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CBE1-B07E-4495-846C-6C4E8CCE0BF1}" type="datetimeFigureOut">
              <a:rPr lang="en-US" smtClean="0"/>
              <a:t>10/8/2009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7E7F-0A01-4A5E-A897-A3B8F2D61D2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357166"/>
            <a:ext cx="1571636" cy="144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6000760" y="3000372"/>
            <a:ext cx="2928958" cy="36433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500702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 Diagonal Corner Rectangle 19"/>
          <p:cNvSpPr/>
          <p:nvPr/>
        </p:nvSpPr>
        <p:spPr>
          <a:xfrm>
            <a:off x="6143636" y="3214686"/>
            <a:ext cx="2643206" cy="100013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357950" y="3357562"/>
            <a:ext cx="225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</a:t>
            </a:r>
          </a:p>
          <a:p>
            <a:pPr algn="ctr"/>
            <a:r>
              <a:rPr lang="en-US" b="1" dirty="0" smtClean="0"/>
              <a:t>Abstraction Layer</a:t>
            </a:r>
            <a:endParaRPr lang="en-GB" b="1" dirty="0"/>
          </a:p>
        </p:txBody>
      </p:sp>
      <p:sp>
        <p:nvSpPr>
          <p:cNvPr id="23" name="Can 22"/>
          <p:cNvSpPr/>
          <p:nvPr/>
        </p:nvSpPr>
        <p:spPr>
          <a:xfrm>
            <a:off x="7500958" y="4786322"/>
            <a:ext cx="1285884" cy="17145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500958" y="5429264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NoteShare</a:t>
            </a:r>
            <a:r>
              <a:rPr lang="en-US" sz="1600" b="1" dirty="0" smtClean="0"/>
              <a:t> Database</a:t>
            </a:r>
            <a:endParaRPr lang="en-GB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57818" y="0"/>
            <a:ext cx="28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NoteShare</a:t>
            </a:r>
            <a:r>
              <a:rPr lang="en-US" sz="1600" b="1" dirty="0" smtClean="0"/>
              <a:t> Business-Logic Code</a:t>
            </a:r>
            <a:endParaRPr lang="en-GB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5286380" y="0"/>
            <a:ext cx="2928958" cy="185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428596" y="0"/>
            <a:ext cx="2643206" cy="6643710"/>
            <a:chOff x="1785918" y="0"/>
            <a:chExt cx="2643206" cy="6643710"/>
          </a:xfrm>
        </p:grpSpPr>
        <p:grpSp>
          <p:nvGrpSpPr>
            <p:cNvPr id="16" name="Group 15"/>
            <p:cNvGrpSpPr/>
            <p:nvPr/>
          </p:nvGrpSpPr>
          <p:grpSpPr>
            <a:xfrm>
              <a:off x="1785918" y="428604"/>
              <a:ext cx="2643206" cy="6215106"/>
              <a:chOff x="285720" y="428604"/>
              <a:chExt cx="2643206" cy="621510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85720" y="428604"/>
                <a:ext cx="2643206" cy="6215106"/>
                <a:chOff x="285720" y="428604"/>
                <a:chExt cx="2643206" cy="6215106"/>
              </a:xfrm>
            </p:grpSpPr>
            <p:sp>
              <p:nvSpPr>
                <p:cNvPr id="7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500034" y="4214818"/>
                  <a:ext cx="928694" cy="135732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643042" y="5643578"/>
                  <a:ext cx="928694" cy="9286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500034" y="785794"/>
                  <a:ext cx="928694" cy="135732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 b="1" dirty="0"/>
                </a:p>
              </p:txBody>
            </p:sp>
            <p:sp>
              <p:nvSpPr>
                <p:cNvPr id="12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500034" y="2500306"/>
                  <a:ext cx="928694" cy="135732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85720" y="428604"/>
                  <a:ext cx="2643206" cy="621510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28596" y="5786454"/>
                <a:ext cx="1214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Within </a:t>
                </a:r>
              </a:p>
              <a:p>
                <a:pPr algn="ctr"/>
                <a:r>
                  <a:rPr lang="en-US" b="1" dirty="0" err="1" smtClean="0"/>
                  <a:t>Facebook</a:t>
                </a:r>
                <a:endParaRPr lang="en-GB" b="1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643174" y="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ndara" pitchFamily="34" charset="0"/>
                </a:rPr>
                <a:t>VIEW</a:t>
              </a:r>
              <a:endParaRPr lang="en-GB" b="1" dirty="0">
                <a:latin typeface="Candara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858148" y="25717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MODEL</a:t>
            </a:r>
            <a:endParaRPr lang="en-GB" b="1" dirty="0">
              <a:latin typeface="Candar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942" y="1928802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CONTROLLER</a:t>
            </a:r>
            <a:endParaRPr lang="en-GB" b="1" dirty="0">
              <a:latin typeface="Candara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143372" y="3000372"/>
            <a:ext cx="1100023" cy="2155282"/>
            <a:chOff x="214282" y="2428868"/>
            <a:chExt cx="1100023" cy="2155282"/>
          </a:xfrm>
        </p:grpSpPr>
        <p:pic>
          <p:nvPicPr>
            <p:cNvPr id="1029" name="Picture 5" descr="C:\Program Files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282" y="2428868"/>
              <a:ext cx="1100023" cy="180502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357158" y="421481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ndara" pitchFamily="34" charset="0"/>
                </a:rPr>
                <a:t>USER</a:t>
              </a:r>
              <a:endParaRPr lang="en-GB" b="1" dirty="0">
                <a:latin typeface="Candara" pitchFamily="34" charset="0"/>
              </a:endParaRPr>
            </a:p>
          </p:txBody>
        </p:sp>
      </p:grpSp>
      <p:cxnSp>
        <p:nvCxnSpPr>
          <p:cNvPr id="35" name="Straight Arrow Connector 34"/>
          <p:cNvCxnSpPr>
            <a:stCxn id="13" idx="3"/>
            <a:endCxn id="1029" idx="1"/>
          </p:cNvCxnSpPr>
          <p:nvPr/>
        </p:nvCxnSpPr>
        <p:spPr>
          <a:xfrm>
            <a:off x="3071802" y="3536157"/>
            <a:ext cx="1071570" cy="3667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7" idx="1"/>
          </p:cNvCxnSpPr>
          <p:nvPr/>
        </p:nvCxnSpPr>
        <p:spPr>
          <a:xfrm rot="10800000">
            <a:off x="3071802" y="928670"/>
            <a:ext cx="2214578" cy="1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0"/>
          </p:cNvCxnSpPr>
          <p:nvPr/>
        </p:nvCxnSpPr>
        <p:spPr>
          <a:xfrm rot="16200000" flipV="1">
            <a:off x="6840157" y="2375290"/>
            <a:ext cx="1214446" cy="35718"/>
          </a:xfrm>
          <a:prstGeom prst="bentConnector3">
            <a:avLst>
              <a:gd name="adj1" fmla="val 50000"/>
            </a:avLst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29" idx="0"/>
          </p:cNvCxnSpPr>
          <p:nvPr/>
        </p:nvCxnSpPr>
        <p:spPr>
          <a:xfrm rot="5400000" flipH="1" flipV="1">
            <a:off x="4168345" y="1882337"/>
            <a:ext cx="1643074" cy="592996"/>
          </a:xfrm>
          <a:prstGeom prst="bentConnector3">
            <a:avLst>
              <a:gd name="adj1" fmla="val 999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9" idx="0"/>
          </p:cNvCxnSpPr>
          <p:nvPr/>
        </p:nvCxnSpPr>
        <p:spPr>
          <a:xfrm rot="16200000" flipV="1">
            <a:off x="6018620" y="4839900"/>
            <a:ext cx="1285884" cy="357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1"/>
          </p:cNvCxnSpPr>
          <p:nvPr/>
        </p:nvCxnSpPr>
        <p:spPr>
          <a:xfrm rot="5400000" flipH="1" flipV="1">
            <a:off x="7858148" y="4500570"/>
            <a:ext cx="571504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3636" y="464344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FQL</a:t>
            </a:r>
            <a:endParaRPr lang="en-GB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43834" y="428625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SQL</a:t>
            </a:r>
            <a:endParaRPr lang="en-GB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00496" y="571480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PHP</a:t>
            </a:r>
            <a:endParaRPr lang="en-GB" sz="1600" b="1" dirty="0"/>
          </a:p>
        </p:txBody>
      </p:sp>
      <p:sp>
        <p:nvSpPr>
          <p:cNvPr id="74" name="Rectangle 73"/>
          <p:cNvSpPr/>
          <p:nvPr/>
        </p:nvSpPr>
        <p:spPr>
          <a:xfrm>
            <a:off x="642910" y="4214818"/>
            <a:ext cx="660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FBML</a:t>
            </a:r>
            <a:endParaRPr lang="en-GB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642910" y="2500306"/>
            <a:ext cx="660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FBML</a:t>
            </a:r>
            <a:endParaRPr lang="en-GB" sz="1600" b="1" dirty="0"/>
          </a:p>
        </p:txBody>
      </p:sp>
      <p:sp>
        <p:nvSpPr>
          <p:cNvPr id="76" name="Rectangle 75"/>
          <p:cNvSpPr/>
          <p:nvPr/>
        </p:nvSpPr>
        <p:spPr>
          <a:xfrm>
            <a:off x="642910" y="785794"/>
            <a:ext cx="660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FBML</a:t>
            </a:r>
            <a:endParaRPr lang="en-GB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858016" y="242886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PHP</a:t>
            </a:r>
            <a:endParaRPr lang="en-GB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prstDash val="sysDash"/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SS</dc:creator>
  <cp:lastModifiedBy> SS</cp:lastModifiedBy>
  <cp:revision>7</cp:revision>
  <dcterms:created xsi:type="dcterms:W3CDTF">2009-10-09T01:35:00Z</dcterms:created>
  <dcterms:modified xsi:type="dcterms:W3CDTF">2009-10-09T02:42:32Z</dcterms:modified>
</cp:coreProperties>
</file>