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B6FE3-49D5-4D76-B39A-169373B92DB0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8EE4569-9483-4A6B-BF74-810D8C5E7BC9}">
      <dgm:prSet phldrT="[Text]"/>
      <dgm:spPr/>
      <dgm:t>
        <a:bodyPr/>
        <a:lstStyle/>
        <a:p>
          <a:r>
            <a:rPr lang="en-US" b="1" dirty="0" err="1" smtClean="0"/>
            <a:t>NoteShare</a:t>
          </a:r>
          <a:endParaRPr lang="en-GB" b="1" dirty="0"/>
        </a:p>
      </dgm:t>
    </dgm:pt>
    <dgm:pt modelId="{0FFF6236-A435-4054-8C46-68880AF29748}" type="parTrans" cxnId="{9783A7FC-70E0-4986-941D-304B1032F2BB}">
      <dgm:prSet/>
      <dgm:spPr/>
      <dgm:t>
        <a:bodyPr/>
        <a:lstStyle/>
        <a:p>
          <a:endParaRPr lang="en-GB"/>
        </a:p>
      </dgm:t>
    </dgm:pt>
    <dgm:pt modelId="{22B6F085-39D2-4664-80D7-241A43594237}" type="sibTrans" cxnId="{9783A7FC-70E0-4986-941D-304B1032F2BB}">
      <dgm:prSet/>
      <dgm:spPr/>
      <dgm:t>
        <a:bodyPr/>
        <a:lstStyle/>
        <a:p>
          <a:endParaRPr lang="en-GB"/>
        </a:p>
      </dgm:t>
    </dgm:pt>
    <dgm:pt modelId="{84E0EDE3-2EA9-4DE5-B3BA-9A2CCB2F1C3E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18E9257A-AE34-48E3-90D5-426A62333D09}" type="parTrans" cxnId="{FDA37940-1179-408A-AEEB-86663FA46792}">
      <dgm:prSet/>
      <dgm:spPr/>
      <dgm:t>
        <a:bodyPr/>
        <a:lstStyle/>
        <a:p>
          <a:endParaRPr lang="en-GB"/>
        </a:p>
      </dgm:t>
    </dgm:pt>
    <dgm:pt modelId="{338BC071-3186-44CD-9291-D76769563F46}" type="sibTrans" cxnId="{FDA37940-1179-408A-AEEB-86663FA46792}">
      <dgm:prSet/>
      <dgm:spPr/>
      <dgm:t>
        <a:bodyPr/>
        <a:lstStyle/>
        <a:p>
          <a:endParaRPr lang="en-GB"/>
        </a:p>
      </dgm:t>
    </dgm:pt>
    <dgm:pt modelId="{6970A842-C2E1-4214-8ADD-29BE664D66AA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89ED9037-28A2-4FA2-AC35-50767F84C098}" type="parTrans" cxnId="{B0632C66-F27B-4269-85F0-42A087A49436}">
      <dgm:prSet/>
      <dgm:spPr/>
      <dgm:t>
        <a:bodyPr/>
        <a:lstStyle/>
        <a:p>
          <a:endParaRPr lang="en-GB"/>
        </a:p>
      </dgm:t>
    </dgm:pt>
    <dgm:pt modelId="{F7B13749-2CC5-48F3-BA78-716174BDA37B}" type="sibTrans" cxnId="{B0632C66-F27B-4269-85F0-42A087A49436}">
      <dgm:prSet/>
      <dgm:spPr/>
      <dgm:t>
        <a:bodyPr/>
        <a:lstStyle/>
        <a:p>
          <a:endParaRPr lang="en-GB"/>
        </a:p>
      </dgm:t>
    </dgm:pt>
    <dgm:pt modelId="{8B75EF76-2094-4183-9B18-ADF7249FD501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9170BCDC-402C-410D-B982-3E869D9315C7}" type="parTrans" cxnId="{9606CCB5-7368-4CD3-B642-A676A3ED11EF}">
      <dgm:prSet/>
      <dgm:spPr/>
      <dgm:t>
        <a:bodyPr/>
        <a:lstStyle/>
        <a:p>
          <a:endParaRPr lang="en-GB"/>
        </a:p>
      </dgm:t>
    </dgm:pt>
    <dgm:pt modelId="{7B773B34-E908-43EA-9591-0D75A9ADCC23}" type="sibTrans" cxnId="{9606CCB5-7368-4CD3-B642-A676A3ED11EF}">
      <dgm:prSet/>
      <dgm:spPr/>
      <dgm:t>
        <a:bodyPr/>
        <a:lstStyle/>
        <a:p>
          <a:endParaRPr lang="en-GB"/>
        </a:p>
      </dgm:t>
    </dgm:pt>
    <dgm:pt modelId="{55FBC0F7-A259-480E-B353-354E8C848EB0}">
      <dgm:prSet phldrT="[Text]"/>
      <dgm:spPr/>
      <dgm:t>
        <a:bodyPr/>
        <a:lstStyle/>
        <a:p>
          <a:r>
            <a:rPr lang="en-US" dirty="0" smtClean="0"/>
            <a:t> </a:t>
          </a:r>
          <a:endParaRPr lang="en-GB" dirty="0"/>
        </a:p>
      </dgm:t>
    </dgm:pt>
    <dgm:pt modelId="{0A1AA7C7-247B-41AA-9A75-575BD6328135}" type="parTrans" cxnId="{61B35A86-4BF3-43B5-A600-834BAB617D10}">
      <dgm:prSet/>
      <dgm:spPr/>
      <dgm:t>
        <a:bodyPr/>
        <a:lstStyle/>
        <a:p>
          <a:endParaRPr lang="en-GB"/>
        </a:p>
      </dgm:t>
    </dgm:pt>
    <dgm:pt modelId="{02BFD246-E70B-4CF1-8D58-D0732D6CB110}" type="sibTrans" cxnId="{61B35A86-4BF3-43B5-A600-834BAB617D10}">
      <dgm:prSet/>
      <dgm:spPr/>
      <dgm:t>
        <a:bodyPr/>
        <a:lstStyle/>
        <a:p>
          <a:endParaRPr lang="en-GB"/>
        </a:p>
      </dgm:t>
    </dgm:pt>
    <dgm:pt modelId="{B7A41618-B7EB-488A-B3E2-9C2842DD19D7}" type="pres">
      <dgm:prSet presAssocID="{116B6FE3-49D5-4D76-B39A-169373B92DB0}" presName="composite" presStyleCnt="0">
        <dgm:presLayoutVars>
          <dgm:chMax val="1"/>
          <dgm:dir/>
          <dgm:resizeHandles val="exact"/>
        </dgm:presLayoutVars>
      </dgm:prSet>
      <dgm:spPr/>
    </dgm:pt>
    <dgm:pt modelId="{1DAB7B26-30DC-43B9-8892-948469D7987B}" type="pres">
      <dgm:prSet presAssocID="{116B6FE3-49D5-4D76-B39A-169373B92DB0}" presName="radial" presStyleCnt="0">
        <dgm:presLayoutVars>
          <dgm:animLvl val="ctr"/>
        </dgm:presLayoutVars>
      </dgm:prSet>
      <dgm:spPr/>
    </dgm:pt>
    <dgm:pt modelId="{080B551D-7B98-461B-83B8-1908A8A02634}" type="pres">
      <dgm:prSet presAssocID="{78EE4569-9483-4A6B-BF74-810D8C5E7BC9}" presName="centerShape" presStyleLbl="vennNode1" presStyleIdx="0" presStyleCnt="5"/>
      <dgm:spPr/>
    </dgm:pt>
    <dgm:pt modelId="{623F15DF-D075-46FF-A602-EAA23D290787}" type="pres">
      <dgm:prSet presAssocID="{84E0EDE3-2EA9-4DE5-B3BA-9A2CCB2F1C3E}" presName="node" presStyleLbl="vennNode1" presStyleIdx="1" presStyleCnt="5">
        <dgm:presLayoutVars>
          <dgm:bulletEnabled val="1"/>
        </dgm:presLayoutVars>
      </dgm:prSet>
      <dgm:spPr/>
    </dgm:pt>
    <dgm:pt modelId="{238586A3-9B7E-4856-B5A0-E09EBBF27BF5}" type="pres">
      <dgm:prSet presAssocID="{55FBC0F7-A259-480E-B353-354E8C848EB0}" presName="node" presStyleLbl="vennNode1" presStyleIdx="2" presStyleCnt="5">
        <dgm:presLayoutVars>
          <dgm:bulletEnabled val="1"/>
        </dgm:presLayoutVars>
      </dgm:prSet>
      <dgm:spPr/>
    </dgm:pt>
    <dgm:pt modelId="{E5E62D37-6927-4309-92DB-39CEC3766ABB}" type="pres">
      <dgm:prSet presAssocID="{6970A842-C2E1-4214-8ADD-29BE664D66AA}" presName="node" presStyleLbl="vennNode1" presStyleIdx="3" presStyleCnt="5">
        <dgm:presLayoutVars>
          <dgm:bulletEnabled val="1"/>
        </dgm:presLayoutVars>
      </dgm:prSet>
      <dgm:spPr/>
    </dgm:pt>
    <dgm:pt modelId="{3F160695-C9FB-470E-A822-DFE6FA203E2F}" type="pres">
      <dgm:prSet presAssocID="{8B75EF76-2094-4183-9B18-ADF7249FD501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1DE86393-A0AF-4794-8826-6A2FC5E80AA4}" type="presOf" srcId="{8B75EF76-2094-4183-9B18-ADF7249FD501}" destId="{3F160695-C9FB-470E-A822-DFE6FA203E2F}" srcOrd="0" destOrd="0" presId="urn:microsoft.com/office/officeart/2005/8/layout/radial3"/>
    <dgm:cxn modelId="{9783A7FC-70E0-4986-941D-304B1032F2BB}" srcId="{116B6FE3-49D5-4D76-B39A-169373B92DB0}" destId="{78EE4569-9483-4A6B-BF74-810D8C5E7BC9}" srcOrd="0" destOrd="0" parTransId="{0FFF6236-A435-4054-8C46-68880AF29748}" sibTransId="{22B6F085-39D2-4664-80D7-241A43594237}"/>
    <dgm:cxn modelId="{FDA37940-1179-408A-AEEB-86663FA46792}" srcId="{78EE4569-9483-4A6B-BF74-810D8C5E7BC9}" destId="{84E0EDE3-2EA9-4DE5-B3BA-9A2CCB2F1C3E}" srcOrd="0" destOrd="0" parTransId="{18E9257A-AE34-48E3-90D5-426A62333D09}" sibTransId="{338BC071-3186-44CD-9291-D76769563F46}"/>
    <dgm:cxn modelId="{61B35A86-4BF3-43B5-A600-834BAB617D10}" srcId="{78EE4569-9483-4A6B-BF74-810D8C5E7BC9}" destId="{55FBC0F7-A259-480E-B353-354E8C848EB0}" srcOrd="1" destOrd="0" parTransId="{0A1AA7C7-247B-41AA-9A75-575BD6328135}" sibTransId="{02BFD246-E70B-4CF1-8D58-D0732D6CB110}"/>
    <dgm:cxn modelId="{B0632C66-F27B-4269-85F0-42A087A49436}" srcId="{78EE4569-9483-4A6B-BF74-810D8C5E7BC9}" destId="{6970A842-C2E1-4214-8ADD-29BE664D66AA}" srcOrd="2" destOrd="0" parTransId="{89ED9037-28A2-4FA2-AC35-50767F84C098}" sibTransId="{F7B13749-2CC5-48F3-BA78-716174BDA37B}"/>
    <dgm:cxn modelId="{D2BC5A83-4EBF-49E8-BE7A-AAFB322E45A8}" type="presOf" srcId="{6970A842-C2E1-4214-8ADD-29BE664D66AA}" destId="{E5E62D37-6927-4309-92DB-39CEC3766ABB}" srcOrd="0" destOrd="0" presId="urn:microsoft.com/office/officeart/2005/8/layout/radial3"/>
    <dgm:cxn modelId="{553480CA-0A3E-466E-A0BD-C39C2F762F6C}" type="presOf" srcId="{116B6FE3-49D5-4D76-B39A-169373B92DB0}" destId="{B7A41618-B7EB-488A-B3E2-9C2842DD19D7}" srcOrd="0" destOrd="0" presId="urn:microsoft.com/office/officeart/2005/8/layout/radial3"/>
    <dgm:cxn modelId="{094DCFCE-9C44-4419-A577-4122003F6399}" type="presOf" srcId="{84E0EDE3-2EA9-4DE5-B3BA-9A2CCB2F1C3E}" destId="{623F15DF-D075-46FF-A602-EAA23D290787}" srcOrd="0" destOrd="0" presId="urn:microsoft.com/office/officeart/2005/8/layout/radial3"/>
    <dgm:cxn modelId="{751EF795-DDA0-43E5-B0B5-20D9B344EBC1}" type="presOf" srcId="{55FBC0F7-A259-480E-B353-354E8C848EB0}" destId="{238586A3-9B7E-4856-B5A0-E09EBBF27BF5}" srcOrd="0" destOrd="0" presId="urn:microsoft.com/office/officeart/2005/8/layout/radial3"/>
    <dgm:cxn modelId="{5E592629-9503-4A13-B68E-A1B3009F03ED}" type="presOf" srcId="{78EE4569-9483-4A6B-BF74-810D8C5E7BC9}" destId="{080B551D-7B98-461B-83B8-1908A8A02634}" srcOrd="0" destOrd="0" presId="urn:microsoft.com/office/officeart/2005/8/layout/radial3"/>
    <dgm:cxn modelId="{9606CCB5-7368-4CD3-B642-A676A3ED11EF}" srcId="{78EE4569-9483-4A6B-BF74-810D8C5E7BC9}" destId="{8B75EF76-2094-4183-9B18-ADF7249FD501}" srcOrd="3" destOrd="0" parTransId="{9170BCDC-402C-410D-B982-3E869D9315C7}" sibTransId="{7B773B34-E908-43EA-9591-0D75A9ADCC23}"/>
    <dgm:cxn modelId="{8C630709-79E6-4FE2-AE30-CCA2BFB98614}" type="presParOf" srcId="{B7A41618-B7EB-488A-B3E2-9C2842DD19D7}" destId="{1DAB7B26-30DC-43B9-8892-948469D7987B}" srcOrd="0" destOrd="0" presId="urn:microsoft.com/office/officeart/2005/8/layout/radial3"/>
    <dgm:cxn modelId="{487F3BD5-B754-473E-B467-25DA7644B77C}" type="presParOf" srcId="{1DAB7B26-30DC-43B9-8892-948469D7987B}" destId="{080B551D-7B98-461B-83B8-1908A8A02634}" srcOrd="0" destOrd="0" presId="urn:microsoft.com/office/officeart/2005/8/layout/radial3"/>
    <dgm:cxn modelId="{9DE54089-FD98-46A3-9DD4-6D243331DD72}" type="presParOf" srcId="{1DAB7B26-30DC-43B9-8892-948469D7987B}" destId="{623F15DF-D075-46FF-A602-EAA23D290787}" srcOrd="1" destOrd="0" presId="urn:microsoft.com/office/officeart/2005/8/layout/radial3"/>
    <dgm:cxn modelId="{B51CB641-D9C5-44C0-9144-884F021A3441}" type="presParOf" srcId="{1DAB7B26-30DC-43B9-8892-948469D7987B}" destId="{238586A3-9B7E-4856-B5A0-E09EBBF27BF5}" srcOrd="2" destOrd="0" presId="urn:microsoft.com/office/officeart/2005/8/layout/radial3"/>
    <dgm:cxn modelId="{E5C84623-DB4A-4A93-9767-A16B677309CB}" type="presParOf" srcId="{1DAB7B26-30DC-43B9-8892-948469D7987B}" destId="{E5E62D37-6927-4309-92DB-39CEC3766ABB}" srcOrd="3" destOrd="0" presId="urn:microsoft.com/office/officeart/2005/8/layout/radial3"/>
    <dgm:cxn modelId="{7E405C26-ECD3-4640-9D87-4488802BD9F4}" type="presParOf" srcId="{1DAB7B26-30DC-43B9-8892-948469D7987B}" destId="{3F160695-C9FB-470E-A822-DFE6FA203E2F}" srcOrd="4" destOrd="0" presId="urn:microsoft.com/office/officeart/2005/8/layout/radial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CBE1-B07E-4495-846C-6C4E8CCE0BF1}" type="datetimeFigureOut">
              <a:rPr lang="en-US" smtClean="0"/>
              <a:pPr/>
              <a:t>10/10/2009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07E7F-0A01-4A5E-A897-A3B8F2D61D2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357166"/>
            <a:ext cx="1571636" cy="144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6000760" y="3000372"/>
            <a:ext cx="2928958" cy="364333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5500702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ound Diagonal Corner Rectangle 19"/>
          <p:cNvSpPr/>
          <p:nvPr/>
        </p:nvSpPr>
        <p:spPr>
          <a:xfrm>
            <a:off x="6143636" y="3214686"/>
            <a:ext cx="2643206" cy="100013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357950" y="3357562"/>
            <a:ext cx="2256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 </a:t>
            </a:r>
          </a:p>
          <a:p>
            <a:pPr algn="ctr"/>
            <a:r>
              <a:rPr lang="en-US" b="1" dirty="0" smtClean="0"/>
              <a:t>Abstraction Layer</a:t>
            </a:r>
            <a:endParaRPr lang="en-GB" b="1" dirty="0"/>
          </a:p>
        </p:txBody>
      </p:sp>
      <p:sp>
        <p:nvSpPr>
          <p:cNvPr id="23" name="Can 22"/>
          <p:cNvSpPr/>
          <p:nvPr/>
        </p:nvSpPr>
        <p:spPr>
          <a:xfrm>
            <a:off x="7500958" y="4786322"/>
            <a:ext cx="1285884" cy="17145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7500958" y="5429264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NoteShare</a:t>
            </a:r>
            <a:r>
              <a:rPr lang="en-US" sz="1600" b="1" dirty="0" smtClean="0"/>
              <a:t> Database</a:t>
            </a:r>
            <a:endParaRPr lang="en-GB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57818" y="0"/>
            <a:ext cx="28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NoteShare</a:t>
            </a:r>
            <a:r>
              <a:rPr lang="en-US" sz="1600" b="1" dirty="0" smtClean="0"/>
              <a:t> Business-Logic Code</a:t>
            </a:r>
            <a:endParaRPr lang="en-GB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5286380" y="0"/>
            <a:ext cx="2928958" cy="1857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3" name="Group 32"/>
          <p:cNvGrpSpPr/>
          <p:nvPr/>
        </p:nvGrpSpPr>
        <p:grpSpPr>
          <a:xfrm>
            <a:off x="428596" y="0"/>
            <a:ext cx="2643206" cy="6643710"/>
            <a:chOff x="1785918" y="0"/>
            <a:chExt cx="2643206" cy="6643710"/>
          </a:xfrm>
        </p:grpSpPr>
        <p:grpSp>
          <p:nvGrpSpPr>
            <p:cNvPr id="16" name="Group 15"/>
            <p:cNvGrpSpPr/>
            <p:nvPr/>
          </p:nvGrpSpPr>
          <p:grpSpPr>
            <a:xfrm>
              <a:off x="1785918" y="428604"/>
              <a:ext cx="2643206" cy="6215106"/>
              <a:chOff x="285720" y="428604"/>
              <a:chExt cx="2643206" cy="621510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85720" y="428604"/>
                <a:ext cx="2643206" cy="6215106"/>
                <a:chOff x="285720" y="428604"/>
                <a:chExt cx="2643206" cy="6215106"/>
              </a:xfrm>
            </p:grpSpPr>
            <p:sp>
              <p:nvSpPr>
                <p:cNvPr id="7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500034" y="4214818"/>
                  <a:ext cx="928694" cy="135732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pic>
              <p:nvPicPr>
                <p:cNvPr id="1028" name="Picture 4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643042" y="5643578"/>
                  <a:ext cx="928694" cy="9286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500034" y="785794"/>
                  <a:ext cx="928694" cy="135732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 b="1" dirty="0"/>
                </a:p>
              </p:txBody>
            </p:sp>
            <p:sp>
              <p:nvSpPr>
                <p:cNvPr id="12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500034" y="2500306"/>
                  <a:ext cx="928694" cy="1357322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85720" y="428604"/>
                  <a:ext cx="2643206" cy="621510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28596" y="5786454"/>
                <a:ext cx="1214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…within </a:t>
                </a:r>
                <a:endParaRPr lang="en-US" b="1" dirty="0" smtClean="0"/>
              </a:p>
              <a:p>
                <a:pPr algn="ctr"/>
                <a:r>
                  <a:rPr lang="en-US" b="1" dirty="0" err="1" smtClean="0"/>
                  <a:t>Facebook</a:t>
                </a:r>
                <a:endParaRPr lang="en-GB" b="1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643174" y="0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ndara" pitchFamily="34" charset="0"/>
                </a:rPr>
                <a:t>[ VIEW ]</a:t>
              </a:r>
              <a:endParaRPr lang="en-GB" b="1" dirty="0">
                <a:latin typeface="Candara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643834" y="25717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itchFamily="34" charset="0"/>
              </a:rPr>
              <a:t>[ MODEL ]</a:t>
            </a:r>
            <a:endParaRPr lang="en-GB" b="1" dirty="0">
              <a:latin typeface="Candar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14942" y="192880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ndara" pitchFamily="34" charset="0"/>
              </a:rPr>
              <a:t>[ CONTROLLER ]</a:t>
            </a:r>
            <a:endParaRPr lang="en-GB" b="1" dirty="0">
              <a:latin typeface="Candara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214810" y="4429132"/>
            <a:ext cx="1100023" cy="2155282"/>
            <a:chOff x="214282" y="2428868"/>
            <a:chExt cx="1100023" cy="2155282"/>
          </a:xfrm>
        </p:grpSpPr>
        <p:pic>
          <p:nvPicPr>
            <p:cNvPr id="1029" name="Picture 5" descr="C:\Program Files\Microsoft Office\MEDIA\CAGCAT10\j0299125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282" y="2428868"/>
              <a:ext cx="1100023" cy="180502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214282" y="421481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ndara" pitchFamily="34" charset="0"/>
                </a:rPr>
                <a:t>[ USER ]</a:t>
              </a:r>
              <a:endParaRPr lang="en-GB" b="1" dirty="0">
                <a:latin typeface="Candara" pitchFamily="34" charset="0"/>
              </a:endParaRPr>
            </a:p>
          </p:txBody>
        </p:sp>
      </p:grpSp>
      <p:cxnSp>
        <p:nvCxnSpPr>
          <p:cNvPr id="35" name="Straight Arrow Connector 34"/>
          <p:cNvCxnSpPr>
            <a:stCxn id="12" idx="3"/>
            <a:endCxn id="1029" idx="1"/>
          </p:cNvCxnSpPr>
          <p:nvPr/>
        </p:nvCxnSpPr>
        <p:spPr>
          <a:xfrm>
            <a:off x="1576161" y="3169667"/>
            <a:ext cx="2638649" cy="216197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7" idx="1"/>
          </p:cNvCxnSpPr>
          <p:nvPr/>
        </p:nvCxnSpPr>
        <p:spPr>
          <a:xfrm rot="10800000">
            <a:off x="3071802" y="928670"/>
            <a:ext cx="2214578" cy="1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3"/>
          </p:cNvCxnSpPr>
          <p:nvPr/>
        </p:nvCxnSpPr>
        <p:spPr>
          <a:xfrm rot="16200000" flipV="1">
            <a:off x="6733000" y="2482447"/>
            <a:ext cx="1428760" cy="35718"/>
          </a:xfrm>
          <a:prstGeom prst="bentConnector3">
            <a:avLst>
              <a:gd name="adj1" fmla="val 50000"/>
            </a:avLst>
          </a:prstGeom>
          <a:ln w="254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9" idx="0"/>
          </p:cNvCxnSpPr>
          <p:nvPr/>
        </p:nvCxnSpPr>
        <p:spPr>
          <a:xfrm rot="16200000" flipV="1">
            <a:off x="6018620" y="4839900"/>
            <a:ext cx="1285884" cy="3571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1"/>
          </p:cNvCxnSpPr>
          <p:nvPr/>
        </p:nvCxnSpPr>
        <p:spPr>
          <a:xfrm rot="5400000" flipH="1" flipV="1">
            <a:off x="7858148" y="4500570"/>
            <a:ext cx="571504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3636" y="464344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FQL</a:t>
            </a:r>
            <a:endParaRPr lang="en-GB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643834" y="428625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SQL</a:t>
            </a:r>
            <a:endParaRPr lang="en-GB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143240" y="285728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PHP with embedded FBML</a:t>
            </a:r>
            <a:endParaRPr lang="en-GB" sz="1600" b="1" dirty="0"/>
          </a:p>
        </p:txBody>
      </p:sp>
      <p:sp>
        <p:nvSpPr>
          <p:cNvPr id="75" name="Rectangle 74"/>
          <p:cNvSpPr/>
          <p:nvPr/>
        </p:nvSpPr>
        <p:spPr>
          <a:xfrm>
            <a:off x="642910" y="2500306"/>
            <a:ext cx="1008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/>
              <a:t>Rendered</a:t>
            </a:r>
          </a:p>
          <a:p>
            <a:pPr algn="ctr"/>
            <a:r>
              <a:rPr lang="en-US" sz="1600" b="1" dirty="0" smtClean="0"/>
              <a:t>FBML</a:t>
            </a:r>
            <a:endParaRPr lang="en-GB" sz="16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858016" y="2428868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XML</a:t>
            </a:r>
            <a:endParaRPr lang="en-GB" sz="1600" b="1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571744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" name="Straight Arrow Connector 40"/>
          <p:cNvCxnSpPr>
            <a:stCxn id="1029" idx="0"/>
            <a:endCxn id="39" idx="2"/>
          </p:cNvCxnSpPr>
          <p:nvPr/>
        </p:nvCxnSpPr>
        <p:spPr>
          <a:xfrm rot="16200000" flipV="1">
            <a:off x="4293362" y="3957671"/>
            <a:ext cx="928694" cy="1422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/>
          <p:nvPr/>
        </p:nvCxnSpPr>
        <p:spPr>
          <a:xfrm rot="5400000" flipH="1" flipV="1">
            <a:off x="4232676" y="1625184"/>
            <a:ext cx="1643062" cy="535785"/>
          </a:xfrm>
          <a:prstGeom prst="bentConnector2">
            <a:avLst/>
          </a:prstGeom>
          <a:ln w="25400">
            <a:solidFill>
              <a:schemeClr val="accent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42910" y="785794"/>
            <a:ext cx="1008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/>
              <a:t>Rendered</a:t>
            </a:r>
          </a:p>
          <a:p>
            <a:pPr algn="ctr"/>
            <a:r>
              <a:rPr lang="en-US" sz="1600" b="1" dirty="0" smtClean="0"/>
              <a:t>FBML</a:t>
            </a:r>
            <a:endParaRPr lang="en-GB" sz="1600" b="1" dirty="0"/>
          </a:p>
        </p:txBody>
      </p:sp>
      <p:sp>
        <p:nvSpPr>
          <p:cNvPr id="52" name="Rectangle 51"/>
          <p:cNvSpPr/>
          <p:nvPr/>
        </p:nvSpPr>
        <p:spPr>
          <a:xfrm>
            <a:off x="642910" y="4214818"/>
            <a:ext cx="1008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/>
              <a:t>Rendered</a:t>
            </a:r>
          </a:p>
          <a:p>
            <a:pPr algn="ctr"/>
            <a:r>
              <a:rPr lang="en-US" sz="1600" b="1" dirty="0" smtClean="0"/>
              <a:t>FBML</a:t>
            </a:r>
            <a:endParaRPr lang="en-GB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71868" y="4000504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HTTP-POST</a:t>
            </a:r>
            <a:endParaRPr lang="en-GB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28992" y="1928802"/>
            <a:ext cx="128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Transformed HTTP-POST</a:t>
            </a:r>
            <a:endParaRPr lang="en-GB" sz="1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034" y="2214554"/>
            <a:ext cx="1100023" cy="2155282"/>
            <a:chOff x="214282" y="2428868"/>
            <a:chExt cx="1100023" cy="2155282"/>
          </a:xfrm>
        </p:grpSpPr>
        <p:pic>
          <p:nvPicPr>
            <p:cNvPr id="3" name="Picture 5" descr="C:\Program Files\Microsoft Office\MEDIA\CAGCAT10\j0299125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4282" y="2428868"/>
              <a:ext cx="1100023" cy="1805026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214282" y="421481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andara" pitchFamily="34" charset="0"/>
                </a:rPr>
                <a:t> </a:t>
              </a:r>
              <a:r>
                <a:rPr lang="en-US" b="1" dirty="0" smtClean="0">
                  <a:latin typeface="Candara" pitchFamily="34" charset="0"/>
                </a:rPr>
                <a:t>  </a:t>
              </a:r>
              <a:r>
                <a:rPr lang="en-US" b="1" dirty="0" smtClean="0">
                  <a:latin typeface="Candara" pitchFamily="34" charset="0"/>
                </a:rPr>
                <a:t>User</a:t>
              </a:r>
            </a:p>
          </p:txBody>
        </p:sp>
      </p:grp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857496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Diagram 6"/>
          <p:cNvGraphicFramePr/>
          <p:nvPr/>
        </p:nvGraphicFramePr>
        <p:xfrm>
          <a:off x="4929190" y="1643050"/>
          <a:ext cx="4929190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00430" y="4000505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andara" pitchFamily="34" charset="0"/>
              </a:rPr>
              <a:t>Facebook</a:t>
            </a:r>
            <a:endParaRPr lang="en-GB" b="1" dirty="0">
              <a:latin typeface="Candara" pitchFamily="34" charset="0"/>
            </a:endParaRPr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1643042" y="3286124"/>
            <a:ext cx="2000264" cy="3571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 flipV="1">
            <a:off x="4572000" y="3286124"/>
            <a:ext cx="2000264" cy="3571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prstDash val="sysDash"/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47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SS</dc:creator>
  <cp:lastModifiedBy> SS</cp:lastModifiedBy>
  <cp:revision>11</cp:revision>
  <dcterms:created xsi:type="dcterms:W3CDTF">2009-10-09T01:35:00Z</dcterms:created>
  <dcterms:modified xsi:type="dcterms:W3CDTF">2009-10-11T02:02:39Z</dcterms:modified>
</cp:coreProperties>
</file>