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77" r:id="rId7"/>
    <p:sldId id="282" r:id="rId8"/>
    <p:sldId id="275" r:id="rId9"/>
    <p:sldId id="283" r:id="rId10"/>
    <p:sldId id="268" r:id="rId11"/>
    <p:sldId id="28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874"/>
    <a:srgbClr val="FEE2C6"/>
    <a:srgbClr val="EFEAE4"/>
    <a:srgbClr val="993300"/>
    <a:srgbClr val="5D4C41"/>
    <a:srgbClr val="000000"/>
    <a:srgbClr val="67564B"/>
    <a:srgbClr val="FF9900"/>
    <a:srgbClr val="8E7A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712" y="48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9D7FC0-1DD1-4CA8-8112-A8C7F40EA6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B4FAB-25C6-4E98-9EBB-B23B53E669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8C9BE-87B7-4760-A22C-329CE4983B43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D8D7A-73C0-4D72-A352-EECD76243E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E284F-EDF0-4258-A6DB-1E971D4551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36F7D-74B8-491D-9B56-3C7529DF59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32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89C1D-9DA7-4C69-9BE5-61F988705FB7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B07D3-876E-4CE3-BE97-1887ED6BB6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510E1D-A8A6-4E4B-8055-B484B48533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" y="536574"/>
            <a:ext cx="7620000" cy="578485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8480" y="1122363"/>
            <a:ext cx="4446270" cy="2387600"/>
          </a:xfrm>
        </p:spPr>
        <p:txBody>
          <a:bodyPr anchor="t">
            <a:noAutofit/>
          </a:bodyPr>
          <a:lstStyle>
            <a:lvl1pPr algn="l">
              <a:defRPr sz="6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E72A4962-4D36-46EC-8ABF-17FD991808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230D65-DB5A-4BE3-9C4F-2537D5FDECB5}"/>
              </a:ext>
            </a:extLst>
          </p:cNvPr>
          <p:cNvSpPr/>
          <p:nvPr userDrawn="1"/>
        </p:nvSpPr>
        <p:spPr>
          <a:xfrm>
            <a:off x="1099958" y="2719393"/>
            <a:ext cx="3073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47229" y="3106128"/>
            <a:ext cx="2178858" cy="745593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547229" y="4333045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FC193C-7F61-40CA-B97F-DE9D338DC965}"/>
              </a:ext>
            </a:extLst>
          </p:cNvPr>
          <p:cNvCxnSpPr>
            <a:cxnSpLocks/>
          </p:cNvCxnSpPr>
          <p:nvPr userDrawn="1"/>
        </p:nvCxnSpPr>
        <p:spPr>
          <a:xfrm>
            <a:off x="2179458" y="4036859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A93A97B-BCBE-41A6-8F7C-75F49A3E9414}"/>
              </a:ext>
            </a:extLst>
          </p:cNvPr>
          <p:cNvSpPr/>
          <p:nvPr userDrawn="1"/>
        </p:nvSpPr>
        <p:spPr>
          <a:xfrm>
            <a:off x="8043609" y="2719393"/>
            <a:ext cx="3073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C740CCCA-3569-463C-B2AC-A5A7F0D4978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490880" y="3106128"/>
            <a:ext cx="2178858" cy="745593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8CE8B97-7C16-44A0-BFB9-F96C5984325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490880" y="4333045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2C4107-B380-4B54-A179-81B6EE4FE61C}"/>
              </a:ext>
            </a:extLst>
          </p:cNvPr>
          <p:cNvCxnSpPr>
            <a:cxnSpLocks/>
          </p:cNvCxnSpPr>
          <p:nvPr userDrawn="1"/>
        </p:nvCxnSpPr>
        <p:spPr>
          <a:xfrm>
            <a:off x="9123109" y="4036859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1DCE194-0C0A-4B39-AC60-F38FF6DF9302}"/>
              </a:ext>
            </a:extLst>
          </p:cNvPr>
          <p:cNvSpPr/>
          <p:nvPr userDrawn="1"/>
        </p:nvSpPr>
        <p:spPr>
          <a:xfrm>
            <a:off x="4559300" y="2719393"/>
            <a:ext cx="3073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89436B85-0AC5-4B9C-991F-09BD4B25D6D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06571" y="3106128"/>
            <a:ext cx="2178858" cy="745593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5815370-788B-420F-8599-14DD0C007C0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006571" y="4333045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9BE1E5-4A83-4CB5-9052-BC1A7677D705}"/>
              </a:ext>
            </a:extLst>
          </p:cNvPr>
          <p:cNvCxnSpPr>
            <a:cxnSpLocks/>
          </p:cNvCxnSpPr>
          <p:nvPr userDrawn="1"/>
        </p:nvCxnSpPr>
        <p:spPr>
          <a:xfrm>
            <a:off x="5638800" y="4036859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2">
            <a:extLst>
              <a:ext uri="{FF2B5EF4-FFF2-40B4-BE49-F238E27FC236}">
                <a16:creationId xmlns:a16="http://schemas.microsoft.com/office/drawing/2014/main" id="{C3697011-E6CC-4901-995E-295A6B2A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EA6FBB3A-E08E-4C9D-A6BC-A4437629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7" name="Slide Number Placeholder 4">
            <a:extLst>
              <a:ext uri="{FF2B5EF4-FFF2-40B4-BE49-F238E27FC236}">
                <a16:creationId xmlns:a16="http://schemas.microsoft.com/office/drawing/2014/main" id="{741F3B34-2439-43D5-886C-2652B0BF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5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5BF40A6-F21A-4A84-8F8C-11A4BBCD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347256"/>
            <a:ext cx="3975804" cy="1829706"/>
          </a:xfrm>
        </p:spPr>
        <p:txBody>
          <a:bodyPr lIns="0" rIns="0"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7D45E80-A572-4F1F-A6DC-46C7E86A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49" y="523875"/>
            <a:ext cx="4514849" cy="1514476"/>
          </a:xfrm>
        </p:spPr>
        <p:txBody>
          <a:bodyPr lIns="0" rIns="0" anchor="b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EEF521D-CBF5-4B15-9226-23563A8C3A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1346" y="3956731"/>
            <a:ext cx="3975804" cy="390525"/>
          </a:xfrm>
        </p:spPr>
        <p:txBody>
          <a:bodyPr lIns="0">
            <a:noAutofit/>
          </a:bodyPr>
          <a:lstStyle>
            <a:lvl1pPr marL="0" indent="0"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DDABA0-16CE-4E19-BE69-D9B7A7E49D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EFF9B48-1E60-4470-A40A-EA2726265B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2886CA7A-CC77-44B3-A1CA-BBA33F221C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632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2132A9FB-F78E-4979-8041-C3FA3A93D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A01AEF9-4E0C-4384-AAB1-9B179A8791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8B5B546-0DF9-45E4-A795-FE967C5ECD4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B68C7EB3-2B31-41FF-89E8-F0EBD766217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6C27F8B-B209-493E-BAB8-FDDE2157DB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84BDCF5-6254-4805-96B8-A31EE31D46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364990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963DDA-51A3-4DBA-B9AB-9476FA302735}"/>
              </a:ext>
            </a:extLst>
          </p:cNvPr>
          <p:cNvCxnSpPr>
            <a:cxnSpLocks/>
          </p:cNvCxnSpPr>
          <p:nvPr userDrawn="1"/>
        </p:nvCxnSpPr>
        <p:spPr>
          <a:xfrm>
            <a:off x="3762680" y="3774842"/>
            <a:ext cx="468364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CA1E21-932F-47C4-A095-3D682884EC3F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8A636DFD-D98E-4314-BD69-68D2528C01D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58897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cap="none" spc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pic>
        <p:nvPicPr>
          <p:cNvPr id="4" name="Picture 3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7036201C-6A4F-4D68-A5F0-E6E149C82E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pic>
        <p:nvPicPr>
          <p:cNvPr id="5" name="Picture 4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1FDEBCE5-FECF-4290-856D-FCF83DC52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87200" y="0"/>
            <a:ext cx="304800" cy="6858000"/>
          </a:xfrm>
          <a:prstGeom prst="rect">
            <a:avLst/>
          </a:prstGeom>
        </p:spPr>
      </p:pic>
      <p:sp>
        <p:nvSpPr>
          <p:cNvPr id="29" name="Date Placeholder 2">
            <a:extLst>
              <a:ext uri="{FF2B5EF4-FFF2-40B4-BE49-F238E27FC236}">
                <a16:creationId xmlns:a16="http://schemas.microsoft.com/office/drawing/2014/main" id="{84F6DC17-DADB-40C5-8E7F-38D27EF3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14F47C4C-5E74-433D-AB6E-74585238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7A9C981C-6AC9-4F33-9E4B-D1117A82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95641-1C03-493E-ACE5-E9354716EF89}"/>
              </a:ext>
            </a:extLst>
          </p:cNvPr>
          <p:cNvCxnSpPr>
            <a:cxnSpLocks/>
          </p:cNvCxnSpPr>
          <p:nvPr userDrawn="1"/>
        </p:nvCxnSpPr>
        <p:spPr>
          <a:xfrm>
            <a:off x="1295400" y="3012972"/>
            <a:ext cx="9601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3B699B4-D7C4-43CC-AC50-5547F9C3C6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675"/>
            <a:ext cx="10515600" cy="365125"/>
          </a:xfrm>
        </p:spPr>
        <p:txBody>
          <a:bodyPr/>
          <a:lstStyle>
            <a:lvl1pPr marL="0" indent="0" algn="ctr">
              <a:buNone/>
              <a:defRPr lang="en-US" sz="20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accent3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7DCCF6F7-DBE5-45B0-9C0D-6E34E9D9AE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January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D7EF43C7-231B-47B6-9B8E-A499BF6E79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44927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February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976C642-2512-45C1-AC66-B501FB870F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504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March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947EF49-FB58-4C6A-8C0A-D2D680B7A8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82081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April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9C7C07AF-3FF2-44C6-9D32-B57CEE6E12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30121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June</a:t>
            </a:r>
          </a:p>
        </p:txBody>
      </p: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08859D92-084B-4AAC-A35E-9997F82C50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50658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May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9D4720-091C-4EB1-BC99-606EB779347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5070508"/>
            <a:ext cx="9601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A88A27CA-6841-483D-BB86-43C77BB6A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76350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July</a:t>
            </a:r>
          </a:p>
        </p:txBody>
      </p:sp>
      <p:sp>
        <p:nvSpPr>
          <p:cNvPr id="33" name="Text Placeholder 23">
            <a:extLst>
              <a:ext uri="{FF2B5EF4-FFF2-40B4-BE49-F238E27FC236}">
                <a16:creationId xmlns:a16="http://schemas.microsoft.com/office/drawing/2014/main" id="{68ED6D85-DDFA-46B4-BA5A-892D7ED6CB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44927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August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D248DAEC-4E3D-4A0E-8EE4-64C5E83372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3504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September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BE3E7173-46E0-4647-AF6E-3D3F923D70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82081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October</a:t>
            </a:r>
          </a:p>
        </p:txBody>
      </p:sp>
      <p:sp>
        <p:nvSpPr>
          <p:cNvPr id="36" name="Text Placeholder 23">
            <a:extLst>
              <a:ext uri="{FF2B5EF4-FFF2-40B4-BE49-F238E27FC236}">
                <a16:creationId xmlns:a16="http://schemas.microsoft.com/office/drawing/2014/main" id="{383EE998-C462-4F32-BF67-164C6CB58F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30121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December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2A189DDD-670F-46A8-8840-E981413F43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50658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November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40CE67A-DD2D-46B5-B05E-82306D2FCB0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618463" y="3119254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B6DC8F1-E86C-4CDB-9265-94B50CFEF9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24194" y="3119254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CE6662-3A66-45A1-9FCC-9BBA8BE55B1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755617" y="5176789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89DF173C-4274-4F9C-BC1A-F47863A470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42" name="Slide Number Placeholder 6">
            <a:extLst>
              <a:ext uri="{FF2B5EF4-FFF2-40B4-BE49-F238E27FC236}">
                <a16:creationId xmlns:a16="http://schemas.microsoft.com/office/drawing/2014/main" id="{5BE446B2-5954-4D98-A1D5-7BD2F202DA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3" name="Date Placeholder 3">
            <a:extLst>
              <a:ext uri="{FF2B5EF4-FFF2-40B4-BE49-F238E27FC236}">
                <a16:creationId xmlns:a16="http://schemas.microsoft.com/office/drawing/2014/main" id="{4D7E30F2-3820-4445-A623-44B83424C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</p:spTree>
    <p:extLst>
      <p:ext uri="{BB962C8B-B14F-4D97-AF65-F5344CB8AC3E}">
        <p14:creationId xmlns:p14="http://schemas.microsoft.com/office/powerpoint/2010/main" val="2852723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FFB265-53A1-4F4A-93D5-B32472F0B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57499"/>
            <a:ext cx="5905500" cy="33194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1E4F1F9-8369-4C88-9B00-48ACF4934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2857499"/>
            <a:ext cx="4114800" cy="33194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593D2C-0F56-450C-86CD-A019ADD077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273300"/>
            <a:ext cx="5905500" cy="584199"/>
          </a:xfrm>
        </p:spPr>
        <p:txBody>
          <a:bodyPr>
            <a:normAutofit/>
          </a:bodyPr>
          <a:lstStyle>
            <a:lvl1pPr marL="0" indent="0">
              <a:buNone/>
              <a:defRPr sz="20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12AF4CF-A37C-4010-9731-C33A8197CF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39000" y="2273300"/>
            <a:ext cx="4114800" cy="584199"/>
          </a:xfrm>
        </p:spPr>
        <p:txBody>
          <a:bodyPr>
            <a:normAutofit/>
          </a:bodyPr>
          <a:lstStyle>
            <a:lvl1pPr marL="0" indent="0">
              <a:buNone/>
              <a:defRPr sz="20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8CD853FB-B552-43EE-A55D-E13ADC8B67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pic>
        <p:nvPicPr>
          <p:cNvPr id="14" name="Picture 13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C95FC6BE-3777-46FA-A4A2-6C667016B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87200" y="0"/>
            <a:ext cx="304800" cy="6858000"/>
          </a:xfrm>
          <a:prstGeom prst="rect">
            <a:avLst/>
          </a:prstGeom>
        </p:spPr>
      </p:pic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DD19217A-B411-49D0-84C7-16BA3F21FE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463675"/>
            <a:ext cx="10515600" cy="365125"/>
          </a:xfrm>
        </p:spPr>
        <p:txBody>
          <a:bodyPr/>
          <a:lstStyle>
            <a:lvl1pPr marL="0" indent="0" algn="l">
              <a:buNone/>
              <a:defRPr lang="en-US" sz="20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algn="l">
              <a:defRPr>
                <a:solidFill>
                  <a:schemeClr val="accent3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EA82BD0B-4BD1-40BF-865D-C6A32C6406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C34C6F6C-1D22-4E30-BC57-12F1408D7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4B53078-6930-4337-8412-A0228A7BEF3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</p:spTree>
    <p:extLst>
      <p:ext uri="{BB962C8B-B14F-4D97-AF65-F5344CB8AC3E}">
        <p14:creationId xmlns:p14="http://schemas.microsoft.com/office/powerpoint/2010/main" val="2019585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B058FB8-1105-4C4A-BC46-FC5263C51B4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F15AF40-266A-4348-9B27-CBABA9E3D92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CD58177-9C19-4D24-9FFF-58EECDE7657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BE7486E-0AF8-4124-830C-420FA1F92BB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4A74A1-7AA0-4CCA-91E2-173B9CC7AFD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28FF9BA-B29D-439F-A4A3-BFE6BC8B45C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71CD701-6647-40A3-B851-9CA1C8D3566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6A8BFC1-7FA0-4CAA-97FD-9A01BA00D2D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D0C2842-0D4E-486C-A993-1D0D75D4943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59B4F0E-8F16-42CC-8346-A00DADA20ED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9D7695C-A738-4500-B476-95B5729911D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3B984CB-A282-404B-8B4C-8FEE071EB27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5F337119-92E1-4057-81DB-A0B6F5747A3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88EEFA1-753B-4733-8686-F3A10A131B8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7B05348-942A-4131-9A3F-479F3F9A9A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B3C00ACD-1C1A-4069-B8CB-DB8CA8A0B80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A74A790-DCD1-46EB-8261-607BEF403CC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7825B37-7E7B-4D73-967B-AA07F007C07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DA6EB697-D6DD-4343-BAC9-49514C5D518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9E70367E-C969-4F8A-AC6F-5E7AC2C0BC5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0575E90-7198-47A0-805F-3162B2386DC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ED2274A-F2D9-4427-99BF-1D78414DBCD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231D0A8C-CD54-4D10-A8F5-97CF139C25D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FC15A55-7462-4E94-8DA3-5549FE7AAC87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4D808E3A-2D47-4508-B487-97E7B840A17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B7FEF61-4C66-42E8-81B2-CB838535F7E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4080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A88965D1-1506-43AA-A066-5CA60D2ADF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45AFDE-8D65-480B-9D80-F8B2868463F1}"/>
              </a:ext>
            </a:extLst>
          </p:cNvPr>
          <p:cNvSpPr/>
          <p:nvPr userDrawn="1"/>
        </p:nvSpPr>
        <p:spPr>
          <a:xfrm>
            <a:off x="304800" y="365125"/>
            <a:ext cx="11582400" cy="612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2F91974B-F58F-4C8E-8D68-7DBAD42BE6C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690688"/>
            <a:ext cx="10515600" cy="39846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ED055213-4B28-4DFA-B283-C64E50841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97865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C4C9E28E-8406-48BC-8F90-9483DF3E26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7865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592DA0A-15A7-4B7C-BDC1-6C40C548B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7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</p:spTree>
    <p:extLst>
      <p:ext uri="{BB962C8B-B14F-4D97-AF65-F5344CB8AC3E}">
        <p14:creationId xmlns:p14="http://schemas.microsoft.com/office/powerpoint/2010/main" val="941151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92722E05-40B7-4586-82D6-7C5F7330DF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" y="0"/>
            <a:ext cx="12207240" cy="3803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7165"/>
            <a:ext cx="10515600" cy="1004255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39DA59-3D52-4E19-81F6-B5ABF87E1D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4520" y="518474"/>
            <a:ext cx="2743200" cy="27432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5C9FFDAF-229D-4FED-B81C-20FB820A0E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47720" y="518474"/>
            <a:ext cx="2743200" cy="27432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DEC1D1B6-BF8B-41EF-B2E1-ED1471B19F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0920" y="518474"/>
            <a:ext cx="2743200" cy="27432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686FC79D-5E8C-4928-AEB6-5F8C282E3C7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34120" y="518474"/>
            <a:ext cx="2743200" cy="27432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BB6C15B-8373-47B7-B8A7-194BD68DDFD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4520" y="5229500"/>
            <a:ext cx="2743200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60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1C257EA-B130-4866-8A65-1EF1173716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4520" y="5693075"/>
            <a:ext cx="2743200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9C2B29A0-592A-4DF1-809E-B5265DACA3A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34120" y="5224905"/>
            <a:ext cx="2753360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203C6378-59CC-47B4-9E9F-BAC6C2C389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34120" y="5688480"/>
            <a:ext cx="2753360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448AA424-5B3D-40C4-BBDC-2C338C0385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47720" y="5229500"/>
            <a:ext cx="2743200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9AE277D-FC5E-4B64-A3FA-A9BD4919D97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47720" y="5693075"/>
            <a:ext cx="2743200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FC21568-200C-4310-B462-B36358C4D23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01082" y="5229500"/>
            <a:ext cx="2733038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24FCA02-7F7F-4B5F-833A-CE244C2209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01082" y="5693075"/>
            <a:ext cx="2733038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2658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2722E05-40B7-4586-82D6-7C5F7330DF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3740" y="1737360"/>
            <a:ext cx="10764520" cy="174125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39DA59-3D52-4E19-81F6-B5ABF87E1D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4561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5C9FFDAF-229D-4FED-B81C-20FB820A0E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18029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DEC1D1B6-BF8B-41EF-B2E1-ED1471B19F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11497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686FC79D-5E8C-4928-AEB6-5F8C282E3C7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04965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BB6C15B-8373-47B7-B8A7-194BD68DDFD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955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1C257EA-B130-4866-8A65-1EF1173716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955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6BF177F2-C312-4467-A8E7-2F7C06DF7D6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098433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5D26BA3A-860A-4168-9872-0A0D22BEA7A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391901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A95FA78C-CC95-43FC-8BB5-17A796D7B9E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685369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7EA70B51-4FF2-42F8-BAFF-83B593ADB78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978838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08EF00C-774E-4D73-AFEF-EEC6196D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40" y="365125"/>
            <a:ext cx="10764520" cy="1325563"/>
          </a:xfrm>
        </p:spPr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7633A346-456C-4917-800A-85F73F876E7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24019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E0C31CC6-C8A8-4831-94CD-366DC97C2B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4019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CB652A06-2CE0-42F0-8186-DBBD4219FC8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82083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E6091FC-D3C2-46A7-9A51-90A64C97CF8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82083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B663F697-5494-47B5-8888-F76EE36A561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0147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95B42005-A70C-498A-A357-1492B1393F4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40147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FA3E4CA4-4074-4C29-853C-A8857A156AC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94987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1308FE93-15B6-4FC2-A5CF-53AA6064DAB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94987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B08AE9FA-2EBC-416A-B525-59A5F1258E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53051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EE168CBD-2F60-4551-9129-2ED8A59499B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53051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E05EDFD4-CA70-451D-A8F0-BF688EDBFC7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11115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8E47CD55-3098-4BD6-A269-794D40911ED0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11115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65938B-08CE-4FA4-A95B-5A66E901ACD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69179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A72442A0-E7C5-4604-A4AA-9A86DD29841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69179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6946F89-1A32-4CE8-9F85-45EDF090AB96}"/>
              </a:ext>
            </a:extLst>
          </p:cNvPr>
          <p:cNvCxnSpPr>
            <a:cxnSpLocks/>
            <a:stCxn id="11" idx="2"/>
          </p:cNvCxnSpPr>
          <p:nvPr userDrawn="1"/>
        </p:nvCxnSpPr>
        <p:spPr>
          <a:xfrm flipH="1">
            <a:off x="1558635" y="3248066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3EE9F58-7707-4E5A-8C6B-C3D66810327C}"/>
              </a:ext>
            </a:extLst>
          </p:cNvPr>
          <p:cNvCxnSpPr>
            <a:cxnSpLocks/>
          </p:cNvCxnSpPr>
          <p:nvPr userDrawn="1"/>
        </p:nvCxnSpPr>
        <p:spPr>
          <a:xfrm flipH="1">
            <a:off x="4145279" y="3250315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1897E7-33EE-452E-B67F-D676DB9630EB}"/>
              </a:ext>
            </a:extLst>
          </p:cNvPr>
          <p:cNvCxnSpPr>
            <a:cxnSpLocks/>
          </p:cNvCxnSpPr>
          <p:nvPr userDrawn="1"/>
        </p:nvCxnSpPr>
        <p:spPr>
          <a:xfrm flipH="1">
            <a:off x="6732507" y="3243467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DF35791-C763-4163-9B05-68EE7814E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9316732" y="3243467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F2A3C7-B018-4022-B2BB-D8D2B03190AB}"/>
              </a:ext>
            </a:extLst>
          </p:cNvPr>
          <p:cNvCxnSpPr>
            <a:cxnSpLocks/>
          </p:cNvCxnSpPr>
          <p:nvPr userDrawn="1"/>
        </p:nvCxnSpPr>
        <p:spPr>
          <a:xfrm>
            <a:off x="2854035" y="3254943"/>
            <a:ext cx="0" cy="192615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F52EF5B-4C4F-451E-B0B4-8226109ADE91}"/>
              </a:ext>
            </a:extLst>
          </p:cNvPr>
          <p:cNvCxnSpPr>
            <a:cxnSpLocks/>
          </p:cNvCxnSpPr>
          <p:nvPr userDrawn="1"/>
        </p:nvCxnSpPr>
        <p:spPr>
          <a:xfrm>
            <a:off x="5440679" y="3233453"/>
            <a:ext cx="0" cy="194989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7D6748B-4A98-4935-BC51-E43412110392}"/>
              </a:ext>
            </a:extLst>
          </p:cNvPr>
          <p:cNvCxnSpPr>
            <a:cxnSpLocks/>
          </p:cNvCxnSpPr>
          <p:nvPr userDrawn="1"/>
        </p:nvCxnSpPr>
        <p:spPr>
          <a:xfrm>
            <a:off x="8027907" y="3257242"/>
            <a:ext cx="0" cy="191926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BA0E4AC-BE6A-45AA-B639-A8288815E8F9}"/>
              </a:ext>
            </a:extLst>
          </p:cNvPr>
          <p:cNvCxnSpPr>
            <a:cxnSpLocks/>
          </p:cNvCxnSpPr>
          <p:nvPr userDrawn="1"/>
        </p:nvCxnSpPr>
        <p:spPr>
          <a:xfrm>
            <a:off x="10612132" y="3254943"/>
            <a:ext cx="0" cy="192938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ooter Placeholder 5">
            <a:extLst>
              <a:ext uri="{FF2B5EF4-FFF2-40B4-BE49-F238E27FC236}">
                <a16:creationId xmlns:a16="http://schemas.microsoft.com/office/drawing/2014/main" id="{12CD4C44-15F4-4517-B3CC-D07D4B93DD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79" name="Slide Number Placeholder 6">
            <a:extLst>
              <a:ext uri="{FF2B5EF4-FFF2-40B4-BE49-F238E27FC236}">
                <a16:creationId xmlns:a16="http://schemas.microsoft.com/office/drawing/2014/main" id="{9F988C33-C2E3-49AE-9BC1-9123EADC3E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0" name="Date Placeholder 3">
            <a:extLst>
              <a:ext uri="{FF2B5EF4-FFF2-40B4-BE49-F238E27FC236}">
                <a16:creationId xmlns:a16="http://schemas.microsoft.com/office/drawing/2014/main" id="{757004CA-7955-4C10-8542-83D291BFF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</p:spTree>
    <p:extLst>
      <p:ext uri="{BB962C8B-B14F-4D97-AF65-F5344CB8AC3E}">
        <p14:creationId xmlns:p14="http://schemas.microsoft.com/office/powerpoint/2010/main" val="1704598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  <p15:guide id="2" pos="1392">
          <p15:clr>
            <a:srgbClr val="FBAE40"/>
          </p15:clr>
        </p15:guide>
        <p15:guide id="3" pos="2208">
          <p15:clr>
            <a:srgbClr val="FBAE40"/>
          </p15:clr>
        </p15:guide>
        <p15:guide id="4" pos="302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0E805C5A-1029-4D1B-94B3-422EC2CA34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DF9E512-1300-47FB-86AC-F8C946EE6985}"/>
              </a:ext>
            </a:extLst>
          </p:cNvPr>
          <p:cNvSpPr/>
          <p:nvPr userDrawn="1"/>
        </p:nvSpPr>
        <p:spPr>
          <a:xfrm>
            <a:off x="304800" y="365125"/>
            <a:ext cx="11582400" cy="6127750"/>
          </a:xfrm>
          <a:prstGeom prst="rect">
            <a:avLst/>
          </a:prstGeom>
          <a:solidFill>
            <a:srgbClr val="EFE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A399EA4A-18B9-4C3F-A6B1-0D80C2598D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2700" y="913448"/>
            <a:ext cx="5041900" cy="513492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907808-FD8D-4C4A-A5E4-068D94BF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0" y="2766219"/>
            <a:ext cx="5041900" cy="1325563"/>
          </a:xfrm>
        </p:spPr>
        <p:txBody>
          <a:bodyPr>
            <a:normAutofit/>
          </a:bodyPr>
          <a:lstStyle>
            <a:lvl1pPr algn="ctr">
              <a:defRPr sz="3600" spc="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C98BF5-ED87-4BF7-BB07-29187F8C8B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7600" y="913448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0E0AB9E-D60D-4299-B73A-B96F7B7F81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67600" y="1275398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D9663C9-EA8F-404F-A640-85028F6F30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67600" y="1672273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D9C0574-6721-4F80-A5F8-8C4C5D2B97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7600" y="2231390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86F510A-D29A-4582-ADA6-290E1D6A0B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67600" y="2593340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576EF89-ABF3-4312-A3E7-E1909CA744B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67600" y="2990215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B198549-FECA-4B92-9906-8D1F79E14DC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7600" y="3543935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10D5A62-4015-4F75-A2AC-D3C1B70911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67600" y="3905885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67DEAF9-25BD-404A-A5F3-30A81E38D2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67600" y="4302760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03C6E4A-B7FD-4BD7-A807-52FE5D27E38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467600" y="4856480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1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9798A4B-546D-497E-8DC4-67F69916B67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467600" y="5218430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1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0720791-8657-4D3A-9912-1CF7D48EA1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67600" y="5615305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8AD16A67-F6AC-4CFA-B638-3076C15682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97865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8619925E-10F5-4FE2-B665-672B18AF9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7865"/>
            <a:ext cx="2743200" cy="365125"/>
          </a:xfrm>
        </p:spPr>
        <p:txBody>
          <a:bodyPr/>
          <a:lstStyle>
            <a:lvl1pPr>
              <a:defRPr spc="0">
                <a:solidFill>
                  <a:schemeClr val="accent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99B42EE4-8774-49D2-8B69-8D680E801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7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EEDAD97A-3707-4927-B006-8E1F9FA7A1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03286" y="0"/>
            <a:ext cx="658871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523875"/>
            <a:ext cx="3975802" cy="1514476"/>
          </a:xfrm>
        </p:spPr>
        <p:txBody>
          <a:bodyPr lIns="0" rIns="0"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662486"/>
            <a:ext cx="3975804" cy="1514476"/>
          </a:xfrm>
        </p:spPr>
        <p:txBody>
          <a:bodyPr lIns="0" rIns="0"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3A83D3B-4878-44A9-ADD4-00764E5E82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68718" y="523875"/>
            <a:ext cx="5657850" cy="581025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662486"/>
            <a:ext cx="3975804" cy="1514476"/>
          </a:xfrm>
        </p:spPr>
        <p:txBody>
          <a:bodyPr lIns="0" rIns="0"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3A83D3B-4878-44A9-ADD4-00764E5E82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4640" y="0"/>
            <a:ext cx="554736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9" name="Picture 8" descr="A picture containing tree, nature, spring&#10;&#10;Description automatically generated">
            <a:extLst>
              <a:ext uri="{FF2B5EF4-FFF2-40B4-BE49-F238E27FC236}">
                <a16:creationId xmlns:a16="http://schemas.microsoft.com/office/drawing/2014/main" id="{4A63342F-743C-459F-B121-7E344300D8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3078480" y="3291840"/>
            <a:ext cx="6858000" cy="274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523875"/>
            <a:ext cx="3975802" cy="1514476"/>
          </a:xfrm>
        </p:spPr>
        <p:txBody>
          <a:bodyPr lIns="0" rIns="0" anchor="b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43626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ree, nature, spring&#10;&#10;Description automatically generated">
            <a:extLst>
              <a:ext uri="{FF2B5EF4-FFF2-40B4-BE49-F238E27FC236}">
                <a16:creationId xmlns:a16="http://schemas.microsoft.com/office/drawing/2014/main" id="{518D6250-5EE6-4875-8BAD-D7140B01B2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392931" y="-941071"/>
            <a:ext cx="6858000" cy="8740141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510E1D-A8A6-4E4B-8055-B484B48533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31921" y="536574"/>
            <a:ext cx="7780020" cy="578485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122363"/>
            <a:ext cx="4446270" cy="1874837"/>
          </a:xfrm>
        </p:spPr>
        <p:txBody>
          <a:bodyPr anchor="t">
            <a:noAutofit/>
          </a:bodyPr>
          <a:lstStyle>
            <a:lvl1pPr algn="l">
              <a:defRPr sz="6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858" y="3779212"/>
            <a:ext cx="1708784" cy="11563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CDE2589-A5DF-4CFB-80DA-F3EB6E9A2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45858" y="5579334"/>
            <a:ext cx="1708784" cy="1116118"/>
          </a:xfrm>
        </p:spPr>
        <p:txBody>
          <a:bodyPr>
            <a:normAutofit/>
          </a:bodyPr>
          <a:lstStyle>
            <a:lvl1pPr marL="0" indent="0" algn="l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CE3F9E1-78CA-4716-9303-F5DE95A907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2376" y="3264408"/>
            <a:ext cx="1993392" cy="199339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35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60C5C7D-BBDC-415E-88A8-4BB8367C61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6656452" cy="6858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244" y="473869"/>
            <a:ext cx="4603750" cy="1226572"/>
          </a:xfrm>
        </p:spPr>
        <p:txBody>
          <a:bodyPr lIns="0" anchor="b">
            <a:normAutofit/>
          </a:bodyPr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659D317-0B72-4047-84EB-EF154C96B979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7000289" y="2634567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75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75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731025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31025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80975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80975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F934EF9-BF0B-4A73-8F03-1BA80EE0608B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1227175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4182E807-0C2E-4BC5-BF7E-526F4625C96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84088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B21E869-F893-4182-B4C9-9C6D4C1E709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84087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3" name="Content Placeholder 15">
            <a:extLst>
              <a:ext uri="{FF2B5EF4-FFF2-40B4-BE49-F238E27FC236}">
                <a16:creationId xmlns:a16="http://schemas.microsoft.com/office/drawing/2014/main" id="{B86A7EE6-1FE6-48B5-8747-AB276F95128F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3977125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5C937C49-EB73-4979-B8CF-CACF0EA242DA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6727075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5B5AE825-32F0-4FF5-AD58-C846CFE482B5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9430188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FC193C-7F61-40CA-B97F-DE9D338DC965}"/>
              </a:ext>
            </a:extLst>
          </p:cNvPr>
          <p:cNvCxnSpPr>
            <a:cxnSpLocks/>
          </p:cNvCxnSpPr>
          <p:nvPr userDrawn="1"/>
        </p:nvCxnSpPr>
        <p:spPr>
          <a:xfrm>
            <a:off x="936000" y="3420000"/>
            <a:ext cx="91440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86C94F-FF53-46BA-B125-57E5D572D064}"/>
              </a:ext>
            </a:extLst>
          </p:cNvPr>
          <p:cNvCxnSpPr>
            <a:cxnSpLocks/>
          </p:cNvCxnSpPr>
          <p:nvPr userDrawn="1"/>
        </p:nvCxnSpPr>
        <p:spPr>
          <a:xfrm>
            <a:off x="3132000" y="3420000"/>
            <a:ext cx="91440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C882BF-032B-4B67-AF3E-CF79FBCC4FD4}"/>
              </a:ext>
            </a:extLst>
          </p:cNvPr>
          <p:cNvCxnSpPr>
            <a:cxnSpLocks/>
          </p:cNvCxnSpPr>
          <p:nvPr userDrawn="1"/>
        </p:nvCxnSpPr>
        <p:spPr>
          <a:xfrm>
            <a:off x="8244000" y="3420000"/>
            <a:ext cx="91440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750C30-59A4-4345-B670-0030A6828B14}"/>
              </a:ext>
            </a:extLst>
          </p:cNvPr>
          <p:cNvCxnSpPr>
            <a:cxnSpLocks/>
          </p:cNvCxnSpPr>
          <p:nvPr userDrawn="1"/>
        </p:nvCxnSpPr>
        <p:spPr>
          <a:xfrm>
            <a:off x="10368000" y="3420000"/>
            <a:ext cx="91440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3E2CAEA6-2840-4C2D-B6E2-A17A0A9F06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pic>
        <p:nvPicPr>
          <p:cNvPr id="36" name="Picture 35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7C270418-FBBE-4523-812C-440495951D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87200" y="0"/>
            <a:ext cx="304800" cy="6858000"/>
          </a:xfrm>
          <a:prstGeom prst="rect">
            <a:avLst/>
          </a:prstGeom>
        </p:spPr>
      </p:pic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4F3022F7-3702-4466-9986-D2645E60F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74F942-0BF7-896E-D01A-A0BDDD6F57B1}"/>
              </a:ext>
            </a:extLst>
          </p:cNvPr>
          <p:cNvCxnSpPr>
            <a:cxnSpLocks/>
          </p:cNvCxnSpPr>
          <p:nvPr userDrawn="1"/>
        </p:nvCxnSpPr>
        <p:spPr>
          <a:xfrm>
            <a:off x="5796000" y="3420000"/>
            <a:ext cx="91440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ody of water with trees around it&#10;&#10;Description automatically generated with medium confidence">
            <a:extLst>
              <a:ext uri="{FF2B5EF4-FFF2-40B4-BE49-F238E27FC236}">
                <a16:creationId xmlns:a16="http://schemas.microsoft.com/office/drawing/2014/main" id="{4FA989F3-E380-4D92-BD33-21366C4663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1400" y="0"/>
            <a:ext cx="5029200" cy="6858000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7333B9-F523-4307-B469-F66B0C6E9D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38600" y="508000"/>
            <a:ext cx="4114800" cy="5842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42CD466-114C-48B9-82B3-DC830491B35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6500" y="2704606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1758243-C023-46F4-AA0D-115263FADCF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96500" y="3128324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CE54372-39E4-429B-909F-1B393078547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6500" y="4530478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80615B5-AB0C-4460-96CC-11C15E7D74F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6500" y="4954196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9C3E351-39C7-4529-B6CD-B0EF6A4BB0D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05900" y="2704606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62CB53-1EBD-4B1E-8562-33910E88334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05900" y="3128324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7F9CB6CB-1D5E-4484-BDCC-67FDE981AA7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105900" y="4530478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8229F1D8-00A2-407C-974C-4F22FE98AB1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105900" y="4954196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2" name="Date Placeholder 2">
            <a:extLst>
              <a:ext uri="{FF2B5EF4-FFF2-40B4-BE49-F238E27FC236}">
                <a16:creationId xmlns:a16="http://schemas.microsoft.com/office/drawing/2014/main" id="{7E9D7FB7-F0D3-47C2-95E6-B2D047FF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C73EC134-FDBF-4113-B825-23125EE8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12C2DA51-699D-4FD6-9B2A-2FA0915C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473869"/>
            <a:ext cx="4603750" cy="1226572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5828" y="2468880"/>
            <a:ext cx="3888921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C5C7D-BBDC-415E-88A8-4BB8367C6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8467" y="0"/>
            <a:ext cx="304268" cy="6858000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140FD9-A97C-40A2-A8B8-84D503A3C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358466" cy="6857999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83CD18-0EF9-4AC6-87C8-0A5C8F9F2CA9}"/>
              </a:ext>
            </a:extLst>
          </p:cNvPr>
          <p:cNvCxnSpPr>
            <a:cxnSpLocks/>
          </p:cNvCxnSpPr>
          <p:nvPr userDrawn="1"/>
        </p:nvCxnSpPr>
        <p:spPr>
          <a:xfrm>
            <a:off x="7256237" y="2928256"/>
            <a:ext cx="0" cy="69668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B506012-914F-463E-9582-CE719EAD470E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117447" y="2468617"/>
            <a:ext cx="410028" cy="4596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B07FC46-2A60-4E96-A309-C03E813082E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445828" y="3808800"/>
            <a:ext cx="3888921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DB6CAB0-C8FA-4599-AB8C-A2AEED800C6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445828" y="5101562"/>
            <a:ext cx="3888921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CE75E29-1E56-4BC2-9665-A103D29D944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7117447" y="3808800"/>
            <a:ext cx="410028" cy="4596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24A65D09-92B8-4044-9560-43DACBD6E367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7117447" y="5101562"/>
            <a:ext cx="410028" cy="4596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3.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F3E8EA-AD86-4D53-99F2-514C73069694}"/>
              </a:ext>
            </a:extLst>
          </p:cNvPr>
          <p:cNvCxnSpPr>
            <a:cxnSpLocks/>
          </p:cNvCxnSpPr>
          <p:nvPr userDrawn="1"/>
        </p:nvCxnSpPr>
        <p:spPr>
          <a:xfrm>
            <a:off x="7256237" y="4268439"/>
            <a:ext cx="0" cy="69668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A21C585D-982F-4820-83DB-2EC69C55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CF6BFE9E-EF76-481D-9C8A-7AB36DF5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799" y="6356350"/>
            <a:ext cx="2772229" cy="365125"/>
          </a:xfrm>
        </p:spPr>
        <p:txBody>
          <a:bodyPr/>
          <a:lstStyle>
            <a:lvl1pPr algn="l"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CD8FBCDE-F8D9-49DC-B34B-2D3463C5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6628" y="6356350"/>
            <a:ext cx="1317171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9996762E-98CA-45F3-8778-C77264B504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1"/>
          <a:stretch/>
        </p:blipFill>
        <p:spPr>
          <a:xfrm>
            <a:off x="0" y="0"/>
            <a:ext cx="4446270" cy="68797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558" y="2171699"/>
            <a:ext cx="7581900" cy="1681163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088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E72A4962-4D36-46EC-8ABF-17FD991808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230D65-DB5A-4BE3-9C4F-2537D5FDECB5}"/>
              </a:ext>
            </a:extLst>
          </p:cNvPr>
          <p:cNvSpPr/>
          <p:nvPr userDrawn="1"/>
        </p:nvSpPr>
        <p:spPr>
          <a:xfrm>
            <a:off x="304800" y="365125"/>
            <a:ext cx="11582400" cy="612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560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56050" y="4644390"/>
            <a:ext cx="1980000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06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06000" y="4644390"/>
            <a:ext cx="1980000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55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855950" y="4644390"/>
            <a:ext cx="1980000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F934EF9-BF0B-4A73-8F03-1BA80EE0608B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2602150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15">
            <a:extLst>
              <a:ext uri="{FF2B5EF4-FFF2-40B4-BE49-F238E27FC236}">
                <a16:creationId xmlns:a16="http://schemas.microsoft.com/office/drawing/2014/main" id="{B86A7EE6-1FE6-48B5-8747-AB276F95128F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352100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5C937C49-EB73-4979-B8CF-CACF0EA242DA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8102050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FC193C-7F61-40CA-B97F-DE9D338DC965}"/>
              </a:ext>
            </a:extLst>
          </p:cNvPr>
          <p:cNvCxnSpPr>
            <a:cxnSpLocks/>
          </p:cNvCxnSpPr>
          <p:nvPr userDrawn="1"/>
        </p:nvCxnSpPr>
        <p:spPr>
          <a:xfrm>
            <a:off x="2888850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86C94F-FF53-46BA-B125-57E5D572D064}"/>
              </a:ext>
            </a:extLst>
          </p:cNvPr>
          <p:cNvCxnSpPr>
            <a:cxnSpLocks/>
          </p:cNvCxnSpPr>
          <p:nvPr userDrawn="1"/>
        </p:nvCxnSpPr>
        <p:spPr>
          <a:xfrm>
            <a:off x="5638800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C882BF-032B-4B67-AF3E-CF79FBCC4FD4}"/>
              </a:ext>
            </a:extLst>
          </p:cNvPr>
          <p:cNvCxnSpPr>
            <a:cxnSpLocks/>
          </p:cNvCxnSpPr>
          <p:nvPr userDrawn="1"/>
        </p:nvCxnSpPr>
        <p:spPr>
          <a:xfrm>
            <a:off x="8358922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148E808A-AB67-4B52-B35C-7487342F4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97865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88B2564D-D1B9-47FE-9DC9-1BB5316148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7865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E250C28C-FA72-4324-9DA9-3AE75077D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7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</p:spTree>
    <p:extLst>
      <p:ext uri="{BB962C8B-B14F-4D97-AF65-F5344CB8AC3E}">
        <p14:creationId xmlns:p14="http://schemas.microsoft.com/office/powerpoint/2010/main" val="155802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60C5C7D-BBDC-415E-88A8-4BB8367C6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9025" y="0"/>
            <a:ext cx="47529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869"/>
            <a:ext cx="4603750" cy="1226572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1900" y="2260384"/>
            <a:ext cx="2838444" cy="122657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140FD9-A97C-40A2-A8B8-84D503A3C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3213" y="525463"/>
            <a:ext cx="3784599" cy="2629175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83CD18-0EF9-4AC6-87C8-0A5C8F9F2CA9}"/>
              </a:ext>
            </a:extLst>
          </p:cNvPr>
          <p:cNvCxnSpPr>
            <a:cxnSpLocks/>
          </p:cNvCxnSpPr>
          <p:nvPr userDrawn="1"/>
        </p:nvCxnSpPr>
        <p:spPr>
          <a:xfrm>
            <a:off x="947991" y="3459082"/>
            <a:ext cx="566928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B506012-914F-463E-9582-CE719EAD470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57251" y="2260384"/>
            <a:ext cx="2381245" cy="5243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B07FC46-2A60-4E96-A309-C03E813082E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771900" y="3652757"/>
            <a:ext cx="2838444" cy="122657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0CB8BDA-C60A-4110-9D29-E59BA67AAD0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57251" y="3652757"/>
            <a:ext cx="2381245" cy="5243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DB6CAB0-C8FA-4599-AB8C-A2AEED800C6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71900" y="5054655"/>
            <a:ext cx="2838444" cy="122657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659D317-0B72-4047-84EB-EF154C96B979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57251" y="5054655"/>
            <a:ext cx="2381245" cy="5243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974B9287-7FD2-4AE5-BA59-7B3E9C8B5FC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923213" y="3632600"/>
            <a:ext cx="3784599" cy="2629175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20A735-5706-4C08-8345-E542A71DCF4C}"/>
              </a:ext>
            </a:extLst>
          </p:cNvPr>
          <p:cNvCxnSpPr>
            <a:cxnSpLocks/>
          </p:cNvCxnSpPr>
          <p:nvPr userDrawn="1"/>
        </p:nvCxnSpPr>
        <p:spPr>
          <a:xfrm>
            <a:off x="947991" y="4873016"/>
            <a:ext cx="566928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0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4" r:id="rId5"/>
    <p:sldLayoutId id="2147483667" r:id="rId6"/>
    <p:sldLayoutId id="2147483668" r:id="rId7"/>
    <p:sldLayoutId id="2147483669" r:id="rId8"/>
    <p:sldLayoutId id="2147483671" r:id="rId9"/>
    <p:sldLayoutId id="2147483672" r:id="rId10"/>
    <p:sldLayoutId id="2147483653" r:id="rId11"/>
    <p:sldLayoutId id="2147483663" r:id="rId12"/>
    <p:sldLayoutId id="2147483666" r:id="rId13"/>
    <p:sldLayoutId id="2147483678" r:id="rId14"/>
    <p:sldLayoutId id="2147483680" r:id="rId15"/>
    <p:sldLayoutId id="2147483679" r:id="rId16"/>
    <p:sldLayoutId id="2147483674" r:id="rId17"/>
    <p:sldLayoutId id="2147483675" r:id="rId18"/>
    <p:sldLayoutId id="2147483655" r:id="rId19"/>
    <p:sldLayoutId id="2147483676" r:id="rId20"/>
    <p:sldLayoutId id="2147483677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154"/>
            <a:ext cx="12192000" cy="1021976"/>
          </a:xfrm>
        </p:spPr>
        <p:txBody>
          <a:bodyPr/>
          <a:lstStyle/>
          <a:p>
            <a:pPr algn="ctr"/>
            <a:r>
              <a:rPr lang="en-US" sz="4800" dirty="0"/>
              <a:t>Amazon Beauty Product Recommendation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660E26-B064-F0CC-9A2A-CA99CE614B3B}"/>
              </a:ext>
            </a:extLst>
          </p:cNvPr>
          <p:cNvSpPr txBox="1"/>
          <p:nvPr/>
        </p:nvSpPr>
        <p:spPr>
          <a:xfrm>
            <a:off x="7431741" y="6149789"/>
            <a:ext cx="456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993300"/>
                </a:solidFill>
              </a:rPr>
              <a:t>UserId   </a:t>
            </a:r>
            <a:r>
              <a:rPr lang="en-IN" b="1" dirty="0">
                <a:solidFill>
                  <a:srgbClr val="993300"/>
                </a:solidFill>
              </a:rPr>
              <a:t>|</a:t>
            </a:r>
            <a:r>
              <a:rPr lang="en-IN" dirty="0">
                <a:solidFill>
                  <a:srgbClr val="993300"/>
                </a:solidFill>
              </a:rPr>
              <a:t>  ProductId  </a:t>
            </a:r>
            <a:r>
              <a:rPr lang="en-IN" b="1" dirty="0">
                <a:solidFill>
                  <a:srgbClr val="993300"/>
                </a:solidFill>
              </a:rPr>
              <a:t>|</a:t>
            </a:r>
            <a:r>
              <a:rPr lang="en-IN" dirty="0">
                <a:solidFill>
                  <a:srgbClr val="993300"/>
                </a:solidFill>
              </a:rPr>
              <a:t>  Rating  </a:t>
            </a:r>
            <a:r>
              <a:rPr lang="en-IN" b="1" dirty="0">
                <a:solidFill>
                  <a:srgbClr val="993300"/>
                </a:solidFill>
              </a:rPr>
              <a:t>|</a:t>
            </a:r>
            <a:r>
              <a:rPr lang="en-IN" dirty="0">
                <a:solidFill>
                  <a:srgbClr val="993300"/>
                </a:solidFill>
              </a:rPr>
              <a:t>  Timestamp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6FBE1-F548-1135-4253-61FA4E315DFE}"/>
              </a:ext>
            </a:extLst>
          </p:cNvPr>
          <p:cNvSpPr txBox="1"/>
          <p:nvPr/>
        </p:nvSpPr>
        <p:spPr>
          <a:xfrm>
            <a:off x="384395" y="3848032"/>
            <a:ext cx="90285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Recommendation</a:t>
            </a:r>
            <a:r>
              <a:rPr lang="en-IN" sz="2000" b="1" dirty="0"/>
              <a:t> Problem : </a:t>
            </a:r>
          </a:p>
          <a:p>
            <a:r>
              <a:rPr lang="en-IN" sz="2000" dirty="0"/>
              <a:t>The objective of the analysis is building Recommendation Engine that recommends Beauty Products to customer based on Product Type by reviewing customer ratings.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 thruBlk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4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FF24885-E9BF-4E11-B11D-D2826551BCF9}"/>
              </a:ext>
            </a:extLst>
          </p:cNvPr>
          <p:cNvPicPr>
            <a:picLocks noGrp="1"/>
          </p:cNvPicPr>
          <p:nvPr>
            <p:ph sz="quarter" idx="46"/>
          </p:nvPr>
        </p:nvPicPr>
        <p:blipFill>
          <a:blip r:embed="rId2">
            <a:duotone>
              <a:prstClr val="black"/>
              <a:srgbClr val="5D4C41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864000" y="2340000"/>
            <a:ext cx="936000" cy="932688"/>
          </a:xfr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D39C8-B1F1-42EF-8CD9-3AD32F6D79A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76000" y="3888000"/>
            <a:ext cx="1509975" cy="360000"/>
          </a:xfrm>
        </p:spPr>
        <p:txBody>
          <a:bodyPr>
            <a:noAutofit/>
          </a:bodyPr>
          <a:lstStyle/>
          <a:p>
            <a:r>
              <a:rPr lang="en-US" dirty="0"/>
              <a:t>EDA &amp; Visualization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519A87B-B871-4979-BE2F-4ADBE8AA1B68}"/>
              </a:ext>
            </a:extLst>
          </p:cNvPr>
          <p:cNvPicPr>
            <a:picLocks noGrp="1" noChangeAspect="1"/>
          </p:cNvPicPr>
          <p:nvPr>
            <p:ph sz="quarter" idx="49"/>
          </p:nvPr>
        </p:nvPicPr>
        <p:blipFill>
          <a:blip r:embed="rId3">
            <a:duotone>
              <a:prstClr val="black"/>
              <a:srgbClr val="5D4C41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3168000" y="2340000"/>
            <a:ext cx="914400" cy="9144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F729D8-8842-4E51-A541-DCAD67FB2EA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628000" y="3888000"/>
            <a:ext cx="1980000" cy="360000"/>
          </a:xfrm>
        </p:spPr>
        <p:txBody>
          <a:bodyPr>
            <a:normAutofit/>
          </a:bodyPr>
          <a:lstStyle/>
          <a:p>
            <a:r>
              <a:rPr lang="en-US" dirty="0"/>
              <a:t>Web Scraping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3136C472-958E-4551-B801-A030BBD15483}"/>
              </a:ext>
            </a:extLst>
          </p:cNvPr>
          <p:cNvPicPr>
            <a:picLocks noGrp="1" noChangeAspect="1"/>
          </p:cNvPicPr>
          <p:nvPr>
            <p:ph sz="quarter" idx="50"/>
          </p:nvPr>
        </p:nvPicPr>
        <p:blipFill>
          <a:blip r:embed="rId4">
            <a:duotone>
              <a:prstClr val="black"/>
              <a:srgbClr val="5D4C41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5760000" y="2340000"/>
            <a:ext cx="914400" cy="9144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A50A97-0C1A-4F2C-ADF6-6DC29BFE4D6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48000" y="3888000"/>
            <a:ext cx="1980000" cy="360000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5FEDC1CE-9A48-4F87-B8B7-59E0A9327A65}"/>
              </a:ext>
            </a:extLst>
          </p:cNvPr>
          <p:cNvPicPr>
            <a:picLocks noGrp="1" noChangeAspect="1"/>
          </p:cNvPicPr>
          <p:nvPr>
            <p:ph sz="quarter" idx="51"/>
          </p:nvPr>
        </p:nvPicPr>
        <p:blipFill>
          <a:blip r:embed="rId5">
            <a:duotone>
              <a:prstClr val="black"/>
              <a:srgbClr val="5D4C41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8244000" y="2340000"/>
            <a:ext cx="914400" cy="9144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E32A3A-587F-45B9-8FF3-A21B2574C39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668000" y="3888000"/>
            <a:ext cx="1980000" cy="360000"/>
          </a:xfrm>
        </p:spPr>
        <p:txBody>
          <a:bodyPr/>
          <a:lstStyle/>
          <a:p>
            <a:r>
              <a:rPr lang="en-US" dirty="0"/>
              <a:t>Recommendation</a:t>
            </a:r>
          </a:p>
        </p:txBody>
      </p:sp>
      <p:pic>
        <p:nvPicPr>
          <p:cNvPr id="3" name="Content Placeholder 21">
            <a:extLst>
              <a:ext uri="{FF2B5EF4-FFF2-40B4-BE49-F238E27FC236}">
                <a16:creationId xmlns:a16="http://schemas.microsoft.com/office/drawing/2014/main" id="{3371E82D-014D-E0DB-FE3E-2142C744732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5D4C41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10368000" y="2340000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499541C-9AB9-ADAD-D2D4-1B3D4B1864B5}"/>
              </a:ext>
            </a:extLst>
          </p:cNvPr>
          <p:cNvSpPr txBox="1">
            <a:spLocks/>
          </p:cNvSpPr>
          <p:nvPr/>
        </p:nvSpPr>
        <p:spPr>
          <a:xfrm>
            <a:off x="9828000" y="3888000"/>
            <a:ext cx="1980000" cy="3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6D9B0891-D7C3-40C5-8BEC-D9D22D684005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 rotWithShape="1">
          <a:blip r:embed="rId2"/>
          <a:srcRect l="913" t="1268"/>
          <a:stretch/>
        </p:blipFill>
        <p:spPr>
          <a:xfrm>
            <a:off x="5597791" y="0"/>
            <a:ext cx="6594209" cy="6857999"/>
          </a:xfrm>
          <a:effectLst>
            <a:innerShdw blurRad="114300">
              <a:prstClr val="black"/>
            </a:inn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16BB53-F58D-33B8-364C-CF89DE5266F8}"/>
              </a:ext>
            </a:extLst>
          </p:cNvPr>
          <p:cNvSpPr>
            <a:spLocks noChangeAspect="1"/>
          </p:cNvSpPr>
          <p:nvPr/>
        </p:nvSpPr>
        <p:spPr>
          <a:xfrm flipH="1">
            <a:off x="2814917" y="1281951"/>
            <a:ext cx="2805953" cy="4733365"/>
          </a:xfrm>
          <a:prstGeom prst="rect">
            <a:avLst/>
          </a:prstGeom>
          <a:blipFill dpi="0" rotWithShape="1">
            <a:blip r:embed="rId3">
              <a:alphaModFix amt="25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111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81" y="129428"/>
            <a:ext cx="5211855" cy="67739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EDA &amp;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861" y="1121427"/>
            <a:ext cx="5337361" cy="2437561"/>
          </a:xfrm>
        </p:spPr>
        <p:txBody>
          <a:bodyPr vert="horz" lIns="0" tIns="45720" rIns="91440" bIns="4572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Having majority data of rating </a:t>
            </a: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5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and least of rating </a:t>
            </a: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Dropped ProductId which are most popular and the ones which are not frequent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Length of the dataset dropped from </a:t>
            </a: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Millions to direct </a:t>
            </a: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1.34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Million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With Unique ProductId of </a:t>
            </a: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1EBF3F-6FF9-AE8F-E51D-438594A02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85497"/>
            <a:ext cx="3460376" cy="317250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25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25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25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25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52ECD56-D3F3-C4F0-265E-496FBF0A07F8}"/>
              </a:ext>
            </a:extLst>
          </p:cNvPr>
          <p:cNvSpPr>
            <a:spLocks noChangeAspect="1"/>
          </p:cNvSpPr>
          <p:nvPr/>
        </p:nvSpPr>
        <p:spPr>
          <a:xfrm flipH="1">
            <a:off x="6660000" y="1281600"/>
            <a:ext cx="2804400" cy="4734000"/>
          </a:xfrm>
          <a:prstGeom prst="rect">
            <a:avLst/>
          </a:prstGeom>
          <a:blipFill dpi="0" rotWithShape="1">
            <a:blip r:embed="rId2">
              <a:alphaModFix amt="25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905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DF3758E-15CB-6F5D-687A-35FBD3D3753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999941" y="1900168"/>
            <a:ext cx="5021729" cy="294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accent6">
                    <a:lumMod val="50000"/>
                  </a:schemeClr>
                </a:solidFill>
              </a:rPr>
              <a:t>Assigning Beauty Product Category to unique 23 ProductId based on starting similarities of ProductId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accent6">
                    <a:lumMod val="50000"/>
                  </a:schemeClr>
                </a:solidFill>
              </a:rPr>
              <a:t>This will help to scrape data based on Product Types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accent6">
                    <a:lumMod val="50000"/>
                  </a:schemeClr>
                </a:solidFill>
              </a:rPr>
              <a:t>Having </a:t>
            </a:r>
            <a:r>
              <a:rPr lang="en-IN" sz="1800" i="1" dirty="0">
                <a:solidFill>
                  <a:schemeClr val="accent6">
                    <a:lumMod val="50000"/>
                  </a:schemeClr>
                </a:solidFill>
              </a:rPr>
              <a:t>Nail</a:t>
            </a:r>
            <a:r>
              <a:rPr lang="en-IN" sz="1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1800" i="1" dirty="0">
                <a:solidFill>
                  <a:schemeClr val="accent6">
                    <a:lumMod val="50000"/>
                  </a:schemeClr>
                </a:solidFill>
              </a:rPr>
              <a:t>Polish</a:t>
            </a:r>
            <a:r>
              <a:rPr lang="en-IN" sz="1800" dirty="0">
                <a:solidFill>
                  <a:schemeClr val="accent6">
                    <a:lumMod val="50000"/>
                  </a:schemeClr>
                </a:solidFill>
              </a:rPr>
              <a:t> with highest number of frequency i.e. 5993  and </a:t>
            </a:r>
            <a:r>
              <a:rPr lang="en-IN" sz="1800" i="1" dirty="0">
                <a:solidFill>
                  <a:schemeClr val="accent6">
                    <a:lumMod val="50000"/>
                  </a:schemeClr>
                </a:solidFill>
              </a:rPr>
              <a:t>Eyeliner &amp; Kajal </a:t>
            </a:r>
            <a:r>
              <a:rPr lang="en-IN" sz="1800" dirty="0">
                <a:solidFill>
                  <a:schemeClr val="accent6">
                    <a:lumMod val="50000"/>
                  </a:schemeClr>
                </a:solidFill>
              </a:rPr>
              <a:t>the least i.e. 11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accent6">
                    <a:lumMod val="50000"/>
                  </a:schemeClr>
                </a:solidFill>
              </a:rPr>
              <a:t>And other Product Type within its range</a:t>
            </a:r>
          </a:p>
        </p:txBody>
      </p:sp>
    </p:spTree>
    <p:extLst>
      <p:ext uri="{BB962C8B-B14F-4D97-AF65-F5344CB8AC3E}">
        <p14:creationId xmlns:p14="http://schemas.microsoft.com/office/powerpoint/2010/main" val="1979854906"/>
      </p:ext>
    </p:extLst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D51B8B-EBE7-DD73-2345-04AA27EF849E}"/>
              </a:ext>
            </a:extLst>
          </p:cNvPr>
          <p:cNvSpPr/>
          <p:nvPr/>
        </p:nvSpPr>
        <p:spPr>
          <a:xfrm>
            <a:off x="432000" y="1120588"/>
            <a:ext cx="5495364" cy="4231341"/>
          </a:xfrm>
          <a:prstGeom prst="rect">
            <a:avLst/>
          </a:prstGeom>
          <a:blipFill dpi="0" rotWithShape="1">
            <a:blip r:embed="rId2">
              <a:alphaModFix amt="55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65" y="1775012"/>
            <a:ext cx="5468469" cy="2682688"/>
          </a:xfrm>
        </p:spPr>
        <p:txBody>
          <a:bodyPr vert="horz" lIns="0" tIns="45720" rIns="91440" bIns="4572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Web Scraped Product URL from Amazon using </a:t>
            </a: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Selenium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library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Appending URL to original dataframe based on unique ProductId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Merging all and have a single dataset by saving it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Final Dataset have the columns: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     UserId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|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ProductId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|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ProductType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|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Rating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|</a:t>
            </a:r>
          </a:p>
          <a:p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     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Timestamp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|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URL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AAC5E4A-4D3B-4380-AAAC-5C44641AD5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6230865" y="0"/>
            <a:ext cx="5961135" cy="4533900"/>
          </a:xfrm>
          <a:effectLst>
            <a:innerShdw blurRad="114300">
              <a:prstClr val="black"/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485" y="353545"/>
            <a:ext cx="3975802" cy="767043"/>
          </a:xfrm>
        </p:spPr>
        <p:txBody>
          <a:bodyPr>
            <a:normAutofit/>
          </a:bodyPr>
          <a:lstStyle/>
          <a:p>
            <a:r>
              <a:rPr lang="en-US" dirty="0"/>
              <a:t>Web Scraping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659E5-E05E-CED5-6D3D-7D34EDABD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350" y="4533901"/>
            <a:ext cx="5962650" cy="23241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60166F-DFB2-0241-6B89-01C0C51CC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42420"/>
            <a:ext cx="6239435" cy="161558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19E414-3060-1131-28BB-D606C925D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8148" y="208429"/>
            <a:ext cx="3996018" cy="750795"/>
          </a:xfrm>
        </p:spPr>
        <p:txBody>
          <a:bodyPr/>
          <a:lstStyle/>
          <a:p>
            <a:r>
              <a:rPr lang="en-US" sz="4400" dirty="0">
                <a:solidFill>
                  <a:schemeClr val="accent3"/>
                </a:solidFill>
              </a:rPr>
              <a:t>Model Building</a:t>
            </a:r>
            <a:endParaRPr lang="en-IN" sz="4400" dirty="0">
              <a:solidFill>
                <a:schemeClr val="accent3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33B2AB-5F25-D77A-AD75-818DD73F0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836025" cy="616771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B063A0-725F-29B1-4994-D1A65DD32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04965"/>
            <a:ext cx="5836024" cy="75303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6CCA19-2AF3-731F-6CD1-D6410C6CE5FD}"/>
              </a:ext>
            </a:extLst>
          </p:cNvPr>
          <p:cNvSpPr/>
          <p:nvPr/>
        </p:nvSpPr>
        <p:spPr>
          <a:xfrm>
            <a:off x="6320117" y="1201271"/>
            <a:ext cx="5405718" cy="5172635"/>
          </a:xfrm>
          <a:prstGeom prst="rect">
            <a:avLst/>
          </a:prstGeom>
          <a:blipFill dpi="0" rotWithShape="1">
            <a:blip r:embed="rId4">
              <a:alphaModFix amt="25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C06FD-3940-127B-862D-0606F8845387}"/>
              </a:ext>
            </a:extLst>
          </p:cNvPr>
          <p:cNvSpPr txBox="1"/>
          <p:nvPr/>
        </p:nvSpPr>
        <p:spPr>
          <a:xfrm>
            <a:off x="6697754" y="1940859"/>
            <a:ext cx="4922746" cy="3316942"/>
          </a:xfrm>
          <a:prstGeom prst="rect">
            <a:avLst/>
          </a:prstGeom>
          <a:noFill/>
        </p:spPr>
        <p:txBody>
          <a:bodyPr wrap="square" rtlCol="0" anchor="t" anchorCtr="1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On the Final dataset building model using </a:t>
            </a:r>
            <a:r>
              <a:rPr lang="en-IN" i="1" dirty="0">
                <a:solidFill>
                  <a:schemeClr val="accent6">
                    <a:lumMod val="50000"/>
                  </a:schemeClr>
                </a:solidFill>
              </a:rPr>
              <a:t>Surprise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library to recommend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Where Mean Square Error (MSE) is  </a:t>
            </a:r>
            <a:r>
              <a:rPr lang="en-IN" i="1" dirty="0">
                <a:solidFill>
                  <a:schemeClr val="accent6">
                    <a:lumMod val="50000"/>
                  </a:schemeClr>
                </a:solidFill>
              </a:rPr>
              <a:t>1.5178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and Root Mean Square Error (RMSE) is  </a:t>
            </a:r>
            <a:r>
              <a:rPr lang="en-IN" i="1" dirty="0">
                <a:solidFill>
                  <a:schemeClr val="accent6">
                    <a:lumMod val="50000"/>
                  </a:schemeClr>
                </a:solidFill>
              </a:rPr>
              <a:t>1.2320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i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It defines a good model to recommend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Final Model build and fitted with hyperparameters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87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amond/>
      </p:transition>
    </mc:Choice>
    <mc:Fallback xmlns="">
      <p:transition>
        <p:diamond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4529" y="38100"/>
            <a:ext cx="4514849" cy="848285"/>
          </a:xfrm>
        </p:spPr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89394"/>
            <a:ext cx="7258050" cy="3768605"/>
          </a:xfr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8000"/>
                </a:solidFill>
                <a:effectLst/>
              </a:rPr>
              <a:t># Function to recommend products based on user input</a:t>
            </a:r>
            <a:endParaRPr lang="en-US" b="1" dirty="0">
              <a:solidFill>
                <a:srgbClr val="00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8000"/>
                </a:solidFill>
                <a:effectLst/>
              </a:rPr>
              <a:t># If user is in the list, use recommender system elseif user is not in the list, recommend popular products </a:t>
            </a:r>
            <a:endParaRPr lang="en-US" b="1" dirty="0">
              <a:solidFill>
                <a:srgbClr val="00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effectLst/>
              </a:rPr>
              <a:t>def</a:t>
            </a:r>
            <a:r>
              <a:rPr lang="en-US" b="1" dirty="0">
                <a:solidFill>
                  <a:srgbClr val="000000"/>
                </a:solidFill>
                <a:effectLst/>
              </a:rPr>
              <a:t> </a:t>
            </a:r>
            <a:r>
              <a:rPr lang="en-US" b="1" dirty="0">
                <a:solidFill>
                  <a:srgbClr val="795E26"/>
                </a:solidFill>
                <a:effectLst/>
              </a:rPr>
              <a:t>recommend_products</a:t>
            </a:r>
            <a:r>
              <a:rPr lang="en-US" b="1" dirty="0">
                <a:solidFill>
                  <a:srgbClr val="000000"/>
                </a:solidFill>
                <a:effectLst/>
              </a:rPr>
              <a:t>(</a:t>
            </a:r>
            <a:r>
              <a:rPr lang="en-US" b="1" dirty="0">
                <a:solidFill>
                  <a:srgbClr val="001080"/>
                </a:solidFill>
                <a:effectLst/>
              </a:rPr>
              <a:t>user_id</a:t>
            </a:r>
            <a:r>
              <a:rPr lang="en-US" b="1" dirty="0">
                <a:solidFill>
                  <a:srgbClr val="000000"/>
                </a:solidFill>
                <a:effectLst/>
              </a:rPr>
              <a:t>, </a:t>
            </a:r>
            <a:r>
              <a:rPr lang="en-US" b="1" dirty="0">
                <a:solidFill>
                  <a:srgbClr val="001080"/>
                </a:solidFill>
                <a:effectLst/>
              </a:rPr>
              <a:t>product_type</a:t>
            </a:r>
            <a:r>
              <a:rPr lang="en-US" b="1" dirty="0">
                <a:solidFill>
                  <a:srgbClr val="000000"/>
                </a:solidFill>
                <a:effectLst/>
              </a:rPr>
              <a:t>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effectLst/>
              </a:rPr>
              <a:t>    </a:t>
            </a:r>
            <a:r>
              <a:rPr lang="en-US" b="1" dirty="0">
                <a:solidFill>
                  <a:srgbClr val="AF00DB"/>
                </a:solidFill>
                <a:effectLst/>
              </a:rPr>
              <a:t>if</a:t>
            </a:r>
            <a:r>
              <a:rPr lang="en-US" b="1" dirty="0">
                <a:solidFill>
                  <a:srgbClr val="000000"/>
                </a:solidFill>
                <a:effectLst/>
              </a:rPr>
              <a:t> user_id </a:t>
            </a:r>
            <a:r>
              <a:rPr lang="en-US" b="1" dirty="0">
                <a:solidFill>
                  <a:srgbClr val="0000FF"/>
                </a:solidFill>
                <a:effectLst/>
              </a:rPr>
              <a:t>in</a:t>
            </a:r>
            <a:r>
              <a:rPr lang="en-US" b="1" dirty="0">
                <a:solidFill>
                  <a:srgbClr val="000000"/>
                </a:solidFill>
                <a:effectLst/>
              </a:rPr>
              <a:t> beauty.UserId: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effectLst/>
              </a:rPr>
              <a:t>        product_list = beauty.loc[beauty[</a:t>
            </a:r>
            <a:r>
              <a:rPr lang="en-US" b="1" dirty="0">
                <a:solidFill>
                  <a:srgbClr val="A31515"/>
                </a:solidFill>
                <a:effectLst/>
              </a:rPr>
              <a:t>"ProductType"</a:t>
            </a:r>
            <a:r>
              <a:rPr lang="en-US" b="1" dirty="0">
                <a:solidFill>
                  <a:srgbClr val="000000"/>
                </a:solidFill>
                <a:effectLst/>
              </a:rPr>
              <a:t>] == product_type, </a:t>
            </a:r>
            <a:r>
              <a:rPr lang="en-US" b="1" dirty="0">
                <a:solidFill>
                  <a:srgbClr val="A31515"/>
                </a:solidFill>
                <a:effectLst/>
              </a:rPr>
              <a:t>"ProductId"</a:t>
            </a:r>
            <a:r>
              <a:rPr lang="en-US" b="1" dirty="0">
                <a:solidFill>
                  <a:srgbClr val="000000"/>
                </a:solidFill>
                <a:effectLst/>
              </a:rPr>
              <a:t>].unique()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effectLst/>
              </a:rPr>
              <a:t>        predictions = [(product_id, model.predict(user_id, product_id).est) </a:t>
            </a:r>
            <a:r>
              <a:rPr lang="en-US" b="1" dirty="0">
                <a:solidFill>
                  <a:srgbClr val="AF00DB"/>
                </a:solidFill>
                <a:effectLst/>
              </a:rPr>
              <a:t>for</a:t>
            </a:r>
            <a:r>
              <a:rPr lang="en-US" b="1" dirty="0">
                <a:solidFill>
                  <a:srgbClr val="000000"/>
                </a:solidFill>
                <a:effectLst/>
              </a:rPr>
              <a:t> product_id </a:t>
            </a:r>
            <a:r>
              <a:rPr lang="en-US" b="1" dirty="0">
                <a:solidFill>
                  <a:srgbClr val="0000FF"/>
                </a:solidFill>
                <a:effectLst/>
              </a:rPr>
              <a:t>in</a:t>
            </a:r>
            <a:r>
              <a:rPr lang="en-US" b="1" dirty="0">
                <a:solidFill>
                  <a:srgbClr val="000000"/>
                </a:solidFill>
                <a:effectLst/>
              </a:rPr>
              <a:t> product_list]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effectLst/>
              </a:rPr>
              <a:t>        sorted_predictions = </a:t>
            </a:r>
            <a:r>
              <a:rPr lang="en-US" b="1" dirty="0">
                <a:solidFill>
                  <a:srgbClr val="795E26"/>
                </a:solidFill>
                <a:effectLst/>
              </a:rPr>
              <a:t>sorted</a:t>
            </a:r>
            <a:r>
              <a:rPr lang="en-US" b="1" dirty="0">
                <a:solidFill>
                  <a:srgbClr val="000000"/>
                </a:solidFill>
                <a:effectLst/>
              </a:rPr>
              <a:t>(predictions, key = </a:t>
            </a:r>
            <a:r>
              <a:rPr lang="en-US" b="1" dirty="0">
                <a:solidFill>
                  <a:srgbClr val="0000FF"/>
                </a:solidFill>
                <a:effectLst/>
              </a:rPr>
              <a:t>lambda</a:t>
            </a:r>
            <a:r>
              <a:rPr lang="en-US" b="1" dirty="0">
                <a:solidFill>
                  <a:srgbClr val="000000"/>
                </a:solidFill>
                <a:effectLst/>
              </a:rPr>
              <a:t> x: x[</a:t>
            </a:r>
            <a:r>
              <a:rPr lang="en-US" b="1" dirty="0">
                <a:solidFill>
                  <a:srgbClr val="098156"/>
                </a:solidFill>
                <a:effectLst/>
              </a:rPr>
              <a:t>1</a:t>
            </a:r>
            <a:r>
              <a:rPr lang="en-US" b="1" dirty="0">
                <a:solidFill>
                  <a:srgbClr val="000000"/>
                </a:solidFill>
                <a:effectLst/>
              </a:rPr>
              <a:t>], reverse = </a:t>
            </a:r>
            <a:r>
              <a:rPr lang="en-US" b="1" dirty="0">
                <a:solidFill>
                  <a:srgbClr val="0000FF"/>
                </a:solidFill>
                <a:effectLst/>
              </a:rPr>
              <a:t>True</a:t>
            </a:r>
            <a:r>
              <a:rPr lang="en-US" b="1" dirty="0">
                <a:solidFill>
                  <a:srgbClr val="000000"/>
                </a:solidFill>
                <a:effectLst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effectLst/>
              </a:rPr>
              <a:t>        </a:t>
            </a:r>
            <a:r>
              <a:rPr lang="en-US" b="1" dirty="0">
                <a:solidFill>
                  <a:srgbClr val="795E26"/>
                </a:solidFill>
                <a:effectLst/>
              </a:rPr>
              <a:t>print</a:t>
            </a:r>
            <a:r>
              <a:rPr lang="en-US" b="1" dirty="0">
                <a:solidFill>
                  <a:srgbClr val="000000"/>
                </a:solidFill>
                <a:effectLst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</a:rPr>
              <a:t>"Top 5 products for user in the"</a:t>
            </a:r>
            <a:r>
              <a:rPr lang="en-US" b="1" dirty="0">
                <a:solidFill>
                  <a:srgbClr val="000000"/>
                </a:solidFill>
                <a:effectLst/>
              </a:rPr>
              <a:t>, product_type, </a:t>
            </a:r>
            <a:r>
              <a:rPr lang="en-US" b="1" dirty="0">
                <a:solidFill>
                  <a:srgbClr val="A31515"/>
                </a:solidFill>
                <a:effectLst/>
              </a:rPr>
              <a:t>"category:"</a:t>
            </a:r>
            <a:r>
              <a:rPr lang="en-US" b="1" dirty="0">
                <a:solidFill>
                  <a:srgbClr val="000000"/>
                </a:solidFill>
                <a:effectLst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effectLst/>
              </a:rPr>
              <a:t>        </a:t>
            </a:r>
            <a:r>
              <a:rPr lang="en-US" b="1" dirty="0">
                <a:solidFill>
                  <a:srgbClr val="AF00DB"/>
                </a:solidFill>
                <a:effectLst/>
              </a:rPr>
              <a:t>for</a:t>
            </a:r>
            <a:r>
              <a:rPr lang="en-US" b="1" dirty="0">
                <a:solidFill>
                  <a:srgbClr val="000000"/>
                </a:solidFill>
                <a:effectLst/>
              </a:rPr>
              <a:t> i </a:t>
            </a:r>
            <a:r>
              <a:rPr lang="en-US" b="1" dirty="0">
                <a:solidFill>
                  <a:srgbClr val="0000FF"/>
                </a:solidFill>
                <a:effectLst/>
              </a:rPr>
              <a:t>in</a:t>
            </a:r>
            <a:r>
              <a:rPr lang="en-US" b="1" dirty="0">
                <a:solidFill>
                  <a:srgbClr val="000000"/>
                </a:solidFill>
                <a:effectLst/>
              </a:rPr>
              <a:t> </a:t>
            </a:r>
            <a:r>
              <a:rPr lang="en-US" b="1" dirty="0">
                <a:solidFill>
                  <a:srgbClr val="795E26"/>
                </a:solidFill>
                <a:effectLst/>
              </a:rPr>
              <a:t>range</a:t>
            </a:r>
            <a:r>
              <a:rPr lang="en-US" b="1" dirty="0">
                <a:solidFill>
                  <a:srgbClr val="000000"/>
                </a:solidFill>
                <a:effectLst/>
              </a:rPr>
              <a:t>(</a:t>
            </a:r>
            <a:r>
              <a:rPr lang="en-US" b="1" dirty="0">
                <a:solidFill>
                  <a:srgbClr val="098156"/>
                </a:solidFill>
                <a:effectLst/>
              </a:rPr>
              <a:t>5</a:t>
            </a:r>
            <a:r>
              <a:rPr lang="en-US" b="1" dirty="0">
                <a:solidFill>
                  <a:srgbClr val="000000"/>
                </a:solidFill>
                <a:effectLst/>
              </a:rPr>
              <a:t>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effectLst/>
              </a:rPr>
              <a:t>            product_id = sorted_predictions[i][</a:t>
            </a:r>
            <a:r>
              <a:rPr lang="en-US" b="1" dirty="0">
                <a:solidFill>
                  <a:srgbClr val="098156"/>
                </a:solidFill>
                <a:effectLst/>
              </a:rPr>
              <a:t>0</a:t>
            </a:r>
            <a:r>
              <a:rPr lang="en-US" b="1" dirty="0">
                <a:solidFill>
                  <a:srgbClr val="000000"/>
                </a:solidFill>
                <a:effectLst/>
              </a:rPr>
              <a:t>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effectLst/>
              </a:rPr>
              <a:t>            url = beauty.loc[beauty[</a:t>
            </a:r>
            <a:r>
              <a:rPr lang="en-US" b="1" dirty="0">
                <a:solidFill>
                  <a:srgbClr val="A31515"/>
                </a:solidFill>
                <a:effectLst/>
              </a:rPr>
              <a:t>"ProductId"</a:t>
            </a:r>
            <a:r>
              <a:rPr lang="en-US" b="1" dirty="0">
                <a:solidFill>
                  <a:srgbClr val="000000"/>
                </a:solidFill>
                <a:effectLst/>
              </a:rPr>
              <a:t>] == product_id, </a:t>
            </a:r>
            <a:r>
              <a:rPr lang="en-US" b="1" dirty="0">
                <a:solidFill>
                  <a:srgbClr val="A31515"/>
                </a:solidFill>
                <a:effectLst/>
              </a:rPr>
              <a:t>"URL"</a:t>
            </a:r>
            <a:r>
              <a:rPr lang="en-US" b="1" dirty="0">
                <a:solidFill>
                  <a:srgbClr val="000000"/>
                </a:solidFill>
                <a:effectLst/>
              </a:rPr>
              <a:t>].iloc[</a:t>
            </a:r>
            <a:r>
              <a:rPr lang="en-US" b="1" dirty="0">
                <a:solidFill>
                  <a:srgbClr val="098156"/>
                </a:solidFill>
                <a:effectLst/>
              </a:rPr>
              <a:t>0</a:t>
            </a:r>
            <a:r>
              <a:rPr lang="en-US" b="1" dirty="0">
                <a:solidFill>
                  <a:srgbClr val="000000"/>
                </a:solidFill>
                <a:effectLst/>
              </a:rPr>
              <a:t>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effectLst/>
              </a:rPr>
              <a:t>            </a:t>
            </a:r>
            <a:r>
              <a:rPr lang="en-US" b="1" dirty="0">
                <a:solidFill>
                  <a:srgbClr val="795E26"/>
                </a:solidFill>
                <a:effectLst/>
              </a:rPr>
              <a:t>print</a:t>
            </a:r>
            <a:r>
              <a:rPr lang="en-US" b="1" dirty="0">
                <a:solidFill>
                  <a:srgbClr val="000000"/>
                </a:solidFill>
                <a:effectLst/>
              </a:rPr>
              <a:t>(i + </a:t>
            </a:r>
            <a:r>
              <a:rPr lang="en-US" b="1" dirty="0">
                <a:solidFill>
                  <a:srgbClr val="098156"/>
                </a:solidFill>
                <a:effectLst/>
              </a:rPr>
              <a:t>1</a:t>
            </a:r>
            <a:r>
              <a:rPr lang="en-US" b="1" dirty="0">
                <a:solidFill>
                  <a:srgbClr val="000000"/>
                </a:solidFill>
                <a:effectLst/>
              </a:rPr>
              <a:t>, </a:t>
            </a:r>
            <a:r>
              <a:rPr lang="en-US" b="1" dirty="0">
                <a:solidFill>
                  <a:srgbClr val="A31515"/>
                </a:solidFill>
                <a:effectLst/>
              </a:rPr>
              <a:t>"- Product ID:"</a:t>
            </a:r>
            <a:r>
              <a:rPr lang="en-US" b="1" dirty="0">
                <a:solidFill>
                  <a:srgbClr val="000000"/>
                </a:solidFill>
                <a:effectLst/>
              </a:rPr>
              <a:t>, product_id, </a:t>
            </a:r>
            <a:r>
              <a:rPr lang="en-US" b="1" dirty="0">
                <a:solidFill>
                  <a:srgbClr val="A31515"/>
                </a:solidFill>
                <a:effectLst/>
              </a:rPr>
              <a:t>"\nURL:"</a:t>
            </a:r>
            <a:r>
              <a:rPr lang="en-US" b="1" dirty="0">
                <a:solidFill>
                  <a:srgbClr val="000000"/>
                </a:solidFill>
                <a:effectLst/>
              </a:rPr>
              <a:t>, url)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effectLst/>
              </a:rPr>
              <a:t>    </a:t>
            </a:r>
            <a:r>
              <a:rPr lang="en-US" b="1" dirty="0">
                <a:solidFill>
                  <a:srgbClr val="AF00DB"/>
                </a:solidFill>
                <a:effectLst/>
              </a:rPr>
              <a:t>else</a:t>
            </a:r>
            <a:r>
              <a:rPr lang="en-US" b="1" dirty="0">
                <a:solidFill>
                  <a:srgbClr val="000000"/>
                </a:solidFill>
                <a:effectLst/>
              </a:rPr>
              <a:t>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effectLst/>
              </a:rPr>
              <a:t>        top_products = beauty.loc[beauty[</a:t>
            </a:r>
            <a:r>
              <a:rPr lang="en-US" b="1" dirty="0">
                <a:solidFill>
                  <a:srgbClr val="A31515"/>
                </a:solidFill>
                <a:effectLst/>
              </a:rPr>
              <a:t>"ProductType"</a:t>
            </a:r>
            <a:r>
              <a:rPr lang="en-US" b="1" dirty="0">
                <a:solidFill>
                  <a:srgbClr val="000000"/>
                </a:solidFill>
                <a:effectLst/>
              </a:rPr>
              <a:t>] == product_type].groupby(</a:t>
            </a:r>
            <a:r>
              <a:rPr lang="en-US" b="1" dirty="0">
                <a:solidFill>
                  <a:srgbClr val="A31515"/>
                </a:solidFill>
                <a:effectLst/>
              </a:rPr>
              <a:t>"ProductId"</a:t>
            </a:r>
            <a:r>
              <a:rPr lang="en-US" b="1" dirty="0">
                <a:solidFill>
                  <a:srgbClr val="000000"/>
                </a:solidFill>
                <a:effectLst/>
              </a:rPr>
              <a:t>)[</a:t>
            </a:r>
            <a:r>
              <a:rPr lang="en-US" b="1" dirty="0">
                <a:solidFill>
                  <a:srgbClr val="A31515"/>
                </a:solidFill>
                <a:effectLst/>
              </a:rPr>
              <a:t>"Rating"</a:t>
            </a:r>
            <a:r>
              <a:rPr lang="en-US" b="1" dirty="0">
                <a:solidFill>
                  <a:srgbClr val="000000"/>
                </a:solidFill>
                <a:effectLst/>
              </a:rPr>
              <a:t>].mean().sort_values(ascending = </a:t>
            </a:r>
            <a:r>
              <a:rPr lang="en-US" b="1" dirty="0">
                <a:solidFill>
                  <a:srgbClr val="0000FF"/>
                </a:solidFill>
                <a:effectLst/>
              </a:rPr>
              <a:t>False</a:t>
            </a:r>
            <a:r>
              <a:rPr lang="en-US" b="1" dirty="0">
                <a:solidFill>
                  <a:srgbClr val="000000"/>
                </a:solidFill>
                <a:effectLst/>
              </a:rPr>
              <a:t>).index[:</a:t>
            </a:r>
            <a:r>
              <a:rPr lang="en-US" b="1" dirty="0">
                <a:solidFill>
                  <a:srgbClr val="098156"/>
                </a:solidFill>
                <a:effectLst/>
              </a:rPr>
              <a:t>5</a:t>
            </a:r>
            <a:r>
              <a:rPr lang="en-US" b="1" dirty="0">
                <a:solidFill>
                  <a:srgbClr val="000000"/>
                </a:solidFill>
                <a:effectLst/>
              </a:rPr>
              <a:t>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effectLst/>
              </a:rPr>
              <a:t>        </a:t>
            </a:r>
            <a:r>
              <a:rPr lang="en-US" b="1" dirty="0">
                <a:solidFill>
                  <a:srgbClr val="795E26"/>
                </a:solidFill>
                <a:effectLst/>
              </a:rPr>
              <a:t>print</a:t>
            </a:r>
            <a:r>
              <a:rPr lang="en-US" b="1" dirty="0">
                <a:solidFill>
                  <a:srgbClr val="000000"/>
                </a:solidFill>
                <a:effectLst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</a:rPr>
              <a:t>"Top 5 products in the"</a:t>
            </a:r>
            <a:r>
              <a:rPr lang="en-US" b="1" dirty="0">
                <a:solidFill>
                  <a:srgbClr val="000000"/>
                </a:solidFill>
                <a:effectLst/>
              </a:rPr>
              <a:t>, product_type, </a:t>
            </a:r>
            <a:r>
              <a:rPr lang="en-US" b="1" dirty="0">
                <a:solidFill>
                  <a:srgbClr val="A31515"/>
                </a:solidFill>
                <a:effectLst/>
              </a:rPr>
              <a:t>"category:"</a:t>
            </a:r>
            <a:r>
              <a:rPr lang="en-US" b="1" dirty="0">
                <a:solidFill>
                  <a:srgbClr val="000000"/>
                </a:solidFill>
                <a:effectLst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effectLst/>
              </a:rPr>
              <a:t>        </a:t>
            </a:r>
            <a:r>
              <a:rPr lang="en-US" b="1" dirty="0">
                <a:solidFill>
                  <a:srgbClr val="AF00DB"/>
                </a:solidFill>
                <a:effectLst/>
              </a:rPr>
              <a:t>for</a:t>
            </a:r>
            <a:r>
              <a:rPr lang="en-US" b="1" dirty="0">
                <a:solidFill>
                  <a:srgbClr val="000000"/>
                </a:solidFill>
                <a:effectLst/>
              </a:rPr>
              <a:t> i, product_id </a:t>
            </a:r>
            <a:r>
              <a:rPr lang="en-US" b="1" dirty="0">
                <a:solidFill>
                  <a:srgbClr val="0000FF"/>
                </a:solidFill>
                <a:effectLst/>
              </a:rPr>
              <a:t>in</a:t>
            </a:r>
            <a:r>
              <a:rPr lang="en-US" b="1" dirty="0">
                <a:solidFill>
                  <a:srgbClr val="000000"/>
                </a:solidFill>
                <a:effectLst/>
              </a:rPr>
              <a:t> </a:t>
            </a:r>
            <a:r>
              <a:rPr lang="en-US" b="1" dirty="0">
                <a:solidFill>
                  <a:srgbClr val="795E26"/>
                </a:solidFill>
                <a:effectLst/>
              </a:rPr>
              <a:t>enumerate</a:t>
            </a:r>
            <a:r>
              <a:rPr lang="en-US" b="1" dirty="0">
                <a:solidFill>
                  <a:srgbClr val="000000"/>
                </a:solidFill>
                <a:effectLst/>
              </a:rPr>
              <a:t>(top_products):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effectLst/>
              </a:rPr>
              <a:t>            url = beauty.loc[beauty[</a:t>
            </a:r>
            <a:r>
              <a:rPr lang="en-US" b="1" dirty="0">
                <a:solidFill>
                  <a:srgbClr val="A31515"/>
                </a:solidFill>
                <a:effectLst/>
              </a:rPr>
              <a:t>"ProductId"</a:t>
            </a:r>
            <a:r>
              <a:rPr lang="en-US" b="1" dirty="0">
                <a:solidFill>
                  <a:srgbClr val="000000"/>
                </a:solidFill>
                <a:effectLst/>
              </a:rPr>
              <a:t>] == product_id, </a:t>
            </a:r>
            <a:r>
              <a:rPr lang="en-US" b="1" dirty="0">
                <a:solidFill>
                  <a:srgbClr val="A31515"/>
                </a:solidFill>
                <a:effectLst/>
              </a:rPr>
              <a:t>"URL"</a:t>
            </a:r>
            <a:r>
              <a:rPr lang="en-US" b="1" dirty="0">
                <a:solidFill>
                  <a:srgbClr val="000000"/>
                </a:solidFill>
                <a:effectLst/>
              </a:rPr>
              <a:t>].iloc[</a:t>
            </a:r>
            <a:r>
              <a:rPr lang="en-US" b="1" dirty="0">
                <a:solidFill>
                  <a:srgbClr val="098156"/>
                </a:solidFill>
                <a:effectLst/>
              </a:rPr>
              <a:t>0</a:t>
            </a:r>
            <a:r>
              <a:rPr lang="en-US" b="1" dirty="0">
                <a:solidFill>
                  <a:srgbClr val="000000"/>
                </a:solidFill>
                <a:effectLst/>
              </a:rPr>
              <a:t>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effectLst/>
              </a:rPr>
              <a:t>            </a:t>
            </a:r>
            <a:r>
              <a:rPr lang="en-US" b="1" dirty="0">
                <a:solidFill>
                  <a:srgbClr val="795E26"/>
                </a:solidFill>
                <a:effectLst/>
              </a:rPr>
              <a:t>print</a:t>
            </a:r>
            <a:r>
              <a:rPr lang="en-US" b="1" dirty="0">
                <a:solidFill>
                  <a:srgbClr val="000000"/>
                </a:solidFill>
                <a:effectLst/>
              </a:rPr>
              <a:t>(i + </a:t>
            </a:r>
            <a:r>
              <a:rPr lang="en-US" b="1" dirty="0">
                <a:solidFill>
                  <a:srgbClr val="098156"/>
                </a:solidFill>
                <a:effectLst/>
              </a:rPr>
              <a:t>1</a:t>
            </a:r>
            <a:r>
              <a:rPr lang="en-US" b="1" dirty="0">
                <a:solidFill>
                  <a:srgbClr val="000000"/>
                </a:solidFill>
                <a:effectLst/>
              </a:rPr>
              <a:t>, </a:t>
            </a:r>
            <a:r>
              <a:rPr lang="en-US" b="1" dirty="0">
                <a:solidFill>
                  <a:srgbClr val="A31515"/>
                </a:solidFill>
                <a:effectLst/>
              </a:rPr>
              <a:t>"- Product ID:"</a:t>
            </a:r>
            <a:r>
              <a:rPr lang="en-US" b="1" dirty="0">
                <a:solidFill>
                  <a:srgbClr val="000000"/>
                </a:solidFill>
                <a:effectLst/>
              </a:rPr>
              <a:t>, product_id, </a:t>
            </a:r>
            <a:r>
              <a:rPr lang="en-US" b="1" dirty="0">
                <a:solidFill>
                  <a:srgbClr val="A31515"/>
                </a:solidFill>
                <a:effectLst/>
              </a:rPr>
              <a:t>"\nURL:"</a:t>
            </a:r>
            <a:r>
              <a:rPr lang="en-US" b="1" dirty="0">
                <a:solidFill>
                  <a:srgbClr val="000000"/>
                </a:solidFill>
                <a:effectLst/>
              </a:rPr>
              <a:t>, url)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ZA" b="1" noProof="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FA4C57-F0DE-EB78-F290-3E2617C85BC7}"/>
              </a:ext>
            </a:extLst>
          </p:cNvPr>
          <p:cNvSpPr/>
          <p:nvPr/>
        </p:nvSpPr>
        <p:spPr>
          <a:xfrm>
            <a:off x="8124825" y="171449"/>
            <a:ext cx="3933825" cy="2600325"/>
          </a:xfrm>
          <a:prstGeom prst="rect">
            <a:avLst/>
          </a:prstGeom>
          <a:blipFill dpi="0" rotWithShape="1">
            <a:blip r:embed="rId2">
              <a:alphaModFix amt="25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A657CB-89C4-56CE-2BCA-AAB3B3BBA0CD}"/>
              </a:ext>
            </a:extLst>
          </p:cNvPr>
          <p:cNvSpPr txBox="1"/>
          <p:nvPr/>
        </p:nvSpPr>
        <p:spPr>
          <a:xfrm>
            <a:off x="476250" y="1104900"/>
            <a:ext cx="7553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User-defined function that takes UserId &amp; ProductType as input and returns Top Beauty Products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If the UserId is not from the trained data then it will recommend top products of that ProductType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60FA7E-3C0C-A198-6B77-599835AA3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25" y="3086100"/>
            <a:ext cx="4943475" cy="377189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14" y="0"/>
            <a:ext cx="3494874" cy="582706"/>
          </a:xfrm>
        </p:spPr>
        <p:txBody>
          <a:bodyPr>
            <a:noAutofit/>
          </a:bodyPr>
          <a:lstStyle/>
          <a:p>
            <a:r>
              <a:rPr lang="en-ZA" dirty="0"/>
              <a:t>Deployment</a:t>
            </a:r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FC6FABC7-C483-9DEC-067B-E1BA51B502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9" t="3889" r="20882"/>
          <a:stretch/>
        </p:blipFill>
        <p:spPr>
          <a:xfrm>
            <a:off x="0" y="609600"/>
            <a:ext cx="9215718" cy="62484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1CDB1E87-35FF-E931-3A71-BD50A338ACB2}"/>
              </a:ext>
            </a:extLst>
          </p:cNvPr>
          <p:cNvSpPr txBox="1"/>
          <p:nvPr/>
        </p:nvSpPr>
        <p:spPr>
          <a:xfrm>
            <a:off x="9194210" y="2639427"/>
            <a:ext cx="29977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ea typeface="+mj-ea"/>
                <a:cs typeface="+mj-cs"/>
              </a:rPr>
              <a:t>Deployed model on </a:t>
            </a:r>
            <a:r>
              <a:rPr lang="en-IN" i="1" dirty="0">
                <a:solidFill>
                  <a:schemeClr val="accent6">
                    <a:lumMod val="50000"/>
                  </a:schemeClr>
                </a:solidFill>
                <a:ea typeface="+mj-ea"/>
                <a:cs typeface="+mj-cs"/>
              </a:rPr>
              <a:t>Streamlit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ea typeface="+mj-ea"/>
                <a:cs typeface="+mj-cs"/>
              </a:rPr>
              <a:t> using command prompt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6">
                  <a:lumMod val="50000"/>
                </a:schemeClr>
              </a:solidFill>
              <a:ea typeface="+mj-ea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ea typeface="+mj-ea"/>
                <a:cs typeface="+mj-cs"/>
              </a:rPr>
              <a:t>User Id and Product Type as user input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6">
                  <a:lumMod val="50000"/>
                </a:schemeClr>
              </a:solidFill>
              <a:ea typeface="+mj-ea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ea typeface="+mj-ea"/>
                <a:cs typeface="+mj-cs"/>
              </a:rPr>
              <a:t>Recommend Button to Recommend Beauty Products URL</a:t>
            </a:r>
          </a:p>
        </p:txBody>
      </p:sp>
      <p:pic>
        <p:nvPicPr>
          <p:cNvPr id="169" name="Picture 168">
            <a:extLst>
              <a:ext uri="{FF2B5EF4-FFF2-40B4-BE49-F238E27FC236}">
                <a16:creationId xmlns:a16="http://schemas.microsoft.com/office/drawing/2014/main" id="{E44BD89F-B5FC-ADEC-76D3-16EE93B2CA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99470" y="331694"/>
            <a:ext cx="1833282" cy="183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3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25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25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25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830982DC-181F-4404-B1E7-68CBBB6562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59385"/>
          <a:stretch/>
        </p:blipFill>
        <p:spPr>
          <a:xfrm>
            <a:off x="2971800" y="3048000"/>
            <a:ext cx="12321541" cy="247179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0099" y="1204480"/>
            <a:ext cx="4651051" cy="1919720"/>
          </a:xfrm>
        </p:spPr>
        <p:txBody>
          <a:bodyPr>
            <a:normAutofit fontScale="90000"/>
          </a:bodyPr>
          <a:lstStyle/>
          <a:p>
            <a:r>
              <a:rPr lang="en-US" sz="13800" dirty="0">
                <a:solidFill>
                  <a:schemeClr val="tx2">
                    <a:lumMod val="5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Thank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DCA1B9-B884-E375-E971-857907178344}"/>
              </a:ext>
            </a:extLst>
          </p:cNvPr>
          <p:cNvSpPr txBox="1"/>
          <p:nvPr/>
        </p:nvSpPr>
        <p:spPr>
          <a:xfrm>
            <a:off x="9263775" y="1022025"/>
            <a:ext cx="273555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0" dirty="0">
                <a:solidFill>
                  <a:schemeClr val="tx2">
                    <a:lumMod val="5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you</a:t>
            </a:r>
            <a:endParaRPr lang="en-IN" sz="12400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29167E-6 7.40741E-7 L -1.25E-6 -1.11111E-6 " pathEditMode="relative" rAng="0" ptsTypes="AA">
                                      <p:cBhvr>
                                        <p:cTn id="6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0" y="-85600"/>
                                    </p:animMotion>
                                    <p:animRot by="1500000">
                                      <p:cBhvr>
                                        <p:cTn id="7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2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Custom 17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EAE4"/>
      </a:accent1>
      <a:accent2>
        <a:srgbClr val="7C6B62"/>
      </a:accent2>
      <a:accent3>
        <a:srgbClr val="5D4C41"/>
      </a:accent3>
      <a:accent4>
        <a:srgbClr val="AA6256"/>
      </a:accent4>
      <a:accent5>
        <a:srgbClr val="ACC6D8"/>
      </a:accent5>
      <a:accent6>
        <a:srgbClr val="CBA863"/>
      </a:accent6>
      <a:hlink>
        <a:srgbClr val="0563C1"/>
      </a:hlink>
      <a:folHlink>
        <a:srgbClr val="954F72"/>
      </a:folHlink>
    </a:clrScheme>
    <a:fontScheme name="Custom 59">
      <a:majorFont>
        <a:latin typeface="Bodoni MT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ail Pitch Deck_tm33850888_Win32_LW_v2.potx" id="{46D5EC7D-1804-4C18-AE1A-8CD4358371A7}" vid="{50D438F0-9FB1-414D-BBA2-7CE35940A5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B071DB-81D7-454C-B973-21A172F54F1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8F3EECA-3A4D-4005-BFAD-C4D5A471E2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B0D94B-5A32-4AAB-B55C-DC457E4CE0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pitch deck</Template>
  <TotalTime>358</TotalTime>
  <Words>625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Bodoni MT</vt:lpstr>
      <vt:lpstr>Calibri</vt:lpstr>
      <vt:lpstr>Seaford</vt:lpstr>
      <vt:lpstr>Wingdings</vt:lpstr>
      <vt:lpstr>Office Theme</vt:lpstr>
      <vt:lpstr>Amazon Beauty Product Recommendation</vt:lpstr>
      <vt:lpstr>PowerPoint Presentation</vt:lpstr>
      <vt:lpstr>EDA &amp; Visualization</vt:lpstr>
      <vt:lpstr>PowerPoint Presentation</vt:lpstr>
      <vt:lpstr>Web Scraping</vt:lpstr>
      <vt:lpstr>Model Building</vt:lpstr>
      <vt:lpstr>Recommendation</vt:lpstr>
      <vt:lpstr>Deployment</vt:lpstr>
      <vt:lpstr>Thank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Nidhi Satra</dc:creator>
  <cp:lastModifiedBy>Nidhi Satra</cp:lastModifiedBy>
  <cp:revision>26</cp:revision>
  <dcterms:created xsi:type="dcterms:W3CDTF">2023-05-08T10:41:09Z</dcterms:created>
  <dcterms:modified xsi:type="dcterms:W3CDTF">2023-05-09T15:30:20Z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