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40"/>
  </p:normalViewPr>
  <p:slideViewPr>
    <p:cSldViewPr snapToGrid="0">
      <p:cViewPr varScale="1">
        <p:scale>
          <a:sx n="111" d="100"/>
          <a:sy n="111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0E0E-3BB8-5E43-C5C7-E70A3391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727B-762D-0413-6BB9-41301281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664F-D80C-44F0-1122-3DFC08A6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8A62-3A88-E794-282D-E55488A1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9A00-0A63-FBCD-A395-FEB26E84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3A17-327B-1DA0-66B5-C0BBAC67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EAC97-A8E6-DC5A-BB88-D2B16AD9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C22A-AE13-4A1F-579F-0D8A4ED3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E5A6-D2D9-C7CA-E337-27C8A410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AAD3-48D7-3BFA-ACFF-383BF32F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27ABB-50CA-C2A3-93A4-ABE9768D9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A3755-6605-6BC1-7B23-5F7A8486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3712-FECC-E105-A45C-9CCAC1B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49C4-E202-C3E5-687F-A46AC2B4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F730-581D-D865-0628-48D6892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8F92-80B2-D32D-7745-FCB795BC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E04C-7627-9A8B-6A32-39D1E3F8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93ED-A99A-21F8-17B7-2C18F37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CFF4-0A3D-93A5-00B7-518DDBAF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41F0-1F2B-889A-9784-7BEA4223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1C39-8115-C7BA-9246-22DC1505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7FB6-E41A-9A39-E093-C67F73C55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2763-8FF5-42CC-51B0-86465294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010D-E94D-957C-6775-412C2239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ED65-A7AF-6788-8122-F87F7F0B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2A1E-5382-5870-4AF5-57310F28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E285-8B1C-9F4E-CBB7-334249F4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66C2-77BF-C665-DAAB-BD4B89496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F2AB2-5344-A248-EF25-2A311948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DD484-DBD0-1D56-4C2E-FA3CC9D4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A833-EB7C-50B3-7962-12BB59D4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660D-C0A6-B297-3ADF-34942B64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1A2A-3D00-0125-7458-23841000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1ED7-14D2-1A42-D4AA-40CAE2700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5464A-9B58-BA7F-1A1C-B40FA3110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6F837-8AEF-8285-8810-92E86E96D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48FF2-D91B-030F-68AD-E64E31E3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39753-C888-CED6-A30B-B6C4371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85862-B2A6-A112-4929-3A6A363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3A71-A064-A570-6153-C2997101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A3F02-96B0-49A9-86FE-9A6AF4B8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C6D17-FFD9-37BF-0EDF-BC43686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92DD-5563-FB98-AC2A-A535116E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2B579-A982-A81C-C094-4817265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83941-65D4-A8B6-8A7A-4CBD1868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4A61-CAD5-1AC3-23E0-BDA6E7DA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AE99-BD22-CD84-1A29-C9524255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9450-9B5C-5213-8ECB-2AE31D9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7350-C038-9659-4FA4-E5B0A6AF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50FC-7AAA-E194-3E8D-45DB54E6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BFF6D-E5F7-2C7D-31E7-E28243B7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53DE-3BB2-2614-C053-BCE11E40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B31F-20FB-9ABA-F5BF-5A8B04E9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0A586-59D3-E05E-560B-4A25787F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96B27-54A8-CE76-9CD0-8401C9A6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AA7C3-005F-DEF7-45B4-8A39CF1B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072B-CDFB-7580-C354-D5FB83A3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67D1-FA9F-B143-194E-F6504A55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3FAA5-E75D-4DA0-969B-DFF4F13E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1254-586D-1E60-C087-212FBA78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EA6F-A6B1-973B-4864-05D4ED5B3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DA8B9-52FA-5148-996F-7E6B55A00146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86B9-2AC4-BBC5-59BC-BCEE7C611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6A18-BB7F-F4DE-79D6-AA7C26B4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9C9A3-246A-C34C-8B9F-1F12E0E46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5657-5F79-C422-102F-15C524033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Classification using CV on the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1609-8769-F3FB-DE3D-FC3FB087F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Satria Mitra Utama</a:t>
            </a:r>
          </a:p>
        </p:txBody>
      </p:sp>
    </p:spTree>
    <p:extLst>
      <p:ext uri="{BB962C8B-B14F-4D97-AF65-F5344CB8AC3E}">
        <p14:creationId xmlns:p14="http://schemas.microsoft.com/office/powerpoint/2010/main" val="198230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BE63-7148-94B8-8680-4B374DA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B56A-DD8C-81B5-C647-4EC2015B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&amp; Classify 9 cloud types based on images</a:t>
            </a:r>
          </a:p>
          <a:p>
            <a:r>
              <a:rPr lang="en-US" dirty="0"/>
              <a:t>Differentiate between clouds and contrail</a:t>
            </a:r>
          </a:p>
        </p:txBody>
      </p:sp>
    </p:spTree>
    <p:extLst>
      <p:ext uri="{BB962C8B-B14F-4D97-AF65-F5344CB8AC3E}">
        <p14:creationId xmlns:p14="http://schemas.microsoft.com/office/powerpoint/2010/main" val="35404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D2E1-29A7-06DC-2AC4-06F47E61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736E-2F6B-825F-262A-CAF7F330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C6A6-A73D-B9DC-79E9-50C734A3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ADA1-2306-2CC6-92B7-D73ADCE8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14381"/>
          </a:xfrm>
        </p:spPr>
        <p:txBody>
          <a:bodyPr>
            <a:normAutofit/>
          </a:bodyPr>
          <a:lstStyle/>
          <a:p>
            <a:r>
              <a:rPr lang="en-US" sz="2000" dirty="0"/>
              <a:t>Sources : https://</a:t>
            </a:r>
            <a:r>
              <a:rPr lang="en-US" sz="2000" dirty="0" err="1"/>
              <a:t>dataverse.harvard.edu</a:t>
            </a:r>
            <a:r>
              <a:rPr lang="en-US" sz="2000" dirty="0"/>
              <a:t>/</a:t>
            </a:r>
            <a:r>
              <a:rPr lang="en-US" sz="2000" dirty="0" err="1"/>
              <a:t>dataset.xhtml?persistentId</a:t>
            </a:r>
            <a:r>
              <a:rPr lang="en-US" sz="2000" dirty="0"/>
              <a:t>=doi:10.7910/DVN/CADDPD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636F1-350F-0C43-93C2-324D3338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72481"/>
              </p:ext>
            </p:extLst>
          </p:nvPr>
        </p:nvGraphicFramePr>
        <p:xfrm>
          <a:off x="1140751" y="2304873"/>
          <a:ext cx="586193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57">
                  <a:extLst>
                    <a:ext uri="{9D8B030D-6E8A-4147-A177-3AD203B41FA5}">
                      <a16:colId xmlns:a16="http://schemas.microsoft.com/office/drawing/2014/main" val="2938588749"/>
                    </a:ext>
                  </a:extLst>
                </a:gridCol>
                <a:gridCol w="2818719">
                  <a:extLst>
                    <a:ext uri="{9D8B030D-6E8A-4147-A177-3AD203B41FA5}">
                      <a16:colId xmlns:a16="http://schemas.microsoft.com/office/drawing/2014/main" val="3907869327"/>
                    </a:ext>
                  </a:extLst>
                </a:gridCol>
                <a:gridCol w="2488556">
                  <a:extLst>
                    <a:ext uri="{9D8B030D-6E8A-4147-A177-3AD203B41FA5}">
                      <a16:colId xmlns:a16="http://schemas.microsoft.com/office/drawing/2014/main" val="4164394507"/>
                    </a:ext>
                  </a:extLst>
                </a:gridCol>
              </a:tblGrid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Cloud Types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63154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Altocumulus (Ac)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75363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Altostratus (As)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87505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Cumulunimbus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Cb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44337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Cirrocumulus (Cc)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43984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Cirrus  (Ci)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1499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Cirrustratus</a:t>
                      </a:r>
                      <a:r>
                        <a:rPr lang="en-US" sz="1600" dirty="0"/>
                        <a:t> (Cs)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4501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Cumulus 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89350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Nimbustratus</a:t>
                      </a:r>
                      <a:r>
                        <a:rPr lang="en-US" sz="1600" dirty="0"/>
                        <a:t>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8543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Stratocumulus (Sc)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89417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Stratus (St)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77490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Contrail (Ct)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51066"/>
                  </a:ext>
                </a:extLst>
              </a:tr>
              <a:tr h="322154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95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7FE-13A3-8672-884C-A4F76F13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8C11-2F37-15D0-0A7F-103473DF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+ </a:t>
            </a:r>
            <a:r>
              <a:rPr lang="en-US" dirty="0" err="1"/>
              <a:t>Rpi</a:t>
            </a:r>
            <a:r>
              <a:rPr lang="en-US" dirty="0"/>
              <a:t> Camera</a:t>
            </a:r>
          </a:p>
        </p:txBody>
      </p:sp>
    </p:spTree>
    <p:extLst>
      <p:ext uri="{BB962C8B-B14F-4D97-AF65-F5344CB8AC3E}">
        <p14:creationId xmlns:p14="http://schemas.microsoft.com/office/powerpoint/2010/main" val="139627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134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Cloud Classification using CV on the edge</vt:lpstr>
      <vt:lpstr>Objectives</vt:lpstr>
      <vt:lpstr>Research Questions</vt:lpstr>
      <vt:lpstr>Datasets</vt:lpstr>
      <vt:lpstr>Deployable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Classification using CV on the edge</dc:title>
  <dc:creator>Satria Mitra Utama</dc:creator>
  <cp:lastModifiedBy>Satria Mitra Utama</cp:lastModifiedBy>
  <cp:revision>2</cp:revision>
  <dcterms:created xsi:type="dcterms:W3CDTF">2024-02-26T14:31:52Z</dcterms:created>
  <dcterms:modified xsi:type="dcterms:W3CDTF">2024-02-28T09:18:46Z</dcterms:modified>
</cp:coreProperties>
</file>