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slideLayouts/slideLayout78.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56" r:id="rId4"/>
    <p:sldId id="421" r:id="rId5"/>
    <p:sldId id="334" r:id="rId6"/>
    <p:sldId id="316" r:id="rId7"/>
    <p:sldId id="423" r:id="rId8"/>
    <p:sldId id="424" r:id="rId9"/>
    <p:sldId id="310" r:id="rId10"/>
    <p:sldId id="425" r:id="rId11"/>
    <p:sldId id="258" r:id="rId12"/>
    <p:sldId id="426" r:id="rId13"/>
    <p:sldId id="427" r:id="rId14"/>
    <p:sldId id="428" r:id="rId15"/>
    <p:sldId id="429" r:id="rId16"/>
    <p:sldId id="259" r:id="rId17"/>
    <p:sldId id="430" r:id="rId18"/>
    <p:sldId id="431" r:id="rId19"/>
    <p:sldId id="432" r:id="rId20"/>
    <p:sldId id="433" r:id="rId21"/>
    <p:sldId id="434" r:id="rId22"/>
    <p:sldId id="435" r:id="rId23"/>
    <p:sldId id="436" r:id="rId24"/>
    <p:sldId id="260" r:id="rId25"/>
    <p:sldId id="443" r:id="rId26"/>
    <p:sldId id="444" r:id="rId27"/>
    <p:sldId id="445" r:id="rId28"/>
    <p:sldId id="446" r:id="rId29"/>
    <p:sldId id="437" r:id="rId30"/>
    <p:sldId id="438" r:id="rId31"/>
    <p:sldId id="439" r:id="rId32"/>
    <p:sldId id="440" r:id="rId33"/>
    <p:sldId id="441" r:id="rId34"/>
    <p:sldId id="442" r:id="rId35"/>
    <p:sldId id="30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65D714-6A9D-4F92-92A6-60029D382DD4}">
          <p14:sldIdLst>
            <p14:sldId id="256"/>
            <p14:sldId id="421"/>
            <p14:sldId id="334"/>
            <p14:sldId id="316"/>
            <p14:sldId id="423"/>
            <p14:sldId id="424"/>
            <p14:sldId id="310"/>
            <p14:sldId id="425"/>
            <p14:sldId id="258"/>
            <p14:sldId id="426"/>
            <p14:sldId id="427"/>
            <p14:sldId id="428"/>
            <p14:sldId id="429"/>
            <p14:sldId id="259"/>
            <p14:sldId id="430"/>
            <p14:sldId id="431"/>
            <p14:sldId id="432"/>
            <p14:sldId id="433"/>
            <p14:sldId id="434"/>
            <p14:sldId id="435"/>
            <p14:sldId id="436"/>
            <p14:sldId id="260"/>
            <p14:sldId id="443"/>
            <p14:sldId id="444"/>
            <p14:sldId id="445"/>
            <p14:sldId id="446"/>
            <p14:sldId id="437"/>
            <p14:sldId id="438"/>
            <p14:sldId id="439"/>
            <p14:sldId id="440"/>
            <p14:sldId id="441"/>
            <p14:sldId id="442"/>
            <p14:sldId id="30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54" autoAdjust="0"/>
    <p:restoredTop sz="94660"/>
  </p:normalViewPr>
  <p:slideViewPr>
    <p:cSldViewPr snapToGrid="0" showGuides="1">
      <p:cViewPr varScale="1">
        <p:scale>
          <a:sx n="74" d="100"/>
          <a:sy n="74" d="100"/>
        </p:scale>
        <p:origin x="56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400" b="0" i="0" u="none" strike="noStrike" kern="1200" spc="0" baseline="0">
                <a:solidFill>
                  <a:schemeClr val="dk1"/>
                </a:solidFill>
                <a:latin typeface="+mn-lt"/>
                <a:ea typeface="+mn-ea"/>
                <a:cs typeface="+mn-cs"/>
              </a:defRPr>
            </a:pPr>
            <a:r>
              <a:rPr lang="en-US"/>
              <a:t>Grafik Persentase rata-rata responden pengguna SITABAH</a:t>
            </a:r>
          </a:p>
        </c:rich>
      </c:tx>
      <c:layout/>
      <c:overlay val="0"/>
      <c:spPr>
        <a:noFill/>
        <a:ln>
          <a:noFill/>
        </a:ln>
        <a:effectLst/>
      </c:spPr>
      <c:txPr>
        <a:bodyPr rot="0" spcFirstLastPara="1" vertOverflow="ellipsis" vert="horz" wrap="square" anchor="ctr" anchorCtr="1"/>
        <a:lstStyle/>
        <a:p>
          <a:pPr algn="ct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Sangat setuju</c:v>
                </c:pt>
                <c:pt idx="1">
                  <c:v>Setuju</c:v>
                </c:pt>
                <c:pt idx="2">
                  <c:v>Cukup</c:v>
                </c:pt>
                <c:pt idx="3">
                  <c:v>Kurang Setuju</c:v>
                </c:pt>
                <c:pt idx="4">
                  <c:v>Tidak Setuju</c:v>
                </c:pt>
              </c:strCache>
            </c:strRef>
          </c:cat>
          <c:val>
            <c:numRef>
              <c:f>Sheet1!$B$2:$B$6</c:f>
              <c:numCache>
                <c:formatCode>0.00%</c:formatCode>
                <c:ptCount val="5"/>
                <c:pt idx="0">
                  <c:v>0.40329999999999999</c:v>
                </c:pt>
                <c:pt idx="1">
                  <c:v>0.47849999999999998</c:v>
                </c:pt>
                <c:pt idx="2">
                  <c:v>0.1183</c:v>
                </c:pt>
                <c:pt idx="3">
                  <c:v>0</c:v>
                </c:pt>
                <c:pt idx="4">
                  <c:v>0</c:v>
                </c:pt>
              </c:numCache>
            </c:numRef>
          </c:val>
          <c:extLst xmlns:c16r2="http://schemas.microsoft.com/office/drawing/2015/06/chart">
            <c:ext xmlns:c16="http://schemas.microsoft.com/office/drawing/2014/chart" uri="{C3380CC4-5D6E-409C-BE32-E72D297353CC}">
              <c16:uniqueId val="{00000000-0B98-4D18-A796-38433A0F26BC}"/>
            </c:ext>
          </c:extLst>
        </c:ser>
        <c:dLbls>
          <c:showLegendKey val="0"/>
          <c:showVal val="0"/>
          <c:showCatName val="0"/>
          <c:showSerName val="0"/>
          <c:showPercent val="0"/>
          <c:showBubbleSize val="0"/>
        </c:dLbls>
        <c:gapWidth val="219"/>
        <c:overlap val="-27"/>
        <c:axId val="-1855560560"/>
        <c:axId val="-1855557840"/>
      </c:barChart>
      <c:catAx>
        <c:axId val="-1855560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855557840"/>
        <c:crosses val="autoZero"/>
        <c:auto val="1"/>
        <c:lblAlgn val="ctr"/>
        <c:lblOffset val="100"/>
        <c:noMultiLvlLbl val="0"/>
      </c:catAx>
      <c:valAx>
        <c:axId val="-18555578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8555605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xmlns="" id="{0C43DEA0-2EE9-4913-9EC5-65C6A53C0EBB}"/>
              </a:ext>
            </a:extLst>
          </p:cNvPr>
          <p:cNvGrpSpPr/>
          <p:nvPr userDrawn="1"/>
        </p:nvGrpSpPr>
        <p:grpSpPr>
          <a:xfrm>
            <a:off x="7317552" y="3646153"/>
            <a:ext cx="4332943" cy="2380659"/>
            <a:chOff x="-548507" y="477868"/>
            <a:chExt cx="11570449" cy="6357177"/>
          </a:xfrm>
        </p:grpSpPr>
        <p:sp>
          <p:nvSpPr>
            <p:cNvPr id="66" name="Freeform: Shape 65">
              <a:extLst>
                <a:ext uri="{FF2B5EF4-FFF2-40B4-BE49-F238E27FC236}">
                  <a16:creationId xmlns:a16="http://schemas.microsoft.com/office/drawing/2014/main" xmlns="" id="{DC50CA25-05AD-40BC-BCC4-264E8591F02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xmlns="" id="{69639376-445C-4429-B9B4-FEB590CA64E3}"/>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xmlns="" id="{73C73A6B-A910-4848-BD4E-06298A05C91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xmlns="" id="{5D574718-BAB0-42AA-918D-D282D2ADDF3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xmlns="" id="{FB5E896F-2B03-4DA9-8FEC-FF224E701552}"/>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71" name="Group 70">
              <a:extLst>
                <a:ext uri="{FF2B5EF4-FFF2-40B4-BE49-F238E27FC236}">
                  <a16:creationId xmlns:a16="http://schemas.microsoft.com/office/drawing/2014/main" xmlns="" id="{46917977-FE22-465D-A99B-D77B8A7C4439}"/>
                </a:ext>
              </a:extLst>
            </p:cNvPr>
            <p:cNvGrpSpPr/>
            <p:nvPr/>
          </p:nvGrpSpPr>
          <p:grpSpPr>
            <a:xfrm>
              <a:off x="1606" y="6382978"/>
              <a:ext cx="413937" cy="115242"/>
              <a:chOff x="5955" y="6353672"/>
              <a:chExt cx="413937" cy="115242"/>
            </a:xfrm>
          </p:grpSpPr>
          <p:sp>
            <p:nvSpPr>
              <p:cNvPr id="76" name="Rectangle: Rounded Corners 75">
                <a:extLst>
                  <a:ext uri="{FF2B5EF4-FFF2-40B4-BE49-F238E27FC236}">
                    <a16:creationId xmlns:a16="http://schemas.microsoft.com/office/drawing/2014/main" xmlns="" id="{8081D34D-AFA1-419F-A22C-B6BF4AD8E66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xmlns="" id="{6E9666BA-458B-474D-A142-19197F6F03E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xmlns="" id="{FE615392-4A18-4729-8B81-E8AD1A392C6F}"/>
                </a:ext>
              </a:extLst>
            </p:cNvPr>
            <p:cNvGrpSpPr/>
            <p:nvPr/>
          </p:nvGrpSpPr>
          <p:grpSpPr>
            <a:xfrm>
              <a:off x="9855291" y="6381600"/>
              <a:ext cx="885989" cy="115242"/>
              <a:chOff x="5955" y="6353672"/>
              <a:chExt cx="413937" cy="115242"/>
            </a:xfrm>
          </p:grpSpPr>
          <p:sp>
            <p:nvSpPr>
              <p:cNvPr id="74" name="Rectangle: Rounded Corners 73">
                <a:extLst>
                  <a:ext uri="{FF2B5EF4-FFF2-40B4-BE49-F238E27FC236}">
                    <a16:creationId xmlns:a16="http://schemas.microsoft.com/office/drawing/2014/main" xmlns="" id="{B85B2476-AD72-4D12-AABF-BCFFF070760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xmlns="" id="{7BF2C156-00E6-4915-BDC6-0E2191E610D7}"/>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Freeform: Shape 72">
              <a:extLst>
                <a:ext uri="{FF2B5EF4-FFF2-40B4-BE49-F238E27FC236}">
                  <a16:creationId xmlns:a16="http://schemas.microsoft.com/office/drawing/2014/main" xmlns="" id="{1E51F274-34D5-42DA-A528-72692C65B6A3}"/>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52" name="Group 51">
            <a:extLst>
              <a:ext uri="{FF2B5EF4-FFF2-40B4-BE49-F238E27FC236}">
                <a16:creationId xmlns:a16="http://schemas.microsoft.com/office/drawing/2014/main" xmlns="" id="{C6C50B4C-AD30-4551-8731-38211BEF3D58}"/>
              </a:ext>
            </a:extLst>
          </p:cNvPr>
          <p:cNvGrpSpPr/>
          <p:nvPr userDrawn="1"/>
        </p:nvGrpSpPr>
        <p:grpSpPr>
          <a:xfrm>
            <a:off x="7317552" y="831188"/>
            <a:ext cx="4332943" cy="2380659"/>
            <a:chOff x="-548507" y="477868"/>
            <a:chExt cx="11570449" cy="6357177"/>
          </a:xfrm>
        </p:grpSpPr>
        <p:sp>
          <p:nvSpPr>
            <p:cNvPr id="53" name="Freeform: Shape 52">
              <a:extLst>
                <a:ext uri="{FF2B5EF4-FFF2-40B4-BE49-F238E27FC236}">
                  <a16:creationId xmlns:a16="http://schemas.microsoft.com/office/drawing/2014/main" xmlns="" id="{D8907216-3C3D-43AE-8CA6-E0B0B8151AA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xmlns="" id="{C2D1311A-B8ED-498C-92AC-1A3563650E95}"/>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xmlns="" id="{B2D5E24C-EA5C-4CA3-A6D8-0CF8282C2CF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xmlns="" id="{963A8A47-9C63-47C2-9B44-BB196A82877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xmlns="" id="{B4ACF8CC-0176-4A7D-8E6E-3C2C100DC5C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58" name="Group 57">
              <a:extLst>
                <a:ext uri="{FF2B5EF4-FFF2-40B4-BE49-F238E27FC236}">
                  <a16:creationId xmlns:a16="http://schemas.microsoft.com/office/drawing/2014/main" xmlns="" id="{3BA2C283-8525-4A27-A7B4-7E6F480B4A7A}"/>
                </a:ext>
              </a:extLst>
            </p:cNvPr>
            <p:cNvGrpSpPr/>
            <p:nvPr/>
          </p:nvGrpSpPr>
          <p:grpSpPr>
            <a:xfrm>
              <a:off x="1606" y="6382978"/>
              <a:ext cx="413937" cy="115242"/>
              <a:chOff x="5955" y="6353672"/>
              <a:chExt cx="413937" cy="115242"/>
            </a:xfrm>
          </p:grpSpPr>
          <p:sp>
            <p:nvSpPr>
              <p:cNvPr id="63" name="Rectangle: Rounded Corners 62">
                <a:extLst>
                  <a:ext uri="{FF2B5EF4-FFF2-40B4-BE49-F238E27FC236}">
                    <a16:creationId xmlns:a16="http://schemas.microsoft.com/office/drawing/2014/main" xmlns="" id="{C98143F0-ECB0-4F97-811B-F4FC7667A6C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xmlns="" id="{533F95F6-A7D3-4317-90F2-9D27883870C8}"/>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xmlns="" id="{85B34BD4-73F1-4D08-8B34-2A7B9259B04A}"/>
                </a:ext>
              </a:extLst>
            </p:cNvPr>
            <p:cNvGrpSpPr/>
            <p:nvPr/>
          </p:nvGrpSpPr>
          <p:grpSpPr>
            <a:xfrm>
              <a:off x="9855291" y="6381600"/>
              <a:ext cx="885989" cy="115242"/>
              <a:chOff x="5955" y="6353672"/>
              <a:chExt cx="413937" cy="115242"/>
            </a:xfrm>
          </p:grpSpPr>
          <p:sp>
            <p:nvSpPr>
              <p:cNvPr id="61" name="Rectangle: Rounded Corners 60">
                <a:extLst>
                  <a:ext uri="{FF2B5EF4-FFF2-40B4-BE49-F238E27FC236}">
                    <a16:creationId xmlns:a16="http://schemas.microsoft.com/office/drawing/2014/main" xmlns="" id="{5A62EFEC-1177-4550-A16B-03610C20A74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xmlns="" id="{F8C546E3-CFAC-4A82-907D-F96ED6D745F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0" name="Freeform: Shape 59">
              <a:extLst>
                <a:ext uri="{FF2B5EF4-FFF2-40B4-BE49-F238E27FC236}">
                  <a16:creationId xmlns:a16="http://schemas.microsoft.com/office/drawing/2014/main" xmlns="" id="{A5682069-156F-43FE-8A21-B431680102A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2" name="Rectangle 41">
            <a:extLst>
              <a:ext uri="{FF2B5EF4-FFF2-40B4-BE49-F238E27FC236}">
                <a16:creationId xmlns:a16="http://schemas.microsoft.com/office/drawing/2014/main" xmlns="" id="{7F06C85C-84F2-4B8B-9F72-A47B15514A1A}"/>
              </a:ext>
            </a:extLst>
          </p:cNvPr>
          <p:cNvSpPr/>
          <p:nvPr userDrawn="1"/>
        </p:nvSpPr>
        <p:spPr>
          <a:xfrm>
            <a:off x="0" y="0"/>
            <a:ext cx="12192000" cy="403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Rectangle 42">
            <a:extLst>
              <a:ext uri="{FF2B5EF4-FFF2-40B4-BE49-F238E27FC236}">
                <a16:creationId xmlns:a16="http://schemas.microsoft.com/office/drawing/2014/main" xmlns="" id="{F974B59B-8C0F-414A-9BDE-49506548142E}"/>
              </a:ext>
            </a:extLst>
          </p:cNvPr>
          <p:cNvSpPr/>
          <p:nvPr userDrawn="1"/>
        </p:nvSpPr>
        <p:spPr>
          <a:xfrm>
            <a:off x="0" y="6453336"/>
            <a:ext cx="12192000" cy="4046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Picture Placeholder 2">
            <a:extLst>
              <a:ext uri="{FF2B5EF4-FFF2-40B4-BE49-F238E27FC236}">
                <a16:creationId xmlns:a16="http://schemas.microsoft.com/office/drawing/2014/main" xmlns="" id="{A421B7C0-B1B5-48F7-B59A-F41E572A2013}"/>
              </a:ext>
            </a:extLst>
          </p:cNvPr>
          <p:cNvSpPr>
            <a:spLocks noGrp="1"/>
          </p:cNvSpPr>
          <p:nvPr>
            <p:ph type="pic" idx="1" hasCustomPrompt="1"/>
          </p:nvPr>
        </p:nvSpPr>
        <p:spPr>
          <a:xfrm>
            <a:off x="7930565" y="966594"/>
            <a:ext cx="3101993" cy="19127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1" name="Picture Placeholder 2">
            <a:extLst>
              <a:ext uri="{FF2B5EF4-FFF2-40B4-BE49-F238E27FC236}">
                <a16:creationId xmlns:a16="http://schemas.microsoft.com/office/drawing/2014/main" xmlns="" id="{A2E1D95A-9D58-44C2-805F-707B44E68128}"/>
              </a:ext>
            </a:extLst>
          </p:cNvPr>
          <p:cNvSpPr>
            <a:spLocks noGrp="1"/>
          </p:cNvSpPr>
          <p:nvPr>
            <p:ph type="pic" idx="10" hasCustomPrompt="1"/>
          </p:nvPr>
        </p:nvSpPr>
        <p:spPr>
          <a:xfrm>
            <a:off x="7930565" y="3800562"/>
            <a:ext cx="3101993" cy="19127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2282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26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143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xmlns="" id="{577FA290-712D-4C40-BD40-7D1E8ADCF0EB}"/>
              </a:ext>
            </a:extLst>
          </p:cNvPr>
          <p:cNvGrpSpPr/>
          <p:nvPr userDrawn="1"/>
        </p:nvGrpSpPr>
        <p:grpSpPr>
          <a:xfrm>
            <a:off x="295274" y="-162144"/>
            <a:ext cx="11522068" cy="1366577"/>
            <a:chOff x="295274" y="-162144"/>
            <a:chExt cx="11522068" cy="1366577"/>
          </a:xfrm>
        </p:grpSpPr>
        <p:sp>
          <p:nvSpPr>
            <p:cNvPr id="4" name="Freeform: Shape 3">
              <a:extLst>
                <a:ext uri="{FF2B5EF4-FFF2-40B4-BE49-F238E27FC236}">
                  <a16:creationId xmlns:a16="http://schemas.microsoft.com/office/drawing/2014/main" xmlns="" id="{F783945F-25AC-4AD4-B372-7E9939ED5482}"/>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B4231E36-AD19-4F03-AC86-15DD707C3117}"/>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509421CD-C139-4DFB-9E39-293309A600F7}"/>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7" name="Freeform: Shape 6">
              <a:extLst>
                <a:ext uri="{FF2B5EF4-FFF2-40B4-BE49-F238E27FC236}">
                  <a16:creationId xmlns:a16="http://schemas.microsoft.com/office/drawing/2014/main" xmlns="" id="{10223A41-9E76-4BBF-9ADF-84ACC1570DC9}"/>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a16="http://schemas.microsoft.com/office/drawing/2014/main" xmlns="" id="{C64ECCCF-678E-4D29-AB37-43490F889CD7}"/>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a16="http://schemas.microsoft.com/office/drawing/2014/main" xmlns="" id="{D485D52E-3EB4-4114-BEFD-9FD63ABD1C95}"/>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a16="http://schemas.microsoft.com/office/drawing/2014/main" xmlns="" id="{BA02A0FC-6F25-4ED7-A456-E7DA832320D4}"/>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a16="http://schemas.microsoft.com/office/drawing/2014/main" xmlns="" id="{BAB3F657-A977-4498-8840-F4C294302F35}"/>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a16="http://schemas.microsoft.com/office/drawing/2014/main" xmlns="" id="{0091CC98-BE28-471F-BF69-CAE9FC4E487F}"/>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a16="http://schemas.microsoft.com/office/drawing/2014/main" xmlns="" id="{00606BF6-759D-4244-8D34-8243397D610E}"/>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Tree>
    <p:extLst>
      <p:ext uri="{BB962C8B-B14F-4D97-AF65-F5344CB8AC3E}">
        <p14:creationId xmlns:p14="http://schemas.microsoft.com/office/powerpoint/2010/main" val="26825388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xmlns="" id="{4C264C26-74D8-4ABF-9E51-BD9856F1E7E0}"/>
              </a:ext>
            </a:extLst>
          </p:cNvPr>
          <p:cNvSpPr/>
          <p:nvPr userDrawn="1"/>
        </p:nvSpPr>
        <p:spPr>
          <a:xfrm>
            <a:off x="0" y="5949226"/>
            <a:ext cx="12198495" cy="910624"/>
          </a:xfrm>
          <a:custGeom>
            <a:avLst/>
            <a:gdLst>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9751 w 12205236"/>
              <a:gd name="connsiteY118" fmla="*/ 159406 h 1044430"/>
              <a:gd name="connsiteX119" fmla="*/ 11338160 w 12205236"/>
              <a:gd name="connsiteY119" fmla="*/ 178288 h 1044430"/>
              <a:gd name="connsiteX120" fmla="*/ 11336104 w 12205236"/>
              <a:gd name="connsiteY120" fmla="*/ 214183 h 1044430"/>
              <a:gd name="connsiteX121" fmla="*/ 11346424 w 12205236"/>
              <a:gd name="connsiteY121" fmla="*/ 288619 h 1044430"/>
              <a:gd name="connsiteX122" fmla="*/ 11329934 w 12205236"/>
              <a:gd name="connsiteY122" fmla="*/ 213996 h 1044430"/>
              <a:gd name="connsiteX123" fmla="*/ 11331617 w 12205236"/>
              <a:gd name="connsiteY123" fmla="*/ 176232 h 1044430"/>
              <a:gd name="connsiteX124" fmla="*/ 11330682 w 12205236"/>
              <a:gd name="connsiteY124" fmla="*/ 166697 h 1044430"/>
              <a:gd name="connsiteX125" fmla="*/ 11320587 w 12205236"/>
              <a:gd name="connsiteY125" fmla="*/ 169315 h 1044430"/>
              <a:gd name="connsiteX126" fmla="*/ 11315166 w 12205236"/>
              <a:gd name="connsiteY126" fmla="*/ 172680 h 1044430"/>
              <a:gd name="connsiteX127" fmla="*/ 11277776 w 12205236"/>
              <a:gd name="connsiteY127" fmla="*/ 204461 h 1044430"/>
              <a:gd name="connsiteX128" fmla="*/ 11265436 w 12205236"/>
              <a:gd name="connsiteY128" fmla="*/ 217174 h 1044430"/>
              <a:gd name="connsiteX129" fmla="*/ 11199630 w 12205236"/>
              <a:gd name="connsiteY129" fmla="*/ 287467 h 1044430"/>
              <a:gd name="connsiteX130" fmla="*/ 11051004 w 12205236"/>
              <a:gd name="connsiteY130" fmla="*/ 311958 h 1044430"/>
              <a:gd name="connsiteX131" fmla="*/ 11045770 w 12205236"/>
              <a:gd name="connsiteY131" fmla="*/ 310088 h 1044430"/>
              <a:gd name="connsiteX132" fmla="*/ 11027636 w 12205236"/>
              <a:gd name="connsiteY132" fmla="*/ 345983 h 1044430"/>
              <a:gd name="connsiteX133" fmla="*/ 11014175 w 12205236"/>
              <a:gd name="connsiteY133" fmla="*/ 376643 h 1044430"/>
              <a:gd name="connsiteX134" fmla="*/ 11019036 w 12205236"/>
              <a:gd name="connsiteY134" fmla="*/ 430484 h 1044430"/>
              <a:gd name="connsiteX135" fmla="*/ 11019036 w 12205236"/>
              <a:gd name="connsiteY135" fmla="*/ 430671 h 1044430"/>
              <a:gd name="connsiteX136" fmla="*/ 11019784 w 12205236"/>
              <a:gd name="connsiteY136" fmla="*/ 435158 h 1044430"/>
              <a:gd name="connsiteX137" fmla="*/ 11028197 w 12205236"/>
              <a:gd name="connsiteY137" fmla="*/ 513490 h 1044430"/>
              <a:gd name="connsiteX138" fmla="*/ 11049322 w 12205236"/>
              <a:gd name="connsiteY138" fmla="*/ 556676 h 1044430"/>
              <a:gd name="connsiteX139" fmla="*/ 11049883 w 12205236"/>
              <a:gd name="connsiteY139" fmla="*/ 566023 h 1044430"/>
              <a:gd name="connsiteX140" fmla="*/ 11085590 w 12205236"/>
              <a:gd name="connsiteY140" fmla="*/ 679128 h 1044430"/>
              <a:gd name="connsiteX141" fmla="*/ 11104472 w 12205236"/>
              <a:gd name="connsiteY141" fmla="*/ 689971 h 1044430"/>
              <a:gd name="connsiteX142" fmla="*/ 11317035 w 12205236"/>
              <a:gd name="connsiteY142" fmla="*/ 699880 h 1044430"/>
              <a:gd name="connsiteX143" fmla="*/ 11460986 w 12205236"/>
              <a:gd name="connsiteY143" fmla="*/ 711097 h 1044430"/>
              <a:gd name="connsiteX144" fmla="*/ 11472764 w 12205236"/>
              <a:gd name="connsiteY144" fmla="*/ 703993 h 1044430"/>
              <a:gd name="connsiteX145" fmla="*/ 11480056 w 12205236"/>
              <a:gd name="connsiteY145" fmla="*/ 653703 h 1044430"/>
              <a:gd name="connsiteX146" fmla="*/ 11491272 w 12205236"/>
              <a:gd name="connsiteY146" fmla="*/ 594066 h 1044430"/>
              <a:gd name="connsiteX147" fmla="*/ 11500620 w 12205236"/>
              <a:gd name="connsiteY147" fmla="*/ 565649 h 1044430"/>
              <a:gd name="connsiteX148" fmla="*/ 11508659 w 12205236"/>
              <a:gd name="connsiteY148" fmla="*/ 503582 h 1044430"/>
              <a:gd name="connsiteX149" fmla="*/ 11499124 w 12205236"/>
              <a:gd name="connsiteY149" fmla="*/ 492925 h 1044430"/>
              <a:gd name="connsiteX150" fmla="*/ 11412193 w 12205236"/>
              <a:gd name="connsiteY150" fmla="*/ 457405 h 1044430"/>
              <a:gd name="connsiteX151" fmla="*/ 11392189 w 12205236"/>
              <a:gd name="connsiteY151" fmla="*/ 434036 h 1044430"/>
              <a:gd name="connsiteX152" fmla="*/ 11392002 w 12205236"/>
              <a:gd name="connsiteY152" fmla="*/ 434223 h 1044430"/>
              <a:gd name="connsiteX153" fmla="*/ 11380785 w 12205236"/>
              <a:gd name="connsiteY153" fmla="*/ 413845 h 1044430"/>
              <a:gd name="connsiteX154" fmla="*/ 11366950 w 12205236"/>
              <a:gd name="connsiteY154" fmla="*/ 381503 h 1044430"/>
              <a:gd name="connsiteX155" fmla="*/ 11350474 w 12205236"/>
              <a:gd name="connsiteY155" fmla="*/ 306943 h 1044430"/>
              <a:gd name="connsiteX156" fmla="*/ 11346947 w 12205236"/>
              <a:gd name="connsiteY156" fmla="*/ 216052 h 1044430"/>
              <a:gd name="connsiteX157" fmla="*/ 11352369 w 12205236"/>
              <a:gd name="connsiteY157" fmla="*/ 178475 h 1044430"/>
              <a:gd name="connsiteX158" fmla="*/ 11354986 w 12205236"/>
              <a:gd name="connsiteY158" fmla="*/ 164828 h 1044430"/>
              <a:gd name="connsiteX159" fmla="*/ 11349751 w 12205236"/>
              <a:gd name="connsiteY159" fmla="*/ 159406 h 1044430"/>
              <a:gd name="connsiteX160" fmla="*/ 10931520 w 12205236"/>
              <a:gd name="connsiteY160" fmla="*/ 265 h 1044430"/>
              <a:gd name="connsiteX161" fmla="*/ 10940144 w 12205236"/>
              <a:gd name="connsiteY161" fmla="*/ 2929 h 1044430"/>
              <a:gd name="connsiteX162" fmla="*/ 10943321 w 12205236"/>
              <a:gd name="connsiteY162" fmla="*/ 6668 h 1044430"/>
              <a:gd name="connsiteX163" fmla="*/ 10943695 w 12205236"/>
              <a:gd name="connsiteY163" fmla="*/ 30224 h 1044430"/>
              <a:gd name="connsiteX164" fmla="*/ 10937526 w 12205236"/>
              <a:gd name="connsiteY164" fmla="*/ 48731 h 1044430"/>
              <a:gd name="connsiteX165" fmla="*/ 10936218 w 12205236"/>
              <a:gd name="connsiteY165" fmla="*/ 54901 h 1044430"/>
              <a:gd name="connsiteX166" fmla="*/ 10930983 w 12205236"/>
              <a:gd name="connsiteY166" fmla="*/ 47797 h 1044430"/>
              <a:gd name="connsiteX167" fmla="*/ 10930422 w 12205236"/>
              <a:gd name="connsiteY167" fmla="*/ 68175 h 1044430"/>
              <a:gd name="connsiteX168" fmla="*/ 10937713 w 12205236"/>
              <a:gd name="connsiteY168" fmla="*/ 79765 h 1044430"/>
              <a:gd name="connsiteX169" fmla="*/ 10973794 w 12205236"/>
              <a:gd name="connsiteY169" fmla="*/ 105751 h 1044430"/>
              <a:gd name="connsiteX170" fmla="*/ 10977346 w 12205236"/>
              <a:gd name="connsiteY170" fmla="*/ 109864 h 1044430"/>
              <a:gd name="connsiteX171" fmla="*/ 11013802 w 12205236"/>
              <a:gd name="connsiteY171" fmla="*/ 137159 h 1044430"/>
              <a:gd name="connsiteX172" fmla="*/ 11039975 w 12205236"/>
              <a:gd name="connsiteY172" fmla="*/ 163145 h 1044430"/>
              <a:gd name="connsiteX173" fmla="*/ 11087834 w 12205236"/>
              <a:gd name="connsiteY173" fmla="*/ 197731 h 1044430"/>
              <a:gd name="connsiteX174" fmla="*/ 11181870 w 12205236"/>
              <a:gd name="connsiteY174" fmla="*/ 189131 h 1044430"/>
              <a:gd name="connsiteX175" fmla="*/ 11210660 w 12205236"/>
              <a:gd name="connsiteY175" fmla="*/ 156041 h 1044430"/>
              <a:gd name="connsiteX176" fmla="*/ 11217204 w 12205236"/>
              <a:gd name="connsiteY176" fmla="*/ 145011 h 1044430"/>
              <a:gd name="connsiteX177" fmla="*/ 11235712 w 12205236"/>
              <a:gd name="connsiteY177" fmla="*/ 107621 h 1044430"/>
              <a:gd name="connsiteX178" fmla="*/ 11240946 w 12205236"/>
              <a:gd name="connsiteY178" fmla="*/ 77335 h 1044430"/>
              <a:gd name="connsiteX179" fmla="*/ 11252911 w 12205236"/>
              <a:gd name="connsiteY179" fmla="*/ 63875 h 1044430"/>
              <a:gd name="connsiteX180" fmla="*/ 11248798 w 12205236"/>
              <a:gd name="connsiteY180" fmla="*/ 58827 h 1044430"/>
              <a:gd name="connsiteX181" fmla="*/ 11254220 w 12205236"/>
              <a:gd name="connsiteY181" fmla="*/ 58453 h 1044430"/>
              <a:gd name="connsiteX182" fmla="*/ 11256650 w 12205236"/>
              <a:gd name="connsiteY182" fmla="*/ 60136 h 1044430"/>
              <a:gd name="connsiteX183" fmla="*/ 11279458 w 12205236"/>
              <a:gd name="connsiteY183" fmla="*/ 63501 h 1044430"/>
              <a:gd name="connsiteX184" fmla="*/ 11317035 w 12205236"/>
              <a:gd name="connsiteY184" fmla="*/ 66305 h 1044430"/>
              <a:gd name="connsiteX185" fmla="*/ 11329186 w 12205236"/>
              <a:gd name="connsiteY185" fmla="*/ 70605 h 1044430"/>
              <a:gd name="connsiteX186" fmla="*/ 11336665 w 12205236"/>
              <a:gd name="connsiteY186" fmla="*/ 72848 h 1044430"/>
              <a:gd name="connsiteX187" fmla="*/ 11374428 w 12205236"/>
              <a:gd name="connsiteY187" fmla="*/ 73222 h 1044430"/>
              <a:gd name="connsiteX188" fmla="*/ 11397236 w 12205236"/>
              <a:gd name="connsiteY188" fmla="*/ 74157 h 1044430"/>
              <a:gd name="connsiteX189" fmla="*/ 11411632 w 12205236"/>
              <a:gd name="connsiteY189" fmla="*/ 80887 h 1044430"/>
              <a:gd name="connsiteX190" fmla="*/ 11431822 w 12205236"/>
              <a:gd name="connsiteY190" fmla="*/ 116595 h 1044430"/>
              <a:gd name="connsiteX191" fmla="*/ 11428457 w 12205236"/>
              <a:gd name="connsiteY191" fmla="*/ 136037 h 1044430"/>
              <a:gd name="connsiteX192" fmla="*/ 11425092 w 12205236"/>
              <a:gd name="connsiteY192" fmla="*/ 135103 h 1044430"/>
              <a:gd name="connsiteX193" fmla="*/ 11421353 w 12205236"/>
              <a:gd name="connsiteY193" fmla="*/ 139029 h 1044430"/>
              <a:gd name="connsiteX194" fmla="*/ 11401350 w 12205236"/>
              <a:gd name="connsiteY194" fmla="*/ 152489 h 1044430"/>
              <a:gd name="connsiteX195" fmla="*/ 11380224 w 12205236"/>
              <a:gd name="connsiteY195" fmla="*/ 155293 h 1044430"/>
              <a:gd name="connsiteX196" fmla="*/ 11358912 w 12205236"/>
              <a:gd name="connsiteY196" fmla="*/ 174549 h 1044430"/>
              <a:gd name="connsiteX197" fmla="*/ 11358164 w 12205236"/>
              <a:gd name="connsiteY197" fmla="*/ 181840 h 1044430"/>
              <a:gd name="connsiteX198" fmla="*/ 11352742 w 12205236"/>
              <a:gd name="connsiteY198" fmla="*/ 221100 h 1044430"/>
              <a:gd name="connsiteX199" fmla="*/ 11351995 w 12205236"/>
              <a:gd name="connsiteY199" fmla="*/ 256620 h 1044430"/>
              <a:gd name="connsiteX200" fmla="*/ 11363399 w 12205236"/>
              <a:gd name="connsiteY200" fmla="*/ 347104 h 1044430"/>
              <a:gd name="connsiteX201" fmla="*/ 11399854 w 12205236"/>
              <a:gd name="connsiteY201" fmla="*/ 420389 h 1044430"/>
              <a:gd name="connsiteX202" fmla="*/ 11514454 w 12205236"/>
              <a:gd name="connsiteY202" fmla="*/ 454975 h 1044430"/>
              <a:gd name="connsiteX203" fmla="*/ 11525298 w 12205236"/>
              <a:gd name="connsiteY203" fmla="*/ 443758 h 1044430"/>
              <a:gd name="connsiteX204" fmla="*/ 11537449 w 12205236"/>
              <a:gd name="connsiteY204" fmla="*/ 387299 h 1044430"/>
              <a:gd name="connsiteX205" fmla="*/ 11538010 w 12205236"/>
              <a:gd name="connsiteY205" fmla="*/ 373464 h 1044430"/>
              <a:gd name="connsiteX206" fmla="*/ 11532402 w 12205236"/>
              <a:gd name="connsiteY206" fmla="*/ 322614 h 1044430"/>
              <a:gd name="connsiteX207" fmla="*/ 11533150 w 12205236"/>
              <a:gd name="connsiteY207" fmla="*/ 320184 h 1044430"/>
              <a:gd name="connsiteX208" fmla="*/ 11534271 w 12205236"/>
              <a:gd name="connsiteY208" fmla="*/ 314949 h 1044430"/>
              <a:gd name="connsiteX209" fmla="*/ 11551844 w 12205236"/>
              <a:gd name="connsiteY209" fmla="*/ 281298 h 1044430"/>
              <a:gd name="connsiteX210" fmla="*/ 11568109 w 12205236"/>
              <a:gd name="connsiteY210" fmla="*/ 272137 h 1044430"/>
              <a:gd name="connsiteX211" fmla="*/ 11574465 w 12205236"/>
              <a:gd name="connsiteY211" fmla="*/ 255873 h 1044430"/>
              <a:gd name="connsiteX212" fmla="*/ 11576709 w 12205236"/>
              <a:gd name="connsiteY212" fmla="*/ 255312 h 1044430"/>
              <a:gd name="connsiteX213" fmla="*/ 11578765 w 12205236"/>
              <a:gd name="connsiteY213" fmla="*/ 239608 h 1044430"/>
              <a:gd name="connsiteX214" fmla="*/ 11575587 w 12205236"/>
              <a:gd name="connsiteY214" fmla="*/ 231756 h 1044430"/>
              <a:gd name="connsiteX215" fmla="*/ 11567735 w 12205236"/>
              <a:gd name="connsiteY215" fmla="*/ 236430 h 1044430"/>
              <a:gd name="connsiteX216" fmla="*/ 11562688 w 12205236"/>
              <a:gd name="connsiteY216" fmla="*/ 238486 h 1044430"/>
              <a:gd name="connsiteX217" fmla="*/ 11563248 w 12205236"/>
              <a:gd name="connsiteY217" fmla="*/ 208948 h 1044430"/>
              <a:gd name="connsiteX218" fmla="*/ 11576522 w 12205236"/>
              <a:gd name="connsiteY218" fmla="*/ 198666 h 1044430"/>
              <a:gd name="connsiteX219" fmla="*/ 11578952 w 12205236"/>
              <a:gd name="connsiteY219" fmla="*/ 186140 h 1044430"/>
              <a:gd name="connsiteX220" fmla="*/ 11571100 w 12205236"/>
              <a:gd name="connsiteY220" fmla="*/ 171184 h 1044430"/>
              <a:gd name="connsiteX221" fmla="*/ 11574465 w 12205236"/>
              <a:gd name="connsiteY221" fmla="*/ 153050 h 1044430"/>
              <a:gd name="connsiteX222" fmla="*/ 11578578 w 12205236"/>
              <a:gd name="connsiteY222" fmla="*/ 129868 h 1044430"/>
              <a:gd name="connsiteX223" fmla="*/ 11575400 w 12205236"/>
              <a:gd name="connsiteY223" fmla="*/ 124073 h 1044430"/>
              <a:gd name="connsiteX224" fmla="*/ 11572409 w 12205236"/>
              <a:gd name="connsiteY224" fmla="*/ 124073 h 1044430"/>
              <a:gd name="connsiteX225" fmla="*/ 11572409 w 12205236"/>
              <a:gd name="connsiteY225" fmla="*/ 122390 h 1044430"/>
              <a:gd name="connsiteX226" fmla="*/ 11582878 w 12205236"/>
              <a:gd name="connsiteY226" fmla="*/ 105004 h 1044430"/>
              <a:gd name="connsiteX227" fmla="*/ 11595591 w 12205236"/>
              <a:gd name="connsiteY227" fmla="*/ 97339 h 1044430"/>
              <a:gd name="connsiteX228" fmla="*/ 11666258 w 12205236"/>
              <a:gd name="connsiteY228" fmla="*/ 134916 h 1044430"/>
              <a:gd name="connsiteX229" fmla="*/ 11667754 w 12205236"/>
              <a:gd name="connsiteY229" fmla="*/ 137159 h 1044430"/>
              <a:gd name="connsiteX230" fmla="*/ 11668875 w 12205236"/>
              <a:gd name="connsiteY230" fmla="*/ 163893 h 1044430"/>
              <a:gd name="connsiteX231" fmla="*/ 11675231 w 12205236"/>
              <a:gd name="connsiteY231" fmla="*/ 182588 h 1044430"/>
              <a:gd name="connsiteX232" fmla="*/ 11694861 w 12205236"/>
              <a:gd name="connsiteY232" fmla="*/ 195114 h 1044430"/>
              <a:gd name="connsiteX233" fmla="*/ 11716174 w 12205236"/>
              <a:gd name="connsiteY233" fmla="*/ 226334 h 1044430"/>
              <a:gd name="connsiteX234" fmla="*/ 11733747 w 12205236"/>
              <a:gd name="connsiteY234" fmla="*/ 283167 h 1044430"/>
              <a:gd name="connsiteX235" fmla="*/ 11737673 w 12205236"/>
              <a:gd name="connsiteY235" fmla="*/ 337383 h 1044430"/>
              <a:gd name="connsiteX236" fmla="*/ 11735804 w 12205236"/>
              <a:gd name="connsiteY236" fmla="*/ 409172 h 1044430"/>
              <a:gd name="connsiteX237" fmla="*/ 11742534 w 12205236"/>
              <a:gd name="connsiteY237" fmla="*/ 502273 h 1044430"/>
              <a:gd name="connsiteX238" fmla="*/ 11749451 w 12205236"/>
              <a:gd name="connsiteY238" fmla="*/ 573875 h 1044430"/>
              <a:gd name="connsiteX239" fmla="*/ 11743094 w 12205236"/>
              <a:gd name="connsiteY239" fmla="*/ 614069 h 1044430"/>
              <a:gd name="connsiteX240" fmla="*/ 11740477 w 12205236"/>
              <a:gd name="connsiteY240" fmla="*/ 624539 h 1044430"/>
              <a:gd name="connsiteX241" fmla="*/ 11732625 w 12205236"/>
              <a:gd name="connsiteY241" fmla="*/ 663798 h 1044430"/>
              <a:gd name="connsiteX242" fmla="*/ 11729634 w 12205236"/>
              <a:gd name="connsiteY242" fmla="*/ 674080 h 1044430"/>
              <a:gd name="connsiteX243" fmla="*/ 11712248 w 12205236"/>
              <a:gd name="connsiteY243" fmla="*/ 697823 h 1044430"/>
              <a:gd name="connsiteX244" fmla="*/ 11700283 w 12205236"/>
              <a:gd name="connsiteY244" fmla="*/ 726240 h 1044430"/>
              <a:gd name="connsiteX245" fmla="*/ 11704957 w 12205236"/>
              <a:gd name="connsiteY245" fmla="*/ 730353 h 1044430"/>
              <a:gd name="connsiteX246" fmla="*/ 11717330 w 12205236"/>
              <a:gd name="connsiteY246" fmla="*/ 732929 h 1044430"/>
              <a:gd name="connsiteX247" fmla="*/ 12192000 w 12205236"/>
              <a:gd name="connsiteY247" fmla="*/ 732929 h 1044430"/>
              <a:gd name="connsiteX248" fmla="*/ 12192000 w 12205236"/>
              <a:gd name="connsiteY248" fmla="*/ 825550 h 1044430"/>
              <a:gd name="connsiteX249" fmla="*/ 12205236 w 12205236"/>
              <a:gd name="connsiteY249" fmla="*/ 832802 h 1044430"/>
              <a:gd name="connsiteX250" fmla="*/ 12204487 w 12205236"/>
              <a:gd name="connsiteY250" fmla="*/ 1036765 h 1044430"/>
              <a:gd name="connsiteX251" fmla="*/ 12196822 w 12205236"/>
              <a:gd name="connsiteY251" fmla="*/ 1044430 h 1044430"/>
              <a:gd name="connsiteX252" fmla="*/ 10934909 w 12205236"/>
              <a:gd name="connsiteY252" fmla="*/ 1044243 h 1044430"/>
              <a:gd name="connsiteX253" fmla="*/ 8623269 w 12205236"/>
              <a:gd name="connsiteY253" fmla="*/ 1044430 h 1044430"/>
              <a:gd name="connsiteX254" fmla="*/ 8614669 w 12205236"/>
              <a:gd name="connsiteY254" fmla="*/ 1035830 h 1044430"/>
              <a:gd name="connsiteX255" fmla="*/ 8614856 w 12205236"/>
              <a:gd name="connsiteY255" fmla="*/ 1003114 h 1044430"/>
              <a:gd name="connsiteX256" fmla="*/ 8620838 w 12205236"/>
              <a:gd name="connsiteY256" fmla="*/ 998253 h 1044430"/>
              <a:gd name="connsiteX257" fmla="*/ 8692067 w 12205236"/>
              <a:gd name="connsiteY257" fmla="*/ 989092 h 1044430"/>
              <a:gd name="connsiteX258" fmla="*/ 9067650 w 12205236"/>
              <a:gd name="connsiteY258" fmla="*/ 930203 h 1044430"/>
              <a:gd name="connsiteX259" fmla="*/ 9180217 w 12205236"/>
              <a:gd name="connsiteY259" fmla="*/ 908775 h 1044430"/>
              <a:gd name="connsiteX260" fmla="*/ 0 w 12205236"/>
              <a:gd name="connsiteY260" fmla="*/ 908775 h 1044430"/>
              <a:gd name="connsiteX261" fmla="*/ 0 w 12205236"/>
              <a:gd name="connsiteY261" fmla="*/ 732929 h 1044430"/>
              <a:gd name="connsiteX262" fmla="*/ 10184483 w 12205236"/>
              <a:gd name="connsiteY262" fmla="*/ 732929 h 1044430"/>
              <a:gd name="connsiteX263" fmla="*/ 10336481 w 12205236"/>
              <a:gd name="connsiteY263" fmla="*/ 714462 h 1044430"/>
              <a:gd name="connsiteX264" fmla="*/ 10349568 w 12205236"/>
              <a:gd name="connsiteY264" fmla="*/ 713901 h 1044430"/>
              <a:gd name="connsiteX265" fmla="*/ 10356111 w 12205236"/>
              <a:gd name="connsiteY265" fmla="*/ 709414 h 1044430"/>
              <a:gd name="connsiteX266" fmla="*/ 10354615 w 12205236"/>
              <a:gd name="connsiteY266" fmla="*/ 679128 h 1044430"/>
              <a:gd name="connsiteX267" fmla="*/ 10358167 w 12205236"/>
              <a:gd name="connsiteY267" fmla="*/ 520594 h 1044430"/>
              <a:gd name="connsiteX268" fmla="*/ 10372188 w 12205236"/>
              <a:gd name="connsiteY268" fmla="*/ 482269 h 1044430"/>
              <a:gd name="connsiteX269" fmla="*/ 10396679 w 12205236"/>
              <a:gd name="connsiteY269" fmla="*/ 451984 h 1044430"/>
              <a:gd name="connsiteX270" fmla="*/ 10447903 w 12205236"/>
              <a:gd name="connsiteY270" fmla="*/ 334765 h 1044430"/>
              <a:gd name="connsiteX271" fmla="*/ 10448464 w 12205236"/>
              <a:gd name="connsiteY271" fmla="*/ 261107 h 1044430"/>
              <a:gd name="connsiteX272" fmla="*/ 10446408 w 12205236"/>
              <a:gd name="connsiteY272" fmla="*/ 225774 h 1044430"/>
              <a:gd name="connsiteX273" fmla="*/ 10448464 w 12205236"/>
              <a:gd name="connsiteY273" fmla="*/ 215678 h 1044430"/>
              <a:gd name="connsiteX274" fmla="*/ 10453512 w 12205236"/>
              <a:gd name="connsiteY274" fmla="*/ 201096 h 1044430"/>
              <a:gd name="connsiteX275" fmla="*/ 10442856 w 12205236"/>
              <a:gd name="connsiteY275" fmla="*/ 229139 h 1044430"/>
              <a:gd name="connsiteX276" fmla="*/ 10417991 w 12205236"/>
              <a:gd name="connsiteY276" fmla="*/ 307471 h 1044430"/>
              <a:gd name="connsiteX277" fmla="*/ 10413318 w 12205236"/>
              <a:gd name="connsiteY277" fmla="*/ 312331 h 1044430"/>
              <a:gd name="connsiteX278" fmla="*/ 10410513 w 12205236"/>
              <a:gd name="connsiteY278" fmla="*/ 310649 h 1044430"/>
              <a:gd name="connsiteX279" fmla="*/ 10388266 w 12205236"/>
              <a:gd name="connsiteY279" fmla="*/ 406929 h 1044430"/>
              <a:gd name="connsiteX280" fmla="*/ 10366767 w 12205236"/>
              <a:gd name="connsiteY280" fmla="*/ 418706 h 1044430"/>
              <a:gd name="connsiteX281" fmla="*/ 10364337 w 12205236"/>
              <a:gd name="connsiteY281" fmla="*/ 417398 h 1044430"/>
              <a:gd name="connsiteX282" fmla="*/ 10363963 w 12205236"/>
              <a:gd name="connsiteY282" fmla="*/ 416650 h 1044430"/>
              <a:gd name="connsiteX283" fmla="*/ 10365458 w 12205236"/>
              <a:gd name="connsiteY283" fmla="*/ 415528 h 1044430"/>
              <a:gd name="connsiteX284" fmla="*/ 10368263 w 12205236"/>
              <a:gd name="connsiteY284" fmla="*/ 397768 h 1044430"/>
              <a:gd name="connsiteX285" fmla="*/ 10360784 w 12205236"/>
              <a:gd name="connsiteY285" fmla="*/ 413472 h 1044430"/>
              <a:gd name="connsiteX286" fmla="*/ 10362841 w 12205236"/>
              <a:gd name="connsiteY286" fmla="*/ 393468 h 1044430"/>
              <a:gd name="connsiteX287" fmla="*/ 10356298 w 12205236"/>
              <a:gd name="connsiteY287" fmla="*/ 413659 h 1044430"/>
              <a:gd name="connsiteX288" fmla="*/ 10355737 w 12205236"/>
              <a:gd name="connsiteY288" fmla="*/ 411041 h 1044430"/>
              <a:gd name="connsiteX289" fmla="*/ 10356671 w 12205236"/>
              <a:gd name="connsiteY289" fmla="*/ 393468 h 1044430"/>
              <a:gd name="connsiteX290" fmla="*/ 10355176 w 12205236"/>
              <a:gd name="connsiteY290" fmla="*/ 360004 h 1044430"/>
              <a:gd name="connsiteX291" fmla="*/ 10369010 w 12205236"/>
              <a:gd name="connsiteY291" fmla="*/ 311023 h 1044430"/>
              <a:gd name="connsiteX292" fmla="*/ 10397053 w 12205236"/>
              <a:gd name="connsiteY292" fmla="*/ 275129 h 1044430"/>
              <a:gd name="connsiteX293" fmla="*/ 10414252 w 12205236"/>
              <a:gd name="connsiteY293" fmla="*/ 237925 h 1044430"/>
              <a:gd name="connsiteX294" fmla="*/ 10429582 w 12205236"/>
              <a:gd name="connsiteY294" fmla="*/ 193244 h 1044430"/>
              <a:gd name="connsiteX295" fmla="*/ 10435751 w 12205236"/>
              <a:gd name="connsiteY295" fmla="*/ 178849 h 1044430"/>
              <a:gd name="connsiteX296" fmla="*/ 10450521 w 12205236"/>
              <a:gd name="connsiteY296" fmla="*/ 160902 h 1044430"/>
              <a:gd name="connsiteX297" fmla="*/ 10481368 w 12205236"/>
              <a:gd name="connsiteY297" fmla="*/ 133233 h 1044430"/>
              <a:gd name="connsiteX298" fmla="*/ 10489406 w 12205236"/>
              <a:gd name="connsiteY298" fmla="*/ 118277 h 1044430"/>
              <a:gd name="connsiteX299" fmla="*/ 10506232 w 12205236"/>
              <a:gd name="connsiteY299" fmla="*/ 95282 h 1044430"/>
              <a:gd name="connsiteX300" fmla="*/ 10529227 w 12205236"/>
              <a:gd name="connsiteY300" fmla="*/ 93039 h 1044430"/>
              <a:gd name="connsiteX301" fmla="*/ 10577460 w 12205236"/>
              <a:gd name="connsiteY301" fmla="*/ 80139 h 1044430"/>
              <a:gd name="connsiteX302" fmla="*/ 10582321 w 12205236"/>
              <a:gd name="connsiteY302" fmla="*/ 68361 h 1044430"/>
              <a:gd name="connsiteX303" fmla="*/ 10581947 w 12205236"/>
              <a:gd name="connsiteY303" fmla="*/ 62005 h 1044430"/>
              <a:gd name="connsiteX304" fmla="*/ 10581572 w 12205236"/>
              <a:gd name="connsiteY304" fmla="*/ 47984 h 1044430"/>
              <a:gd name="connsiteX305" fmla="*/ 10576899 w 12205236"/>
              <a:gd name="connsiteY305" fmla="*/ 34336 h 1044430"/>
              <a:gd name="connsiteX306" fmla="*/ 10572599 w 12205236"/>
              <a:gd name="connsiteY306" fmla="*/ 17137 h 1044430"/>
              <a:gd name="connsiteX307" fmla="*/ 10579329 w 12205236"/>
              <a:gd name="connsiteY307" fmla="*/ 1246 h 1044430"/>
              <a:gd name="connsiteX308" fmla="*/ 10594846 w 12205236"/>
              <a:gd name="connsiteY308" fmla="*/ 6107 h 1044430"/>
              <a:gd name="connsiteX309" fmla="*/ 10632984 w 12205236"/>
              <a:gd name="connsiteY309" fmla="*/ 23867 h 1044430"/>
              <a:gd name="connsiteX310" fmla="*/ 10701595 w 12205236"/>
              <a:gd name="connsiteY310" fmla="*/ 30971 h 1044430"/>
              <a:gd name="connsiteX311" fmla="*/ 10770392 w 12205236"/>
              <a:gd name="connsiteY311" fmla="*/ 33215 h 1044430"/>
              <a:gd name="connsiteX312" fmla="*/ 10898080 w 12205236"/>
              <a:gd name="connsiteY312" fmla="*/ 20689 h 1044430"/>
              <a:gd name="connsiteX313" fmla="*/ 10923878 w 12205236"/>
              <a:gd name="connsiteY313" fmla="*/ 5172 h 1044430"/>
              <a:gd name="connsiteX314" fmla="*/ 10931520 w 12205236"/>
              <a:gd name="connsiteY314"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8620838 w 12205236"/>
              <a:gd name="connsiteY256" fmla="*/ 998253 h 1044430"/>
              <a:gd name="connsiteX257" fmla="*/ 8692067 w 12205236"/>
              <a:gd name="connsiteY257" fmla="*/ 989092 h 1044430"/>
              <a:gd name="connsiteX258" fmla="*/ 9067650 w 12205236"/>
              <a:gd name="connsiteY258" fmla="*/ 930203 h 1044430"/>
              <a:gd name="connsiteX259" fmla="*/ 9180217 w 12205236"/>
              <a:gd name="connsiteY259" fmla="*/ 908775 h 1044430"/>
              <a:gd name="connsiteX260" fmla="*/ 0 w 12205236"/>
              <a:gd name="connsiteY260" fmla="*/ 908775 h 1044430"/>
              <a:gd name="connsiteX261" fmla="*/ 0 w 12205236"/>
              <a:gd name="connsiteY261" fmla="*/ 732929 h 1044430"/>
              <a:gd name="connsiteX262" fmla="*/ 10184483 w 12205236"/>
              <a:gd name="connsiteY262" fmla="*/ 732929 h 1044430"/>
              <a:gd name="connsiteX263" fmla="*/ 10336481 w 12205236"/>
              <a:gd name="connsiteY263" fmla="*/ 714462 h 1044430"/>
              <a:gd name="connsiteX264" fmla="*/ 10349568 w 12205236"/>
              <a:gd name="connsiteY264" fmla="*/ 713901 h 1044430"/>
              <a:gd name="connsiteX265" fmla="*/ 10356111 w 12205236"/>
              <a:gd name="connsiteY265" fmla="*/ 709414 h 1044430"/>
              <a:gd name="connsiteX266" fmla="*/ 10354615 w 12205236"/>
              <a:gd name="connsiteY266" fmla="*/ 679128 h 1044430"/>
              <a:gd name="connsiteX267" fmla="*/ 10358167 w 12205236"/>
              <a:gd name="connsiteY267" fmla="*/ 520594 h 1044430"/>
              <a:gd name="connsiteX268" fmla="*/ 10372188 w 12205236"/>
              <a:gd name="connsiteY268" fmla="*/ 482269 h 1044430"/>
              <a:gd name="connsiteX269" fmla="*/ 10396679 w 12205236"/>
              <a:gd name="connsiteY269" fmla="*/ 451984 h 1044430"/>
              <a:gd name="connsiteX270" fmla="*/ 10447903 w 12205236"/>
              <a:gd name="connsiteY270" fmla="*/ 334765 h 1044430"/>
              <a:gd name="connsiteX271" fmla="*/ 10448464 w 12205236"/>
              <a:gd name="connsiteY271" fmla="*/ 261107 h 1044430"/>
              <a:gd name="connsiteX272" fmla="*/ 10446408 w 12205236"/>
              <a:gd name="connsiteY272" fmla="*/ 225774 h 1044430"/>
              <a:gd name="connsiteX273" fmla="*/ 10448464 w 12205236"/>
              <a:gd name="connsiteY273" fmla="*/ 215678 h 1044430"/>
              <a:gd name="connsiteX274" fmla="*/ 10453512 w 12205236"/>
              <a:gd name="connsiteY274" fmla="*/ 201096 h 1044430"/>
              <a:gd name="connsiteX275" fmla="*/ 10442856 w 12205236"/>
              <a:gd name="connsiteY275" fmla="*/ 229139 h 1044430"/>
              <a:gd name="connsiteX276" fmla="*/ 10417991 w 12205236"/>
              <a:gd name="connsiteY276" fmla="*/ 307471 h 1044430"/>
              <a:gd name="connsiteX277" fmla="*/ 10413318 w 12205236"/>
              <a:gd name="connsiteY277" fmla="*/ 312331 h 1044430"/>
              <a:gd name="connsiteX278" fmla="*/ 10410513 w 12205236"/>
              <a:gd name="connsiteY278" fmla="*/ 310649 h 1044430"/>
              <a:gd name="connsiteX279" fmla="*/ 10388266 w 12205236"/>
              <a:gd name="connsiteY279" fmla="*/ 406929 h 1044430"/>
              <a:gd name="connsiteX280" fmla="*/ 10366767 w 12205236"/>
              <a:gd name="connsiteY280" fmla="*/ 418706 h 1044430"/>
              <a:gd name="connsiteX281" fmla="*/ 10364337 w 12205236"/>
              <a:gd name="connsiteY281" fmla="*/ 417398 h 1044430"/>
              <a:gd name="connsiteX282" fmla="*/ 10363963 w 12205236"/>
              <a:gd name="connsiteY282" fmla="*/ 416650 h 1044430"/>
              <a:gd name="connsiteX283" fmla="*/ 10365458 w 12205236"/>
              <a:gd name="connsiteY283" fmla="*/ 415528 h 1044430"/>
              <a:gd name="connsiteX284" fmla="*/ 10368263 w 12205236"/>
              <a:gd name="connsiteY284" fmla="*/ 397768 h 1044430"/>
              <a:gd name="connsiteX285" fmla="*/ 10360784 w 12205236"/>
              <a:gd name="connsiteY285" fmla="*/ 413472 h 1044430"/>
              <a:gd name="connsiteX286" fmla="*/ 10362841 w 12205236"/>
              <a:gd name="connsiteY286" fmla="*/ 393468 h 1044430"/>
              <a:gd name="connsiteX287" fmla="*/ 10356298 w 12205236"/>
              <a:gd name="connsiteY287" fmla="*/ 413659 h 1044430"/>
              <a:gd name="connsiteX288" fmla="*/ 10355737 w 12205236"/>
              <a:gd name="connsiteY288" fmla="*/ 411041 h 1044430"/>
              <a:gd name="connsiteX289" fmla="*/ 10356671 w 12205236"/>
              <a:gd name="connsiteY289" fmla="*/ 393468 h 1044430"/>
              <a:gd name="connsiteX290" fmla="*/ 10355176 w 12205236"/>
              <a:gd name="connsiteY290" fmla="*/ 360004 h 1044430"/>
              <a:gd name="connsiteX291" fmla="*/ 10369010 w 12205236"/>
              <a:gd name="connsiteY291" fmla="*/ 311023 h 1044430"/>
              <a:gd name="connsiteX292" fmla="*/ 10397053 w 12205236"/>
              <a:gd name="connsiteY292" fmla="*/ 275129 h 1044430"/>
              <a:gd name="connsiteX293" fmla="*/ 10414252 w 12205236"/>
              <a:gd name="connsiteY293" fmla="*/ 237925 h 1044430"/>
              <a:gd name="connsiteX294" fmla="*/ 10429582 w 12205236"/>
              <a:gd name="connsiteY294" fmla="*/ 193244 h 1044430"/>
              <a:gd name="connsiteX295" fmla="*/ 10435751 w 12205236"/>
              <a:gd name="connsiteY295" fmla="*/ 178849 h 1044430"/>
              <a:gd name="connsiteX296" fmla="*/ 10450521 w 12205236"/>
              <a:gd name="connsiteY296" fmla="*/ 160902 h 1044430"/>
              <a:gd name="connsiteX297" fmla="*/ 10481368 w 12205236"/>
              <a:gd name="connsiteY297" fmla="*/ 133233 h 1044430"/>
              <a:gd name="connsiteX298" fmla="*/ 10489406 w 12205236"/>
              <a:gd name="connsiteY298" fmla="*/ 118277 h 1044430"/>
              <a:gd name="connsiteX299" fmla="*/ 10506232 w 12205236"/>
              <a:gd name="connsiteY299" fmla="*/ 95282 h 1044430"/>
              <a:gd name="connsiteX300" fmla="*/ 10529227 w 12205236"/>
              <a:gd name="connsiteY300" fmla="*/ 93039 h 1044430"/>
              <a:gd name="connsiteX301" fmla="*/ 10577460 w 12205236"/>
              <a:gd name="connsiteY301" fmla="*/ 80139 h 1044430"/>
              <a:gd name="connsiteX302" fmla="*/ 10582321 w 12205236"/>
              <a:gd name="connsiteY302" fmla="*/ 68361 h 1044430"/>
              <a:gd name="connsiteX303" fmla="*/ 10581947 w 12205236"/>
              <a:gd name="connsiteY303" fmla="*/ 62005 h 1044430"/>
              <a:gd name="connsiteX304" fmla="*/ 10581572 w 12205236"/>
              <a:gd name="connsiteY304" fmla="*/ 47984 h 1044430"/>
              <a:gd name="connsiteX305" fmla="*/ 10576899 w 12205236"/>
              <a:gd name="connsiteY305" fmla="*/ 34336 h 1044430"/>
              <a:gd name="connsiteX306" fmla="*/ 10572599 w 12205236"/>
              <a:gd name="connsiteY306" fmla="*/ 17137 h 1044430"/>
              <a:gd name="connsiteX307" fmla="*/ 10579329 w 12205236"/>
              <a:gd name="connsiteY307" fmla="*/ 1246 h 1044430"/>
              <a:gd name="connsiteX308" fmla="*/ 10594846 w 12205236"/>
              <a:gd name="connsiteY308" fmla="*/ 6107 h 1044430"/>
              <a:gd name="connsiteX309" fmla="*/ 10632984 w 12205236"/>
              <a:gd name="connsiteY309" fmla="*/ 23867 h 1044430"/>
              <a:gd name="connsiteX310" fmla="*/ 10701595 w 12205236"/>
              <a:gd name="connsiteY310" fmla="*/ 30971 h 1044430"/>
              <a:gd name="connsiteX311" fmla="*/ 10770392 w 12205236"/>
              <a:gd name="connsiteY311" fmla="*/ 33215 h 1044430"/>
              <a:gd name="connsiteX312" fmla="*/ 10898080 w 12205236"/>
              <a:gd name="connsiteY312" fmla="*/ 20689 h 1044430"/>
              <a:gd name="connsiteX313" fmla="*/ 10923878 w 12205236"/>
              <a:gd name="connsiteY313" fmla="*/ 5172 h 1044430"/>
              <a:gd name="connsiteX314" fmla="*/ 10931520 w 12205236"/>
              <a:gd name="connsiteY314"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8692067 w 12205236"/>
              <a:gd name="connsiteY256" fmla="*/ 989092 h 1044430"/>
              <a:gd name="connsiteX257" fmla="*/ 9067650 w 12205236"/>
              <a:gd name="connsiteY257" fmla="*/ 930203 h 1044430"/>
              <a:gd name="connsiteX258" fmla="*/ 9180217 w 12205236"/>
              <a:gd name="connsiteY258" fmla="*/ 908775 h 1044430"/>
              <a:gd name="connsiteX259" fmla="*/ 0 w 12205236"/>
              <a:gd name="connsiteY259" fmla="*/ 908775 h 1044430"/>
              <a:gd name="connsiteX260" fmla="*/ 0 w 12205236"/>
              <a:gd name="connsiteY260" fmla="*/ 732929 h 1044430"/>
              <a:gd name="connsiteX261" fmla="*/ 10184483 w 12205236"/>
              <a:gd name="connsiteY261" fmla="*/ 732929 h 1044430"/>
              <a:gd name="connsiteX262" fmla="*/ 10336481 w 12205236"/>
              <a:gd name="connsiteY262" fmla="*/ 714462 h 1044430"/>
              <a:gd name="connsiteX263" fmla="*/ 10349568 w 12205236"/>
              <a:gd name="connsiteY263" fmla="*/ 713901 h 1044430"/>
              <a:gd name="connsiteX264" fmla="*/ 10356111 w 12205236"/>
              <a:gd name="connsiteY264" fmla="*/ 709414 h 1044430"/>
              <a:gd name="connsiteX265" fmla="*/ 10354615 w 12205236"/>
              <a:gd name="connsiteY265" fmla="*/ 679128 h 1044430"/>
              <a:gd name="connsiteX266" fmla="*/ 10358167 w 12205236"/>
              <a:gd name="connsiteY266" fmla="*/ 520594 h 1044430"/>
              <a:gd name="connsiteX267" fmla="*/ 10372188 w 12205236"/>
              <a:gd name="connsiteY267" fmla="*/ 482269 h 1044430"/>
              <a:gd name="connsiteX268" fmla="*/ 10396679 w 12205236"/>
              <a:gd name="connsiteY268" fmla="*/ 451984 h 1044430"/>
              <a:gd name="connsiteX269" fmla="*/ 10447903 w 12205236"/>
              <a:gd name="connsiteY269" fmla="*/ 334765 h 1044430"/>
              <a:gd name="connsiteX270" fmla="*/ 10448464 w 12205236"/>
              <a:gd name="connsiteY270" fmla="*/ 261107 h 1044430"/>
              <a:gd name="connsiteX271" fmla="*/ 10446408 w 12205236"/>
              <a:gd name="connsiteY271" fmla="*/ 225774 h 1044430"/>
              <a:gd name="connsiteX272" fmla="*/ 10448464 w 12205236"/>
              <a:gd name="connsiteY272" fmla="*/ 215678 h 1044430"/>
              <a:gd name="connsiteX273" fmla="*/ 10453512 w 12205236"/>
              <a:gd name="connsiteY273" fmla="*/ 201096 h 1044430"/>
              <a:gd name="connsiteX274" fmla="*/ 10442856 w 12205236"/>
              <a:gd name="connsiteY274" fmla="*/ 229139 h 1044430"/>
              <a:gd name="connsiteX275" fmla="*/ 10417991 w 12205236"/>
              <a:gd name="connsiteY275" fmla="*/ 307471 h 1044430"/>
              <a:gd name="connsiteX276" fmla="*/ 10413318 w 12205236"/>
              <a:gd name="connsiteY276" fmla="*/ 312331 h 1044430"/>
              <a:gd name="connsiteX277" fmla="*/ 10410513 w 12205236"/>
              <a:gd name="connsiteY277" fmla="*/ 310649 h 1044430"/>
              <a:gd name="connsiteX278" fmla="*/ 10388266 w 12205236"/>
              <a:gd name="connsiteY278" fmla="*/ 406929 h 1044430"/>
              <a:gd name="connsiteX279" fmla="*/ 10366767 w 12205236"/>
              <a:gd name="connsiteY279" fmla="*/ 418706 h 1044430"/>
              <a:gd name="connsiteX280" fmla="*/ 10364337 w 12205236"/>
              <a:gd name="connsiteY280" fmla="*/ 417398 h 1044430"/>
              <a:gd name="connsiteX281" fmla="*/ 10363963 w 12205236"/>
              <a:gd name="connsiteY281" fmla="*/ 416650 h 1044430"/>
              <a:gd name="connsiteX282" fmla="*/ 10365458 w 12205236"/>
              <a:gd name="connsiteY282" fmla="*/ 415528 h 1044430"/>
              <a:gd name="connsiteX283" fmla="*/ 10368263 w 12205236"/>
              <a:gd name="connsiteY283" fmla="*/ 397768 h 1044430"/>
              <a:gd name="connsiteX284" fmla="*/ 10360784 w 12205236"/>
              <a:gd name="connsiteY284" fmla="*/ 413472 h 1044430"/>
              <a:gd name="connsiteX285" fmla="*/ 10362841 w 12205236"/>
              <a:gd name="connsiteY285" fmla="*/ 393468 h 1044430"/>
              <a:gd name="connsiteX286" fmla="*/ 10356298 w 12205236"/>
              <a:gd name="connsiteY286" fmla="*/ 413659 h 1044430"/>
              <a:gd name="connsiteX287" fmla="*/ 10355737 w 12205236"/>
              <a:gd name="connsiteY287" fmla="*/ 411041 h 1044430"/>
              <a:gd name="connsiteX288" fmla="*/ 10356671 w 12205236"/>
              <a:gd name="connsiteY288" fmla="*/ 393468 h 1044430"/>
              <a:gd name="connsiteX289" fmla="*/ 10355176 w 12205236"/>
              <a:gd name="connsiteY289" fmla="*/ 360004 h 1044430"/>
              <a:gd name="connsiteX290" fmla="*/ 10369010 w 12205236"/>
              <a:gd name="connsiteY290" fmla="*/ 311023 h 1044430"/>
              <a:gd name="connsiteX291" fmla="*/ 10397053 w 12205236"/>
              <a:gd name="connsiteY291" fmla="*/ 275129 h 1044430"/>
              <a:gd name="connsiteX292" fmla="*/ 10414252 w 12205236"/>
              <a:gd name="connsiteY292" fmla="*/ 237925 h 1044430"/>
              <a:gd name="connsiteX293" fmla="*/ 10429582 w 12205236"/>
              <a:gd name="connsiteY293" fmla="*/ 193244 h 1044430"/>
              <a:gd name="connsiteX294" fmla="*/ 10435751 w 12205236"/>
              <a:gd name="connsiteY294" fmla="*/ 178849 h 1044430"/>
              <a:gd name="connsiteX295" fmla="*/ 10450521 w 12205236"/>
              <a:gd name="connsiteY295" fmla="*/ 160902 h 1044430"/>
              <a:gd name="connsiteX296" fmla="*/ 10481368 w 12205236"/>
              <a:gd name="connsiteY296" fmla="*/ 133233 h 1044430"/>
              <a:gd name="connsiteX297" fmla="*/ 10489406 w 12205236"/>
              <a:gd name="connsiteY297" fmla="*/ 118277 h 1044430"/>
              <a:gd name="connsiteX298" fmla="*/ 10506232 w 12205236"/>
              <a:gd name="connsiteY298" fmla="*/ 95282 h 1044430"/>
              <a:gd name="connsiteX299" fmla="*/ 10529227 w 12205236"/>
              <a:gd name="connsiteY299" fmla="*/ 93039 h 1044430"/>
              <a:gd name="connsiteX300" fmla="*/ 10577460 w 12205236"/>
              <a:gd name="connsiteY300" fmla="*/ 80139 h 1044430"/>
              <a:gd name="connsiteX301" fmla="*/ 10582321 w 12205236"/>
              <a:gd name="connsiteY301" fmla="*/ 68361 h 1044430"/>
              <a:gd name="connsiteX302" fmla="*/ 10581947 w 12205236"/>
              <a:gd name="connsiteY302" fmla="*/ 62005 h 1044430"/>
              <a:gd name="connsiteX303" fmla="*/ 10581572 w 12205236"/>
              <a:gd name="connsiteY303" fmla="*/ 47984 h 1044430"/>
              <a:gd name="connsiteX304" fmla="*/ 10576899 w 12205236"/>
              <a:gd name="connsiteY304" fmla="*/ 34336 h 1044430"/>
              <a:gd name="connsiteX305" fmla="*/ 10572599 w 12205236"/>
              <a:gd name="connsiteY305" fmla="*/ 17137 h 1044430"/>
              <a:gd name="connsiteX306" fmla="*/ 10579329 w 12205236"/>
              <a:gd name="connsiteY306" fmla="*/ 1246 h 1044430"/>
              <a:gd name="connsiteX307" fmla="*/ 10594846 w 12205236"/>
              <a:gd name="connsiteY307" fmla="*/ 6107 h 1044430"/>
              <a:gd name="connsiteX308" fmla="*/ 10632984 w 12205236"/>
              <a:gd name="connsiteY308" fmla="*/ 23867 h 1044430"/>
              <a:gd name="connsiteX309" fmla="*/ 10701595 w 12205236"/>
              <a:gd name="connsiteY309" fmla="*/ 30971 h 1044430"/>
              <a:gd name="connsiteX310" fmla="*/ 10770392 w 12205236"/>
              <a:gd name="connsiteY310" fmla="*/ 33215 h 1044430"/>
              <a:gd name="connsiteX311" fmla="*/ 10898080 w 12205236"/>
              <a:gd name="connsiteY311" fmla="*/ 20689 h 1044430"/>
              <a:gd name="connsiteX312" fmla="*/ 10923878 w 12205236"/>
              <a:gd name="connsiteY312" fmla="*/ 5172 h 1044430"/>
              <a:gd name="connsiteX313" fmla="*/ 10931520 w 12205236"/>
              <a:gd name="connsiteY313"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9067650 w 12205236"/>
              <a:gd name="connsiteY256" fmla="*/ 930203 h 1044430"/>
              <a:gd name="connsiteX257" fmla="*/ 9180217 w 12205236"/>
              <a:gd name="connsiteY257" fmla="*/ 908775 h 1044430"/>
              <a:gd name="connsiteX258" fmla="*/ 0 w 12205236"/>
              <a:gd name="connsiteY258" fmla="*/ 908775 h 1044430"/>
              <a:gd name="connsiteX259" fmla="*/ 0 w 12205236"/>
              <a:gd name="connsiteY259" fmla="*/ 732929 h 1044430"/>
              <a:gd name="connsiteX260" fmla="*/ 10184483 w 12205236"/>
              <a:gd name="connsiteY260" fmla="*/ 732929 h 1044430"/>
              <a:gd name="connsiteX261" fmla="*/ 10336481 w 12205236"/>
              <a:gd name="connsiteY261" fmla="*/ 714462 h 1044430"/>
              <a:gd name="connsiteX262" fmla="*/ 10349568 w 12205236"/>
              <a:gd name="connsiteY262" fmla="*/ 713901 h 1044430"/>
              <a:gd name="connsiteX263" fmla="*/ 10356111 w 12205236"/>
              <a:gd name="connsiteY263" fmla="*/ 709414 h 1044430"/>
              <a:gd name="connsiteX264" fmla="*/ 10354615 w 12205236"/>
              <a:gd name="connsiteY264" fmla="*/ 679128 h 1044430"/>
              <a:gd name="connsiteX265" fmla="*/ 10358167 w 12205236"/>
              <a:gd name="connsiteY265" fmla="*/ 520594 h 1044430"/>
              <a:gd name="connsiteX266" fmla="*/ 10372188 w 12205236"/>
              <a:gd name="connsiteY266" fmla="*/ 482269 h 1044430"/>
              <a:gd name="connsiteX267" fmla="*/ 10396679 w 12205236"/>
              <a:gd name="connsiteY267" fmla="*/ 451984 h 1044430"/>
              <a:gd name="connsiteX268" fmla="*/ 10447903 w 12205236"/>
              <a:gd name="connsiteY268" fmla="*/ 334765 h 1044430"/>
              <a:gd name="connsiteX269" fmla="*/ 10448464 w 12205236"/>
              <a:gd name="connsiteY269" fmla="*/ 261107 h 1044430"/>
              <a:gd name="connsiteX270" fmla="*/ 10446408 w 12205236"/>
              <a:gd name="connsiteY270" fmla="*/ 225774 h 1044430"/>
              <a:gd name="connsiteX271" fmla="*/ 10448464 w 12205236"/>
              <a:gd name="connsiteY271" fmla="*/ 215678 h 1044430"/>
              <a:gd name="connsiteX272" fmla="*/ 10453512 w 12205236"/>
              <a:gd name="connsiteY272" fmla="*/ 201096 h 1044430"/>
              <a:gd name="connsiteX273" fmla="*/ 10442856 w 12205236"/>
              <a:gd name="connsiteY273" fmla="*/ 229139 h 1044430"/>
              <a:gd name="connsiteX274" fmla="*/ 10417991 w 12205236"/>
              <a:gd name="connsiteY274" fmla="*/ 307471 h 1044430"/>
              <a:gd name="connsiteX275" fmla="*/ 10413318 w 12205236"/>
              <a:gd name="connsiteY275" fmla="*/ 312331 h 1044430"/>
              <a:gd name="connsiteX276" fmla="*/ 10410513 w 12205236"/>
              <a:gd name="connsiteY276" fmla="*/ 310649 h 1044430"/>
              <a:gd name="connsiteX277" fmla="*/ 10388266 w 12205236"/>
              <a:gd name="connsiteY277" fmla="*/ 406929 h 1044430"/>
              <a:gd name="connsiteX278" fmla="*/ 10366767 w 12205236"/>
              <a:gd name="connsiteY278" fmla="*/ 418706 h 1044430"/>
              <a:gd name="connsiteX279" fmla="*/ 10364337 w 12205236"/>
              <a:gd name="connsiteY279" fmla="*/ 417398 h 1044430"/>
              <a:gd name="connsiteX280" fmla="*/ 10363963 w 12205236"/>
              <a:gd name="connsiteY280" fmla="*/ 416650 h 1044430"/>
              <a:gd name="connsiteX281" fmla="*/ 10365458 w 12205236"/>
              <a:gd name="connsiteY281" fmla="*/ 415528 h 1044430"/>
              <a:gd name="connsiteX282" fmla="*/ 10368263 w 12205236"/>
              <a:gd name="connsiteY282" fmla="*/ 397768 h 1044430"/>
              <a:gd name="connsiteX283" fmla="*/ 10360784 w 12205236"/>
              <a:gd name="connsiteY283" fmla="*/ 413472 h 1044430"/>
              <a:gd name="connsiteX284" fmla="*/ 10362841 w 12205236"/>
              <a:gd name="connsiteY284" fmla="*/ 393468 h 1044430"/>
              <a:gd name="connsiteX285" fmla="*/ 10356298 w 12205236"/>
              <a:gd name="connsiteY285" fmla="*/ 413659 h 1044430"/>
              <a:gd name="connsiteX286" fmla="*/ 10355737 w 12205236"/>
              <a:gd name="connsiteY286" fmla="*/ 411041 h 1044430"/>
              <a:gd name="connsiteX287" fmla="*/ 10356671 w 12205236"/>
              <a:gd name="connsiteY287" fmla="*/ 393468 h 1044430"/>
              <a:gd name="connsiteX288" fmla="*/ 10355176 w 12205236"/>
              <a:gd name="connsiteY288" fmla="*/ 360004 h 1044430"/>
              <a:gd name="connsiteX289" fmla="*/ 10369010 w 12205236"/>
              <a:gd name="connsiteY289" fmla="*/ 311023 h 1044430"/>
              <a:gd name="connsiteX290" fmla="*/ 10397053 w 12205236"/>
              <a:gd name="connsiteY290" fmla="*/ 275129 h 1044430"/>
              <a:gd name="connsiteX291" fmla="*/ 10414252 w 12205236"/>
              <a:gd name="connsiteY291" fmla="*/ 237925 h 1044430"/>
              <a:gd name="connsiteX292" fmla="*/ 10429582 w 12205236"/>
              <a:gd name="connsiteY292" fmla="*/ 193244 h 1044430"/>
              <a:gd name="connsiteX293" fmla="*/ 10435751 w 12205236"/>
              <a:gd name="connsiteY293" fmla="*/ 178849 h 1044430"/>
              <a:gd name="connsiteX294" fmla="*/ 10450521 w 12205236"/>
              <a:gd name="connsiteY294" fmla="*/ 160902 h 1044430"/>
              <a:gd name="connsiteX295" fmla="*/ 10481368 w 12205236"/>
              <a:gd name="connsiteY295" fmla="*/ 133233 h 1044430"/>
              <a:gd name="connsiteX296" fmla="*/ 10489406 w 12205236"/>
              <a:gd name="connsiteY296" fmla="*/ 118277 h 1044430"/>
              <a:gd name="connsiteX297" fmla="*/ 10506232 w 12205236"/>
              <a:gd name="connsiteY297" fmla="*/ 95282 h 1044430"/>
              <a:gd name="connsiteX298" fmla="*/ 10529227 w 12205236"/>
              <a:gd name="connsiteY298" fmla="*/ 93039 h 1044430"/>
              <a:gd name="connsiteX299" fmla="*/ 10577460 w 12205236"/>
              <a:gd name="connsiteY299" fmla="*/ 80139 h 1044430"/>
              <a:gd name="connsiteX300" fmla="*/ 10582321 w 12205236"/>
              <a:gd name="connsiteY300" fmla="*/ 68361 h 1044430"/>
              <a:gd name="connsiteX301" fmla="*/ 10581947 w 12205236"/>
              <a:gd name="connsiteY301" fmla="*/ 62005 h 1044430"/>
              <a:gd name="connsiteX302" fmla="*/ 10581572 w 12205236"/>
              <a:gd name="connsiteY302" fmla="*/ 47984 h 1044430"/>
              <a:gd name="connsiteX303" fmla="*/ 10576899 w 12205236"/>
              <a:gd name="connsiteY303" fmla="*/ 34336 h 1044430"/>
              <a:gd name="connsiteX304" fmla="*/ 10572599 w 12205236"/>
              <a:gd name="connsiteY304" fmla="*/ 17137 h 1044430"/>
              <a:gd name="connsiteX305" fmla="*/ 10579329 w 12205236"/>
              <a:gd name="connsiteY305" fmla="*/ 1246 h 1044430"/>
              <a:gd name="connsiteX306" fmla="*/ 10594846 w 12205236"/>
              <a:gd name="connsiteY306" fmla="*/ 6107 h 1044430"/>
              <a:gd name="connsiteX307" fmla="*/ 10632984 w 12205236"/>
              <a:gd name="connsiteY307" fmla="*/ 23867 h 1044430"/>
              <a:gd name="connsiteX308" fmla="*/ 10701595 w 12205236"/>
              <a:gd name="connsiteY308" fmla="*/ 30971 h 1044430"/>
              <a:gd name="connsiteX309" fmla="*/ 10770392 w 12205236"/>
              <a:gd name="connsiteY309" fmla="*/ 33215 h 1044430"/>
              <a:gd name="connsiteX310" fmla="*/ 10898080 w 12205236"/>
              <a:gd name="connsiteY310" fmla="*/ 20689 h 1044430"/>
              <a:gd name="connsiteX311" fmla="*/ 10923878 w 12205236"/>
              <a:gd name="connsiteY311" fmla="*/ 5172 h 1044430"/>
              <a:gd name="connsiteX312" fmla="*/ 10931520 w 12205236"/>
              <a:gd name="connsiteY312"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9067650 w 12205236"/>
              <a:gd name="connsiteY255" fmla="*/ 930203 h 1044430"/>
              <a:gd name="connsiteX256" fmla="*/ 9180217 w 12205236"/>
              <a:gd name="connsiteY256" fmla="*/ 908775 h 1044430"/>
              <a:gd name="connsiteX257" fmla="*/ 0 w 12205236"/>
              <a:gd name="connsiteY257" fmla="*/ 908775 h 1044430"/>
              <a:gd name="connsiteX258" fmla="*/ 0 w 12205236"/>
              <a:gd name="connsiteY258" fmla="*/ 732929 h 1044430"/>
              <a:gd name="connsiteX259" fmla="*/ 10184483 w 12205236"/>
              <a:gd name="connsiteY259" fmla="*/ 732929 h 1044430"/>
              <a:gd name="connsiteX260" fmla="*/ 10336481 w 12205236"/>
              <a:gd name="connsiteY260" fmla="*/ 714462 h 1044430"/>
              <a:gd name="connsiteX261" fmla="*/ 10349568 w 12205236"/>
              <a:gd name="connsiteY261" fmla="*/ 713901 h 1044430"/>
              <a:gd name="connsiteX262" fmla="*/ 10356111 w 12205236"/>
              <a:gd name="connsiteY262" fmla="*/ 709414 h 1044430"/>
              <a:gd name="connsiteX263" fmla="*/ 10354615 w 12205236"/>
              <a:gd name="connsiteY263" fmla="*/ 679128 h 1044430"/>
              <a:gd name="connsiteX264" fmla="*/ 10358167 w 12205236"/>
              <a:gd name="connsiteY264" fmla="*/ 520594 h 1044430"/>
              <a:gd name="connsiteX265" fmla="*/ 10372188 w 12205236"/>
              <a:gd name="connsiteY265" fmla="*/ 482269 h 1044430"/>
              <a:gd name="connsiteX266" fmla="*/ 10396679 w 12205236"/>
              <a:gd name="connsiteY266" fmla="*/ 451984 h 1044430"/>
              <a:gd name="connsiteX267" fmla="*/ 10447903 w 12205236"/>
              <a:gd name="connsiteY267" fmla="*/ 334765 h 1044430"/>
              <a:gd name="connsiteX268" fmla="*/ 10448464 w 12205236"/>
              <a:gd name="connsiteY268" fmla="*/ 261107 h 1044430"/>
              <a:gd name="connsiteX269" fmla="*/ 10446408 w 12205236"/>
              <a:gd name="connsiteY269" fmla="*/ 225774 h 1044430"/>
              <a:gd name="connsiteX270" fmla="*/ 10448464 w 12205236"/>
              <a:gd name="connsiteY270" fmla="*/ 215678 h 1044430"/>
              <a:gd name="connsiteX271" fmla="*/ 10453512 w 12205236"/>
              <a:gd name="connsiteY271" fmla="*/ 201096 h 1044430"/>
              <a:gd name="connsiteX272" fmla="*/ 10442856 w 12205236"/>
              <a:gd name="connsiteY272" fmla="*/ 229139 h 1044430"/>
              <a:gd name="connsiteX273" fmla="*/ 10417991 w 12205236"/>
              <a:gd name="connsiteY273" fmla="*/ 307471 h 1044430"/>
              <a:gd name="connsiteX274" fmla="*/ 10413318 w 12205236"/>
              <a:gd name="connsiteY274" fmla="*/ 312331 h 1044430"/>
              <a:gd name="connsiteX275" fmla="*/ 10410513 w 12205236"/>
              <a:gd name="connsiteY275" fmla="*/ 310649 h 1044430"/>
              <a:gd name="connsiteX276" fmla="*/ 10388266 w 12205236"/>
              <a:gd name="connsiteY276" fmla="*/ 406929 h 1044430"/>
              <a:gd name="connsiteX277" fmla="*/ 10366767 w 12205236"/>
              <a:gd name="connsiteY277" fmla="*/ 418706 h 1044430"/>
              <a:gd name="connsiteX278" fmla="*/ 10364337 w 12205236"/>
              <a:gd name="connsiteY278" fmla="*/ 417398 h 1044430"/>
              <a:gd name="connsiteX279" fmla="*/ 10363963 w 12205236"/>
              <a:gd name="connsiteY279" fmla="*/ 416650 h 1044430"/>
              <a:gd name="connsiteX280" fmla="*/ 10365458 w 12205236"/>
              <a:gd name="connsiteY280" fmla="*/ 415528 h 1044430"/>
              <a:gd name="connsiteX281" fmla="*/ 10368263 w 12205236"/>
              <a:gd name="connsiteY281" fmla="*/ 397768 h 1044430"/>
              <a:gd name="connsiteX282" fmla="*/ 10360784 w 12205236"/>
              <a:gd name="connsiteY282" fmla="*/ 413472 h 1044430"/>
              <a:gd name="connsiteX283" fmla="*/ 10362841 w 12205236"/>
              <a:gd name="connsiteY283" fmla="*/ 393468 h 1044430"/>
              <a:gd name="connsiteX284" fmla="*/ 10356298 w 12205236"/>
              <a:gd name="connsiteY284" fmla="*/ 413659 h 1044430"/>
              <a:gd name="connsiteX285" fmla="*/ 10355737 w 12205236"/>
              <a:gd name="connsiteY285" fmla="*/ 411041 h 1044430"/>
              <a:gd name="connsiteX286" fmla="*/ 10356671 w 12205236"/>
              <a:gd name="connsiteY286" fmla="*/ 393468 h 1044430"/>
              <a:gd name="connsiteX287" fmla="*/ 10355176 w 12205236"/>
              <a:gd name="connsiteY287" fmla="*/ 360004 h 1044430"/>
              <a:gd name="connsiteX288" fmla="*/ 10369010 w 12205236"/>
              <a:gd name="connsiteY288" fmla="*/ 311023 h 1044430"/>
              <a:gd name="connsiteX289" fmla="*/ 10397053 w 12205236"/>
              <a:gd name="connsiteY289" fmla="*/ 275129 h 1044430"/>
              <a:gd name="connsiteX290" fmla="*/ 10414252 w 12205236"/>
              <a:gd name="connsiteY290" fmla="*/ 237925 h 1044430"/>
              <a:gd name="connsiteX291" fmla="*/ 10429582 w 12205236"/>
              <a:gd name="connsiteY291" fmla="*/ 193244 h 1044430"/>
              <a:gd name="connsiteX292" fmla="*/ 10435751 w 12205236"/>
              <a:gd name="connsiteY292" fmla="*/ 178849 h 1044430"/>
              <a:gd name="connsiteX293" fmla="*/ 10450521 w 12205236"/>
              <a:gd name="connsiteY293" fmla="*/ 160902 h 1044430"/>
              <a:gd name="connsiteX294" fmla="*/ 10481368 w 12205236"/>
              <a:gd name="connsiteY294" fmla="*/ 133233 h 1044430"/>
              <a:gd name="connsiteX295" fmla="*/ 10489406 w 12205236"/>
              <a:gd name="connsiteY295" fmla="*/ 118277 h 1044430"/>
              <a:gd name="connsiteX296" fmla="*/ 10506232 w 12205236"/>
              <a:gd name="connsiteY296" fmla="*/ 95282 h 1044430"/>
              <a:gd name="connsiteX297" fmla="*/ 10529227 w 12205236"/>
              <a:gd name="connsiteY297" fmla="*/ 93039 h 1044430"/>
              <a:gd name="connsiteX298" fmla="*/ 10577460 w 12205236"/>
              <a:gd name="connsiteY298" fmla="*/ 80139 h 1044430"/>
              <a:gd name="connsiteX299" fmla="*/ 10582321 w 12205236"/>
              <a:gd name="connsiteY299" fmla="*/ 68361 h 1044430"/>
              <a:gd name="connsiteX300" fmla="*/ 10581947 w 12205236"/>
              <a:gd name="connsiteY300" fmla="*/ 62005 h 1044430"/>
              <a:gd name="connsiteX301" fmla="*/ 10581572 w 12205236"/>
              <a:gd name="connsiteY301" fmla="*/ 47984 h 1044430"/>
              <a:gd name="connsiteX302" fmla="*/ 10576899 w 12205236"/>
              <a:gd name="connsiteY302" fmla="*/ 34336 h 1044430"/>
              <a:gd name="connsiteX303" fmla="*/ 10572599 w 12205236"/>
              <a:gd name="connsiteY303" fmla="*/ 17137 h 1044430"/>
              <a:gd name="connsiteX304" fmla="*/ 10579329 w 12205236"/>
              <a:gd name="connsiteY304" fmla="*/ 1246 h 1044430"/>
              <a:gd name="connsiteX305" fmla="*/ 10594846 w 12205236"/>
              <a:gd name="connsiteY305" fmla="*/ 6107 h 1044430"/>
              <a:gd name="connsiteX306" fmla="*/ 10632984 w 12205236"/>
              <a:gd name="connsiteY306" fmla="*/ 23867 h 1044430"/>
              <a:gd name="connsiteX307" fmla="*/ 10701595 w 12205236"/>
              <a:gd name="connsiteY307" fmla="*/ 30971 h 1044430"/>
              <a:gd name="connsiteX308" fmla="*/ 10770392 w 12205236"/>
              <a:gd name="connsiteY308" fmla="*/ 33215 h 1044430"/>
              <a:gd name="connsiteX309" fmla="*/ 10898080 w 12205236"/>
              <a:gd name="connsiteY309" fmla="*/ 20689 h 1044430"/>
              <a:gd name="connsiteX310" fmla="*/ 10923878 w 12205236"/>
              <a:gd name="connsiteY310" fmla="*/ 5172 h 1044430"/>
              <a:gd name="connsiteX311" fmla="*/ 10931520 w 12205236"/>
              <a:gd name="connsiteY311"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9067650 w 12205236"/>
              <a:gd name="connsiteY254" fmla="*/ 930203 h 1044430"/>
              <a:gd name="connsiteX255" fmla="*/ 9180217 w 12205236"/>
              <a:gd name="connsiteY255" fmla="*/ 908775 h 1044430"/>
              <a:gd name="connsiteX256" fmla="*/ 0 w 12205236"/>
              <a:gd name="connsiteY256" fmla="*/ 908775 h 1044430"/>
              <a:gd name="connsiteX257" fmla="*/ 0 w 12205236"/>
              <a:gd name="connsiteY257" fmla="*/ 732929 h 1044430"/>
              <a:gd name="connsiteX258" fmla="*/ 10184483 w 12205236"/>
              <a:gd name="connsiteY258" fmla="*/ 732929 h 1044430"/>
              <a:gd name="connsiteX259" fmla="*/ 10336481 w 12205236"/>
              <a:gd name="connsiteY259" fmla="*/ 714462 h 1044430"/>
              <a:gd name="connsiteX260" fmla="*/ 10349568 w 12205236"/>
              <a:gd name="connsiteY260" fmla="*/ 713901 h 1044430"/>
              <a:gd name="connsiteX261" fmla="*/ 10356111 w 12205236"/>
              <a:gd name="connsiteY261" fmla="*/ 709414 h 1044430"/>
              <a:gd name="connsiteX262" fmla="*/ 10354615 w 12205236"/>
              <a:gd name="connsiteY262" fmla="*/ 679128 h 1044430"/>
              <a:gd name="connsiteX263" fmla="*/ 10358167 w 12205236"/>
              <a:gd name="connsiteY263" fmla="*/ 520594 h 1044430"/>
              <a:gd name="connsiteX264" fmla="*/ 10372188 w 12205236"/>
              <a:gd name="connsiteY264" fmla="*/ 482269 h 1044430"/>
              <a:gd name="connsiteX265" fmla="*/ 10396679 w 12205236"/>
              <a:gd name="connsiteY265" fmla="*/ 451984 h 1044430"/>
              <a:gd name="connsiteX266" fmla="*/ 10447903 w 12205236"/>
              <a:gd name="connsiteY266" fmla="*/ 334765 h 1044430"/>
              <a:gd name="connsiteX267" fmla="*/ 10448464 w 12205236"/>
              <a:gd name="connsiteY267" fmla="*/ 261107 h 1044430"/>
              <a:gd name="connsiteX268" fmla="*/ 10446408 w 12205236"/>
              <a:gd name="connsiteY268" fmla="*/ 225774 h 1044430"/>
              <a:gd name="connsiteX269" fmla="*/ 10448464 w 12205236"/>
              <a:gd name="connsiteY269" fmla="*/ 215678 h 1044430"/>
              <a:gd name="connsiteX270" fmla="*/ 10453512 w 12205236"/>
              <a:gd name="connsiteY270" fmla="*/ 201096 h 1044430"/>
              <a:gd name="connsiteX271" fmla="*/ 10442856 w 12205236"/>
              <a:gd name="connsiteY271" fmla="*/ 229139 h 1044430"/>
              <a:gd name="connsiteX272" fmla="*/ 10417991 w 12205236"/>
              <a:gd name="connsiteY272" fmla="*/ 307471 h 1044430"/>
              <a:gd name="connsiteX273" fmla="*/ 10413318 w 12205236"/>
              <a:gd name="connsiteY273" fmla="*/ 312331 h 1044430"/>
              <a:gd name="connsiteX274" fmla="*/ 10410513 w 12205236"/>
              <a:gd name="connsiteY274" fmla="*/ 310649 h 1044430"/>
              <a:gd name="connsiteX275" fmla="*/ 10388266 w 12205236"/>
              <a:gd name="connsiteY275" fmla="*/ 406929 h 1044430"/>
              <a:gd name="connsiteX276" fmla="*/ 10366767 w 12205236"/>
              <a:gd name="connsiteY276" fmla="*/ 418706 h 1044430"/>
              <a:gd name="connsiteX277" fmla="*/ 10364337 w 12205236"/>
              <a:gd name="connsiteY277" fmla="*/ 417398 h 1044430"/>
              <a:gd name="connsiteX278" fmla="*/ 10363963 w 12205236"/>
              <a:gd name="connsiteY278" fmla="*/ 416650 h 1044430"/>
              <a:gd name="connsiteX279" fmla="*/ 10365458 w 12205236"/>
              <a:gd name="connsiteY279" fmla="*/ 415528 h 1044430"/>
              <a:gd name="connsiteX280" fmla="*/ 10368263 w 12205236"/>
              <a:gd name="connsiteY280" fmla="*/ 397768 h 1044430"/>
              <a:gd name="connsiteX281" fmla="*/ 10360784 w 12205236"/>
              <a:gd name="connsiteY281" fmla="*/ 413472 h 1044430"/>
              <a:gd name="connsiteX282" fmla="*/ 10362841 w 12205236"/>
              <a:gd name="connsiteY282" fmla="*/ 393468 h 1044430"/>
              <a:gd name="connsiteX283" fmla="*/ 10356298 w 12205236"/>
              <a:gd name="connsiteY283" fmla="*/ 413659 h 1044430"/>
              <a:gd name="connsiteX284" fmla="*/ 10355737 w 12205236"/>
              <a:gd name="connsiteY284" fmla="*/ 411041 h 1044430"/>
              <a:gd name="connsiteX285" fmla="*/ 10356671 w 12205236"/>
              <a:gd name="connsiteY285" fmla="*/ 393468 h 1044430"/>
              <a:gd name="connsiteX286" fmla="*/ 10355176 w 12205236"/>
              <a:gd name="connsiteY286" fmla="*/ 360004 h 1044430"/>
              <a:gd name="connsiteX287" fmla="*/ 10369010 w 12205236"/>
              <a:gd name="connsiteY287" fmla="*/ 311023 h 1044430"/>
              <a:gd name="connsiteX288" fmla="*/ 10397053 w 12205236"/>
              <a:gd name="connsiteY288" fmla="*/ 275129 h 1044430"/>
              <a:gd name="connsiteX289" fmla="*/ 10414252 w 12205236"/>
              <a:gd name="connsiteY289" fmla="*/ 237925 h 1044430"/>
              <a:gd name="connsiteX290" fmla="*/ 10429582 w 12205236"/>
              <a:gd name="connsiteY290" fmla="*/ 193244 h 1044430"/>
              <a:gd name="connsiteX291" fmla="*/ 10435751 w 12205236"/>
              <a:gd name="connsiteY291" fmla="*/ 178849 h 1044430"/>
              <a:gd name="connsiteX292" fmla="*/ 10450521 w 12205236"/>
              <a:gd name="connsiteY292" fmla="*/ 160902 h 1044430"/>
              <a:gd name="connsiteX293" fmla="*/ 10481368 w 12205236"/>
              <a:gd name="connsiteY293" fmla="*/ 133233 h 1044430"/>
              <a:gd name="connsiteX294" fmla="*/ 10489406 w 12205236"/>
              <a:gd name="connsiteY294" fmla="*/ 118277 h 1044430"/>
              <a:gd name="connsiteX295" fmla="*/ 10506232 w 12205236"/>
              <a:gd name="connsiteY295" fmla="*/ 95282 h 1044430"/>
              <a:gd name="connsiteX296" fmla="*/ 10529227 w 12205236"/>
              <a:gd name="connsiteY296" fmla="*/ 93039 h 1044430"/>
              <a:gd name="connsiteX297" fmla="*/ 10577460 w 12205236"/>
              <a:gd name="connsiteY297" fmla="*/ 80139 h 1044430"/>
              <a:gd name="connsiteX298" fmla="*/ 10582321 w 12205236"/>
              <a:gd name="connsiteY298" fmla="*/ 68361 h 1044430"/>
              <a:gd name="connsiteX299" fmla="*/ 10581947 w 12205236"/>
              <a:gd name="connsiteY299" fmla="*/ 62005 h 1044430"/>
              <a:gd name="connsiteX300" fmla="*/ 10581572 w 12205236"/>
              <a:gd name="connsiteY300" fmla="*/ 47984 h 1044430"/>
              <a:gd name="connsiteX301" fmla="*/ 10576899 w 12205236"/>
              <a:gd name="connsiteY301" fmla="*/ 34336 h 1044430"/>
              <a:gd name="connsiteX302" fmla="*/ 10572599 w 12205236"/>
              <a:gd name="connsiteY302" fmla="*/ 17137 h 1044430"/>
              <a:gd name="connsiteX303" fmla="*/ 10579329 w 12205236"/>
              <a:gd name="connsiteY303" fmla="*/ 1246 h 1044430"/>
              <a:gd name="connsiteX304" fmla="*/ 10594846 w 12205236"/>
              <a:gd name="connsiteY304" fmla="*/ 6107 h 1044430"/>
              <a:gd name="connsiteX305" fmla="*/ 10632984 w 12205236"/>
              <a:gd name="connsiteY305" fmla="*/ 23867 h 1044430"/>
              <a:gd name="connsiteX306" fmla="*/ 10701595 w 12205236"/>
              <a:gd name="connsiteY306" fmla="*/ 30971 h 1044430"/>
              <a:gd name="connsiteX307" fmla="*/ 10770392 w 12205236"/>
              <a:gd name="connsiteY307" fmla="*/ 33215 h 1044430"/>
              <a:gd name="connsiteX308" fmla="*/ 10898080 w 12205236"/>
              <a:gd name="connsiteY308" fmla="*/ 20689 h 1044430"/>
              <a:gd name="connsiteX309" fmla="*/ 10923878 w 12205236"/>
              <a:gd name="connsiteY309" fmla="*/ 5172 h 1044430"/>
              <a:gd name="connsiteX310" fmla="*/ 10931520 w 12205236"/>
              <a:gd name="connsiteY310"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9067650 w 12205236"/>
              <a:gd name="connsiteY254" fmla="*/ 930203 h 1044430"/>
              <a:gd name="connsiteX255" fmla="*/ 0 w 12205236"/>
              <a:gd name="connsiteY255" fmla="*/ 908775 h 1044430"/>
              <a:gd name="connsiteX256" fmla="*/ 0 w 12205236"/>
              <a:gd name="connsiteY256" fmla="*/ 732929 h 1044430"/>
              <a:gd name="connsiteX257" fmla="*/ 10184483 w 12205236"/>
              <a:gd name="connsiteY257" fmla="*/ 732929 h 1044430"/>
              <a:gd name="connsiteX258" fmla="*/ 10336481 w 12205236"/>
              <a:gd name="connsiteY258" fmla="*/ 714462 h 1044430"/>
              <a:gd name="connsiteX259" fmla="*/ 10349568 w 12205236"/>
              <a:gd name="connsiteY259" fmla="*/ 713901 h 1044430"/>
              <a:gd name="connsiteX260" fmla="*/ 10356111 w 12205236"/>
              <a:gd name="connsiteY260" fmla="*/ 709414 h 1044430"/>
              <a:gd name="connsiteX261" fmla="*/ 10354615 w 12205236"/>
              <a:gd name="connsiteY261" fmla="*/ 679128 h 1044430"/>
              <a:gd name="connsiteX262" fmla="*/ 10358167 w 12205236"/>
              <a:gd name="connsiteY262" fmla="*/ 520594 h 1044430"/>
              <a:gd name="connsiteX263" fmla="*/ 10372188 w 12205236"/>
              <a:gd name="connsiteY263" fmla="*/ 482269 h 1044430"/>
              <a:gd name="connsiteX264" fmla="*/ 10396679 w 12205236"/>
              <a:gd name="connsiteY264" fmla="*/ 451984 h 1044430"/>
              <a:gd name="connsiteX265" fmla="*/ 10447903 w 12205236"/>
              <a:gd name="connsiteY265" fmla="*/ 334765 h 1044430"/>
              <a:gd name="connsiteX266" fmla="*/ 10448464 w 12205236"/>
              <a:gd name="connsiteY266" fmla="*/ 261107 h 1044430"/>
              <a:gd name="connsiteX267" fmla="*/ 10446408 w 12205236"/>
              <a:gd name="connsiteY267" fmla="*/ 225774 h 1044430"/>
              <a:gd name="connsiteX268" fmla="*/ 10448464 w 12205236"/>
              <a:gd name="connsiteY268" fmla="*/ 215678 h 1044430"/>
              <a:gd name="connsiteX269" fmla="*/ 10453512 w 12205236"/>
              <a:gd name="connsiteY269" fmla="*/ 201096 h 1044430"/>
              <a:gd name="connsiteX270" fmla="*/ 10442856 w 12205236"/>
              <a:gd name="connsiteY270" fmla="*/ 229139 h 1044430"/>
              <a:gd name="connsiteX271" fmla="*/ 10417991 w 12205236"/>
              <a:gd name="connsiteY271" fmla="*/ 307471 h 1044430"/>
              <a:gd name="connsiteX272" fmla="*/ 10413318 w 12205236"/>
              <a:gd name="connsiteY272" fmla="*/ 312331 h 1044430"/>
              <a:gd name="connsiteX273" fmla="*/ 10410513 w 12205236"/>
              <a:gd name="connsiteY273" fmla="*/ 310649 h 1044430"/>
              <a:gd name="connsiteX274" fmla="*/ 10388266 w 12205236"/>
              <a:gd name="connsiteY274" fmla="*/ 406929 h 1044430"/>
              <a:gd name="connsiteX275" fmla="*/ 10366767 w 12205236"/>
              <a:gd name="connsiteY275" fmla="*/ 418706 h 1044430"/>
              <a:gd name="connsiteX276" fmla="*/ 10364337 w 12205236"/>
              <a:gd name="connsiteY276" fmla="*/ 417398 h 1044430"/>
              <a:gd name="connsiteX277" fmla="*/ 10363963 w 12205236"/>
              <a:gd name="connsiteY277" fmla="*/ 416650 h 1044430"/>
              <a:gd name="connsiteX278" fmla="*/ 10365458 w 12205236"/>
              <a:gd name="connsiteY278" fmla="*/ 415528 h 1044430"/>
              <a:gd name="connsiteX279" fmla="*/ 10368263 w 12205236"/>
              <a:gd name="connsiteY279" fmla="*/ 397768 h 1044430"/>
              <a:gd name="connsiteX280" fmla="*/ 10360784 w 12205236"/>
              <a:gd name="connsiteY280" fmla="*/ 413472 h 1044430"/>
              <a:gd name="connsiteX281" fmla="*/ 10362841 w 12205236"/>
              <a:gd name="connsiteY281" fmla="*/ 393468 h 1044430"/>
              <a:gd name="connsiteX282" fmla="*/ 10356298 w 12205236"/>
              <a:gd name="connsiteY282" fmla="*/ 413659 h 1044430"/>
              <a:gd name="connsiteX283" fmla="*/ 10355737 w 12205236"/>
              <a:gd name="connsiteY283" fmla="*/ 411041 h 1044430"/>
              <a:gd name="connsiteX284" fmla="*/ 10356671 w 12205236"/>
              <a:gd name="connsiteY284" fmla="*/ 393468 h 1044430"/>
              <a:gd name="connsiteX285" fmla="*/ 10355176 w 12205236"/>
              <a:gd name="connsiteY285" fmla="*/ 360004 h 1044430"/>
              <a:gd name="connsiteX286" fmla="*/ 10369010 w 12205236"/>
              <a:gd name="connsiteY286" fmla="*/ 311023 h 1044430"/>
              <a:gd name="connsiteX287" fmla="*/ 10397053 w 12205236"/>
              <a:gd name="connsiteY287" fmla="*/ 275129 h 1044430"/>
              <a:gd name="connsiteX288" fmla="*/ 10414252 w 12205236"/>
              <a:gd name="connsiteY288" fmla="*/ 237925 h 1044430"/>
              <a:gd name="connsiteX289" fmla="*/ 10429582 w 12205236"/>
              <a:gd name="connsiteY289" fmla="*/ 193244 h 1044430"/>
              <a:gd name="connsiteX290" fmla="*/ 10435751 w 12205236"/>
              <a:gd name="connsiteY290" fmla="*/ 178849 h 1044430"/>
              <a:gd name="connsiteX291" fmla="*/ 10450521 w 12205236"/>
              <a:gd name="connsiteY291" fmla="*/ 160902 h 1044430"/>
              <a:gd name="connsiteX292" fmla="*/ 10481368 w 12205236"/>
              <a:gd name="connsiteY292" fmla="*/ 133233 h 1044430"/>
              <a:gd name="connsiteX293" fmla="*/ 10489406 w 12205236"/>
              <a:gd name="connsiteY293" fmla="*/ 118277 h 1044430"/>
              <a:gd name="connsiteX294" fmla="*/ 10506232 w 12205236"/>
              <a:gd name="connsiteY294" fmla="*/ 95282 h 1044430"/>
              <a:gd name="connsiteX295" fmla="*/ 10529227 w 12205236"/>
              <a:gd name="connsiteY295" fmla="*/ 93039 h 1044430"/>
              <a:gd name="connsiteX296" fmla="*/ 10577460 w 12205236"/>
              <a:gd name="connsiteY296" fmla="*/ 80139 h 1044430"/>
              <a:gd name="connsiteX297" fmla="*/ 10582321 w 12205236"/>
              <a:gd name="connsiteY297" fmla="*/ 68361 h 1044430"/>
              <a:gd name="connsiteX298" fmla="*/ 10581947 w 12205236"/>
              <a:gd name="connsiteY298" fmla="*/ 62005 h 1044430"/>
              <a:gd name="connsiteX299" fmla="*/ 10581572 w 12205236"/>
              <a:gd name="connsiteY299" fmla="*/ 47984 h 1044430"/>
              <a:gd name="connsiteX300" fmla="*/ 10576899 w 12205236"/>
              <a:gd name="connsiteY300" fmla="*/ 34336 h 1044430"/>
              <a:gd name="connsiteX301" fmla="*/ 10572599 w 12205236"/>
              <a:gd name="connsiteY301" fmla="*/ 17137 h 1044430"/>
              <a:gd name="connsiteX302" fmla="*/ 10579329 w 12205236"/>
              <a:gd name="connsiteY302" fmla="*/ 1246 h 1044430"/>
              <a:gd name="connsiteX303" fmla="*/ 10594846 w 12205236"/>
              <a:gd name="connsiteY303" fmla="*/ 6107 h 1044430"/>
              <a:gd name="connsiteX304" fmla="*/ 10632984 w 12205236"/>
              <a:gd name="connsiteY304" fmla="*/ 23867 h 1044430"/>
              <a:gd name="connsiteX305" fmla="*/ 10701595 w 12205236"/>
              <a:gd name="connsiteY305" fmla="*/ 30971 h 1044430"/>
              <a:gd name="connsiteX306" fmla="*/ 10770392 w 12205236"/>
              <a:gd name="connsiteY306" fmla="*/ 33215 h 1044430"/>
              <a:gd name="connsiteX307" fmla="*/ 10898080 w 12205236"/>
              <a:gd name="connsiteY307" fmla="*/ 20689 h 1044430"/>
              <a:gd name="connsiteX308" fmla="*/ 10923878 w 12205236"/>
              <a:gd name="connsiteY308" fmla="*/ 5172 h 1044430"/>
              <a:gd name="connsiteX309" fmla="*/ 10931520 w 12205236"/>
              <a:gd name="connsiteY309"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0 w 12205236"/>
              <a:gd name="connsiteY254" fmla="*/ 908775 h 1044430"/>
              <a:gd name="connsiteX255" fmla="*/ 0 w 12205236"/>
              <a:gd name="connsiteY255" fmla="*/ 732929 h 1044430"/>
              <a:gd name="connsiteX256" fmla="*/ 10184483 w 12205236"/>
              <a:gd name="connsiteY256" fmla="*/ 732929 h 1044430"/>
              <a:gd name="connsiteX257" fmla="*/ 10336481 w 12205236"/>
              <a:gd name="connsiteY257" fmla="*/ 714462 h 1044430"/>
              <a:gd name="connsiteX258" fmla="*/ 10349568 w 12205236"/>
              <a:gd name="connsiteY258" fmla="*/ 713901 h 1044430"/>
              <a:gd name="connsiteX259" fmla="*/ 10356111 w 12205236"/>
              <a:gd name="connsiteY259" fmla="*/ 709414 h 1044430"/>
              <a:gd name="connsiteX260" fmla="*/ 10354615 w 12205236"/>
              <a:gd name="connsiteY260" fmla="*/ 679128 h 1044430"/>
              <a:gd name="connsiteX261" fmla="*/ 10358167 w 12205236"/>
              <a:gd name="connsiteY261" fmla="*/ 520594 h 1044430"/>
              <a:gd name="connsiteX262" fmla="*/ 10372188 w 12205236"/>
              <a:gd name="connsiteY262" fmla="*/ 482269 h 1044430"/>
              <a:gd name="connsiteX263" fmla="*/ 10396679 w 12205236"/>
              <a:gd name="connsiteY263" fmla="*/ 451984 h 1044430"/>
              <a:gd name="connsiteX264" fmla="*/ 10447903 w 12205236"/>
              <a:gd name="connsiteY264" fmla="*/ 334765 h 1044430"/>
              <a:gd name="connsiteX265" fmla="*/ 10448464 w 12205236"/>
              <a:gd name="connsiteY265" fmla="*/ 261107 h 1044430"/>
              <a:gd name="connsiteX266" fmla="*/ 10446408 w 12205236"/>
              <a:gd name="connsiteY266" fmla="*/ 225774 h 1044430"/>
              <a:gd name="connsiteX267" fmla="*/ 10448464 w 12205236"/>
              <a:gd name="connsiteY267" fmla="*/ 215678 h 1044430"/>
              <a:gd name="connsiteX268" fmla="*/ 10453512 w 12205236"/>
              <a:gd name="connsiteY268" fmla="*/ 201096 h 1044430"/>
              <a:gd name="connsiteX269" fmla="*/ 10442856 w 12205236"/>
              <a:gd name="connsiteY269" fmla="*/ 229139 h 1044430"/>
              <a:gd name="connsiteX270" fmla="*/ 10417991 w 12205236"/>
              <a:gd name="connsiteY270" fmla="*/ 307471 h 1044430"/>
              <a:gd name="connsiteX271" fmla="*/ 10413318 w 12205236"/>
              <a:gd name="connsiteY271" fmla="*/ 312331 h 1044430"/>
              <a:gd name="connsiteX272" fmla="*/ 10410513 w 12205236"/>
              <a:gd name="connsiteY272" fmla="*/ 310649 h 1044430"/>
              <a:gd name="connsiteX273" fmla="*/ 10388266 w 12205236"/>
              <a:gd name="connsiteY273" fmla="*/ 406929 h 1044430"/>
              <a:gd name="connsiteX274" fmla="*/ 10366767 w 12205236"/>
              <a:gd name="connsiteY274" fmla="*/ 418706 h 1044430"/>
              <a:gd name="connsiteX275" fmla="*/ 10364337 w 12205236"/>
              <a:gd name="connsiteY275" fmla="*/ 417398 h 1044430"/>
              <a:gd name="connsiteX276" fmla="*/ 10363963 w 12205236"/>
              <a:gd name="connsiteY276" fmla="*/ 416650 h 1044430"/>
              <a:gd name="connsiteX277" fmla="*/ 10365458 w 12205236"/>
              <a:gd name="connsiteY277" fmla="*/ 415528 h 1044430"/>
              <a:gd name="connsiteX278" fmla="*/ 10368263 w 12205236"/>
              <a:gd name="connsiteY278" fmla="*/ 397768 h 1044430"/>
              <a:gd name="connsiteX279" fmla="*/ 10360784 w 12205236"/>
              <a:gd name="connsiteY279" fmla="*/ 413472 h 1044430"/>
              <a:gd name="connsiteX280" fmla="*/ 10362841 w 12205236"/>
              <a:gd name="connsiteY280" fmla="*/ 393468 h 1044430"/>
              <a:gd name="connsiteX281" fmla="*/ 10356298 w 12205236"/>
              <a:gd name="connsiteY281" fmla="*/ 413659 h 1044430"/>
              <a:gd name="connsiteX282" fmla="*/ 10355737 w 12205236"/>
              <a:gd name="connsiteY282" fmla="*/ 411041 h 1044430"/>
              <a:gd name="connsiteX283" fmla="*/ 10356671 w 12205236"/>
              <a:gd name="connsiteY283" fmla="*/ 393468 h 1044430"/>
              <a:gd name="connsiteX284" fmla="*/ 10355176 w 12205236"/>
              <a:gd name="connsiteY284" fmla="*/ 360004 h 1044430"/>
              <a:gd name="connsiteX285" fmla="*/ 10369010 w 12205236"/>
              <a:gd name="connsiteY285" fmla="*/ 311023 h 1044430"/>
              <a:gd name="connsiteX286" fmla="*/ 10397053 w 12205236"/>
              <a:gd name="connsiteY286" fmla="*/ 275129 h 1044430"/>
              <a:gd name="connsiteX287" fmla="*/ 10414252 w 12205236"/>
              <a:gd name="connsiteY287" fmla="*/ 237925 h 1044430"/>
              <a:gd name="connsiteX288" fmla="*/ 10429582 w 12205236"/>
              <a:gd name="connsiteY288" fmla="*/ 193244 h 1044430"/>
              <a:gd name="connsiteX289" fmla="*/ 10435751 w 12205236"/>
              <a:gd name="connsiteY289" fmla="*/ 178849 h 1044430"/>
              <a:gd name="connsiteX290" fmla="*/ 10450521 w 12205236"/>
              <a:gd name="connsiteY290" fmla="*/ 160902 h 1044430"/>
              <a:gd name="connsiteX291" fmla="*/ 10481368 w 12205236"/>
              <a:gd name="connsiteY291" fmla="*/ 133233 h 1044430"/>
              <a:gd name="connsiteX292" fmla="*/ 10489406 w 12205236"/>
              <a:gd name="connsiteY292" fmla="*/ 118277 h 1044430"/>
              <a:gd name="connsiteX293" fmla="*/ 10506232 w 12205236"/>
              <a:gd name="connsiteY293" fmla="*/ 95282 h 1044430"/>
              <a:gd name="connsiteX294" fmla="*/ 10529227 w 12205236"/>
              <a:gd name="connsiteY294" fmla="*/ 93039 h 1044430"/>
              <a:gd name="connsiteX295" fmla="*/ 10577460 w 12205236"/>
              <a:gd name="connsiteY295" fmla="*/ 80139 h 1044430"/>
              <a:gd name="connsiteX296" fmla="*/ 10582321 w 12205236"/>
              <a:gd name="connsiteY296" fmla="*/ 68361 h 1044430"/>
              <a:gd name="connsiteX297" fmla="*/ 10581947 w 12205236"/>
              <a:gd name="connsiteY297" fmla="*/ 62005 h 1044430"/>
              <a:gd name="connsiteX298" fmla="*/ 10581572 w 12205236"/>
              <a:gd name="connsiteY298" fmla="*/ 47984 h 1044430"/>
              <a:gd name="connsiteX299" fmla="*/ 10576899 w 12205236"/>
              <a:gd name="connsiteY299" fmla="*/ 34336 h 1044430"/>
              <a:gd name="connsiteX300" fmla="*/ 10572599 w 12205236"/>
              <a:gd name="connsiteY300" fmla="*/ 17137 h 1044430"/>
              <a:gd name="connsiteX301" fmla="*/ 10579329 w 12205236"/>
              <a:gd name="connsiteY301" fmla="*/ 1246 h 1044430"/>
              <a:gd name="connsiteX302" fmla="*/ 10594846 w 12205236"/>
              <a:gd name="connsiteY302" fmla="*/ 6107 h 1044430"/>
              <a:gd name="connsiteX303" fmla="*/ 10632984 w 12205236"/>
              <a:gd name="connsiteY303" fmla="*/ 23867 h 1044430"/>
              <a:gd name="connsiteX304" fmla="*/ 10701595 w 12205236"/>
              <a:gd name="connsiteY304" fmla="*/ 30971 h 1044430"/>
              <a:gd name="connsiteX305" fmla="*/ 10770392 w 12205236"/>
              <a:gd name="connsiteY305" fmla="*/ 33215 h 1044430"/>
              <a:gd name="connsiteX306" fmla="*/ 10898080 w 12205236"/>
              <a:gd name="connsiteY306" fmla="*/ 20689 h 1044430"/>
              <a:gd name="connsiteX307" fmla="*/ 10923878 w 12205236"/>
              <a:gd name="connsiteY307" fmla="*/ 5172 h 1044430"/>
              <a:gd name="connsiteX308" fmla="*/ 10931520 w 12205236"/>
              <a:gd name="connsiteY308" fmla="*/ 265 h 1044430"/>
              <a:gd name="connsiteX0" fmla="*/ 11634616 w 12292893"/>
              <a:gd name="connsiteY0" fmla="*/ 695510 h 1046071"/>
              <a:gd name="connsiteX1" fmla="*/ 11628681 w 12292893"/>
              <a:gd name="connsiteY1" fmla="*/ 699880 h 1046071"/>
              <a:gd name="connsiteX2" fmla="*/ 11627185 w 12292893"/>
              <a:gd name="connsiteY2" fmla="*/ 725492 h 1046071"/>
              <a:gd name="connsiteX3" fmla="*/ 11644384 w 12292893"/>
              <a:gd name="connsiteY3" fmla="*/ 729979 h 1046071"/>
              <a:gd name="connsiteX4" fmla="*/ 11651863 w 12292893"/>
              <a:gd name="connsiteY4" fmla="*/ 730913 h 1046071"/>
              <a:gd name="connsiteX5" fmla="*/ 11663080 w 12292893"/>
              <a:gd name="connsiteY5" fmla="*/ 719883 h 1046071"/>
              <a:gd name="connsiteX6" fmla="*/ 11662519 w 12292893"/>
              <a:gd name="connsiteY6" fmla="*/ 715209 h 1046071"/>
              <a:gd name="connsiteX7" fmla="*/ 11641954 w 12292893"/>
              <a:gd name="connsiteY7" fmla="*/ 696328 h 1046071"/>
              <a:gd name="connsiteX8" fmla="*/ 11634616 w 12292893"/>
              <a:gd name="connsiteY8" fmla="*/ 695510 h 1046071"/>
              <a:gd name="connsiteX9" fmla="*/ 11559135 w 12292893"/>
              <a:gd name="connsiteY9" fmla="*/ 473903 h 1046071"/>
              <a:gd name="connsiteX10" fmla="*/ 11555396 w 12292893"/>
              <a:gd name="connsiteY10" fmla="*/ 476100 h 1046071"/>
              <a:gd name="connsiteX11" fmla="*/ 11542684 w 12292893"/>
              <a:gd name="connsiteY11" fmla="*/ 481895 h 1046071"/>
              <a:gd name="connsiteX12" fmla="*/ 11525110 w 12292893"/>
              <a:gd name="connsiteY12" fmla="*/ 505078 h 1046071"/>
              <a:gd name="connsiteX13" fmla="*/ 11524736 w 12292893"/>
              <a:gd name="connsiteY13" fmla="*/ 515360 h 1046071"/>
              <a:gd name="connsiteX14" fmla="*/ 11519876 w 12292893"/>
              <a:gd name="connsiteY14" fmla="*/ 555928 h 1046071"/>
              <a:gd name="connsiteX15" fmla="*/ 11506976 w 12292893"/>
              <a:gd name="connsiteY15" fmla="*/ 603787 h 1046071"/>
              <a:gd name="connsiteX16" fmla="*/ 11503611 w 12292893"/>
              <a:gd name="connsiteY16" fmla="*/ 628652 h 1046071"/>
              <a:gd name="connsiteX17" fmla="*/ 11498190 w 12292893"/>
              <a:gd name="connsiteY17" fmla="*/ 677072 h 1046071"/>
              <a:gd name="connsiteX18" fmla="*/ 11491646 w 12292893"/>
              <a:gd name="connsiteY18" fmla="*/ 701375 h 1046071"/>
              <a:gd name="connsiteX19" fmla="*/ 11500246 w 12292893"/>
              <a:gd name="connsiteY19" fmla="*/ 714275 h 1046071"/>
              <a:gd name="connsiteX20" fmla="*/ 11579139 w 12292893"/>
              <a:gd name="connsiteY20" fmla="*/ 722314 h 1046071"/>
              <a:gd name="connsiteX21" fmla="*/ 11601573 w 12292893"/>
              <a:gd name="connsiteY21" fmla="*/ 701188 h 1046071"/>
              <a:gd name="connsiteX22" fmla="*/ 11592039 w 12292893"/>
              <a:gd name="connsiteY22" fmla="*/ 685298 h 1046071"/>
              <a:gd name="connsiteX23" fmla="*/ 11574652 w 12292893"/>
              <a:gd name="connsiteY23" fmla="*/ 650525 h 1046071"/>
              <a:gd name="connsiteX24" fmla="*/ 11575400 w 12292893"/>
              <a:gd name="connsiteY24" fmla="*/ 643234 h 1046071"/>
              <a:gd name="connsiteX25" fmla="*/ 11572035 w 12292893"/>
              <a:gd name="connsiteY25" fmla="*/ 635008 h 1046071"/>
              <a:gd name="connsiteX26" fmla="*/ 11560257 w 12292893"/>
              <a:gd name="connsiteY26" fmla="*/ 640990 h 1046071"/>
              <a:gd name="connsiteX27" fmla="*/ 11552218 w 12292893"/>
              <a:gd name="connsiteY27" fmla="*/ 643047 h 1046071"/>
              <a:gd name="connsiteX28" fmla="*/ 11546797 w 12292893"/>
              <a:gd name="connsiteY28" fmla="*/ 630708 h 1046071"/>
              <a:gd name="connsiteX29" fmla="*/ 11548105 w 12292893"/>
              <a:gd name="connsiteY29" fmla="*/ 604535 h 1046071"/>
              <a:gd name="connsiteX30" fmla="*/ 11563248 w 12292893"/>
              <a:gd name="connsiteY30" fmla="*/ 482269 h 1046071"/>
              <a:gd name="connsiteX31" fmla="*/ 11562874 w 12292893"/>
              <a:gd name="connsiteY31" fmla="*/ 474230 h 1046071"/>
              <a:gd name="connsiteX32" fmla="*/ 11559135 w 12292893"/>
              <a:gd name="connsiteY32" fmla="*/ 473903 h 1046071"/>
              <a:gd name="connsiteX33" fmla="*/ 11566614 w 12292893"/>
              <a:gd name="connsiteY33" fmla="*/ 432915 h 1046071"/>
              <a:gd name="connsiteX34" fmla="*/ 11534832 w 12292893"/>
              <a:gd name="connsiteY34" fmla="*/ 477783 h 1046071"/>
              <a:gd name="connsiteX35" fmla="*/ 11566614 w 12292893"/>
              <a:gd name="connsiteY35" fmla="*/ 432915 h 1046071"/>
              <a:gd name="connsiteX36" fmla="*/ 11397236 w 12292893"/>
              <a:gd name="connsiteY36" fmla="*/ 427493 h 1046071"/>
              <a:gd name="connsiteX37" fmla="*/ 11415558 w 12292893"/>
              <a:gd name="connsiteY37" fmla="*/ 452544 h 1046071"/>
              <a:gd name="connsiteX38" fmla="*/ 11502676 w 12292893"/>
              <a:gd name="connsiteY38" fmla="*/ 486756 h 1046071"/>
              <a:gd name="connsiteX39" fmla="*/ 11513333 w 12292893"/>
              <a:gd name="connsiteY39" fmla="*/ 482269 h 1046071"/>
              <a:gd name="connsiteX40" fmla="*/ 11520063 w 12292893"/>
              <a:gd name="connsiteY40" fmla="*/ 459835 h 1046071"/>
              <a:gd name="connsiteX41" fmla="*/ 11397236 w 12292893"/>
              <a:gd name="connsiteY41" fmla="*/ 427493 h 1046071"/>
              <a:gd name="connsiteX42" fmla="*/ 10946687 w 12292893"/>
              <a:gd name="connsiteY42" fmla="*/ 423941 h 1046071"/>
              <a:gd name="connsiteX43" fmla="*/ 10942386 w 12292893"/>
              <a:gd name="connsiteY43" fmla="*/ 428241 h 1046071"/>
              <a:gd name="connsiteX44" fmla="*/ 10897893 w 12292893"/>
              <a:gd name="connsiteY44" fmla="*/ 500778 h 1046071"/>
              <a:gd name="connsiteX45" fmla="*/ 10888732 w 12292893"/>
              <a:gd name="connsiteY45" fmla="*/ 530876 h 1046071"/>
              <a:gd name="connsiteX46" fmla="*/ 10876394 w 12292893"/>
              <a:gd name="connsiteY46" fmla="*/ 565275 h 1046071"/>
              <a:gd name="connsiteX47" fmla="*/ 10840686 w 12292893"/>
              <a:gd name="connsiteY47" fmla="*/ 659311 h 1046071"/>
              <a:gd name="connsiteX48" fmla="*/ 10840312 w 12292893"/>
              <a:gd name="connsiteY48" fmla="*/ 679689 h 1046071"/>
              <a:gd name="connsiteX49" fmla="*/ 10848164 w 12292893"/>
              <a:gd name="connsiteY49" fmla="*/ 687167 h 1046071"/>
              <a:gd name="connsiteX50" fmla="*/ 10866859 w 12292893"/>
              <a:gd name="connsiteY50" fmla="*/ 686606 h 1046071"/>
              <a:gd name="connsiteX51" fmla="*/ 11009689 w 12292893"/>
              <a:gd name="connsiteY51" fmla="*/ 686606 h 1046071"/>
              <a:gd name="connsiteX52" fmla="*/ 11048948 w 12292893"/>
              <a:gd name="connsiteY52" fmla="*/ 686980 h 1046071"/>
              <a:gd name="connsiteX53" fmla="*/ 11054931 w 12292893"/>
              <a:gd name="connsiteY53" fmla="*/ 681559 h 1046071"/>
              <a:gd name="connsiteX54" fmla="*/ 10998846 w 12292893"/>
              <a:gd name="connsiteY54" fmla="*/ 577240 h 1046071"/>
              <a:gd name="connsiteX55" fmla="*/ 10985572 w 12292893"/>
              <a:gd name="connsiteY55" fmla="*/ 545459 h 1046071"/>
              <a:gd name="connsiteX56" fmla="*/ 10981272 w 12292893"/>
              <a:gd name="connsiteY56" fmla="*/ 514051 h 1046071"/>
              <a:gd name="connsiteX57" fmla="*/ 10950238 w 12292893"/>
              <a:gd name="connsiteY57" fmla="*/ 428989 h 1046071"/>
              <a:gd name="connsiteX58" fmla="*/ 10946687 w 12292893"/>
              <a:gd name="connsiteY58" fmla="*/ 423941 h 1046071"/>
              <a:gd name="connsiteX59" fmla="*/ 11552779 w 12292893"/>
              <a:gd name="connsiteY59" fmla="*/ 389729 h 1046071"/>
              <a:gd name="connsiteX60" fmla="*/ 11548853 w 12292893"/>
              <a:gd name="connsiteY60" fmla="*/ 393468 h 1046071"/>
              <a:gd name="connsiteX61" fmla="*/ 11541375 w 12292893"/>
              <a:gd name="connsiteY61" fmla="*/ 436654 h 1046071"/>
              <a:gd name="connsiteX62" fmla="*/ 11544180 w 12292893"/>
              <a:gd name="connsiteY62" fmla="*/ 440579 h 1046071"/>
              <a:gd name="connsiteX63" fmla="*/ 11569604 w 12292893"/>
              <a:gd name="connsiteY63" fmla="*/ 410854 h 1046071"/>
              <a:gd name="connsiteX64" fmla="*/ 11552779 w 12292893"/>
              <a:gd name="connsiteY64" fmla="*/ 389729 h 1046071"/>
              <a:gd name="connsiteX65" fmla="*/ 10553296 w 12292893"/>
              <a:gd name="connsiteY65" fmla="*/ 389238 h 1046071"/>
              <a:gd name="connsiteX66" fmla="*/ 10546613 w 12292893"/>
              <a:gd name="connsiteY66" fmla="*/ 392159 h 1046071"/>
              <a:gd name="connsiteX67" fmla="*/ 10495015 w 12292893"/>
              <a:gd name="connsiteY67" fmla="*/ 432540 h 1046071"/>
              <a:gd name="connsiteX68" fmla="*/ 10419487 w 12292893"/>
              <a:gd name="connsiteY68" fmla="*/ 513677 h 1046071"/>
              <a:gd name="connsiteX69" fmla="*/ 10408831 w 12292893"/>
              <a:gd name="connsiteY69" fmla="*/ 548824 h 1046071"/>
              <a:gd name="connsiteX70" fmla="*/ 10406027 w 12292893"/>
              <a:gd name="connsiteY70" fmla="*/ 564341 h 1046071"/>
              <a:gd name="connsiteX71" fmla="*/ 10395183 w 12292893"/>
              <a:gd name="connsiteY71" fmla="*/ 656881 h 1046071"/>
              <a:gd name="connsiteX72" fmla="*/ 10400605 w 12292893"/>
              <a:gd name="connsiteY72" fmla="*/ 701375 h 1046071"/>
              <a:gd name="connsiteX73" fmla="*/ 10411448 w 12292893"/>
              <a:gd name="connsiteY73" fmla="*/ 710910 h 1046071"/>
              <a:gd name="connsiteX74" fmla="*/ 10487911 w 12292893"/>
              <a:gd name="connsiteY74" fmla="*/ 705488 h 1046071"/>
              <a:gd name="connsiteX75" fmla="*/ 10681778 w 12292893"/>
              <a:gd name="connsiteY75" fmla="*/ 693336 h 1046071"/>
              <a:gd name="connsiteX76" fmla="*/ 10697669 w 12292893"/>
              <a:gd name="connsiteY76" fmla="*/ 681933 h 1046071"/>
              <a:gd name="connsiteX77" fmla="*/ 10679348 w 12292893"/>
              <a:gd name="connsiteY77" fmla="*/ 672585 h 1046071"/>
              <a:gd name="connsiteX78" fmla="*/ 10589238 w 12292893"/>
              <a:gd name="connsiteY78" fmla="*/ 551067 h 1046071"/>
              <a:gd name="connsiteX79" fmla="*/ 10563812 w 12292893"/>
              <a:gd name="connsiteY79" fmla="*/ 480213 h 1046071"/>
              <a:gd name="connsiteX80" fmla="*/ 10556895 w 12292893"/>
              <a:gd name="connsiteY80" fmla="*/ 395711 h 1046071"/>
              <a:gd name="connsiteX81" fmla="*/ 10553296 w 12292893"/>
              <a:gd name="connsiteY81" fmla="*/ 389238 h 1046071"/>
              <a:gd name="connsiteX82" fmla="*/ 10641210 w 12292893"/>
              <a:gd name="connsiteY82" fmla="*/ 347478 h 1046071"/>
              <a:gd name="connsiteX83" fmla="*/ 10632984 w 12292893"/>
              <a:gd name="connsiteY83" fmla="*/ 351404 h 1046071"/>
              <a:gd name="connsiteX84" fmla="*/ 10627562 w 12292893"/>
              <a:gd name="connsiteY84" fmla="*/ 370847 h 1046071"/>
              <a:gd name="connsiteX85" fmla="*/ 10624197 w 12292893"/>
              <a:gd name="connsiteY85" fmla="*/ 384494 h 1046071"/>
              <a:gd name="connsiteX86" fmla="*/ 10619897 w 12292893"/>
              <a:gd name="connsiteY86" fmla="*/ 408237 h 1046071"/>
              <a:gd name="connsiteX87" fmla="*/ 10618402 w 12292893"/>
              <a:gd name="connsiteY87" fmla="*/ 416276 h 1046071"/>
              <a:gd name="connsiteX88" fmla="*/ 10614850 w 12292893"/>
              <a:gd name="connsiteY88" fmla="*/ 491617 h 1046071"/>
              <a:gd name="connsiteX89" fmla="*/ 10628684 w 12292893"/>
              <a:gd name="connsiteY89" fmla="*/ 528446 h 1046071"/>
              <a:gd name="connsiteX90" fmla="*/ 10636349 w 12292893"/>
              <a:gd name="connsiteY90" fmla="*/ 543215 h 1046071"/>
              <a:gd name="connsiteX91" fmla="*/ 10660466 w 12292893"/>
              <a:gd name="connsiteY91" fmla="*/ 592383 h 1046071"/>
              <a:gd name="connsiteX92" fmla="*/ 10713372 w 12292893"/>
              <a:gd name="connsiteY92" fmla="*/ 648842 h 1046071"/>
              <a:gd name="connsiteX93" fmla="*/ 10729824 w 12292893"/>
              <a:gd name="connsiteY93" fmla="*/ 672024 h 1046071"/>
              <a:gd name="connsiteX94" fmla="*/ 10734685 w 12292893"/>
              <a:gd name="connsiteY94" fmla="*/ 678567 h 1046071"/>
              <a:gd name="connsiteX95" fmla="*/ 10779366 w 12292893"/>
              <a:gd name="connsiteY95" fmla="*/ 690719 h 1046071"/>
              <a:gd name="connsiteX96" fmla="*/ 10807409 w 12292893"/>
              <a:gd name="connsiteY96" fmla="*/ 669781 h 1046071"/>
              <a:gd name="connsiteX97" fmla="*/ 10813204 w 12292893"/>
              <a:gd name="connsiteY97" fmla="*/ 655012 h 1046071"/>
              <a:gd name="connsiteX98" fmla="*/ 10833956 w 12292893"/>
              <a:gd name="connsiteY98" fmla="*/ 531811 h 1046071"/>
              <a:gd name="connsiteX99" fmla="*/ 10842742 w 12292893"/>
              <a:gd name="connsiteY99" fmla="*/ 502086 h 1046071"/>
              <a:gd name="connsiteX100" fmla="*/ 10859754 w 12292893"/>
              <a:gd name="connsiteY100" fmla="*/ 474604 h 1046071"/>
              <a:gd name="connsiteX101" fmla="*/ 10892658 w 12292893"/>
              <a:gd name="connsiteY101" fmla="*/ 368790 h 1046071"/>
              <a:gd name="connsiteX102" fmla="*/ 10885180 w 12292893"/>
              <a:gd name="connsiteY102" fmla="*/ 362621 h 1046071"/>
              <a:gd name="connsiteX103" fmla="*/ 10836199 w 12292893"/>
              <a:gd name="connsiteY103" fmla="*/ 374025 h 1046071"/>
              <a:gd name="connsiteX104" fmla="*/ 10791518 w 12292893"/>
              <a:gd name="connsiteY104" fmla="*/ 379634 h 1046071"/>
              <a:gd name="connsiteX105" fmla="*/ 10745154 w 12292893"/>
              <a:gd name="connsiteY105" fmla="*/ 377016 h 1046071"/>
              <a:gd name="connsiteX106" fmla="*/ 10727020 w 12292893"/>
              <a:gd name="connsiteY106" fmla="*/ 374586 h 1046071"/>
              <a:gd name="connsiteX107" fmla="*/ 10711503 w 12292893"/>
              <a:gd name="connsiteY107" fmla="*/ 371408 h 1046071"/>
              <a:gd name="connsiteX108" fmla="*/ 10693369 w 12292893"/>
              <a:gd name="connsiteY108" fmla="*/ 367108 h 1046071"/>
              <a:gd name="connsiteX109" fmla="*/ 10653735 w 12292893"/>
              <a:gd name="connsiteY109" fmla="*/ 352713 h 1046071"/>
              <a:gd name="connsiteX110" fmla="*/ 10641210 w 12292893"/>
              <a:gd name="connsiteY110" fmla="*/ 347478 h 1046071"/>
              <a:gd name="connsiteX111" fmla="*/ 10369758 w 12292893"/>
              <a:gd name="connsiteY111" fmla="*/ 338879 h 1046071"/>
              <a:gd name="connsiteX112" fmla="*/ 10362654 w 12292893"/>
              <a:gd name="connsiteY112" fmla="*/ 357948 h 1046071"/>
              <a:gd name="connsiteX113" fmla="*/ 10364898 w 12292893"/>
              <a:gd name="connsiteY113" fmla="*/ 358695 h 1046071"/>
              <a:gd name="connsiteX114" fmla="*/ 10369758 w 12292893"/>
              <a:gd name="connsiteY114" fmla="*/ 338879 h 1046071"/>
              <a:gd name="connsiteX115" fmla="*/ 11346424 w 12292893"/>
              <a:gd name="connsiteY115" fmla="*/ 288619 h 1046071"/>
              <a:gd name="connsiteX116" fmla="*/ 11350474 w 12292893"/>
              <a:gd name="connsiteY116" fmla="*/ 306943 h 1046071"/>
              <a:gd name="connsiteX117" fmla="*/ 11351060 w 12292893"/>
              <a:gd name="connsiteY117" fmla="*/ 322053 h 1046071"/>
              <a:gd name="connsiteX118" fmla="*/ 11346424 w 12292893"/>
              <a:gd name="connsiteY118" fmla="*/ 288619 h 1046071"/>
              <a:gd name="connsiteX119" fmla="*/ 11349751 w 12292893"/>
              <a:gd name="connsiteY119" fmla="*/ 159406 h 1046071"/>
              <a:gd name="connsiteX120" fmla="*/ 11338160 w 12292893"/>
              <a:gd name="connsiteY120" fmla="*/ 178288 h 1046071"/>
              <a:gd name="connsiteX121" fmla="*/ 11336104 w 12292893"/>
              <a:gd name="connsiteY121" fmla="*/ 214183 h 1046071"/>
              <a:gd name="connsiteX122" fmla="*/ 11346424 w 12292893"/>
              <a:gd name="connsiteY122" fmla="*/ 288619 h 1046071"/>
              <a:gd name="connsiteX123" fmla="*/ 11329934 w 12292893"/>
              <a:gd name="connsiteY123" fmla="*/ 213996 h 1046071"/>
              <a:gd name="connsiteX124" fmla="*/ 11331617 w 12292893"/>
              <a:gd name="connsiteY124" fmla="*/ 176232 h 1046071"/>
              <a:gd name="connsiteX125" fmla="*/ 11330682 w 12292893"/>
              <a:gd name="connsiteY125" fmla="*/ 166697 h 1046071"/>
              <a:gd name="connsiteX126" fmla="*/ 11320587 w 12292893"/>
              <a:gd name="connsiteY126" fmla="*/ 169315 h 1046071"/>
              <a:gd name="connsiteX127" fmla="*/ 11315166 w 12292893"/>
              <a:gd name="connsiteY127" fmla="*/ 172680 h 1046071"/>
              <a:gd name="connsiteX128" fmla="*/ 11277776 w 12292893"/>
              <a:gd name="connsiteY128" fmla="*/ 204461 h 1046071"/>
              <a:gd name="connsiteX129" fmla="*/ 11265436 w 12292893"/>
              <a:gd name="connsiteY129" fmla="*/ 217174 h 1046071"/>
              <a:gd name="connsiteX130" fmla="*/ 11199630 w 12292893"/>
              <a:gd name="connsiteY130" fmla="*/ 287467 h 1046071"/>
              <a:gd name="connsiteX131" fmla="*/ 11051004 w 12292893"/>
              <a:gd name="connsiteY131" fmla="*/ 311958 h 1046071"/>
              <a:gd name="connsiteX132" fmla="*/ 11045770 w 12292893"/>
              <a:gd name="connsiteY132" fmla="*/ 310088 h 1046071"/>
              <a:gd name="connsiteX133" fmla="*/ 11027636 w 12292893"/>
              <a:gd name="connsiteY133" fmla="*/ 345983 h 1046071"/>
              <a:gd name="connsiteX134" fmla="*/ 11014175 w 12292893"/>
              <a:gd name="connsiteY134" fmla="*/ 376643 h 1046071"/>
              <a:gd name="connsiteX135" fmla="*/ 11019036 w 12292893"/>
              <a:gd name="connsiteY135" fmla="*/ 430484 h 1046071"/>
              <a:gd name="connsiteX136" fmla="*/ 11019036 w 12292893"/>
              <a:gd name="connsiteY136" fmla="*/ 430671 h 1046071"/>
              <a:gd name="connsiteX137" fmla="*/ 11019784 w 12292893"/>
              <a:gd name="connsiteY137" fmla="*/ 435158 h 1046071"/>
              <a:gd name="connsiteX138" fmla="*/ 11028197 w 12292893"/>
              <a:gd name="connsiteY138" fmla="*/ 513490 h 1046071"/>
              <a:gd name="connsiteX139" fmla="*/ 11049322 w 12292893"/>
              <a:gd name="connsiteY139" fmla="*/ 556676 h 1046071"/>
              <a:gd name="connsiteX140" fmla="*/ 11049883 w 12292893"/>
              <a:gd name="connsiteY140" fmla="*/ 566023 h 1046071"/>
              <a:gd name="connsiteX141" fmla="*/ 11085590 w 12292893"/>
              <a:gd name="connsiteY141" fmla="*/ 679128 h 1046071"/>
              <a:gd name="connsiteX142" fmla="*/ 11104472 w 12292893"/>
              <a:gd name="connsiteY142" fmla="*/ 689971 h 1046071"/>
              <a:gd name="connsiteX143" fmla="*/ 11317035 w 12292893"/>
              <a:gd name="connsiteY143" fmla="*/ 699880 h 1046071"/>
              <a:gd name="connsiteX144" fmla="*/ 11460986 w 12292893"/>
              <a:gd name="connsiteY144" fmla="*/ 711097 h 1046071"/>
              <a:gd name="connsiteX145" fmla="*/ 11472764 w 12292893"/>
              <a:gd name="connsiteY145" fmla="*/ 703993 h 1046071"/>
              <a:gd name="connsiteX146" fmla="*/ 11480056 w 12292893"/>
              <a:gd name="connsiteY146" fmla="*/ 653703 h 1046071"/>
              <a:gd name="connsiteX147" fmla="*/ 11491272 w 12292893"/>
              <a:gd name="connsiteY147" fmla="*/ 594066 h 1046071"/>
              <a:gd name="connsiteX148" fmla="*/ 11500620 w 12292893"/>
              <a:gd name="connsiteY148" fmla="*/ 565649 h 1046071"/>
              <a:gd name="connsiteX149" fmla="*/ 11508659 w 12292893"/>
              <a:gd name="connsiteY149" fmla="*/ 503582 h 1046071"/>
              <a:gd name="connsiteX150" fmla="*/ 11499124 w 12292893"/>
              <a:gd name="connsiteY150" fmla="*/ 492925 h 1046071"/>
              <a:gd name="connsiteX151" fmla="*/ 11412193 w 12292893"/>
              <a:gd name="connsiteY151" fmla="*/ 457405 h 1046071"/>
              <a:gd name="connsiteX152" fmla="*/ 11392189 w 12292893"/>
              <a:gd name="connsiteY152" fmla="*/ 434036 h 1046071"/>
              <a:gd name="connsiteX153" fmla="*/ 11392002 w 12292893"/>
              <a:gd name="connsiteY153" fmla="*/ 434223 h 1046071"/>
              <a:gd name="connsiteX154" fmla="*/ 11380785 w 12292893"/>
              <a:gd name="connsiteY154" fmla="*/ 413845 h 1046071"/>
              <a:gd name="connsiteX155" fmla="*/ 11366950 w 12292893"/>
              <a:gd name="connsiteY155" fmla="*/ 381503 h 1046071"/>
              <a:gd name="connsiteX156" fmla="*/ 11350474 w 12292893"/>
              <a:gd name="connsiteY156" fmla="*/ 306943 h 1046071"/>
              <a:gd name="connsiteX157" fmla="*/ 11346947 w 12292893"/>
              <a:gd name="connsiteY157" fmla="*/ 216052 h 1046071"/>
              <a:gd name="connsiteX158" fmla="*/ 11352369 w 12292893"/>
              <a:gd name="connsiteY158" fmla="*/ 178475 h 1046071"/>
              <a:gd name="connsiteX159" fmla="*/ 11354986 w 12292893"/>
              <a:gd name="connsiteY159" fmla="*/ 164828 h 1046071"/>
              <a:gd name="connsiteX160" fmla="*/ 11349751 w 12292893"/>
              <a:gd name="connsiteY160" fmla="*/ 159406 h 1046071"/>
              <a:gd name="connsiteX161" fmla="*/ 10931520 w 12292893"/>
              <a:gd name="connsiteY161" fmla="*/ 265 h 1046071"/>
              <a:gd name="connsiteX162" fmla="*/ 10940144 w 12292893"/>
              <a:gd name="connsiteY162" fmla="*/ 2929 h 1046071"/>
              <a:gd name="connsiteX163" fmla="*/ 10943321 w 12292893"/>
              <a:gd name="connsiteY163" fmla="*/ 6668 h 1046071"/>
              <a:gd name="connsiteX164" fmla="*/ 10943695 w 12292893"/>
              <a:gd name="connsiteY164" fmla="*/ 30224 h 1046071"/>
              <a:gd name="connsiteX165" fmla="*/ 10937526 w 12292893"/>
              <a:gd name="connsiteY165" fmla="*/ 48731 h 1046071"/>
              <a:gd name="connsiteX166" fmla="*/ 10936218 w 12292893"/>
              <a:gd name="connsiteY166" fmla="*/ 54901 h 1046071"/>
              <a:gd name="connsiteX167" fmla="*/ 10930983 w 12292893"/>
              <a:gd name="connsiteY167" fmla="*/ 47797 h 1046071"/>
              <a:gd name="connsiteX168" fmla="*/ 10930422 w 12292893"/>
              <a:gd name="connsiteY168" fmla="*/ 68175 h 1046071"/>
              <a:gd name="connsiteX169" fmla="*/ 10937713 w 12292893"/>
              <a:gd name="connsiteY169" fmla="*/ 79765 h 1046071"/>
              <a:gd name="connsiteX170" fmla="*/ 10973794 w 12292893"/>
              <a:gd name="connsiteY170" fmla="*/ 105751 h 1046071"/>
              <a:gd name="connsiteX171" fmla="*/ 10977346 w 12292893"/>
              <a:gd name="connsiteY171" fmla="*/ 109864 h 1046071"/>
              <a:gd name="connsiteX172" fmla="*/ 11013802 w 12292893"/>
              <a:gd name="connsiteY172" fmla="*/ 137159 h 1046071"/>
              <a:gd name="connsiteX173" fmla="*/ 11039975 w 12292893"/>
              <a:gd name="connsiteY173" fmla="*/ 163145 h 1046071"/>
              <a:gd name="connsiteX174" fmla="*/ 11087834 w 12292893"/>
              <a:gd name="connsiteY174" fmla="*/ 197731 h 1046071"/>
              <a:gd name="connsiteX175" fmla="*/ 11181870 w 12292893"/>
              <a:gd name="connsiteY175" fmla="*/ 189131 h 1046071"/>
              <a:gd name="connsiteX176" fmla="*/ 11210660 w 12292893"/>
              <a:gd name="connsiteY176" fmla="*/ 156041 h 1046071"/>
              <a:gd name="connsiteX177" fmla="*/ 11217204 w 12292893"/>
              <a:gd name="connsiteY177" fmla="*/ 145011 h 1046071"/>
              <a:gd name="connsiteX178" fmla="*/ 11235712 w 12292893"/>
              <a:gd name="connsiteY178" fmla="*/ 107621 h 1046071"/>
              <a:gd name="connsiteX179" fmla="*/ 11240946 w 12292893"/>
              <a:gd name="connsiteY179" fmla="*/ 77335 h 1046071"/>
              <a:gd name="connsiteX180" fmla="*/ 11252911 w 12292893"/>
              <a:gd name="connsiteY180" fmla="*/ 63875 h 1046071"/>
              <a:gd name="connsiteX181" fmla="*/ 11248798 w 12292893"/>
              <a:gd name="connsiteY181" fmla="*/ 58827 h 1046071"/>
              <a:gd name="connsiteX182" fmla="*/ 11254220 w 12292893"/>
              <a:gd name="connsiteY182" fmla="*/ 58453 h 1046071"/>
              <a:gd name="connsiteX183" fmla="*/ 11256650 w 12292893"/>
              <a:gd name="connsiteY183" fmla="*/ 60136 h 1046071"/>
              <a:gd name="connsiteX184" fmla="*/ 11279458 w 12292893"/>
              <a:gd name="connsiteY184" fmla="*/ 63501 h 1046071"/>
              <a:gd name="connsiteX185" fmla="*/ 11317035 w 12292893"/>
              <a:gd name="connsiteY185" fmla="*/ 66305 h 1046071"/>
              <a:gd name="connsiteX186" fmla="*/ 11329186 w 12292893"/>
              <a:gd name="connsiteY186" fmla="*/ 70605 h 1046071"/>
              <a:gd name="connsiteX187" fmla="*/ 11336665 w 12292893"/>
              <a:gd name="connsiteY187" fmla="*/ 72848 h 1046071"/>
              <a:gd name="connsiteX188" fmla="*/ 11374428 w 12292893"/>
              <a:gd name="connsiteY188" fmla="*/ 73222 h 1046071"/>
              <a:gd name="connsiteX189" fmla="*/ 11397236 w 12292893"/>
              <a:gd name="connsiteY189" fmla="*/ 74157 h 1046071"/>
              <a:gd name="connsiteX190" fmla="*/ 11411632 w 12292893"/>
              <a:gd name="connsiteY190" fmla="*/ 80887 h 1046071"/>
              <a:gd name="connsiteX191" fmla="*/ 11431822 w 12292893"/>
              <a:gd name="connsiteY191" fmla="*/ 116595 h 1046071"/>
              <a:gd name="connsiteX192" fmla="*/ 11428457 w 12292893"/>
              <a:gd name="connsiteY192" fmla="*/ 136037 h 1046071"/>
              <a:gd name="connsiteX193" fmla="*/ 11425092 w 12292893"/>
              <a:gd name="connsiteY193" fmla="*/ 135103 h 1046071"/>
              <a:gd name="connsiteX194" fmla="*/ 11421353 w 12292893"/>
              <a:gd name="connsiteY194" fmla="*/ 139029 h 1046071"/>
              <a:gd name="connsiteX195" fmla="*/ 11401350 w 12292893"/>
              <a:gd name="connsiteY195" fmla="*/ 152489 h 1046071"/>
              <a:gd name="connsiteX196" fmla="*/ 11380224 w 12292893"/>
              <a:gd name="connsiteY196" fmla="*/ 155293 h 1046071"/>
              <a:gd name="connsiteX197" fmla="*/ 11358912 w 12292893"/>
              <a:gd name="connsiteY197" fmla="*/ 174549 h 1046071"/>
              <a:gd name="connsiteX198" fmla="*/ 11358164 w 12292893"/>
              <a:gd name="connsiteY198" fmla="*/ 181840 h 1046071"/>
              <a:gd name="connsiteX199" fmla="*/ 11352742 w 12292893"/>
              <a:gd name="connsiteY199" fmla="*/ 221100 h 1046071"/>
              <a:gd name="connsiteX200" fmla="*/ 11351995 w 12292893"/>
              <a:gd name="connsiteY200" fmla="*/ 256620 h 1046071"/>
              <a:gd name="connsiteX201" fmla="*/ 11363399 w 12292893"/>
              <a:gd name="connsiteY201" fmla="*/ 347104 h 1046071"/>
              <a:gd name="connsiteX202" fmla="*/ 11399854 w 12292893"/>
              <a:gd name="connsiteY202" fmla="*/ 420389 h 1046071"/>
              <a:gd name="connsiteX203" fmla="*/ 11514454 w 12292893"/>
              <a:gd name="connsiteY203" fmla="*/ 454975 h 1046071"/>
              <a:gd name="connsiteX204" fmla="*/ 11525298 w 12292893"/>
              <a:gd name="connsiteY204" fmla="*/ 443758 h 1046071"/>
              <a:gd name="connsiteX205" fmla="*/ 11537449 w 12292893"/>
              <a:gd name="connsiteY205" fmla="*/ 387299 h 1046071"/>
              <a:gd name="connsiteX206" fmla="*/ 11538010 w 12292893"/>
              <a:gd name="connsiteY206" fmla="*/ 373464 h 1046071"/>
              <a:gd name="connsiteX207" fmla="*/ 11532402 w 12292893"/>
              <a:gd name="connsiteY207" fmla="*/ 322614 h 1046071"/>
              <a:gd name="connsiteX208" fmla="*/ 11533150 w 12292893"/>
              <a:gd name="connsiteY208" fmla="*/ 320184 h 1046071"/>
              <a:gd name="connsiteX209" fmla="*/ 11534271 w 12292893"/>
              <a:gd name="connsiteY209" fmla="*/ 314949 h 1046071"/>
              <a:gd name="connsiteX210" fmla="*/ 11551844 w 12292893"/>
              <a:gd name="connsiteY210" fmla="*/ 281298 h 1046071"/>
              <a:gd name="connsiteX211" fmla="*/ 11568109 w 12292893"/>
              <a:gd name="connsiteY211" fmla="*/ 272137 h 1046071"/>
              <a:gd name="connsiteX212" fmla="*/ 11574465 w 12292893"/>
              <a:gd name="connsiteY212" fmla="*/ 255873 h 1046071"/>
              <a:gd name="connsiteX213" fmla="*/ 11576709 w 12292893"/>
              <a:gd name="connsiteY213" fmla="*/ 255312 h 1046071"/>
              <a:gd name="connsiteX214" fmla="*/ 11578765 w 12292893"/>
              <a:gd name="connsiteY214" fmla="*/ 239608 h 1046071"/>
              <a:gd name="connsiteX215" fmla="*/ 11575587 w 12292893"/>
              <a:gd name="connsiteY215" fmla="*/ 231756 h 1046071"/>
              <a:gd name="connsiteX216" fmla="*/ 11567735 w 12292893"/>
              <a:gd name="connsiteY216" fmla="*/ 236430 h 1046071"/>
              <a:gd name="connsiteX217" fmla="*/ 11562688 w 12292893"/>
              <a:gd name="connsiteY217" fmla="*/ 238486 h 1046071"/>
              <a:gd name="connsiteX218" fmla="*/ 11563248 w 12292893"/>
              <a:gd name="connsiteY218" fmla="*/ 208948 h 1046071"/>
              <a:gd name="connsiteX219" fmla="*/ 11576522 w 12292893"/>
              <a:gd name="connsiteY219" fmla="*/ 198666 h 1046071"/>
              <a:gd name="connsiteX220" fmla="*/ 11578952 w 12292893"/>
              <a:gd name="connsiteY220" fmla="*/ 186140 h 1046071"/>
              <a:gd name="connsiteX221" fmla="*/ 11571100 w 12292893"/>
              <a:gd name="connsiteY221" fmla="*/ 171184 h 1046071"/>
              <a:gd name="connsiteX222" fmla="*/ 11574465 w 12292893"/>
              <a:gd name="connsiteY222" fmla="*/ 153050 h 1046071"/>
              <a:gd name="connsiteX223" fmla="*/ 11578578 w 12292893"/>
              <a:gd name="connsiteY223" fmla="*/ 129868 h 1046071"/>
              <a:gd name="connsiteX224" fmla="*/ 11575400 w 12292893"/>
              <a:gd name="connsiteY224" fmla="*/ 124073 h 1046071"/>
              <a:gd name="connsiteX225" fmla="*/ 11572409 w 12292893"/>
              <a:gd name="connsiteY225" fmla="*/ 124073 h 1046071"/>
              <a:gd name="connsiteX226" fmla="*/ 11572409 w 12292893"/>
              <a:gd name="connsiteY226" fmla="*/ 122390 h 1046071"/>
              <a:gd name="connsiteX227" fmla="*/ 11582878 w 12292893"/>
              <a:gd name="connsiteY227" fmla="*/ 105004 h 1046071"/>
              <a:gd name="connsiteX228" fmla="*/ 11595591 w 12292893"/>
              <a:gd name="connsiteY228" fmla="*/ 97339 h 1046071"/>
              <a:gd name="connsiteX229" fmla="*/ 11666258 w 12292893"/>
              <a:gd name="connsiteY229" fmla="*/ 134916 h 1046071"/>
              <a:gd name="connsiteX230" fmla="*/ 11667754 w 12292893"/>
              <a:gd name="connsiteY230" fmla="*/ 137159 h 1046071"/>
              <a:gd name="connsiteX231" fmla="*/ 11668875 w 12292893"/>
              <a:gd name="connsiteY231" fmla="*/ 163893 h 1046071"/>
              <a:gd name="connsiteX232" fmla="*/ 11675231 w 12292893"/>
              <a:gd name="connsiteY232" fmla="*/ 182588 h 1046071"/>
              <a:gd name="connsiteX233" fmla="*/ 11694861 w 12292893"/>
              <a:gd name="connsiteY233" fmla="*/ 195114 h 1046071"/>
              <a:gd name="connsiteX234" fmla="*/ 11716174 w 12292893"/>
              <a:gd name="connsiteY234" fmla="*/ 226334 h 1046071"/>
              <a:gd name="connsiteX235" fmla="*/ 11733747 w 12292893"/>
              <a:gd name="connsiteY235" fmla="*/ 283167 h 1046071"/>
              <a:gd name="connsiteX236" fmla="*/ 11737673 w 12292893"/>
              <a:gd name="connsiteY236" fmla="*/ 337383 h 1046071"/>
              <a:gd name="connsiteX237" fmla="*/ 11735804 w 12292893"/>
              <a:gd name="connsiteY237" fmla="*/ 409172 h 1046071"/>
              <a:gd name="connsiteX238" fmla="*/ 11742534 w 12292893"/>
              <a:gd name="connsiteY238" fmla="*/ 502273 h 1046071"/>
              <a:gd name="connsiteX239" fmla="*/ 11749451 w 12292893"/>
              <a:gd name="connsiteY239" fmla="*/ 573875 h 1046071"/>
              <a:gd name="connsiteX240" fmla="*/ 11743094 w 12292893"/>
              <a:gd name="connsiteY240" fmla="*/ 614069 h 1046071"/>
              <a:gd name="connsiteX241" fmla="*/ 11740477 w 12292893"/>
              <a:gd name="connsiteY241" fmla="*/ 624539 h 1046071"/>
              <a:gd name="connsiteX242" fmla="*/ 11732625 w 12292893"/>
              <a:gd name="connsiteY242" fmla="*/ 663798 h 1046071"/>
              <a:gd name="connsiteX243" fmla="*/ 11729634 w 12292893"/>
              <a:gd name="connsiteY243" fmla="*/ 674080 h 1046071"/>
              <a:gd name="connsiteX244" fmla="*/ 11712248 w 12292893"/>
              <a:gd name="connsiteY244" fmla="*/ 697823 h 1046071"/>
              <a:gd name="connsiteX245" fmla="*/ 11700283 w 12292893"/>
              <a:gd name="connsiteY245" fmla="*/ 726240 h 1046071"/>
              <a:gd name="connsiteX246" fmla="*/ 11704957 w 12292893"/>
              <a:gd name="connsiteY246" fmla="*/ 730353 h 1046071"/>
              <a:gd name="connsiteX247" fmla="*/ 11717330 w 12292893"/>
              <a:gd name="connsiteY247" fmla="*/ 732929 h 1046071"/>
              <a:gd name="connsiteX248" fmla="*/ 12192000 w 12292893"/>
              <a:gd name="connsiteY248" fmla="*/ 732929 h 1046071"/>
              <a:gd name="connsiteX249" fmla="*/ 12192000 w 12292893"/>
              <a:gd name="connsiteY249" fmla="*/ 825550 h 1046071"/>
              <a:gd name="connsiteX250" fmla="*/ 12205236 w 12292893"/>
              <a:gd name="connsiteY250" fmla="*/ 832802 h 1046071"/>
              <a:gd name="connsiteX251" fmla="*/ 12204487 w 12292893"/>
              <a:gd name="connsiteY251" fmla="*/ 1036765 h 1046071"/>
              <a:gd name="connsiteX252" fmla="*/ 12196822 w 12292893"/>
              <a:gd name="connsiteY252" fmla="*/ 1044430 h 1046071"/>
              <a:gd name="connsiteX253" fmla="*/ 10934909 w 12292893"/>
              <a:gd name="connsiteY253" fmla="*/ 1005332 h 1046071"/>
              <a:gd name="connsiteX254" fmla="*/ 0 w 12292893"/>
              <a:gd name="connsiteY254" fmla="*/ 908775 h 1046071"/>
              <a:gd name="connsiteX255" fmla="*/ 0 w 12292893"/>
              <a:gd name="connsiteY255" fmla="*/ 732929 h 1046071"/>
              <a:gd name="connsiteX256" fmla="*/ 10184483 w 12292893"/>
              <a:gd name="connsiteY256" fmla="*/ 732929 h 1046071"/>
              <a:gd name="connsiteX257" fmla="*/ 10336481 w 12292893"/>
              <a:gd name="connsiteY257" fmla="*/ 714462 h 1046071"/>
              <a:gd name="connsiteX258" fmla="*/ 10349568 w 12292893"/>
              <a:gd name="connsiteY258" fmla="*/ 713901 h 1046071"/>
              <a:gd name="connsiteX259" fmla="*/ 10356111 w 12292893"/>
              <a:gd name="connsiteY259" fmla="*/ 709414 h 1046071"/>
              <a:gd name="connsiteX260" fmla="*/ 10354615 w 12292893"/>
              <a:gd name="connsiteY260" fmla="*/ 679128 h 1046071"/>
              <a:gd name="connsiteX261" fmla="*/ 10358167 w 12292893"/>
              <a:gd name="connsiteY261" fmla="*/ 520594 h 1046071"/>
              <a:gd name="connsiteX262" fmla="*/ 10372188 w 12292893"/>
              <a:gd name="connsiteY262" fmla="*/ 482269 h 1046071"/>
              <a:gd name="connsiteX263" fmla="*/ 10396679 w 12292893"/>
              <a:gd name="connsiteY263" fmla="*/ 451984 h 1046071"/>
              <a:gd name="connsiteX264" fmla="*/ 10447903 w 12292893"/>
              <a:gd name="connsiteY264" fmla="*/ 334765 h 1046071"/>
              <a:gd name="connsiteX265" fmla="*/ 10448464 w 12292893"/>
              <a:gd name="connsiteY265" fmla="*/ 261107 h 1046071"/>
              <a:gd name="connsiteX266" fmla="*/ 10446408 w 12292893"/>
              <a:gd name="connsiteY266" fmla="*/ 225774 h 1046071"/>
              <a:gd name="connsiteX267" fmla="*/ 10448464 w 12292893"/>
              <a:gd name="connsiteY267" fmla="*/ 215678 h 1046071"/>
              <a:gd name="connsiteX268" fmla="*/ 10453512 w 12292893"/>
              <a:gd name="connsiteY268" fmla="*/ 201096 h 1046071"/>
              <a:gd name="connsiteX269" fmla="*/ 10442856 w 12292893"/>
              <a:gd name="connsiteY269" fmla="*/ 229139 h 1046071"/>
              <a:gd name="connsiteX270" fmla="*/ 10417991 w 12292893"/>
              <a:gd name="connsiteY270" fmla="*/ 307471 h 1046071"/>
              <a:gd name="connsiteX271" fmla="*/ 10413318 w 12292893"/>
              <a:gd name="connsiteY271" fmla="*/ 312331 h 1046071"/>
              <a:gd name="connsiteX272" fmla="*/ 10410513 w 12292893"/>
              <a:gd name="connsiteY272" fmla="*/ 310649 h 1046071"/>
              <a:gd name="connsiteX273" fmla="*/ 10388266 w 12292893"/>
              <a:gd name="connsiteY273" fmla="*/ 406929 h 1046071"/>
              <a:gd name="connsiteX274" fmla="*/ 10366767 w 12292893"/>
              <a:gd name="connsiteY274" fmla="*/ 418706 h 1046071"/>
              <a:gd name="connsiteX275" fmla="*/ 10364337 w 12292893"/>
              <a:gd name="connsiteY275" fmla="*/ 417398 h 1046071"/>
              <a:gd name="connsiteX276" fmla="*/ 10363963 w 12292893"/>
              <a:gd name="connsiteY276" fmla="*/ 416650 h 1046071"/>
              <a:gd name="connsiteX277" fmla="*/ 10365458 w 12292893"/>
              <a:gd name="connsiteY277" fmla="*/ 415528 h 1046071"/>
              <a:gd name="connsiteX278" fmla="*/ 10368263 w 12292893"/>
              <a:gd name="connsiteY278" fmla="*/ 397768 h 1046071"/>
              <a:gd name="connsiteX279" fmla="*/ 10360784 w 12292893"/>
              <a:gd name="connsiteY279" fmla="*/ 413472 h 1046071"/>
              <a:gd name="connsiteX280" fmla="*/ 10362841 w 12292893"/>
              <a:gd name="connsiteY280" fmla="*/ 393468 h 1046071"/>
              <a:gd name="connsiteX281" fmla="*/ 10356298 w 12292893"/>
              <a:gd name="connsiteY281" fmla="*/ 413659 h 1046071"/>
              <a:gd name="connsiteX282" fmla="*/ 10355737 w 12292893"/>
              <a:gd name="connsiteY282" fmla="*/ 411041 h 1046071"/>
              <a:gd name="connsiteX283" fmla="*/ 10356671 w 12292893"/>
              <a:gd name="connsiteY283" fmla="*/ 393468 h 1046071"/>
              <a:gd name="connsiteX284" fmla="*/ 10355176 w 12292893"/>
              <a:gd name="connsiteY284" fmla="*/ 360004 h 1046071"/>
              <a:gd name="connsiteX285" fmla="*/ 10369010 w 12292893"/>
              <a:gd name="connsiteY285" fmla="*/ 311023 h 1046071"/>
              <a:gd name="connsiteX286" fmla="*/ 10397053 w 12292893"/>
              <a:gd name="connsiteY286" fmla="*/ 275129 h 1046071"/>
              <a:gd name="connsiteX287" fmla="*/ 10414252 w 12292893"/>
              <a:gd name="connsiteY287" fmla="*/ 237925 h 1046071"/>
              <a:gd name="connsiteX288" fmla="*/ 10429582 w 12292893"/>
              <a:gd name="connsiteY288" fmla="*/ 193244 h 1046071"/>
              <a:gd name="connsiteX289" fmla="*/ 10435751 w 12292893"/>
              <a:gd name="connsiteY289" fmla="*/ 178849 h 1046071"/>
              <a:gd name="connsiteX290" fmla="*/ 10450521 w 12292893"/>
              <a:gd name="connsiteY290" fmla="*/ 160902 h 1046071"/>
              <a:gd name="connsiteX291" fmla="*/ 10481368 w 12292893"/>
              <a:gd name="connsiteY291" fmla="*/ 133233 h 1046071"/>
              <a:gd name="connsiteX292" fmla="*/ 10489406 w 12292893"/>
              <a:gd name="connsiteY292" fmla="*/ 118277 h 1046071"/>
              <a:gd name="connsiteX293" fmla="*/ 10506232 w 12292893"/>
              <a:gd name="connsiteY293" fmla="*/ 95282 h 1046071"/>
              <a:gd name="connsiteX294" fmla="*/ 10529227 w 12292893"/>
              <a:gd name="connsiteY294" fmla="*/ 93039 h 1046071"/>
              <a:gd name="connsiteX295" fmla="*/ 10577460 w 12292893"/>
              <a:gd name="connsiteY295" fmla="*/ 80139 h 1046071"/>
              <a:gd name="connsiteX296" fmla="*/ 10582321 w 12292893"/>
              <a:gd name="connsiteY296" fmla="*/ 68361 h 1046071"/>
              <a:gd name="connsiteX297" fmla="*/ 10581947 w 12292893"/>
              <a:gd name="connsiteY297" fmla="*/ 62005 h 1046071"/>
              <a:gd name="connsiteX298" fmla="*/ 10581572 w 12292893"/>
              <a:gd name="connsiteY298" fmla="*/ 47984 h 1046071"/>
              <a:gd name="connsiteX299" fmla="*/ 10576899 w 12292893"/>
              <a:gd name="connsiteY299" fmla="*/ 34336 h 1046071"/>
              <a:gd name="connsiteX300" fmla="*/ 10572599 w 12292893"/>
              <a:gd name="connsiteY300" fmla="*/ 17137 h 1046071"/>
              <a:gd name="connsiteX301" fmla="*/ 10579329 w 12292893"/>
              <a:gd name="connsiteY301" fmla="*/ 1246 h 1046071"/>
              <a:gd name="connsiteX302" fmla="*/ 10594846 w 12292893"/>
              <a:gd name="connsiteY302" fmla="*/ 6107 h 1046071"/>
              <a:gd name="connsiteX303" fmla="*/ 10632984 w 12292893"/>
              <a:gd name="connsiteY303" fmla="*/ 23867 h 1046071"/>
              <a:gd name="connsiteX304" fmla="*/ 10701595 w 12292893"/>
              <a:gd name="connsiteY304" fmla="*/ 30971 h 1046071"/>
              <a:gd name="connsiteX305" fmla="*/ 10770392 w 12292893"/>
              <a:gd name="connsiteY305" fmla="*/ 33215 h 1046071"/>
              <a:gd name="connsiteX306" fmla="*/ 10898080 w 12292893"/>
              <a:gd name="connsiteY306" fmla="*/ 20689 h 1046071"/>
              <a:gd name="connsiteX307" fmla="*/ 10923878 w 12292893"/>
              <a:gd name="connsiteY307" fmla="*/ 5172 h 1046071"/>
              <a:gd name="connsiteX308" fmla="*/ 10931520 w 12292893"/>
              <a:gd name="connsiteY308" fmla="*/ 265 h 1046071"/>
              <a:gd name="connsiteX0" fmla="*/ 11634616 w 12292893"/>
              <a:gd name="connsiteY0" fmla="*/ 695510 h 1046071"/>
              <a:gd name="connsiteX1" fmla="*/ 11628681 w 12292893"/>
              <a:gd name="connsiteY1" fmla="*/ 699880 h 1046071"/>
              <a:gd name="connsiteX2" fmla="*/ 11627185 w 12292893"/>
              <a:gd name="connsiteY2" fmla="*/ 725492 h 1046071"/>
              <a:gd name="connsiteX3" fmla="*/ 11644384 w 12292893"/>
              <a:gd name="connsiteY3" fmla="*/ 729979 h 1046071"/>
              <a:gd name="connsiteX4" fmla="*/ 11651863 w 12292893"/>
              <a:gd name="connsiteY4" fmla="*/ 730913 h 1046071"/>
              <a:gd name="connsiteX5" fmla="*/ 11663080 w 12292893"/>
              <a:gd name="connsiteY5" fmla="*/ 719883 h 1046071"/>
              <a:gd name="connsiteX6" fmla="*/ 11662519 w 12292893"/>
              <a:gd name="connsiteY6" fmla="*/ 715209 h 1046071"/>
              <a:gd name="connsiteX7" fmla="*/ 11641954 w 12292893"/>
              <a:gd name="connsiteY7" fmla="*/ 696328 h 1046071"/>
              <a:gd name="connsiteX8" fmla="*/ 11634616 w 12292893"/>
              <a:gd name="connsiteY8" fmla="*/ 695510 h 1046071"/>
              <a:gd name="connsiteX9" fmla="*/ 11559135 w 12292893"/>
              <a:gd name="connsiteY9" fmla="*/ 473903 h 1046071"/>
              <a:gd name="connsiteX10" fmla="*/ 11555396 w 12292893"/>
              <a:gd name="connsiteY10" fmla="*/ 476100 h 1046071"/>
              <a:gd name="connsiteX11" fmla="*/ 11542684 w 12292893"/>
              <a:gd name="connsiteY11" fmla="*/ 481895 h 1046071"/>
              <a:gd name="connsiteX12" fmla="*/ 11525110 w 12292893"/>
              <a:gd name="connsiteY12" fmla="*/ 505078 h 1046071"/>
              <a:gd name="connsiteX13" fmla="*/ 11524736 w 12292893"/>
              <a:gd name="connsiteY13" fmla="*/ 515360 h 1046071"/>
              <a:gd name="connsiteX14" fmla="*/ 11519876 w 12292893"/>
              <a:gd name="connsiteY14" fmla="*/ 555928 h 1046071"/>
              <a:gd name="connsiteX15" fmla="*/ 11506976 w 12292893"/>
              <a:gd name="connsiteY15" fmla="*/ 603787 h 1046071"/>
              <a:gd name="connsiteX16" fmla="*/ 11503611 w 12292893"/>
              <a:gd name="connsiteY16" fmla="*/ 628652 h 1046071"/>
              <a:gd name="connsiteX17" fmla="*/ 11498190 w 12292893"/>
              <a:gd name="connsiteY17" fmla="*/ 677072 h 1046071"/>
              <a:gd name="connsiteX18" fmla="*/ 11491646 w 12292893"/>
              <a:gd name="connsiteY18" fmla="*/ 701375 h 1046071"/>
              <a:gd name="connsiteX19" fmla="*/ 11500246 w 12292893"/>
              <a:gd name="connsiteY19" fmla="*/ 714275 h 1046071"/>
              <a:gd name="connsiteX20" fmla="*/ 11579139 w 12292893"/>
              <a:gd name="connsiteY20" fmla="*/ 722314 h 1046071"/>
              <a:gd name="connsiteX21" fmla="*/ 11601573 w 12292893"/>
              <a:gd name="connsiteY21" fmla="*/ 701188 h 1046071"/>
              <a:gd name="connsiteX22" fmla="*/ 11592039 w 12292893"/>
              <a:gd name="connsiteY22" fmla="*/ 685298 h 1046071"/>
              <a:gd name="connsiteX23" fmla="*/ 11574652 w 12292893"/>
              <a:gd name="connsiteY23" fmla="*/ 650525 h 1046071"/>
              <a:gd name="connsiteX24" fmla="*/ 11575400 w 12292893"/>
              <a:gd name="connsiteY24" fmla="*/ 643234 h 1046071"/>
              <a:gd name="connsiteX25" fmla="*/ 11572035 w 12292893"/>
              <a:gd name="connsiteY25" fmla="*/ 635008 h 1046071"/>
              <a:gd name="connsiteX26" fmla="*/ 11560257 w 12292893"/>
              <a:gd name="connsiteY26" fmla="*/ 640990 h 1046071"/>
              <a:gd name="connsiteX27" fmla="*/ 11552218 w 12292893"/>
              <a:gd name="connsiteY27" fmla="*/ 643047 h 1046071"/>
              <a:gd name="connsiteX28" fmla="*/ 11546797 w 12292893"/>
              <a:gd name="connsiteY28" fmla="*/ 630708 h 1046071"/>
              <a:gd name="connsiteX29" fmla="*/ 11548105 w 12292893"/>
              <a:gd name="connsiteY29" fmla="*/ 604535 h 1046071"/>
              <a:gd name="connsiteX30" fmla="*/ 11563248 w 12292893"/>
              <a:gd name="connsiteY30" fmla="*/ 482269 h 1046071"/>
              <a:gd name="connsiteX31" fmla="*/ 11562874 w 12292893"/>
              <a:gd name="connsiteY31" fmla="*/ 474230 h 1046071"/>
              <a:gd name="connsiteX32" fmla="*/ 11559135 w 12292893"/>
              <a:gd name="connsiteY32" fmla="*/ 473903 h 1046071"/>
              <a:gd name="connsiteX33" fmla="*/ 11566614 w 12292893"/>
              <a:gd name="connsiteY33" fmla="*/ 432915 h 1046071"/>
              <a:gd name="connsiteX34" fmla="*/ 11534832 w 12292893"/>
              <a:gd name="connsiteY34" fmla="*/ 477783 h 1046071"/>
              <a:gd name="connsiteX35" fmla="*/ 11566614 w 12292893"/>
              <a:gd name="connsiteY35" fmla="*/ 432915 h 1046071"/>
              <a:gd name="connsiteX36" fmla="*/ 11397236 w 12292893"/>
              <a:gd name="connsiteY36" fmla="*/ 427493 h 1046071"/>
              <a:gd name="connsiteX37" fmla="*/ 11415558 w 12292893"/>
              <a:gd name="connsiteY37" fmla="*/ 452544 h 1046071"/>
              <a:gd name="connsiteX38" fmla="*/ 11502676 w 12292893"/>
              <a:gd name="connsiteY38" fmla="*/ 486756 h 1046071"/>
              <a:gd name="connsiteX39" fmla="*/ 11513333 w 12292893"/>
              <a:gd name="connsiteY39" fmla="*/ 482269 h 1046071"/>
              <a:gd name="connsiteX40" fmla="*/ 11520063 w 12292893"/>
              <a:gd name="connsiteY40" fmla="*/ 459835 h 1046071"/>
              <a:gd name="connsiteX41" fmla="*/ 11397236 w 12292893"/>
              <a:gd name="connsiteY41" fmla="*/ 427493 h 1046071"/>
              <a:gd name="connsiteX42" fmla="*/ 10946687 w 12292893"/>
              <a:gd name="connsiteY42" fmla="*/ 423941 h 1046071"/>
              <a:gd name="connsiteX43" fmla="*/ 10942386 w 12292893"/>
              <a:gd name="connsiteY43" fmla="*/ 428241 h 1046071"/>
              <a:gd name="connsiteX44" fmla="*/ 10897893 w 12292893"/>
              <a:gd name="connsiteY44" fmla="*/ 500778 h 1046071"/>
              <a:gd name="connsiteX45" fmla="*/ 10888732 w 12292893"/>
              <a:gd name="connsiteY45" fmla="*/ 530876 h 1046071"/>
              <a:gd name="connsiteX46" fmla="*/ 10876394 w 12292893"/>
              <a:gd name="connsiteY46" fmla="*/ 565275 h 1046071"/>
              <a:gd name="connsiteX47" fmla="*/ 10840686 w 12292893"/>
              <a:gd name="connsiteY47" fmla="*/ 659311 h 1046071"/>
              <a:gd name="connsiteX48" fmla="*/ 10840312 w 12292893"/>
              <a:gd name="connsiteY48" fmla="*/ 679689 h 1046071"/>
              <a:gd name="connsiteX49" fmla="*/ 10848164 w 12292893"/>
              <a:gd name="connsiteY49" fmla="*/ 687167 h 1046071"/>
              <a:gd name="connsiteX50" fmla="*/ 10866859 w 12292893"/>
              <a:gd name="connsiteY50" fmla="*/ 686606 h 1046071"/>
              <a:gd name="connsiteX51" fmla="*/ 11009689 w 12292893"/>
              <a:gd name="connsiteY51" fmla="*/ 686606 h 1046071"/>
              <a:gd name="connsiteX52" fmla="*/ 11048948 w 12292893"/>
              <a:gd name="connsiteY52" fmla="*/ 686980 h 1046071"/>
              <a:gd name="connsiteX53" fmla="*/ 11054931 w 12292893"/>
              <a:gd name="connsiteY53" fmla="*/ 681559 h 1046071"/>
              <a:gd name="connsiteX54" fmla="*/ 10998846 w 12292893"/>
              <a:gd name="connsiteY54" fmla="*/ 577240 h 1046071"/>
              <a:gd name="connsiteX55" fmla="*/ 10985572 w 12292893"/>
              <a:gd name="connsiteY55" fmla="*/ 545459 h 1046071"/>
              <a:gd name="connsiteX56" fmla="*/ 10981272 w 12292893"/>
              <a:gd name="connsiteY56" fmla="*/ 514051 h 1046071"/>
              <a:gd name="connsiteX57" fmla="*/ 10950238 w 12292893"/>
              <a:gd name="connsiteY57" fmla="*/ 428989 h 1046071"/>
              <a:gd name="connsiteX58" fmla="*/ 10946687 w 12292893"/>
              <a:gd name="connsiteY58" fmla="*/ 423941 h 1046071"/>
              <a:gd name="connsiteX59" fmla="*/ 11552779 w 12292893"/>
              <a:gd name="connsiteY59" fmla="*/ 389729 h 1046071"/>
              <a:gd name="connsiteX60" fmla="*/ 11548853 w 12292893"/>
              <a:gd name="connsiteY60" fmla="*/ 393468 h 1046071"/>
              <a:gd name="connsiteX61" fmla="*/ 11541375 w 12292893"/>
              <a:gd name="connsiteY61" fmla="*/ 436654 h 1046071"/>
              <a:gd name="connsiteX62" fmla="*/ 11544180 w 12292893"/>
              <a:gd name="connsiteY62" fmla="*/ 440579 h 1046071"/>
              <a:gd name="connsiteX63" fmla="*/ 11569604 w 12292893"/>
              <a:gd name="connsiteY63" fmla="*/ 410854 h 1046071"/>
              <a:gd name="connsiteX64" fmla="*/ 11552779 w 12292893"/>
              <a:gd name="connsiteY64" fmla="*/ 389729 h 1046071"/>
              <a:gd name="connsiteX65" fmla="*/ 10553296 w 12292893"/>
              <a:gd name="connsiteY65" fmla="*/ 389238 h 1046071"/>
              <a:gd name="connsiteX66" fmla="*/ 10546613 w 12292893"/>
              <a:gd name="connsiteY66" fmla="*/ 392159 h 1046071"/>
              <a:gd name="connsiteX67" fmla="*/ 10495015 w 12292893"/>
              <a:gd name="connsiteY67" fmla="*/ 432540 h 1046071"/>
              <a:gd name="connsiteX68" fmla="*/ 10419487 w 12292893"/>
              <a:gd name="connsiteY68" fmla="*/ 513677 h 1046071"/>
              <a:gd name="connsiteX69" fmla="*/ 10408831 w 12292893"/>
              <a:gd name="connsiteY69" fmla="*/ 548824 h 1046071"/>
              <a:gd name="connsiteX70" fmla="*/ 10406027 w 12292893"/>
              <a:gd name="connsiteY70" fmla="*/ 564341 h 1046071"/>
              <a:gd name="connsiteX71" fmla="*/ 10395183 w 12292893"/>
              <a:gd name="connsiteY71" fmla="*/ 656881 h 1046071"/>
              <a:gd name="connsiteX72" fmla="*/ 10400605 w 12292893"/>
              <a:gd name="connsiteY72" fmla="*/ 701375 h 1046071"/>
              <a:gd name="connsiteX73" fmla="*/ 10411448 w 12292893"/>
              <a:gd name="connsiteY73" fmla="*/ 710910 h 1046071"/>
              <a:gd name="connsiteX74" fmla="*/ 10487911 w 12292893"/>
              <a:gd name="connsiteY74" fmla="*/ 705488 h 1046071"/>
              <a:gd name="connsiteX75" fmla="*/ 10681778 w 12292893"/>
              <a:gd name="connsiteY75" fmla="*/ 693336 h 1046071"/>
              <a:gd name="connsiteX76" fmla="*/ 10697669 w 12292893"/>
              <a:gd name="connsiteY76" fmla="*/ 681933 h 1046071"/>
              <a:gd name="connsiteX77" fmla="*/ 10679348 w 12292893"/>
              <a:gd name="connsiteY77" fmla="*/ 672585 h 1046071"/>
              <a:gd name="connsiteX78" fmla="*/ 10589238 w 12292893"/>
              <a:gd name="connsiteY78" fmla="*/ 551067 h 1046071"/>
              <a:gd name="connsiteX79" fmla="*/ 10563812 w 12292893"/>
              <a:gd name="connsiteY79" fmla="*/ 480213 h 1046071"/>
              <a:gd name="connsiteX80" fmla="*/ 10556895 w 12292893"/>
              <a:gd name="connsiteY80" fmla="*/ 395711 h 1046071"/>
              <a:gd name="connsiteX81" fmla="*/ 10553296 w 12292893"/>
              <a:gd name="connsiteY81" fmla="*/ 389238 h 1046071"/>
              <a:gd name="connsiteX82" fmla="*/ 10641210 w 12292893"/>
              <a:gd name="connsiteY82" fmla="*/ 347478 h 1046071"/>
              <a:gd name="connsiteX83" fmla="*/ 10632984 w 12292893"/>
              <a:gd name="connsiteY83" fmla="*/ 351404 h 1046071"/>
              <a:gd name="connsiteX84" fmla="*/ 10627562 w 12292893"/>
              <a:gd name="connsiteY84" fmla="*/ 370847 h 1046071"/>
              <a:gd name="connsiteX85" fmla="*/ 10624197 w 12292893"/>
              <a:gd name="connsiteY85" fmla="*/ 384494 h 1046071"/>
              <a:gd name="connsiteX86" fmla="*/ 10619897 w 12292893"/>
              <a:gd name="connsiteY86" fmla="*/ 408237 h 1046071"/>
              <a:gd name="connsiteX87" fmla="*/ 10618402 w 12292893"/>
              <a:gd name="connsiteY87" fmla="*/ 416276 h 1046071"/>
              <a:gd name="connsiteX88" fmla="*/ 10614850 w 12292893"/>
              <a:gd name="connsiteY88" fmla="*/ 491617 h 1046071"/>
              <a:gd name="connsiteX89" fmla="*/ 10628684 w 12292893"/>
              <a:gd name="connsiteY89" fmla="*/ 528446 h 1046071"/>
              <a:gd name="connsiteX90" fmla="*/ 10636349 w 12292893"/>
              <a:gd name="connsiteY90" fmla="*/ 543215 h 1046071"/>
              <a:gd name="connsiteX91" fmla="*/ 10660466 w 12292893"/>
              <a:gd name="connsiteY91" fmla="*/ 592383 h 1046071"/>
              <a:gd name="connsiteX92" fmla="*/ 10713372 w 12292893"/>
              <a:gd name="connsiteY92" fmla="*/ 648842 h 1046071"/>
              <a:gd name="connsiteX93" fmla="*/ 10729824 w 12292893"/>
              <a:gd name="connsiteY93" fmla="*/ 672024 h 1046071"/>
              <a:gd name="connsiteX94" fmla="*/ 10734685 w 12292893"/>
              <a:gd name="connsiteY94" fmla="*/ 678567 h 1046071"/>
              <a:gd name="connsiteX95" fmla="*/ 10779366 w 12292893"/>
              <a:gd name="connsiteY95" fmla="*/ 690719 h 1046071"/>
              <a:gd name="connsiteX96" fmla="*/ 10807409 w 12292893"/>
              <a:gd name="connsiteY96" fmla="*/ 669781 h 1046071"/>
              <a:gd name="connsiteX97" fmla="*/ 10813204 w 12292893"/>
              <a:gd name="connsiteY97" fmla="*/ 655012 h 1046071"/>
              <a:gd name="connsiteX98" fmla="*/ 10833956 w 12292893"/>
              <a:gd name="connsiteY98" fmla="*/ 531811 h 1046071"/>
              <a:gd name="connsiteX99" fmla="*/ 10842742 w 12292893"/>
              <a:gd name="connsiteY99" fmla="*/ 502086 h 1046071"/>
              <a:gd name="connsiteX100" fmla="*/ 10859754 w 12292893"/>
              <a:gd name="connsiteY100" fmla="*/ 474604 h 1046071"/>
              <a:gd name="connsiteX101" fmla="*/ 10892658 w 12292893"/>
              <a:gd name="connsiteY101" fmla="*/ 368790 h 1046071"/>
              <a:gd name="connsiteX102" fmla="*/ 10885180 w 12292893"/>
              <a:gd name="connsiteY102" fmla="*/ 362621 h 1046071"/>
              <a:gd name="connsiteX103" fmla="*/ 10836199 w 12292893"/>
              <a:gd name="connsiteY103" fmla="*/ 374025 h 1046071"/>
              <a:gd name="connsiteX104" fmla="*/ 10791518 w 12292893"/>
              <a:gd name="connsiteY104" fmla="*/ 379634 h 1046071"/>
              <a:gd name="connsiteX105" fmla="*/ 10745154 w 12292893"/>
              <a:gd name="connsiteY105" fmla="*/ 377016 h 1046071"/>
              <a:gd name="connsiteX106" fmla="*/ 10727020 w 12292893"/>
              <a:gd name="connsiteY106" fmla="*/ 374586 h 1046071"/>
              <a:gd name="connsiteX107" fmla="*/ 10711503 w 12292893"/>
              <a:gd name="connsiteY107" fmla="*/ 371408 h 1046071"/>
              <a:gd name="connsiteX108" fmla="*/ 10693369 w 12292893"/>
              <a:gd name="connsiteY108" fmla="*/ 367108 h 1046071"/>
              <a:gd name="connsiteX109" fmla="*/ 10653735 w 12292893"/>
              <a:gd name="connsiteY109" fmla="*/ 352713 h 1046071"/>
              <a:gd name="connsiteX110" fmla="*/ 10641210 w 12292893"/>
              <a:gd name="connsiteY110" fmla="*/ 347478 h 1046071"/>
              <a:gd name="connsiteX111" fmla="*/ 10369758 w 12292893"/>
              <a:gd name="connsiteY111" fmla="*/ 338879 h 1046071"/>
              <a:gd name="connsiteX112" fmla="*/ 10362654 w 12292893"/>
              <a:gd name="connsiteY112" fmla="*/ 357948 h 1046071"/>
              <a:gd name="connsiteX113" fmla="*/ 10364898 w 12292893"/>
              <a:gd name="connsiteY113" fmla="*/ 358695 h 1046071"/>
              <a:gd name="connsiteX114" fmla="*/ 10369758 w 12292893"/>
              <a:gd name="connsiteY114" fmla="*/ 338879 h 1046071"/>
              <a:gd name="connsiteX115" fmla="*/ 11346424 w 12292893"/>
              <a:gd name="connsiteY115" fmla="*/ 288619 h 1046071"/>
              <a:gd name="connsiteX116" fmla="*/ 11350474 w 12292893"/>
              <a:gd name="connsiteY116" fmla="*/ 306943 h 1046071"/>
              <a:gd name="connsiteX117" fmla="*/ 11351060 w 12292893"/>
              <a:gd name="connsiteY117" fmla="*/ 322053 h 1046071"/>
              <a:gd name="connsiteX118" fmla="*/ 11346424 w 12292893"/>
              <a:gd name="connsiteY118" fmla="*/ 288619 h 1046071"/>
              <a:gd name="connsiteX119" fmla="*/ 11349751 w 12292893"/>
              <a:gd name="connsiteY119" fmla="*/ 159406 h 1046071"/>
              <a:gd name="connsiteX120" fmla="*/ 11338160 w 12292893"/>
              <a:gd name="connsiteY120" fmla="*/ 178288 h 1046071"/>
              <a:gd name="connsiteX121" fmla="*/ 11336104 w 12292893"/>
              <a:gd name="connsiteY121" fmla="*/ 214183 h 1046071"/>
              <a:gd name="connsiteX122" fmla="*/ 11346424 w 12292893"/>
              <a:gd name="connsiteY122" fmla="*/ 288619 h 1046071"/>
              <a:gd name="connsiteX123" fmla="*/ 11329934 w 12292893"/>
              <a:gd name="connsiteY123" fmla="*/ 213996 h 1046071"/>
              <a:gd name="connsiteX124" fmla="*/ 11331617 w 12292893"/>
              <a:gd name="connsiteY124" fmla="*/ 176232 h 1046071"/>
              <a:gd name="connsiteX125" fmla="*/ 11330682 w 12292893"/>
              <a:gd name="connsiteY125" fmla="*/ 166697 h 1046071"/>
              <a:gd name="connsiteX126" fmla="*/ 11320587 w 12292893"/>
              <a:gd name="connsiteY126" fmla="*/ 169315 h 1046071"/>
              <a:gd name="connsiteX127" fmla="*/ 11315166 w 12292893"/>
              <a:gd name="connsiteY127" fmla="*/ 172680 h 1046071"/>
              <a:gd name="connsiteX128" fmla="*/ 11277776 w 12292893"/>
              <a:gd name="connsiteY128" fmla="*/ 204461 h 1046071"/>
              <a:gd name="connsiteX129" fmla="*/ 11265436 w 12292893"/>
              <a:gd name="connsiteY129" fmla="*/ 217174 h 1046071"/>
              <a:gd name="connsiteX130" fmla="*/ 11199630 w 12292893"/>
              <a:gd name="connsiteY130" fmla="*/ 287467 h 1046071"/>
              <a:gd name="connsiteX131" fmla="*/ 11051004 w 12292893"/>
              <a:gd name="connsiteY131" fmla="*/ 311958 h 1046071"/>
              <a:gd name="connsiteX132" fmla="*/ 11045770 w 12292893"/>
              <a:gd name="connsiteY132" fmla="*/ 310088 h 1046071"/>
              <a:gd name="connsiteX133" fmla="*/ 11027636 w 12292893"/>
              <a:gd name="connsiteY133" fmla="*/ 345983 h 1046071"/>
              <a:gd name="connsiteX134" fmla="*/ 11014175 w 12292893"/>
              <a:gd name="connsiteY134" fmla="*/ 376643 h 1046071"/>
              <a:gd name="connsiteX135" fmla="*/ 11019036 w 12292893"/>
              <a:gd name="connsiteY135" fmla="*/ 430484 h 1046071"/>
              <a:gd name="connsiteX136" fmla="*/ 11019036 w 12292893"/>
              <a:gd name="connsiteY136" fmla="*/ 430671 h 1046071"/>
              <a:gd name="connsiteX137" fmla="*/ 11019784 w 12292893"/>
              <a:gd name="connsiteY137" fmla="*/ 435158 h 1046071"/>
              <a:gd name="connsiteX138" fmla="*/ 11028197 w 12292893"/>
              <a:gd name="connsiteY138" fmla="*/ 513490 h 1046071"/>
              <a:gd name="connsiteX139" fmla="*/ 11049322 w 12292893"/>
              <a:gd name="connsiteY139" fmla="*/ 556676 h 1046071"/>
              <a:gd name="connsiteX140" fmla="*/ 11049883 w 12292893"/>
              <a:gd name="connsiteY140" fmla="*/ 566023 h 1046071"/>
              <a:gd name="connsiteX141" fmla="*/ 11085590 w 12292893"/>
              <a:gd name="connsiteY141" fmla="*/ 679128 h 1046071"/>
              <a:gd name="connsiteX142" fmla="*/ 11104472 w 12292893"/>
              <a:gd name="connsiteY142" fmla="*/ 689971 h 1046071"/>
              <a:gd name="connsiteX143" fmla="*/ 11317035 w 12292893"/>
              <a:gd name="connsiteY143" fmla="*/ 699880 h 1046071"/>
              <a:gd name="connsiteX144" fmla="*/ 11460986 w 12292893"/>
              <a:gd name="connsiteY144" fmla="*/ 711097 h 1046071"/>
              <a:gd name="connsiteX145" fmla="*/ 11472764 w 12292893"/>
              <a:gd name="connsiteY145" fmla="*/ 703993 h 1046071"/>
              <a:gd name="connsiteX146" fmla="*/ 11480056 w 12292893"/>
              <a:gd name="connsiteY146" fmla="*/ 653703 h 1046071"/>
              <a:gd name="connsiteX147" fmla="*/ 11491272 w 12292893"/>
              <a:gd name="connsiteY147" fmla="*/ 594066 h 1046071"/>
              <a:gd name="connsiteX148" fmla="*/ 11500620 w 12292893"/>
              <a:gd name="connsiteY148" fmla="*/ 565649 h 1046071"/>
              <a:gd name="connsiteX149" fmla="*/ 11508659 w 12292893"/>
              <a:gd name="connsiteY149" fmla="*/ 503582 h 1046071"/>
              <a:gd name="connsiteX150" fmla="*/ 11499124 w 12292893"/>
              <a:gd name="connsiteY150" fmla="*/ 492925 h 1046071"/>
              <a:gd name="connsiteX151" fmla="*/ 11412193 w 12292893"/>
              <a:gd name="connsiteY151" fmla="*/ 457405 h 1046071"/>
              <a:gd name="connsiteX152" fmla="*/ 11392189 w 12292893"/>
              <a:gd name="connsiteY152" fmla="*/ 434036 h 1046071"/>
              <a:gd name="connsiteX153" fmla="*/ 11392002 w 12292893"/>
              <a:gd name="connsiteY153" fmla="*/ 434223 h 1046071"/>
              <a:gd name="connsiteX154" fmla="*/ 11380785 w 12292893"/>
              <a:gd name="connsiteY154" fmla="*/ 413845 h 1046071"/>
              <a:gd name="connsiteX155" fmla="*/ 11366950 w 12292893"/>
              <a:gd name="connsiteY155" fmla="*/ 381503 h 1046071"/>
              <a:gd name="connsiteX156" fmla="*/ 11350474 w 12292893"/>
              <a:gd name="connsiteY156" fmla="*/ 306943 h 1046071"/>
              <a:gd name="connsiteX157" fmla="*/ 11346947 w 12292893"/>
              <a:gd name="connsiteY157" fmla="*/ 216052 h 1046071"/>
              <a:gd name="connsiteX158" fmla="*/ 11352369 w 12292893"/>
              <a:gd name="connsiteY158" fmla="*/ 178475 h 1046071"/>
              <a:gd name="connsiteX159" fmla="*/ 11354986 w 12292893"/>
              <a:gd name="connsiteY159" fmla="*/ 164828 h 1046071"/>
              <a:gd name="connsiteX160" fmla="*/ 11349751 w 12292893"/>
              <a:gd name="connsiteY160" fmla="*/ 159406 h 1046071"/>
              <a:gd name="connsiteX161" fmla="*/ 10931520 w 12292893"/>
              <a:gd name="connsiteY161" fmla="*/ 265 h 1046071"/>
              <a:gd name="connsiteX162" fmla="*/ 10940144 w 12292893"/>
              <a:gd name="connsiteY162" fmla="*/ 2929 h 1046071"/>
              <a:gd name="connsiteX163" fmla="*/ 10943321 w 12292893"/>
              <a:gd name="connsiteY163" fmla="*/ 6668 h 1046071"/>
              <a:gd name="connsiteX164" fmla="*/ 10943695 w 12292893"/>
              <a:gd name="connsiteY164" fmla="*/ 30224 h 1046071"/>
              <a:gd name="connsiteX165" fmla="*/ 10937526 w 12292893"/>
              <a:gd name="connsiteY165" fmla="*/ 48731 h 1046071"/>
              <a:gd name="connsiteX166" fmla="*/ 10936218 w 12292893"/>
              <a:gd name="connsiteY166" fmla="*/ 54901 h 1046071"/>
              <a:gd name="connsiteX167" fmla="*/ 10930983 w 12292893"/>
              <a:gd name="connsiteY167" fmla="*/ 47797 h 1046071"/>
              <a:gd name="connsiteX168" fmla="*/ 10930422 w 12292893"/>
              <a:gd name="connsiteY168" fmla="*/ 68175 h 1046071"/>
              <a:gd name="connsiteX169" fmla="*/ 10937713 w 12292893"/>
              <a:gd name="connsiteY169" fmla="*/ 79765 h 1046071"/>
              <a:gd name="connsiteX170" fmla="*/ 10973794 w 12292893"/>
              <a:gd name="connsiteY170" fmla="*/ 105751 h 1046071"/>
              <a:gd name="connsiteX171" fmla="*/ 10977346 w 12292893"/>
              <a:gd name="connsiteY171" fmla="*/ 109864 h 1046071"/>
              <a:gd name="connsiteX172" fmla="*/ 11013802 w 12292893"/>
              <a:gd name="connsiteY172" fmla="*/ 137159 h 1046071"/>
              <a:gd name="connsiteX173" fmla="*/ 11039975 w 12292893"/>
              <a:gd name="connsiteY173" fmla="*/ 163145 h 1046071"/>
              <a:gd name="connsiteX174" fmla="*/ 11087834 w 12292893"/>
              <a:gd name="connsiteY174" fmla="*/ 197731 h 1046071"/>
              <a:gd name="connsiteX175" fmla="*/ 11181870 w 12292893"/>
              <a:gd name="connsiteY175" fmla="*/ 189131 h 1046071"/>
              <a:gd name="connsiteX176" fmla="*/ 11210660 w 12292893"/>
              <a:gd name="connsiteY176" fmla="*/ 156041 h 1046071"/>
              <a:gd name="connsiteX177" fmla="*/ 11217204 w 12292893"/>
              <a:gd name="connsiteY177" fmla="*/ 145011 h 1046071"/>
              <a:gd name="connsiteX178" fmla="*/ 11235712 w 12292893"/>
              <a:gd name="connsiteY178" fmla="*/ 107621 h 1046071"/>
              <a:gd name="connsiteX179" fmla="*/ 11240946 w 12292893"/>
              <a:gd name="connsiteY179" fmla="*/ 77335 h 1046071"/>
              <a:gd name="connsiteX180" fmla="*/ 11252911 w 12292893"/>
              <a:gd name="connsiteY180" fmla="*/ 63875 h 1046071"/>
              <a:gd name="connsiteX181" fmla="*/ 11248798 w 12292893"/>
              <a:gd name="connsiteY181" fmla="*/ 58827 h 1046071"/>
              <a:gd name="connsiteX182" fmla="*/ 11254220 w 12292893"/>
              <a:gd name="connsiteY182" fmla="*/ 58453 h 1046071"/>
              <a:gd name="connsiteX183" fmla="*/ 11256650 w 12292893"/>
              <a:gd name="connsiteY183" fmla="*/ 60136 h 1046071"/>
              <a:gd name="connsiteX184" fmla="*/ 11279458 w 12292893"/>
              <a:gd name="connsiteY184" fmla="*/ 63501 h 1046071"/>
              <a:gd name="connsiteX185" fmla="*/ 11317035 w 12292893"/>
              <a:gd name="connsiteY185" fmla="*/ 66305 h 1046071"/>
              <a:gd name="connsiteX186" fmla="*/ 11329186 w 12292893"/>
              <a:gd name="connsiteY186" fmla="*/ 70605 h 1046071"/>
              <a:gd name="connsiteX187" fmla="*/ 11336665 w 12292893"/>
              <a:gd name="connsiteY187" fmla="*/ 72848 h 1046071"/>
              <a:gd name="connsiteX188" fmla="*/ 11374428 w 12292893"/>
              <a:gd name="connsiteY188" fmla="*/ 73222 h 1046071"/>
              <a:gd name="connsiteX189" fmla="*/ 11397236 w 12292893"/>
              <a:gd name="connsiteY189" fmla="*/ 74157 h 1046071"/>
              <a:gd name="connsiteX190" fmla="*/ 11411632 w 12292893"/>
              <a:gd name="connsiteY190" fmla="*/ 80887 h 1046071"/>
              <a:gd name="connsiteX191" fmla="*/ 11431822 w 12292893"/>
              <a:gd name="connsiteY191" fmla="*/ 116595 h 1046071"/>
              <a:gd name="connsiteX192" fmla="*/ 11428457 w 12292893"/>
              <a:gd name="connsiteY192" fmla="*/ 136037 h 1046071"/>
              <a:gd name="connsiteX193" fmla="*/ 11425092 w 12292893"/>
              <a:gd name="connsiteY193" fmla="*/ 135103 h 1046071"/>
              <a:gd name="connsiteX194" fmla="*/ 11421353 w 12292893"/>
              <a:gd name="connsiteY194" fmla="*/ 139029 h 1046071"/>
              <a:gd name="connsiteX195" fmla="*/ 11401350 w 12292893"/>
              <a:gd name="connsiteY195" fmla="*/ 152489 h 1046071"/>
              <a:gd name="connsiteX196" fmla="*/ 11380224 w 12292893"/>
              <a:gd name="connsiteY196" fmla="*/ 155293 h 1046071"/>
              <a:gd name="connsiteX197" fmla="*/ 11358912 w 12292893"/>
              <a:gd name="connsiteY197" fmla="*/ 174549 h 1046071"/>
              <a:gd name="connsiteX198" fmla="*/ 11358164 w 12292893"/>
              <a:gd name="connsiteY198" fmla="*/ 181840 h 1046071"/>
              <a:gd name="connsiteX199" fmla="*/ 11352742 w 12292893"/>
              <a:gd name="connsiteY199" fmla="*/ 221100 h 1046071"/>
              <a:gd name="connsiteX200" fmla="*/ 11351995 w 12292893"/>
              <a:gd name="connsiteY200" fmla="*/ 256620 h 1046071"/>
              <a:gd name="connsiteX201" fmla="*/ 11363399 w 12292893"/>
              <a:gd name="connsiteY201" fmla="*/ 347104 h 1046071"/>
              <a:gd name="connsiteX202" fmla="*/ 11399854 w 12292893"/>
              <a:gd name="connsiteY202" fmla="*/ 420389 h 1046071"/>
              <a:gd name="connsiteX203" fmla="*/ 11514454 w 12292893"/>
              <a:gd name="connsiteY203" fmla="*/ 454975 h 1046071"/>
              <a:gd name="connsiteX204" fmla="*/ 11525298 w 12292893"/>
              <a:gd name="connsiteY204" fmla="*/ 443758 h 1046071"/>
              <a:gd name="connsiteX205" fmla="*/ 11537449 w 12292893"/>
              <a:gd name="connsiteY205" fmla="*/ 387299 h 1046071"/>
              <a:gd name="connsiteX206" fmla="*/ 11538010 w 12292893"/>
              <a:gd name="connsiteY206" fmla="*/ 373464 h 1046071"/>
              <a:gd name="connsiteX207" fmla="*/ 11532402 w 12292893"/>
              <a:gd name="connsiteY207" fmla="*/ 322614 h 1046071"/>
              <a:gd name="connsiteX208" fmla="*/ 11533150 w 12292893"/>
              <a:gd name="connsiteY208" fmla="*/ 320184 h 1046071"/>
              <a:gd name="connsiteX209" fmla="*/ 11534271 w 12292893"/>
              <a:gd name="connsiteY209" fmla="*/ 314949 h 1046071"/>
              <a:gd name="connsiteX210" fmla="*/ 11551844 w 12292893"/>
              <a:gd name="connsiteY210" fmla="*/ 281298 h 1046071"/>
              <a:gd name="connsiteX211" fmla="*/ 11568109 w 12292893"/>
              <a:gd name="connsiteY211" fmla="*/ 272137 h 1046071"/>
              <a:gd name="connsiteX212" fmla="*/ 11574465 w 12292893"/>
              <a:gd name="connsiteY212" fmla="*/ 255873 h 1046071"/>
              <a:gd name="connsiteX213" fmla="*/ 11576709 w 12292893"/>
              <a:gd name="connsiteY213" fmla="*/ 255312 h 1046071"/>
              <a:gd name="connsiteX214" fmla="*/ 11578765 w 12292893"/>
              <a:gd name="connsiteY214" fmla="*/ 239608 h 1046071"/>
              <a:gd name="connsiteX215" fmla="*/ 11575587 w 12292893"/>
              <a:gd name="connsiteY215" fmla="*/ 231756 h 1046071"/>
              <a:gd name="connsiteX216" fmla="*/ 11567735 w 12292893"/>
              <a:gd name="connsiteY216" fmla="*/ 236430 h 1046071"/>
              <a:gd name="connsiteX217" fmla="*/ 11562688 w 12292893"/>
              <a:gd name="connsiteY217" fmla="*/ 238486 h 1046071"/>
              <a:gd name="connsiteX218" fmla="*/ 11563248 w 12292893"/>
              <a:gd name="connsiteY218" fmla="*/ 208948 h 1046071"/>
              <a:gd name="connsiteX219" fmla="*/ 11576522 w 12292893"/>
              <a:gd name="connsiteY219" fmla="*/ 198666 h 1046071"/>
              <a:gd name="connsiteX220" fmla="*/ 11578952 w 12292893"/>
              <a:gd name="connsiteY220" fmla="*/ 186140 h 1046071"/>
              <a:gd name="connsiteX221" fmla="*/ 11571100 w 12292893"/>
              <a:gd name="connsiteY221" fmla="*/ 171184 h 1046071"/>
              <a:gd name="connsiteX222" fmla="*/ 11574465 w 12292893"/>
              <a:gd name="connsiteY222" fmla="*/ 153050 h 1046071"/>
              <a:gd name="connsiteX223" fmla="*/ 11578578 w 12292893"/>
              <a:gd name="connsiteY223" fmla="*/ 129868 h 1046071"/>
              <a:gd name="connsiteX224" fmla="*/ 11575400 w 12292893"/>
              <a:gd name="connsiteY224" fmla="*/ 124073 h 1046071"/>
              <a:gd name="connsiteX225" fmla="*/ 11572409 w 12292893"/>
              <a:gd name="connsiteY225" fmla="*/ 124073 h 1046071"/>
              <a:gd name="connsiteX226" fmla="*/ 11572409 w 12292893"/>
              <a:gd name="connsiteY226" fmla="*/ 122390 h 1046071"/>
              <a:gd name="connsiteX227" fmla="*/ 11582878 w 12292893"/>
              <a:gd name="connsiteY227" fmla="*/ 105004 h 1046071"/>
              <a:gd name="connsiteX228" fmla="*/ 11595591 w 12292893"/>
              <a:gd name="connsiteY228" fmla="*/ 97339 h 1046071"/>
              <a:gd name="connsiteX229" fmla="*/ 11666258 w 12292893"/>
              <a:gd name="connsiteY229" fmla="*/ 134916 h 1046071"/>
              <a:gd name="connsiteX230" fmla="*/ 11667754 w 12292893"/>
              <a:gd name="connsiteY230" fmla="*/ 137159 h 1046071"/>
              <a:gd name="connsiteX231" fmla="*/ 11668875 w 12292893"/>
              <a:gd name="connsiteY231" fmla="*/ 163893 h 1046071"/>
              <a:gd name="connsiteX232" fmla="*/ 11675231 w 12292893"/>
              <a:gd name="connsiteY232" fmla="*/ 182588 h 1046071"/>
              <a:gd name="connsiteX233" fmla="*/ 11694861 w 12292893"/>
              <a:gd name="connsiteY233" fmla="*/ 195114 h 1046071"/>
              <a:gd name="connsiteX234" fmla="*/ 11716174 w 12292893"/>
              <a:gd name="connsiteY234" fmla="*/ 226334 h 1046071"/>
              <a:gd name="connsiteX235" fmla="*/ 11733747 w 12292893"/>
              <a:gd name="connsiteY235" fmla="*/ 283167 h 1046071"/>
              <a:gd name="connsiteX236" fmla="*/ 11737673 w 12292893"/>
              <a:gd name="connsiteY236" fmla="*/ 337383 h 1046071"/>
              <a:gd name="connsiteX237" fmla="*/ 11735804 w 12292893"/>
              <a:gd name="connsiteY237" fmla="*/ 409172 h 1046071"/>
              <a:gd name="connsiteX238" fmla="*/ 11742534 w 12292893"/>
              <a:gd name="connsiteY238" fmla="*/ 502273 h 1046071"/>
              <a:gd name="connsiteX239" fmla="*/ 11749451 w 12292893"/>
              <a:gd name="connsiteY239" fmla="*/ 573875 h 1046071"/>
              <a:gd name="connsiteX240" fmla="*/ 11743094 w 12292893"/>
              <a:gd name="connsiteY240" fmla="*/ 614069 h 1046071"/>
              <a:gd name="connsiteX241" fmla="*/ 11740477 w 12292893"/>
              <a:gd name="connsiteY241" fmla="*/ 624539 h 1046071"/>
              <a:gd name="connsiteX242" fmla="*/ 11732625 w 12292893"/>
              <a:gd name="connsiteY242" fmla="*/ 663798 h 1046071"/>
              <a:gd name="connsiteX243" fmla="*/ 11729634 w 12292893"/>
              <a:gd name="connsiteY243" fmla="*/ 674080 h 1046071"/>
              <a:gd name="connsiteX244" fmla="*/ 11712248 w 12292893"/>
              <a:gd name="connsiteY244" fmla="*/ 697823 h 1046071"/>
              <a:gd name="connsiteX245" fmla="*/ 11700283 w 12292893"/>
              <a:gd name="connsiteY245" fmla="*/ 726240 h 1046071"/>
              <a:gd name="connsiteX246" fmla="*/ 11704957 w 12292893"/>
              <a:gd name="connsiteY246" fmla="*/ 730353 h 1046071"/>
              <a:gd name="connsiteX247" fmla="*/ 11717330 w 12292893"/>
              <a:gd name="connsiteY247" fmla="*/ 732929 h 1046071"/>
              <a:gd name="connsiteX248" fmla="*/ 12192000 w 12292893"/>
              <a:gd name="connsiteY248" fmla="*/ 732929 h 1046071"/>
              <a:gd name="connsiteX249" fmla="*/ 12192000 w 12292893"/>
              <a:gd name="connsiteY249" fmla="*/ 825550 h 1046071"/>
              <a:gd name="connsiteX250" fmla="*/ 12205236 w 12292893"/>
              <a:gd name="connsiteY250" fmla="*/ 832802 h 1046071"/>
              <a:gd name="connsiteX251" fmla="*/ 12204487 w 12292893"/>
              <a:gd name="connsiteY251" fmla="*/ 1036765 h 1046071"/>
              <a:gd name="connsiteX252" fmla="*/ 12196822 w 12292893"/>
              <a:gd name="connsiteY252" fmla="*/ 1044430 h 1046071"/>
              <a:gd name="connsiteX253" fmla="*/ 0 w 12292893"/>
              <a:gd name="connsiteY253" fmla="*/ 908775 h 1046071"/>
              <a:gd name="connsiteX254" fmla="*/ 0 w 12292893"/>
              <a:gd name="connsiteY254" fmla="*/ 732929 h 1046071"/>
              <a:gd name="connsiteX255" fmla="*/ 10184483 w 12292893"/>
              <a:gd name="connsiteY255" fmla="*/ 732929 h 1046071"/>
              <a:gd name="connsiteX256" fmla="*/ 10336481 w 12292893"/>
              <a:gd name="connsiteY256" fmla="*/ 714462 h 1046071"/>
              <a:gd name="connsiteX257" fmla="*/ 10349568 w 12292893"/>
              <a:gd name="connsiteY257" fmla="*/ 713901 h 1046071"/>
              <a:gd name="connsiteX258" fmla="*/ 10356111 w 12292893"/>
              <a:gd name="connsiteY258" fmla="*/ 709414 h 1046071"/>
              <a:gd name="connsiteX259" fmla="*/ 10354615 w 12292893"/>
              <a:gd name="connsiteY259" fmla="*/ 679128 h 1046071"/>
              <a:gd name="connsiteX260" fmla="*/ 10358167 w 12292893"/>
              <a:gd name="connsiteY260" fmla="*/ 520594 h 1046071"/>
              <a:gd name="connsiteX261" fmla="*/ 10372188 w 12292893"/>
              <a:gd name="connsiteY261" fmla="*/ 482269 h 1046071"/>
              <a:gd name="connsiteX262" fmla="*/ 10396679 w 12292893"/>
              <a:gd name="connsiteY262" fmla="*/ 451984 h 1046071"/>
              <a:gd name="connsiteX263" fmla="*/ 10447903 w 12292893"/>
              <a:gd name="connsiteY263" fmla="*/ 334765 h 1046071"/>
              <a:gd name="connsiteX264" fmla="*/ 10448464 w 12292893"/>
              <a:gd name="connsiteY264" fmla="*/ 261107 h 1046071"/>
              <a:gd name="connsiteX265" fmla="*/ 10446408 w 12292893"/>
              <a:gd name="connsiteY265" fmla="*/ 225774 h 1046071"/>
              <a:gd name="connsiteX266" fmla="*/ 10448464 w 12292893"/>
              <a:gd name="connsiteY266" fmla="*/ 215678 h 1046071"/>
              <a:gd name="connsiteX267" fmla="*/ 10453512 w 12292893"/>
              <a:gd name="connsiteY267" fmla="*/ 201096 h 1046071"/>
              <a:gd name="connsiteX268" fmla="*/ 10442856 w 12292893"/>
              <a:gd name="connsiteY268" fmla="*/ 229139 h 1046071"/>
              <a:gd name="connsiteX269" fmla="*/ 10417991 w 12292893"/>
              <a:gd name="connsiteY269" fmla="*/ 307471 h 1046071"/>
              <a:gd name="connsiteX270" fmla="*/ 10413318 w 12292893"/>
              <a:gd name="connsiteY270" fmla="*/ 312331 h 1046071"/>
              <a:gd name="connsiteX271" fmla="*/ 10410513 w 12292893"/>
              <a:gd name="connsiteY271" fmla="*/ 310649 h 1046071"/>
              <a:gd name="connsiteX272" fmla="*/ 10388266 w 12292893"/>
              <a:gd name="connsiteY272" fmla="*/ 406929 h 1046071"/>
              <a:gd name="connsiteX273" fmla="*/ 10366767 w 12292893"/>
              <a:gd name="connsiteY273" fmla="*/ 418706 h 1046071"/>
              <a:gd name="connsiteX274" fmla="*/ 10364337 w 12292893"/>
              <a:gd name="connsiteY274" fmla="*/ 417398 h 1046071"/>
              <a:gd name="connsiteX275" fmla="*/ 10363963 w 12292893"/>
              <a:gd name="connsiteY275" fmla="*/ 416650 h 1046071"/>
              <a:gd name="connsiteX276" fmla="*/ 10365458 w 12292893"/>
              <a:gd name="connsiteY276" fmla="*/ 415528 h 1046071"/>
              <a:gd name="connsiteX277" fmla="*/ 10368263 w 12292893"/>
              <a:gd name="connsiteY277" fmla="*/ 397768 h 1046071"/>
              <a:gd name="connsiteX278" fmla="*/ 10360784 w 12292893"/>
              <a:gd name="connsiteY278" fmla="*/ 413472 h 1046071"/>
              <a:gd name="connsiteX279" fmla="*/ 10362841 w 12292893"/>
              <a:gd name="connsiteY279" fmla="*/ 393468 h 1046071"/>
              <a:gd name="connsiteX280" fmla="*/ 10356298 w 12292893"/>
              <a:gd name="connsiteY280" fmla="*/ 413659 h 1046071"/>
              <a:gd name="connsiteX281" fmla="*/ 10355737 w 12292893"/>
              <a:gd name="connsiteY281" fmla="*/ 411041 h 1046071"/>
              <a:gd name="connsiteX282" fmla="*/ 10356671 w 12292893"/>
              <a:gd name="connsiteY282" fmla="*/ 393468 h 1046071"/>
              <a:gd name="connsiteX283" fmla="*/ 10355176 w 12292893"/>
              <a:gd name="connsiteY283" fmla="*/ 360004 h 1046071"/>
              <a:gd name="connsiteX284" fmla="*/ 10369010 w 12292893"/>
              <a:gd name="connsiteY284" fmla="*/ 311023 h 1046071"/>
              <a:gd name="connsiteX285" fmla="*/ 10397053 w 12292893"/>
              <a:gd name="connsiteY285" fmla="*/ 275129 h 1046071"/>
              <a:gd name="connsiteX286" fmla="*/ 10414252 w 12292893"/>
              <a:gd name="connsiteY286" fmla="*/ 237925 h 1046071"/>
              <a:gd name="connsiteX287" fmla="*/ 10429582 w 12292893"/>
              <a:gd name="connsiteY287" fmla="*/ 193244 h 1046071"/>
              <a:gd name="connsiteX288" fmla="*/ 10435751 w 12292893"/>
              <a:gd name="connsiteY288" fmla="*/ 178849 h 1046071"/>
              <a:gd name="connsiteX289" fmla="*/ 10450521 w 12292893"/>
              <a:gd name="connsiteY289" fmla="*/ 160902 h 1046071"/>
              <a:gd name="connsiteX290" fmla="*/ 10481368 w 12292893"/>
              <a:gd name="connsiteY290" fmla="*/ 133233 h 1046071"/>
              <a:gd name="connsiteX291" fmla="*/ 10489406 w 12292893"/>
              <a:gd name="connsiteY291" fmla="*/ 118277 h 1046071"/>
              <a:gd name="connsiteX292" fmla="*/ 10506232 w 12292893"/>
              <a:gd name="connsiteY292" fmla="*/ 95282 h 1046071"/>
              <a:gd name="connsiteX293" fmla="*/ 10529227 w 12292893"/>
              <a:gd name="connsiteY293" fmla="*/ 93039 h 1046071"/>
              <a:gd name="connsiteX294" fmla="*/ 10577460 w 12292893"/>
              <a:gd name="connsiteY294" fmla="*/ 80139 h 1046071"/>
              <a:gd name="connsiteX295" fmla="*/ 10582321 w 12292893"/>
              <a:gd name="connsiteY295" fmla="*/ 68361 h 1046071"/>
              <a:gd name="connsiteX296" fmla="*/ 10581947 w 12292893"/>
              <a:gd name="connsiteY296" fmla="*/ 62005 h 1046071"/>
              <a:gd name="connsiteX297" fmla="*/ 10581572 w 12292893"/>
              <a:gd name="connsiteY297" fmla="*/ 47984 h 1046071"/>
              <a:gd name="connsiteX298" fmla="*/ 10576899 w 12292893"/>
              <a:gd name="connsiteY298" fmla="*/ 34336 h 1046071"/>
              <a:gd name="connsiteX299" fmla="*/ 10572599 w 12292893"/>
              <a:gd name="connsiteY299" fmla="*/ 17137 h 1046071"/>
              <a:gd name="connsiteX300" fmla="*/ 10579329 w 12292893"/>
              <a:gd name="connsiteY300" fmla="*/ 1246 h 1046071"/>
              <a:gd name="connsiteX301" fmla="*/ 10594846 w 12292893"/>
              <a:gd name="connsiteY301" fmla="*/ 6107 h 1046071"/>
              <a:gd name="connsiteX302" fmla="*/ 10632984 w 12292893"/>
              <a:gd name="connsiteY302" fmla="*/ 23867 h 1046071"/>
              <a:gd name="connsiteX303" fmla="*/ 10701595 w 12292893"/>
              <a:gd name="connsiteY303" fmla="*/ 30971 h 1046071"/>
              <a:gd name="connsiteX304" fmla="*/ 10770392 w 12292893"/>
              <a:gd name="connsiteY304" fmla="*/ 33215 h 1046071"/>
              <a:gd name="connsiteX305" fmla="*/ 10898080 w 12292893"/>
              <a:gd name="connsiteY305" fmla="*/ 20689 h 1046071"/>
              <a:gd name="connsiteX306" fmla="*/ 10923878 w 12292893"/>
              <a:gd name="connsiteY306" fmla="*/ 5172 h 1046071"/>
              <a:gd name="connsiteX307" fmla="*/ 10931520 w 12292893"/>
              <a:gd name="connsiteY307" fmla="*/ 265 h 1046071"/>
              <a:gd name="connsiteX0" fmla="*/ 11634616 w 12205236"/>
              <a:gd name="connsiteY0" fmla="*/ 695510 h 1036765"/>
              <a:gd name="connsiteX1" fmla="*/ 11628681 w 12205236"/>
              <a:gd name="connsiteY1" fmla="*/ 699880 h 1036765"/>
              <a:gd name="connsiteX2" fmla="*/ 11627185 w 12205236"/>
              <a:gd name="connsiteY2" fmla="*/ 725492 h 1036765"/>
              <a:gd name="connsiteX3" fmla="*/ 11644384 w 12205236"/>
              <a:gd name="connsiteY3" fmla="*/ 729979 h 1036765"/>
              <a:gd name="connsiteX4" fmla="*/ 11651863 w 12205236"/>
              <a:gd name="connsiteY4" fmla="*/ 730913 h 1036765"/>
              <a:gd name="connsiteX5" fmla="*/ 11663080 w 12205236"/>
              <a:gd name="connsiteY5" fmla="*/ 719883 h 1036765"/>
              <a:gd name="connsiteX6" fmla="*/ 11662519 w 12205236"/>
              <a:gd name="connsiteY6" fmla="*/ 715209 h 1036765"/>
              <a:gd name="connsiteX7" fmla="*/ 11641954 w 12205236"/>
              <a:gd name="connsiteY7" fmla="*/ 696328 h 1036765"/>
              <a:gd name="connsiteX8" fmla="*/ 11634616 w 12205236"/>
              <a:gd name="connsiteY8" fmla="*/ 695510 h 1036765"/>
              <a:gd name="connsiteX9" fmla="*/ 11559135 w 12205236"/>
              <a:gd name="connsiteY9" fmla="*/ 473903 h 1036765"/>
              <a:gd name="connsiteX10" fmla="*/ 11555396 w 12205236"/>
              <a:gd name="connsiteY10" fmla="*/ 476100 h 1036765"/>
              <a:gd name="connsiteX11" fmla="*/ 11542684 w 12205236"/>
              <a:gd name="connsiteY11" fmla="*/ 481895 h 1036765"/>
              <a:gd name="connsiteX12" fmla="*/ 11525110 w 12205236"/>
              <a:gd name="connsiteY12" fmla="*/ 505078 h 1036765"/>
              <a:gd name="connsiteX13" fmla="*/ 11524736 w 12205236"/>
              <a:gd name="connsiteY13" fmla="*/ 515360 h 1036765"/>
              <a:gd name="connsiteX14" fmla="*/ 11519876 w 12205236"/>
              <a:gd name="connsiteY14" fmla="*/ 555928 h 1036765"/>
              <a:gd name="connsiteX15" fmla="*/ 11506976 w 12205236"/>
              <a:gd name="connsiteY15" fmla="*/ 603787 h 1036765"/>
              <a:gd name="connsiteX16" fmla="*/ 11503611 w 12205236"/>
              <a:gd name="connsiteY16" fmla="*/ 628652 h 1036765"/>
              <a:gd name="connsiteX17" fmla="*/ 11498190 w 12205236"/>
              <a:gd name="connsiteY17" fmla="*/ 677072 h 1036765"/>
              <a:gd name="connsiteX18" fmla="*/ 11491646 w 12205236"/>
              <a:gd name="connsiteY18" fmla="*/ 701375 h 1036765"/>
              <a:gd name="connsiteX19" fmla="*/ 11500246 w 12205236"/>
              <a:gd name="connsiteY19" fmla="*/ 714275 h 1036765"/>
              <a:gd name="connsiteX20" fmla="*/ 11579139 w 12205236"/>
              <a:gd name="connsiteY20" fmla="*/ 722314 h 1036765"/>
              <a:gd name="connsiteX21" fmla="*/ 11601573 w 12205236"/>
              <a:gd name="connsiteY21" fmla="*/ 701188 h 1036765"/>
              <a:gd name="connsiteX22" fmla="*/ 11592039 w 12205236"/>
              <a:gd name="connsiteY22" fmla="*/ 685298 h 1036765"/>
              <a:gd name="connsiteX23" fmla="*/ 11574652 w 12205236"/>
              <a:gd name="connsiteY23" fmla="*/ 650525 h 1036765"/>
              <a:gd name="connsiteX24" fmla="*/ 11575400 w 12205236"/>
              <a:gd name="connsiteY24" fmla="*/ 643234 h 1036765"/>
              <a:gd name="connsiteX25" fmla="*/ 11572035 w 12205236"/>
              <a:gd name="connsiteY25" fmla="*/ 635008 h 1036765"/>
              <a:gd name="connsiteX26" fmla="*/ 11560257 w 12205236"/>
              <a:gd name="connsiteY26" fmla="*/ 640990 h 1036765"/>
              <a:gd name="connsiteX27" fmla="*/ 11552218 w 12205236"/>
              <a:gd name="connsiteY27" fmla="*/ 643047 h 1036765"/>
              <a:gd name="connsiteX28" fmla="*/ 11546797 w 12205236"/>
              <a:gd name="connsiteY28" fmla="*/ 630708 h 1036765"/>
              <a:gd name="connsiteX29" fmla="*/ 11548105 w 12205236"/>
              <a:gd name="connsiteY29" fmla="*/ 604535 h 1036765"/>
              <a:gd name="connsiteX30" fmla="*/ 11563248 w 12205236"/>
              <a:gd name="connsiteY30" fmla="*/ 482269 h 1036765"/>
              <a:gd name="connsiteX31" fmla="*/ 11562874 w 12205236"/>
              <a:gd name="connsiteY31" fmla="*/ 474230 h 1036765"/>
              <a:gd name="connsiteX32" fmla="*/ 11559135 w 12205236"/>
              <a:gd name="connsiteY32" fmla="*/ 473903 h 1036765"/>
              <a:gd name="connsiteX33" fmla="*/ 11566614 w 12205236"/>
              <a:gd name="connsiteY33" fmla="*/ 432915 h 1036765"/>
              <a:gd name="connsiteX34" fmla="*/ 11534832 w 12205236"/>
              <a:gd name="connsiteY34" fmla="*/ 477783 h 1036765"/>
              <a:gd name="connsiteX35" fmla="*/ 11566614 w 12205236"/>
              <a:gd name="connsiteY35" fmla="*/ 432915 h 1036765"/>
              <a:gd name="connsiteX36" fmla="*/ 11397236 w 12205236"/>
              <a:gd name="connsiteY36" fmla="*/ 427493 h 1036765"/>
              <a:gd name="connsiteX37" fmla="*/ 11415558 w 12205236"/>
              <a:gd name="connsiteY37" fmla="*/ 452544 h 1036765"/>
              <a:gd name="connsiteX38" fmla="*/ 11502676 w 12205236"/>
              <a:gd name="connsiteY38" fmla="*/ 486756 h 1036765"/>
              <a:gd name="connsiteX39" fmla="*/ 11513333 w 12205236"/>
              <a:gd name="connsiteY39" fmla="*/ 482269 h 1036765"/>
              <a:gd name="connsiteX40" fmla="*/ 11520063 w 12205236"/>
              <a:gd name="connsiteY40" fmla="*/ 459835 h 1036765"/>
              <a:gd name="connsiteX41" fmla="*/ 11397236 w 12205236"/>
              <a:gd name="connsiteY41" fmla="*/ 427493 h 1036765"/>
              <a:gd name="connsiteX42" fmla="*/ 10946687 w 12205236"/>
              <a:gd name="connsiteY42" fmla="*/ 423941 h 1036765"/>
              <a:gd name="connsiteX43" fmla="*/ 10942386 w 12205236"/>
              <a:gd name="connsiteY43" fmla="*/ 428241 h 1036765"/>
              <a:gd name="connsiteX44" fmla="*/ 10897893 w 12205236"/>
              <a:gd name="connsiteY44" fmla="*/ 500778 h 1036765"/>
              <a:gd name="connsiteX45" fmla="*/ 10888732 w 12205236"/>
              <a:gd name="connsiteY45" fmla="*/ 530876 h 1036765"/>
              <a:gd name="connsiteX46" fmla="*/ 10876394 w 12205236"/>
              <a:gd name="connsiteY46" fmla="*/ 565275 h 1036765"/>
              <a:gd name="connsiteX47" fmla="*/ 10840686 w 12205236"/>
              <a:gd name="connsiteY47" fmla="*/ 659311 h 1036765"/>
              <a:gd name="connsiteX48" fmla="*/ 10840312 w 12205236"/>
              <a:gd name="connsiteY48" fmla="*/ 679689 h 1036765"/>
              <a:gd name="connsiteX49" fmla="*/ 10848164 w 12205236"/>
              <a:gd name="connsiteY49" fmla="*/ 687167 h 1036765"/>
              <a:gd name="connsiteX50" fmla="*/ 10866859 w 12205236"/>
              <a:gd name="connsiteY50" fmla="*/ 686606 h 1036765"/>
              <a:gd name="connsiteX51" fmla="*/ 11009689 w 12205236"/>
              <a:gd name="connsiteY51" fmla="*/ 686606 h 1036765"/>
              <a:gd name="connsiteX52" fmla="*/ 11048948 w 12205236"/>
              <a:gd name="connsiteY52" fmla="*/ 686980 h 1036765"/>
              <a:gd name="connsiteX53" fmla="*/ 11054931 w 12205236"/>
              <a:gd name="connsiteY53" fmla="*/ 681559 h 1036765"/>
              <a:gd name="connsiteX54" fmla="*/ 10998846 w 12205236"/>
              <a:gd name="connsiteY54" fmla="*/ 577240 h 1036765"/>
              <a:gd name="connsiteX55" fmla="*/ 10985572 w 12205236"/>
              <a:gd name="connsiteY55" fmla="*/ 545459 h 1036765"/>
              <a:gd name="connsiteX56" fmla="*/ 10981272 w 12205236"/>
              <a:gd name="connsiteY56" fmla="*/ 514051 h 1036765"/>
              <a:gd name="connsiteX57" fmla="*/ 10950238 w 12205236"/>
              <a:gd name="connsiteY57" fmla="*/ 428989 h 1036765"/>
              <a:gd name="connsiteX58" fmla="*/ 10946687 w 12205236"/>
              <a:gd name="connsiteY58" fmla="*/ 423941 h 1036765"/>
              <a:gd name="connsiteX59" fmla="*/ 11552779 w 12205236"/>
              <a:gd name="connsiteY59" fmla="*/ 389729 h 1036765"/>
              <a:gd name="connsiteX60" fmla="*/ 11548853 w 12205236"/>
              <a:gd name="connsiteY60" fmla="*/ 393468 h 1036765"/>
              <a:gd name="connsiteX61" fmla="*/ 11541375 w 12205236"/>
              <a:gd name="connsiteY61" fmla="*/ 436654 h 1036765"/>
              <a:gd name="connsiteX62" fmla="*/ 11544180 w 12205236"/>
              <a:gd name="connsiteY62" fmla="*/ 440579 h 1036765"/>
              <a:gd name="connsiteX63" fmla="*/ 11569604 w 12205236"/>
              <a:gd name="connsiteY63" fmla="*/ 410854 h 1036765"/>
              <a:gd name="connsiteX64" fmla="*/ 11552779 w 12205236"/>
              <a:gd name="connsiteY64" fmla="*/ 389729 h 1036765"/>
              <a:gd name="connsiteX65" fmla="*/ 10553296 w 12205236"/>
              <a:gd name="connsiteY65" fmla="*/ 389238 h 1036765"/>
              <a:gd name="connsiteX66" fmla="*/ 10546613 w 12205236"/>
              <a:gd name="connsiteY66" fmla="*/ 392159 h 1036765"/>
              <a:gd name="connsiteX67" fmla="*/ 10495015 w 12205236"/>
              <a:gd name="connsiteY67" fmla="*/ 432540 h 1036765"/>
              <a:gd name="connsiteX68" fmla="*/ 10419487 w 12205236"/>
              <a:gd name="connsiteY68" fmla="*/ 513677 h 1036765"/>
              <a:gd name="connsiteX69" fmla="*/ 10408831 w 12205236"/>
              <a:gd name="connsiteY69" fmla="*/ 548824 h 1036765"/>
              <a:gd name="connsiteX70" fmla="*/ 10406027 w 12205236"/>
              <a:gd name="connsiteY70" fmla="*/ 564341 h 1036765"/>
              <a:gd name="connsiteX71" fmla="*/ 10395183 w 12205236"/>
              <a:gd name="connsiteY71" fmla="*/ 656881 h 1036765"/>
              <a:gd name="connsiteX72" fmla="*/ 10400605 w 12205236"/>
              <a:gd name="connsiteY72" fmla="*/ 701375 h 1036765"/>
              <a:gd name="connsiteX73" fmla="*/ 10411448 w 12205236"/>
              <a:gd name="connsiteY73" fmla="*/ 710910 h 1036765"/>
              <a:gd name="connsiteX74" fmla="*/ 10487911 w 12205236"/>
              <a:gd name="connsiteY74" fmla="*/ 705488 h 1036765"/>
              <a:gd name="connsiteX75" fmla="*/ 10681778 w 12205236"/>
              <a:gd name="connsiteY75" fmla="*/ 693336 h 1036765"/>
              <a:gd name="connsiteX76" fmla="*/ 10697669 w 12205236"/>
              <a:gd name="connsiteY76" fmla="*/ 681933 h 1036765"/>
              <a:gd name="connsiteX77" fmla="*/ 10679348 w 12205236"/>
              <a:gd name="connsiteY77" fmla="*/ 672585 h 1036765"/>
              <a:gd name="connsiteX78" fmla="*/ 10589238 w 12205236"/>
              <a:gd name="connsiteY78" fmla="*/ 551067 h 1036765"/>
              <a:gd name="connsiteX79" fmla="*/ 10563812 w 12205236"/>
              <a:gd name="connsiteY79" fmla="*/ 480213 h 1036765"/>
              <a:gd name="connsiteX80" fmla="*/ 10556895 w 12205236"/>
              <a:gd name="connsiteY80" fmla="*/ 395711 h 1036765"/>
              <a:gd name="connsiteX81" fmla="*/ 10553296 w 12205236"/>
              <a:gd name="connsiteY81" fmla="*/ 389238 h 1036765"/>
              <a:gd name="connsiteX82" fmla="*/ 10641210 w 12205236"/>
              <a:gd name="connsiteY82" fmla="*/ 347478 h 1036765"/>
              <a:gd name="connsiteX83" fmla="*/ 10632984 w 12205236"/>
              <a:gd name="connsiteY83" fmla="*/ 351404 h 1036765"/>
              <a:gd name="connsiteX84" fmla="*/ 10627562 w 12205236"/>
              <a:gd name="connsiteY84" fmla="*/ 370847 h 1036765"/>
              <a:gd name="connsiteX85" fmla="*/ 10624197 w 12205236"/>
              <a:gd name="connsiteY85" fmla="*/ 384494 h 1036765"/>
              <a:gd name="connsiteX86" fmla="*/ 10619897 w 12205236"/>
              <a:gd name="connsiteY86" fmla="*/ 408237 h 1036765"/>
              <a:gd name="connsiteX87" fmla="*/ 10618402 w 12205236"/>
              <a:gd name="connsiteY87" fmla="*/ 416276 h 1036765"/>
              <a:gd name="connsiteX88" fmla="*/ 10614850 w 12205236"/>
              <a:gd name="connsiteY88" fmla="*/ 491617 h 1036765"/>
              <a:gd name="connsiteX89" fmla="*/ 10628684 w 12205236"/>
              <a:gd name="connsiteY89" fmla="*/ 528446 h 1036765"/>
              <a:gd name="connsiteX90" fmla="*/ 10636349 w 12205236"/>
              <a:gd name="connsiteY90" fmla="*/ 543215 h 1036765"/>
              <a:gd name="connsiteX91" fmla="*/ 10660466 w 12205236"/>
              <a:gd name="connsiteY91" fmla="*/ 592383 h 1036765"/>
              <a:gd name="connsiteX92" fmla="*/ 10713372 w 12205236"/>
              <a:gd name="connsiteY92" fmla="*/ 648842 h 1036765"/>
              <a:gd name="connsiteX93" fmla="*/ 10729824 w 12205236"/>
              <a:gd name="connsiteY93" fmla="*/ 672024 h 1036765"/>
              <a:gd name="connsiteX94" fmla="*/ 10734685 w 12205236"/>
              <a:gd name="connsiteY94" fmla="*/ 678567 h 1036765"/>
              <a:gd name="connsiteX95" fmla="*/ 10779366 w 12205236"/>
              <a:gd name="connsiteY95" fmla="*/ 690719 h 1036765"/>
              <a:gd name="connsiteX96" fmla="*/ 10807409 w 12205236"/>
              <a:gd name="connsiteY96" fmla="*/ 669781 h 1036765"/>
              <a:gd name="connsiteX97" fmla="*/ 10813204 w 12205236"/>
              <a:gd name="connsiteY97" fmla="*/ 655012 h 1036765"/>
              <a:gd name="connsiteX98" fmla="*/ 10833956 w 12205236"/>
              <a:gd name="connsiteY98" fmla="*/ 531811 h 1036765"/>
              <a:gd name="connsiteX99" fmla="*/ 10842742 w 12205236"/>
              <a:gd name="connsiteY99" fmla="*/ 502086 h 1036765"/>
              <a:gd name="connsiteX100" fmla="*/ 10859754 w 12205236"/>
              <a:gd name="connsiteY100" fmla="*/ 474604 h 1036765"/>
              <a:gd name="connsiteX101" fmla="*/ 10892658 w 12205236"/>
              <a:gd name="connsiteY101" fmla="*/ 368790 h 1036765"/>
              <a:gd name="connsiteX102" fmla="*/ 10885180 w 12205236"/>
              <a:gd name="connsiteY102" fmla="*/ 362621 h 1036765"/>
              <a:gd name="connsiteX103" fmla="*/ 10836199 w 12205236"/>
              <a:gd name="connsiteY103" fmla="*/ 374025 h 1036765"/>
              <a:gd name="connsiteX104" fmla="*/ 10791518 w 12205236"/>
              <a:gd name="connsiteY104" fmla="*/ 379634 h 1036765"/>
              <a:gd name="connsiteX105" fmla="*/ 10745154 w 12205236"/>
              <a:gd name="connsiteY105" fmla="*/ 377016 h 1036765"/>
              <a:gd name="connsiteX106" fmla="*/ 10727020 w 12205236"/>
              <a:gd name="connsiteY106" fmla="*/ 374586 h 1036765"/>
              <a:gd name="connsiteX107" fmla="*/ 10711503 w 12205236"/>
              <a:gd name="connsiteY107" fmla="*/ 371408 h 1036765"/>
              <a:gd name="connsiteX108" fmla="*/ 10693369 w 12205236"/>
              <a:gd name="connsiteY108" fmla="*/ 367108 h 1036765"/>
              <a:gd name="connsiteX109" fmla="*/ 10653735 w 12205236"/>
              <a:gd name="connsiteY109" fmla="*/ 352713 h 1036765"/>
              <a:gd name="connsiteX110" fmla="*/ 10641210 w 12205236"/>
              <a:gd name="connsiteY110" fmla="*/ 347478 h 1036765"/>
              <a:gd name="connsiteX111" fmla="*/ 10369758 w 12205236"/>
              <a:gd name="connsiteY111" fmla="*/ 338879 h 1036765"/>
              <a:gd name="connsiteX112" fmla="*/ 10362654 w 12205236"/>
              <a:gd name="connsiteY112" fmla="*/ 357948 h 1036765"/>
              <a:gd name="connsiteX113" fmla="*/ 10364898 w 12205236"/>
              <a:gd name="connsiteY113" fmla="*/ 358695 h 1036765"/>
              <a:gd name="connsiteX114" fmla="*/ 10369758 w 12205236"/>
              <a:gd name="connsiteY114" fmla="*/ 338879 h 1036765"/>
              <a:gd name="connsiteX115" fmla="*/ 11346424 w 12205236"/>
              <a:gd name="connsiteY115" fmla="*/ 288619 h 1036765"/>
              <a:gd name="connsiteX116" fmla="*/ 11350474 w 12205236"/>
              <a:gd name="connsiteY116" fmla="*/ 306943 h 1036765"/>
              <a:gd name="connsiteX117" fmla="*/ 11351060 w 12205236"/>
              <a:gd name="connsiteY117" fmla="*/ 322053 h 1036765"/>
              <a:gd name="connsiteX118" fmla="*/ 11346424 w 12205236"/>
              <a:gd name="connsiteY118" fmla="*/ 288619 h 1036765"/>
              <a:gd name="connsiteX119" fmla="*/ 11349751 w 12205236"/>
              <a:gd name="connsiteY119" fmla="*/ 159406 h 1036765"/>
              <a:gd name="connsiteX120" fmla="*/ 11338160 w 12205236"/>
              <a:gd name="connsiteY120" fmla="*/ 178288 h 1036765"/>
              <a:gd name="connsiteX121" fmla="*/ 11336104 w 12205236"/>
              <a:gd name="connsiteY121" fmla="*/ 214183 h 1036765"/>
              <a:gd name="connsiteX122" fmla="*/ 11346424 w 12205236"/>
              <a:gd name="connsiteY122" fmla="*/ 288619 h 1036765"/>
              <a:gd name="connsiteX123" fmla="*/ 11329934 w 12205236"/>
              <a:gd name="connsiteY123" fmla="*/ 213996 h 1036765"/>
              <a:gd name="connsiteX124" fmla="*/ 11331617 w 12205236"/>
              <a:gd name="connsiteY124" fmla="*/ 176232 h 1036765"/>
              <a:gd name="connsiteX125" fmla="*/ 11330682 w 12205236"/>
              <a:gd name="connsiteY125" fmla="*/ 166697 h 1036765"/>
              <a:gd name="connsiteX126" fmla="*/ 11320587 w 12205236"/>
              <a:gd name="connsiteY126" fmla="*/ 169315 h 1036765"/>
              <a:gd name="connsiteX127" fmla="*/ 11315166 w 12205236"/>
              <a:gd name="connsiteY127" fmla="*/ 172680 h 1036765"/>
              <a:gd name="connsiteX128" fmla="*/ 11277776 w 12205236"/>
              <a:gd name="connsiteY128" fmla="*/ 204461 h 1036765"/>
              <a:gd name="connsiteX129" fmla="*/ 11265436 w 12205236"/>
              <a:gd name="connsiteY129" fmla="*/ 217174 h 1036765"/>
              <a:gd name="connsiteX130" fmla="*/ 11199630 w 12205236"/>
              <a:gd name="connsiteY130" fmla="*/ 287467 h 1036765"/>
              <a:gd name="connsiteX131" fmla="*/ 11051004 w 12205236"/>
              <a:gd name="connsiteY131" fmla="*/ 311958 h 1036765"/>
              <a:gd name="connsiteX132" fmla="*/ 11045770 w 12205236"/>
              <a:gd name="connsiteY132" fmla="*/ 310088 h 1036765"/>
              <a:gd name="connsiteX133" fmla="*/ 11027636 w 12205236"/>
              <a:gd name="connsiteY133" fmla="*/ 345983 h 1036765"/>
              <a:gd name="connsiteX134" fmla="*/ 11014175 w 12205236"/>
              <a:gd name="connsiteY134" fmla="*/ 376643 h 1036765"/>
              <a:gd name="connsiteX135" fmla="*/ 11019036 w 12205236"/>
              <a:gd name="connsiteY135" fmla="*/ 430484 h 1036765"/>
              <a:gd name="connsiteX136" fmla="*/ 11019036 w 12205236"/>
              <a:gd name="connsiteY136" fmla="*/ 430671 h 1036765"/>
              <a:gd name="connsiteX137" fmla="*/ 11019784 w 12205236"/>
              <a:gd name="connsiteY137" fmla="*/ 435158 h 1036765"/>
              <a:gd name="connsiteX138" fmla="*/ 11028197 w 12205236"/>
              <a:gd name="connsiteY138" fmla="*/ 513490 h 1036765"/>
              <a:gd name="connsiteX139" fmla="*/ 11049322 w 12205236"/>
              <a:gd name="connsiteY139" fmla="*/ 556676 h 1036765"/>
              <a:gd name="connsiteX140" fmla="*/ 11049883 w 12205236"/>
              <a:gd name="connsiteY140" fmla="*/ 566023 h 1036765"/>
              <a:gd name="connsiteX141" fmla="*/ 11085590 w 12205236"/>
              <a:gd name="connsiteY141" fmla="*/ 679128 h 1036765"/>
              <a:gd name="connsiteX142" fmla="*/ 11104472 w 12205236"/>
              <a:gd name="connsiteY142" fmla="*/ 689971 h 1036765"/>
              <a:gd name="connsiteX143" fmla="*/ 11317035 w 12205236"/>
              <a:gd name="connsiteY143" fmla="*/ 699880 h 1036765"/>
              <a:gd name="connsiteX144" fmla="*/ 11460986 w 12205236"/>
              <a:gd name="connsiteY144" fmla="*/ 711097 h 1036765"/>
              <a:gd name="connsiteX145" fmla="*/ 11472764 w 12205236"/>
              <a:gd name="connsiteY145" fmla="*/ 703993 h 1036765"/>
              <a:gd name="connsiteX146" fmla="*/ 11480056 w 12205236"/>
              <a:gd name="connsiteY146" fmla="*/ 653703 h 1036765"/>
              <a:gd name="connsiteX147" fmla="*/ 11491272 w 12205236"/>
              <a:gd name="connsiteY147" fmla="*/ 594066 h 1036765"/>
              <a:gd name="connsiteX148" fmla="*/ 11500620 w 12205236"/>
              <a:gd name="connsiteY148" fmla="*/ 565649 h 1036765"/>
              <a:gd name="connsiteX149" fmla="*/ 11508659 w 12205236"/>
              <a:gd name="connsiteY149" fmla="*/ 503582 h 1036765"/>
              <a:gd name="connsiteX150" fmla="*/ 11499124 w 12205236"/>
              <a:gd name="connsiteY150" fmla="*/ 492925 h 1036765"/>
              <a:gd name="connsiteX151" fmla="*/ 11412193 w 12205236"/>
              <a:gd name="connsiteY151" fmla="*/ 457405 h 1036765"/>
              <a:gd name="connsiteX152" fmla="*/ 11392189 w 12205236"/>
              <a:gd name="connsiteY152" fmla="*/ 434036 h 1036765"/>
              <a:gd name="connsiteX153" fmla="*/ 11392002 w 12205236"/>
              <a:gd name="connsiteY153" fmla="*/ 434223 h 1036765"/>
              <a:gd name="connsiteX154" fmla="*/ 11380785 w 12205236"/>
              <a:gd name="connsiteY154" fmla="*/ 413845 h 1036765"/>
              <a:gd name="connsiteX155" fmla="*/ 11366950 w 12205236"/>
              <a:gd name="connsiteY155" fmla="*/ 381503 h 1036765"/>
              <a:gd name="connsiteX156" fmla="*/ 11350474 w 12205236"/>
              <a:gd name="connsiteY156" fmla="*/ 306943 h 1036765"/>
              <a:gd name="connsiteX157" fmla="*/ 11346947 w 12205236"/>
              <a:gd name="connsiteY157" fmla="*/ 216052 h 1036765"/>
              <a:gd name="connsiteX158" fmla="*/ 11352369 w 12205236"/>
              <a:gd name="connsiteY158" fmla="*/ 178475 h 1036765"/>
              <a:gd name="connsiteX159" fmla="*/ 11354986 w 12205236"/>
              <a:gd name="connsiteY159" fmla="*/ 164828 h 1036765"/>
              <a:gd name="connsiteX160" fmla="*/ 11349751 w 12205236"/>
              <a:gd name="connsiteY160" fmla="*/ 159406 h 1036765"/>
              <a:gd name="connsiteX161" fmla="*/ 10931520 w 12205236"/>
              <a:gd name="connsiteY161" fmla="*/ 265 h 1036765"/>
              <a:gd name="connsiteX162" fmla="*/ 10940144 w 12205236"/>
              <a:gd name="connsiteY162" fmla="*/ 2929 h 1036765"/>
              <a:gd name="connsiteX163" fmla="*/ 10943321 w 12205236"/>
              <a:gd name="connsiteY163" fmla="*/ 6668 h 1036765"/>
              <a:gd name="connsiteX164" fmla="*/ 10943695 w 12205236"/>
              <a:gd name="connsiteY164" fmla="*/ 30224 h 1036765"/>
              <a:gd name="connsiteX165" fmla="*/ 10937526 w 12205236"/>
              <a:gd name="connsiteY165" fmla="*/ 48731 h 1036765"/>
              <a:gd name="connsiteX166" fmla="*/ 10936218 w 12205236"/>
              <a:gd name="connsiteY166" fmla="*/ 54901 h 1036765"/>
              <a:gd name="connsiteX167" fmla="*/ 10930983 w 12205236"/>
              <a:gd name="connsiteY167" fmla="*/ 47797 h 1036765"/>
              <a:gd name="connsiteX168" fmla="*/ 10930422 w 12205236"/>
              <a:gd name="connsiteY168" fmla="*/ 68175 h 1036765"/>
              <a:gd name="connsiteX169" fmla="*/ 10937713 w 12205236"/>
              <a:gd name="connsiteY169" fmla="*/ 79765 h 1036765"/>
              <a:gd name="connsiteX170" fmla="*/ 10973794 w 12205236"/>
              <a:gd name="connsiteY170" fmla="*/ 105751 h 1036765"/>
              <a:gd name="connsiteX171" fmla="*/ 10977346 w 12205236"/>
              <a:gd name="connsiteY171" fmla="*/ 109864 h 1036765"/>
              <a:gd name="connsiteX172" fmla="*/ 11013802 w 12205236"/>
              <a:gd name="connsiteY172" fmla="*/ 137159 h 1036765"/>
              <a:gd name="connsiteX173" fmla="*/ 11039975 w 12205236"/>
              <a:gd name="connsiteY173" fmla="*/ 163145 h 1036765"/>
              <a:gd name="connsiteX174" fmla="*/ 11087834 w 12205236"/>
              <a:gd name="connsiteY174" fmla="*/ 197731 h 1036765"/>
              <a:gd name="connsiteX175" fmla="*/ 11181870 w 12205236"/>
              <a:gd name="connsiteY175" fmla="*/ 189131 h 1036765"/>
              <a:gd name="connsiteX176" fmla="*/ 11210660 w 12205236"/>
              <a:gd name="connsiteY176" fmla="*/ 156041 h 1036765"/>
              <a:gd name="connsiteX177" fmla="*/ 11217204 w 12205236"/>
              <a:gd name="connsiteY177" fmla="*/ 145011 h 1036765"/>
              <a:gd name="connsiteX178" fmla="*/ 11235712 w 12205236"/>
              <a:gd name="connsiteY178" fmla="*/ 107621 h 1036765"/>
              <a:gd name="connsiteX179" fmla="*/ 11240946 w 12205236"/>
              <a:gd name="connsiteY179" fmla="*/ 77335 h 1036765"/>
              <a:gd name="connsiteX180" fmla="*/ 11252911 w 12205236"/>
              <a:gd name="connsiteY180" fmla="*/ 63875 h 1036765"/>
              <a:gd name="connsiteX181" fmla="*/ 11248798 w 12205236"/>
              <a:gd name="connsiteY181" fmla="*/ 58827 h 1036765"/>
              <a:gd name="connsiteX182" fmla="*/ 11254220 w 12205236"/>
              <a:gd name="connsiteY182" fmla="*/ 58453 h 1036765"/>
              <a:gd name="connsiteX183" fmla="*/ 11256650 w 12205236"/>
              <a:gd name="connsiteY183" fmla="*/ 60136 h 1036765"/>
              <a:gd name="connsiteX184" fmla="*/ 11279458 w 12205236"/>
              <a:gd name="connsiteY184" fmla="*/ 63501 h 1036765"/>
              <a:gd name="connsiteX185" fmla="*/ 11317035 w 12205236"/>
              <a:gd name="connsiteY185" fmla="*/ 66305 h 1036765"/>
              <a:gd name="connsiteX186" fmla="*/ 11329186 w 12205236"/>
              <a:gd name="connsiteY186" fmla="*/ 70605 h 1036765"/>
              <a:gd name="connsiteX187" fmla="*/ 11336665 w 12205236"/>
              <a:gd name="connsiteY187" fmla="*/ 72848 h 1036765"/>
              <a:gd name="connsiteX188" fmla="*/ 11374428 w 12205236"/>
              <a:gd name="connsiteY188" fmla="*/ 73222 h 1036765"/>
              <a:gd name="connsiteX189" fmla="*/ 11397236 w 12205236"/>
              <a:gd name="connsiteY189" fmla="*/ 74157 h 1036765"/>
              <a:gd name="connsiteX190" fmla="*/ 11411632 w 12205236"/>
              <a:gd name="connsiteY190" fmla="*/ 80887 h 1036765"/>
              <a:gd name="connsiteX191" fmla="*/ 11431822 w 12205236"/>
              <a:gd name="connsiteY191" fmla="*/ 116595 h 1036765"/>
              <a:gd name="connsiteX192" fmla="*/ 11428457 w 12205236"/>
              <a:gd name="connsiteY192" fmla="*/ 136037 h 1036765"/>
              <a:gd name="connsiteX193" fmla="*/ 11425092 w 12205236"/>
              <a:gd name="connsiteY193" fmla="*/ 135103 h 1036765"/>
              <a:gd name="connsiteX194" fmla="*/ 11421353 w 12205236"/>
              <a:gd name="connsiteY194" fmla="*/ 139029 h 1036765"/>
              <a:gd name="connsiteX195" fmla="*/ 11401350 w 12205236"/>
              <a:gd name="connsiteY195" fmla="*/ 152489 h 1036765"/>
              <a:gd name="connsiteX196" fmla="*/ 11380224 w 12205236"/>
              <a:gd name="connsiteY196" fmla="*/ 155293 h 1036765"/>
              <a:gd name="connsiteX197" fmla="*/ 11358912 w 12205236"/>
              <a:gd name="connsiteY197" fmla="*/ 174549 h 1036765"/>
              <a:gd name="connsiteX198" fmla="*/ 11358164 w 12205236"/>
              <a:gd name="connsiteY198" fmla="*/ 181840 h 1036765"/>
              <a:gd name="connsiteX199" fmla="*/ 11352742 w 12205236"/>
              <a:gd name="connsiteY199" fmla="*/ 221100 h 1036765"/>
              <a:gd name="connsiteX200" fmla="*/ 11351995 w 12205236"/>
              <a:gd name="connsiteY200" fmla="*/ 256620 h 1036765"/>
              <a:gd name="connsiteX201" fmla="*/ 11363399 w 12205236"/>
              <a:gd name="connsiteY201" fmla="*/ 347104 h 1036765"/>
              <a:gd name="connsiteX202" fmla="*/ 11399854 w 12205236"/>
              <a:gd name="connsiteY202" fmla="*/ 420389 h 1036765"/>
              <a:gd name="connsiteX203" fmla="*/ 11514454 w 12205236"/>
              <a:gd name="connsiteY203" fmla="*/ 454975 h 1036765"/>
              <a:gd name="connsiteX204" fmla="*/ 11525298 w 12205236"/>
              <a:gd name="connsiteY204" fmla="*/ 443758 h 1036765"/>
              <a:gd name="connsiteX205" fmla="*/ 11537449 w 12205236"/>
              <a:gd name="connsiteY205" fmla="*/ 387299 h 1036765"/>
              <a:gd name="connsiteX206" fmla="*/ 11538010 w 12205236"/>
              <a:gd name="connsiteY206" fmla="*/ 373464 h 1036765"/>
              <a:gd name="connsiteX207" fmla="*/ 11532402 w 12205236"/>
              <a:gd name="connsiteY207" fmla="*/ 322614 h 1036765"/>
              <a:gd name="connsiteX208" fmla="*/ 11533150 w 12205236"/>
              <a:gd name="connsiteY208" fmla="*/ 320184 h 1036765"/>
              <a:gd name="connsiteX209" fmla="*/ 11534271 w 12205236"/>
              <a:gd name="connsiteY209" fmla="*/ 314949 h 1036765"/>
              <a:gd name="connsiteX210" fmla="*/ 11551844 w 12205236"/>
              <a:gd name="connsiteY210" fmla="*/ 281298 h 1036765"/>
              <a:gd name="connsiteX211" fmla="*/ 11568109 w 12205236"/>
              <a:gd name="connsiteY211" fmla="*/ 272137 h 1036765"/>
              <a:gd name="connsiteX212" fmla="*/ 11574465 w 12205236"/>
              <a:gd name="connsiteY212" fmla="*/ 255873 h 1036765"/>
              <a:gd name="connsiteX213" fmla="*/ 11576709 w 12205236"/>
              <a:gd name="connsiteY213" fmla="*/ 255312 h 1036765"/>
              <a:gd name="connsiteX214" fmla="*/ 11578765 w 12205236"/>
              <a:gd name="connsiteY214" fmla="*/ 239608 h 1036765"/>
              <a:gd name="connsiteX215" fmla="*/ 11575587 w 12205236"/>
              <a:gd name="connsiteY215" fmla="*/ 231756 h 1036765"/>
              <a:gd name="connsiteX216" fmla="*/ 11567735 w 12205236"/>
              <a:gd name="connsiteY216" fmla="*/ 236430 h 1036765"/>
              <a:gd name="connsiteX217" fmla="*/ 11562688 w 12205236"/>
              <a:gd name="connsiteY217" fmla="*/ 238486 h 1036765"/>
              <a:gd name="connsiteX218" fmla="*/ 11563248 w 12205236"/>
              <a:gd name="connsiteY218" fmla="*/ 208948 h 1036765"/>
              <a:gd name="connsiteX219" fmla="*/ 11576522 w 12205236"/>
              <a:gd name="connsiteY219" fmla="*/ 198666 h 1036765"/>
              <a:gd name="connsiteX220" fmla="*/ 11578952 w 12205236"/>
              <a:gd name="connsiteY220" fmla="*/ 186140 h 1036765"/>
              <a:gd name="connsiteX221" fmla="*/ 11571100 w 12205236"/>
              <a:gd name="connsiteY221" fmla="*/ 171184 h 1036765"/>
              <a:gd name="connsiteX222" fmla="*/ 11574465 w 12205236"/>
              <a:gd name="connsiteY222" fmla="*/ 153050 h 1036765"/>
              <a:gd name="connsiteX223" fmla="*/ 11578578 w 12205236"/>
              <a:gd name="connsiteY223" fmla="*/ 129868 h 1036765"/>
              <a:gd name="connsiteX224" fmla="*/ 11575400 w 12205236"/>
              <a:gd name="connsiteY224" fmla="*/ 124073 h 1036765"/>
              <a:gd name="connsiteX225" fmla="*/ 11572409 w 12205236"/>
              <a:gd name="connsiteY225" fmla="*/ 124073 h 1036765"/>
              <a:gd name="connsiteX226" fmla="*/ 11572409 w 12205236"/>
              <a:gd name="connsiteY226" fmla="*/ 122390 h 1036765"/>
              <a:gd name="connsiteX227" fmla="*/ 11582878 w 12205236"/>
              <a:gd name="connsiteY227" fmla="*/ 105004 h 1036765"/>
              <a:gd name="connsiteX228" fmla="*/ 11595591 w 12205236"/>
              <a:gd name="connsiteY228" fmla="*/ 97339 h 1036765"/>
              <a:gd name="connsiteX229" fmla="*/ 11666258 w 12205236"/>
              <a:gd name="connsiteY229" fmla="*/ 134916 h 1036765"/>
              <a:gd name="connsiteX230" fmla="*/ 11667754 w 12205236"/>
              <a:gd name="connsiteY230" fmla="*/ 137159 h 1036765"/>
              <a:gd name="connsiteX231" fmla="*/ 11668875 w 12205236"/>
              <a:gd name="connsiteY231" fmla="*/ 163893 h 1036765"/>
              <a:gd name="connsiteX232" fmla="*/ 11675231 w 12205236"/>
              <a:gd name="connsiteY232" fmla="*/ 182588 h 1036765"/>
              <a:gd name="connsiteX233" fmla="*/ 11694861 w 12205236"/>
              <a:gd name="connsiteY233" fmla="*/ 195114 h 1036765"/>
              <a:gd name="connsiteX234" fmla="*/ 11716174 w 12205236"/>
              <a:gd name="connsiteY234" fmla="*/ 226334 h 1036765"/>
              <a:gd name="connsiteX235" fmla="*/ 11733747 w 12205236"/>
              <a:gd name="connsiteY235" fmla="*/ 283167 h 1036765"/>
              <a:gd name="connsiteX236" fmla="*/ 11737673 w 12205236"/>
              <a:gd name="connsiteY236" fmla="*/ 337383 h 1036765"/>
              <a:gd name="connsiteX237" fmla="*/ 11735804 w 12205236"/>
              <a:gd name="connsiteY237" fmla="*/ 409172 h 1036765"/>
              <a:gd name="connsiteX238" fmla="*/ 11742534 w 12205236"/>
              <a:gd name="connsiteY238" fmla="*/ 502273 h 1036765"/>
              <a:gd name="connsiteX239" fmla="*/ 11749451 w 12205236"/>
              <a:gd name="connsiteY239" fmla="*/ 573875 h 1036765"/>
              <a:gd name="connsiteX240" fmla="*/ 11743094 w 12205236"/>
              <a:gd name="connsiteY240" fmla="*/ 614069 h 1036765"/>
              <a:gd name="connsiteX241" fmla="*/ 11740477 w 12205236"/>
              <a:gd name="connsiteY241" fmla="*/ 624539 h 1036765"/>
              <a:gd name="connsiteX242" fmla="*/ 11732625 w 12205236"/>
              <a:gd name="connsiteY242" fmla="*/ 663798 h 1036765"/>
              <a:gd name="connsiteX243" fmla="*/ 11729634 w 12205236"/>
              <a:gd name="connsiteY243" fmla="*/ 674080 h 1036765"/>
              <a:gd name="connsiteX244" fmla="*/ 11712248 w 12205236"/>
              <a:gd name="connsiteY244" fmla="*/ 697823 h 1036765"/>
              <a:gd name="connsiteX245" fmla="*/ 11700283 w 12205236"/>
              <a:gd name="connsiteY245" fmla="*/ 726240 h 1036765"/>
              <a:gd name="connsiteX246" fmla="*/ 11704957 w 12205236"/>
              <a:gd name="connsiteY246" fmla="*/ 730353 h 1036765"/>
              <a:gd name="connsiteX247" fmla="*/ 11717330 w 12205236"/>
              <a:gd name="connsiteY247" fmla="*/ 732929 h 1036765"/>
              <a:gd name="connsiteX248" fmla="*/ 12192000 w 12205236"/>
              <a:gd name="connsiteY248" fmla="*/ 732929 h 1036765"/>
              <a:gd name="connsiteX249" fmla="*/ 12192000 w 12205236"/>
              <a:gd name="connsiteY249" fmla="*/ 825550 h 1036765"/>
              <a:gd name="connsiteX250" fmla="*/ 12205236 w 12205236"/>
              <a:gd name="connsiteY250" fmla="*/ 832802 h 1036765"/>
              <a:gd name="connsiteX251" fmla="*/ 12204487 w 12205236"/>
              <a:gd name="connsiteY251" fmla="*/ 1036765 h 1036765"/>
              <a:gd name="connsiteX252" fmla="*/ 0 w 12205236"/>
              <a:gd name="connsiteY252" fmla="*/ 908775 h 1036765"/>
              <a:gd name="connsiteX253" fmla="*/ 0 w 12205236"/>
              <a:gd name="connsiteY253" fmla="*/ 732929 h 1036765"/>
              <a:gd name="connsiteX254" fmla="*/ 10184483 w 12205236"/>
              <a:gd name="connsiteY254" fmla="*/ 732929 h 1036765"/>
              <a:gd name="connsiteX255" fmla="*/ 10336481 w 12205236"/>
              <a:gd name="connsiteY255" fmla="*/ 714462 h 1036765"/>
              <a:gd name="connsiteX256" fmla="*/ 10349568 w 12205236"/>
              <a:gd name="connsiteY256" fmla="*/ 713901 h 1036765"/>
              <a:gd name="connsiteX257" fmla="*/ 10356111 w 12205236"/>
              <a:gd name="connsiteY257" fmla="*/ 709414 h 1036765"/>
              <a:gd name="connsiteX258" fmla="*/ 10354615 w 12205236"/>
              <a:gd name="connsiteY258" fmla="*/ 679128 h 1036765"/>
              <a:gd name="connsiteX259" fmla="*/ 10358167 w 12205236"/>
              <a:gd name="connsiteY259" fmla="*/ 520594 h 1036765"/>
              <a:gd name="connsiteX260" fmla="*/ 10372188 w 12205236"/>
              <a:gd name="connsiteY260" fmla="*/ 482269 h 1036765"/>
              <a:gd name="connsiteX261" fmla="*/ 10396679 w 12205236"/>
              <a:gd name="connsiteY261" fmla="*/ 451984 h 1036765"/>
              <a:gd name="connsiteX262" fmla="*/ 10447903 w 12205236"/>
              <a:gd name="connsiteY262" fmla="*/ 334765 h 1036765"/>
              <a:gd name="connsiteX263" fmla="*/ 10448464 w 12205236"/>
              <a:gd name="connsiteY263" fmla="*/ 261107 h 1036765"/>
              <a:gd name="connsiteX264" fmla="*/ 10446408 w 12205236"/>
              <a:gd name="connsiteY264" fmla="*/ 225774 h 1036765"/>
              <a:gd name="connsiteX265" fmla="*/ 10448464 w 12205236"/>
              <a:gd name="connsiteY265" fmla="*/ 215678 h 1036765"/>
              <a:gd name="connsiteX266" fmla="*/ 10453512 w 12205236"/>
              <a:gd name="connsiteY266" fmla="*/ 201096 h 1036765"/>
              <a:gd name="connsiteX267" fmla="*/ 10442856 w 12205236"/>
              <a:gd name="connsiteY267" fmla="*/ 229139 h 1036765"/>
              <a:gd name="connsiteX268" fmla="*/ 10417991 w 12205236"/>
              <a:gd name="connsiteY268" fmla="*/ 307471 h 1036765"/>
              <a:gd name="connsiteX269" fmla="*/ 10413318 w 12205236"/>
              <a:gd name="connsiteY269" fmla="*/ 312331 h 1036765"/>
              <a:gd name="connsiteX270" fmla="*/ 10410513 w 12205236"/>
              <a:gd name="connsiteY270" fmla="*/ 310649 h 1036765"/>
              <a:gd name="connsiteX271" fmla="*/ 10388266 w 12205236"/>
              <a:gd name="connsiteY271" fmla="*/ 406929 h 1036765"/>
              <a:gd name="connsiteX272" fmla="*/ 10366767 w 12205236"/>
              <a:gd name="connsiteY272" fmla="*/ 418706 h 1036765"/>
              <a:gd name="connsiteX273" fmla="*/ 10364337 w 12205236"/>
              <a:gd name="connsiteY273" fmla="*/ 417398 h 1036765"/>
              <a:gd name="connsiteX274" fmla="*/ 10363963 w 12205236"/>
              <a:gd name="connsiteY274" fmla="*/ 416650 h 1036765"/>
              <a:gd name="connsiteX275" fmla="*/ 10365458 w 12205236"/>
              <a:gd name="connsiteY275" fmla="*/ 415528 h 1036765"/>
              <a:gd name="connsiteX276" fmla="*/ 10368263 w 12205236"/>
              <a:gd name="connsiteY276" fmla="*/ 397768 h 1036765"/>
              <a:gd name="connsiteX277" fmla="*/ 10360784 w 12205236"/>
              <a:gd name="connsiteY277" fmla="*/ 413472 h 1036765"/>
              <a:gd name="connsiteX278" fmla="*/ 10362841 w 12205236"/>
              <a:gd name="connsiteY278" fmla="*/ 393468 h 1036765"/>
              <a:gd name="connsiteX279" fmla="*/ 10356298 w 12205236"/>
              <a:gd name="connsiteY279" fmla="*/ 413659 h 1036765"/>
              <a:gd name="connsiteX280" fmla="*/ 10355737 w 12205236"/>
              <a:gd name="connsiteY280" fmla="*/ 411041 h 1036765"/>
              <a:gd name="connsiteX281" fmla="*/ 10356671 w 12205236"/>
              <a:gd name="connsiteY281" fmla="*/ 393468 h 1036765"/>
              <a:gd name="connsiteX282" fmla="*/ 10355176 w 12205236"/>
              <a:gd name="connsiteY282" fmla="*/ 360004 h 1036765"/>
              <a:gd name="connsiteX283" fmla="*/ 10369010 w 12205236"/>
              <a:gd name="connsiteY283" fmla="*/ 311023 h 1036765"/>
              <a:gd name="connsiteX284" fmla="*/ 10397053 w 12205236"/>
              <a:gd name="connsiteY284" fmla="*/ 275129 h 1036765"/>
              <a:gd name="connsiteX285" fmla="*/ 10414252 w 12205236"/>
              <a:gd name="connsiteY285" fmla="*/ 237925 h 1036765"/>
              <a:gd name="connsiteX286" fmla="*/ 10429582 w 12205236"/>
              <a:gd name="connsiteY286" fmla="*/ 193244 h 1036765"/>
              <a:gd name="connsiteX287" fmla="*/ 10435751 w 12205236"/>
              <a:gd name="connsiteY287" fmla="*/ 178849 h 1036765"/>
              <a:gd name="connsiteX288" fmla="*/ 10450521 w 12205236"/>
              <a:gd name="connsiteY288" fmla="*/ 160902 h 1036765"/>
              <a:gd name="connsiteX289" fmla="*/ 10481368 w 12205236"/>
              <a:gd name="connsiteY289" fmla="*/ 133233 h 1036765"/>
              <a:gd name="connsiteX290" fmla="*/ 10489406 w 12205236"/>
              <a:gd name="connsiteY290" fmla="*/ 118277 h 1036765"/>
              <a:gd name="connsiteX291" fmla="*/ 10506232 w 12205236"/>
              <a:gd name="connsiteY291" fmla="*/ 95282 h 1036765"/>
              <a:gd name="connsiteX292" fmla="*/ 10529227 w 12205236"/>
              <a:gd name="connsiteY292" fmla="*/ 93039 h 1036765"/>
              <a:gd name="connsiteX293" fmla="*/ 10577460 w 12205236"/>
              <a:gd name="connsiteY293" fmla="*/ 80139 h 1036765"/>
              <a:gd name="connsiteX294" fmla="*/ 10582321 w 12205236"/>
              <a:gd name="connsiteY294" fmla="*/ 68361 h 1036765"/>
              <a:gd name="connsiteX295" fmla="*/ 10581947 w 12205236"/>
              <a:gd name="connsiteY295" fmla="*/ 62005 h 1036765"/>
              <a:gd name="connsiteX296" fmla="*/ 10581572 w 12205236"/>
              <a:gd name="connsiteY296" fmla="*/ 47984 h 1036765"/>
              <a:gd name="connsiteX297" fmla="*/ 10576899 w 12205236"/>
              <a:gd name="connsiteY297" fmla="*/ 34336 h 1036765"/>
              <a:gd name="connsiteX298" fmla="*/ 10572599 w 12205236"/>
              <a:gd name="connsiteY298" fmla="*/ 17137 h 1036765"/>
              <a:gd name="connsiteX299" fmla="*/ 10579329 w 12205236"/>
              <a:gd name="connsiteY299" fmla="*/ 1246 h 1036765"/>
              <a:gd name="connsiteX300" fmla="*/ 10594846 w 12205236"/>
              <a:gd name="connsiteY300" fmla="*/ 6107 h 1036765"/>
              <a:gd name="connsiteX301" fmla="*/ 10632984 w 12205236"/>
              <a:gd name="connsiteY301" fmla="*/ 23867 h 1036765"/>
              <a:gd name="connsiteX302" fmla="*/ 10701595 w 12205236"/>
              <a:gd name="connsiteY302" fmla="*/ 30971 h 1036765"/>
              <a:gd name="connsiteX303" fmla="*/ 10770392 w 12205236"/>
              <a:gd name="connsiteY303" fmla="*/ 33215 h 1036765"/>
              <a:gd name="connsiteX304" fmla="*/ 10898080 w 12205236"/>
              <a:gd name="connsiteY304" fmla="*/ 20689 h 1036765"/>
              <a:gd name="connsiteX305" fmla="*/ 10923878 w 12205236"/>
              <a:gd name="connsiteY305" fmla="*/ 5172 h 1036765"/>
              <a:gd name="connsiteX306" fmla="*/ 10931520 w 12205236"/>
              <a:gd name="connsiteY306" fmla="*/ 265 h 1036765"/>
              <a:gd name="connsiteX0" fmla="*/ 11634616 w 12205236"/>
              <a:gd name="connsiteY0" fmla="*/ 695510 h 908775"/>
              <a:gd name="connsiteX1" fmla="*/ 11628681 w 12205236"/>
              <a:gd name="connsiteY1" fmla="*/ 699880 h 908775"/>
              <a:gd name="connsiteX2" fmla="*/ 11627185 w 12205236"/>
              <a:gd name="connsiteY2" fmla="*/ 725492 h 908775"/>
              <a:gd name="connsiteX3" fmla="*/ 11644384 w 12205236"/>
              <a:gd name="connsiteY3" fmla="*/ 729979 h 908775"/>
              <a:gd name="connsiteX4" fmla="*/ 11651863 w 12205236"/>
              <a:gd name="connsiteY4" fmla="*/ 730913 h 908775"/>
              <a:gd name="connsiteX5" fmla="*/ 11663080 w 12205236"/>
              <a:gd name="connsiteY5" fmla="*/ 719883 h 908775"/>
              <a:gd name="connsiteX6" fmla="*/ 11662519 w 12205236"/>
              <a:gd name="connsiteY6" fmla="*/ 715209 h 908775"/>
              <a:gd name="connsiteX7" fmla="*/ 11641954 w 12205236"/>
              <a:gd name="connsiteY7" fmla="*/ 696328 h 908775"/>
              <a:gd name="connsiteX8" fmla="*/ 11634616 w 12205236"/>
              <a:gd name="connsiteY8" fmla="*/ 695510 h 908775"/>
              <a:gd name="connsiteX9" fmla="*/ 11559135 w 12205236"/>
              <a:gd name="connsiteY9" fmla="*/ 473903 h 908775"/>
              <a:gd name="connsiteX10" fmla="*/ 11555396 w 12205236"/>
              <a:gd name="connsiteY10" fmla="*/ 476100 h 908775"/>
              <a:gd name="connsiteX11" fmla="*/ 11542684 w 12205236"/>
              <a:gd name="connsiteY11" fmla="*/ 481895 h 908775"/>
              <a:gd name="connsiteX12" fmla="*/ 11525110 w 12205236"/>
              <a:gd name="connsiteY12" fmla="*/ 505078 h 908775"/>
              <a:gd name="connsiteX13" fmla="*/ 11524736 w 12205236"/>
              <a:gd name="connsiteY13" fmla="*/ 515360 h 908775"/>
              <a:gd name="connsiteX14" fmla="*/ 11519876 w 12205236"/>
              <a:gd name="connsiteY14" fmla="*/ 555928 h 908775"/>
              <a:gd name="connsiteX15" fmla="*/ 11506976 w 12205236"/>
              <a:gd name="connsiteY15" fmla="*/ 603787 h 908775"/>
              <a:gd name="connsiteX16" fmla="*/ 11503611 w 12205236"/>
              <a:gd name="connsiteY16" fmla="*/ 628652 h 908775"/>
              <a:gd name="connsiteX17" fmla="*/ 11498190 w 12205236"/>
              <a:gd name="connsiteY17" fmla="*/ 677072 h 908775"/>
              <a:gd name="connsiteX18" fmla="*/ 11491646 w 12205236"/>
              <a:gd name="connsiteY18" fmla="*/ 701375 h 908775"/>
              <a:gd name="connsiteX19" fmla="*/ 11500246 w 12205236"/>
              <a:gd name="connsiteY19" fmla="*/ 714275 h 908775"/>
              <a:gd name="connsiteX20" fmla="*/ 11579139 w 12205236"/>
              <a:gd name="connsiteY20" fmla="*/ 722314 h 908775"/>
              <a:gd name="connsiteX21" fmla="*/ 11601573 w 12205236"/>
              <a:gd name="connsiteY21" fmla="*/ 701188 h 908775"/>
              <a:gd name="connsiteX22" fmla="*/ 11592039 w 12205236"/>
              <a:gd name="connsiteY22" fmla="*/ 685298 h 908775"/>
              <a:gd name="connsiteX23" fmla="*/ 11574652 w 12205236"/>
              <a:gd name="connsiteY23" fmla="*/ 650525 h 908775"/>
              <a:gd name="connsiteX24" fmla="*/ 11575400 w 12205236"/>
              <a:gd name="connsiteY24" fmla="*/ 643234 h 908775"/>
              <a:gd name="connsiteX25" fmla="*/ 11572035 w 12205236"/>
              <a:gd name="connsiteY25" fmla="*/ 635008 h 908775"/>
              <a:gd name="connsiteX26" fmla="*/ 11560257 w 12205236"/>
              <a:gd name="connsiteY26" fmla="*/ 640990 h 908775"/>
              <a:gd name="connsiteX27" fmla="*/ 11552218 w 12205236"/>
              <a:gd name="connsiteY27" fmla="*/ 643047 h 908775"/>
              <a:gd name="connsiteX28" fmla="*/ 11546797 w 12205236"/>
              <a:gd name="connsiteY28" fmla="*/ 630708 h 908775"/>
              <a:gd name="connsiteX29" fmla="*/ 11548105 w 12205236"/>
              <a:gd name="connsiteY29" fmla="*/ 604535 h 908775"/>
              <a:gd name="connsiteX30" fmla="*/ 11563248 w 12205236"/>
              <a:gd name="connsiteY30" fmla="*/ 482269 h 908775"/>
              <a:gd name="connsiteX31" fmla="*/ 11562874 w 12205236"/>
              <a:gd name="connsiteY31" fmla="*/ 474230 h 908775"/>
              <a:gd name="connsiteX32" fmla="*/ 11559135 w 12205236"/>
              <a:gd name="connsiteY32" fmla="*/ 473903 h 908775"/>
              <a:gd name="connsiteX33" fmla="*/ 11566614 w 12205236"/>
              <a:gd name="connsiteY33" fmla="*/ 432915 h 908775"/>
              <a:gd name="connsiteX34" fmla="*/ 11534832 w 12205236"/>
              <a:gd name="connsiteY34" fmla="*/ 477783 h 908775"/>
              <a:gd name="connsiteX35" fmla="*/ 11566614 w 12205236"/>
              <a:gd name="connsiteY35" fmla="*/ 432915 h 908775"/>
              <a:gd name="connsiteX36" fmla="*/ 11397236 w 12205236"/>
              <a:gd name="connsiteY36" fmla="*/ 427493 h 908775"/>
              <a:gd name="connsiteX37" fmla="*/ 11415558 w 12205236"/>
              <a:gd name="connsiteY37" fmla="*/ 452544 h 908775"/>
              <a:gd name="connsiteX38" fmla="*/ 11502676 w 12205236"/>
              <a:gd name="connsiteY38" fmla="*/ 486756 h 908775"/>
              <a:gd name="connsiteX39" fmla="*/ 11513333 w 12205236"/>
              <a:gd name="connsiteY39" fmla="*/ 482269 h 908775"/>
              <a:gd name="connsiteX40" fmla="*/ 11520063 w 12205236"/>
              <a:gd name="connsiteY40" fmla="*/ 459835 h 908775"/>
              <a:gd name="connsiteX41" fmla="*/ 11397236 w 12205236"/>
              <a:gd name="connsiteY41" fmla="*/ 427493 h 908775"/>
              <a:gd name="connsiteX42" fmla="*/ 10946687 w 12205236"/>
              <a:gd name="connsiteY42" fmla="*/ 423941 h 908775"/>
              <a:gd name="connsiteX43" fmla="*/ 10942386 w 12205236"/>
              <a:gd name="connsiteY43" fmla="*/ 428241 h 908775"/>
              <a:gd name="connsiteX44" fmla="*/ 10897893 w 12205236"/>
              <a:gd name="connsiteY44" fmla="*/ 500778 h 908775"/>
              <a:gd name="connsiteX45" fmla="*/ 10888732 w 12205236"/>
              <a:gd name="connsiteY45" fmla="*/ 530876 h 908775"/>
              <a:gd name="connsiteX46" fmla="*/ 10876394 w 12205236"/>
              <a:gd name="connsiteY46" fmla="*/ 565275 h 908775"/>
              <a:gd name="connsiteX47" fmla="*/ 10840686 w 12205236"/>
              <a:gd name="connsiteY47" fmla="*/ 659311 h 908775"/>
              <a:gd name="connsiteX48" fmla="*/ 10840312 w 12205236"/>
              <a:gd name="connsiteY48" fmla="*/ 679689 h 908775"/>
              <a:gd name="connsiteX49" fmla="*/ 10848164 w 12205236"/>
              <a:gd name="connsiteY49" fmla="*/ 687167 h 908775"/>
              <a:gd name="connsiteX50" fmla="*/ 10866859 w 12205236"/>
              <a:gd name="connsiteY50" fmla="*/ 686606 h 908775"/>
              <a:gd name="connsiteX51" fmla="*/ 11009689 w 12205236"/>
              <a:gd name="connsiteY51" fmla="*/ 686606 h 908775"/>
              <a:gd name="connsiteX52" fmla="*/ 11048948 w 12205236"/>
              <a:gd name="connsiteY52" fmla="*/ 686980 h 908775"/>
              <a:gd name="connsiteX53" fmla="*/ 11054931 w 12205236"/>
              <a:gd name="connsiteY53" fmla="*/ 681559 h 908775"/>
              <a:gd name="connsiteX54" fmla="*/ 10998846 w 12205236"/>
              <a:gd name="connsiteY54" fmla="*/ 577240 h 908775"/>
              <a:gd name="connsiteX55" fmla="*/ 10985572 w 12205236"/>
              <a:gd name="connsiteY55" fmla="*/ 545459 h 908775"/>
              <a:gd name="connsiteX56" fmla="*/ 10981272 w 12205236"/>
              <a:gd name="connsiteY56" fmla="*/ 514051 h 908775"/>
              <a:gd name="connsiteX57" fmla="*/ 10950238 w 12205236"/>
              <a:gd name="connsiteY57" fmla="*/ 428989 h 908775"/>
              <a:gd name="connsiteX58" fmla="*/ 10946687 w 12205236"/>
              <a:gd name="connsiteY58" fmla="*/ 423941 h 908775"/>
              <a:gd name="connsiteX59" fmla="*/ 11552779 w 12205236"/>
              <a:gd name="connsiteY59" fmla="*/ 389729 h 908775"/>
              <a:gd name="connsiteX60" fmla="*/ 11548853 w 12205236"/>
              <a:gd name="connsiteY60" fmla="*/ 393468 h 908775"/>
              <a:gd name="connsiteX61" fmla="*/ 11541375 w 12205236"/>
              <a:gd name="connsiteY61" fmla="*/ 436654 h 908775"/>
              <a:gd name="connsiteX62" fmla="*/ 11544180 w 12205236"/>
              <a:gd name="connsiteY62" fmla="*/ 440579 h 908775"/>
              <a:gd name="connsiteX63" fmla="*/ 11569604 w 12205236"/>
              <a:gd name="connsiteY63" fmla="*/ 410854 h 908775"/>
              <a:gd name="connsiteX64" fmla="*/ 11552779 w 12205236"/>
              <a:gd name="connsiteY64" fmla="*/ 389729 h 908775"/>
              <a:gd name="connsiteX65" fmla="*/ 10553296 w 12205236"/>
              <a:gd name="connsiteY65" fmla="*/ 389238 h 908775"/>
              <a:gd name="connsiteX66" fmla="*/ 10546613 w 12205236"/>
              <a:gd name="connsiteY66" fmla="*/ 392159 h 908775"/>
              <a:gd name="connsiteX67" fmla="*/ 10495015 w 12205236"/>
              <a:gd name="connsiteY67" fmla="*/ 432540 h 908775"/>
              <a:gd name="connsiteX68" fmla="*/ 10419487 w 12205236"/>
              <a:gd name="connsiteY68" fmla="*/ 513677 h 908775"/>
              <a:gd name="connsiteX69" fmla="*/ 10408831 w 12205236"/>
              <a:gd name="connsiteY69" fmla="*/ 548824 h 908775"/>
              <a:gd name="connsiteX70" fmla="*/ 10406027 w 12205236"/>
              <a:gd name="connsiteY70" fmla="*/ 564341 h 908775"/>
              <a:gd name="connsiteX71" fmla="*/ 10395183 w 12205236"/>
              <a:gd name="connsiteY71" fmla="*/ 656881 h 908775"/>
              <a:gd name="connsiteX72" fmla="*/ 10400605 w 12205236"/>
              <a:gd name="connsiteY72" fmla="*/ 701375 h 908775"/>
              <a:gd name="connsiteX73" fmla="*/ 10411448 w 12205236"/>
              <a:gd name="connsiteY73" fmla="*/ 710910 h 908775"/>
              <a:gd name="connsiteX74" fmla="*/ 10487911 w 12205236"/>
              <a:gd name="connsiteY74" fmla="*/ 705488 h 908775"/>
              <a:gd name="connsiteX75" fmla="*/ 10681778 w 12205236"/>
              <a:gd name="connsiteY75" fmla="*/ 693336 h 908775"/>
              <a:gd name="connsiteX76" fmla="*/ 10697669 w 12205236"/>
              <a:gd name="connsiteY76" fmla="*/ 681933 h 908775"/>
              <a:gd name="connsiteX77" fmla="*/ 10679348 w 12205236"/>
              <a:gd name="connsiteY77" fmla="*/ 672585 h 908775"/>
              <a:gd name="connsiteX78" fmla="*/ 10589238 w 12205236"/>
              <a:gd name="connsiteY78" fmla="*/ 551067 h 908775"/>
              <a:gd name="connsiteX79" fmla="*/ 10563812 w 12205236"/>
              <a:gd name="connsiteY79" fmla="*/ 480213 h 908775"/>
              <a:gd name="connsiteX80" fmla="*/ 10556895 w 12205236"/>
              <a:gd name="connsiteY80" fmla="*/ 395711 h 908775"/>
              <a:gd name="connsiteX81" fmla="*/ 10553296 w 12205236"/>
              <a:gd name="connsiteY81" fmla="*/ 389238 h 908775"/>
              <a:gd name="connsiteX82" fmla="*/ 10641210 w 12205236"/>
              <a:gd name="connsiteY82" fmla="*/ 347478 h 908775"/>
              <a:gd name="connsiteX83" fmla="*/ 10632984 w 12205236"/>
              <a:gd name="connsiteY83" fmla="*/ 351404 h 908775"/>
              <a:gd name="connsiteX84" fmla="*/ 10627562 w 12205236"/>
              <a:gd name="connsiteY84" fmla="*/ 370847 h 908775"/>
              <a:gd name="connsiteX85" fmla="*/ 10624197 w 12205236"/>
              <a:gd name="connsiteY85" fmla="*/ 384494 h 908775"/>
              <a:gd name="connsiteX86" fmla="*/ 10619897 w 12205236"/>
              <a:gd name="connsiteY86" fmla="*/ 408237 h 908775"/>
              <a:gd name="connsiteX87" fmla="*/ 10618402 w 12205236"/>
              <a:gd name="connsiteY87" fmla="*/ 416276 h 908775"/>
              <a:gd name="connsiteX88" fmla="*/ 10614850 w 12205236"/>
              <a:gd name="connsiteY88" fmla="*/ 491617 h 908775"/>
              <a:gd name="connsiteX89" fmla="*/ 10628684 w 12205236"/>
              <a:gd name="connsiteY89" fmla="*/ 528446 h 908775"/>
              <a:gd name="connsiteX90" fmla="*/ 10636349 w 12205236"/>
              <a:gd name="connsiteY90" fmla="*/ 543215 h 908775"/>
              <a:gd name="connsiteX91" fmla="*/ 10660466 w 12205236"/>
              <a:gd name="connsiteY91" fmla="*/ 592383 h 908775"/>
              <a:gd name="connsiteX92" fmla="*/ 10713372 w 12205236"/>
              <a:gd name="connsiteY92" fmla="*/ 648842 h 908775"/>
              <a:gd name="connsiteX93" fmla="*/ 10729824 w 12205236"/>
              <a:gd name="connsiteY93" fmla="*/ 672024 h 908775"/>
              <a:gd name="connsiteX94" fmla="*/ 10734685 w 12205236"/>
              <a:gd name="connsiteY94" fmla="*/ 678567 h 908775"/>
              <a:gd name="connsiteX95" fmla="*/ 10779366 w 12205236"/>
              <a:gd name="connsiteY95" fmla="*/ 690719 h 908775"/>
              <a:gd name="connsiteX96" fmla="*/ 10807409 w 12205236"/>
              <a:gd name="connsiteY96" fmla="*/ 669781 h 908775"/>
              <a:gd name="connsiteX97" fmla="*/ 10813204 w 12205236"/>
              <a:gd name="connsiteY97" fmla="*/ 655012 h 908775"/>
              <a:gd name="connsiteX98" fmla="*/ 10833956 w 12205236"/>
              <a:gd name="connsiteY98" fmla="*/ 531811 h 908775"/>
              <a:gd name="connsiteX99" fmla="*/ 10842742 w 12205236"/>
              <a:gd name="connsiteY99" fmla="*/ 502086 h 908775"/>
              <a:gd name="connsiteX100" fmla="*/ 10859754 w 12205236"/>
              <a:gd name="connsiteY100" fmla="*/ 474604 h 908775"/>
              <a:gd name="connsiteX101" fmla="*/ 10892658 w 12205236"/>
              <a:gd name="connsiteY101" fmla="*/ 368790 h 908775"/>
              <a:gd name="connsiteX102" fmla="*/ 10885180 w 12205236"/>
              <a:gd name="connsiteY102" fmla="*/ 362621 h 908775"/>
              <a:gd name="connsiteX103" fmla="*/ 10836199 w 12205236"/>
              <a:gd name="connsiteY103" fmla="*/ 374025 h 908775"/>
              <a:gd name="connsiteX104" fmla="*/ 10791518 w 12205236"/>
              <a:gd name="connsiteY104" fmla="*/ 379634 h 908775"/>
              <a:gd name="connsiteX105" fmla="*/ 10745154 w 12205236"/>
              <a:gd name="connsiteY105" fmla="*/ 377016 h 908775"/>
              <a:gd name="connsiteX106" fmla="*/ 10727020 w 12205236"/>
              <a:gd name="connsiteY106" fmla="*/ 374586 h 908775"/>
              <a:gd name="connsiteX107" fmla="*/ 10711503 w 12205236"/>
              <a:gd name="connsiteY107" fmla="*/ 371408 h 908775"/>
              <a:gd name="connsiteX108" fmla="*/ 10693369 w 12205236"/>
              <a:gd name="connsiteY108" fmla="*/ 367108 h 908775"/>
              <a:gd name="connsiteX109" fmla="*/ 10653735 w 12205236"/>
              <a:gd name="connsiteY109" fmla="*/ 352713 h 908775"/>
              <a:gd name="connsiteX110" fmla="*/ 10641210 w 12205236"/>
              <a:gd name="connsiteY110" fmla="*/ 347478 h 908775"/>
              <a:gd name="connsiteX111" fmla="*/ 10369758 w 12205236"/>
              <a:gd name="connsiteY111" fmla="*/ 338879 h 908775"/>
              <a:gd name="connsiteX112" fmla="*/ 10362654 w 12205236"/>
              <a:gd name="connsiteY112" fmla="*/ 357948 h 908775"/>
              <a:gd name="connsiteX113" fmla="*/ 10364898 w 12205236"/>
              <a:gd name="connsiteY113" fmla="*/ 358695 h 908775"/>
              <a:gd name="connsiteX114" fmla="*/ 10369758 w 12205236"/>
              <a:gd name="connsiteY114" fmla="*/ 338879 h 908775"/>
              <a:gd name="connsiteX115" fmla="*/ 11346424 w 12205236"/>
              <a:gd name="connsiteY115" fmla="*/ 288619 h 908775"/>
              <a:gd name="connsiteX116" fmla="*/ 11350474 w 12205236"/>
              <a:gd name="connsiteY116" fmla="*/ 306943 h 908775"/>
              <a:gd name="connsiteX117" fmla="*/ 11351060 w 12205236"/>
              <a:gd name="connsiteY117" fmla="*/ 322053 h 908775"/>
              <a:gd name="connsiteX118" fmla="*/ 11346424 w 12205236"/>
              <a:gd name="connsiteY118" fmla="*/ 288619 h 908775"/>
              <a:gd name="connsiteX119" fmla="*/ 11349751 w 12205236"/>
              <a:gd name="connsiteY119" fmla="*/ 159406 h 908775"/>
              <a:gd name="connsiteX120" fmla="*/ 11338160 w 12205236"/>
              <a:gd name="connsiteY120" fmla="*/ 178288 h 908775"/>
              <a:gd name="connsiteX121" fmla="*/ 11336104 w 12205236"/>
              <a:gd name="connsiteY121" fmla="*/ 214183 h 908775"/>
              <a:gd name="connsiteX122" fmla="*/ 11346424 w 12205236"/>
              <a:gd name="connsiteY122" fmla="*/ 288619 h 908775"/>
              <a:gd name="connsiteX123" fmla="*/ 11329934 w 12205236"/>
              <a:gd name="connsiteY123" fmla="*/ 213996 h 908775"/>
              <a:gd name="connsiteX124" fmla="*/ 11331617 w 12205236"/>
              <a:gd name="connsiteY124" fmla="*/ 176232 h 908775"/>
              <a:gd name="connsiteX125" fmla="*/ 11330682 w 12205236"/>
              <a:gd name="connsiteY125" fmla="*/ 166697 h 908775"/>
              <a:gd name="connsiteX126" fmla="*/ 11320587 w 12205236"/>
              <a:gd name="connsiteY126" fmla="*/ 169315 h 908775"/>
              <a:gd name="connsiteX127" fmla="*/ 11315166 w 12205236"/>
              <a:gd name="connsiteY127" fmla="*/ 172680 h 908775"/>
              <a:gd name="connsiteX128" fmla="*/ 11277776 w 12205236"/>
              <a:gd name="connsiteY128" fmla="*/ 204461 h 908775"/>
              <a:gd name="connsiteX129" fmla="*/ 11265436 w 12205236"/>
              <a:gd name="connsiteY129" fmla="*/ 217174 h 908775"/>
              <a:gd name="connsiteX130" fmla="*/ 11199630 w 12205236"/>
              <a:gd name="connsiteY130" fmla="*/ 287467 h 908775"/>
              <a:gd name="connsiteX131" fmla="*/ 11051004 w 12205236"/>
              <a:gd name="connsiteY131" fmla="*/ 311958 h 908775"/>
              <a:gd name="connsiteX132" fmla="*/ 11045770 w 12205236"/>
              <a:gd name="connsiteY132" fmla="*/ 310088 h 908775"/>
              <a:gd name="connsiteX133" fmla="*/ 11027636 w 12205236"/>
              <a:gd name="connsiteY133" fmla="*/ 345983 h 908775"/>
              <a:gd name="connsiteX134" fmla="*/ 11014175 w 12205236"/>
              <a:gd name="connsiteY134" fmla="*/ 376643 h 908775"/>
              <a:gd name="connsiteX135" fmla="*/ 11019036 w 12205236"/>
              <a:gd name="connsiteY135" fmla="*/ 430484 h 908775"/>
              <a:gd name="connsiteX136" fmla="*/ 11019036 w 12205236"/>
              <a:gd name="connsiteY136" fmla="*/ 430671 h 908775"/>
              <a:gd name="connsiteX137" fmla="*/ 11019784 w 12205236"/>
              <a:gd name="connsiteY137" fmla="*/ 435158 h 908775"/>
              <a:gd name="connsiteX138" fmla="*/ 11028197 w 12205236"/>
              <a:gd name="connsiteY138" fmla="*/ 513490 h 908775"/>
              <a:gd name="connsiteX139" fmla="*/ 11049322 w 12205236"/>
              <a:gd name="connsiteY139" fmla="*/ 556676 h 908775"/>
              <a:gd name="connsiteX140" fmla="*/ 11049883 w 12205236"/>
              <a:gd name="connsiteY140" fmla="*/ 566023 h 908775"/>
              <a:gd name="connsiteX141" fmla="*/ 11085590 w 12205236"/>
              <a:gd name="connsiteY141" fmla="*/ 679128 h 908775"/>
              <a:gd name="connsiteX142" fmla="*/ 11104472 w 12205236"/>
              <a:gd name="connsiteY142" fmla="*/ 689971 h 908775"/>
              <a:gd name="connsiteX143" fmla="*/ 11317035 w 12205236"/>
              <a:gd name="connsiteY143" fmla="*/ 699880 h 908775"/>
              <a:gd name="connsiteX144" fmla="*/ 11460986 w 12205236"/>
              <a:gd name="connsiteY144" fmla="*/ 711097 h 908775"/>
              <a:gd name="connsiteX145" fmla="*/ 11472764 w 12205236"/>
              <a:gd name="connsiteY145" fmla="*/ 703993 h 908775"/>
              <a:gd name="connsiteX146" fmla="*/ 11480056 w 12205236"/>
              <a:gd name="connsiteY146" fmla="*/ 653703 h 908775"/>
              <a:gd name="connsiteX147" fmla="*/ 11491272 w 12205236"/>
              <a:gd name="connsiteY147" fmla="*/ 594066 h 908775"/>
              <a:gd name="connsiteX148" fmla="*/ 11500620 w 12205236"/>
              <a:gd name="connsiteY148" fmla="*/ 565649 h 908775"/>
              <a:gd name="connsiteX149" fmla="*/ 11508659 w 12205236"/>
              <a:gd name="connsiteY149" fmla="*/ 503582 h 908775"/>
              <a:gd name="connsiteX150" fmla="*/ 11499124 w 12205236"/>
              <a:gd name="connsiteY150" fmla="*/ 492925 h 908775"/>
              <a:gd name="connsiteX151" fmla="*/ 11412193 w 12205236"/>
              <a:gd name="connsiteY151" fmla="*/ 457405 h 908775"/>
              <a:gd name="connsiteX152" fmla="*/ 11392189 w 12205236"/>
              <a:gd name="connsiteY152" fmla="*/ 434036 h 908775"/>
              <a:gd name="connsiteX153" fmla="*/ 11392002 w 12205236"/>
              <a:gd name="connsiteY153" fmla="*/ 434223 h 908775"/>
              <a:gd name="connsiteX154" fmla="*/ 11380785 w 12205236"/>
              <a:gd name="connsiteY154" fmla="*/ 413845 h 908775"/>
              <a:gd name="connsiteX155" fmla="*/ 11366950 w 12205236"/>
              <a:gd name="connsiteY155" fmla="*/ 381503 h 908775"/>
              <a:gd name="connsiteX156" fmla="*/ 11350474 w 12205236"/>
              <a:gd name="connsiteY156" fmla="*/ 306943 h 908775"/>
              <a:gd name="connsiteX157" fmla="*/ 11346947 w 12205236"/>
              <a:gd name="connsiteY157" fmla="*/ 216052 h 908775"/>
              <a:gd name="connsiteX158" fmla="*/ 11352369 w 12205236"/>
              <a:gd name="connsiteY158" fmla="*/ 178475 h 908775"/>
              <a:gd name="connsiteX159" fmla="*/ 11354986 w 12205236"/>
              <a:gd name="connsiteY159" fmla="*/ 164828 h 908775"/>
              <a:gd name="connsiteX160" fmla="*/ 11349751 w 12205236"/>
              <a:gd name="connsiteY160" fmla="*/ 159406 h 908775"/>
              <a:gd name="connsiteX161" fmla="*/ 10931520 w 12205236"/>
              <a:gd name="connsiteY161" fmla="*/ 265 h 908775"/>
              <a:gd name="connsiteX162" fmla="*/ 10940144 w 12205236"/>
              <a:gd name="connsiteY162" fmla="*/ 2929 h 908775"/>
              <a:gd name="connsiteX163" fmla="*/ 10943321 w 12205236"/>
              <a:gd name="connsiteY163" fmla="*/ 6668 h 908775"/>
              <a:gd name="connsiteX164" fmla="*/ 10943695 w 12205236"/>
              <a:gd name="connsiteY164" fmla="*/ 30224 h 908775"/>
              <a:gd name="connsiteX165" fmla="*/ 10937526 w 12205236"/>
              <a:gd name="connsiteY165" fmla="*/ 48731 h 908775"/>
              <a:gd name="connsiteX166" fmla="*/ 10936218 w 12205236"/>
              <a:gd name="connsiteY166" fmla="*/ 54901 h 908775"/>
              <a:gd name="connsiteX167" fmla="*/ 10930983 w 12205236"/>
              <a:gd name="connsiteY167" fmla="*/ 47797 h 908775"/>
              <a:gd name="connsiteX168" fmla="*/ 10930422 w 12205236"/>
              <a:gd name="connsiteY168" fmla="*/ 68175 h 908775"/>
              <a:gd name="connsiteX169" fmla="*/ 10937713 w 12205236"/>
              <a:gd name="connsiteY169" fmla="*/ 79765 h 908775"/>
              <a:gd name="connsiteX170" fmla="*/ 10973794 w 12205236"/>
              <a:gd name="connsiteY170" fmla="*/ 105751 h 908775"/>
              <a:gd name="connsiteX171" fmla="*/ 10977346 w 12205236"/>
              <a:gd name="connsiteY171" fmla="*/ 109864 h 908775"/>
              <a:gd name="connsiteX172" fmla="*/ 11013802 w 12205236"/>
              <a:gd name="connsiteY172" fmla="*/ 137159 h 908775"/>
              <a:gd name="connsiteX173" fmla="*/ 11039975 w 12205236"/>
              <a:gd name="connsiteY173" fmla="*/ 163145 h 908775"/>
              <a:gd name="connsiteX174" fmla="*/ 11087834 w 12205236"/>
              <a:gd name="connsiteY174" fmla="*/ 197731 h 908775"/>
              <a:gd name="connsiteX175" fmla="*/ 11181870 w 12205236"/>
              <a:gd name="connsiteY175" fmla="*/ 189131 h 908775"/>
              <a:gd name="connsiteX176" fmla="*/ 11210660 w 12205236"/>
              <a:gd name="connsiteY176" fmla="*/ 156041 h 908775"/>
              <a:gd name="connsiteX177" fmla="*/ 11217204 w 12205236"/>
              <a:gd name="connsiteY177" fmla="*/ 145011 h 908775"/>
              <a:gd name="connsiteX178" fmla="*/ 11235712 w 12205236"/>
              <a:gd name="connsiteY178" fmla="*/ 107621 h 908775"/>
              <a:gd name="connsiteX179" fmla="*/ 11240946 w 12205236"/>
              <a:gd name="connsiteY179" fmla="*/ 77335 h 908775"/>
              <a:gd name="connsiteX180" fmla="*/ 11252911 w 12205236"/>
              <a:gd name="connsiteY180" fmla="*/ 63875 h 908775"/>
              <a:gd name="connsiteX181" fmla="*/ 11248798 w 12205236"/>
              <a:gd name="connsiteY181" fmla="*/ 58827 h 908775"/>
              <a:gd name="connsiteX182" fmla="*/ 11254220 w 12205236"/>
              <a:gd name="connsiteY182" fmla="*/ 58453 h 908775"/>
              <a:gd name="connsiteX183" fmla="*/ 11256650 w 12205236"/>
              <a:gd name="connsiteY183" fmla="*/ 60136 h 908775"/>
              <a:gd name="connsiteX184" fmla="*/ 11279458 w 12205236"/>
              <a:gd name="connsiteY184" fmla="*/ 63501 h 908775"/>
              <a:gd name="connsiteX185" fmla="*/ 11317035 w 12205236"/>
              <a:gd name="connsiteY185" fmla="*/ 66305 h 908775"/>
              <a:gd name="connsiteX186" fmla="*/ 11329186 w 12205236"/>
              <a:gd name="connsiteY186" fmla="*/ 70605 h 908775"/>
              <a:gd name="connsiteX187" fmla="*/ 11336665 w 12205236"/>
              <a:gd name="connsiteY187" fmla="*/ 72848 h 908775"/>
              <a:gd name="connsiteX188" fmla="*/ 11374428 w 12205236"/>
              <a:gd name="connsiteY188" fmla="*/ 73222 h 908775"/>
              <a:gd name="connsiteX189" fmla="*/ 11397236 w 12205236"/>
              <a:gd name="connsiteY189" fmla="*/ 74157 h 908775"/>
              <a:gd name="connsiteX190" fmla="*/ 11411632 w 12205236"/>
              <a:gd name="connsiteY190" fmla="*/ 80887 h 908775"/>
              <a:gd name="connsiteX191" fmla="*/ 11431822 w 12205236"/>
              <a:gd name="connsiteY191" fmla="*/ 116595 h 908775"/>
              <a:gd name="connsiteX192" fmla="*/ 11428457 w 12205236"/>
              <a:gd name="connsiteY192" fmla="*/ 136037 h 908775"/>
              <a:gd name="connsiteX193" fmla="*/ 11425092 w 12205236"/>
              <a:gd name="connsiteY193" fmla="*/ 135103 h 908775"/>
              <a:gd name="connsiteX194" fmla="*/ 11421353 w 12205236"/>
              <a:gd name="connsiteY194" fmla="*/ 139029 h 908775"/>
              <a:gd name="connsiteX195" fmla="*/ 11401350 w 12205236"/>
              <a:gd name="connsiteY195" fmla="*/ 152489 h 908775"/>
              <a:gd name="connsiteX196" fmla="*/ 11380224 w 12205236"/>
              <a:gd name="connsiteY196" fmla="*/ 155293 h 908775"/>
              <a:gd name="connsiteX197" fmla="*/ 11358912 w 12205236"/>
              <a:gd name="connsiteY197" fmla="*/ 174549 h 908775"/>
              <a:gd name="connsiteX198" fmla="*/ 11358164 w 12205236"/>
              <a:gd name="connsiteY198" fmla="*/ 181840 h 908775"/>
              <a:gd name="connsiteX199" fmla="*/ 11352742 w 12205236"/>
              <a:gd name="connsiteY199" fmla="*/ 221100 h 908775"/>
              <a:gd name="connsiteX200" fmla="*/ 11351995 w 12205236"/>
              <a:gd name="connsiteY200" fmla="*/ 256620 h 908775"/>
              <a:gd name="connsiteX201" fmla="*/ 11363399 w 12205236"/>
              <a:gd name="connsiteY201" fmla="*/ 347104 h 908775"/>
              <a:gd name="connsiteX202" fmla="*/ 11399854 w 12205236"/>
              <a:gd name="connsiteY202" fmla="*/ 420389 h 908775"/>
              <a:gd name="connsiteX203" fmla="*/ 11514454 w 12205236"/>
              <a:gd name="connsiteY203" fmla="*/ 454975 h 908775"/>
              <a:gd name="connsiteX204" fmla="*/ 11525298 w 12205236"/>
              <a:gd name="connsiteY204" fmla="*/ 443758 h 908775"/>
              <a:gd name="connsiteX205" fmla="*/ 11537449 w 12205236"/>
              <a:gd name="connsiteY205" fmla="*/ 387299 h 908775"/>
              <a:gd name="connsiteX206" fmla="*/ 11538010 w 12205236"/>
              <a:gd name="connsiteY206" fmla="*/ 373464 h 908775"/>
              <a:gd name="connsiteX207" fmla="*/ 11532402 w 12205236"/>
              <a:gd name="connsiteY207" fmla="*/ 322614 h 908775"/>
              <a:gd name="connsiteX208" fmla="*/ 11533150 w 12205236"/>
              <a:gd name="connsiteY208" fmla="*/ 320184 h 908775"/>
              <a:gd name="connsiteX209" fmla="*/ 11534271 w 12205236"/>
              <a:gd name="connsiteY209" fmla="*/ 314949 h 908775"/>
              <a:gd name="connsiteX210" fmla="*/ 11551844 w 12205236"/>
              <a:gd name="connsiteY210" fmla="*/ 281298 h 908775"/>
              <a:gd name="connsiteX211" fmla="*/ 11568109 w 12205236"/>
              <a:gd name="connsiteY211" fmla="*/ 272137 h 908775"/>
              <a:gd name="connsiteX212" fmla="*/ 11574465 w 12205236"/>
              <a:gd name="connsiteY212" fmla="*/ 255873 h 908775"/>
              <a:gd name="connsiteX213" fmla="*/ 11576709 w 12205236"/>
              <a:gd name="connsiteY213" fmla="*/ 255312 h 908775"/>
              <a:gd name="connsiteX214" fmla="*/ 11578765 w 12205236"/>
              <a:gd name="connsiteY214" fmla="*/ 239608 h 908775"/>
              <a:gd name="connsiteX215" fmla="*/ 11575587 w 12205236"/>
              <a:gd name="connsiteY215" fmla="*/ 231756 h 908775"/>
              <a:gd name="connsiteX216" fmla="*/ 11567735 w 12205236"/>
              <a:gd name="connsiteY216" fmla="*/ 236430 h 908775"/>
              <a:gd name="connsiteX217" fmla="*/ 11562688 w 12205236"/>
              <a:gd name="connsiteY217" fmla="*/ 238486 h 908775"/>
              <a:gd name="connsiteX218" fmla="*/ 11563248 w 12205236"/>
              <a:gd name="connsiteY218" fmla="*/ 208948 h 908775"/>
              <a:gd name="connsiteX219" fmla="*/ 11576522 w 12205236"/>
              <a:gd name="connsiteY219" fmla="*/ 198666 h 908775"/>
              <a:gd name="connsiteX220" fmla="*/ 11578952 w 12205236"/>
              <a:gd name="connsiteY220" fmla="*/ 186140 h 908775"/>
              <a:gd name="connsiteX221" fmla="*/ 11571100 w 12205236"/>
              <a:gd name="connsiteY221" fmla="*/ 171184 h 908775"/>
              <a:gd name="connsiteX222" fmla="*/ 11574465 w 12205236"/>
              <a:gd name="connsiteY222" fmla="*/ 153050 h 908775"/>
              <a:gd name="connsiteX223" fmla="*/ 11578578 w 12205236"/>
              <a:gd name="connsiteY223" fmla="*/ 129868 h 908775"/>
              <a:gd name="connsiteX224" fmla="*/ 11575400 w 12205236"/>
              <a:gd name="connsiteY224" fmla="*/ 124073 h 908775"/>
              <a:gd name="connsiteX225" fmla="*/ 11572409 w 12205236"/>
              <a:gd name="connsiteY225" fmla="*/ 124073 h 908775"/>
              <a:gd name="connsiteX226" fmla="*/ 11572409 w 12205236"/>
              <a:gd name="connsiteY226" fmla="*/ 122390 h 908775"/>
              <a:gd name="connsiteX227" fmla="*/ 11582878 w 12205236"/>
              <a:gd name="connsiteY227" fmla="*/ 105004 h 908775"/>
              <a:gd name="connsiteX228" fmla="*/ 11595591 w 12205236"/>
              <a:gd name="connsiteY228" fmla="*/ 97339 h 908775"/>
              <a:gd name="connsiteX229" fmla="*/ 11666258 w 12205236"/>
              <a:gd name="connsiteY229" fmla="*/ 134916 h 908775"/>
              <a:gd name="connsiteX230" fmla="*/ 11667754 w 12205236"/>
              <a:gd name="connsiteY230" fmla="*/ 137159 h 908775"/>
              <a:gd name="connsiteX231" fmla="*/ 11668875 w 12205236"/>
              <a:gd name="connsiteY231" fmla="*/ 163893 h 908775"/>
              <a:gd name="connsiteX232" fmla="*/ 11675231 w 12205236"/>
              <a:gd name="connsiteY232" fmla="*/ 182588 h 908775"/>
              <a:gd name="connsiteX233" fmla="*/ 11694861 w 12205236"/>
              <a:gd name="connsiteY233" fmla="*/ 195114 h 908775"/>
              <a:gd name="connsiteX234" fmla="*/ 11716174 w 12205236"/>
              <a:gd name="connsiteY234" fmla="*/ 226334 h 908775"/>
              <a:gd name="connsiteX235" fmla="*/ 11733747 w 12205236"/>
              <a:gd name="connsiteY235" fmla="*/ 283167 h 908775"/>
              <a:gd name="connsiteX236" fmla="*/ 11737673 w 12205236"/>
              <a:gd name="connsiteY236" fmla="*/ 337383 h 908775"/>
              <a:gd name="connsiteX237" fmla="*/ 11735804 w 12205236"/>
              <a:gd name="connsiteY237" fmla="*/ 409172 h 908775"/>
              <a:gd name="connsiteX238" fmla="*/ 11742534 w 12205236"/>
              <a:gd name="connsiteY238" fmla="*/ 502273 h 908775"/>
              <a:gd name="connsiteX239" fmla="*/ 11749451 w 12205236"/>
              <a:gd name="connsiteY239" fmla="*/ 573875 h 908775"/>
              <a:gd name="connsiteX240" fmla="*/ 11743094 w 12205236"/>
              <a:gd name="connsiteY240" fmla="*/ 614069 h 908775"/>
              <a:gd name="connsiteX241" fmla="*/ 11740477 w 12205236"/>
              <a:gd name="connsiteY241" fmla="*/ 624539 h 908775"/>
              <a:gd name="connsiteX242" fmla="*/ 11732625 w 12205236"/>
              <a:gd name="connsiteY242" fmla="*/ 663798 h 908775"/>
              <a:gd name="connsiteX243" fmla="*/ 11729634 w 12205236"/>
              <a:gd name="connsiteY243" fmla="*/ 674080 h 908775"/>
              <a:gd name="connsiteX244" fmla="*/ 11712248 w 12205236"/>
              <a:gd name="connsiteY244" fmla="*/ 697823 h 908775"/>
              <a:gd name="connsiteX245" fmla="*/ 11700283 w 12205236"/>
              <a:gd name="connsiteY245" fmla="*/ 726240 h 908775"/>
              <a:gd name="connsiteX246" fmla="*/ 11704957 w 12205236"/>
              <a:gd name="connsiteY246" fmla="*/ 730353 h 908775"/>
              <a:gd name="connsiteX247" fmla="*/ 11717330 w 12205236"/>
              <a:gd name="connsiteY247" fmla="*/ 732929 h 908775"/>
              <a:gd name="connsiteX248" fmla="*/ 12192000 w 12205236"/>
              <a:gd name="connsiteY248" fmla="*/ 732929 h 908775"/>
              <a:gd name="connsiteX249" fmla="*/ 12192000 w 12205236"/>
              <a:gd name="connsiteY249" fmla="*/ 825550 h 908775"/>
              <a:gd name="connsiteX250" fmla="*/ 12205236 w 12205236"/>
              <a:gd name="connsiteY250" fmla="*/ 832802 h 908775"/>
              <a:gd name="connsiteX251" fmla="*/ 0 w 12205236"/>
              <a:gd name="connsiteY251" fmla="*/ 908775 h 908775"/>
              <a:gd name="connsiteX252" fmla="*/ 0 w 12205236"/>
              <a:gd name="connsiteY252" fmla="*/ 732929 h 908775"/>
              <a:gd name="connsiteX253" fmla="*/ 10184483 w 12205236"/>
              <a:gd name="connsiteY253" fmla="*/ 732929 h 908775"/>
              <a:gd name="connsiteX254" fmla="*/ 10336481 w 12205236"/>
              <a:gd name="connsiteY254" fmla="*/ 714462 h 908775"/>
              <a:gd name="connsiteX255" fmla="*/ 10349568 w 12205236"/>
              <a:gd name="connsiteY255" fmla="*/ 713901 h 908775"/>
              <a:gd name="connsiteX256" fmla="*/ 10356111 w 12205236"/>
              <a:gd name="connsiteY256" fmla="*/ 709414 h 908775"/>
              <a:gd name="connsiteX257" fmla="*/ 10354615 w 12205236"/>
              <a:gd name="connsiteY257" fmla="*/ 679128 h 908775"/>
              <a:gd name="connsiteX258" fmla="*/ 10358167 w 12205236"/>
              <a:gd name="connsiteY258" fmla="*/ 520594 h 908775"/>
              <a:gd name="connsiteX259" fmla="*/ 10372188 w 12205236"/>
              <a:gd name="connsiteY259" fmla="*/ 482269 h 908775"/>
              <a:gd name="connsiteX260" fmla="*/ 10396679 w 12205236"/>
              <a:gd name="connsiteY260" fmla="*/ 451984 h 908775"/>
              <a:gd name="connsiteX261" fmla="*/ 10447903 w 12205236"/>
              <a:gd name="connsiteY261" fmla="*/ 334765 h 908775"/>
              <a:gd name="connsiteX262" fmla="*/ 10448464 w 12205236"/>
              <a:gd name="connsiteY262" fmla="*/ 261107 h 908775"/>
              <a:gd name="connsiteX263" fmla="*/ 10446408 w 12205236"/>
              <a:gd name="connsiteY263" fmla="*/ 225774 h 908775"/>
              <a:gd name="connsiteX264" fmla="*/ 10448464 w 12205236"/>
              <a:gd name="connsiteY264" fmla="*/ 215678 h 908775"/>
              <a:gd name="connsiteX265" fmla="*/ 10453512 w 12205236"/>
              <a:gd name="connsiteY265" fmla="*/ 201096 h 908775"/>
              <a:gd name="connsiteX266" fmla="*/ 10442856 w 12205236"/>
              <a:gd name="connsiteY266" fmla="*/ 229139 h 908775"/>
              <a:gd name="connsiteX267" fmla="*/ 10417991 w 12205236"/>
              <a:gd name="connsiteY267" fmla="*/ 307471 h 908775"/>
              <a:gd name="connsiteX268" fmla="*/ 10413318 w 12205236"/>
              <a:gd name="connsiteY268" fmla="*/ 312331 h 908775"/>
              <a:gd name="connsiteX269" fmla="*/ 10410513 w 12205236"/>
              <a:gd name="connsiteY269" fmla="*/ 310649 h 908775"/>
              <a:gd name="connsiteX270" fmla="*/ 10388266 w 12205236"/>
              <a:gd name="connsiteY270" fmla="*/ 406929 h 908775"/>
              <a:gd name="connsiteX271" fmla="*/ 10366767 w 12205236"/>
              <a:gd name="connsiteY271" fmla="*/ 418706 h 908775"/>
              <a:gd name="connsiteX272" fmla="*/ 10364337 w 12205236"/>
              <a:gd name="connsiteY272" fmla="*/ 417398 h 908775"/>
              <a:gd name="connsiteX273" fmla="*/ 10363963 w 12205236"/>
              <a:gd name="connsiteY273" fmla="*/ 416650 h 908775"/>
              <a:gd name="connsiteX274" fmla="*/ 10365458 w 12205236"/>
              <a:gd name="connsiteY274" fmla="*/ 415528 h 908775"/>
              <a:gd name="connsiteX275" fmla="*/ 10368263 w 12205236"/>
              <a:gd name="connsiteY275" fmla="*/ 397768 h 908775"/>
              <a:gd name="connsiteX276" fmla="*/ 10360784 w 12205236"/>
              <a:gd name="connsiteY276" fmla="*/ 413472 h 908775"/>
              <a:gd name="connsiteX277" fmla="*/ 10362841 w 12205236"/>
              <a:gd name="connsiteY277" fmla="*/ 393468 h 908775"/>
              <a:gd name="connsiteX278" fmla="*/ 10356298 w 12205236"/>
              <a:gd name="connsiteY278" fmla="*/ 413659 h 908775"/>
              <a:gd name="connsiteX279" fmla="*/ 10355737 w 12205236"/>
              <a:gd name="connsiteY279" fmla="*/ 411041 h 908775"/>
              <a:gd name="connsiteX280" fmla="*/ 10356671 w 12205236"/>
              <a:gd name="connsiteY280" fmla="*/ 393468 h 908775"/>
              <a:gd name="connsiteX281" fmla="*/ 10355176 w 12205236"/>
              <a:gd name="connsiteY281" fmla="*/ 360004 h 908775"/>
              <a:gd name="connsiteX282" fmla="*/ 10369010 w 12205236"/>
              <a:gd name="connsiteY282" fmla="*/ 311023 h 908775"/>
              <a:gd name="connsiteX283" fmla="*/ 10397053 w 12205236"/>
              <a:gd name="connsiteY283" fmla="*/ 275129 h 908775"/>
              <a:gd name="connsiteX284" fmla="*/ 10414252 w 12205236"/>
              <a:gd name="connsiteY284" fmla="*/ 237925 h 908775"/>
              <a:gd name="connsiteX285" fmla="*/ 10429582 w 12205236"/>
              <a:gd name="connsiteY285" fmla="*/ 193244 h 908775"/>
              <a:gd name="connsiteX286" fmla="*/ 10435751 w 12205236"/>
              <a:gd name="connsiteY286" fmla="*/ 178849 h 908775"/>
              <a:gd name="connsiteX287" fmla="*/ 10450521 w 12205236"/>
              <a:gd name="connsiteY287" fmla="*/ 160902 h 908775"/>
              <a:gd name="connsiteX288" fmla="*/ 10481368 w 12205236"/>
              <a:gd name="connsiteY288" fmla="*/ 133233 h 908775"/>
              <a:gd name="connsiteX289" fmla="*/ 10489406 w 12205236"/>
              <a:gd name="connsiteY289" fmla="*/ 118277 h 908775"/>
              <a:gd name="connsiteX290" fmla="*/ 10506232 w 12205236"/>
              <a:gd name="connsiteY290" fmla="*/ 95282 h 908775"/>
              <a:gd name="connsiteX291" fmla="*/ 10529227 w 12205236"/>
              <a:gd name="connsiteY291" fmla="*/ 93039 h 908775"/>
              <a:gd name="connsiteX292" fmla="*/ 10577460 w 12205236"/>
              <a:gd name="connsiteY292" fmla="*/ 80139 h 908775"/>
              <a:gd name="connsiteX293" fmla="*/ 10582321 w 12205236"/>
              <a:gd name="connsiteY293" fmla="*/ 68361 h 908775"/>
              <a:gd name="connsiteX294" fmla="*/ 10581947 w 12205236"/>
              <a:gd name="connsiteY294" fmla="*/ 62005 h 908775"/>
              <a:gd name="connsiteX295" fmla="*/ 10581572 w 12205236"/>
              <a:gd name="connsiteY295" fmla="*/ 47984 h 908775"/>
              <a:gd name="connsiteX296" fmla="*/ 10576899 w 12205236"/>
              <a:gd name="connsiteY296" fmla="*/ 34336 h 908775"/>
              <a:gd name="connsiteX297" fmla="*/ 10572599 w 12205236"/>
              <a:gd name="connsiteY297" fmla="*/ 17137 h 908775"/>
              <a:gd name="connsiteX298" fmla="*/ 10579329 w 12205236"/>
              <a:gd name="connsiteY298" fmla="*/ 1246 h 908775"/>
              <a:gd name="connsiteX299" fmla="*/ 10594846 w 12205236"/>
              <a:gd name="connsiteY299" fmla="*/ 6107 h 908775"/>
              <a:gd name="connsiteX300" fmla="*/ 10632984 w 12205236"/>
              <a:gd name="connsiteY300" fmla="*/ 23867 h 908775"/>
              <a:gd name="connsiteX301" fmla="*/ 10701595 w 12205236"/>
              <a:gd name="connsiteY301" fmla="*/ 30971 h 908775"/>
              <a:gd name="connsiteX302" fmla="*/ 10770392 w 12205236"/>
              <a:gd name="connsiteY302" fmla="*/ 33215 h 908775"/>
              <a:gd name="connsiteX303" fmla="*/ 10898080 w 12205236"/>
              <a:gd name="connsiteY303" fmla="*/ 20689 h 908775"/>
              <a:gd name="connsiteX304" fmla="*/ 10923878 w 12205236"/>
              <a:gd name="connsiteY304" fmla="*/ 5172 h 908775"/>
              <a:gd name="connsiteX305" fmla="*/ 10931520 w 12205236"/>
              <a:gd name="connsiteY305" fmla="*/ 265 h 908775"/>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2000 w 12192000"/>
              <a:gd name="connsiteY249" fmla="*/ 825550 h 910624"/>
              <a:gd name="connsiteX250" fmla="*/ 12185781 w 12192000"/>
              <a:gd name="connsiteY250" fmla="*/ 910624 h 910624"/>
              <a:gd name="connsiteX251" fmla="*/ 0 w 12192000"/>
              <a:gd name="connsiteY251" fmla="*/ 908775 h 910624"/>
              <a:gd name="connsiteX252" fmla="*/ 0 w 12192000"/>
              <a:gd name="connsiteY252" fmla="*/ 732929 h 910624"/>
              <a:gd name="connsiteX253" fmla="*/ 10184483 w 12192000"/>
              <a:gd name="connsiteY253" fmla="*/ 732929 h 910624"/>
              <a:gd name="connsiteX254" fmla="*/ 10336481 w 12192000"/>
              <a:gd name="connsiteY254" fmla="*/ 714462 h 910624"/>
              <a:gd name="connsiteX255" fmla="*/ 10349568 w 12192000"/>
              <a:gd name="connsiteY255" fmla="*/ 713901 h 910624"/>
              <a:gd name="connsiteX256" fmla="*/ 10356111 w 12192000"/>
              <a:gd name="connsiteY256" fmla="*/ 709414 h 910624"/>
              <a:gd name="connsiteX257" fmla="*/ 10354615 w 12192000"/>
              <a:gd name="connsiteY257" fmla="*/ 679128 h 910624"/>
              <a:gd name="connsiteX258" fmla="*/ 10358167 w 12192000"/>
              <a:gd name="connsiteY258" fmla="*/ 520594 h 910624"/>
              <a:gd name="connsiteX259" fmla="*/ 10372188 w 12192000"/>
              <a:gd name="connsiteY259" fmla="*/ 482269 h 910624"/>
              <a:gd name="connsiteX260" fmla="*/ 10396679 w 12192000"/>
              <a:gd name="connsiteY260" fmla="*/ 451984 h 910624"/>
              <a:gd name="connsiteX261" fmla="*/ 10447903 w 12192000"/>
              <a:gd name="connsiteY261" fmla="*/ 334765 h 910624"/>
              <a:gd name="connsiteX262" fmla="*/ 10448464 w 12192000"/>
              <a:gd name="connsiteY262" fmla="*/ 261107 h 910624"/>
              <a:gd name="connsiteX263" fmla="*/ 10446408 w 12192000"/>
              <a:gd name="connsiteY263" fmla="*/ 225774 h 910624"/>
              <a:gd name="connsiteX264" fmla="*/ 10448464 w 12192000"/>
              <a:gd name="connsiteY264" fmla="*/ 215678 h 910624"/>
              <a:gd name="connsiteX265" fmla="*/ 10453512 w 12192000"/>
              <a:gd name="connsiteY265" fmla="*/ 201096 h 910624"/>
              <a:gd name="connsiteX266" fmla="*/ 10442856 w 12192000"/>
              <a:gd name="connsiteY266" fmla="*/ 229139 h 910624"/>
              <a:gd name="connsiteX267" fmla="*/ 10417991 w 12192000"/>
              <a:gd name="connsiteY267" fmla="*/ 307471 h 910624"/>
              <a:gd name="connsiteX268" fmla="*/ 10413318 w 12192000"/>
              <a:gd name="connsiteY268" fmla="*/ 312331 h 910624"/>
              <a:gd name="connsiteX269" fmla="*/ 10410513 w 12192000"/>
              <a:gd name="connsiteY269" fmla="*/ 310649 h 910624"/>
              <a:gd name="connsiteX270" fmla="*/ 10388266 w 12192000"/>
              <a:gd name="connsiteY270" fmla="*/ 406929 h 910624"/>
              <a:gd name="connsiteX271" fmla="*/ 10366767 w 12192000"/>
              <a:gd name="connsiteY271" fmla="*/ 418706 h 910624"/>
              <a:gd name="connsiteX272" fmla="*/ 10364337 w 12192000"/>
              <a:gd name="connsiteY272" fmla="*/ 417398 h 910624"/>
              <a:gd name="connsiteX273" fmla="*/ 10363963 w 12192000"/>
              <a:gd name="connsiteY273" fmla="*/ 416650 h 910624"/>
              <a:gd name="connsiteX274" fmla="*/ 10365458 w 12192000"/>
              <a:gd name="connsiteY274" fmla="*/ 415528 h 910624"/>
              <a:gd name="connsiteX275" fmla="*/ 10368263 w 12192000"/>
              <a:gd name="connsiteY275" fmla="*/ 397768 h 910624"/>
              <a:gd name="connsiteX276" fmla="*/ 10360784 w 12192000"/>
              <a:gd name="connsiteY276" fmla="*/ 413472 h 910624"/>
              <a:gd name="connsiteX277" fmla="*/ 10362841 w 12192000"/>
              <a:gd name="connsiteY277" fmla="*/ 393468 h 910624"/>
              <a:gd name="connsiteX278" fmla="*/ 10356298 w 12192000"/>
              <a:gd name="connsiteY278" fmla="*/ 413659 h 910624"/>
              <a:gd name="connsiteX279" fmla="*/ 10355737 w 12192000"/>
              <a:gd name="connsiteY279" fmla="*/ 411041 h 910624"/>
              <a:gd name="connsiteX280" fmla="*/ 10356671 w 12192000"/>
              <a:gd name="connsiteY280" fmla="*/ 393468 h 910624"/>
              <a:gd name="connsiteX281" fmla="*/ 10355176 w 12192000"/>
              <a:gd name="connsiteY281" fmla="*/ 360004 h 910624"/>
              <a:gd name="connsiteX282" fmla="*/ 10369010 w 12192000"/>
              <a:gd name="connsiteY282" fmla="*/ 311023 h 910624"/>
              <a:gd name="connsiteX283" fmla="*/ 10397053 w 12192000"/>
              <a:gd name="connsiteY283" fmla="*/ 275129 h 910624"/>
              <a:gd name="connsiteX284" fmla="*/ 10414252 w 12192000"/>
              <a:gd name="connsiteY284" fmla="*/ 237925 h 910624"/>
              <a:gd name="connsiteX285" fmla="*/ 10429582 w 12192000"/>
              <a:gd name="connsiteY285" fmla="*/ 193244 h 910624"/>
              <a:gd name="connsiteX286" fmla="*/ 10435751 w 12192000"/>
              <a:gd name="connsiteY286" fmla="*/ 178849 h 910624"/>
              <a:gd name="connsiteX287" fmla="*/ 10450521 w 12192000"/>
              <a:gd name="connsiteY287" fmla="*/ 160902 h 910624"/>
              <a:gd name="connsiteX288" fmla="*/ 10481368 w 12192000"/>
              <a:gd name="connsiteY288" fmla="*/ 133233 h 910624"/>
              <a:gd name="connsiteX289" fmla="*/ 10489406 w 12192000"/>
              <a:gd name="connsiteY289" fmla="*/ 118277 h 910624"/>
              <a:gd name="connsiteX290" fmla="*/ 10506232 w 12192000"/>
              <a:gd name="connsiteY290" fmla="*/ 95282 h 910624"/>
              <a:gd name="connsiteX291" fmla="*/ 10529227 w 12192000"/>
              <a:gd name="connsiteY291" fmla="*/ 93039 h 910624"/>
              <a:gd name="connsiteX292" fmla="*/ 10577460 w 12192000"/>
              <a:gd name="connsiteY292" fmla="*/ 80139 h 910624"/>
              <a:gd name="connsiteX293" fmla="*/ 10582321 w 12192000"/>
              <a:gd name="connsiteY293" fmla="*/ 68361 h 910624"/>
              <a:gd name="connsiteX294" fmla="*/ 10581947 w 12192000"/>
              <a:gd name="connsiteY294" fmla="*/ 62005 h 910624"/>
              <a:gd name="connsiteX295" fmla="*/ 10581572 w 12192000"/>
              <a:gd name="connsiteY295" fmla="*/ 47984 h 910624"/>
              <a:gd name="connsiteX296" fmla="*/ 10576899 w 12192000"/>
              <a:gd name="connsiteY296" fmla="*/ 34336 h 910624"/>
              <a:gd name="connsiteX297" fmla="*/ 10572599 w 12192000"/>
              <a:gd name="connsiteY297" fmla="*/ 17137 h 910624"/>
              <a:gd name="connsiteX298" fmla="*/ 10579329 w 12192000"/>
              <a:gd name="connsiteY298" fmla="*/ 1246 h 910624"/>
              <a:gd name="connsiteX299" fmla="*/ 10594846 w 12192000"/>
              <a:gd name="connsiteY299" fmla="*/ 6107 h 910624"/>
              <a:gd name="connsiteX300" fmla="*/ 10632984 w 12192000"/>
              <a:gd name="connsiteY300" fmla="*/ 23867 h 910624"/>
              <a:gd name="connsiteX301" fmla="*/ 10701595 w 12192000"/>
              <a:gd name="connsiteY301" fmla="*/ 30971 h 910624"/>
              <a:gd name="connsiteX302" fmla="*/ 10770392 w 12192000"/>
              <a:gd name="connsiteY302" fmla="*/ 33215 h 910624"/>
              <a:gd name="connsiteX303" fmla="*/ 10898080 w 12192000"/>
              <a:gd name="connsiteY303" fmla="*/ 20689 h 910624"/>
              <a:gd name="connsiteX304" fmla="*/ 10923878 w 12192000"/>
              <a:gd name="connsiteY304" fmla="*/ 5172 h 910624"/>
              <a:gd name="connsiteX305" fmla="*/ 10931520 w 12192000"/>
              <a:gd name="connsiteY305" fmla="*/ 265 h 910624"/>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2000 w 12192000"/>
              <a:gd name="connsiteY249" fmla="*/ 825550 h 910624"/>
              <a:gd name="connsiteX250" fmla="*/ 12190861 w 12192000"/>
              <a:gd name="connsiteY250" fmla="*/ 910624 h 910624"/>
              <a:gd name="connsiteX251" fmla="*/ 0 w 12192000"/>
              <a:gd name="connsiteY251" fmla="*/ 908775 h 910624"/>
              <a:gd name="connsiteX252" fmla="*/ 0 w 12192000"/>
              <a:gd name="connsiteY252" fmla="*/ 732929 h 910624"/>
              <a:gd name="connsiteX253" fmla="*/ 10184483 w 12192000"/>
              <a:gd name="connsiteY253" fmla="*/ 732929 h 910624"/>
              <a:gd name="connsiteX254" fmla="*/ 10336481 w 12192000"/>
              <a:gd name="connsiteY254" fmla="*/ 714462 h 910624"/>
              <a:gd name="connsiteX255" fmla="*/ 10349568 w 12192000"/>
              <a:gd name="connsiteY255" fmla="*/ 713901 h 910624"/>
              <a:gd name="connsiteX256" fmla="*/ 10356111 w 12192000"/>
              <a:gd name="connsiteY256" fmla="*/ 709414 h 910624"/>
              <a:gd name="connsiteX257" fmla="*/ 10354615 w 12192000"/>
              <a:gd name="connsiteY257" fmla="*/ 679128 h 910624"/>
              <a:gd name="connsiteX258" fmla="*/ 10358167 w 12192000"/>
              <a:gd name="connsiteY258" fmla="*/ 520594 h 910624"/>
              <a:gd name="connsiteX259" fmla="*/ 10372188 w 12192000"/>
              <a:gd name="connsiteY259" fmla="*/ 482269 h 910624"/>
              <a:gd name="connsiteX260" fmla="*/ 10396679 w 12192000"/>
              <a:gd name="connsiteY260" fmla="*/ 451984 h 910624"/>
              <a:gd name="connsiteX261" fmla="*/ 10447903 w 12192000"/>
              <a:gd name="connsiteY261" fmla="*/ 334765 h 910624"/>
              <a:gd name="connsiteX262" fmla="*/ 10448464 w 12192000"/>
              <a:gd name="connsiteY262" fmla="*/ 261107 h 910624"/>
              <a:gd name="connsiteX263" fmla="*/ 10446408 w 12192000"/>
              <a:gd name="connsiteY263" fmla="*/ 225774 h 910624"/>
              <a:gd name="connsiteX264" fmla="*/ 10448464 w 12192000"/>
              <a:gd name="connsiteY264" fmla="*/ 215678 h 910624"/>
              <a:gd name="connsiteX265" fmla="*/ 10453512 w 12192000"/>
              <a:gd name="connsiteY265" fmla="*/ 201096 h 910624"/>
              <a:gd name="connsiteX266" fmla="*/ 10442856 w 12192000"/>
              <a:gd name="connsiteY266" fmla="*/ 229139 h 910624"/>
              <a:gd name="connsiteX267" fmla="*/ 10417991 w 12192000"/>
              <a:gd name="connsiteY267" fmla="*/ 307471 h 910624"/>
              <a:gd name="connsiteX268" fmla="*/ 10413318 w 12192000"/>
              <a:gd name="connsiteY268" fmla="*/ 312331 h 910624"/>
              <a:gd name="connsiteX269" fmla="*/ 10410513 w 12192000"/>
              <a:gd name="connsiteY269" fmla="*/ 310649 h 910624"/>
              <a:gd name="connsiteX270" fmla="*/ 10388266 w 12192000"/>
              <a:gd name="connsiteY270" fmla="*/ 406929 h 910624"/>
              <a:gd name="connsiteX271" fmla="*/ 10366767 w 12192000"/>
              <a:gd name="connsiteY271" fmla="*/ 418706 h 910624"/>
              <a:gd name="connsiteX272" fmla="*/ 10364337 w 12192000"/>
              <a:gd name="connsiteY272" fmla="*/ 417398 h 910624"/>
              <a:gd name="connsiteX273" fmla="*/ 10363963 w 12192000"/>
              <a:gd name="connsiteY273" fmla="*/ 416650 h 910624"/>
              <a:gd name="connsiteX274" fmla="*/ 10365458 w 12192000"/>
              <a:gd name="connsiteY274" fmla="*/ 415528 h 910624"/>
              <a:gd name="connsiteX275" fmla="*/ 10368263 w 12192000"/>
              <a:gd name="connsiteY275" fmla="*/ 397768 h 910624"/>
              <a:gd name="connsiteX276" fmla="*/ 10360784 w 12192000"/>
              <a:gd name="connsiteY276" fmla="*/ 413472 h 910624"/>
              <a:gd name="connsiteX277" fmla="*/ 10362841 w 12192000"/>
              <a:gd name="connsiteY277" fmla="*/ 393468 h 910624"/>
              <a:gd name="connsiteX278" fmla="*/ 10356298 w 12192000"/>
              <a:gd name="connsiteY278" fmla="*/ 413659 h 910624"/>
              <a:gd name="connsiteX279" fmla="*/ 10355737 w 12192000"/>
              <a:gd name="connsiteY279" fmla="*/ 411041 h 910624"/>
              <a:gd name="connsiteX280" fmla="*/ 10356671 w 12192000"/>
              <a:gd name="connsiteY280" fmla="*/ 393468 h 910624"/>
              <a:gd name="connsiteX281" fmla="*/ 10355176 w 12192000"/>
              <a:gd name="connsiteY281" fmla="*/ 360004 h 910624"/>
              <a:gd name="connsiteX282" fmla="*/ 10369010 w 12192000"/>
              <a:gd name="connsiteY282" fmla="*/ 311023 h 910624"/>
              <a:gd name="connsiteX283" fmla="*/ 10397053 w 12192000"/>
              <a:gd name="connsiteY283" fmla="*/ 275129 h 910624"/>
              <a:gd name="connsiteX284" fmla="*/ 10414252 w 12192000"/>
              <a:gd name="connsiteY284" fmla="*/ 237925 h 910624"/>
              <a:gd name="connsiteX285" fmla="*/ 10429582 w 12192000"/>
              <a:gd name="connsiteY285" fmla="*/ 193244 h 910624"/>
              <a:gd name="connsiteX286" fmla="*/ 10435751 w 12192000"/>
              <a:gd name="connsiteY286" fmla="*/ 178849 h 910624"/>
              <a:gd name="connsiteX287" fmla="*/ 10450521 w 12192000"/>
              <a:gd name="connsiteY287" fmla="*/ 160902 h 910624"/>
              <a:gd name="connsiteX288" fmla="*/ 10481368 w 12192000"/>
              <a:gd name="connsiteY288" fmla="*/ 133233 h 910624"/>
              <a:gd name="connsiteX289" fmla="*/ 10489406 w 12192000"/>
              <a:gd name="connsiteY289" fmla="*/ 118277 h 910624"/>
              <a:gd name="connsiteX290" fmla="*/ 10506232 w 12192000"/>
              <a:gd name="connsiteY290" fmla="*/ 95282 h 910624"/>
              <a:gd name="connsiteX291" fmla="*/ 10529227 w 12192000"/>
              <a:gd name="connsiteY291" fmla="*/ 93039 h 910624"/>
              <a:gd name="connsiteX292" fmla="*/ 10577460 w 12192000"/>
              <a:gd name="connsiteY292" fmla="*/ 80139 h 910624"/>
              <a:gd name="connsiteX293" fmla="*/ 10582321 w 12192000"/>
              <a:gd name="connsiteY293" fmla="*/ 68361 h 910624"/>
              <a:gd name="connsiteX294" fmla="*/ 10581947 w 12192000"/>
              <a:gd name="connsiteY294" fmla="*/ 62005 h 910624"/>
              <a:gd name="connsiteX295" fmla="*/ 10581572 w 12192000"/>
              <a:gd name="connsiteY295" fmla="*/ 47984 h 910624"/>
              <a:gd name="connsiteX296" fmla="*/ 10576899 w 12192000"/>
              <a:gd name="connsiteY296" fmla="*/ 34336 h 910624"/>
              <a:gd name="connsiteX297" fmla="*/ 10572599 w 12192000"/>
              <a:gd name="connsiteY297" fmla="*/ 17137 h 910624"/>
              <a:gd name="connsiteX298" fmla="*/ 10579329 w 12192000"/>
              <a:gd name="connsiteY298" fmla="*/ 1246 h 910624"/>
              <a:gd name="connsiteX299" fmla="*/ 10594846 w 12192000"/>
              <a:gd name="connsiteY299" fmla="*/ 6107 h 910624"/>
              <a:gd name="connsiteX300" fmla="*/ 10632984 w 12192000"/>
              <a:gd name="connsiteY300" fmla="*/ 23867 h 910624"/>
              <a:gd name="connsiteX301" fmla="*/ 10701595 w 12192000"/>
              <a:gd name="connsiteY301" fmla="*/ 30971 h 910624"/>
              <a:gd name="connsiteX302" fmla="*/ 10770392 w 12192000"/>
              <a:gd name="connsiteY302" fmla="*/ 33215 h 910624"/>
              <a:gd name="connsiteX303" fmla="*/ 10898080 w 12192000"/>
              <a:gd name="connsiteY303" fmla="*/ 20689 h 910624"/>
              <a:gd name="connsiteX304" fmla="*/ 10923878 w 12192000"/>
              <a:gd name="connsiteY304" fmla="*/ 5172 h 910624"/>
              <a:gd name="connsiteX305" fmla="*/ 10931520 w 12192000"/>
              <a:gd name="connsiteY305" fmla="*/ 265 h 910624"/>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0861 w 12192000"/>
              <a:gd name="connsiteY249" fmla="*/ 910624 h 910624"/>
              <a:gd name="connsiteX250" fmla="*/ 0 w 12192000"/>
              <a:gd name="connsiteY250" fmla="*/ 908775 h 910624"/>
              <a:gd name="connsiteX251" fmla="*/ 0 w 12192000"/>
              <a:gd name="connsiteY251" fmla="*/ 732929 h 910624"/>
              <a:gd name="connsiteX252" fmla="*/ 10184483 w 12192000"/>
              <a:gd name="connsiteY252" fmla="*/ 732929 h 910624"/>
              <a:gd name="connsiteX253" fmla="*/ 10336481 w 12192000"/>
              <a:gd name="connsiteY253" fmla="*/ 714462 h 910624"/>
              <a:gd name="connsiteX254" fmla="*/ 10349568 w 12192000"/>
              <a:gd name="connsiteY254" fmla="*/ 713901 h 910624"/>
              <a:gd name="connsiteX255" fmla="*/ 10356111 w 12192000"/>
              <a:gd name="connsiteY255" fmla="*/ 709414 h 910624"/>
              <a:gd name="connsiteX256" fmla="*/ 10354615 w 12192000"/>
              <a:gd name="connsiteY256" fmla="*/ 679128 h 910624"/>
              <a:gd name="connsiteX257" fmla="*/ 10358167 w 12192000"/>
              <a:gd name="connsiteY257" fmla="*/ 520594 h 910624"/>
              <a:gd name="connsiteX258" fmla="*/ 10372188 w 12192000"/>
              <a:gd name="connsiteY258" fmla="*/ 482269 h 910624"/>
              <a:gd name="connsiteX259" fmla="*/ 10396679 w 12192000"/>
              <a:gd name="connsiteY259" fmla="*/ 451984 h 910624"/>
              <a:gd name="connsiteX260" fmla="*/ 10447903 w 12192000"/>
              <a:gd name="connsiteY260" fmla="*/ 334765 h 910624"/>
              <a:gd name="connsiteX261" fmla="*/ 10448464 w 12192000"/>
              <a:gd name="connsiteY261" fmla="*/ 261107 h 910624"/>
              <a:gd name="connsiteX262" fmla="*/ 10446408 w 12192000"/>
              <a:gd name="connsiteY262" fmla="*/ 225774 h 910624"/>
              <a:gd name="connsiteX263" fmla="*/ 10448464 w 12192000"/>
              <a:gd name="connsiteY263" fmla="*/ 215678 h 910624"/>
              <a:gd name="connsiteX264" fmla="*/ 10453512 w 12192000"/>
              <a:gd name="connsiteY264" fmla="*/ 201096 h 910624"/>
              <a:gd name="connsiteX265" fmla="*/ 10442856 w 12192000"/>
              <a:gd name="connsiteY265" fmla="*/ 229139 h 910624"/>
              <a:gd name="connsiteX266" fmla="*/ 10417991 w 12192000"/>
              <a:gd name="connsiteY266" fmla="*/ 307471 h 910624"/>
              <a:gd name="connsiteX267" fmla="*/ 10413318 w 12192000"/>
              <a:gd name="connsiteY267" fmla="*/ 312331 h 910624"/>
              <a:gd name="connsiteX268" fmla="*/ 10410513 w 12192000"/>
              <a:gd name="connsiteY268" fmla="*/ 310649 h 910624"/>
              <a:gd name="connsiteX269" fmla="*/ 10388266 w 12192000"/>
              <a:gd name="connsiteY269" fmla="*/ 406929 h 910624"/>
              <a:gd name="connsiteX270" fmla="*/ 10366767 w 12192000"/>
              <a:gd name="connsiteY270" fmla="*/ 418706 h 910624"/>
              <a:gd name="connsiteX271" fmla="*/ 10364337 w 12192000"/>
              <a:gd name="connsiteY271" fmla="*/ 417398 h 910624"/>
              <a:gd name="connsiteX272" fmla="*/ 10363963 w 12192000"/>
              <a:gd name="connsiteY272" fmla="*/ 416650 h 910624"/>
              <a:gd name="connsiteX273" fmla="*/ 10365458 w 12192000"/>
              <a:gd name="connsiteY273" fmla="*/ 415528 h 910624"/>
              <a:gd name="connsiteX274" fmla="*/ 10368263 w 12192000"/>
              <a:gd name="connsiteY274" fmla="*/ 397768 h 910624"/>
              <a:gd name="connsiteX275" fmla="*/ 10360784 w 12192000"/>
              <a:gd name="connsiteY275" fmla="*/ 413472 h 910624"/>
              <a:gd name="connsiteX276" fmla="*/ 10362841 w 12192000"/>
              <a:gd name="connsiteY276" fmla="*/ 393468 h 910624"/>
              <a:gd name="connsiteX277" fmla="*/ 10356298 w 12192000"/>
              <a:gd name="connsiteY277" fmla="*/ 413659 h 910624"/>
              <a:gd name="connsiteX278" fmla="*/ 10355737 w 12192000"/>
              <a:gd name="connsiteY278" fmla="*/ 411041 h 910624"/>
              <a:gd name="connsiteX279" fmla="*/ 10356671 w 12192000"/>
              <a:gd name="connsiteY279" fmla="*/ 393468 h 910624"/>
              <a:gd name="connsiteX280" fmla="*/ 10355176 w 12192000"/>
              <a:gd name="connsiteY280" fmla="*/ 360004 h 910624"/>
              <a:gd name="connsiteX281" fmla="*/ 10369010 w 12192000"/>
              <a:gd name="connsiteY281" fmla="*/ 311023 h 910624"/>
              <a:gd name="connsiteX282" fmla="*/ 10397053 w 12192000"/>
              <a:gd name="connsiteY282" fmla="*/ 275129 h 910624"/>
              <a:gd name="connsiteX283" fmla="*/ 10414252 w 12192000"/>
              <a:gd name="connsiteY283" fmla="*/ 237925 h 910624"/>
              <a:gd name="connsiteX284" fmla="*/ 10429582 w 12192000"/>
              <a:gd name="connsiteY284" fmla="*/ 193244 h 910624"/>
              <a:gd name="connsiteX285" fmla="*/ 10435751 w 12192000"/>
              <a:gd name="connsiteY285" fmla="*/ 178849 h 910624"/>
              <a:gd name="connsiteX286" fmla="*/ 10450521 w 12192000"/>
              <a:gd name="connsiteY286" fmla="*/ 160902 h 910624"/>
              <a:gd name="connsiteX287" fmla="*/ 10481368 w 12192000"/>
              <a:gd name="connsiteY287" fmla="*/ 133233 h 910624"/>
              <a:gd name="connsiteX288" fmla="*/ 10489406 w 12192000"/>
              <a:gd name="connsiteY288" fmla="*/ 118277 h 910624"/>
              <a:gd name="connsiteX289" fmla="*/ 10506232 w 12192000"/>
              <a:gd name="connsiteY289" fmla="*/ 95282 h 910624"/>
              <a:gd name="connsiteX290" fmla="*/ 10529227 w 12192000"/>
              <a:gd name="connsiteY290" fmla="*/ 93039 h 910624"/>
              <a:gd name="connsiteX291" fmla="*/ 10577460 w 12192000"/>
              <a:gd name="connsiteY291" fmla="*/ 80139 h 910624"/>
              <a:gd name="connsiteX292" fmla="*/ 10582321 w 12192000"/>
              <a:gd name="connsiteY292" fmla="*/ 68361 h 910624"/>
              <a:gd name="connsiteX293" fmla="*/ 10581947 w 12192000"/>
              <a:gd name="connsiteY293" fmla="*/ 62005 h 910624"/>
              <a:gd name="connsiteX294" fmla="*/ 10581572 w 12192000"/>
              <a:gd name="connsiteY294" fmla="*/ 47984 h 910624"/>
              <a:gd name="connsiteX295" fmla="*/ 10576899 w 12192000"/>
              <a:gd name="connsiteY295" fmla="*/ 34336 h 910624"/>
              <a:gd name="connsiteX296" fmla="*/ 10572599 w 12192000"/>
              <a:gd name="connsiteY296" fmla="*/ 17137 h 910624"/>
              <a:gd name="connsiteX297" fmla="*/ 10579329 w 12192000"/>
              <a:gd name="connsiteY297" fmla="*/ 1246 h 910624"/>
              <a:gd name="connsiteX298" fmla="*/ 10594846 w 12192000"/>
              <a:gd name="connsiteY298" fmla="*/ 6107 h 910624"/>
              <a:gd name="connsiteX299" fmla="*/ 10632984 w 12192000"/>
              <a:gd name="connsiteY299" fmla="*/ 23867 h 910624"/>
              <a:gd name="connsiteX300" fmla="*/ 10701595 w 12192000"/>
              <a:gd name="connsiteY300" fmla="*/ 30971 h 910624"/>
              <a:gd name="connsiteX301" fmla="*/ 10770392 w 12192000"/>
              <a:gd name="connsiteY301" fmla="*/ 33215 h 910624"/>
              <a:gd name="connsiteX302" fmla="*/ 10898080 w 12192000"/>
              <a:gd name="connsiteY302" fmla="*/ 20689 h 910624"/>
              <a:gd name="connsiteX303" fmla="*/ 10923878 w 12192000"/>
              <a:gd name="connsiteY303" fmla="*/ 5172 h 910624"/>
              <a:gd name="connsiteX304" fmla="*/ 10931520 w 12192000"/>
              <a:gd name="connsiteY304" fmla="*/ 265 h 910624"/>
              <a:gd name="connsiteX0" fmla="*/ 11634616 w 12198495"/>
              <a:gd name="connsiteY0" fmla="*/ 695510 h 910624"/>
              <a:gd name="connsiteX1" fmla="*/ 11628681 w 12198495"/>
              <a:gd name="connsiteY1" fmla="*/ 699880 h 910624"/>
              <a:gd name="connsiteX2" fmla="*/ 11627185 w 12198495"/>
              <a:gd name="connsiteY2" fmla="*/ 725492 h 910624"/>
              <a:gd name="connsiteX3" fmla="*/ 11644384 w 12198495"/>
              <a:gd name="connsiteY3" fmla="*/ 729979 h 910624"/>
              <a:gd name="connsiteX4" fmla="*/ 11651863 w 12198495"/>
              <a:gd name="connsiteY4" fmla="*/ 730913 h 910624"/>
              <a:gd name="connsiteX5" fmla="*/ 11663080 w 12198495"/>
              <a:gd name="connsiteY5" fmla="*/ 719883 h 910624"/>
              <a:gd name="connsiteX6" fmla="*/ 11662519 w 12198495"/>
              <a:gd name="connsiteY6" fmla="*/ 715209 h 910624"/>
              <a:gd name="connsiteX7" fmla="*/ 11641954 w 12198495"/>
              <a:gd name="connsiteY7" fmla="*/ 696328 h 910624"/>
              <a:gd name="connsiteX8" fmla="*/ 11634616 w 12198495"/>
              <a:gd name="connsiteY8" fmla="*/ 695510 h 910624"/>
              <a:gd name="connsiteX9" fmla="*/ 11559135 w 12198495"/>
              <a:gd name="connsiteY9" fmla="*/ 473903 h 910624"/>
              <a:gd name="connsiteX10" fmla="*/ 11555396 w 12198495"/>
              <a:gd name="connsiteY10" fmla="*/ 476100 h 910624"/>
              <a:gd name="connsiteX11" fmla="*/ 11542684 w 12198495"/>
              <a:gd name="connsiteY11" fmla="*/ 481895 h 910624"/>
              <a:gd name="connsiteX12" fmla="*/ 11525110 w 12198495"/>
              <a:gd name="connsiteY12" fmla="*/ 505078 h 910624"/>
              <a:gd name="connsiteX13" fmla="*/ 11524736 w 12198495"/>
              <a:gd name="connsiteY13" fmla="*/ 515360 h 910624"/>
              <a:gd name="connsiteX14" fmla="*/ 11519876 w 12198495"/>
              <a:gd name="connsiteY14" fmla="*/ 555928 h 910624"/>
              <a:gd name="connsiteX15" fmla="*/ 11506976 w 12198495"/>
              <a:gd name="connsiteY15" fmla="*/ 603787 h 910624"/>
              <a:gd name="connsiteX16" fmla="*/ 11503611 w 12198495"/>
              <a:gd name="connsiteY16" fmla="*/ 628652 h 910624"/>
              <a:gd name="connsiteX17" fmla="*/ 11498190 w 12198495"/>
              <a:gd name="connsiteY17" fmla="*/ 677072 h 910624"/>
              <a:gd name="connsiteX18" fmla="*/ 11491646 w 12198495"/>
              <a:gd name="connsiteY18" fmla="*/ 701375 h 910624"/>
              <a:gd name="connsiteX19" fmla="*/ 11500246 w 12198495"/>
              <a:gd name="connsiteY19" fmla="*/ 714275 h 910624"/>
              <a:gd name="connsiteX20" fmla="*/ 11579139 w 12198495"/>
              <a:gd name="connsiteY20" fmla="*/ 722314 h 910624"/>
              <a:gd name="connsiteX21" fmla="*/ 11601573 w 12198495"/>
              <a:gd name="connsiteY21" fmla="*/ 701188 h 910624"/>
              <a:gd name="connsiteX22" fmla="*/ 11592039 w 12198495"/>
              <a:gd name="connsiteY22" fmla="*/ 685298 h 910624"/>
              <a:gd name="connsiteX23" fmla="*/ 11574652 w 12198495"/>
              <a:gd name="connsiteY23" fmla="*/ 650525 h 910624"/>
              <a:gd name="connsiteX24" fmla="*/ 11575400 w 12198495"/>
              <a:gd name="connsiteY24" fmla="*/ 643234 h 910624"/>
              <a:gd name="connsiteX25" fmla="*/ 11572035 w 12198495"/>
              <a:gd name="connsiteY25" fmla="*/ 635008 h 910624"/>
              <a:gd name="connsiteX26" fmla="*/ 11560257 w 12198495"/>
              <a:gd name="connsiteY26" fmla="*/ 640990 h 910624"/>
              <a:gd name="connsiteX27" fmla="*/ 11552218 w 12198495"/>
              <a:gd name="connsiteY27" fmla="*/ 643047 h 910624"/>
              <a:gd name="connsiteX28" fmla="*/ 11546797 w 12198495"/>
              <a:gd name="connsiteY28" fmla="*/ 630708 h 910624"/>
              <a:gd name="connsiteX29" fmla="*/ 11548105 w 12198495"/>
              <a:gd name="connsiteY29" fmla="*/ 604535 h 910624"/>
              <a:gd name="connsiteX30" fmla="*/ 11563248 w 12198495"/>
              <a:gd name="connsiteY30" fmla="*/ 482269 h 910624"/>
              <a:gd name="connsiteX31" fmla="*/ 11562874 w 12198495"/>
              <a:gd name="connsiteY31" fmla="*/ 474230 h 910624"/>
              <a:gd name="connsiteX32" fmla="*/ 11559135 w 12198495"/>
              <a:gd name="connsiteY32" fmla="*/ 473903 h 910624"/>
              <a:gd name="connsiteX33" fmla="*/ 11566614 w 12198495"/>
              <a:gd name="connsiteY33" fmla="*/ 432915 h 910624"/>
              <a:gd name="connsiteX34" fmla="*/ 11534832 w 12198495"/>
              <a:gd name="connsiteY34" fmla="*/ 477783 h 910624"/>
              <a:gd name="connsiteX35" fmla="*/ 11566614 w 12198495"/>
              <a:gd name="connsiteY35" fmla="*/ 432915 h 910624"/>
              <a:gd name="connsiteX36" fmla="*/ 11397236 w 12198495"/>
              <a:gd name="connsiteY36" fmla="*/ 427493 h 910624"/>
              <a:gd name="connsiteX37" fmla="*/ 11415558 w 12198495"/>
              <a:gd name="connsiteY37" fmla="*/ 452544 h 910624"/>
              <a:gd name="connsiteX38" fmla="*/ 11502676 w 12198495"/>
              <a:gd name="connsiteY38" fmla="*/ 486756 h 910624"/>
              <a:gd name="connsiteX39" fmla="*/ 11513333 w 12198495"/>
              <a:gd name="connsiteY39" fmla="*/ 482269 h 910624"/>
              <a:gd name="connsiteX40" fmla="*/ 11520063 w 12198495"/>
              <a:gd name="connsiteY40" fmla="*/ 459835 h 910624"/>
              <a:gd name="connsiteX41" fmla="*/ 11397236 w 12198495"/>
              <a:gd name="connsiteY41" fmla="*/ 427493 h 910624"/>
              <a:gd name="connsiteX42" fmla="*/ 10946687 w 12198495"/>
              <a:gd name="connsiteY42" fmla="*/ 423941 h 910624"/>
              <a:gd name="connsiteX43" fmla="*/ 10942386 w 12198495"/>
              <a:gd name="connsiteY43" fmla="*/ 428241 h 910624"/>
              <a:gd name="connsiteX44" fmla="*/ 10897893 w 12198495"/>
              <a:gd name="connsiteY44" fmla="*/ 500778 h 910624"/>
              <a:gd name="connsiteX45" fmla="*/ 10888732 w 12198495"/>
              <a:gd name="connsiteY45" fmla="*/ 530876 h 910624"/>
              <a:gd name="connsiteX46" fmla="*/ 10876394 w 12198495"/>
              <a:gd name="connsiteY46" fmla="*/ 565275 h 910624"/>
              <a:gd name="connsiteX47" fmla="*/ 10840686 w 12198495"/>
              <a:gd name="connsiteY47" fmla="*/ 659311 h 910624"/>
              <a:gd name="connsiteX48" fmla="*/ 10840312 w 12198495"/>
              <a:gd name="connsiteY48" fmla="*/ 679689 h 910624"/>
              <a:gd name="connsiteX49" fmla="*/ 10848164 w 12198495"/>
              <a:gd name="connsiteY49" fmla="*/ 687167 h 910624"/>
              <a:gd name="connsiteX50" fmla="*/ 10866859 w 12198495"/>
              <a:gd name="connsiteY50" fmla="*/ 686606 h 910624"/>
              <a:gd name="connsiteX51" fmla="*/ 11009689 w 12198495"/>
              <a:gd name="connsiteY51" fmla="*/ 686606 h 910624"/>
              <a:gd name="connsiteX52" fmla="*/ 11048948 w 12198495"/>
              <a:gd name="connsiteY52" fmla="*/ 686980 h 910624"/>
              <a:gd name="connsiteX53" fmla="*/ 11054931 w 12198495"/>
              <a:gd name="connsiteY53" fmla="*/ 681559 h 910624"/>
              <a:gd name="connsiteX54" fmla="*/ 10998846 w 12198495"/>
              <a:gd name="connsiteY54" fmla="*/ 577240 h 910624"/>
              <a:gd name="connsiteX55" fmla="*/ 10985572 w 12198495"/>
              <a:gd name="connsiteY55" fmla="*/ 545459 h 910624"/>
              <a:gd name="connsiteX56" fmla="*/ 10981272 w 12198495"/>
              <a:gd name="connsiteY56" fmla="*/ 514051 h 910624"/>
              <a:gd name="connsiteX57" fmla="*/ 10950238 w 12198495"/>
              <a:gd name="connsiteY57" fmla="*/ 428989 h 910624"/>
              <a:gd name="connsiteX58" fmla="*/ 10946687 w 12198495"/>
              <a:gd name="connsiteY58" fmla="*/ 423941 h 910624"/>
              <a:gd name="connsiteX59" fmla="*/ 11552779 w 12198495"/>
              <a:gd name="connsiteY59" fmla="*/ 389729 h 910624"/>
              <a:gd name="connsiteX60" fmla="*/ 11548853 w 12198495"/>
              <a:gd name="connsiteY60" fmla="*/ 393468 h 910624"/>
              <a:gd name="connsiteX61" fmla="*/ 11541375 w 12198495"/>
              <a:gd name="connsiteY61" fmla="*/ 436654 h 910624"/>
              <a:gd name="connsiteX62" fmla="*/ 11544180 w 12198495"/>
              <a:gd name="connsiteY62" fmla="*/ 440579 h 910624"/>
              <a:gd name="connsiteX63" fmla="*/ 11569604 w 12198495"/>
              <a:gd name="connsiteY63" fmla="*/ 410854 h 910624"/>
              <a:gd name="connsiteX64" fmla="*/ 11552779 w 12198495"/>
              <a:gd name="connsiteY64" fmla="*/ 389729 h 910624"/>
              <a:gd name="connsiteX65" fmla="*/ 10553296 w 12198495"/>
              <a:gd name="connsiteY65" fmla="*/ 389238 h 910624"/>
              <a:gd name="connsiteX66" fmla="*/ 10546613 w 12198495"/>
              <a:gd name="connsiteY66" fmla="*/ 392159 h 910624"/>
              <a:gd name="connsiteX67" fmla="*/ 10495015 w 12198495"/>
              <a:gd name="connsiteY67" fmla="*/ 432540 h 910624"/>
              <a:gd name="connsiteX68" fmla="*/ 10419487 w 12198495"/>
              <a:gd name="connsiteY68" fmla="*/ 513677 h 910624"/>
              <a:gd name="connsiteX69" fmla="*/ 10408831 w 12198495"/>
              <a:gd name="connsiteY69" fmla="*/ 548824 h 910624"/>
              <a:gd name="connsiteX70" fmla="*/ 10406027 w 12198495"/>
              <a:gd name="connsiteY70" fmla="*/ 564341 h 910624"/>
              <a:gd name="connsiteX71" fmla="*/ 10395183 w 12198495"/>
              <a:gd name="connsiteY71" fmla="*/ 656881 h 910624"/>
              <a:gd name="connsiteX72" fmla="*/ 10400605 w 12198495"/>
              <a:gd name="connsiteY72" fmla="*/ 701375 h 910624"/>
              <a:gd name="connsiteX73" fmla="*/ 10411448 w 12198495"/>
              <a:gd name="connsiteY73" fmla="*/ 710910 h 910624"/>
              <a:gd name="connsiteX74" fmla="*/ 10487911 w 12198495"/>
              <a:gd name="connsiteY74" fmla="*/ 705488 h 910624"/>
              <a:gd name="connsiteX75" fmla="*/ 10681778 w 12198495"/>
              <a:gd name="connsiteY75" fmla="*/ 693336 h 910624"/>
              <a:gd name="connsiteX76" fmla="*/ 10697669 w 12198495"/>
              <a:gd name="connsiteY76" fmla="*/ 681933 h 910624"/>
              <a:gd name="connsiteX77" fmla="*/ 10679348 w 12198495"/>
              <a:gd name="connsiteY77" fmla="*/ 672585 h 910624"/>
              <a:gd name="connsiteX78" fmla="*/ 10589238 w 12198495"/>
              <a:gd name="connsiteY78" fmla="*/ 551067 h 910624"/>
              <a:gd name="connsiteX79" fmla="*/ 10563812 w 12198495"/>
              <a:gd name="connsiteY79" fmla="*/ 480213 h 910624"/>
              <a:gd name="connsiteX80" fmla="*/ 10556895 w 12198495"/>
              <a:gd name="connsiteY80" fmla="*/ 395711 h 910624"/>
              <a:gd name="connsiteX81" fmla="*/ 10553296 w 12198495"/>
              <a:gd name="connsiteY81" fmla="*/ 389238 h 910624"/>
              <a:gd name="connsiteX82" fmla="*/ 10641210 w 12198495"/>
              <a:gd name="connsiteY82" fmla="*/ 347478 h 910624"/>
              <a:gd name="connsiteX83" fmla="*/ 10632984 w 12198495"/>
              <a:gd name="connsiteY83" fmla="*/ 351404 h 910624"/>
              <a:gd name="connsiteX84" fmla="*/ 10627562 w 12198495"/>
              <a:gd name="connsiteY84" fmla="*/ 370847 h 910624"/>
              <a:gd name="connsiteX85" fmla="*/ 10624197 w 12198495"/>
              <a:gd name="connsiteY85" fmla="*/ 384494 h 910624"/>
              <a:gd name="connsiteX86" fmla="*/ 10619897 w 12198495"/>
              <a:gd name="connsiteY86" fmla="*/ 408237 h 910624"/>
              <a:gd name="connsiteX87" fmla="*/ 10618402 w 12198495"/>
              <a:gd name="connsiteY87" fmla="*/ 416276 h 910624"/>
              <a:gd name="connsiteX88" fmla="*/ 10614850 w 12198495"/>
              <a:gd name="connsiteY88" fmla="*/ 491617 h 910624"/>
              <a:gd name="connsiteX89" fmla="*/ 10628684 w 12198495"/>
              <a:gd name="connsiteY89" fmla="*/ 528446 h 910624"/>
              <a:gd name="connsiteX90" fmla="*/ 10636349 w 12198495"/>
              <a:gd name="connsiteY90" fmla="*/ 543215 h 910624"/>
              <a:gd name="connsiteX91" fmla="*/ 10660466 w 12198495"/>
              <a:gd name="connsiteY91" fmla="*/ 592383 h 910624"/>
              <a:gd name="connsiteX92" fmla="*/ 10713372 w 12198495"/>
              <a:gd name="connsiteY92" fmla="*/ 648842 h 910624"/>
              <a:gd name="connsiteX93" fmla="*/ 10729824 w 12198495"/>
              <a:gd name="connsiteY93" fmla="*/ 672024 h 910624"/>
              <a:gd name="connsiteX94" fmla="*/ 10734685 w 12198495"/>
              <a:gd name="connsiteY94" fmla="*/ 678567 h 910624"/>
              <a:gd name="connsiteX95" fmla="*/ 10779366 w 12198495"/>
              <a:gd name="connsiteY95" fmla="*/ 690719 h 910624"/>
              <a:gd name="connsiteX96" fmla="*/ 10807409 w 12198495"/>
              <a:gd name="connsiteY96" fmla="*/ 669781 h 910624"/>
              <a:gd name="connsiteX97" fmla="*/ 10813204 w 12198495"/>
              <a:gd name="connsiteY97" fmla="*/ 655012 h 910624"/>
              <a:gd name="connsiteX98" fmla="*/ 10833956 w 12198495"/>
              <a:gd name="connsiteY98" fmla="*/ 531811 h 910624"/>
              <a:gd name="connsiteX99" fmla="*/ 10842742 w 12198495"/>
              <a:gd name="connsiteY99" fmla="*/ 502086 h 910624"/>
              <a:gd name="connsiteX100" fmla="*/ 10859754 w 12198495"/>
              <a:gd name="connsiteY100" fmla="*/ 474604 h 910624"/>
              <a:gd name="connsiteX101" fmla="*/ 10892658 w 12198495"/>
              <a:gd name="connsiteY101" fmla="*/ 368790 h 910624"/>
              <a:gd name="connsiteX102" fmla="*/ 10885180 w 12198495"/>
              <a:gd name="connsiteY102" fmla="*/ 362621 h 910624"/>
              <a:gd name="connsiteX103" fmla="*/ 10836199 w 12198495"/>
              <a:gd name="connsiteY103" fmla="*/ 374025 h 910624"/>
              <a:gd name="connsiteX104" fmla="*/ 10791518 w 12198495"/>
              <a:gd name="connsiteY104" fmla="*/ 379634 h 910624"/>
              <a:gd name="connsiteX105" fmla="*/ 10745154 w 12198495"/>
              <a:gd name="connsiteY105" fmla="*/ 377016 h 910624"/>
              <a:gd name="connsiteX106" fmla="*/ 10727020 w 12198495"/>
              <a:gd name="connsiteY106" fmla="*/ 374586 h 910624"/>
              <a:gd name="connsiteX107" fmla="*/ 10711503 w 12198495"/>
              <a:gd name="connsiteY107" fmla="*/ 371408 h 910624"/>
              <a:gd name="connsiteX108" fmla="*/ 10693369 w 12198495"/>
              <a:gd name="connsiteY108" fmla="*/ 367108 h 910624"/>
              <a:gd name="connsiteX109" fmla="*/ 10653735 w 12198495"/>
              <a:gd name="connsiteY109" fmla="*/ 352713 h 910624"/>
              <a:gd name="connsiteX110" fmla="*/ 10641210 w 12198495"/>
              <a:gd name="connsiteY110" fmla="*/ 347478 h 910624"/>
              <a:gd name="connsiteX111" fmla="*/ 10369758 w 12198495"/>
              <a:gd name="connsiteY111" fmla="*/ 338879 h 910624"/>
              <a:gd name="connsiteX112" fmla="*/ 10362654 w 12198495"/>
              <a:gd name="connsiteY112" fmla="*/ 357948 h 910624"/>
              <a:gd name="connsiteX113" fmla="*/ 10364898 w 12198495"/>
              <a:gd name="connsiteY113" fmla="*/ 358695 h 910624"/>
              <a:gd name="connsiteX114" fmla="*/ 10369758 w 12198495"/>
              <a:gd name="connsiteY114" fmla="*/ 338879 h 910624"/>
              <a:gd name="connsiteX115" fmla="*/ 11346424 w 12198495"/>
              <a:gd name="connsiteY115" fmla="*/ 288619 h 910624"/>
              <a:gd name="connsiteX116" fmla="*/ 11350474 w 12198495"/>
              <a:gd name="connsiteY116" fmla="*/ 306943 h 910624"/>
              <a:gd name="connsiteX117" fmla="*/ 11351060 w 12198495"/>
              <a:gd name="connsiteY117" fmla="*/ 322053 h 910624"/>
              <a:gd name="connsiteX118" fmla="*/ 11346424 w 12198495"/>
              <a:gd name="connsiteY118" fmla="*/ 288619 h 910624"/>
              <a:gd name="connsiteX119" fmla="*/ 11349751 w 12198495"/>
              <a:gd name="connsiteY119" fmla="*/ 159406 h 910624"/>
              <a:gd name="connsiteX120" fmla="*/ 11338160 w 12198495"/>
              <a:gd name="connsiteY120" fmla="*/ 178288 h 910624"/>
              <a:gd name="connsiteX121" fmla="*/ 11336104 w 12198495"/>
              <a:gd name="connsiteY121" fmla="*/ 214183 h 910624"/>
              <a:gd name="connsiteX122" fmla="*/ 11346424 w 12198495"/>
              <a:gd name="connsiteY122" fmla="*/ 288619 h 910624"/>
              <a:gd name="connsiteX123" fmla="*/ 11329934 w 12198495"/>
              <a:gd name="connsiteY123" fmla="*/ 213996 h 910624"/>
              <a:gd name="connsiteX124" fmla="*/ 11331617 w 12198495"/>
              <a:gd name="connsiteY124" fmla="*/ 176232 h 910624"/>
              <a:gd name="connsiteX125" fmla="*/ 11330682 w 12198495"/>
              <a:gd name="connsiteY125" fmla="*/ 166697 h 910624"/>
              <a:gd name="connsiteX126" fmla="*/ 11320587 w 12198495"/>
              <a:gd name="connsiteY126" fmla="*/ 169315 h 910624"/>
              <a:gd name="connsiteX127" fmla="*/ 11315166 w 12198495"/>
              <a:gd name="connsiteY127" fmla="*/ 172680 h 910624"/>
              <a:gd name="connsiteX128" fmla="*/ 11277776 w 12198495"/>
              <a:gd name="connsiteY128" fmla="*/ 204461 h 910624"/>
              <a:gd name="connsiteX129" fmla="*/ 11265436 w 12198495"/>
              <a:gd name="connsiteY129" fmla="*/ 217174 h 910624"/>
              <a:gd name="connsiteX130" fmla="*/ 11199630 w 12198495"/>
              <a:gd name="connsiteY130" fmla="*/ 287467 h 910624"/>
              <a:gd name="connsiteX131" fmla="*/ 11051004 w 12198495"/>
              <a:gd name="connsiteY131" fmla="*/ 311958 h 910624"/>
              <a:gd name="connsiteX132" fmla="*/ 11045770 w 12198495"/>
              <a:gd name="connsiteY132" fmla="*/ 310088 h 910624"/>
              <a:gd name="connsiteX133" fmla="*/ 11027636 w 12198495"/>
              <a:gd name="connsiteY133" fmla="*/ 345983 h 910624"/>
              <a:gd name="connsiteX134" fmla="*/ 11014175 w 12198495"/>
              <a:gd name="connsiteY134" fmla="*/ 376643 h 910624"/>
              <a:gd name="connsiteX135" fmla="*/ 11019036 w 12198495"/>
              <a:gd name="connsiteY135" fmla="*/ 430484 h 910624"/>
              <a:gd name="connsiteX136" fmla="*/ 11019036 w 12198495"/>
              <a:gd name="connsiteY136" fmla="*/ 430671 h 910624"/>
              <a:gd name="connsiteX137" fmla="*/ 11019784 w 12198495"/>
              <a:gd name="connsiteY137" fmla="*/ 435158 h 910624"/>
              <a:gd name="connsiteX138" fmla="*/ 11028197 w 12198495"/>
              <a:gd name="connsiteY138" fmla="*/ 513490 h 910624"/>
              <a:gd name="connsiteX139" fmla="*/ 11049322 w 12198495"/>
              <a:gd name="connsiteY139" fmla="*/ 556676 h 910624"/>
              <a:gd name="connsiteX140" fmla="*/ 11049883 w 12198495"/>
              <a:gd name="connsiteY140" fmla="*/ 566023 h 910624"/>
              <a:gd name="connsiteX141" fmla="*/ 11085590 w 12198495"/>
              <a:gd name="connsiteY141" fmla="*/ 679128 h 910624"/>
              <a:gd name="connsiteX142" fmla="*/ 11104472 w 12198495"/>
              <a:gd name="connsiteY142" fmla="*/ 689971 h 910624"/>
              <a:gd name="connsiteX143" fmla="*/ 11317035 w 12198495"/>
              <a:gd name="connsiteY143" fmla="*/ 699880 h 910624"/>
              <a:gd name="connsiteX144" fmla="*/ 11460986 w 12198495"/>
              <a:gd name="connsiteY144" fmla="*/ 711097 h 910624"/>
              <a:gd name="connsiteX145" fmla="*/ 11472764 w 12198495"/>
              <a:gd name="connsiteY145" fmla="*/ 703993 h 910624"/>
              <a:gd name="connsiteX146" fmla="*/ 11480056 w 12198495"/>
              <a:gd name="connsiteY146" fmla="*/ 653703 h 910624"/>
              <a:gd name="connsiteX147" fmla="*/ 11491272 w 12198495"/>
              <a:gd name="connsiteY147" fmla="*/ 594066 h 910624"/>
              <a:gd name="connsiteX148" fmla="*/ 11500620 w 12198495"/>
              <a:gd name="connsiteY148" fmla="*/ 565649 h 910624"/>
              <a:gd name="connsiteX149" fmla="*/ 11508659 w 12198495"/>
              <a:gd name="connsiteY149" fmla="*/ 503582 h 910624"/>
              <a:gd name="connsiteX150" fmla="*/ 11499124 w 12198495"/>
              <a:gd name="connsiteY150" fmla="*/ 492925 h 910624"/>
              <a:gd name="connsiteX151" fmla="*/ 11412193 w 12198495"/>
              <a:gd name="connsiteY151" fmla="*/ 457405 h 910624"/>
              <a:gd name="connsiteX152" fmla="*/ 11392189 w 12198495"/>
              <a:gd name="connsiteY152" fmla="*/ 434036 h 910624"/>
              <a:gd name="connsiteX153" fmla="*/ 11392002 w 12198495"/>
              <a:gd name="connsiteY153" fmla="*/ 434223 h 910624"/>
              <a:gd name="connsiteX154" fmla="*/ 11380785 w 12198495"/>
              <a:gd name="connsiteY154" fmla="*/ 413845 h 910624"/>
              <a:gd name="connsiteX155" fmla="*/ 11366950 w 12198495"/>
              <a:gd name="connsiteY155" fmla="*/ 381503 h 910624"/>
              <a:gd name="connsiteX156" fmla="*/ 11350474 w 12198495"/>
              <a:gd name="connsiteY156" fmla="*/ 306943 h 910624"/>
              <a:gd name="connsiteX157" fmla="*/ 11346947 w 12198495"/>
              <a:gd name="connsiteY157" fmla="*/ 216052 h 910624"/>
              <a:gd name="connsiteX158" fmla="*/ 11352369 w 12198495"/>
              <a:gd name="connsiteY158" fmla="*/ 178475 h 910624"/>
              <a:gd name="connsiteX159" fmla="*/ 11354986 w 12198495"/>
              <a:gd name="connsiteY159" fmla="*/ 164828 h 910624"/>
              <a:gd name="connsiteX160" fmla="*/ 11349751 w 12198495"/>
              <a:gd name="connsiteY160" fmla="*/ 159406 h 910624"/>
              <a:gd name="connsiteX161" fmla="*/ 10931520 w 12198495"/>
              <a:gd name="connsiteY161" fmla="*/ 265 h 910624"/>
              <a:gd name="connsiteX162" fmla="*/ 10940144 w 12198495"/>
              <a:gd name="connsiteY162" fmla="*/ 2929 h 910624"/>
              <a:gd name="connsiteX163" fmla="*/ 10943321 w 12198495"/>
              <a:gd name="connsiteY163" fmla="*/ 6668 h 910624"/>
              <a:gd name="connsiteX164" fmla="*/ 10943695 w 12198495"/>
              <a:gd name="connsiteY164" fmla="*/ 30224 h 910624"/>
              <a:gd name="connsiteX165" fmla="*/ 10937526 w 12198495"/>
              <a:gd name="connsiteY165" fmla="*/ 48731 h 910624"/>
              <a:gd name="connsiteX166" fmla="*/ 10936218 w 12198495"/>
              <a:gd name="connsiteY166" fmla="*/ 54901 h 910624"/>
              <a:gd name="connsiteX167" fmla="*/ 10930983 w 12198495"/>
              <a:gd name="connsiteY167" fmla="*/ 47797 h 910624"/>
              <a:gd name="connsiteX168" fmla="*/ 10930422 w 12198495"/>
              <a:gd name="connsiteY168" fmla="*/ 68175 h 910624"/>
              <a:gd name="connsiteX169" fmla="*/ 10937713 w 12198495"/>
              <a:gd name="connsiteY169" fmla="*/ 79765 h 910624"/>
              <a:gd name="connsiteX170" fmla="*/ 10973794 w 12198495"/>
              <a:gd name="connsiteY170" fmla="*/ 105751 h 910624"/>
              <a:gd name="connsiteX171" fmla="*/ 10977346 w 12198495"/>
              <a:gd name="connsiteY171" fmla="*/ 109864 h 910624"/>
              <a:gd name="connsiteX172" fmla="*/ 11013802 w 12198495"/>
              <a:gd name="connsiteY172" fmla="*/ 137159 h 910624"/>
              <a:gd name="connsiteX173" fmla="*/ 11039975 w 12198495"/>
              <a:gd name="connsiteY173" fmla="*/ 163145 h 910624"/>
              <a:gd name="connsiteX174" fmla="*/ 11087834 w 12198495"/>
              <a:gd name="connsiteY174" fmla="*/ 197731 h 910624"/>
              <a:gd name="connsiteX175" fmla="*/ 11181870 w 12198495"/>
              <a:gd name="connsiteY175" fmla="*/ 189131 h 910624"/>
              <a:gd name="connsiteX176" fmla="*/ 11210660 w 12198495"/>
              <a:gd name="connsiteY176" fmla="*/ 156041 h 910624"/>
              <a:gd name="connsiteX177" fmla="*/ 11217204 w 12198495"/>
              <a:gd name="connsiteY177" fmla="*/ 145011 h 910624"/>
              <a:gd name="connsiteX178" fmla="*/ 11235712 w 12198495"/>
              <a:gd name="connsiteY178" fmla="*/ 107621 h 910624"/>
              <a:gd name="connsiteX179" fmla="*/ 11240946 w 12198495"/>
              <a:gd name="connsiteY179" fmla="*/ 77335 h 910624"/>
              <a:gd name="connsiteX180" fmla="*/ 11252911 w 12198495"/>
              <a:gd name="connsiteY180" fmla="*/ 63875 h 910624"/>
              <a:gd name="connsiteX181" fmla="*/ 11248798 w 12198495"/>
              <a:gd name="connsiteY181" fmla="*/ 58827 h 910624"/>
              <a:gd name="connsiteX182" fmla="*/ 11254220 w 12198495"/>
              <a:gd name="connsiteY182" fmla="*/ 58453 h 910624"/>
              <a:gd name="connsiteX183" fmla="*/ 11256650 w 12198495"/>
              <a:gd name="connsiteY183" fmla="*/ 60136 h 910624"/>
              <a:gd name="connsiteX184" fmla="*/ 11279458 w 12198495"/>
              <a:gd name="connsiteY184" fmla="*/ 63501 h 910624"/>
              <a:gd name="connsiteX185" fmla="*/ 11317035 w 12198495"/>
              <a:gd name="connsiteY185" fmla="*/ 66305 h 910624"/>
              <a:gd name="connsiteX186" fmla="*/ 11329186 w 12198495"/>
              <a:gd name="connsiteY186" fmla="*/ 70605 h 910624"/>
              <a:gd name="connsiteX187" fmla="*/ 11336665 w 12198495"/>
              <a:gd name="connsiteY187" fmla="*/ 72848 h 910624"/>
              <a:gd name="connsiteX188" fmla="*/ 11374428 w 12198495"/>
              <a:gd name="connsiteY188" fmla="*/ 73222 h 910624"/>
              <a:gd name="connsiteX189" fmla="*/ 11397236 w 12198495"/>
              <a:gd name="connsiteY189" fmla="*/ 74157 h 910624"/>
              <a:gd name="connsiteX190" fmla="*/ 11411632 w 12198495"/>
              <a:gd name="connsiteY190" fmla="*/ 80887 h 910624"/>
              <a:gd name="connsiteX191" fmla="*/ 11431822 w 12198495"/>
              <a:gd name="connsiteY191" fmla="*/ 116595 h 910624"/>
              <a:gd name="connsiteX192" fmla="*/ 11428457 w 12198495"/>
              <a:gd name="connsiteY192" fmla="*/ 136037 h 910624"/>
              <a:gd name="connsiteX193" fmla="*/ 11425092 w 12198495"/>
              <a:gd name="connsiteY193" fmla="*/ 135103 h 910624"/>
              <a:gd name="connsiteX194" fmla="*/ 11421353 w 12198495"/>
              <a:gd name="connsiteY194" fmla="*/ 139029 h 910624"/>
              <a:gd name="connsiteX195" fmla="*/ 11401350 w 12198495"/>
              <a:gd name="connsiteY195" fmla="*/ 152489 h 910624"/>
              <a:gd name="connsiteX196" fmla="*/ 11380224 w 12198495"/>
              <a:gd name="connsiteY196" fmla="*/ 155293 h 910624"/>
              <a:gd name="connsiteX197" fmla="*/ 11358912 w 12198495"/>
              <a:gd name="connsiteY197" fmla="*/ 174549 h 910624"/>
              <a:gd name="connsiteX198" fmla="*/ 11358164 w 12198495"/>
              <a:gd name="connsiteY198" fmla="*/ 181840 h 910624"/>
              <a:gd name="connsiteX199" fmla="*/ 11352742 w 12198495"/>
              <a:gd name="connsiteY199" fmla="*/ 221100 h 910624"/>
              <a:gd name="connsiteX200" fmla="*/ 11351995 w 12198495"/>
              <a:gd name="connsiteY200" fmla="*/ 256620 h 910624"/>
              <a:gd name="connsiteX201" fmla="*/ 11363399 w 12198495"/>
              <a:gd name="connsiteY201" fmla="*/ 347104 h 910624"/>
              <a:gd name="connsiteX202" fmla="*/ 11399854 w 12198495"/>
              <a:gd name="connsiteY202" fmla="*/ 420389 h 910624"/>
              <a:gd name="connsiteX203" fmla="*/ 11514454 w 12198495"/>
              <a:gd name="connsiteY203" fmla="*/ 454975 h 910624"/>
              <a:gd name="connsiteX204" fmla="*/ 11525298 w 12198495"/>
              <a:gd name="connsiteY204" fmla="*/ 443758 h 910624"/>
              <a:gd name="connsiteX205" fmla="*/ 11537449 w 12198495"/>
              <a:gd name="connsiteY205" fmla="*/ 387299 h 910624"/>
              <a:gd name="connsiteX206" fmla="*/ 11538010 w 12198495"/>
              <a:gd name="connsiteY206" fmla="*/ 373464 h 910624"/>
              <a:gd name="connsiteX207" fmla="*/ 11532402 w 12198495"/>
              <a:gd name="connsiteY207" fmla="*/ 322614 h 910624"/>
              <a:gd name="connsiteX208" fmla="*/ 11533150 w 12198495"/>
              <a:gd name="connsiteY208" fmla="*/ 320184 h 910624"/>
              <a:gd name="connsiteX209" fmla="*/ 11534271 w 12198495"/>
              <a:gd name="connsiteY209" fmla="*/ 314949 h 910624"/>
              <a:gd name="connsiteX210" fmla="*/ 11551844 w 12198495"/>
              <a:gd name="connsiteY210" fmla="*/ 281298 h 910624"/>
              <a:gd name="connsiteX211" fmla="*/ 11568109 w 12198495"/>
              <a:gd name="connsiteY211" fmla="*/ 272137 h 910624"/>
              <a:gd name="connsiteX212" fmla="*/ 11574465 w 12198495"/>
              <a:gd name="connsiteY212" fmla="*/ 255873 h 910624"/>
              <a:gd name="connsiteX213" fmla="*/ 11576709 w 12198495"/>
              <a:gd name="connsiteY213" fmla="*/ 255312 h 910624"/>
              <a:gd name="connsiteX214" fmla="*/ 11578765 w 12198495"/>
              <a:gd name="connsiteY214" fmla="*/ 239608 h 910624"/>
              <a:gd name="connsiteX215" fmla="*/ 11575587 w 12198495"/>
              <a:gd name="connsiteY215" fmla="*/ 231756 h 910624"/>
              <a:gd name="connsiteX216" fmla="*/ 11567735 w 12198495"/>
              <a:gd name="connsiteY216" fmla="*/ 236430 h 910624"/>
              <a:gd name="connsiteX217" fmla="*/ 11562688 w 12198495"/>
              <a:gd name="connsiteY217" fmla="*/ 238486 h 910624"/>
              <a:gd name="connsiteX218" fmla="*/ 11563248 w 12198495"/>
              <a:gd name="connsiteY218" fmla="*/ 208948 h 910624"/>
              <a:gd name="connsiteX219" fmla="*/ 11576522 w 12198495"/>
              <a:gd name="connsiteY219" fmla="*/ 198666 h 910624"/>
              <a:gd name="connsiteX220" fmla="*/ 11578952 w 12198495"/>
              <a:gd name="connsiteY220" fmla="*/ 186140 h 910624"/>
              <a:gd name="connsiteX221" fmla="*/ 11571100 w 12198495"/>
              <a:gd name="connsiteY221" fmla="*/ 171184 h 910624"/>
              <a:gd name="connsiteX222" fmla="*/ 11574465 w 12198495"/>
              <a:gd name="connsiteY222" fmla="*/ 153050 h 910624"/>
              <a:gd name="connsiteX223" fmla="*/ 11578578 w 12198495"/>
              <a:gd name="connsiteY223" fmla="*/ 129868 h 910624"/>
              <a:gd name="connsiteX224" fmla="*/ 11575400 w 12198495"/>
              <a:gd name="connsiteY224" fmla="*/ 124073 h 910624"/>
              <a:gd name="connsiteX225" fmla="*/ 11572409 w 12198495"/>
              <a:gd name="connsiteY225" fmla="*/ 124073 h 910624"/>
              <a:gd name="connsiteX226" fmla="*/ 11572409 w 12198495"/>
              <a:gd name="connsiteY226" fmla="*/ 122390 h 910624"/>
              <a:gd name="connsiteX227" fmla="*/ 11582878 w 12198495"/>
              <a:gd name="connsiteY227" fmla="*/ 105004 h 910624"/>
              <a:gd name="connsiteX228" fmla="*/ 11595591 w 12198495"/>
              <a:gd name="connsiteY228" fmla="*/ 97339 h 910624"/>
              <a:gd name="connsiteX229" fmla="*/ 11666258 w 12198495"/>
              <a:gd name="connsiteY229" fmla="*/ 134916 h 910624"/>
              <a:gd name="connsiteX230" fmla="*/ 11667754 w 12198495"/>
              <a:gd name="connsiteY230" fmla="*/ 137159 h 910624"/>
              <a:gd name="connsiteX231" fmla="*/ 11668875 w 12198495"/>
              <a:gd name="connsiteY231" fmla="*/ 163893 h 910624"/>
              <a:gd name="connsiteX232" fmla="*/ 11675231 w 12198495"/>
              <a:gd name="connsiteY232" fmla="*/ 182588 h 910624"/>
              <a:gd name="connsiteX233" fmla="*/ 11694861 w 12198495"/>
              <a:gd name="connsiteY233" fmla="*/ 195114 h 910624"/>
              <a:gd name="connsiteX234" fmla="*/ 11716174 w 12198495"/>
              <a:gd name="connsiteY234" fmla="*/ 226334 h 910624"/>
              <a:gd name="connsiteX235" fmla="*/ 11733747 w 12198495"/>
              <a:gd name="connsiteY235" fmla="*/ 283167 h 910624"/>
              <a:gd name="connsiteX236" fmla="*/ 11737673 w 12198495"/>
              <a:gd name="connsiteY236" fmla="*/ 337383 h 910624"/>
              <a:gd name="connsiteX237" fmla="*/ 11735804 w 12198495"/>
              <a:gd name="connsiteY237" fmla="*/ 409172 h 910624"/>
              <a:gd name="connsiteX238" fmla="*/ 11742534 w 12198495"/>
              <a:gd name="connsiteY238" fmla="*/ 502273 h 910624"/>
              <a:gd name="connsiteX239" fmla="*/ 11749451 w 12198495"/>
              <a:gd name="connsiteY239" fmla="*/ 573875 h 910624"/>
              <a:gd name="connsiteX240" fmla="*/ 11743094 w 12198495"/>
              <a:gd name="connsiteY240" fmla="*/ 614069 h 910624"/>
              <a:gd name="connsiteX241" fmla="*/ 11740477 w 12198495"/>
              <a:gd name="connsiteY241" fmla="*/ 624539 h 910624"/>
              <a:gd name="connsiteX242" fmla="*/ 11732625 w 12198495"/>
              <a:gd name="connsiteY242" fmla="*/ 663798 h 910624"/>
              <a:gd name="connsiteX243" fmla="*/ 11729634 w 12198495"/>
              <a:gd name="connsiteY243" fmla="*/ 674080 h 910624"/>
              <a:gd name="connsiteX244" fmla="*/ 11712248 w 12198495"/>
              <a:gd name="connsiteY244" fmla="*/ 697823 h 910624"/>
              <a:gd name="connsiteX245" fmla="*/ 11700283 w 12198495"/>
              <a:gd name="connsiteY245" fmla="*/ 726240 h 910624"/>
              <a:gd name="connsiteX246" fmla="*/ 11704957 w 12198495"/>
              <a:gd name="connsiteY246" fmla="*/ 730353 h 910624"/>
              <a:gd name="connsiteX247" fmla="*/ 11717330 w 12198495"/>
              <a:gd name="connsiteY247" fmla="*/ 732929 h 910624"/>
              <a:gd name="connsiteX248" fmla="*/ 12192000 w 12198495"/>
              <a:gd name="connsiteY248" fmla="*/ 732929 h 910624"/>
              <a:gd name="connsiteX249" fmla="*/ 12198481 w 12198495"/>
              <a:gd name="connsiteY249" fmla="*/ 910624 h 910624"/>
              <a:gd name="connsiteX250" fmla="*/ 0 w 12198495"/>
              <a:gd name="connsiteY250" fmla="*/ 908775 h 910624"/>
              <a:gd name="connsiteX251" fmla="*/ 0 w 12198495"/>
              <a:gd name="connsiteY251" fmla="*/ 732929 h 910624"/>
              <a:gd name="connsiteX252" fmla="*/ 10184483 w 12198495"/>
              <a:gd name="connsiteY252" fmla="*/ 732929 h 910624"/>
              <a:gd name="connsiteX253" fmla="*/ 10336481 w 12198495"/>
              <a:gd name="connsiteY253" fmla="*/ 714462 h 910624"/>
              <a:gd name="connsiteX254" fmla="*/ 10349568 w 12198495"/>
              <a:gd name="connsiteY254" fmla="*/ 713901 h 910624"/>
              <a:gd name="connsiteX255" fmla="*/ 10356111 w 12198495"/>
              <a:gd name="connsiteY255" fmla="*/ 709414 h 910624"/>
              <a:gd name="connsiteX256" fmla="*/ 10354615 w 12198495"/>
              <a:gd name="connsiteY256" fmla="*/ 679128 h 910624"/>
              <a:gd name="connsiteX257" fmla="*/ 10358167 w 12198495"/>
              <a:gd name="connsiteY257" fmla="*/ 520594 h 910624"/>
              <a:gd name="connsiteX258" fmla="*/ 10372188 w 12198495"/>
              <a:gd name="connsiteY258" fmla="*/ 482269 h 910624"/>
              <a:gd name="connsiteX259" fmla="*/ 10396679 w 12198495"/>
              <a:gd name="connsiteY259" fmla="*/ 451984 h 910624"/>
              <a:gd name="connsiteX260" fmla="*/ 10447903 w 12198495"/>
              <a:gd name="connsiteY260" fmla="*/ 334765 h 910624"/>
              <a:gd name="connsiteX261" fmla="*/ 10448464 w 12198495"/>
              <a:gd name="connsiteY261" fmla="*/ 261107 h 910624"/>
              <a:gd name="connsiteX262" fmla="*/ 10446408 w 12198495"/>
              <a:gd name="connsiteY262" fmla="*/ 225774 h 910624"/>
              <a:gd name="connsiteX263" fmla="*/ 10448464 w 12198495"/>
              <a:gd name="connsiteY263" fmla="*/ 215678 h 910624"/>
              <a:gd name="connsiteX264" fmla="*/ 10453512 w 12198495"/>
              <a:gd name="connsiteY264" fmla="*/ 201096 h 910624"/>
              <a:gd name="connsiteX265" fmla="*/ 10442856 w 12198495"/>
              <a:gd name="connsiteY265" fmla="*/ 229139 h 910624"/>
              <a:gd name="connsiteX266" fmla="*/ 10417991 w 12198495"/>
              <a:gd name="connsiteY266" fmla="*/ 307471 h 910624"/>
              <a:gd name="connsiteX267" fmla="*/ 10413318 w 12198495"/>
              <a:gd name="connsiteY267" fmla="*/ 312331 h 910624"/>
              <a:gd name="connsiteX268" fmla="*/ 10410513 w 12198495"/>
              <a:gd name="connsiteY268" fmla="*/ 310649 h 910624"/>
              <a:gd name="connsiteX269" fmla="*/ 10388266 w 12198495"/>
              <a:gd name="connsiteY269" fmla="*/ 406929 h 910624"/>
              <a:gd name="connsiteX270" fmla="*/ 10366767 w 12198495"/>
              <a:gd name="connsiteY270" fmla="*/ 418706 h 910624"/>
              <a:gd name="connsiteX271" fmla="*/ 10364337 w 12198495"/>
              <a:gd name="connsiteY271" fmla="*/ 417398 h 910624"/>
              <a:gd name="connsiteX272" fmla="*/ 10363963 w 12198495"/>
              <a:gd name="connsiteY272" fmla="*/ 416650 h 910624"/>
              <a:gd name="connsiteX273" fmla="*/ 10365458 w 12198495"/>
              <a:gd name="connsiteY273" fmla="*/ 415528 h 910624"/>
              <a:gd name="connsiteX274" fmla="*/ 10368263 w 12198495"/>
              <a:gd name="connsiteY274" fmla="*/ 397768 h 910624"/>
              <a:gd name="connsiteX275" fmla="*/ 10360784 w 12198495"/>
              <a:gd name="connsiteY275" fmla="*/ 413472 h 910624"/>
              <a:gd name="connsiteX276" fmla="*/ 10362841 w 12198495"/>
              <a:gd name="connsiteY276" fmla="*/ 393468 h 910624"/>
              <a:gd name="connsiteX277" fmla="*/ 10356298 w 12198495"/>
              <a:gd name="connsiteY277" fmla="*/ 413659 h 910624"/>
              <a:gd name="connsiteX278" fmla="*/ 10355737 w 12198495"/>
              <a:gd name="connsiteY278" fmla="*/ 411041 h 910624"/>
              <a:gd name="connsiteX279" fmla="*/ 10356671 w 12198495"/>
              <a:gd name="connsiteY279" fmla="*/ 393468 h 910624"/>
              <a:gd name="connsiteX280" fmla="*/ 10355176 w 12198495"/>
              <a:gd name="connsiteY280" fmla="*/ 360004 h 910624"/>
              <a:gd name="connsiteX281" fmla="*/ 10369010 w 12198495"/>
              <a:gd name="connsiteY281" fmla="*/ 311023 h 910624"/>
              <a:gd name="connsiteX282" fmla="*/ 10397053 w 12198495"/>
              <a:gd name="connsiteY282" fmla="*/ 275129 h 910624"/>
              <a:gd name="connsiteX283" fmla="*/ 10414252 w 12198495"/>
              <a:gd name="connsiteY283" fmla="*/ 237925 h 910624"/>
              <a:gd name="connsiteX284" fmla="*/ 10429582 w 12198495"/>
              <a:gd name="connsiteY284" fmla="*/ 193244 h 910624"/>
              <a:gd name="connsiteX285" fmla="*/ 10435751 w 12198495"/>
              <a:gd name="connsiteY285" fmla="*/ 178849 h 910624"/>
              <a:gd name="connsiteX286" fmla="*/ 10450521 w 12198495"/>
              <a:gd name="connsiteY286" fmla="*/ 160902 h 910624"/>
              <a:gd name="connsiteX287" fmla="*/ 10481368 w 12198495"/>
              <a:gd name="connsiteY287" fmla="*/ 133233 h 910624"/>
              <a:gd name="connsiteX288" fmla="*/ 10489406 w 12198495"/>
              <a:gd name="connsiteY288" fmla="*/ 118277 h 910624"/>
              <a:gd name="connsiteX289" fmla="*/ 10506232 w 12198495"/>
              <a:gd name="connsiteY289" fmla="*/ 95282 h 910624"/>
              <a:gd name="connsiteX290" fmla="*/ 10529227 w 12198495"/>
              <a:gd name="connsiteY290" fmla="*/ 93039 h 910624"/>
              <a:gd name="connsiteX291" fmla="*/ 10577460 w 12198495"/>
              <a:gd name="connsiteY291" fmla="*/ 80139 h 910624"/>
              <a:gd name="connsiteX292" fmla="*/ 10582321 w 12198495"/>
              <a:gd name="connsiteY292" fmla="*/ 68361 h 910624"/>
              <a:gd name="connsiteX293" fmla="*/ 10581947 w 12198495"/>
              <a:gd name="connsiteY293" fmla="*/ 62005 h 910624"/>
              <a:gd name="connsiteX294" fmla="*/ 10581572 w 12198495"/>
              <a:gd name="connsiteY294" fmla="*/ 47984 h 910624"/>
              <a:gd name="connsiteX295" fmla="*/ 10576899 w 12198495"/>
              <a:gd name="connsiteY295" fmla="*/ 34336 h 910624"/>
              <a:gd name="connsiteX296" fmla="*/ 10572599 w 12198495"/>
              <a:gd name="connsiteY296" fmla="*/ 17137 h 910624"/>
              <a:gd name="connsiteX297" fmla="*/ 10579329 w 12198495"/>
              <a:gd name="connsiteY297" fmla="*/ 1246 h 910624"/>
              <a:gd name="connsiteX298" fmla="*/ 10594846 w 12198495"/>
              <a:gd name="connsiteY298" fmla="*/ 6107 h 910624"/>
              <a:gd name="connsiteX299" fmla="*/ 10632984 w 12198495"/>
              <a:gd name="connsiteY299" fmla="*/ 23867 h 910624"/>
              <a:gd name="connsiteX300" fmla="*/ 10701595 w 12198495"/>
              <a:gd name="connsiteY300" fmla="*/ 30971 h 910624"/>
              <a:gd name="connsiteX301" fmla="*/ 10770392 w 12198495"/>
              <a:gd name="connsiteY301" fmla="*/ 33215 h 910624"/>
              <a:gd name="connsiteX302" fmla="*/ 10898080 w 12198495"/>
              <a:gd name="connsiteY302" fmla="*/ 20689 h 910624"/>
              <a:gd name="connsiteX303" fmla="*/ 10923878 w 12198495"/>
              <a:gd name="connsiteY303" fmla="*/ 5172 h 910624"/>
              <a:gd name="connsiteX304" fmla="*/ 10931520 w 12198495"/>
              <a:gd name="connsiteY304" fmla="*/ 265 h 91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12198495" h="910624">
                <a:moveTo>
                  <a:pt x="11634616" y="695510"/>
                </a:moveTo>
                <a:cubicBezTo>
                  <a:pt x="11632139" y="695346"/>
                  <a:pt x="11629896" y="696047"/>
                  <a:pt x="11628681" y="699880"/>
                </a:cubicBezTo>
                <a:cubicBezTo>
                  <a:pt x="11626064" y="708293"/>
                  <a:pt x="11623634" y="717640"/>
                  <a:pt x="11627185" y="725492"/>
                </a:cubicBezTo>
                <a:cubicBezTo>
                  <a:pt x="11629616" y="730913"/>
                  <a:pt x="11638402" y="728857"/>
                  <a:pt x="11644384" y="729979"/>
                </a:cubicBezTo>
                <a:cubicBezTo>
                  <a:pt x="11646815" y="730539"/>
                  <a:pt x="11649432" y="730539"/>
                  <a:pt x="11651863" y="730913"/>
                </a:cubicBezTo>
                <a:cubicBezTo>
                  <a:pt x="11663267" y="732409"/>
                  <a:pt x="11664014" y="731848"/>
                  <a:pt x="11663080" y="719883"/>
                </a:cubicBezTo>
                <a:cubicBezTo>
                  <a:pt x="11662893" y="718388"/>
                  <a:pt x="11662706" y="716705"/>
                  <a:pt x="11662519" y="715209"/>
                </a:cubicBezTo>
                <a:cubicBezTo>
                  <a:pt x="11659154" y="695954"/>
                  <a:pt x="11663267" y="698197"/>
                  <a:pt x="11641954" y="696328"/>
                </a:cubicBezTo>
                <a:cubicBezTo>
                  <a:pt x="11639804" y="696702"/>
                  <a:pt x="11637093" y="695673"/>
                  <a:pt x="11634616" y="695510"/>
                </a:cubicBezTo>
                <a:close/>
                <a:moveTo>
                  <a:pt x="11559135" y="473903"/>
                </a:moveTo>
                <a:cubicBezTo>
                  <a:pt x="11557873" y="474511"/>
                  <a:pt x="11556611" y="475539"/>
                  <a:pt x="11555396" y="476100"/>
                </a:cubicBezTo>
                <a:cubicBezTo>
                  <a:pt x="11551096" y="477970"/>
                  <a:pt x="11547170" y="480961"/>
                  <a:pt x="11542684" y="481895"/>
                </a:cubicBezTo>
                <a:cubicBezTo>
                  <a:pt x="11529784" y="484513"/>
                  <a:pt x="11526606" y="494047"/>
                  <a:pt x="11525110" y="505078"/>
                </a:cubicBezTo>
                <a:cubicBezTo>
                  <a:pt x="11524736" y="508443"/>
                  <a:pt x="11524363" y="511994"/>
                  <a:pt x="11524736" y="515360"/>
                </a:cubicBezTo>
                <a:cubicBezTo>
                  <a:pt x="11526045" y="529194"/>
                  <a:pt x="11523428" y="542654"/>
                  <a:pt x="11519876" y="555928"/>
                </a:cubicBezTo>
                <a:cubicBezTo>
                  <a:pt x="11515576" y="572005"/>
                  <a:pt x="11511276" y="587896"/>
                  <a:pt x="11506976" y="603787"/>
                </a:cubicBezTo>
                <a:cubicBezTo>
                  <a:pt x="11504920" y="612013"/>
                  <a:pt x="11501742" y="620426"/>
                  <a:pt x="11503611" y="628652"/>
                </a:cubicBezTo>
                <a:cubicBezTo>
                  <a:pt x="11507537" y="645664"/>
                  <a:pt x="11503611" y="661368"/>
                  <a:pt x="11498190" y="677072"/>
                </a:cubicBezTo>
                <a:cubicBezTo>
                  <a:pt x="11495386" y="684924"/>
                  <a:pt x="11494076" y="693336"/>
                  <a:pt x="11491646" y="701375"/>
                </a:cubicBezTo>
                <a:cubicBezTo>
                  <a:pt x="11488842" y="709788"/>
                  <a:pt x="11490525" y="713527"/>
                  <a:pt x="11500246" y="714275"/>
                </a:cubicBezTo>
                <a:cubicBezTo>
                  <a:pt x="11526606" y="716518"/>
                  <a:pt x="11552779" y="719696"/>
                  <a:pt x="11579139" y="722314"/>
                </a:cubicBezTo>
                <a:cubicBezTo>
                  <a:pt x="11601199" y="724557"/>
                  <a:pt x="11601012" y="724370"/>
                  <a:pt x="11601573" y="701188"/>
                </a:cubicBezTo>
                <a:cubicBezTo>
                  <a:pt x="11601760" y="693336"/>
                  <a:pt x="11599330" y="688476"/>
                  <a:pt x="11592039" y="685298"/>
                </a:cubicBezTo>
                <a:cubicBezTo>
                  <a:pt x="11576896" y="678567"/>
                  <a:pt x="11570540" y="667163"/>
                  <a:pt x="11574652" y="650525"/>
                </a:cubicBezTo>
                <a:cubicBezTo>
                  <a:pt x="11575213" y="648468"/>
                  <a:pt x="11575026" y="646225"/>
                  <a:pt x="11575400" y="643234"/>
                </a:cubicBezTo>
                <a:cubicBezTo>
                  <a:pt x="11574278" y="640990"/>
                  <a:pt x="11578204" y="635756"/>
                  <a:pt x="11572035" y="635008"/>
                </a:cubicBezTo>
                <a:cubicBezTo>
                  <a:pt x="11567174" y="634447"/>
                  <a:pt x="11561566" y="634073"/>
                  <a:pt x="11560257" y="640990"/>
                </a:cubicBezTo>
                <a:cubicBezTo>
                  <a:pt x="11558948" y="647347"/>
                  <a:pt x="11555396" y="645477"/>
                  <a:pt x="11552218" y="643047"/>
                </a:cubicBezTo>
                <a:cubicBezTo>
                  <a:pt x="11548292" y="640055"/>
                  <a:pt x="11546610" y="635756"/>
                  <a:pt x="11546797" y="630708"/>
                </a:cubicBezTo>
                <a:cubicBezTo>
                  <a:pt x="11547170" y="621921"/>
                  <a:pt x="11546984" y="613135"/>
                  <a:pt x="11548105" y="604535"/>
                </a:cubicBezTo>
                <a:cubicBezTo>
                  <a:pt x="11552966" y="563780"/>
                  <a:pt x="11558200" y="523025"/>
                  <a:pt x="11563248" y="482269"/>
                </a:cubicBezTo>
                <a:cubicBezTo>
                  <a:pt x="11563622" y="479465"/>
                  <a:pt x="11564931" y="476100"/>
                  <a:pt x="11562874" y="474230"/>
                </a:cubicBezTo>
                <a:cubicBezTo>
                  <a:pt x="11561659" y="473109"/>
                  <a:pt x="11560397" y="473296"/>
                  <a:pt x="11559135" y="473903"/>
                </a:cubicBezTo>
                <a:close/>
                <a:moveTo>
                  <a:pt x="11566614" y="432915"/>
                </a:moveTo>
                <a:cubicBezTo>
                  <a:pt x="11549788" y="443384"/>
                  <a:pt x="11530345" y="452170"/>
                  <a:pt x="11534832" y="477783"/>
                </a:cubicBezTo>
                <a:cubicBezTo>
                  <a:pt x="11561192" y="472361"/>
                  <a:pt x="11572222" y="456657"/>
                  <a:pt x="11566614" y="432915"/>
                </a:cubicBezTo>
                <a:close/>
                <a:moveTo>
                  <a:pt x="11397236" y="427493"/>
                </a:moveTo>
                <a:cubicBezTo>
                  <a:pt x="11402097" y="437214"/>
                  <a:pt x="11408454" y="445066"/>
                  <a:pt x="11415558" y="452544"/>
                </a:cubicBezTo>
                <a:cubicBezTo>
                  <a:pt x="11439300" y="477222"/>
                  <a:pt x="11467904" y="490121"/>
                  <a:pt x="11502676" y="486756"/>
                </a:cubicBezTo>
                <a:cubicBezTo>
                  <a:pt x="11506790" y="486383"/>
                  <a:pt x="11511276" y="486756"/>
                  <a:pt x="11513333" y="482269"/>
                </a:cubicBezTo>
                <a:cubicBezTo>
                  <a:pt x="11516324" y="475539"/>
                  <a:pt x="11518941" y="468622"/>
                  <a:pt x="11520063" y="459835"/>
                </a:cubicBezTo>
                <a:cubicBezTo>
                  <a:pt x="11471456" y="476287"/>
                  <a:pt x="11431448" y="463014"/>
                  <a:pt x="11397236" y="427493"/>
                </a:cubicBezTo>
                <a:close/>
                <a:moveTo>
                  <a:pt x="10946687" y="423941"/>
                </a:moveTo>
                <a:cubicBezTo>
                  <a:pt x="10944069" y="423754"/>
                  <a:pt x="10943508" y="426558"/>
                  <a:pt x="10942386" y="428241"/>
                </a:cubicBezTo>
                <a:cubicBezTo>
                  <a:pt x="10927430" y="452358"/>
                  <a:pt x="10912661" y="476474"/>
                  <a:pt x="10897893" y="500778"/>
                </a:cubicBezTo>
                <a:cubicBezTo>
                  <a:pt x="10892284" y="509938"/>
                  <a:pt x="10888919" y="520034"/>
                  <a:pt x="10888732" y="530876"/>
                </a:cubicBezTo>
                <a:cubicBezTo>
                  <a:pt x="10888545" y="543963"/>
                  <a:pt x="10884245" y="554806"/>
                  <a:pt x="10876394" y="565275"/>
                </a:cubicBezTo>
                <a:cubicBezTo>
                  <a:pt x="10855268" y="592944"/>
                  <a:pt x="10844612" y="624913"/>
                  <a:pt x="10840686" y="659311"/>
                </a:cubicBezTo>
                <a:cubicBezTo>
                  <a:pt x="10842742" y="666042"/>
                  <a:pt x="10839938" y="672772"/>
                  <a:pt x="10840312" y="679689"/>
                </a:cubicBezTo>
                <a:cubicBezTo>
                  <a:pt x="10840499" y="685298"/>
                  <a:pt x="10842555" y="687541"/>
                  <a:pt x="10848164" y="687167"/>
                </a:cubicBezTo>
                <a:cubicBezTo>
                  <a:pt x="10854333" y="686606"/>
                  <a:pt x="10860690" y="686793"/>
                  <a:pt x="10866859" y="686606"/>
                </a:cubicBezTo>
                <a:cubicBezTo>
                  <a:pt x="10914531" y="685672"/>
                  <a:pt x="10962016" y="685484"/>
                  <a:pt x="11009689" y="686606"/>
                </a:cubicBezTo>
                <a:cubicBezTo>
                  <a:pt x="11022775" y="686980"/>
                  <a:pt x="11035862" y="686606"/>
                  <a:pt x="11048948" y="686980"/>
                </a:cubicBezTo>
                <a:cubicBezTo>
                  <a:pt x="11052874" y="686980"/>
                  <a:pt x="11054557" y="684924"/>
                  <a:pt x="11054931" y="681559"/>
                </a:cubicBezTo>
                <a:cubicBezTo>
                  <a:pt x="11044274" y="642486"/>
                  <a:pt x="11025954" y="607339"/>
                  <a:pt x="10998846" y="577240"/>
                </a:cubicBezTo>
                <a:cubicBezTo>
                  <a:pt x="10990433" y="568080"/>
                  <a:pt x="10984824" y="557984"/>
                  <a:pt x="10985572" y="545459"/>
                </a:cubicBezTo>
                <a:cubicBezTo>
                  <a:pt x="10986133" y="534615"/>
                  <a:pt x="10984077" y="524333"/>
                  <a:pt x="10981272" y="514051"/>
                </a:cubicBezTo>
                <a:cubicBezTo>
                  <a:pt x="10973420" y="484700"/>
                  <a:pt x="10962203" y="456844"/>
                  <a:pt x="10950238" y="428989"/>
                </a:cubicBezTo>
                <a:cubicBezTo>
                  <a:pt x="10949491" y="427119"/>
                  <a:pt x="10949117" y="424315"/>
                  <a:pt x="10946687" y="423941"/>
                </a:cubicBezTo>
                <a:close/>
                <a:moveTo>
                  <a:pt x="11552779" y="389729"/>
                </a:moveTo>
                <a:cubicBezTo>
                  <a:pt x="11549414" y="389168"/>
                  <a:pt x="11549227" y="391411"/>
                  <a:pt x="11548853" y="393468"/>
                </a:cubicBezTo>
                <a:cubicBezTo>
                  <a:pt x="11546236" y="407863"/>
                  <a:pt x="11543806" y="422259"/>
                  <a:pt x="11541375" y="436654"/>
                </a:cubicBezTo>
                <a:cubicBezTo>
                  <a:pt x="11541001" y="438523"/>
                  <a:pt x="11540254" y="441327"/>
                  <a:pt x="11544180" y="440579"/>
                </a:cubicBezTo>
                <a:cubicBezTo>
                  <a:pt x="11554462" y="438710"/>
                  <a:pt x="11569604" y="421137"/>
                  <a:pt x="11569604" y="410854"/>
                </a:cubicBezTo>
                <a:cubicBezTo>
                  <a:pt x="11569604" y="401507"/>
                  <a:pt x="11561566" y="391599"/>
                  <a:pt x="11552779" y="389729"/>
                </a:cubicBezTo>
                <a:close/>
                <a:moveTo>
                  <a:pt x="10553296" y="389238"/>
                </a:moveTo>
                <a:cubicBezTo>
                  <a:pt x="10551707" y="388701"/>
                  <a:pt x="10549604" y="389729"/>
                  <a:pt x="10546613" y="392159"/>
                </a:cubicBezTo>
                <a:cubicBezTo>
                  <a:pt x="10529601" y="405807"/>
                  <a:pt x="10511840" y="418706"/>
                  <a:pt x="10495015" y="432540"/>
                </a:cubicBezTo>
                <a:cubicBezTo>
                  <a:pt x="10466224" y="456283"/>
                  <a:pt x="10439678" y="482083"/>
                  <a:pt x="10419487" y="513677"/>
                </a:cubicBezTo>
                <a:cubicBezTo>
                  <a:pt x="10412757" y="524520"/>
                  <a:pt x="10407709" y="535737"/>
                  <a:pt x="10408831" y="548824"/>
                </a:cubicBezTo>
                <a:cubicBezTo>
                  <a:pt x="10409204" y="554058"/>
                  <a:pt x="10408270" y="559480"/>
                  <a:pt x="10406027" y="564341"/>
                </a:cubicBezTo>
                <a:cubicBezTo>
                  <a:pt x="10392566" y="594066"/>
                  <a:pt x="10391818" y="625286"/>
                  <a:pt x="10395183" y="656881"/>
                </a:cubicBezTo>
                <a:cubicBezTo>
                  <a:pt x="10396679" y="671837"/>
                  <a:pt x="10400792" y="686606"/>
                  <a:pt x="10400605" y="701375"/>
                </a:cubicBezTo>
                <a:cubicBezTo>
                  <a:pt x="10400605" y="711470"/>
                  <a:pt x="10403970" y="711470"/>
                  <a:pt x="10411448" y="710910"/>
                </a:cubicBezTo>
                <a:lnTo>
                  <a:pt x="10487911" y="705488"/>
                </a:lnTo>
                <a:cubicBezTo>
                  <a:pt x="10552408" y="700254"/>
                  <a:pt x="10617093" y="696328"/>
                  <a:pt x="10681778" y="693336"/>
                </a:cubicBezTo>
                <a:cubicBezTo>
                  <a:pt x="10690191" y="692963"/>
                  <a:pt x="10694864" y="689598"/>
                  <a:pt x="10697669" y="681933"/>
                </a:cubicBezTo>
                <a:cubicBezTo>
                  <a:pt x="10683835" y="679315"/>
                  <a:pt x="10683461" y="679128"/>
                  <a:pt x="10679348" y="672585"/>
                </a:cubicBezTo>
                <a:cubicBezTo>
                  <a:pt x="10652614" y="629586"/>
                  <a:pt x="10622702" y="588831"/>
                  <a:pt x="10589238" y="551067"/>
                </a:cubicBezTo>
                <a:cubicBezTo>
                  <a:pt x="10570730" y="530129"/>
                  <a:pt x="10561195" y="508629"/>
                  <a:pt x="10563812" y="480213"/>
                </a:cubicBezTo>
                <a:cubicBezTo>
                  <a:pt x="10566430" y="451984"/>
                  <a:pt x="10563252" y="423567"/>
                  <a:pt x="10556895" y="395711"/>
                </a:cubicBezTo>
                <a:cubicBezTo>
                  <a:pt x="10555961" y="391879"/>
                  <a:pt x="10554886" y="389776"/>
                  <a:pt x="10553296" y="389238"/>
                </a:cubicBezTo>
                <a:close/>
                <a:moveTo>
                  <a:pt x="10641210" y="347478"/>
                </a:moveTo>
                <a:cubicBezTo>
                  <a:pt x="10635788" y="344487"/>
                  <a:pt x="10634293" y="346356"/>
                  <a:pt x="10632984" y="351404"/>
                </a:cubicBezTo>
                <a:cubicBezTo>
                  <a:pt x="10631302" y="357948"/>
                  <a:pt x="10630741" y="364678"/>
                  <a:pt x="10627562" y="370847"/>
                </a:cubicBezTo>
                <a:cubicBezTo>
                  <a:pt x="10626441" y="375521"/>
                  <a:pt x="10625319" y="380008"/>
                  <a:pt x="10624197" y="384494"/>
                </a:cubicBezTo>
                <a:cubicBezTo>
                  <a:pt x="10624197" y="392720"/>
                  <a:pt x="10622328" y="400572"/>
                  <a:pt x="10619897" y="408237"/>
                </a:cubicBezTo>
                <a:cubicBezTo>
                  <a:pt x="10619337" y="410854"/>
                  <a:pt x="10618962" y="413659"/>
                  <a:pt x="10618402" y="416276"/>
                </a:cubicBezTo>
                <a:cubicBezTo>
                  <a:pt x="10613915" y="441140"/>
                  <a:pt x="10613167" y="466379"/>
                  <a:pt x="10614850" y="491617"/>
                </a:cubicBezTo>
                <a:cubicBezTo>
                  <a:pt x="10615785" y="505078"/>
                  <a:pt x="10618776" y="517977"/>
                  <a:pt x="10628684" y="528446"/>
                </a:cubicBezTo>
                <a:cubicBezTo>
                  <a:pt x="10632423" y="532559"/>
                  <a:pt x="10635040" y="537607"/>
                  <a:pt x="10636349" y="543215"/>
                </a:cubicBezTo>
                <a:cubicBezTo>
                  <a:pt x="10640649" y="561349"/>
                  <a:pt x="10649809" y="577240"/>
                  <a:pt x="10660466" y="592383"/>
                </a:cubicBezTo>
                <a:cubicBezTo>
                  <a:pt x="10675422" y="613509"/>
                  <a:pt x="10694117" y="631643"/>
                  <a:pt x="10713372" y="648842"/>
                </a:cubicBezTo>
                <a:cubicBezTo>
                  <a:pt x="10720664" y="655199"/>
                  <a:pt x="10727394" y="662116"/>
                  <a:pt x="10729824" y="672024"/>
                </a:cubicBezTo>
                <a:cubicBezTo>
                  <a:pt x="10730385" y="674828"/>
                  <a:pt x="10732068" y="677072"/>
                  <a:pt x="10734685" y="678567"/>
                </a:cubicBezTo>
                <a:cubicBezTo>
                  <a:pt x="10748706" y="685858"/>
                  <a:pt x="10762166" y="691654"/>
                  <a:pt x="10779366" y="690719"/>
                </a:cubicBezTo>
                <a:cubicBezTo>
                  <a:pt x="10795257" y="689784"/>
                  <a:pt x="10804043" y="685110"/>
                  <a:pt x="10807409" y="669781"/>
                </a:cubicBezTo>
                <a:cubicBezTo>
                  <a:pt x="10808530" y="664733"/>
                  <a:pt x="10811334" y="659872"/>
                  <a:pt x="10813204" y="655012"/>
                </a:cubicBezTo>
                <a:cubicBezTo>
                  <a:pt x="10828721" y="615378"/>
                  <a:pt x="10837507" y="574810"/>
                  <a:pt x="10833956" y="531811"/>
                </a:cubicBezTo>
                <a:cubicBezTo>
                  <a:pt x="10833020" y="521155"/>
                  <a:pt x="10835825" y="510873"/>
                  <a:pt x="10842742" y="502086"/>
                </a:cubicBezTo>
                <a:cubicBezTo>
                  <a:pt x="10851529" y="494795"/>
                  <a:pt x="10855642" y="484513"/>
                  <a:pt x="10859754" y="474604"/>
                </a:cubicBezTo>
                <a:cubicBezTo>
                  <a:pt x="10873963" y="440393"/>
                  <a:pt x="10883684" y="404685"/>
                  <a:pt x="10892658" y="368790"/>
                </a:cubicBezTo>
                <a:cubicBezTo>
                  <a:pt x="10894527" y="360752"/>
                  <a:pt x="10891536" y="360565"/>
                  <a:pt x="10885180" y="362621"/>
                </a:cubicBezTo>
                <a:cubicBezTo>
                  <a:pt x="10869102" y="367856"/>
                  <a:pt x="10852837" y="371595"/>
                  <a:pt x="10836199" y="374025"/>
                </a:cubicBezTo>
                <a:cubicBezTo>
                  <a:pt x="10821243" y="376269"/>
                  <a:pt x="10806287" y="380008"/>
                  <a:pt x="10791518" y="379634"/>
                </a:cubicBezTo>
                <a:cubicBezTo>
                  <a:pt x="10776188" y="379260"/>
                  <a:pt x="10760484" y="378699"/>
                  <a:pt x="10745154" y="377016"/>
                </a:cubicBezTo>
                <a:cubicBezTo>
                  <a:pt x="10738798" y="378512"/>
                  <a:pt x="10733002" y="376455"/>
                  <a:pt x="10727020" y="374586"/>
                </a:cubicBezTo>
                <a:cubicBezTo>
                  <a:pt x="10721786" y="373651"/>
                  <a:pt x="10716738" y="372530"/>
                  <a:pt x="10711503" y="371408"/>
                </a:cubicBezTo>
                <a:cubicBezTo>
                  <a:pt x="10704960" y="371969"/>
                  <a:pt x="10699164" y="369912"/>
                  <a:pt x="10693369" y="367108"/>
                </a:cubicBezTo>
                <a:cubicBezTo>
                  <a:pt x="10680469" y="361313"/>
                  <a:pt x="10666074" y="360004"/>
                  <a:pt x="10653735" y="352713"/>
                </a:cubicBezTo>
                <a:cubicBezTo>
                  <a:pt x="10648875" y="352713"/>
                  <a:pt x="10645136" y="349722"/>
                  <a:pt x="10641210" y="347478"/>
                </a:cubicBezTo>
                <a:close/>
                <a:moveTo>
                  <a:pt x="10369758" y="338879"/>
                </a:moveTo>
                <a:cubicBezTo>
                  <a:pt x="10365271" y="344674"/>
                  <a:pt x="10362280" y="350844"/>
                  <a:pt x="10362654" y="357948"/>
                </a:cubicBezTo>
                <a:cubicBezTo>
                  <a:pt x="10363402" y="358321"/>
                  <a:pt x="10364150" y="358508"/>
                  <a:pt x="10364898" y="358695"/>
                </a:cubicBezTo>
                <a:cubicBezTo>
                  <a:pt x="10366580" y="352152"/>
                  <a:pt x="10368075" y="345609"/>
                  <a:pt x="10369758" y="338879"/>
                </a:cubicBezTo>
                <a:close/>
                <a:moveTo>
                  <a:pt x="11346424" y="288619"/>
                </a:moveTo>
                <a:lnTo>
                  <a:pt x="11350474" y="306943"/>
                </a:lnTo>
                <a:cubicBezTo>
                  <a:pt x="11350669" y="311980"/>
                  <a:pt x="11350865" y="317016"/>
                  <a:pt x="11351060" y="322053"/>
                </a:cubicBezTo>
                <a:lnTo>
                  <a:pt x="11346424" y="288619"/>
                </a:lnTo>
                <a:close/>
                <a:moveTo>
                  <a:pt x="11349751" y="159406"/>
                </a:moveTo>
                <a:cubicBezTo>
                  <a:pt x="11340030" y="160528"/>
                  <a:pt x="11338160" y="163332"/>
                  <a:pt x="11338160" y="178288"/>
                </a:cubicBezTo>
                <a:cubicBezTo>
                  <a:pt x="11336291" y="190253"/>
                  <a:pt x="11335543" y="202218"/>
                  <a:pt x="11336104" y="214183"/>
                </a:cubicBezTo>
                <a:lnTo>
                  <a:pt x="11346424" y="288619"/>
                </a:lnTo>
                <a:lnTo>
                  <a:pt x="11329934" y="213996"/>
                </a:lnTo>
                <a:cubicBezTo>
                  <a:pt x="11330495" y="201283"/>
                  <a:pt x="11331056" y="188757"/>
                  <a:pt x="11331617" y="176232"/>
                </a:cubicBezTo>
                <a:cubicBezTo>
                  <a:pt x="11331804" y="172866"/>
                  <a:pt x="11333673" y="168754"/>
                  <a:pt x="11330682" y="166697"/>
                </a:cubicBezTo>
                <a:cubicBezTo>
                  <a:pt x="11327130" y="164454"/>
                  <a:pt x="11323765" y="167819"/>
                  <a:pt x="11320587" y="169315"/>
                </a:cubicBezTo>
                <a:cubicBezTo>
                  <a:pt x="11318718" y="170249"/>
                  <a:pt x="11317035" y="171558"/>
                  <a:pt x="11315166" y="172680"/>
                </a:cubicBezTo>
                <a:cubicBezTo>
                  <a:pt x="11301144" y="181279"/>
                  <a:pt x="11288806" y="192122"/>
                  <a:pt x="11277776" y="204461"/>
                </a:cubicBezTo>
                <a:cubicBezTo>
                  <a:pt x="11273662" y="208761"/>
                  <a:pt x="11269549" y="212874"/>
                  <a:pt x="11265436" y="217174"/>
                </a:cubicBezTo>
                <a:cubicBezTo>
                  <a:pt x="11243563" y="240730"/>
                  <a:pt x="11222438" y="265033"/>
                  <a:pt x="11199630" y="287467"/>
                </a:cubicBezTo>
                <a:cubicBezTo>
                  <a:pt x="11156632" y="329531"/>
                  <a:pt x="11105220" y="337383"/>
                  <a:pt x="11051004" y="311958"/>
                </a:cubicBezTo>
                <a:cubicBezTo>
                  <a:pt x="11049696" y="311397"/>
                  <a:pt x="11048200" y="311023"/>
                  <a:pt x="11045770" y="310088"/>
                </a:cubicBezTo>
                <a:cubicBezTo>
                  <a:pt x="11046518" y="325979"/>
                  <a:pt x="11037918" y="336635"/>
                  <a:pt x="11027636" y="345983"/>
                </a:cubicBezTo>
                <a:cubicBezTo>
                  <a:pt x="11018662" y="354209"/>
                  <a:pt x="11014175" y="364678"/>
                  <a:pt x="11014175" y="376643"/>
                </a:cubicBezTo>
                <a:cubicBezTo>
                  <a:pt x="11014362" y="394777"/>
                  <a:pt x="11016232" y="412724"/>
                  <a:pt x="11019036" y="430484"/>
                </a:cubicBezTo>
                <a:lnTo>
                  <a:pt x="11019036" y="430671"/>
                </a:lnTo>
                <a:cubicBezTo>
                  <a:pt x="11018849" y="432167"/>
                  <a:pt x="11019036" y="433662"/>
                  <a:pt x="11019784" y="435158"/>
                </a:cubicBezTo>
                <a:cubicBezTo>
                  <a:pt x="11020719" y="461518"/>
                  <a:pt x="11024644" y="487504"/>
                  <a:pt x="11028197" y="513490"/>
                </a:cubicBezTo>
                <a:cubicBezTo>
                  <a:pt x="11030628" y="530129"/>
                  <a:pt x="11042031" y="542468"/>
                  <a:pt x="11049322" y="556676"/>
                </a:cubicBezTo>
                <a:cubicBezTo>
                  <a:pt x="11049509" y="559854"/>
                  <a:pt x="11049883" y="562845"/>
                  <a:pt x="11049883" y="566023"/>
                </a:cubicBezTo>
                <a:cubicBezTo>
                  <a:pt x="11049509" y="607713"/>
                  <a:pt x="11063718" y="644543"/>
                  <a:pt x="11085590" y="679128"/>
                </a:cubicBezTo>
                <a:cubicBezTo>
                  <a:pt x="11090077" y="686232"/>
                  <a:pt x="11095499" y="689784"/>
                  <a:pt x="11104472" y="689971"/>
                </a:cubicBezTo>
                <a:cubicBezTo>
                  <a:pt x="11175327" y="692028"/>
                  <a:pt x="11246181" y="694645"/>
                  <a:pt x="11317035" y="699880"/>
                </a:cubicBezTo>
                <a:cubicBezTo>
                  <a:pt x="11365081" y="703245"/>
                  <a:pt x="11413127" y="706049"/>
                  <a:pt x="11460986" y="711097"/>
                </a:cubicBezTo>
                <a:cubicBezTo>
                  <a:pt x="11466782" y="711844"/>
                  <a:pt x="11471269" y="710723"/>
                  <a:pt x="11472764" y="703993"/>
                </a:cubicBezTo>
                <a:cubicBezTo>
                  <a:pt x="11476690" y="687354"/>
                  <a:pt x="11481177" y="670715"/>
                  <a:pt x="11480056" y="653703"/>
                </a:cubicBezTo>
                <a:cubicBezTo>
                  <a:pt x="11479120" y="632764"/>
                  <a:pt x="11483047" y="613135"/>
                  <a:pt x="11491272" y="594066"/>
                </a:cubicBezTo>
                <a:cubicBezTo>
                  <a:pt x="11495572" y="584905"/>
                  <a:pt x="11498376" y="575371"/>
                  <a:pt x="11500620" y="565649"/>
                </a:cubicBezTo>
                <a:cubicBezTo>
                  <a:pt x="11505481" y="545272"/>
                  <a:pt x="11506042" y="524333"/>
                  <a:pt x="11508659" y="503582"/>
                </a:cubicBezTo>
                <a:cubicBezTo>
                  <a:pt x="11510154" y="492552"/>
                  <a:pt x="11510154" y="492178"/>
                  <a:pt x="11499124" y="492925"/>
                </a:cubicBezTo>
                <a:cubicBezTo>
                  <a:pt x="11464352" y="495169"/>
                  <a:pt x="11435935" y="481895"/>
                  <a:pt x="11412193" y="457405"/>
                </a:cubicBezTo>
                <a:cubicBezTo>
                  <a:pt x="11405088" y="449927"/>
                  <a:pt x="11398919" y="441888"/>
                  <a:pt x="11392189" y="434036"/>
                </a:cubicBezTo>
                <a:cubicBezTo>
                  <a:pt x="11392002" y="434036"/>
                  <a:pt x="11392002" y="434223"/>
                  <a:pt x="11392002" y="434223"/>
                </a:cubicBezTo>
                <a:cubicBezTo>
                  <a:pt x="11387702" y="427680"/>
                  <a:pt x="11383216" y="421324"/>
                  <a:pt x="11380785" y="413845"/>
                </a:cubicBezTo>
                <a:cubicBezTo>
                  <a:pt x="11376298" y="403189"/>
                  <a:pt x="11372186" y="391973"/>
                  <a:pt x="11366950" y="381503"/>
                </a:cubicBezTo>
                <a:lnTo>
                  <a:pt x="11350474" y="306943"/>
                </a:lnTo>
                <a:lnTo>
                  <a:pt x="11346947" y="216052"/>
                </a:lnTo>
                <a:cubicBezTo>
                  <a:pt x="11348816" y="203526"/>
                  <a:pt x="11350499" y="191001"/>
                  <a:pt x="11352369" y="178475"/>
                </a:cubicBezTo>
                <a:cubicBezTo>
                  <a:pt x="11353303" y="173801"/>
                  <a:pt x="11354051" y="169315"/>
                  <a:pt x="11354986" y="164828"/>
                </a:cubicBezTo>
                <a:cubicBezTo>
                  <a:pt x="11356108" y="160154"/>
                  <a:pt x="11354425" y="158845"/>
                  <a:pt x="11349751" y="159406"/>
                </a:cubicBezTo>
                <a:close/>
                <a:moveTo>
                  <a:pt x="10931520" y="265"/>
                </a:moveTo>
                <a:cubicBezTo>
                  <a:pt x="10934208" y="-249"/>
                  <a:pt x="10937059" y="499"/>
                  <a:pt x="10940144" y="2929"/>
                </a:cubicBezTo>
                <a:cubicBezTo>
                  <a:pt x="10941265" y="4237"/>
                  <a:pt x="10942386" y="5359"/>
                  <a:pt x="10943321" y="6668"/>
                </a:cubicBezTo>
                <a:cubicBezTo>
                  <a:pt x="10949304" y="14520"/>
                  <a:pt x="10947621" y="22371"/>
                  <a:pt x="10943695" y="30224"/>
                </a:cubicBezTo>
                <a:cubicBezTo>
                  <a:pt x="10939208" y="35645"/>
                  <a:pt x="10935844" y="41254"/>
                  <a:pt x="10937526" y="48731"/>
                </a:cubicBezTo>
                <a:cubicBezTo>
                  <a:pt x="10937900" y="50975"/>
                  <a:pt x="10936965" y="52845"/>
                  <a:pt x="10936218" y="54901"/>
                </a:cubicBezTo>
                <a:cubicBezTo>
                  <a:pt x="10934160" y="53405"/>
                  <a:pt x="10932291" y="51349"/>
                  <a:pt x="10930983" y="47797"/>
                </a:cubicBezTo>
                <a:cubicBezTo>
                  <a:pt x="10931730" y="54527"/>
                  <a:pt x="10932104" y="61444"/>
                  <a:pt x="10930422" y="68175"/>
                </a:cubicBezTo>
                <a:cubicBezTo>
                  <a:pt x="10928926" y="74531"/>
                  <a:pt x="10929674" y="78270"/>
                  <a:pt x="10937713" y="79765"/>
                </a:cubicBezTo>
                <a:cubicBezTo>
                  <a:pt x="10953417" y="82570"/>
                  <a:pt x="10967064" y="89674"/>
                  <a:pt x="10973794" y="105751"/>
                </a:cubicBezTo>
                <a:cubicBezTo>
                  <a:pt x="10974542" y="107247"/>
                  <a:pt x="10975851" y="109116"/>
                  <a:pt x="10977346" y="109864"/>
                </a:cubicBezTo>
                <a:cubicBezTo>
                  <a:pt x="10991180" y="116781"/>
                  <a:pt x="11002024" y="127625"/>
                  <a:pt x="11013802" y="137159"/>
                </a:cubicBezTo>
                <a:cubicBezTo>
                  <a:pt x="11021840" y="146320"/>
                  <a:pt x="11030440" y="155293"/>
                  <a:pt x="11039975" y="163145"/>
                </a:cubicBezTo>
                <a:cubicBezTo>
                  <a:pt x="11053435" y="178101"/>
                  <a:pt x="11069326" y="190066"/>
                  <a:pt x="11087834" y="197731"/>
                </a:cubicBezTo>
                <a:cubicBezTo>
                  <a:pt x="11120363" y="211005"/>
                  <a:pt x="11152145" y="209135"/>
                  <a:pt x="11181870" y="189131"/>
                </a:cubicBezTo>
                <a:cubicBezTo>
                  <a:pt x="11193648" y="179971"/>
                  <a:pt x="11203930" y="169501"/>
                  <a:pt x="11210660" y="156041"/>
                </a:cubicBezTo>
                <a:cubicBezTo>
                  <a:pt x="11212717" y="152489"/>
                  <a:pt x="11215334" y="148937"/>
                  <a:pt x="11217204" y="145011"/>
                </a:cubicBezTo>
                <a:cubicBezTo>
                  <a:pt x="11223560" y="132485"/>
                  <a:pt x="11227672" y="119025"/>
                  <a:pt x="11235712" y="107621"/>
                </a:cubicBezTo>
                <a:cubicBezTo>
                  <a:pt x="11242442" y="98086"/>
                  <a:pt x="11245807" y="89487"/>
                  <a:pt x="11240946" y="77335"/>
                </a:cubicBezTo>
                <a:cubicBezTo>
                  <a:pt x="11236085" y="64996"/>
                  <a:pt x="11240198" y="61631"/>
                  <a:pt x="11252911" y="63875"/>
                </a:cubicBezTo>
                <a:cubicBezTo>
                  <a:pt x="11251789" y="61818"/>
                  <a:pt x="11250481" y="60136"/>
                  <a:pt x="11248798" y="58827"/>
                </a:cubicBezTo>
                <a:cubicBezTo>
                  <a:pt x="11250481" y="58640"/>
                  <a:pt x="11252350" y="58640"/>
                  <a:pt x="11254220" y="58453"/>
                </a:cubicBezTo>
                <a:cubicBezTo>
                  <a:pt x="11255154" y="58827"/>
                  <a:pt x="11255902" y="59388"/>
                  <a:pt x="11256650" y="60136"/>
                </a:cubicBezTo>
                <a:cubicBezTo>
                  <a:pt x="11263754" y="64996"/>
                  <a:pt x="11270858" y="64809"/>
                  <a:pt x="11279458" y="63501"/>
                </a:cubicBezTo>
                <a:cubicBezTo>
                  <a:pt x="11291796" y="61631"/>
                  <a:pt x="11304883" y="59949"/>
                  <a:pt x="11317035" y="66305"/>
                </a:cubicBezTo>
                <a:cubicBezTo>
                  <a:pt x="11320961" y="68361"/>
                  <a:pt x="11325448" y="68548"/>
                  <a:pt x="11329186" y="70605"/>
                </a:cubicBezTo>
                <a:cubicBezTo>
                  <a:pt x="11331430" y="72100"/>
                  <a:pt x="11333486" y="73970"/>
                  <a:pt x="11336665" y="72848"/>
                </a:cubicBezTo>
                <a:cubicBezTo>
                  <a:pt x="11349377" y="68548"/>
                  <a:pt x="11361903" y="71726"/>
                  <a:pt x="11374428" y="73222"/>
                </a:cubicBezTo>
                <a:cubicBezTo>
                  <a:pt x="11382094" y="74157"/>
                  <a:pt x="11389759" y="74718"/>
                  <a:pt x="11397236" y="74157"/>
                </a:cubicBezTo>
                <a:cubicBezTo>
                  <a:pt x="11403780" y="73596"/>
                  <a:pt x="11408454" y="76026"/>
                  <a:pt x="11411632" y="80887"/>
                </a:cubicBezTo>
                <a:cubicBezTo>
                  <a:pt x="11419296" y="92291"/>
                  <a:pt x="11427336" y="103508"/>
                  <a:pt x="11431822" y="116595"/>
                </a:cubicBezTo>
                <a:cubicBezTo>
                  <a:pt x="11434252" y="123699"/>
                  <a:pt x="11434626" y="130616"/>
                  <a:pt x="11428457" y="136037"/>
                </a:cubicBezTo>
                <a:cubicBezTo>
                  <a:pt x="11427336" y="135850"/>
                  <a:pt x="11426214" y="135476"/>
                  <a:pt x="11425092" y="135103"/>
                </a:cubicBezTo>
                <a:cubicBezTo>
                  <a:pt x="11423783" y="136411"/>
                  <a:pt x="11421727" y="137533"/>
                  <a:pt x="11421353" y="139029"/>
                </a:cubicBezTo>
                <a:cubicBezTo>
                  <a:pt x="11418549" y="149498"/>
                  <a:pt x="11410510" y="151554"/>
                  <a:pt x="11401350" y="152489"/>
                </a:cubicBezTo>
                <a:cubicBezTo>
                  <a:pt x="11394432" y="153237"/>
                  <a:pt x="11387328" y="154359"/>
                  <a:pt x="11380224" y="155293"/>
                </a:cubicBezTo>
                <a:cubicBezTo>
                  <a:pt x="11362090" y="156602"/>
                  <a:pt x="11362090" y="156602"/>
                  <a:pt x="11358912" y="174549"/>
                </a:cubicBezTo>
                <a:cubicBezTo>
                  <a:pt x="11358351" y="176980"/>
                  <a:pt x="11358351" y="179410"/>
                  <a:pt x="11358164" y="181840"/>
                </a:cubicBezTo>
                <a:cubicBezTo>
                  <a:pt x="11354799" y="194553"/>
                  <a:pt x="11353864" y="207826"/>
                  <a:pt x="11352742" y="221100"/>
                </a:cubicBezTo>
                <a:cubicBezTo>
                  <a:pt x="11352556" y="233065"/>
                  <a:pt x="11351995" y="244843"/>
                  <a:pt x="11351995" y="256620"/>
                </a:cubicBezTo>
                <a:cubicBezTo>
                  <a:pt x="11351995" y="287280"/>
                  <a:pt x="11354986" y="317566"/>
                  <a:pt x="11363399" y="347104"/>
                </a:cubicBezTo>
                <a:cubicBezTo>
                  <a:pt x="11367512" y="375708"/>
                  <a:pt x="11381533" y="399264"/>
                  <a:pt x="11399854" y="420389"/>
                </a:cubicBezTo>
                <a:cubicBezTo>
                  <a:pt x="11429766" y="454601"/>
                  <a:pt x="11469212" y="470492"/>
                  <a:pt x="11514454" y="454975"/>
                </a:cubicBezTo>
                <a:cubicBezTo>
                  <a:pt x="11520250" y="453105"/>
                  <a:pt x="11523802" y="450114"/>
                  <a:pt x="11525298" y="443758"/>
                </a:cubicBezTo>
                <a:cubicBezTo>
                  <a:pt x="11529971" y="425063"/>
                  <a:pt x="11534271" y="406368"/>
                  <a:pt x="11537449" y="387299"/>
                </a:cubicBezTo>
                <a:cubicBezTo>
                  <a:pt x="11538197" y="382625"/>
                  <a:pt x="11540254" y="377764"/>
                  <a:pt x="11538010" y="373464"/>
                </a:cubicBezTo>
                <a:cubicBezTo>
                  <a:pt x="11529036" y="357200"/>
                  <a:pt x="11529784" y="340000"/>
                  <a:pt x="11532402" y="322614"/>
                </a:cubicBezTo>
                <a:lnTo>
                  <a:pt x="11533150" y="320184"/>
                </a:lnTo>
                <a:cubicBezTo>
                  <a:pt x="11533524" y="318501"/>
                  <a:pt x="11533897" y="316631"/>
                  <a:pt x="11534271" y="314949"/>
                </a:cubicBezTo>
                <a:cubicBezTo>
                  <a:pt x="11536328" y="301862"/>
                  <a:pt x="11542684" y="290832"/>
                  <a:pt x="11551844" y="281298"/>
                </a:cubicBezTo>
                <a:cubicBezTo>
                  <a:pt x="11555958" y="276063"/>
                  <a:pt x="11562126" y="274381"/>
                  <a:pt x="11568109" y="272137"/>
                </a:cubicBezTo>
                <a:cubicBezTo>
                  <a:pt x="11574091" y="267837"/>
                  <a:pt x="11575026" y="262042"/>
                  <a:pt x="11574465" y="255873"/>
                </a:cubicBezTo>
                <a:cubicBezTo>
                  <a:pt x="11575213" y="256246"/>
                  <a:pt x="11575961" y="256060"/>
                  <a:pt x="11576709" y="255312"/>
                </a:cubicBezTo>
                <a:cubicBezTo>
                  <a:pt x="11577457" y="250077"/>
                  <a:pt x="11578391" y="244843"/>
                  <a:pt x="11578765" y="239608"/>
                </a:cubicBezTo>
                <a:cubicBezTo>
                  <a:pt x="11578952" y="236617"/>
                  <a:pt x="11579513" y="232878"/>
                  <a:pt x="11575587" y="231756"/>
                </a:cubicBezTo>
                <a:cubicBezTo>
                  <a:pt x="11571848" y="230634"/>
                  <a:pt x="11569044" y="232878"/>
                  <a:pt x="11567735" y="236430"/>
                </a:cubicBezTo>
                <a:cubicBezTo>
                  <a:pt x="11566800" y="239047"/>
                  <a:pt x="11565679" y="241664"/>
                  <a:pt x="11562688" y="238486"/>
                </a:cubicBezTo>
                <a:cubicBezTo>
                  <a:pt x="11554088" y="229513"/>
                  <a:pt x="11552218" y="216052"/>
                  <a:pt x="11563248" y="208948"/>
                </a:cubicBezTo>
                <a:cubicBezTo>
                  <a:pt x="11567922" y="205770"/>
                  <a:pt x="11572409" y="202405"/>
                  <a:pt x="11576522" y="198666"/>
                </a:cubicBezTo>
                <a:cubicBezTo>
                  <a:pt x="11580448" y="195301"/>
                  <a:pt x="11582130" y="190814"/>
                  <a:pt x="11578952" y="186140"/>
                </a:cubicBezTo>
                <a:cubicBezTo>
                  <a:pt x="11575587" y="181279"/>
                  <a:pt x="11574091" y="174362"/>
                  <a:pt x="11571100" y="171184"/>
                </a:cubicBezTo>
                <a:cubicBezTo>
                  <a:pt x="11562688" y="162024"/>
                  <a:pt x="11569231" y="157911"/>
                  <a:pt x="11574465" y="153050"/>
                </a:cubicBezTo>
                <a:cubicBezTo>
                  <a:pt x="11581943" y="146320"/>
                  <a:pt x="11583439" y="138841"/>
                  <a:pt x="11578578" y="129868"/>
                </a:cubicBezTo>
                <a:cubicBezTo>
                  <a:pt x="11577457" y="127811"/>
                  <a:pt x="11576522" y="125942"/>
                  <a:pt x="11575400" y="124073"/>
                </a:cubicBezTo>
                <a:lnTo>
                  <a:pt x="11572409" y="124073"/>
                </a:lnTo>
                <a:lnTo>
                  <a:pt x="11572409" y="122390"/>
                </a:lnTo>
                <a:cubicBezTo>
                  <a:pt x="11575026" y="116034"/>
                  <a:pt x="11579139" y="110612"/>
                  <a:pt x="11582878" y="105004"/>
                </a:cubicBezTo>
                <a:cubicBezTo>
                  <a:pt x="11585682" y="100704"/>
                  <a:pt x="11590356" y="97900"/>
                  <a:pt x="11595591" y="97339"/>
                </a:cubicBezTo>
                <a:cubicBezTo>
                  <a:pt x="11623260" y="94347"/>
                  <a:pt x="11652984" y="110051"/>
                  <a:pt x="11666258" y="134916"/>
                </a:cubicBezTo>
                <a:cubicBezTo>
                  <a:pt x="11666632" y="135664"/>
                  <a:pt x="11667193" y="136411"/>
                  <a:pt x="11667754" y="137159"/>
                </a:cubicBezTo>
                <a:cubicBezTo>
                  <a:pt x="11673175" y="145946"/>
                  <a:pt x="11672801" y="154919"/>
                  <a:pt x="11668875" y="163893"/>
                </a:cubicBezTo>
                <a:cubicBezTo>
                  <a:pt x="11664575" y="173801"/>
                  <a:pt x="11665510" y="176980"/>
                  <a:pt x="11675231" y="182588"/>
                </a:cubicBezTo>
                <a:cubicBezTo>
                  <a:pt x="11681962" y="186514"/>
                  <a:pt x="11688879" y="189879"/>
                  <a:pt x="11694861" y="195114"/>
                </a:cubicBezTo>
                <a:cubicBezTo>
                  <a:pt x="11704583" y="203714"/>
                  <a:pt x="11711500" y="214183"/>
                  <a:pt x="11716174" y="226334"/>
                </a:cubicBezTo>
                <a:cubicBezTo>
                  <a:pt x="11723091" y="245029"/>
                  <a:pt x="11731878" y="262977"/>
                  <a:pt x="11733747" y="283167"/>
                </a:cubicBezTo>
                <a:cubicBezTo>
                  <a:pt x="11741038" y="300741"/>
                  <a:pt x="11740477" y="319436"/>
                  <a:pt x="11737673" y="337383"/>
                </a:cubicBezTo>
                <a:cubicBezTo>
                  <a:pt x="11734121" y="361500"/>
                  <a:pt x="11734682" y="385242"/>
                  <a:pt x="11735804" y="409172"/>
                </a:cubicBezTo>
                <a:cubicBezTo>
                  <a:pt x="11737299" y="440205"/>
                  <a:pt x="11739356" y="471239"/>
                  <a:pt x="11742534" y="502273"/>
                </a:cubicBezTo>
                <a:cubicBezTo>
                  <a:pt x="11744964" y="526203"/>
                  <a:pt x="11747208" y="549945"/>
                  <a:pt x="11749451" y="573875"/>
                </a:cubicBezTo>
                <a:cubicBezTo>
                  <a:pt x="11750572" y="587896"/>
                  <a:pt x="11751134" y="601544"/>
                  <a:pt x="11743094" y="614069"/>
                </a:cubicBezTo>
                <a:cubicBezTo>
                  <a:pt x="11740851" y="617248"/>
                  <a:pt x="11740290" y="620613"/>
                  <a:pt x="11740477" y="624539"/>
                </a:cubicBezTo>
                <a:cubicBezTo>
                  <a:pt x="11741412" y="638373"/>
                  <a:pt x="11741225" y="652020"/>
                  <a:pt x="11732625" y="663798"/>
                </a:cubicBezTo>
                <a:cubicBezTo>
                  <a:pt x="11730756" y="666229"/>
                  <a:pt x="11729447" y="670903"/>
                  <a:pt x="11729634" y="674080"/>
                </a:cubicBezTo>
                <a:cubicBezTo>
                  <a:pt x="11730382" y="686980"/>
                  <a:pt x="11723278" y="693710"/>
                  <a:pt x="11712248" y="697823"/>
                </a:cubicBezTo>
                <a:cubicBezTo>
                  <a:pt x="11701404" y="701936"/>
                  <a:pt x="11695983" y="715397"/>
                  <a:pt x="11700283" y="726240"/>
                </a:cubicBezTo>
                <a:cubicBezTo>
                  <a:pt x="11701031" y="728483"/>
                  <a:pt x="11702900" y="729605"/>
                  <a:pt x="11704957" y="730353"/>
                </a:cubicBezTo>
                <a:lnTo>
                  <a:pt x="11717330" y="732929"/>
                </a:lnTo>
                <a:lnTo>
                  <a:pt x="12192000" y="732929"/>
                </a:lnTo>
                <a:cubicBezTo>
                  <a:pt x="12191620" y="792161"/>
                  <a:pt x="12198861" y="851392"/>
                  <a:pt x="12198481" y="910624"/>
                </a:cubicBezTo>
                <a:lnTo>
                  <a:pt x="0" y="908775"/>
                </a:lnTo>
                <a:lnTo>
                  <a:pt x="0" y="732929"/>
                </a:lnTo>
                <a:lnTo>
                  <a:pt x="10184483" y="732929"/>
                </a:lnTo>
                <a:lnTo>
                  <a:pt x="10336481" y="714462"/>
                </a:lnTo>
                <a:cubicBezTo>
                  <a:pt x="10340781" y="713901"/>
                  <a:pt x="10345268" y="714462"/>
                  <a:pt x="10349568" y="713901"/>
                </a:cubicBezTo>
                <a:cubicBezTo>
                  <a:pt x="10352372" y="713714"/>
                  <a:pt x="10355924" y="713901"/>
                  <a:pt x="10356111" y="709414"/>
                </a:cubicBezTo>
                <a:cubicBezTo>
                  <a:pt x="10351437" y="699506"/>
                  <a:pt x="10353494" y="689224"/>
                  <a:pt x="10354615" y="679128"/>
                </a:cubicBezTo>
                <a:cubicBezTo>
                  <a:pt x="10360410" y="626408"/>
                  <a:pt x="10358167" y="573501"/>
                  <a:pt x="10358167" y="520594"/>
                </a:cubicBezTo>
                <a:cubicBezTo>
                  <a:pt x="10358167" y="506573"/>
                  <a:pt x="10363028" y="492925"/>
                  <a:pt x="10372188" y="482269"/>
                </a:cubicBezTo>
                <a:cubicBezTo>
                  <a:pt x="10380788" y="472548"/>
                  <a:pt x="10388079" y="461705"/>
                  <a:pt x="10396679" y="451984"/>
                </a:cubicBezTo>
                <a:cubicBezTo>
                  <a:pt x="10422478" y="416837"/>
                  <a:pt x="10442294" y="378886"/>
                  <a:pt x="10447903" y="334765"/>
                </a:cubicBezTo>
                <a:cubicBezTo>
                  <a:pt x="10450894" y="310275"/>
                  <a:pt x="10450894" y="285598"/>
                  <a:pt x="10448464" y="261107"/>
                </a:cubicBezTo>
                <a:cubicBezTo>
                  <a:pt x="10447342" y="249329"/>
                  <a:pt x="10446968" y="238486"/>
                  <a:pt x="10446408" y="225774"/>
                </a:cubicBezTo>
                <a:cubicBezTo>
                  <a:pt x="10446221" y="222409"/>
                  <a:pt x="10448090" y="216613"/>
                  <a:pt x="10448464" y="215678"/>
                </a:cubicBezTo>
                <a:cubicBezTo>
                  <a:pt x="10449960" y="211191"/>
                  <a:pt x="10451081" y="209322"/>
                  <a:pt x="10453512" y="201096"/>
                </a:cubicBezTo>
                <a:cubicBezTo>
                  <a:pt x="10452390" y="203340"/>
                  <a:pt x="10444351" y="223343"/>
                  <a:pt x="10442856" y="229139"/>
                </a:cubicBezTo>
                <a:cubicBezTo>
                  <a:pt x="10435938" y="255685"/>
                  <a:pt x="10423226" y="280363"/>
                  <a:pt x="10417991" y="307471"/>
                </a:cubicBezTo>
                <a:cubicBezTo>
                  <a:pt x="10417618" y="310088"/>
                  <a:pt x="10416495" y="312519"/>
                  <a:pt x="10413318" y="312331"/>
                </a:cubicBezTo>
                <a:cubicBezTo>
                  <a:pt x="10411635" y="312331"/>
                  <a:pt x="10410887" y="311584"/>
                  <a:pt x="10410513" y="310649"/>
                </a:cubicBezTo>
                <a:cubicBezTo>
                  <a:pt x="10410326" y="344300"/>
                  <a:pt x="10410887" y="378138"/>
                  <a:pt x="10388266" y="406929"/>
                </a:cubicBezTo>
                <a:cubicBezTo>
                  <a:pt x="10382284" y="413098"/>
                  <a:pt x="10376862" y="420015"/>
                  <a:pt x="10366767" y="418706"/>
                </a:cubicBezTo>
                <a:cubicBezTo>
                  <a:pt x="10365832" y="418519"/>
                  <a:pt x="10365084" y="418145"/>
                  <a:pt x="10364337" y="417398"/>
                </a:cubicBezTo>
                <a:cubicBezTo>
                  <a:pt x="10364150" y="417024"/>
                  <a:pt x="10363963" y="416837"/>
                  <a:pt x="10363963" y="416650"/>
                </a:cubicBezTo>
                <a:cubicBezTo>
                  <a:pt x="10364337" y="416276"/>
                  <a:pt x="10364898" y="415902"/>
                  <a:pt x="10365458" y="415528"/>
                </a:cubicBezTo>
                <a:cubicBezTo>
                  <a:pt x="10368075" y="410668"/>
                  <a:pt x="10369945" y="405433"/>
                  <a:pt x="10368263" y="397768"/>
                </a:cubicBezTo>
                <a:cubicBezTo>
                  <a:pt x="10365832" y="404498"/>
                  <a:pt x="10365832" y="410107"/>
                  <a:pt x="10360784" y="413472"/>
                </a:cubicBezTo>
                <a:cubicBezTo>
                  <a:pt x="10362467" y="406741"/>
                  <a:pt x="10363776" y="400198"/>
                  <a:pt x="10362841" y="393468"/>
                </a:cubicBezTo>
                <a:cubicBezTo>
                  <a:pt x="10359476" y="399638"/>
                  <a:pt x="10360037" y="407302"/>
                  <a:pt x="10356298" y="413659"/>
                </a:cubicBezTo>
                <a:cubicBezTo>
                  <a:pt x="10356111" y="412724"/>
                  <a:pt x="10355924" y="411789"/>
                  <a:pt x="10355737" y="411041"/>
                </a:cubicBezTo>
                <a:cubicBezTo>
                  <a:pt x="10354428" y="405246"/>
                  <a:pt x="10356858" y="399450"/>
                  <a:pt x="10356671" y="393468"/>
                </a:cubicBezTo>
                <a:cubicBezTo>
                  <a:pt x="10356484" y="382251"/>
                  <a:pt x="10356671" y="371221"/>
                  <a:pt x="10355176" y="360004"/>
                </a:cubicBezTo>
                <a:cubicBezTo>
                  <a:pt x="10352745" y="341870"/>
                  <a:pt x="10358541" y="325418"/>
                  <a:pt x="10369010" y="311023"/>
                </a:cubicBezTo>
                <a:cubicBezTo>
                  <a:pt x="10377984" y="298684"/>
                  <a:pt x="10388079" y="287280"/>
                  <a:pt x="10397053" y="275129"/>
                </a:cubicBezTo>
                <a:cubicBezTo>
                  <a:pt x="10404344" y="263350"/>
                  <a:pt x="10409578" y="250638"/>
                  <a:pt x="10414252" y="237925"/>
                </a:cubicBezTo>
                <a:cubicBezTo>
                  <a:pt x="10419674" y="223156"/>
                  <a:pt x="10425656" y="208574"/>
                  <a:pt x="10429582" y="193244"/>
                </a:cubicBezTo>
                <a:cubicBezTo>
                  <a:pt x="10430891" y="188010"/>
                  <a:pt x="10435191" y="184270"/>
                  <a:pt x="10435751" y="178849"/>
                </a:cubicBezTo>
                <a:cubicBezTo>
                  <a:pt x="10439117" y="171558"/>
                  <a:pt x="10443978" y="165575"/>
                  <a:pt x="10450521" y="160902"/>
                </a:cubicBezTo>
                <a:cubicBezTo>
                  <a:pt x="10458559" y="149124"/>
                  <a:pt x="10469963" y="141272"/>
                  <a:pt x="10481368" y="133233"/>
                </a:cubicBezTo>
                <a:cubicBezTo>
                  <a:pt x="10486415" y="129494"/>
                  <a:pt x="10489219" y="124446"/>
                  <a:pt x="10489406" y="118277"/>
                </a:cubicBezTo>
                <a:cubicBezTo>
                  <a:pt x="10489780" y="106873"/>
                  <a:pt x="10498567" y="101451"/>
                  <a:pt x="10506232" y="95282"/>
                </a:cubicBezTo>
                <a:cubicBezTo>
                  <a:pt x="10513710" y="93600"/>
                  <a:pt x="10521375" y="93039"/>
                  <a:pt x="10529227" y="93039"/>
                </a:cubicBezTo>
                <a:cubicBezTo>
                  <a:pt x="10546426" y="92852"/>
                  <a:pt x="10561943" y="86121"/>
                  <a:pt x="10577460" y="80139"/>
                </a:cubicBezTo>
                <a:cubicBezTo>
                  <a:pt x="10582694" y="78270"/>
                  <a:pt x="10585312" y="74157"/>
                  <a:pt x="10582321" y="68361"/>
                </a:cubicBezTo>
                <a:cubicBezTo>
                  <a:pt x="10581199" y="66305"/>
                  <a:pt x="10581572" y="64249"/>
                  <a:pt x="10581947" y="62005"/>
                </a:cubicBezTo>
                <a:cubicBezTo>
                  <a:pt x="10584003" y="57144"/>
                  <a:pt x="10583816" y="52657"/>
                  <a:pt x="10581572" y="47984"/>
                </a:cubicBezTo>
                <a:cubicBezTo>
                  <a:pt x="10581199" y="42936"/>
                  <a:pt x="10579516" y="38636"/>
                  <a:pt x="10576899" y="34336"/>
                </a:cubicBezTo>
                <a:cubicBezTo>
                  <a:pt x="10573534" y="29102"/>
                  <a:pt x="10571477" y="23493"/>
                  <a:pt x="10572599" y="17137"/>
                </a:cubicBezTo>
                <a:cubicBezTo>
                  <a:pt x="10571664" y="10407"/>
                  <a:pt x="10573160" y="4424"/>
                  <a:pt x="10579329" y="1246"/>
                </a:cubicBezTo>
                <a:cubicBezTo>
                  <a:pt x="10585498" y="-1932"/>
                  <a:pt x="10590733" y="1433"/>
                  <a:pt x="10594846" y="6107"/>
                </a:cubicBezTo>
                <a:cubicBezTo>
                  <a:pt x="10604942" y="17885"/>
                  <a:pt x="10618962" y="21063"/>
                  <a:pt x="10632984" y="23867"/>
                </a:cubicBezTo>
                <a:cubicBezTo>
                  <a:pt x="10655605" y="28354"/>
                  <a:pt x="10678600" y="29850"/>
                  <a:pt x="10701595" y="30971"/>
                </a:cubicBezTo>
                <a:cubicBezTo>
                  <a:pt x="10724402" y="32093"/>
                  <a:pt x="10747398" y="34710"/>
                  <a:pt x="10770392" y="33215"/>
                </a:cubicBezTo>
                <a:cubicBezTo>
                  <a:pt x="10813017" y="30410"/>
                  <a:pt x="10856016" y="30971"/>
                  <a:pt x="10898080" y="20689"/>
                </a:cubicBezTo>
                <a:cubicBezTo>
                  <a:pt x="10908736" y="18072"/>
                  <a:pt x="10916774" y="12837"/>
                  <a:pt x="10923878" y="5172"/>
                </a:cubicBezTo>
                <a:cubicBezTo>
                  <a:pt x="10926308" y="2555"/>
                  <a:pt x="10928832" y="779"/>
                  <a:pt x="10931520" y="265"/>
                </a:cubicBez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xmlns="" id="{198AAB91-C55E-428D-BA01-58FD36AD2D40}"/>
              </a:ext>
            </a:extLst>
          </p:cNvPr>
          <p:cNvGrpSpPr/>
          <p:nvPr userDrawn="1"/>
        </p:nvGrpSpPr>
        <p:grpSpPr>
          <a:xfrm>
            <a:off x="295274" y="-162144"/>
            <a:ext cx="11522068" cy="1366577"/>
            <a:chOff x="295274" y="-162144"/>
            <a:chExt cx="11522068" cy="1366577"/>
          </a:xfrm>
        </p:grpSpPr>
        <p:sp>
          <p:nvSpPr>
            <p:cNvPr id="5" name="Freeform: Shape 4">
              <a:extLst>
                <a:ext uri="{FF2B5EF4-FFF2-40B4-BE49-F238E27FC236}">
                  <a16:creationId xmlns:a16="http://schemas.microsoft.com/office/drawing/2014/main" xmlns="" id="{2D4F7D7B-619B-4C97-8461-DDC646429E3A}"/>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3E7B716D-7B77-49A5-AC64-4BF1CD560049}"/>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BB34C167-517A-41A9-9485-85CC65D3C848}"/>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a16="http://schemas.microsoft.com/office/drawing/2014/main" xmlns="" id="{10795351-241E-4B61-98EF-23B66D689BDC}"/>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a16="http://schemas.microsoft.com/office/drawing/2014/main" xmlns="" id="{1BA7ACE1-7F7F-4D38-AB28-FD42493617D8}"/>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a16="http://schemas.microsoft.com/office/drawing/2014/main" xmlns="" id="{42917155-8BCC-42D8-BFC4-9E9EE843848C}"/>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a16="http://schemas.microsoft.com/office/drawing/2014/main" xmlns="" id="{A4CED6C2-4AAD-4BFB-AFDC-F615E964768B}"/>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a16="http://schemas.microsoft.com/office/drawing/2014/main" xmlns="" id="{0E0546DE-3CD6-4F91-A2AD-83CD1ED18CFE}"/>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a16="http://schemas.microsoft.com/office/drawing/2014/main" xmlns="" id="{30BFEC2C-0EC9-429D-A097-D5BD798DB30D}"/>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4" name="Freeform: Shape 13">
              <a:extLst>
                <a:ext uri="{FF2B5EF4-FFF2-40B4-BE49-F238E27FC236}">
                  <a16:creationId xmlns:a16="http://schemas.microsoft.com/office/drawing/2014/main" xmlns="" id="{1103F524-B1AD-45DE-82D4-CF45CBF2A845}"/>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Tree>
    <p:extLst>
      <p:ext uri="{BB962C8B-B14F-4D97-AF65-F5344CB8AC3E}">
        <p14:creationId xmlns:p14="http://schemas.microsoft.com/office/powerpoint/2010/main" val="26371340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xmlns=""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grpSp>
        <p:nvGrpSpPr>
          <p:cNvPr id="4" name="Group 3">
            <a:extLst>
              <a:ext uri="{FF2B5EF4-FFF2-40B4-BE49-F238E27FC236}">
                <a16:creationId xmlns:a16="http://schemas.microsoft.com/office/drawing/2014/main" xmlns="" id="{9E45ABA9-03D2-4F37-AE93-A6DCD1461940}"/>
              </a:ext>
            </a:extLst>
          </p:cNvPr>
          <p:cNvGrpSpPr/>
          <p:nvPr userDrawn="1"/>
        </p:nvGrpSpPr>
        <p:grpSpPr>
          <a:xfrm>
            <a:off x="295274" y="-162144"/>
            <a:ext cx="11522068" cy="1366577"/>
            <a:chOff x="295274" y="-162144"/>
            <a:chExt cx="11522068" cy="1366577"/>
          </a:xfrm>
        </p:grpSpPr>
        <p:sp>
          <p:nvSpPr>
            <p:cNvPr id="5" name="Freeform: Shape 4">
              <a:extLst>
                <a:ext uri="{FF2B5EF4-FFF2-40B4-BE49-F238E27FC236}">
                  <a16:creationId xmlns:a16="http://schemas.microsoft.com/office/drawing/2014/main" xmlns="" id="{F0C36388-B9CE-4E6B-9962-322F0EF5E2F3}"/>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A61698FA-D838-4DAF-ACA9-6034E9430C9D}"/>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0919F9A3-D968-412C-99A4-535CCCEF00F4}"/>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a16="http://schemas.microsoft.com/office/drawing/2014/main" xmlns="" id="{A1361619-6D0D-4C7F-817D-942C9857E3FD}"/>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a16="http://schemas.microsoft.com/office/drawing/2014/main" xmlns="" id="{4E1455AD-F294-4298-83C1-FC7107B0FEB0}"/>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a16="http://schemas.microsoft.com/office/drawing/2014/main" xmlns="" id="{6D378A32-E409-44BF-95F9-07F2EA150D33}"/>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a16="http://schemas.microsoft.com/office/drawing/2014/main" xmlns="" id="{BFA5111E-03B3-40C3-98C4-DD4214484636}"/>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a16="http://schemas.microsoft.com/office/drawing/2014/main" xmlns="" id="{09E2D853-65BB-4F4D-94D0-E8C4DCCFFA87}"/>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a16="http://schemas.microsoft.com/office/drawing/2014/main" xmlns="" id="{BFFA42C1-6335-4AC9-8D80-D00AD6549121}"/>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4" name="Freeform: Shape 13">
              <a:extLst>
                <a:ext uri="{FF2B5EF4-FFF2-40B4-BE49-F238E27FC236}">
                  <a16:creationId xmlns:a16="http://schemas.microsoft.com/office/drawing/2014/main" xmlns="" id="{35BC384C-C94B-4E70-9472-13A7D3994441}"/>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
        <p:nvSpPr>
          <p:cNvPr id="15" name="Rectangle 14">
            <a:extLst>
              <a:ext uri="{FF2B5EF4-FFF2-40B4-BE49-F238E27FC236}">
                <a16:creationId xmlns:a16="http://schemas.microsoft.com/office/drawing/2014/main" xmlns="" id="{C2096254-8347-4C93-80F1-2CF4C46E29FB}"/>
              </a:ext>
            </a:extLst>
          </p:cNvPr>
          <p:cNvSpPr/>
          <p:nvPr userDrawn="1"/>
        </p:nvSpPr>
        <p:spPr>
          <a:xfrm>
            <a:off x="0" y="1960266"/>
            <a:ext cx="12192000" cy="195062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16" name="그림 개체 틀 2">
            <a:extLst>
              <a:ext uri="{FF2B5EF4-FFF2-40B4-BE49-F238E27FC236}">
                <a16:creationId xmlns:a16="http://schemas.microsoft.com/office/drawing/2014/main" xmlns="" id="{9CB0BC1F-A594-43B8-9F89-042A545BF4C0}"/>
              </a:ext>
            </a:extLst>
          </p:cNvPr>
          <p:cNvSpPr>
            <a:spLocks noGrp="1"/>
          </p:cNvSpPr>
          <p:nvPr>
            <p:ph type="pic" sz="quarter" idx="14" hasCustomPrompt="1"/>
          </p:nvPr>
        </p:nvSpPr>
        <p:spPr>
          <a:xfrm>
            <a:off x="2952364"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17" name="그림 개체 틀 2">
            <a:extLst>
              <a:ext uri="{FF2B5EF4-FFF2-40B4-BE49-F238E27FC236}">
                <a16:creationId xmlns:a16="http://schemas.microsoft.com/office/drawing/2014/main" xmlns="" id="{622D817B-361A-4E64-99CE-DF8D3A7A77B0}"/>
              </a:ext>
            </a:extLst>
          </p:cNvPr>
          <p:cNvSpPr>
            <a:spLocks noGrp="1"/>
          </p:cNvSpPr>
          <p:nvPr>
            <p:ph type="pic" sz="quarter" idx="41" hasCustomPrompt="1"/>
          </p:nvPr>
        </p:nvSpPr>
        <p:spPr>
          <a:xfrm>
            <a:off x="6024704"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18" name="그림 개체 틀 2">
            <a:extLst>
              <a:ext uri="{FF2B5EF4-FFF2-40B4-BE49-F238E27FC236}">
                <a16:creationId xmlns:a16="http://schemas.microsoft.com/office/drawing/2014/main" xmlns="" id="{DF2AAD08-1430-4ABF-BBB5-BDEED2338340}"/>
              </a:ext>
            </a:extLst>
          </p:cNvPr>
          <p:cNvSpPr>
            <a:spLocks noGrp="1"/>
          </p:cNvSpPr>
          <p:nvPr>
            <p:ph type="pic" sz="quarter" idx="45" hasCustomPrompt="1"/>
          </p:nvPr>
        </p:nvSpPr>
        <p:spPr>
          <a:xfrm>
            <a:off x="9127527"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4588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Image slide layout">
    <p:spTree>
      <p:nvGrpSpPr>
        <p:cNvPr id="1" name=""/>
        <p:cNvGrpSpPr/>
        <p:nvPr/>
      </p:nvGrpSpPr>
      <p:grpSpPr>
        <a:xfrm>
          <a:off x="0" y="0"/>
          <a:ext cx="0" cy="0"/>
          <a:chOff x="0" y="0"/>
          <a:chExt cx="0" cy="0"/>
        </a:xfrm>
      </p:grpSpPr>
      <p:sp>
        <p:nvSpPr>
          <p:cNvPr id="3" name="그림 개체 틀 8">
            <a:extLst>
              <a:ext uri="{FF2B5EF4-FFF2-40B4-BE49-F238E27FC236}">
                <a16:creationId xmlns:a16="http://schemas.microsoft.com/office/drawing/2014/main" xmlns="" id="{E242EA3C-38B8-4CAF-8B39-B68F99FF8899}"/>
              </a:ext>
            </a:extLst>
          </p:cNvPr>
          <p:cNvSpPr>
            <a:spLocks noGrp="1"/>
          </p:cNvSpPr>
          <p:nvPr>
            <p:ph type="pic" sz="quarter" idx="10" hasCustomPrompt="1"/>
          </p:nvPr>
        </p:nvSpPr>
        <p:spPr>
          <a:xfrm>
            <a:off x="647273" y="516579"/>
            <a:ext cx="6750120" cy="4002781"/>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a:t>Your Picture Here And Send To Back</a:t>
            </a:r>
            <a:endParaRPr lang="ko-KR" altLang="en-US" dirty="0"/>
          </a:p>
        </p:txBody>
      </p:sp>
    </p:spTree>
    <p:extLst>
      <p:ext uri="{BB962C8B-B14F-4D97-AF65-F5344CB8AC3E}">
        <p14:creationId xmlns:p14="http://schemas.microsoft.com/office/powerpoint/2010/main" val="22700834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4390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Image slide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CD079DFE-31BE-4F2D-A3F9-C3DC56D775D1}"/>
              </a:ext>
            </a:extLst>
          </p:cNvPr>
          <p:cNvSpPr>
            <a:spLocks noGrp="1"/>
          </p:cNvSpPr>
          <p:nvPr>
            <p:ph type="pic" sz="quarter" idx="10" hasCustomPrompt="1"/>
          </p:nvPr>
        </p:nvSpPr>
        <p:spPr>
          <a:xfrm>
            <a:off x="5658418" y="2"/>
            <a:ext cx="6533583" cy="6857999"/>
          </a:xfrm>
          <a:custGeom>
            <a:avLst/>
            <a:gdLst>
              <a:gd name="connsiteX0" fmla="*/ 2592666 w 6533583"/>
              <a:gd name="connsiteY0" fmla="*/ 0 h 6857999"/>
              <a:gd name="connsiteX1" fmla="*/ 6533583 w 6533583"/>
              <a:gd name="connsiteY1" fmla="*/ 0 h 6857999"/>
              <a:gd name="connsiteX2" fmla="*/ 6533583 w 6533583"/>
              <a:gd name="connsiteY2" fmla="*/ 1085634 h 6857999"/>
              <a:gd name="connsiteX3" fmla="*/ 4351340 w 6533583"/>
              <a:gd name="connsiteY3" fmla="*/ 6857999 h 6857999"/>
              <a:gd name="connsiteX4" fmla="*/ 0 w 6533583"/>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3583" h="6857999">
                <a:moveTo>
                  <a:pt x="2592666" y="0"/>
                </a:moveTo>
                <a:lnTo>
                  <a:pt x="6533583" y="0"/>
                </a:lnTo>
                <a:lnTo>
                  <a:pt x="6533583" y="1085634"/>
                </a:lnTo>
                <a:lnTo>
                  <a:pt x="4351340" y="6857999"/>
                </a:lnTo>
                <a:lnTo>
                  <a:pt x="0" y="6857999"/>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2423485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48623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9_Image slide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92AA8423-F0F6-433D-B4FA-F1D6C0FC073A}"/>
              </a:ext>
            </a:extLst>
          </p:cNvPr>
          <p:cNvSpPr>
            <a:spLocks noGrp="1"/>
          </p:cNvSpPr>
          <p:nvPr>
            <p:ph type="pic" sz="quarter" idx="10" hasCustomPrompt="1"/>
          </p:nvPr>
        </p:nvSpPr>
        <p:spPr>
          <a:xfrm>
            <a:off x="3353072" y="2"/>
            <a:ext cx="5472876" cy="6857999"/>
          </a:xfrm>
          <a:custGeom>
            <a:avLst/>
            <a:gdLst>
              <a:gd name="connsiteX0" fmla="*/ 1236560 w 5472876"/>
              <a:gd name="connsiteY0" fmla="*/ 0 h 6857999"/>
              <a:gd name="connsiteX1" fmla="*/ 5472876 w 5472876"/>
              <a:gd name="connsiteY1" fmla="*/ 0 h 6857999"/>
              <a:gd name="connsiteX2" fmla="*/ 4236316 w 5472876"/>
              <a:gd name="connsiteY2" fmla="*/ 6857999 h 6857999"/>
              <a:gd name="connsiteX3" fmla="*/ 0 w 5472876"/>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5472876" h="6857999">
                <a:moveTo>
                  <a:pt x="1236560" y="0"/>
                </a:moveTo>
                <a:lnTo>
                  <a:pt x="5472876" y="0"/>
                </a:lnTo>
                <a:lnTo>
                  <a:pt x="4236316" y="6857999"/>
                </a:lnTo>
                <a:lnTo>
                  <a:pt x="0" y="6857999"/>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a:t>Your Picture Here And Send To Back</a:t>
            </a:r>
            <a:endParaRPr lang="ko-KR" altLang="en-US" dirty="0"/>
          </a:p>
        </p:txBody>
      </p:sp>
    </p:spTree>
    <p:extLst>
      <p:ext uri="{BB962C8B-B14F-4D97-AF65-F5344CB8AC3E}">
        <p14:creationId xmlns:p14="http://schemas.microsoft.com/office/powerpoint/2010/main" val="6491098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38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xmlns="" id="{577FA290-712D-4C40-BD40-7D1E8ADCF0EB}"/>
              </a:ext>
            </a:extLst>
          </p:cNvPr>
          <p:cNvGrpSpPr/>
          <p:nvPr userDrawn="1"/>
        </p:nvGrpSpPr>
        <p:grpSpPr>
          <a:xfrm>
            <a:off x="295274" y="-162144"/>
            <a:ext cx="11522068" cy="1366577"/>
            <a:chOff x="295274" y="-162144"/>
            <a:chExt cx="11522068" cy="1366577"/>
          </a:xfrm>
        </p:grpSpPr>
        <p:sp>
          <p:nvSpPr>
            <p:cNvPr id="4" name="Freeform: Shape 3">
              <a:extLst>
                <a:ext uri="{FF2B5EF4-FFF2-40B4-BE49-F238E27FC236}">
                  <a16:creationId xmlns:a16="http://schemas.microsoft.com/office/drawing/2014/main" xmlns="" id="{F783945F-25AC-4AD4-B372-7E9939ED5482}"/>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B4231E36-AD19-4F03-AC86-15DD707C3117}"/>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509421CD-C139-4DFB-9E39-293309A600F7}"/>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7" name="Freeform: Shape 6">
              <a:extLst>
                <a:ext uri="{FF2B5EF4-FFF2-40B4-BE49-F238E27FC236}">
                  <a16:creationId xmlns:a16="http://schemas.microsoft.com/office/drawing/2014/main" xmlns="" id="{10223A41-9E76-4BBF-9ADF-84ACC1570DC9}"/>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a16="http://schemas.microsoft.com/office/drawing/2014/main" xmlns="" id="{C64ECCCF-678E-4D29-AB37-43490F889CD7}"/>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a16="http://schemas.microsoft.com/office/drawing/2014/main" xmlns="" id="{D485D52E-3EB4-4114-BEFD-9FD63ABD1C95}"/>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a16="http://schemas.microsoft.com/office/drawing/2014/main" xmlns="" id="{BA02A0FC-6F25-4ED7-A456-E7DA832320D4}"/>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a16="http://schemas.microsoft.com/office/drawing/2014/main" xmlns="" id="{BAB3F657-A977-4498-8840-F4C294302F35}"/>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a16="http://schemas.microsoft.com/office/drawing/2014/main" xmlns="" id="{0091CC98-BE28-471F-BF69-CAE9FC4E487F}"/>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a16="http://schemas.microsoft.com/office/drawing/2014/main" xmlns="" id="{00606BF6-759D-4244-8D34-8243397D610E}"/>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Tree>
    <p:extLst>
      <p:ext uri="{BB962C8B-B14F-4D97-AF65-F5344CB8AC3E}">
        <p14:creationId xmlns:p14="http://schemas.microsoft.com/office/powerpoint/2010/main" val="18993242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5_Contents slide layout">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xmlns="" id="{0C43DEA0-2EE9-4913-9EC5-65C6A53C0EBB}"/>
              </a:ext>
            </a:extLst>
          </p:cNvPr>
          <p:cNvGrpSpPr/>
          <p:nvPr userDrawn="1"/>
        </p:nvGrpSpPr>
        <p:grpSpPr>
          <a:xfrm>
            <a:off x="7317552" y="3646153"/>
            <a:ext cx="4332943" cy="2380659"/>
            <a:chOff x="-548507" y="477868"/>
            <a:chExt cx="11570449" cy="6357177"/>
          </a:xfrm>
        </p:grpSpPr>
        <p:sp>
          <p:nvSpPr>
            <p:cNvPr id="66" name="Freeform: Shape 65">
              <a:extLst>
                <a:ext uri="{FF2B5EF4-FFF2-40B4-BE49-F238E27FC236}">
                  <a16:creationId xmlns:a16="http://schemas.microsoft.com/office/drawing/2014/main" xmlns="" id="{DC50CA25-05AD-40BC-BCC4-264E8591F02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xmlns="" id="{69639376-445C-4429-B9B4-FEB590CA64E3}"/>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xmlns="" id="{73C73A6B-A910-4848-BD4E-06298A05C91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xmlns="" id="{5D574718-BAB0-42AA-918D-D282D2ADDF3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xmlns="" id="{FB5E896F-2B03-4DA9-8FEC-FF224E701552}"/>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71" name="Group 70">
              <a:extLst>
                <a:ext uri="{FF2B5EF4-FFF2-40B4-BE49-F238E27FC236}">
                  <a16:creationId xmlns:a16="http://schemas.microsoft.com/office/drawing/2014/main" xmlns="" id="{46917977-FE22-465D-A99B-D77B8A7C4439}"/>
                </a:ext>
              </a:extLst>
            </p:cNvPr>
            <p:cNvGrpSpPr/>
            <p:nvPr/>
          </p:nvGrpSpPr>
          <p:grpSpPr>
            <a:xfrm>
              <a:off x="1606" y="6382978"/>
              <a:ext cx="413937" cy="115242"/>
              <a:chOff x="5955" y="6353672"/>
              <a:chExt cx="413937" cy="115242"/>
            </a:xfrm>
          </p:grpSpPr>
          <p:sp>
            <p:nvSpPr>
              <p:cNvPr id="76" name="Rectangle: Rounded Corners 75">
                <a:extLst>
                  <a:ext uri="{FF2B5EF4-FFF2-40B4-BE49-F238E27FC236}">
                    <a16:creationId xmlns:a16="http://schemas.microsoft.com/office/drawing/2014/main" xmlns="" id="{8081D34D-AFA1-419F-A22C-B6BF4AD8E66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xmlns="" id="{6E9666BA-458B-474D-A142-19197F6F03E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xmlns="" id="{FE615392-4A18-4729-8B81-E8AD1A392C6F}"/>
                </a:ext>
              </a:extLst>
            </p:cNvPr>
            <p:cNvGrpSpPr/>
            <p:nvPr/>
          </p:nvGrpSpPr>
          <p:grpSpPr>
            <a:xfrm>
              <a:off x="9855291" y="6381600"/>
              <a:ext cx="885989" cy="115242"/>
              <a:chOff x="5955" y="6353672"/>
              <a:chExt cx="413937" cy="115242"/>
            </a:xfrm>
          </p:grpSpPr>
          <p:sp>
            <p:nvSpPr>
              <p:cNvPr id="74" name="Rectangle: Rounded Corners 73">
                <a:extLst>
                  <a:ext uri="{FF2B5EF4-FFF2-40B4-BE49-F238E27FC236}">
                    <a16:creationId xmlns:a16="http://schemas.microsoft.com/office/drawing/2014/main" xmlns="" id="{B85B2476-AD72-4D12-AABF-BCFFF070760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xmlns="" id="{7BF2C156-00E6-4915-BDC6-0E2191E610D7}"/>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Freeform: Shape 72">
              <a:extLst>
                <a:ext uri="{FF2B5EF4-FFF2-40B4-BE49-F238E27FC236}">
                  <a16:creationId xmlns:a16="http://schemas.microsoft.com/office/drawing/2014/main" xmlns="" id="{1E51F274-34D5-42DA-A528-72692C65B6A3}"/>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52" name="Group 51">
            <a:extLst>
              <a:ext uri="{FF2B5EF4-FFF2-40B4-BE49-F238E27FC236}">
                <a16:creationId xmlns:a16="http://schemas.microsoft.com/office/drawing/2014/main" xmlns="" id="{C6C50B4C-AD30-4551-8731-38211BEF3D58}"/>
              </a:ext>
            </a:extLst>
          </p:cNvPr>
          <p:cNvGrpSpPr/>
          <p:nvPr userDrawn="1"/>
        </p:nvGrpSpPr>
        <p:grpSpPr>
          <a:xfrm>
            <a:off x="7317552" y="831188"/>
            <a:ext cx="4332943" cy="2380659"/>
            <a:chOff x="-548507" y="477868"/>
            <a:chExt cx="11570449" cy="6357177"/>
          </a:xfrm>
        </p:grpSpPr>
        <p:sp>
          <p:nvSpPr>
            <p:cNvPr id="53" name="Freeform: Shape 52">
              <a:extLst>
                <a:ext uri="{FF2B5EF4-FFF2-40B4-BE49-F238E27FC236}">
                  <a16:creationId xmlns:a16="http://schemas.microsoft.com/office/drawing/2014/main" xmlns="" id="{D8907216-3C3D-43AE-8CA6-E0B0B8151AA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xmlns="" id="{C2D1311A-B8ED-498C-92AC-1A3563650E95}"/>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xmlns="" id="{B2D5E24C-EA5C-4CA3-A6D8-0CF8282C2CF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xmlns="" id="{963A8A47-9C63-47C2-9B44-BB196A82877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xmlns="" id="{B4ACF8CC-0176-4A7D-8E6E-3C2C100DC5C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58" name="Group 57">
              <a:extLst>
                <a:ext uri="{FF2B5EF4-FFF2-40B4-BE49-F238E27FC236}">
                  <a16:creationId xmlns:a16="http://schemas.microsoft.com/office/drawing/2014/main" xmlns="" id="{3BA2C283-8525-4A27-A7B4-7E6F480B4A7A}"/>
                </a:ext>
              </a:extLst>
            </p:cNvPr>
            <p:cNvGrpSpPr/>
            <p:nvPr/>
          </p:nvGrpSpPr>
          <p:grpSpPr>
            <a:xfrm>
              <a:off x="1606" y="6382978"/>
              <a:ext cx="413937" cy="115242"/>
              <a:chOff x="5955" y="6353672"/>
              <a:chExt cx="413937" cy="115242"/>
            </a:xfrm>
          </p:grpSpPr>
          <p:sp>
            <p:nvSpPr>
              <p:cNvPr id="63" name="Rectangle: Rounded Corners 62">
                <a:extLst>
                  <a:ext uri="{FF2B5EF4-FFF2-40B4-BE49-F238E27FC236}">
                    <a16:creationId xmlns:a16="http://schemas.microsoft.com/office/drawing/2014/main" xmlns="" id="{C98143F0-ECB0-4F97-811B-F4FC7667A6C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xmlns="" id="{533F95F6-A7D3-4317-90F2-9D27883870C8}"/>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xmlns="" id="{85B34BD4-73F1-4D08-8B34-2A7B9259B04A}"/>
                </a:ext>
              </a:extLst>
            </p:cNvPr>
            <p:cNvGrpSpPr/>
            <p:nvPr/>
          </p:nvGrpSpPr>
          <p:grpSpPr>
            <a:xfrm>
              <a:off x="9855291" y="6381600"/>
              <a:ext cx="885989" cy="115242"/>
              <a:chOff x="5955" y="6353672"/>
              <a:chExt cx="413937" cy="115242"/>
            </a:xfrm>
          </p:grpSpPr>
          <p:sp>
            <p:nvSpPr>
              <p:cNvPr id="61" name="Rectangle: Rounded Corners 60">
                <a:extLst>
                  <a:ext uri="{FF2B5EF4-FFF2-40B4-BE49-F238E27FC236}">
                    <a16:creationId xmlns:a16="http://schemas.microsoft.com/office/drawing/2014/main" xmlns="" id="{5A62EFEC-1177-4550-A16B-03610C20A74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xmlns="" id="{F8C546E3-CFAC-4A82-907D-F96ED6D745F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0" name="Freeform: Shape 59">
              <a:extLst>
                <a:ext uri="{FF2B5EF4-FFF2-40B4-BE49-F238E27FC236}">
                  <a16:creationId xmlns:a16="http://schemas.microsoft.com/office/drawing/2014/main" xmlns="" id="{A5682069-156F-43FE-8A21-B431680102A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2" name="Rectangle 41">
            <a:extLst>
              <a:ext uri="{FF2B5EF4-FFF2-40B4-BE49-F238E27FC236}">
                <a16:creationId xmlns:a16="http://schemas.microsoft.com/office/drawing/2014/main" xmlns="" id="{7F06C85C-84F2-4B8B-9F72-A47B15514A1A}"/>
              </a:ext>
            </a:extLst>
          </p:cNvPr>
          <p:cNvSpPr/>
          <p:nvPr userDrawn="1"/>
        </p:nvSpPr>
        <p:spPr>
          <a:xfrm>
            <a:off x="0" y="0"/>
            <a:ext cx="12192000" cy="403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Rectangle 42">
            <a:extLst>
              <a:ext uri="{FF2B5EF4-FFF2-40B4-BE49-F238E27FC236}">
                <a16:creationId xmlns:a16="http://schemas.microsoft.com/office/drawing/2014/main" xmlns="" id="{F974B59B-8C0F-414A-9BDE-49506548142E}"/>
              </a:ext>
            </a:extLst>
          </p:cNvPr>
          <p:cNvSpPr/>
          <p:nvPr userDrawn="1"/>
        </p:nvSpPr>
        <p:spPr>
          <a:xfrm>
            <a:off x="0" y="6453336"/>
            <a:ext cx="12192000" cy="4046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Picture Placeholder 2">
            <a:extLst>
              <a:ext uri="{FF2B5EF4-FFF2-40B4-BE49-F238E27FC236}">
                <a16:creationId xmlns:a16="http://schemas.microsoft.com/office/drawing/2014/main" xmlns="" id="{A421B7C0-B1B5-48F7-B59A-F41E572A2013}"/>
              </a:ext>
            </a:extLst>
          </p:cNvPr>
          <p:cNvSpPr>
            <a:spLocks noGrp="1"/>
          </p:cNvSpPr>
          <p:nvPr>
            <p:ph type="pic" idx="1" hasCustomPrompt="1"/>
          </p:nvPr>
        </p:nvSpPr>
        <p:spPr>
          <a:xfrm>
            <a:off x="7930565" y="966594"/>
            <a:ext cx="3101993" cy="19127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1" name="Picture Placeholder 2">
            <a:extLst>
              <a:ext uri="{FF2B5EF4-FFF2-40B4-BE49-F238E27FC236}">
                <a16:creationId xmlns:a16="http://schemas.microsoft.com/office/drawing/2014/main" xmlns="" id="{A2E1D95A-9D58-44C2-805F-707B44E68128}"/>
              </a:ext>
            </a:extLst>
          </p:cNvPr>
          <p:cNvSpPr>
            <a:spLocks noGrp="1"/>
          </p:cNvSpPr>
          <p:nvPr>
            <p:ph type="pic" idx="10" hasCustomPrompt="1"/>
          </p:nvPr>
        </p:nvSpPr>
        <p:spPr>
          <a:xfrm>
            <a:off x="7930565" y="3800562"/>
            <a:ext cx="3101993" cy="19127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3245098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4647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0_Image slide layout">
    <p:bg>
      <p:bgPr>
        <a:solidFill>
          <a:schemeClr val="bg1"/>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xmlns="" id="{107E2758-DA4A-4008-80CB-93DDF97EEA84}"/>
              </a:ext>
            </a:extLst>
          </p:cNvPr>
          <p:cNvSpPr/>
          <p:nvPr userDrawn="1"/>
        </p:nvSpPr>
        <p:spPr>
          <a:xfrm>
            <a:off x="6096000" y="1134290"/>
            <a:ext cx="5529944" cy="2749733"/>
          </a:xfrm>
          <a:prstGeom prst="frame">
            <a:avLst>
              <a:gd name="adj1" fmla="val 13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그림 개체 틀 2">
            <a:extLst>
              <a:ext uri="{FF2B5EF4-FFF2-40B4-BE49-F238E27FC236}">
                <a16:creationId xmlns:a16="http://schemas.microsoft.com/office/drawing/2014/main" xmlns="" id="{5BCE13DB-8AC7-4602-9142-AE7EF8EAB5B4}"/>
              </a:ext>
            </a:extLst>
          </p:cNvPr>
          <p:cNvSpPr>
            <a:spLocks noGrp="1"/>
          </p:cNvSpPr>
          <p:nvPr>
            <p:ph type="pic" sz="quarter" idx="15" hasCustomPrompt="1"/>
          </p:nvPr>
        </p:nvSpPr>
        <p:spPr>
          <a:xfrm>
            <a:off x="8299269" y="-1"/>
            <a:ext cx="3017520" cy="364889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18" name="Picture Placeholder 17">
            <a:extLst>
              <a:ext uri="{FF2B5EF4-FFF2-40B4-BE49-F238E27FC236}">
                <a16:creationId xmlns:a16="http://schemas.microsoft.com/office/drawing/2014/main" xmlns="" id="{FB018636-911C-490E-9E5C-B616DF52E78A}"/>
              </a:ext>
            </a:extLst>
          </p:cNvPr>
          <p:cNvSpPr>
            <a:spLocks noGrp="1"/>
          </p:cNvSpPr>
          <p:nvPr>
            <p:ph type="pic" sz="quarter" idx="16" hasCustomPrompt="1"/>
          </p:nvPr>
        </p:nvSpPr>
        <p:spPr>
          <a:xfrm>
            <a:off x="1339223" y="0"/>
            <a:ext cx="3612156"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325476044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6410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1_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D2C59715-0591-4B9D-8DF3-CA84D8FBF869}"/>
              </a:ext>
            </a:extLst>
          </p:cNvPr>
          <p:cNvSpPr>
            <a:spLocks noGrp="1"/>
          </p:cNvSpPr>
          <p:nvPr>
            <p:ph type="pic" sz="quarter" idx="14" hasCustomPrompt="1"/>
          </p:nvPr>
        </p:nvSpPr>
        <p:spPr>
          <a:xfrm>
            <a:off x="0" y="0"/>
            <a:ext cx="6504010" cy="6858000"/>
          </a:xfrm>
          <a:custGeom>
            <a:avLst/>
            <a:gdLst>
              <a:gd name="connsiteX0" fmla="*/ 2612170 w 6504010"/>
              <a:gd name="connsiteY0" fmla="*/ 0 h 6858000"/>
              <a:gd name="connsiteX1" fmla="*/ 4486354 w 6504010"/>
              <a:gd name="connsiteY1" fmla="*/ 0 h 6858000"/>
              <a:gd name="connsiteX2" fmla="*/ 6504010 w 6504010"/>
              <a:gd name="connsiteY2" fmla="*/ 4666806 h 6858000"/>
              <a:gd name="connsiteX3" fmla="*/ 1435812 w 6504010"/>
              <a:gd name="connsiteY3" fmla="*/ 6858000 h 6858000"/>
              <a:gd name="connsiteX4" fmla="*/ 1101944 w 6504010"/>
              <a:gd name="connsiteY4" fmla="*/ 6858000 h 6858000"/>
              <a:gd name="connsiteX5" fmla="*/ 0 w 6504010"/>
              <a:gd name="connsiteY5" fmla="*/ 4309223 h 6858000"/>
              <a:gd name="connsiteX6" fmla="*/ 0 w 6504010"/>
              <a:gd name="connsiteY6" fmla="*/ 112935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04010" h="6858000">
                <a:moveTo>
                  <a:pt x="2612170" y="0"/>
                </a:moveTo>
                <a:lnTo>
                  <a:pt x="4486354" y="0"/>
                </a:lnTo>
                <a:lnTo>
                  <a:pt x="6504010" y="4666806"/>
                </a:lnTo>
                <a:lnTo>
                  <a:pt x="1435812" y="6858000"/>
                </a:lnTo>
                <a:lnTo>
                  <a:pt x="1101944" y="6858000"/>
                </a:lnTo>
                <a:lnTo>
                  <a:pt x="0" y="4309223"/>
                </a:lnTo>
                <a:lnTo>
                  <a:pt x="0" y="1129351"/>
                </a:lnTo>
                <a:close/>
              </a:path>
            </a:pathLst>
          </a:custGeom>
          <a:solidFill>
            <a:schemeClr val="bg1">
              <a:lumMod val="95000"/>
            </a:schemeClr>
          </a:solidFill>
        </p:spPr>
        <p:txBody>
          <a:bodyPr wrap="square" anchor="ctr">
            <a:noAutofit/>
          </a:bodyP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367317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9590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6528585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4543522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03650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686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xmlns="" id="{4C264C26-74D8-4ABF-9E51-BD9856F1E7E0}"/>
              </a:ext>
            </a:extLst>
          </p:cNvPr>
          <p:cNvSpPr/>
          <p:nvPr userDrawn="1"/>
        </p:nvSpPr>
        <p:spPr>
          <a:xfrm>
            <a:off x="0" y="5949226"/>
            <a:ext cx="12198495" cy="910624"/>
          </a:xfrm>
          <a:custGeom>
            <a:avLst/>
            <a:gdLst>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9751 w 12205236"/>
              <a:gd name="connsiteY118" fmla="*/ 159406 h 1044430"/>
              <a:gd name="connsiteX119" fmla="*/ 11338160 w 12205236"/>
              <a:gd name="connsiteY119" fmla="*/ 178288 h 1044430"/>
              <a:gd name="connsiteX120" fmla="*/ 11336104 w 12205236"/>
              <a:gd name="connsiteY120" fmla="*/ 214183 h 1044430"/>
              <a:gd name="connsiteX121" fmla="*/ 11346424 w 12205236"/>
              <a:gd name="connsiteY121" fmla="*/ 288619 h 1044430"/>
              <a:gd name="connsiteX122" fmla="*/ 11329934 w 12205236"/>
              <a:gd name="connsiteY122" fmla="*/ 213996 h 1044430"/>
              <a:gd name="connsiteX123" fmla="*/ 11331617 w 12205236"/>
              <a:gd name="connsiteY123" fmla="*/ 176232 h 1044430"/>
              <a:gd name="connsiteX124" fmla="*/ 11330682 w 12205236"/>
              <a:gd name="connsiteY124" fmla="*/ 166697 h 1044430"/>
              <a:gd name="connsiteX125" fmla="*/ 11320587 w 12205236"/>
              <a:gd name="connsiteY125" fmla="*/ 169315 h 1044430"/>
              <a:gd name="connsiteX126" fmla="*/ 11315166 w 12205236"/>
              <a:gd name="connsiteY126" fmla="*/ 172680 h 1044430"/>
              <a:gd name="connsiteX127" fmla="*/ 11277776 w 12205236"/>
              <a:gd name="connsiteY127" fmla="*/ 204461 h 1044430"/>
              <a:gd name="connsiteX128" fmla="*/ 11265436 w 12205236"/>
              <a:gd name="connsiteY128" fmla="*/ 217174 h 1044430"/>
              <a:gd name="connsiteX129" fmla="*/ 11199630 w 12205236"/>
              <a:gd name="connsiteY129" fmla="*/ 287467 h 1044430"/>
              <a:gd name="connsiteX130" fmla="*/ 11051004 w 12205236"/>
              <a:gd name="connsiteY130" fmla="*/ 311958 h 1044430"/>
              <a:gd name="connsiteX131" fmla="*/ 11045770 w 12205236"/>
              <a:gd name="connsiteY131" fmla="*/ 310088 h 1044430"/>
              <a:gd name="connsiteX132" fmla="*/ 11027636 w 12205236"/>
              <a:gd name="connsiteY132" fmla="*/ 345983 h 1044430"/>
              <a:gd name="connsiteX133" fmla="*/ 11014175 w 12205236"/>
              <a:gd name="connsiteY133" fmla="*/ 376643 h 1044430"/>
              <a:gd name="connsiteX134" fmla="*/ 11019036 w 12205236"/>
              <a:gd name="connsiteY134" fmla="*/ 430484 h 1044430"/>
              <a:gd name="connsiteX135" fmla="*/ 11019036 w 12205236"/>
              <a:gd name="connsiteY135" fmla="*/ 430671 h 1044430"/>
              <a:gd name="connsiteX136" fmla="*/ 11019784 w 12205236"/>
              <a:gd name="connsiteY136" fmla="*/ 435158 h 1044430"/>
              <a:gd name="connsiteX137" fmla="*/ 11028197 w 12205236"/>
              <a:gd name="connsiteY137" fmla="*/ 513490 h 1044430"/>
              <a:gd name="connsiteX138" fmla="*/ 11049322 w 12205236"/>
              <a:gd name="connsiteY138" fmla="*/ 556676 h 1044430"/>
              <a:gd name="connsiteX139" fmla="*/ 11049883 w 12205236"/>
              <a:gd name="connsiteY139" fmla="*/ 566023 h 1044430"/>
              <a:gd name="connsiteX140" fmla="*/ 11085590 w 12205236"/>
              <a:gd name="connsiteY140" fmla="*/ 679128 h 1044430"/>
              <a:gd name="connsiteX141" fmla="*/ 11104472 w 12205236"/>
              <a:gd name="connsiteY141" fmla="*/ 689971 h 1044430"/>
              <a:gd name="connsiteX142" fmla="*/ 11317035 w 12205236"/>
              <a:gd name="connsiteY142" fmla="*/ 699880 h 1044430"/>
              <a:gd name="connsiteX143" fmla="*/ 11460986 w 12205236"/>
              <a:gd name="connsiteY143" fmla="*/ 711097 h 1044430"/>
              <a:gd name="connsiteX144" fmla="*/ 11472764 w 12205236"/>
              <a:gd name="connsiteY144" fmla="*/ 703993 h 1044430"/>
              <a:gd name="connsiteX145" fmla="*/ 11480056 w 12205236"/>
              <a:gd name="connsiteY145" fmla="*/ 653703 h 1044430"/>
              <a:gd name="connsiteX146" fmla="*/ 11491272 w 12205236"/>
              <a:gd name="connsiteY146" fmla="*/ 594066 h 1044430"/>
              <a:gd name="connsiteX147" fmla="*/ 11500620 w 12205236"/>
              <a:gd name="connsiteY147" fmla="*/ 565649 h 1044430"/>
              <a:gd name="connsiteX148" fmla="*/ 11508659 w 12205236"/>
              <a:gd name="connsiteY148" fmla="*/ 503582 h 1044430"/>
              <a:gd name="connsiteX149" fmla="*/ 11499124 w 12205236"/>
              <a:gd name="connsiteY149" fmla="*/ 492925 h 1044430"/>
              <a:gd name="connsiteX150" fmla="*/ 11412193 w 12205236"/>
              <a:gd name="connsiteY150" fmla="*/ 457405 h 1044430"/>
              <a:gd name="connsiteX151" fmla="*/ 11392189 w 12205236"/>
              <a:gd name="connsiteY151" fmla="*/ 434036 h 1044430"/>
              <a:gd name="connsiteX152" fmla="*/ 11392002 w 12205236"/>
              <a:gd name="connsiteY152" fmla="*/ 434223 h 1044430"/>
              <a:gd name="connsiteX153" fmla="*/ 11380785 w 12205236"/>
              <a:gd name="connsiteY153" fmla="*/ 413845 h 1044430"/>
              <a:gd name="connsiteX154" fmla="*/ 11366950 w 12205236"/>
              <a:gd name="connsiteY154" fmla="*/ 381503 h 1044430"/>
              <a:gd name="connsiteX155" fmla="*/ 11350474 w 12205236"/>
              <a:gd name="connsiteY155" fmla="*/ 306943 h 1044430"/>
              <a:gd name="connsiteX156" fmla="*/ 11346947 w 12205236"/>
              <a:gd name="connsiteY156" fmla="*/ 216052 h 1044430"/>
              <a:gd name="connsiteX157" fmla="*/ 11352369 w 12205236"/>
              <a:gd name="connsiteY157" fmla="*/ 178475 h 1044430"/>
              <a:gd name="connsiteX158" fmla="*/ 11354986 w 12205236"/>
              <a:gd name="connsiteY158" fmla="*/ 164828 h 1044430"/>
              <a:gd name="connsiteX159" fmla="*/ 11349751 w 12205236"/>
              <a:gd name="connsiteY159" fmla="*/ 159406 h 1044430"/>
              <a:gd name="connsiteX160" fmla="*/ 10931520 w 12205236"/>
              <a:gd name="connsiteY160" fmla="*/ 265 h 1044430"/>
              <a:gd name="connsiteX161" fmla="*/ 10940144 w 12205236"/>
              <a:gd name="connsiteY161" fmla="*/ 2929 h 1044430"/>
              <a:gd name="connsiteX162" fmla="*/ 10943321 w 12205236"/>
              <a:gd name="connsiteY162" fmla="*/ 6668 h 1044430"/>
              <a:gd name="connsiteX163" fmla="*/ 10943695 w 12205236"/>
              <a:gd name="connsiteY163" fmla="*/ 30224 h 1044430"/>
              <a:gd name="connsiteX164" fmla="*/ 10937526 w 12205236"/>
              <a:gd name="connsiteY164" fmla="*/ 48731 h 1044430"/>
              <a:gd name="connsiteX165" fmla="*/ 10936218 w 12205236"/>
              <a:gd name="connsiteY165" fmla="*/ 54901 h 1044430"/>
              <a:gd name="connsiteX166" fmla="*/ 10930983 w 12205236"/>
              <a:gd name="connsiteY166" fmla="*/ 47797 h 1044430"/>
              <a:gd name="connsiteX167" fmla="*/ 10930422 w 12205236"/>
              <a:gd name="connsiteY167" fmla="*/ 68175 h 1044430"/>
              <a:gd name="connsiteX168" fmla="*/ 10937713 w 12205236"/>
              <a:gd name="connsiteY168" fmla="*/ 79765 h 1044430"/>
              <a:gd name="connsiteX169" fmla="*/ 10973794 w 12205236"/>
              <a:gd name="connsiteY169" fmla="*/ 105751 h 1044430"/>
              <a:gd name="connsiteX170" fmla="*/ 10977346 w 12205236"/>
              <a:gd name="connsiteY170" fmla="*/ 109864 h 1044430"/>
              <a:gd name="connsiteX171" fmla="*/ 11013802 w 12205236"/>
              <a:gd name="connsiteY171" fmla="*/ 137159 h 1044430"/>
              <a:gd name="connsiteX172" fmla="*/ 11039975 w 12205236"/>
              <a:gd name="connsiteY172" fmla="*/ 163145 h 1044430"/>
              <a:gd name="connsiteX173" fmla="*/ 11087834 w 12205236"/>
              <a:gd name="connsiteY173" fmla="*/ 197731 h 1044430"/>
              <a:gd name="connsiteX174" fmla="*/ 11181870 w 12205236"/>
              <a:gd name="connsiteY174" fmla="*/ 189131 h 1044430"/>
              <a:gd name="connsiteX175" fmla="*/ 11210660 w 12205236"/>
              <a:gd name="connsiteY175" fmla="*/ 156041 h 1044430"/>
              <a:gd name="connsiteX176" fmla="*/ 11217204 w 12205236"/>
              <a:gd name="connsiteY176" fmla="*/ 145011 h 1044430"/>
              <a:gd name="connsiteX177" fmla="*/ 11235712 w 12205236"/>
              <a:gd name="connsiteY177" fmla="*/ 107621 h 1044430"/>
              <a:gd name="connsiteX178" fmla="*/ 11240946 w 12205236"/>
              <a:gd name="connsiteY178" fmla="*/ 77335 h 1044430"/>
              <a:gd name="connsiteX179" fmla="*/ 11252911 w 12205236"/>
              <a:gd name="connsiteY179" fmla="*/ 63875 h 1044430"/>
              <a:gd name="connsiteX180" fmla="*/ 11248798 w 12205236"/>
              <a:gd name="connsiteY180" fmla="*/ 58827 h 1044430"/>
              <a:gd name="connsiteX181" fmla="*/ 11254220 w 12205236"/>
              <a:gd name="connsiteY181" fmla="*/ 58453 h 1044430"/>
              <a:gd name="connsiteX182" fmla="*/ 11256650 w 12205236"/>
              <a:gd name="connsiteY182" fmla="*/ 60136 h 1044430"/>
              <a:gd name="connsiteX183" fmla="*/ 11279458 w 12205236"/>
              <a:gd name="connsiteY183" fmla="*/ 63501 h 1044430"/>
              <a:gd name="connsiteX184" fmla="*/ 11317035 w 12205236"/>
              <a:gd name="connsiteY184" fmla="*/ 66305 h 1044430"/>
              <a:gd name="connsiteX185" fmla="*/ 11329186 w 12205236"/>
              <a:gd name="connsiteY185" fmla="*/ 70605 h 1044430"/>
              <a:gd name="connsiteX186" fmla="*/ 11336665 w 12205236"/>
              <a:gd name="connsiteY186" fmla="*/ 72848 h 1044430"/>
              <a:gd name="connsiteX187" fmla="*/ 11374428 w 12205236"/>
              <a:gd name="connsiteY187" fmla="*/ 73222 h 1044430"/>
              <a:gd name="connsiteX188" fmla="*/ 11397236 w 12205236"/>
              <a:gd name="connsiteY188" fmla="*/ 74157 h 1044430"/>
              <a:gd name="connsiteX189" fmla="*/ 11411632 w 12205236"/>
              <a:gd name="connsiteY189" fmla="*/ 80887 h 1044430"/>
              <a:gd name="connsiteX190" fmla="*/ 11431822 w 12205236"/>
              <a:gd name="connsiteY190" fmla="*/ 116595 h 1044430"/>
              <a:gd name="connsiteX191" fmla="*/ 11428457 w 12205236"/>
              <a:gd name="connsiteY191" fmla="*/ 136037 h 1044430"/>
              <a:gd name="connsiteX192" fmla="*/ 11425092 w 12205236"/>
              <a:gd name="connsiteY192" fmla="*/ 135103 h 1044430"/>
              <a:gd name="connsiteX193" fmla="*/ 11421353 w 12205236"/>
              <a:gd name="connsiteY193" fmla="*/ 139029 h 1044430"/>
              <a:gd name="connsiteX194" fmla="*/ 11401350 w 12205236"/>
              <a:gd name="connsiteY194" fmla="*/ 152489 h 1044430"/>
              <a:gd name="connsiteX195" fmla="*/ 11380224 w 12205236"/>
              <a:gd name="connsiteY195" fmla="*/ 155293 h 1044430"/>
              <a:gd name="connsiteX196" fmla="*/ 11358912 w 12205236"/>
              <a:gd name="connsiteY196" fmla="*/ 174549 h 1044430"/>
              <a:gd name="connsiteX197" fmla="*/ 11358164 w 12205236"/>
              <a:gd name="connsiteY197" fmla="*/ 181840 h 1044430"/>
              <a:gd name="connsiteX198" fmla="*/ 11352742 w 12205236"/>
              <a:gd name="connsiteY198" fmla="*/ 221100 h 1044430"/>
              <a:gd name="connsiteX199" fmla="*/ 11351995 w 12205236"/>
              <a:gd name="connsiteY199" fmla="*/ 256620 h 1044430"/>
              <a:gd name="connsiteX200" fmla="*/ 11363399 w 12205236"/>
              <a:gd name="connsiteY200" fmla="*/ 347104 h 1044430"/>
              <a:gd name="connsiteX201" fmla="*/ 11399854 w 12205236"/>
              <a:gd name="connsiteY201" fmla="*/ 420389 h 1044430"/>
              <a:gd name="connsiteX202" fmla="*/ 11514454 w 12205236"/>
              <a:gd name="connsiteY202" fmla="*/ 454975 h 1044430"/>
              <a:gd name="connsiteX203" fmla="*/ 11525298 w 12205236"/>
              <a:gd name="connsiteY203" fmla="*/ 443758 h 1044430"/>
              <a:gd name="connsiteX204" fmla="*/ 11537449 w 12205236"/>
              <a:gd name="connsiteY204" fmla="*/ 387299 h 1044430"/>
              <a:gd name="connsiteX205" fmla="*/ 11538010 w 12205236"/>
              <a:gd name="connsiteY205" fmla="*/ 373464 h 1044430"/>
              <a:gd name="connsiteX206" fmla="*/ 11532402 w 12205236"/>
              <a:gd name="connsiteY206" fmla="*/ 322614 h 1044430"/>
              <a:gd name="connsiteX207" fmla="*/ 11533150 w 12205236"/>
              <a:gd name="connsiteY207" fmla="*/ 320184 h 1044430"/>
              <a:gd name="connsiteX208" fmla="*/ 11534271 w 12205236"/>
              <a:gd name="connsiteY208" fmla="*/ 314949 h 1044430"/>
              <a:gd name="connsiteX209" fmla="*/ 11551844 w 12205236"/>
              <a:gd name="connsiteY209" fmla="*/ 281298 h 1044430"/>
              <a:gd name="connsiteX210" fmla="*/ 11568109 w 12205236"/>
              <a:gd name="connsiteY210" fmla="*/ 272137 h 1044430"/>
              <a:gd name="connsiteX211" fmla="*/ 11574465 w 12205236"/>
              <a:gd name="connsiteY211" fmla="*/ 255873 h 1044430"/>
              <a:gd name="connsiteX212" fmla="*/ 11576709 w 12205236"/>
              <a:gd name="connsiteY212" fmla="*/ 255312 h 1044430"/>
              <a:gd name="connsiteX213" fmla="*/ 11578765 w 12205236"/>
              <a:gd name="connsiteY213" fmla="*/ 239608 h 1044430"/>
              <a:gd name="connsiteX214" fmla="*/ 11575587 w 12205236"/>
              <a:gd name="connsiteY214" fmla="*/ 231756 h 1044430"/>
              <a:gd name="connsiteX215" fmla="*/ 11567735 w 12205236"/>
              <a:gd name="connsiteY215" fmla="*/ 236430 h 1044430"/>
              <a:gd name="connsiteX216" fmla="*/ 11562688 w 12205236"/>
              <a:gd name="connsiteY216" fmla="*/ 238486 h 1044430"/>
              <a:gd name="connsiteX217" fmla="*/ 11563248 w 12205236"/>
              <a:gd name="connsiteY217" fmla="*/ 208948 h 1044430"/>
              <a:gd name="connsiteX218" fmla="*/ 11576522 w 12205236"/>
              <a:gd name="connsiteY218" fmla="*/ 198666 h 1044430"/>
              <a:gd name="connsiteX219" fmla="*/ 11578952 w 12205236"/>
              <a:gd name="connsiteY219" fmla="*/ 186140 h 1044430"/>
              <a:gd name="connsiteX220" fmla="*/ 11571100 w 12205236"/>
              <a:gd name="connsiteY220" fmla="*/ 171184 h 1044430"/>
              <a:gd name="connsiteX221" fmla="*/ 11574465 w 12205236"/>
              <a:gd name="connsiteY221" fmla="*/ 153050 h 1044430"/>
              <a:gd name="connsiteX222" fmla="*/ 11578578 w 12205236"/>
              <a:gd name="connsiteY222" fmla="*/ 129868 h 1044430"/>
              <a:gd name="connsiteX223" fmla="*/ 11575400 w 12205236"/>
              <a:gd name="connsiteY223" fmla="*/ 124073 h 1044430"/>
              <a:gd name="connsiteX224" fmla="*/ 11572409 w 12205236"/>
              <a:gd name="connsiteY224" fmla="*/ 124073 h 1044430"/>
              <a:gd name="connsiteX225" fmla="*/ 11572409 w 12205236"/>
              <a:gd name="connsiteY225" fmla="*/ 122390 h 1044430"/>
              <a:gd name="connsiteX226" fmla="*/ 11582878 w 12205236"/>
              <a:gd name="connsiteY226" fmla="*/ 105004 h 1044430"/>
              <a:gd name="connsiteX227" fmla="*/ 11595591 w 12205236"/>
              <a:gd name="connsiteY227" fmla="*/ 97339 h 1044430"/>
              <a:gd name="connsiteX228" fmla="*/ 11666258 w 12205236"/>
              <a:gd name="connsiteY228" fmla="*/ 134916 h 1044430"/>
              <a:gd name="connsiteX229" fmla="*/ 11667754 w 12205236"/>
              <a:gd name="connsiteY229" fmla="*/ 137159 h 1044430"/>
              <a:gd name="connsiteX230" fmla="*/ 11668875 w 12205236"/>
              <a:gd name="connsiteY230" fmla="*/ 163893 h 1044430"/>
              <a:gd name="connsiteX231" fmla="*/ 11675231 w 12205236"/>
              <a:gd name="connsiteY231" fmla="*/ 182588 h 1044430"/>
              <a:gd name="connsiteX232" fmla="*/ 11694861 w 12205236"/>
              <a:gd name="connsiteY232" fmla="*/ 195114 h 1044430"/>
              <a:gd name="connsiteX233" fmla="*/ 11716174 w 12205236"/>
              <a:gd name="connsiteY233" fmla="*/ 226334 h 1044430"/>
              <a:gd name="connsiteX234" fmla="*/ 11733747 w 12205236"/>
              <a:gd name="connsiteY234" fmla="*/ 283167 h 1044430"/>
              <a:gd name="connsiteX235" fmla="*/ 11737673 w 12205236"/>
              <a:gd name="connsiteY235" fmla="*/ 337383 h 1044430"/>
              <a:gd name="connsiteX236" fmla="*/ 11735804 w 12205236"/>
              <a:gd name="connsiteY236" fmla="*/ 409172 h 1044430"/>
              <a:gd name="connsiteX237" fmla="*/ 11742534 w 12205236"/>
              <a:gd name="connsiteY237" fmla="*/ 502273 h 1044430"/>
              <a:gd name="connsiteX238" fmla="*/ 11749451 w 12205236"/>
              <a:gd name="connsiteY238" fmla="*/ 573875 h 1044430"/>
              <a:gd name="connsiteX239" fmla="*/ 11743094 w 12205236"/>
              <a:gd name="connsiteY239" fmla="*/ 614069 h 1044430"/>
              <a:gd name="connsiteX240" fmla="*/ 11740477 w 12205236"/>
              <a:gd name="connsiteY240" fmla="*/ 624539 h 1044430"/>
              <a:gd name="connsiteX241" fmla="*/ 11732625 w 12205236"/>
              <a:gd name="connsiteY241" fmla="*/ 663798 h 1044430"/>
              <a:gd name="connsiteX242" fmla="*/ 11729634 w 12205236"/>
              <a:gd name="connsiteY242" fmla="*/ 674080 h 1044430"/>
              <a:gd name="connsiteX243" fmla="*/ 11712248 w 12205236"/>
              <a:gd name="connsiteY243" fmla="*/ 697823 h 1044430"/>
              <a:gd name="connsiteX244" fmla="*/ 11700283 w 12205236"/>
              <a:gd name="connsiteY244" fmla="*/ 726240 h 1044430"/>
              <a:gd name="connsiteX245" fmla="*/ 11704957 w 12205236"/>
              <a:gd name="connsiteY245" fmla="*/ 730353 h 1044430"/>
              <a:gd name="connsiteX246" fmla="*/ 11717330 w 12205236"/>
              <a:gd name="connsiteY246" fmla="*/ 732929 h 1044430"/>
              <a:gd name="connsiteX247" fmla="*/ 12192000 w 12205236"/>
              <a:gd name="connsiteY247" fmla="*/ 732929 h 1044430"/>
              <a:gd name="connsiteX248" fmla="*/ 12192000 w 12205236"/>
              <a:gd name="connsiteY248" fmla="*/ 825550 h 1044430"/>
              <a:gd name="connsiteX249" fmla="*/ 12205236 w 12205236"/>
              <a:gd name="connsiteY249" fmla="*/ 832802 h 1044430"/>
              <a:gd name="connsiteX250" fmla="*/ 12204487 w 12205236"/>
              <a:gd name="connsiteY250" fmla="*/ 1036765 h 1044430"/>
              <a:gd name="connsiteX251" fmla="*/ 12196822 w 12205236"/>
              <a:gd name="connsiteY251" fmla="*/ 1044430 h 1044430"/>
              <a:gd name="connsiteX252" fmla="*/ 10934909 w 12205236"/>
              <a:gd name="connsiteY252" fmla="*/ 1044243 h 1044430"/>
              <a:gd name="connsiteX253" fmla="*/ 8623269 w 12205236"/>
              <a:gd name="connsiteY253" fmla="*/ 1044430 h 1044430"/>
              <a:gd name="connsiteX254" fmla="*/ 8614669 w 12205236"/>
              <a:gd name="connsiteY254" fmla="*/ 1035830 h 1044430"/>
              <a:gd name="connsiteX255" fmla="*/ 8614856 w 12205236"/>
              <a:gd name="connsiteY255" fmla="*/ 1003114 h 1044430"/>
              <a:gd name="connsiteX256" fmla="*/ 8620838 w 12205236"/>
              <a:gd name="connsiteY256" fmla="*/ 998253 h 1044430"/>
              <a:gd name="connsiteX257" fmla="*/ 8692067 w 12205236"/>
              <a:gd name="connsiteY257" fmla="*/ 989092 h 1044430"/>
              <a:gd name="connsiteX258" fmla="*/ 9067650 w 12205236"/>
              <a:gd name="connsiteY258" fmla="*/ 930203 h 1044430"/>
              <a:gd name="connsiteX259" fmla="*/ 9180217 w 12205236"/>
              <a:gd name="connsiteY259" fmla="*/ 908775 h 1044430"/>
              <a:gd name="connsiteX260" fmla="*/ 0 w 12205236"/>
              <a:gd name="connsiteY260" fmla="*/ 908775 h 1044430"/>
              <a:gd name="connsiteX261" fmla="*/ 0 w 12205236"/>
              <a:gd name="connsiteY261" fmla="*/ 732929 h 1044430"/>
              <a:gd name="connsiteX262" fmla="*/ 10184483 w 12205236"/>
              <a:gd name="connsiteY262" fmla="*/ 732929 h 1044430"/>
              <a:gd name="connsiteX263" fmla="*/ 10336481 w 12205236"/>
              <a:gd name="connsiteY263" fmla="*/ 714462 h 1044430"/>
              <a:gd name="connsiteX264" fmla="*/ 10349568 w 12205236"/>
              <a:gd name="connsiteY264" fmla="*/ 713901 h 1044430"/>
              <a:gd name="connsiteX265" fmla="*/ 10356111 w 12205236"/>
              <a:gd name="connsiteY265" fmla="*/ 709414 h 1044430"/>
              <a:gd name="connsiteX266" fmla="*/ 10354615 w 12205236"/>
              <a:gd name="connsiteY266" fmla="*/ 679128 h 1044430"/>
              <a:gd name="connsiteX267" fmla="*/ 10358167 w 12205236"/>
              <a:gd name="connsiteY267" fmla="*/ 520594 h 1044430"/>
              <a:gd name="connsiteX268" fmla="*/ 10372188 w 12205236"/>
              <a:gd name="connsiteY268" fmla="*/ 482269 h 1044430"/>
              <a:gd name="connsiteX269" fmla="*/ 10396679 w 12205236"/>
              <a:gd name="connsiteY269" fmla="*/ 451984 h 1044430"/>
              <a:gd name="connsiteX270" fmla="*/ 10447903 w 12205236"/>
              <a:gd name="connsiteY270" fmla="*/ 334765 h 1044430"/>
              <a:gd name="connsiteX271" fmla="*/ 10448464 w 12205236"/>
              <a:gd name="connsiteY271" fmla="*/ 261107 h 1044430"/>
              <a:gd name="connsiteX272" fmla="*/ 10446408 w 12205236"/>
              <a:gd name="connsiteY272" fmla="*/ 225774 h 1044430"/>
              <a:gd name="connsiteX273" fmla="*/ 10448464 w 12205236"/>
              <a:gd name="connsiteY273" fmla="*/ 215678 h 1044430"/>
              <a:gd name="connsiteX274" fmla="*/ 10453512 w 12205236"/>
              <a:gd name="connsiteY274" fmla="*/ 201096 h 1044430"/>
              <a:gd name="connsiteX275" fmla="*/ 10442856 w 12205236"/>
              <a:gd name="connsiteY275" fmla="*/ 229139 h 1044430"/>
              <a:gd name="connsiteX276" fmla="*/ 10417991 w 12205236"/>
              <a:gd name="connsiteY276" fmla="*/ 307471 h 1044430"/>
              <a:gd name="connsiteX277" fmla="*/ 10413318 w 12205236"/>
              <a:gd name="connsiteY277" fmla="*/ 312331 h 1044430"/>
              <a:gd name="connsiteX278" fmla="*/ 10410513 w 12205236"/>
              <a:gd name="connsiteY278" fmla="*/ 310649 h 1044430"/>
              <a:gd name="connsiteX279" fmla="*/ 10388266 w 12205236"/>
              <a:gd name="connsiteY279" fmla="*/ 406929 h 1044430"/>
              <a:gd name="connsiteX280" fmla="*/ 10366767 w 12205236"/>
              <a:gd name="connsiteY280" fmla="*/ 418706 h 1044430"/>
              <a:gd name="connsiteX281" fmla="*/ 10364337 w 12205236"/>
              <a:gd name="connsiteY281" fmla="*/ 417398 h 1044430"/>
              <a:gd name="connsiteX282" fmla="*/ 10363963 w 12205236"/>
              <a:gd name="connsiteY282" fmla="*/ 416650 h 1044430"/>
              <a:gd name="connsiteX283" fmla="*/ 10365458 w 12205236"/>
              <a:gd name="connsiteY283" fmla="*/ 415528 h 1044430"/>
              <a:gd name="connsiteX284" fmla="*/ 10368263 w 12205236"/>
              <a:gd name="connsiteY284" fmla="*/ 397768 h 1044430"/>
              <a:gd name="connsiteX285" fmla="*/ 10360784 w 12205236"/>
              <a:gd name="connsiteY285" fmla="*/ 413472 h 1044430"/>
              <a:gd name="connsiteX286" fmla="*/ 10362841 w 12205236"/>
              <a:gd name="connsiteY286" fmla="*/ 393468 h 1044430"/>
              <a:gd name="connsiteX287" fmla="*/ 10356298 w 12205236"/>
              <a:gd name="connsiteY287" fmla="*/ 413659 h 1044430"/>
              <a:gd name="connsiteX288" fmla="*/ 10355737 w 12205236"/>
              <a:gd name="connsiteY288" fmla="*/ 411041 h 1044430"/>
              <a:gd name="connsiteX289" fmla="*/ 10356671 w 12205236"/>
              <a:gd name="connsiteY289" fmla="*/ 393468 h 1044430"/>
              <a:gd name="connsiteX290" fmla="*/ 10355176 w 12205236"/>
              <a:gd name="connsiteY290" fmla="*/ 360004 h 1044430"/>
              <a:gd name="connsiteX291" fmla="*/ 10369010 w 12205236"/>
              <a:gd name="connsiteY291" fmla="*/ 311023 h 1044430"/>
              <a:gd name="connsiteX292" fmla="*/ 10397053 w 12205236"/>
              <a:gd name="connsiteY292" fmla="*/ 275129 h 1044430"/>
              <a:gd name="connsiteX293" fmla="*/ 10414252 w 12205236"/>
              <a:gd name="connsiteY293" fmla="*/ 237925 h 1044430"/>
              <a:gd name="connsiteX294" fmla="*/ 10429582 w 12205236"/>
              <a:gd name="connsiteY294" fmla="*/ 193244 h 1044430"/>
              <a:gd name="connsiteX295" fmla="*/ 10435751 w 12205236"/>
              <a:gd name="connsiteY295" fmla="*/ 178849 h 1044430"/>
              <a:gd name="connsiteX296" fmla="*/ 10450521 w 12205236"/>
              <a:gd name="connsiteY296" fmla="*/ 160902 h 1044430"/>
              <a:gd name="connsiteX297" fmla="*/ 10481368 w 12205236"/>
              <a:gd name="connsiteY297" fmla="*/ 133233 h 1044430"/>
              <a:gd name="connsiteX298" fmla="*/ 10489406 w 12205236"/>
              <a:gd name="connsiteY298" fmla="*/ 118277 h 1044430"/>
              <a:gd name="connsiteX299" fmla="*/ 10506232 w 12205236"/>
              <a:gd name="connsiteY299" fmla="*/ 95282 h 1044430"/>
              <a:gd name="connsiteX300" fmla="*/ 10529227 w 12205236"/>
              <a:gd name="connsiteY300" fmla="*/ 93039 h 1044430"/>
              <a:gd name="connsiteX301" fmla="*/ 10577460 w 12205236"/>
              <a:gd name="connsiteY301" fmla="*/ 80139 h 1044430"/>
              <a:gd name="connsiteX302" fmla="*/ 10582321 w 12205236"/>
              <a:gd name="connsiteY302" fmla="*/ 68361 h 1044430"/>
              <a:gd name="connsiteX303" fmla="*/ 10581947 w 12205236"/>
              <a:gd name="connsiteY303" fmla="*/ 62005 h 1044430"/>
              <a:gd name="connsiteX304" fmla="*/ 10581572 w 12205236"/>
              <a:gd name="connsiteY304" fmla="*/ 47984 h 1044430"/>
              <a:gd name="connsiteX305" fmla="*/ 10576899 w 12205236"/>
              <a:gd name="connsiteY305" fmla="*/ 34336 h 1044430"/>
              <a:gd name="connsiteX306" fmla="*/ 10572599 w 12205236"/>
              <a:gd name="connsiteY306" fmla="*/ 17137 h 1044430"/>
              <a:gd name="connsiteX307" fmla="*/ 10579329 w 12205236"/>
              <a:gd name="connsiteY307" fmla="*/ 1246 h 1044430"/>
              <a:gd name="connsiteX308" fmla="*/ 10594846 w 12205236"/>
              <a:gd name="connsiteY308" fmla="*/ 6107 h 1044430"/>
              <a:gd name="connsiteX309" fmla="*/ 10632984 w 12205236"/>
              <a:gd name="connsiteY309" fmla="*/ 23867 h 1044430"/>
              <a:gd name="connsiteX310" fmla="*/ 10701595 w 12205236"/>
              <a:gd name="connsiteY310" fmla="*/ 30971 h 1044430"/>
              <a:gd name="connsiteX311" fmla="*/ 10770392 w 12205236"/>
              <a:gd name="connsiteY311" fmla="*/ 33215 h 1044430"/>
              <a:gd name="connsiteX312" fmla="*/ 10898080 w 12205236"/>
              <a:gd name="connsiteY312" fmla="*/ 20689 h 1044430"/>
              <a:gd name="connsiteX313" fmla="*/ 10923878 w 12205236"/>
              <a:gd name="connsiteY313" fmla="*/ 5172 h 1044430"/>
              <a:gd name="connsiteX314" fmla="*/ 10931520 w 12205236"/>
              <a:gd name="connsiteY314"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8620838 w 12205236"/>
              <a:gd name="connsiteY256" fmla="*/ 998253 h 1044430"/>
              <a:gd name="connsiteX257" fmla="*/ 8692067 w 12205236"/>
              <a:gd name="connsiteY257" fmla="*/ 989092 h 1044430"/>
              <a:gd name="connsiteX258" fmla="*/ 9067650 w 12205236"/>
              <a:gd name="connsiteY258" fmla="*/ 930203 h 1044430"/>
              <a:gd name="connsiteX259" fmla="*/ 9180217 w 12205236"/>
              <a:gd name="connsiteY259" fmla="*/ 908775 h 1044430"/>
              <a:gd name="connsiteX260" fmla="*/ 0 w 12205236"/>
              <a:gd name="connsiteY260" fmla="*/ 908775 h 1044430"/>
              <a:gd name="connsiteX261" fmla="*/ 0 w 12205236"/>
              <a:gd name="connsiteY261" fmla="*/ 732929 h 1044430"/>
              <a:gd name="connsiteX262" fmla="*/ 10184483 w 12205236"/>
              <a:gd name="connsiteY262" fmla="*/ 732929 h 1044430"/>
              <a:gd name="connsiteX263" fmla="*/ 10336481 w 12205236"/>
              <a:gd name="connsiteY263" fmla="*/ 714462 h 1044430"/>
              <a:gd name="connsiteX264" fmla="*/ 10349568 w 12205236"/>
              <a:gd name="connsiteY264" fmla="*/ 713901 h 1044430"/>
              <a:gd name="connsiteX265" fmla="*/ 10356111 w 12205236"/>
              <a:gd name="connsiteY265" fmla="*/ 709414 h 1044430"/>
              <a:gd name="connsiteX266" fmla="*/ 10354615 w 12205236"/>
              <a:gd name="connsiteY266" fmla="*/ 679128 h 1044430"/>
              <a:gd name="connsiteX267" fmla="*/ 10358167 w 12205236"/>
              <a:gd name="connsiteY267" fmla="*/ 520594 h 1044430"/>
              <a:gd name="connsiteX268" fmla="*/ 10372188 w 12205236"/>
              <a:gd name="connsiteY268" fmla="*/ 482269 h 1044430"/>
              <a:gd name="connsiteX269" fmla="*/ 10396679 w 12205236"/>
              <a:gd name="connsiteY269" fmla="*/ 451984 h 1044430"/>
              <a:gd name="connsiteX270" fmla="*/ 10447903 w 12205236"/>
              <a:gd name="connsiteY270" fmla="*/ 334765 h 1044430"/>
              <a:gd name="connsiteX271" fmla="*/ 10448464 w 12205236"/>
              <a:gd name="connsiteY271" fmla="*/ 261107 h 1044430"/>
              <a:gd name="connsiteX272" fmla="*/ 10446408 w 12205236"/>
              <a:gd name="connsiteY272" fmla="*/ 225774 h 1044430"/>
              <a:gd name="connsiteX273" fmla="*/ 10448464 w 12205236"/>
              <a:gd name="connsiteY273" fmla="*/ 215678 h 1044430"/>
              <a:gd name="connsiteX274" fmla="*/ 10453512 w 12205236"/>
              <a:gd name="connsiteY274" fmla="*/ 201096 h 1044430"/>
              <a:gd name="connsiteX275" fmla="*/ 10442856 w 12205236"/>
              <a:gd name="connsiteY275" fmla="*/ 229139 h 1044430"/>
              <a:gd name="connsiteX276" fmla="*/ 10417991 w 12205236"/>
              <a:gd name="connsiteY276" fmla="*/ 307471 h 1044430"/>
              <a:gd name="connsiteX277" fmla="*/ 10413318 w 12205236"/>
              <a:gd name="connsiteY277" fmla="*/ 312331 h 1044430"/>
              <a:gd name="connsiteX278" fmla="*/ 10410513 w 12205236"/>
              <a:gd name="connsiteY278" fmla="*/ 310649 h 1044430"/>
              <a:gd name="connsiteX279" fmla="*/ 10388266 w 12205236"/>
              <a:gd name="connsiteY279" fmla="*/ 406929 h 1044430"/>
              <a:gd name="connsiteX280" fmla="*/ 10366767 w 12205236"/>
              <a:gd name="connsiteY280" fmla="*/ 418706 h 1044430"/>
              <a:gd name="connsiteX281" fmla="*/ 10364337 w 12205236"/>
              <a:gd name="connsiteY281" fmla="*/ 417398 h 1044430"/>
              <a:gd name="connsiteX282" fmla="*/ 10363963 w 12205236"/>
              <a:gd name="connsiteY282" fmla="*/ 416650 h 1044430"/>
              <a:gd name="connsiteX283" fmla="*/ 10365458 w 12205236"/>
              <a:gd name="connsiteY283" fmla="*/ 415528 h 1044430"/>
              <a:gd name="connsiteX284" fmla="*/ 10368263 w 12205236"/>
              <a:gd name="connsiteY284" fmla="*/ 397768 h 1044430"/>
              <a:gd name="connsiteX285" fmla="*/ 10360784 w 12205236"/>
              <a:gd name="connsiteY285" fmla="*/ 413472 h 1044430"/>
              <a:gd name="connsiteX286" fmla="*/ 10362841 w 12205236"/>
              <a:gd name="connsiteY286" fmla="*/ 393468 h 1044430"/>
              <a:gd name="connsiteX287" fmla="*/ 10356298 w 12205236"/>
              <a:gd name="connsiteY287" fmla="*/ 413659 h 1044430"/>
              <a:gd name="connsiteX288" fmla="*/ 10355737 w 12205236"/>
              <a:gd name="connsiteY288" fmla="*/ 411041 h 1044430"/>
              <a:gd name="connsiteX289" fmla="*/ 10356671 w 12205236"/>
              <a:gd name="connsiteY289" fmla="*/ 393468 h 1044430"/>
              <a:gd name="connsiteX290" fmla="*/ 10355176 w 12205236"/>
              <a:gd name="connsiteY290" fmla="*/ 360004 h 1044430"/>
              <a:gd name="connsiteX291" fmla="*/ 10369010 w 12205236"/>
              <a:gd name="connsiteY291" fmla="*/ 311023 h 1044430"/>
              <a:gd name="connsiteX292" fmla="*/ 10397053 w 12205236"/>
              <a:gd name="connsiteY292" fmla="*/ 275129 h 1044430"/>
              <a:gd name="connsiteX293" fmla="*/ 10414252 w 12205236"/>
              <a:gd name="connsiteY293" fmla="*/ 237925 h 1044430"/>
              <a:gd name="connsiteX294" fmla="*/ 10429582 w 12205236"/>
              <a:gd name="connsiteY294" fmla="*/ 193244 h 1044430"/>
              <a:gd name="connsiteX295" fmla="*/ 10435751 w 12205236"/>
              <a:gd name="connsiteY295" fmla="*/ 178849 h 1044430"/>
              <a:gd name="connsiteX296" fmla="*/ 10450521 w 12205236"/>
              <a:gd name="connsiteY296" fmla="*/ 160902 h 1044430"/>
              <a:gd name="connsiteX297" fmla="*/ 10481368 w 12205236"/>
              <a:gd name="connsiteY297" fmla="*/ 133233 h 1044430"/>
              <a:gd name="connsiteX298" fmla="*/ 10489406 w 12205236"/>
              <a:gd name="connsiteY298" fmla="*/ 118277 h 1044430"/>
              <a:gd name="connsiteX299" fmla="*/ 10506232 w 12205236"/>
              <a:gd name="connsiteY299" fmla="*/ 95282 h 1044430"/>
              <a:gd name="connsiteX300" fmla="*/ 10529227 w 12205236"/>
              <a:gd name="connsiteY300" fmla="*/ 93039 h 1044430"/>
              <a:gd name="connsiteX301" fmla="*/ 10577460 w 12205236"/>
              <a:gd name="connsiteY301" fmla="*/ 80139 h 1044430"/>
              <a:gd name="connsiteX302" fmla="*/ 10582321 w 12205236"/>
              <a:gd name="connsiteY302" fmla="*/ 68361 h 1044430"/>
              <a:gd name="connsiteX303" fmla="*/ 10581947 w 12205236"/>
              <a:gd name="connsiteY303" fmla="*/ 62005 h 1044430"/>
              <a:gd name="connsiteX304" fmla="*/ 10581572 w 12205236"/>
              <a:gd name="connsiteY304" fmla="*/ 47984 h 1044430"/>
              <a:gd name="connsiteX305" fmla="*/ 10576899 w 12205236"/>
              <a:gd name="connsiteY305" fmla="*/ 34336 h 1044430"/>
              <a:gd name="connsiteX306" fmla="*/ 10572599 w 12205236"/>
              <a:gd name="connsiteY306" fmla="*/ 17137 h 1044430"/>
              <a:gd name="connsiteX307" fmla="*/ 10579329 w 12205236"/>
              <a:gd name="connsiteY307" fmla="*/ 1246 h 1044430"/>
              <a:gd name="connsiteX308" fmla="*/ 10594846 w 12205236"/>
              <a:gd name="connsiteY308" fmla="*/ 6107 h 1044430"/>
              <a:gd name="connsiteX309" fmla="*/ 10632984 w 12205236"/>
              <a:gd name="connsiteY309" fmla="*/ 23867 h 1044430"/>
              <a:gd name="connsiteX310" fmla="*/ 10701595 w 12205236"/>
              <a:gd name="connsiteY310" fmla="*/ 30971 h 1044430"/>
              <a:gd name="connsiteX311" fmla="*/ 10770392 w 12205236"/>
              <a:gd name="connsiteY311" fmla="*/ 33215 h 1044430"/>
              <a:gd name="connsiteX312" fmla="*/ 10898080 w 12205236"/>
              <a:gd name="connsiteY312" fmla="*/ 20689 h 1044430"/>
              <a:gd name="connsiteX313" fmla="*/ 10923878 w 12205236"/>
              <a:gd name="connsiteY313" fmla="*/ 5172 h 1044430"/>
              <a:gd name="connsiteX314" fmla="*/ 10931520 w 12205236"/>
              <a:gd name="connsiteY314"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8692067 w 12205236"/>
              <a:gd name="connsiteY256" fmla="*/ 989092 h 1044430"/>
              <a:gd name="connsiteX257" fmla="*/ 9067650 w 12205236"/>
              <a:gd name="connsiteY257" fmla="*/ 930203 h 1044430"/>
              <a:gd name="connsiteX258" fmla="*/ 9180217 w 12205236"/>
              <a:gd name="connsiteY258" fmla="*/ 908775 h 1044430"/>
              <a:gd name="connsiteX259" fmla="*/ 0 w 12205236"/>
              <a:gd name="connsiteY259" fmla="*/ 908775 h 1044430"/>
              <a:gd name="connsiteX260" fmla="*/ 0 w 12205236"/>
              <a:gd name="connsiteY260" fmla="*/ 732929 h 1044430"/>
              <a:gd name="connsiteX261" fmla="*/ 10184483 w 12205236"/>
              <a:gd name="connsiteY261" fmla="*/ 732929 h 1044430"/>
              <a:gd name="connsiteX262" fmla="*/ 10336481 w 12205236"/>
              <a:gd name="connsiteY262" fmla="*/ 714462 h 1044430"/>
              <a:gd name="connsiteX263" fmla="*/ 10349568 w 12205236"/>
              <a:gd name="connsiteY263" fmla="*/ 713901 h 1044430"/>
              <a:gd name="connsiteX264" fmla="*/ 10356111 w 12205236"/>
              <a:gd name="connsiteY264" fmla="*/ 709414 h 1044430"/>
              <a:gd name="connsiteX265" fmla="*/ 10354615 w 12205236"/>
              <a:gd name="connsiteY265" fmla="*/ 679128 h 1044430"/>
              <a:gd name="connsiteX266" fmla="*/ 10358167 w 12205236"/>
              <a:gd name="connsiteY266" fmla="*/ 520594 h 1044430"/>
              <a:gd name="connsiteX267" fmla="*/ 10372188 w 12205236"/>
              <a:gd name="connsiteY267" fmla="*/ 482269 h 1044430"/>
              <a:gd name="connsiteX268" fmla="*/ 10396679 w 12205236"/>
              <a:gd name="connsiteY268" fmla="*/ 451984 h 1044430"/>
              <a:gd name="connsiteX269" fmla="*/ 10447903 w 12205236"/>
              <a:gd name="connsiteY269" fmla="*/ 334765 h 1044430"/>
              <a:gd name="connsiteX270" fmla="*/ 10448464 w 12205236"/>
              <a:gd name="connsiteY270" fmla="*/ 261107 h 1044430"/>
              <a:gd name="connsiteX271" fmla="*/ 10446408 w 12205236"/>
              <a:gd name="connsiteY271" fmla="*/ 225774 h 1044430"/>
              <a:gd name="connsiteX272" fmla="*/ 10448464 w 12205236"/>
              <a:gd name="connsiteY272" fmla="*/ 215678 h 1044430"/>
              <a:gd name="connsiteX273" fmla="*/ 10453512 w 12205236"/>
              <a:gd name="connsiteY273" fmla="*/ 201096 h 1044430"/>
              <a:gd name="connsiteX274" fmla="*/ 10442856 w 12205236"/>
              <a:gd name="connsiteY274" fmla="*/ 229139 h 1044430"/>
              <a:gd name="connsiteX275" fmla="*/ 10417991 w 12205236"/>
              <a:gd name="connsiteY275" fmla="*/ 307471 h 1044430"/>
              <a:gd name="connsiteX276" fmla="*/ 10413318 w 12205236"/>
              <a:gd name="connsiteY276" fmla="*/ 312331 h 1044430"/>
              <a:gd name="connsiteX277" fmla="*/ 10410513 w 12205236"/>
              <a:gd name="connsiteY277" fmla="*/ 310649 h 1044430"/>
              <a:gd name="connsiteX278" fmla="*/ 10388266 w 12205236"/>
              <a:gd name="connsiteY278" fmla="*/ 406929 h 1044430"/>
              <a:gd name="connsiteX279" fmla="*/ 10366767 w 12205236"/>
              <a:gd name="connsiteY279" fmla="*/ 418706 h 1044430"/>
              <a:gd name="connsiteX280" fmla="*/ 10364337 w 12205236"/>
              <a:gd name="connsiteY280" fmla="*/ 417398 h 1044430"/>
              <a:gd name="connsiteX281" fmla="*/ 10363963 w 12205236"/>
              <a:gd name="connsiteY281" fmla="*/ 416650 h 1044430"/>
              <a:gd name="connsiteX282" fmla="*/ 10365458 w 12205236"/>
              <a:gd name="connsiteY282" fmla="*/ 415528 h 1044430"/>
              <a:gd name="connsiteX283" fmla="*/ 10368263 w 12205236"/>
              <a:gd name="connsiteY283" fmla="*/ 397768 h 1044430"/>
              <a:gd name="connsiteX284" fmla="*/ 10360784 w 12205236"/>
              <a:gd name="connsiteY284" fmla="*/ 413472 h 1044430"/>
              <a:gd name="connsiteX285" fmla="*/ 10362841 w 12205236"/>
              <a:gd name="connsiteY285" fmla="*/ 393468 h 1044430"/>
              <a:gd name="connsiteX286" fmla="*/ 10356298 w 12205236"/>
              <a:gd name="connsiteY286" fmla="*/ 413659 h 1044430"/>
              <a:gd name="connsiteX287" fmla="*/ 10355737 w 12205236"/>
              <a:gd name="connsiteY287" fmla="*/ 411041 h 1044430"/>
              <a:gd name="connsiteX288" fmla="*/ 10356671 w 12205236"/>
              <a:gd name="connsiteY288" fmla="*/ 393468 h 1044430"/>
              <a:gd name="connsiteX289" fmla="*/ 10355176 w 12205236"/>
              <a:gd name="connsiteY289" fmla="*/ 360004 h 1044430"/>
              <a:gd name="connsiteX290" fmla="*/ 10369010 w 12205236"/>
              <a:gd name="connsiteY290" fmla="*/ 311023 h 1044430"/>
              <a:gd name="connsiteX291" fmla="*/ 10397053 w 12205236"/>
              <a:gd name="connsiteY291" fmla="*/ 275129 h 1044430"/>
              <a:gd name="connsiteX292" fmla="*/ 10414252 w 12205236"/>
              <a:gd name="connsiteY292" fmla="*/ 237925 h 1044430"/>
              <a:gd name="connsiteX293" fmla="*/ 10429582 w 12205236"/>
              <a:gd name="connsiteY293" fmla="*/ 193244 h 1044430"/>
              <a:gd name="connsiteX294" fmla="*/ 10435751 w 12205236"/>
              <a:gd name="connsiteY294" fmla="*/ 178849 h 1044430"/>
              <a:gd name="connsiteX295" fmla="*/ 10450521 w 12205236"/>
              <a:gd name="connsiteY295" fmla="*/ 160902 h 1044430"/>
              <a:gd name="connsiteX296" fmla="*/ 10481368 w 12205236"/>
              <a:gd name="connsiteY296" fmla="*/ 133233 h 1044430"/>
              <a:gd name="connsiteX297" fmla="*/ 10489406 w 12205236"/>
              <a:gd name="connsiteY297" fmla="*/ 118277 h 1044430"/>
              <a:gd name="connsiteX298" fmla="*/ 10506232 w 12205236"/>
              <a:gd name="connsiteY298" fmla="*/ 95282 h 1044430"/>
              <a:gd name="connsiteX299" fmla="*/ 10529227 w 12205236"/>
              <a:gd name="connsiteY299" fmla="*/ 93039 h 1044430"/>
              <a:gd name="connsiteX300" fmla="*/ 10577460 w 12205236"/>
              <a:gd name="connsiteY300" fmla="*/ 80139 h 1044430"/>
              <a:gd name="connsiteX301" fmla="*/ 10582321 w 12205236"/>
              <a:gd name="connsiteY301" fmla="*/ 68361 h 1044430"/>
              <a:gd name="connsiteX302" fmla="*/ 10581947 w 12205236"/>
              <a:gd name="connsiteY302" fmla="*/ 62005 h 1044430"/>
              <a:gd name="connsiteX303" fmla="*/ 10581572 w 12205236"/>
              <a:gd name="connsiteY303" fmla="*/ 47984 h 1044430"/>
              <a:gd name="connsiteX304" fmla="*/ 10576899 w 12205236"/>
              <a:gd name="connsiteY304" fmla="*/ 34336 h 1044430"/>
              <a:gd name="connsiteX305" fmla="*/ 10572599 w 12205236"/>
              <a:gd name="connsiteY305" fmla="*/ 17137 h 1044430"/>
              <a:gd name="connsiteX306" fmla="*/ 10579329 w 12205236"/>
              <a:gd name="connsiteY306" fmla="*/ 1246 h 1044430"/>
              <a:gd name="connsiteX307" fmla="*/ 10594846 w 12205236"/>
              <a:gd name="connsiteY307" fmla="*/ 6107 h 1044430"/>
              <a:gd name="connsiteX308" fmla="*/ 10632984 w 12205236"/>
              <a:gd name="connsiteY308" fmla="*/ 23867 h 1044430"/>
              <a:gd name="connsiteX309" fmla="*/ 10701595 w 12205236"/>
              <a:gd name="connsiteY309" fmla="*/ 30971 h 1044430"/>
              <a:gd name="connsiteX310" fmla="*/ 10770392 w 12205236"/>
              <a:gd name="connsiteY310" fmla="*/ 33215 h 1044430"/>
              <a:gd name="connsiteX311" fmla="*/ 10898080 w 12205236"/>
              <a:gd name="connsiteY311" fmla="*/ 20689 h 1044430"/>
              <a:gd name="connsiteX312" fmla="*/ 10923878 w 12205236"/>
              <a:gd name="connsiteY312" fmla="*/ 5172 h 1044430"/>
              <a:gd name="connsiteX313" fmla="*/ 10931520 w 12205236"/>
              <a:gd name="connsiteY313"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9067650 w 12205236"/>
              <a:gd name="connsiteY256" fmla="*/ 930203 h 1044430"/>
              <a:gd name="connsiteX257" fmla="*/ 9180217 w 12205236"/>
              <a:gd name="connsiteY257" fmla="*/ 908775 h 1044430"/>
              <a:gd name="connsiteX258" fmla="*/ 0 w 12205236"/>
              <a:gd name="connsiteY258" fmla="*/ 908775 h 1044430"/>
              <a:gd name="connsiteX259" fmla="*/ 0 w 12205236"/>
              <a:gd name="connsiteY259" fmla="*/ 732929 h 1044430"/>
              <a:gd name="connsiteX260" fmla="*/ 10184483 w 12205236"/>
              <a:gd name="connsiteY260" fmla="*/ 732929 h 1044430"/>
              <a:gd name="connsiteX261" fmla="*/ 10336481 w 12205236"/>
              <a:gd name="connsiteY261" fmla="*/ 714462 h 1044430"/>
              <a:gd name="connsiteX262" fmla="*/ 10349568 w 12205236"/>
              <a:gd name="connsiteY262" fmla="*/ 713901 h 1044430"/>
              <a:gd name="connsiteX263" fmla="*/ 10356111 w 12205236"/>
              <a:gd name="connsiteY263" fmla="*/ 709414 h 1044430"/>
              <a:gd name="connsiteX264" fmla="*/ 10354615 w 12205236"/>
              <a:gd name="connsiteY264" fmla="*/ 679128 h 1044430"/>
              <a:gd name="connsiteX265" fmla="*/ 10358167 w 12205236"/>
              <a:gd name="connsiteY265" fmla="*/ 520594 h 1044430"/>
              <a:gd name="connsiteX266" fmla="*/ 10372188 w 12205236"/>
              <a:gd name="connsiteY266" fmla="*/ 482269 h 1044430"/>
              <a:gd name="connsiteX267" fmla="*/ 10396679 w 12205236"/>
              <a:gd name="connsiteY267" fmla="*/ 451984 h 1044430"/>
              <a:gd name="connsiteX268" fmla="*/ 10447903 w 12205236"/>
              <a:gd name="connsiteY268" fmla="*/ 334765 h 1044430"/>
              <a:gd name="connsiteX269" fmla="*/ 10448464 w 12205236"/>
              <a:gd name="connsiteY269" fmla="*/ 261107 h 1044430"/>
              <a:gd name="connsiteX270" fmla="*/ 10446408 w 12205236"/>
              <a:gd name="connsiteY270" fmla="*/ 225774 h 1044430"/>
              <a:gd name="connsiteX271" fmla="*/ 10448464 w 12205236"/>
              <a:gd name="connsiteY271" fmla="*/ 215678 h 1044430"/>
              <a:gd name="connsiteX272" fmla="*/ 10453512 w 12205236"/>
              <a:gd name="connsiteY272" fmla="*/ 201096 h 1044430"/>
              <a:gd name="connsiteX273" fmla="*/ 10442856 w 12205236"/>
              <a:gd name="connsiteY273" fmla="*/ 229139 h 1044430"/>
              <a:gd name="connsiteX274" fmla="*/ 10417991 w 12205236"/>
              <a:gd name="connsiteY274" fmla="*/ 307471 h 1044430"/>
              <a:gd name="connsiteX275" fmla="*/ 10413318 w 12205236"/>
              <a:gd name="connsiteY275" fmla="*/ 312331 h 1044430"/>
              <a:gd name="connsiteX276" fmla="*/ 10410513 w 12205236"/>
              <a:gd name="connsiteY276" fmla="*/ 310649 h 1044430"/>
              <a:gd name="connsiteX277" fmla="*/ 10388266 w 12205236"/>
              <a:gd name="connsiteY277" fmla="*/ 406929 h 1044430"/>
              <a:gd name="connsiteX278" fmla="*/ 10366767 w 12205236"/>
              <a:gd name="connsiteY278" fmla="*/ 418706 h 1044430"/>
              <a:gd name="connsiteX279" fmla="*/ 10364337 w 12205236"/>
              <a:gd name="connsiteY279" fmla="*/ 417398 h 1044430"/>
              <a:gd name="connsiteX280" fmla="*/ 10363963 w 12205236"/>
              <a:gd name="connsiteY280" fmla="*/ 416650 h 1044430"/>
              <a:gd name="connsiteX281" fmla="*/ 10365458 w 12205236"/>
              <a:gd name="connsiteY281" fmla="*/ 415528 h 1044430"/>
              <a:gd name="connsiteX282" fmla="*/ 10368263 w 12205236"/>
              <a:gd name="connsiteY282" fmla="*/ 397768 h 1044430"/>
              <a:gd name="connsiteX283" fmla="*/ 10360784 w 12205236"/>
              <a:gd name="connsiteY283" fmla="*/ 413472 h 1044430"/>
              <a:gd name="connsiteX284" fmla="*/ 10362841 w 12205236"/>
              <a:gd name="connsiteY284" fmla="*/ 393468 h 1044430"/>
              <a:gd name="connsiteX285" fmla="*/ 10356298 w 12205236"/>
              <a:gd name="connsiteY285" fmla="*/ 413659 h 1044430"/>
              <a:gd name="connsiteX286" fmla="*/ 10355737 w 12205236"/>
              <a:gd name="connsiteY286" fmla="*/ 411041 h 1044430"/>
              <a:gd name="connsiteX287" fmla="*/ 10356671 w 12205236"/>
              <a:gd name="connsiteY287" fmla="*/ 393468 h 1044430"/>
              <a:gd name="connsiteX288" fmla="*/ 10355176 w 12205236"/>
              <a:gd name="connsiteY288" fmla="*/ 360004 h 1044430"/>
              <a:gd name="connsiteX289" fmla="*/ 10369010 w 12205236"/>
              <a:gd name="connsiteY289" fmla="*/ 311023 h 1044430"/>
              <a:gd name="connsiteX290" fmla="*/ 10397053 w 12205236"/>
              <a:gd name="connsiteY290" fmla="*/ 275129 h 1044430"/>
              <a:gd name="connsiteX291" fmla="*/ 10414252 w 12205236"/>
              <a:gd name="connsiteY291" fmla="*/ 237925 h 1044430"/>
              <a:gd name="connsiteX292" fmla="*/ 10429582 w 12205236"/>
              <a:gd name="connsiteY292" fmla="*/ 193244 h 1044430"/>
              <a:gd name="connsiteX293" fmla="*/ 10435751 w 12205236"/>
              <a:gd name="connsiteY293" fmla="*/ 178849 h 1044430"/>
              <a:gd name="connsiteX294" fmla="*/ 10450521 w 12205236"/>
              <a:gd name="connsiteY294" fmla="*/ 160902 h 1044430"/>
              <a:gd name="connsiteX295" fmla="*/ 10481368 w 12205236"/>
              <a:gd name="connsiteY295" fmla="*/ 133233 h 1044430"/>
              <a:gd name="connsiteX296" fmla="*/ 10489406 w 12205236"/>
              <a:gd name="connsiteY296" fmla="*/ 118277 h 1044430"/>
              <a:gd name="connsiteX297" fmla="*/ 10506232 w 12205236"/>
              <a:gd name="connsiteY297" fmla="*/ 95282 h 1044430"/>
              <a:gd name="connsiteX298" fmla="*/ 10529227 w 12205236"/>
              <a:gd name="connsiteY298" fmla="*/ 93039 h 1044430"/>
              <a:gd name="connsiteX299" fmla="*/ 10577460 w 12205236"/>
              <a:gd name="connsiteY299" fmla="*/ 80139 h 1044430"/>
              <a:gd name="connsiteX300" fmla="*/ 10582321 w 12205236"/>
              <a:gd name="connsiteY300" fmla="*/ 68361 h 1044430"/>
              <a:gd name="connsiteX301" fmla="*/ 10581947 w 12205236"/>
              <a:gd name="connsiteY301" fmla="*/ 62005 h 1044430"/>
              <a:gd name="connsiteX302" fmla="*/ 10581572 w 12205236"/>
              <a:gd name="connsiteY302" fmla="*/ 47984 h 1044430"/>
              <a:gd name="connsiteX303" fmla="*/ 10576899 w 12205236"/>
              <a:gd name="connsiteY303" fmla="*/ 34336 h 1044430"/>
              <a:gd name="connsiteX304" fmla="*/ 10572599 w 12205236"/>
              <a:gd name="connsiteY304" fmla="*/ 17137 h 1044430"/>
              <a:gd name="connsiteX305" fmla="*/ 10579329 w 12205236"/>
              <a:gd name="connsiteY305" fmla="*/ 1246 h 1044430"/>
              <a:gd name="connsiteX306" fmla="*/ 10594846 w 12205236"/>
              <a:gd name="connsiteY306" fmla="*/ 6107 h 1044430"/>
              <a:gd name="connsiteX307" fmla="*/ 10632984 w 12205236"/>
              <a:gd name="connsiteY307" fmla="*/ 23867 h 1044430"/>
              <a:gd name="connsiteX308" fmla="*/ 10701595 w 12205236"/>
              <a:gd name="connsiteY308" fmla="*/ 30971 h 1044430"/>
              <a:gd name="connsiteX309" fmla="*/ 10770392 w 12205236"/>
              <a:gd name="connsiteY309" fmla="*/ 33215 h 1044430"/>
              <a:gd name="connsiteX310" fmla="*/ 10898080 w 12205236"/>
              <a:gd name="connsiteY310" fmla="*/ 20689 h 1044430"/>
              <a:gd name="connsiteX311" fmla="*/ 10923878 w 12205236"/>
              <a:gd name="connsiteY311" fmla="*/ 5172 h 1044430"/>
              <a:gd name="connsiteX312" fmla="*/ 10931520 w 12205236"/>
              <a:gd name="connsiteY312"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9067650 w 12205236"/>
              <a:gd name="connsiteY255" fmla="*/ 930203 h 1044430"/>
              <a:gd name="connsiteX256" fmla="*/ 9180217 w 12205236"/>
              <a:gd name="connsiteY256" fmla="*/ 908775 h 1044430"/>
              <a:gd name="connsiteX257" fmla="*/ 0 w 12205236"/>
              <a:gd name="connsiteY257" fmla="*/ 908775 h 1044430"/>
              <a:gd name="connsiteX258" fmla="*/ 0 w 12205236"/>
              <a:gd name="connsiteY258" fmla="*/ 732929 h 1044430"/>
              <a:gd name="connsiteX259" fmla="*/ 10184483 w 12205236"/>
              <a:gd name="connsiteY259" fmla="*/ 732929 h 1044430"/>
              <a:gd name="connsiteX260" fmla="*/ 10336481 w 12205236"/>
              <a:gd name="connsiteY260" fmla="*/ 714462 h 1044430"/>
              <a:gd name="connsiteX261" fmla="*/ 10349568 w 12205236"/>
              <a:gd name="connsiteY261" fmla="*/ 713901 h 1044430"/>
              <a:gd name="connsiteX262" fmla="*/ 10356111 w 12205236"/>
              <a:gd name="connsiteY262" fmla="*/ 709414 h 1044430"/>
              <a:gd name="connsiteX263" fmla="*/ 10354615 w 12205236"/>
              <a:gd name="connsiteY263" fmla="*/ 679128 h 1044430"/>
              <a:gd name="connsiteX264" fmla="*/ 10358167 w 12205236"/>
              <a:gd name="connsiteY264" fmla="*/ 520594 h 1044430"/>
              <a:gd name="connsiteX265" fmla="*/ 10372188 w 12205236"/>
              <a:gd name="connsiteY265" fmla="*/ 482269 h 1044430"/>
              <a:gd name="connsiteX266" fmla="*/ 10396679 w 12205236"/>
              <a:gd name="connsiteY266" fmla="*/ 451984 h 1044430"/>
              <a:gd name="connsiteX267" fmla="*/ 10447903 w 12205236"/>
              <a:gd name="connsiteY267" fmla="*/ 334765 h 1044430"/>
              <a:gd name="connsiteX268" fmla="*/ 10448464 w 12205236"/>
              <a:gd name="connsiteY268" fmla="*/ 261107 h 1044430"/>
              <a:gd name="connsiteX269" fmla="*/ 10446408 w 12205236"/>
              <a:gd name="connsiteY269" fmla="*/ 225774 h 1044430"/>
              <a:gd name="connsiteX270" fmla="*/ 10448464 w 12205236"/>
              <a:gd name="connsiteY270" fmla="*/ 215678 h 1044430"/>
              <a:gd name="connsiteX271" fmla="*/ 10453512 w 12205236"/>
              <a:gd name="connsiteY271" fmla="*/ 201096 h 1044430"/>
              <a:gd name="connsiteX272" fmla="*/ 10442856 w 12205236"/>
              <a:gd name="connsiteY272" fmla="*/ 229139 h 1044430"/>
              <a:gd name="connsiteX273" fmla="*/ 10417991 w 12205236"/>
              <a:gd name="connsiteY273" fmla="*/ 307471 h 1044430"/>
              <a:gd name="connsiteX274" fmla="*/ 10413318 w 12205236"/>
              <a:gd name="connsiteY274" fmla="*/ 312331 h 1044430"/>
              <a:gd name="connsiteX275" fmla="*/ 10410513 w 12205236"/>
              <a:gd name="connsiteY275" fmla="*/ 310649 h 1044430"/>
              <a:gd name="connsiteX276" fmla="*/ 10388266 w 12205236"/>
              <a:gd name="connsiteY276" fmla="*/ 406929 h 1044430"/>
              <a:gd name="connsiteX277" fmla="*/ 10366767 w 12205236"/>
              <a:gd name="connsiteY277" fmla="*/ 418706 h 1044430"/>
              <a:gd name="connsiteX278" fmla="*/ 10364337 w 12205236"/>
              <a:gd name="connsiteY278" fmla="*/ 417398 h 1044430"/>
              <a:gd name="connsiteX279" fmla="*/ 10363963 w 12205236"/>
              <a:gd name="connsiteY279" fmla="*/ 416650 h 1044430"/>
              <a:gd name="connsiteX280" fmla="*/ 10365458 w 12205236"/>
              <a:gd name="connsiteY280" fmla="*/ 415528 h 1044430"/>
              <a:gd name="connsiteX281" fmla="*/ 10368263 w 12205236"/>
              <a:gd name="connsiteY281" fmla="*/ 397768 h 1044430"/>
              <a:gd name="connsiteX282" fmla="*/ 10360784 w 12205236"/>
              <a:gd name="connsiteY282" fmla="*/ 413472 h 1044430"/>
              <a:gd name="connsiteX283" fmla="*/ 10362841 w 12205236"/>
              <a:gd name="connsiteY283" fmla="*/ 393468 h 1044430"/>
              <a:gd name="connsiteX284" fmla="*/ 10356298 w 12205236"/>
              <a:gd name="connsiteY284" fmla="*/ 413659 h 1044430"/>
              <a:gd name="connsiteX285" fmla="*/ 10355737 w 12205236"/>
              <a:gd name="connsiteY285" fmla="*/ 411041 h 1044430"/>
              <a:gd name="connsiteX286" fmla="*/ 10356671 w 12205236"/>
              <a:gd name="connsiteY286" fmla="*/ 393468 h 1044430"/>
              <a:gd name="connsiteX287" fmla="*/ 10355176 w 12205236"/>
              <a:gd name="connsiteY287" fmla="*/ 360004 h 1044430"/>
              <a:gd name="connsiteX288" fmla="*/ 10369010 w 12205236"/>
              <a:gd name="connsiteY288" fmla="*/ 311023 h 1044430"/>
              <a:gd name="connsiteX289" fmla="*/ 10397053 w 12205236"/>
              <a:gd name="connsiteY289" fmla="*/ 275129 h 1044430"/>
              <a:gd name="connsiteX290" fmla="*/ 10414252 w 12205236"/>
              <a:gd name="connsiteY290" fmla="*/ 237925 h 1044430"/>
              <a:gd name="connsiteX291" fmla="*/ 10429582 w 12205236"/>
              <a:gd name="connsiteY291" fmla="*/ 193244 h 1044430"/>
              <a:gd name="connsiteX292" fmla="*/ 10435751 w 12205236"/>
              <a:gd name="connsiteY292" fmla="*/ 178849 h 1044430"/>
              <a:gd name="connsiteX293" fmla="*/ 10450521 w 12205236"/>
              <a:gd name="connsiteY293" fmla="*/ 160902 h 1044430"/>
              <a:gd name="connsiteX294" fmla="*/ 10481368 w 12205236"/>
              <a:gd name="connsiteY294" fmla="*/ 133233 h 1044430"/>
              <a:gd name="connsiteX295" fmla="*/ 10489406 w 12205236"/>
              <a:gd name="connsiteY295" fmla="*/ 118277 h 1044430"/>
              <a:gd name="connsiteX296" fmla="*/ 10506232 w 12205236"/>
              <a:gd name="connsiteY296" fmla="*/ 95282 h 1044430"/>
              <a:gd name="connsiteX297" fmla="*/ 10529227 w 12205236"/>
              <a:gd name="connsiteY297" fmla="*/ 93039 h 1044430"/>
              <a:gd name="connsiteX298" fmla="*/ 10577460 w 12205236"/>
              <a:gd name="connsiteY298" fmla="*/ 80139 h 1044430"/>
              <a:gd name="connsiteX299" fmla="*/ 10582321 w 12205236"/>
              <a:gd name="connsiteY299" fmla="*/ 68361 h 1044430"/>
              <a:gd name="connsiteX300" fmla="*/ 10581947 w 12205236"/>
              <a:gd name="connsiteY300" fmla="*/ 62005 h 1044430"/>
              <a:gd name="connsiteX301" fmla="*/ 10581572 w 12205236"/>
              <a:gd name="connsiteY301" fmla="*/ 47984 h 1044430"/>
              <a:gd name="connsiteX302" fmla="*/ 10576899 w 12205236"/>
              <a:gd name="connsiteY302" fmla="*/ 34336 h 1044430"/>
              <a:gd name="connsiteX303" fmla="*/ 10572599 w 12205236"/>
              <a:gd name="connsiteY303" fmla="*/ 17137 h 1044430"/>
              <a:gd name="connsiteX304" fmla="*/ 10579329 w 12205236"/>
              <a:gd name="connsiteY304" fmla="*/ 1246 h 1044430"/>
              <a:gd name="connsiteX305" fmla="*/ 10594846 w 12205236"/>
              <a:gd name="connsiteY305" fmla="*/ 6107 h 1044430"/>
              <a:gd name="connsiteX306" fmla="*/ 10632984 w 12205236"/>
              <a:gd name="connsiteY306" fmla="*/ 23867 h 1044430"/>
              <a:gd name="connsiteX307" fmla="*/ 10701595 w 12205236"/>
              <a:gd name="connsiteY307" fmla="*/ 30971 h 1044430"/>
              <a:gd name="connsiteX308" fmla="*/ 10770392 w 12205236"/>
              <a:gd name="connsiteY308" fmla="*/ 33215 h 1044430"/>
              <a:gd name="connsiteX309" fmla="*/ 10898080 w 12205236"/>
              <a:gd name="connsiteY309" fmla="*/ 20689 h 1044430"/>
              <a:gd name="connsiteX310" fmla="*/ 10923878 w 12205236"/>
              <a:gd name="connsiteY310" fmla="*/ 5172 h 1044430"/>
              <a:gd name="connsiteX311" fmla="*/ 10931520 w 12205236"/>
              <a:gd name="connsiteY311"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9067650 w 12205236"/>
              <a:gd name="connsiteY254" fmla="*/ 930203 h 1044430"/>
              <a:gd name="connsiteX255" fmla="*/ 9180217 w 12205236"/>
              <a:gd name="connsiteY255" fmla="*/ 908775 h 1044430"/>
              <a:gd name="connsiteX256" fmla="*/ 0 w 12205236"/>
              <a:gd name="connsiteY256" fmla="*/ 908775 h 1044430"/>
              <a:gd name="connsiteX257" fmla="*/ 0 w 12205236"/>
              <a:gd name="connsiteY257" fmla="*/ 732929 h 1044430"/>
              <a:gd name="connsiteX258" fmla="*/ 10184483 w 12205236"/>
              <a:gd name="connsiteY258" fmla="*/ 732929 h 1044430"/>
              <a:gd name="connsiteX259" fmla="*/ 10336481 w 12205236"/>
              <a:gd name="connsiteY259" fmla="*/ 714462 h 1044430"/>
              <a:gd name="connsiteX260" fmla="*/ 10349568 w 12205236"/>
              <a:gd name="connsiteY260" fmla="*/ 713901 h 1044430"/>
              <a:gd name="connsiteX261" fmla="*/ 10356111 w 12205236"/>
              <a:gd name="connsiteY261" fmla="*/ 709414 h 1044430"/>
              <a:gd name="connsiteX262" fmla="*/ 10354615 w 12205236"/>
              <a:gd name="connsiteY262" fmla="*/ 679128 h 1044430"/>
              <a:gd name="connsiteX263" fmla="*/ 10358167 w 12205236"/>
              <a:gd name="connsiteY263" fmla="*/ 520594 h 1044430"/>
              <a:gd name="connsiteX264" fmla="*/ 10372188 w 12205236"/>
              <a:gd name="connsiteY264" fmla="*/ 482269 h 1044430"/>
              <a:gd name="connsiteX265" fmla="*/ 10396679 w 12205236"/>
              <a:gd name="connsiteY265" fmla="*/ 451984 h 1044430"/>
              <a:gd name="connsiteX266" fmla="*/ 10447903 w 12205236"/>
              <a:gd name="connsiteY266" fmla="*/ 334765 h 1044430"/>
              <a:gd name="connsiteX267" fmla="*/ 10448464 w 12205236"/>
              <a:gd name="connsiteY267" fmla="*/ 261107 h 1044430"/>
              <a:gd name="connsiteX268" fmla="*/ 10446408 w 12205236"/>
              <a:gd name="connsiteY268" fmla="*/ 225774 h 1044430"/>
              <a:gd name="connsiteX269" fmla="*/ 10448464 w 12205236"/>
              <a:gd name="connsiteY269" fmla="*/ 215678 h 1044430"/>
              <a:gd name="connsiteX270" fmla="*/ 10453512 w 12205236"/>
              <a:gd name="connsiteY270" fmla="*/ 201096 h 1044430"/>
              <a:gd name="connsiteX271" fmla="*/ 10442856 w 12205236"/>
              <a:gd name="connsiteY271" fmla="*/ 229139 h 1044430"/>
              <a:gd name="connsiteX272" fmla="*/ 10417991 w 12205236"/>
              <a:gd name="connsiteY272" fmla="*/ 307471 h 1044430"/>
              <a:gd name="connsiteX273" fmla="*/ 10413318 w 12205236"/>
              <a:gd name="connsiteY273" fmla="*/ 312331 h 1044430"/>
              <a:gd name="connsiteX274" fmla="*/ 10410513 w 12205236"/>
              <a:gd name="connsiteY274" fmla="*/ 310649 h 1044430"/>
              <a:gd name="connsiteX275" fmla="*/ 10388266 w 12205236"/>
              <a:gd name="connsiteY275" fmla="*/ 406929 h 1044430"/>
              <a:gd name="connsiteX276" fmla="*/ 10366767 w 12205236"/>
              <a:gd name="connsiteY276" fmla="*/ 418706 h 1044430"/>
              <a:gd name="connsiteX277" fmla="*/ 10364337 w 12205236"/>
              <a:gd name="connsiteY277" fmla="*/ 417398 h 1044430"/>
              <a:gd name="connsiteX278" fmla="*/ 10363963 w 12205236"/>
              <a:gd name="connsiteY278" fmla="*/ 416650 h 1044430"/>
              <a:gd name="connsiteX279" fmla="*/ 10365458 w 12205236"/>
              <a:gd name="connsiteY279" fmla="*/ 415528 h 1044430"/>
              <a:gd name="connsiteX280" fmla="*/ 10368263 w 12205236"/>
              <a:gd name="connsiteY280" fmla="*/ 397768 h 1044430"/>
              <a:gd name="connsiteX281" fmla="*/ 10360784 w 12205236"/>
              <a:gd name="connsiteY281" fmla="*/ 413472 h 1044430"/>
              <a:gd name="connsiteX282" fmla="*/ 10362841 w 12205236"/>
              <a:gd name="connsiteY282" fmla="*/ 393468 h 1044430"/>
              <a:gd name="connsiteX283" fmla="*/ 10356298 w 12205236"/>
              <a:gd name="connsiteY283" fmla="*/ 413659 h 1044430"/>
              <a:gd name="connsiteX284" fmla="*/ 10355737 w 12205236"/>
              <a:gd name="connsiteY284" fmla="*/ 411041 h 1044430"/>
              <a:gd name="connsiteX285" fmla="*/ 10356671 w 12205236"/>
              <a:gd name="connsiteY285" fmla="*/ 393468 h 1044430"/>
              <a:gd name="connsiteX286" fmla="*/ 10355176 w 12205236"/>
              <a:gd name="connsiteY286" fmla="*/ 360004 h 1044430"/>
              <a:gd name="connsiteX287" fmla="*/ 10369010 w 12205236"/>
              <a:gd name="connsiteY287" fmla="*/ 311023 h 1044430"/>
              <a:gd name="connsiteX288" fmla="*/ 10397053 w 12205236"/>
              <a:gd name="connsiteY288" fmla="*/ 275129 h 1044430"/>
              <a:gd name="connsiteX289" fmla="*/ 10414252 w 12205236"/>
              <a:gd name="connsiteY289" fmla="*/ 237925 h 1044430"/>
              <a:gd name="connsiteX290" fmla="*/ 10429582 w 12205236"/>
              <a:gd name="connsiteY290" fmla="*/ 193244 h 1044430"/>
              <a:gd name="connsiteX291" fmla="*/ 10435751 w 12205236"/>
              <a:gd name="connsiteY291" fmla="*/ 178849 h 1044430"/>
              <a:gd name="connsiteX292" fmla="*/ 10450521 w 12205236"/>
              <a:gd name="connsiteY292" fmla="*/ 160902 h 1044430"/>
              <a:gd name="connsiteX293" fmla="*/ 10481368 w 12205236"/>
              <a:gd name="connsiteY293" fmla="*/ 133233 h 1044430"/>
              <a:gd name="connsiteX294" fmla="*/ 10489406 w 12205236"/>
              <a:gd name="connsiteY294" fmla="*/ 118277 h 1044430"/>
              <a:gd name="connsiteX295" fmla="*/ 10506232 w 12205236"/>
              <a:gd name="connsiteY295" fmla="*/ 95282 h 1044430"/>
              <a:gd name="connsiteX296" fmla="*/ 10529227 w 12205236"/>
              <a:gd name="connsiteY296" fmla="*/ 93039 h 1044430"/>
              <a:gd name="connsiteX297" fmla="*/ 10577460 w 12205236"/>
              <a:gd name="connsiteY297" fmla="*/ 80139 h 1044430"/>
              <a:gd name="connsiteX298" fmla="*/ 10582321 w 12205236"/>
              <a:gd name="connsiteY298" fmla="*/ 68361 h 1044430"/>
              <a:gd name="connsiteX299" fmla="*/ 10581947 w 12205236"/>
              <a:gd name="connsiteY299" fmla="*/ 62005 h 1044430"/>
              <a:gd name="connsiteX300" fmla="*/ 10581572 w 12205236"/>
              <a:gd name="connsiteY300" fmla="*/ 47984 h 1044430"/>
              <a:gd name="connsiteX301" fmla="*/ 10576899 w 12205236"/>
              <a:gd name="connsiteY301" fmla="*/ 34336 h 1044430"/>
              <a:gd name="connsiteX302" fmla="*/ 10572599 w 12205236"/>
              <a:gd name="connsiteY302" fmla="*/ 17137 h 1044430"/>
              <a:gd name="connsiteX303" fmla="*/ 10579329 w 12205236"/>
              <a:gd name="connsiteY303" fmla="*/ 1246 h 1044430"/>
              <a:gd name="connsiteX304" fmla="*/ 10594846 w 12205236"/>
              <a:gd name="connsiteY304" fmla="*/ 6107 h 1044430"/>
              <a:gd name="connsiteX305" fmla="*/ 10632984 w 12205236"/>
              <a:gd name="connsiteY305" fmla="*/ 23867 h 1044430"/>
              <a:gd name="connsiteX306" fmla="*/ 10701595 w 12205236"/>
              <a:gd name="connsiteY306" fmla="*/ 30971 h 1044430"/>
              <a:gd name="connsiteX307" fmla="*/ 10770392 w 12205236"/>
              <a:gd name="connsiteY307" fmla="*/ 33215 h 1044430"/>
              <a:gd name="connsiteX308" fmla="*/ 10898080 w 12205236"/>
              <a:gd name="connsiteY308" fmla="*/ 20689 h 1044430"/>
              <a:gd name="connsiteX309" fmla="*/ 10923878 w 12205236"/>
              <a:gd name="connsiteY309" fmla="*/ 5172 h 1044430"/>
              <a:gd name="connsiteX310" fmla="*/ 10931520 w 12205236"/>
              <a:gd name="connsiteY310"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9067650 w 12205236"/>
              <a:gd name="connsiteY254" fmla="*/ 930203 h 1044430"/>
              <a:gd name="connsiteX255" fmla="*/ 0 w 12205236"/>
              <a:gd name="connsiteY255" fmla="*/ 908775 h 1044430"/>
              <a:gd name="connsiteX256" fmla="*/ 0 w 12205236"/>
              <a:gd name="connsiteY256" fmla="*/ 732929 h 1044430"/>
              <a:gd name="connsiteX257" fmla="*/ 10184483 w 12205236"/>
              <a:gd name="connsiteY257" fmla="*/ 732929 h 1044430"/>
              <a:gd name="connsiteX258" fmla="*/ 10336481 w 12205236"/>
              <a:gd name="connsiteY258" fmla="*/ 714462 h 1044430"/>
              <a:gd name="connsiteX259" fmla="*/ 10349568 w 12205236"/>
              <a:gd name="connsiteY259" fmla="*/ 713901 h 1044430"/>
              <a:gd name="connsiteX260" fmla="*/ 10356111 w 12205236"/>
              <a:gd name="connsiteY260" fmla="*/ 709414 h 1044430"/>
              <a:gd name="connsiteX261" fmla="*/ 10354615 w 12205236"/>
              <a:gd name="connsiteY261" fmla="*/ 679128 h 1044430"/>
              <a:gd name="connsiteX262" fmla="*/ 10358167 w 12205236"/>
              <a:gd name="connsiteY262" fmla="*/ 520594 h 1044430"/>
              <a:gd name="connsiteX263" fmla="*/ 10372188 w 12205236"/>
              <a:gd name="connsiteY263" fmla="*/ 482269 h 1044430"/>
              <a:gd name="connsiteX264" fmla="*/ 10396679 w 12205236"/>
              <a:gd name="connsiteY264" fmla="*/ 451984 h 1044430"/>
              <a:gd name="connsiteX265" fmla="*/ 10447903 w 12205236"/>
              <a:gd name="connsiteY265" fmla="*/ 334765 h 1044430"/>
              <a:gd name="connsiteX266" fmla="*/ 10448464 w 12205236"/>
              <a:gd name="connsiteY266" fmla="*/ 261107 h 1044430"/>
              <a:gd name="connsiteX267" fmla="*/ 10446408 w 12205236"/>
              <a:gd name="connsiteY267" fmla="*/ 225774 h 1044430"/>
              <a:gd name="connsiteX268" fmla="*/ 10448464 w 12205236"/>
              <a:gd name="connsiteY268" fmla="*/ 215678 h 1044430"/>
              <a:gd name="connsiteX269" fmla="*/ 10453512 w 12205236"/>
              <a:gd name="connsiteY269" fmla="*/ 201096 h 1044430"/>
              <a:gd name="connsiteX270" fmla="*/ 10442856 w 12205236"/>
              <a:gd name="connsiteY270" fmla="*/ 229139 h 1044430"/>
              <a:gd name="connsiteX271" fmla="*/ 10417991 w 12205236"/>
              <a:gd name="connsiteY271" fmla="*/ 307471 h 1044430"/>
              <a:gd name="connsiteX272" fmla="*/ 10413318 w 12205236"/>
              <a:gd name="connsiteY272" fmla="*/ 312331 h 1044430"/>
              <a:gd name="connsiteX273" fmla="*/ 10410513 w 12205236"/>
              <a:gd name="connsiteY273" fmla="*/ 310649 h 1044430"/>
              <a:gd name="connsiteX274" fmla="*/ 10388266 w 12205236"/>
              <a:gd name="connsiteY274" fmla="*/ 406929 h 1044430"/>
              <a:gd name="connsiteX275" fmla="*/ 10366767 w 12205236"/>
              <a:gd name="connsiteY275" fmla="*/ 418706 h 1044430"/>
              <a:gd name="connsiteX276" fmla="*/ 10364337 w 12205236"/>
              <a:gd name="connsiteY276" fmla="*/ 417398 h 1044430"/>
              <a:gd name="connsiteX277" fmla="*/ 10363963 w 12205236"/>
              <a:gd name="connsiteY277" fmla="*/ 416650 h 1044430"/>
              <a:gd name="connsiteX278" fmla="*/ 10365458 w 12205236"/>
              <a:gd name="connsiteY278" fmla="*/ 415528 h 1044430"/>
              <a:gd name="connsiteX279" fmla="*/ 10368263 w 12205236"/>
              <a:gd name="connsiteY279" fmla="*/ 397768 h 1044430"/>
              <a:gd name="connsiteX280" fmla="*/ 10360784 w 12205236"/>
              <a:gd name="connsiteY280" fmla="*/ 413472 h 1044430"/>
              <a:gd name="connsiteX281" fmla="*/ 10362841 w 12205236"/>
              <a:gd name="connsiteY281" fmla="*/ 393468 h 1044430"/>
              <a:gd name="connsiteX282" fmla="*/ 10356298 w 12205236"/>
              <a:gd name="connsiteY282" fmla="*/ 413659 h 1044430"/>
              <a:gd name="connsiteX283" fmla="*/ 10355737 w 12205236"/>
              <a:gd name="connsiteY283" fmla="*/ 411041 h 1044430"/>
              <a:gd name="connsiteX284" fmla="*/ 10356671 w 12205236"/>
              <a:gd name="connsiteY284" fmla="*/ 393468 h 1044430"/>
              <a:gd name="connsiteX285" fmla="*/ 10355176 w 12205236"/>
              <a:gd name="connsiteY285" fmla="*/ 360004 h 1044430"/>
              <a:gd name="connsiteX286" fmla="*/ 10369010 w 12205236"/>
              <a:gd name="connsiteY286" fmla="*/ 311023 h 1044430"/>
              <a:gd name="connsiteX287" fmla="*/ 10397053 w 12205236"/>
              <a:gd name="connsiteY287" fmla="*/ 275129 h 1044430"/>
              <a:gd name="connsiteX288" fmla="*/ 10414252 w 12205236"/>
              <a:gd name="connsiteY288" fmla="*/ 237925 h 1044430"/>
              <a:gd name="connsiteX289" fmla="*/ 10429582 w 12205236"/>
              <a:gd name="connsiteY289" fmla="*/ 193244 h 1044430"/>
              <a:gd name="connsiteX290" fmla="*/ 10435751 w 12205236"/>
              <a:gd name="connsiteY290" fmla="*/ 178849 h 1044430"/>
              <a:gd name="connsiteX291" fmla="*/ 10450521 w 12205236"/>
              <a:gd name="connsiteY291" fmla="*/ 160902 h 1044430"/>
              <a:gd name="connsiteX292" fmla="*/ 10481368 w 12205236"/>
              <a:gd name="connsiteY292" fmla="*/ 133233 h 1044430"/>
              <a:gd name="connsiteX293" fmla="*/ 10489406 w 12205236"/>
              <a:gd name="connsiteY293" fmla="*/ 118277 h 1044430"/>
              <a:gd name="connsiteX294" fmla="*/ 10506232 w 12205236"/>
              <a:gd name="connsiteY294" fmla="*/ 95282 h 1044430"/>
              <a:gd name="connsiteX295" fmla="*/ 10529227 w 12205236"/>
              <a:gd name="connsiteY295" fmla="*/ 93039 h 1044430"/>
              <a:gd name="connsiteX296" fmla="*/ 10577460 w 12205236"/>
              <a:gd name="connsiteY296" fmla="*/ 80139 h 1044430"/>
              <a:gd name="connsiteX297" fmla="*/ 10582321 w 12205236"/>
              <a:gd name="connsiteY297" fmla="*/ 68361 h 1044430"/>
              <a:gd name="connsiteX298" fmla="*/ 10581947 w 12205236"/>
              <a:gd name="connsiteY298" fmla="*/ 62005 h 1044430"/>
              <a:gd name="connsiteX299" fmla="*/ 10581572 w 12205236"/>
              <a:gd name="connsiteY299" fmla="*/ 47984 h 1044430"/>
              <a:gd name="connsiteX300" fmla="*/ 10576899 w 12205236"/>
              <a:gd name="connsiteY300" fmla="*/ 34336 h 1044430"/>
              <a:gd name="connsiteX301" fmla="*/ 10572599 w 12205236"/>
              <a:gd name="connsiteY301" fmla="*/ 17137 h 1044430"/>
              <a:gd name="connsiteX302" fmla="*/ 10579329 w 12205236"/>
              <a:gd name="connsiteY302" fmla="*/ 1246 h 1044430"/>
              <a:gd name="connsiteX303" fmla="*/ 10594846 w 12205236"/>
              <a:gd name="connsiteY303" fmla="*/ 6107 h 1044430"/>
              <a:gd name="connsiteX304" fmla="*/ 10632984 w 12205236"/>
              <a:gd name="connsiteY304" fmla="*/ 23867 h 1044430"/>
              <a:gd name="connsiteX305" fmla="*/ 10701595 w 12205236"/>
              <a:gd name="connsiteY305" fmla="*/ 30971 h 1044430"/>
              <a:gd name="connsiteX306" fmla="*/ 10770392 w 12205236"/>
              <a:gd name="connsiteY306" fmla="*/ 33215 h 1044430"/>
              <a:gd name="connsiteX307" fmla="*/ 10898080 w 12205236"/>
              <a:gd name="connsiteY307" fmla="*/ 20689 h 1044430"/>
              <a:gd name="connsiteX308" fmla="*/ 10923878 w 12205236"/>
              <a:gd name="connsiteY308" fmla="*/ 5172 h 1044430"/>
              <a:gd name="connsiteX309" fmla="*/ 10931520 w 12205236"/>
              <a:gd name="connsiteY309"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0 w 12205236"/>
              <a:gd name="connsiteY254" fmla="*/ 908775 h 1044430"/>
              <a:gd name="connsiteX255" fmla="*/ 0 w 12205236"/>
              <a:gd name="connsiteY255" fmla="*/ 732929 h 1044430"/>
              <a:gd name="connsiteX256" fmla="*/ 10184483 w 12205236"/>
              <a:gd name="connsiteY256" fmla="*/ 732929 h 1044430"/>
              <a:gd name="connsiteX257" fmla="*/ 10336481 w 12205236"/>
              <a:gd name="connsiteY257" fmla="*/ 714462 h 1044430"/>
              <a:gd name="connsiteX258" fmla="*/ 10349568 w 12205236"/>
              <a:gd name="connsiteY258" fmla="*/ 713901 h 1044430"/>
              <a:gd name="connsiteX259" fmla="*/ 10356111 w 12205236"/>
              <a:gd name="connsiteY259" fmla="*/ 709414 h 1044430"/>
              <a:gd name="connsiteX260" fmla="*/ 10354615 w 12205236"/>
              <a:gd name="connsiteY260" fmla="*/ 679128 h 1044430"/>
              <a:gd name="connsiteX261" fmla="*/ 10358167 w 12205236"/>
              <a:gd name="connsiteY261" fmla="*/ 520594 h 1044430"/>
              <a:gd name="connsiteX262" fmla="*/ 10372188 w 12205236"/>
              <a:gd name="connsiteY262" fmla="*/ 482269 h 1044430"/>
              <a:gd name="connsiteX263" fmla="*/ 10396679 w 12205236"/>
              <a:gd name="connsiteY263" fmla="*/ 451984 h 1044430"/>
              <a:gd name="connsiteX264" fmla="*/ 10447903 w 12205236"/>
              <a:gd name="connsiteY264" fmla="*/ 334765 h 1044430"/>
              <a:gd name="connsiteX265" fmla="*/ 10448464 w 12205236"/>
              <a:gd name="connsiteY265" fmla="*/ 261107 h 1044430"/>
              <a:gd name="connsiteX266" fmla="*/ 10446408 w 12205236"/>
              <a:gd name="connsiteY266" fmla="*/ 225774 h 1044430"/>
              <a:gd name="connsiteX267" fmla="*/ 10448464 w 12205236"/>
              <a:gd name="connsiteY267" fmla="*/ 215678 h 1044430"/>
              <a:gd name="connsiteX268" fmla="*/ 10453512 w 12205236"/>
              <a:gd name="connsiteY268" fmla="*/ 201096 h 1044430"/>
              <a:gd name="connsiteX269" fmla="*/ 10442856 w 12205236"/>
              <a:gd name="connsiteY269" fmla="*/ 229139 h 1044430"/>
              <a:gd name="connsiteX270" fmla="*/ 10417991 w 12205236"/>
              <a:gd name="connsiteY270" fmla="*/ 307471 h 1044430"/>
              <a:gd name="connsiteX271" fmla="*/ 10413318 w 12205236"/>
              <a:gd name="connsiteY271" fmla="*/ 312331 h 1044430"/>
              <a:gd name="connsiteX272" fmla="*/ 10410513 w 12205236"/>
              <a:gd name="connsiteY272" fmla="*/ 310649 h 1044430"/>
              <a:gd name="connsiteX273" fmla="*/ 10388266 w 12205236"/>
              <a:gd name="connsiteY273" fmla="*/ 406929 h 1044430"/>
              <a:gd name="connsiteX274" fmla="*/ 10366767 w 12205236"/>
              <a:gd name="connsiteY274" fmla="*/ 418706 h 1044430"/>
              <a:gd name="connsiteX275" fmla="*/ 10364337 w 12205236"/>
              <a:gd name="connsiteY275" fmla="*/ 417398 h 1044430"/>
              <a:gd name="connsiteX276" fmla="*/ 10363963 w 12205236"/>
              <a:gd name="connsiteY276" fmla="*/ 416650 h 1044430"/>
              <a:gd name="connsiteX277" fmla="*/ 10365458 w 12205236"/>
              <a:gd name="connsiteY277" fmla="*/ 415528 h 1044430"/>
              <a:gd name="connsiteX278" fmla="*/ 10368263 w 12205236"/>
              <a:gd name="connsiteY278" fmla="*/ 397768 h 1044430"/>
              <a:gd name="connsiteX279" fmla="*/ 10360784 w 12205236"/>
              <a:gd name="connsiteY279" fmla="*/ 413472 h 1044430"/>
              <a:gd name="connsiteX280" fmla="*/ 10362841 w 12205236"/>
              <a:gd name="connsiteY280" fmla="*/ 393468 h 1044430"/>
              <a:gd name="connsiteX281" fmla="*/ 10356298 w 12205236"/>
              <a:gd name="connsiteY281" fmla="*/ 413659 h 1044430"/>
              <a:gd name="connsiteX282" fmla="*/ 10355737 w 12205236"/>
              <a:gd name="connsiteY282" fmla="*/ 411041 h 1044430"/>
              <a:gd name="connsiteX283" fmla="*/ 10356671 w 12205236"/>
              <a:gd name="connsiteY283" fmla="*/ 393468 h 1044430"/>
              <a:gd name="connsiteX284" fmla="*/ 10355176 w 12205236"/>
              <a:gd name="connsiteY284" fmla="*/ 360004 h 1044430"/>
              <a:gd name="connsiteX285" fmla="*/ 10369010 w 12205236"/>
              <a:gd name="connsiteY285" fmla="*/ 311023 h 1044430"/>
              <a:gd name="connsiteX286" fmla="*/ 10397053 w 12205236"/>
              <a:gd name="connsiteY286" fmla="*/ 275129 h 1044430"/>
              <a:gd name="connsiteX287" fmla="*/ 10414252 w 12205236"/>
              <a:gd name="connsiteY287" fmla="*/ 237925 h 1044430"/>
              <a:gd name="connsiteX288" fmla="*/ 10429582 w 12205236"/>
              <a:gd name="connsiteY288" fmla="*/ 193244 h 1044430"/>
              <a:gd name="connsiteX289" fmla="*/ 10435751 w 12205236"/>
              <a:gd name="connsiteY289" fmla="*/ 178849 h 1044430"/>
              <a:gd name="connsiteX290" fmla="*/ 10450521 w 12205236"/>
              <a:gd name="connsiteY290" fmla="*/ 160902 h 1044430"/>
              <a:gd name="connsiteX291" fmla="*/ 10481368 w 12205236"/>
              <a:gd name="connsiteY291" fmla="*/ 133233 h 1044430"/>
              <a:gd name="connsiteX292" fmla="*/ 10489406 w 12205236"/>
              <a:gd name="connsiteY292" fmla="*/ 118277 h 1044430"/>
              <a:gd name="connsiteX293" fmla="*/ 10506232 w 12205236"/>
              <a:gd name="connsiteY293" fmla="*/ 95282 h 1044430"/>
              <a:gd name="connsiteX294" fmla="*/ 10529227 w 12205236"/>
              <a:gd name="connsiteY294" fmla="*/ 93039 h 1044430"/>
              <a:gd name="connsiteX295" fmla="*/ 10577460 w 12205236"/>
              <a:gd name="connsiteY295" fmla="*/ 80139 h 1044430"/>
              <a:gd name="connsiteX296" fmla="*/ 10582321 w 12205236"/>
              <a:gd name="connsiteY296" fmla="*/ 68361 h 1044430"/>
              <a:gd name="connsiteX297" fmla="*/ 10581947 w 12205236"/>
              <a:gd name="connsiteY297" fmla="*/ 62005 h 1044430"/>
              <a:gd name="connsiteX298" fmla="*/ 10581572 w 12205236"/>
              <a:gd name="connsiteY298" fmla="*/ 47984 h 1044430"/>
              <a:gd name="connsiteX299" fmla="*/ 10576899 w 12205236"/>
              <a:gd name="connsiteY299" fmla="*/ 34336 h 1044430"/>
              <a:gd name="connsiteX300" fmla="*/ 10572599 w 12205236"/>
              <a:gd name="connsiteY300" fmla="*/ 17137 h 1044430"/>
              <a:gd name="connsiteX301" fmla="*/ 10579329 w 12205236"/>
              <a:gd name="connsiteY301" fmla="*/ 1246 h 1044430"/>
              <a:gd name="connsiteX302" fmla="*/ 10594846 w 12205236"/>
              <a:gd name="connsiteY302" fmla="*/ 6107 h 1044430"/>
              <a:gd name="connsiteX303" fmla="*/ 10632984 w 12205236"/>
              <a:gd name="connsiteY303" fmla="*/ 23867 h 1044430"/>
              <a:gd name="connsiteX304" fmla="*/ 10701595 w 12205236"/>
              <a:gd name="connsiteY304" fmla="*/ 30971 h 1044430"/>
              <a:gd name="connsiteX305" fmla="*/ 10770392 w 12205236"/>
              <a:gd name="connsiteY305" fmla="*/ 33215 h 1044430"/>
              <a:gd name="connsiteX306" fmla="*/ 10898080 w 12205236"/>
              <a:gd name="connsiteY306" fmla="*/ 20689 h 1044430"/>
              <a:gd name="connsiteX307" fmla="*/ 10923878 w 12205236"/>
              <a:gd name="connsiteY307" fmla="*/ 5172 h 1044430"/>
              <a:gd name="connsiteX308" fmla="*/ 10931520 w 12205236"/>
              <a:gd name="connsiteY308" fmla="*/ 265 h 1044430"/>
              <a:gd name="connsiteX0" fmla="*/ 11634616 w 12292893"/>
              <a:gd name="connsiteY0" fmla="*/ 695510 h 1046071"/>
              <a:gd name="connsiteX1" fmla="*/ 11628681 w 12292893"/>
              <a:gd name="connsiteY1" fmla="*/ 699880 h 1046071"/>
              <a:gd name="connsiteX2" fmla="*/ 11627185 w 12292893"/>
              <a:gd name="connsiteY2" fmla="*/ 725492 h 1046071"/>
              <a:gd name="connsiteX3" fmla="*/ 11644384 w 12292893"/>
              <a:gd name="connsiteY3" fmla="*/ 729979 h 1046071"/>
              <a:gd name="connsiteX4" fmla="*/ 11651863 w 12292893"/>
              <a:gd name="connsiteY4" fmla="*/ 730913 h 1046071"/>
              <a:gd name="connsiteX5" fmla="*/ 11663080 w 12292893"/>
              <a:gd name="connsiteY5" fmla="*/ 719883 h 1046071"/>
              <a:gd name="connsiteX6" fmla="*/ 11662519 w 12292893"/>
              <a:gd name="connsiteY6" fmla="*/ 715209 h 1046071"/>
              <a:gd name="connsiteX7" fmla="*/ 11641954 w 12292893"/>
              <a:gd name="connsiteY7" fmla="*/ 696328 h 1046071"/>
              <a:gd name="connsiteX8" fmla="*/ 11634616 w 12292893"/>
              <a:gd name="connsiteY8" fmla="*/ 695510 h 1046071"/>
              <a:gd name="connsiteX9" fmla="*/ 11559135 w 12292893"/>
              <a:gd name="connsiteY9" fmla="*/ 473903 h 1046071"/>
              <a:gd name="connsiteX10" fmla="*/ 11555396 w 12292893"/>
              <a:gd name="connsiteY10" fmla="*/ 476100 h 1046071"/>
              <a:gd name="connsiteX11" fmla="*/ 11542684 w 12292893"/>
              <a:gd name="connsiteY11" fmla="*/ 481895 h 1046071"/>
              <a:gd name="connsiteX12" fmla="*/ 11525110 w 12292893"/>
              <a:gd name="connsiteY12" fmla="*/ 505078 h 1046071"/>
              <a:gd name="connsiteX13" fmla="*/ 11524736 w 12292893"/>
              <a:gd name="connsiteY13" fmla="*/ 515360 h 1046071"/>
              <a:gd name="connsiteX14" fmla="*/ 11519876 w 12292893"/>
              <a:gd name="connsiteY14" fmla="*/ 555928 h 1046071"/>
              <a:gd name="connsiteX15" fmla="*/ 11506976 w 12292893"/>
              <a:gd name="connsiteY15" fmla="*/ 603787 h 1046071"/>
              <a:gd name="connsiteX16" fmla="*/ 11503611 w 12292893"/>
              <a:gd name="connsiteY16" fmla="*/ 628652 h 1046071"/>
              <a:gd name="connsiteX17" fmla="*/ 11498190 w 12292893"/>
              <a:gd name="connsiteY17" fmla="*/ 677072 h 1046071"/>
              <a:gd name="connsiteX18" fmla="*/ 11491646 w 12292893"/>
              <a:gd name="connsiteY18" fmla="*/ 701375 h 1046071"/>
              <a:gd name="connsiteX19" fmla="*/ 11500246 w 12292893"/>
              <a:gd name="connsiteY19" fmla="*/ 714275 h 1046071"/>
              <a:gd name="connsiteX20" fmla="*/ 11579139 w 12292893"/>
              <a:gd name="connsiteY20" fmla="*/ 722314 h 1046071"/>
              <a:gd name="connsiteX21" fmla="*/ 11601573 w 12292893"/>
              <a:gd name="connsiteY21" fmla="*/ 701188 h 1046071"/>
              <a:gd name="connsiteX22" fmla="*/ 11592039 w 12292893"/>
              <a:gd name="connsiteY22" fmla="*/ 685298 h 1046071"/>
              <a:gd name="connsiteX23" fmla="*/ 11574652 w 12292893"/>
              <a:gd name="connsiteY23" fmla="*/ 650525 h 1046071"/>
              <a:gd name="connsiteX24" fmla="*/ 11575400 w 12292893"/>
              <a:gd name="connsiteY24" fmla="*/ 643234 h 1046071"/>
              <a:gd name="connsiteX25" fmla="*/ 11572035 w 12292893"/>
              <a:gd name="connsiteY25" fmla="*/ 635008 h 1046071"/>
              <a:gd name="connsiteX26" fmla="*/ 11560257 w 12292893"/>
              <a:gd name="connsiteY26" fmla="*/ 640990 h 1046071"/>
              <a:gd name="connsiteX27" fmla="*/ 11552218 w 12292893"/>
              <a:gd name="connsiteY27" fmla="*/ 643047 h 1046071"/>
              <a:gd name="connsiteX28" fmla="*/ 11546797 w 12292893"/>
              <a:gd name="connsiteY28" fmla="*/ 630708 h 1046071"/>
              <a:gd name="connsiteX29" fmla="*/ 11548105 w 12292893"/>
              <a:gd name="connsiteY29" fmla="*/ 604535 h 1046071"/>
              <a:gd name="connsiteX30" fmla="*/ 11563248 w 12292893"/>
              <a:gd name="connsiteY30" fmla="*/ 482269 h 1046071"/>
              <a:gd name="connsiteX31" fmla="*/ 11562874 w 12292893"/>
              <a:gd name="connsiteY31" fmla="*/ 474230 h 1046071"/>
              <a:gd name="connsiteX32" fmla="*/ 11559135 w 12292893"/>
              <a:gd name="connsiteY32" fmla="*/ 473903 h 1046071"/>
              <a:gd name="connsiteX33" fmla="*/ 11566614 w 12292893"/>
              <a:gd name="connsiteY33" fmla="*/ 432915 h 1046071"/>
              <a:gd name="connsiteX34" fmla="*/ 11534832 w 12292893"/>
              <a:gd name="connsiteY34" fmla="*/ 477783 h 1046071"/>
              <a:gd name="connsiteX35" fmla="*/ 11566614 w 12292893"/>
              <a:gd name="connsiteY35" fmla="*/ 432915 h 1046071"/>
              <a:gd name="connsiteX36" fmla="*/ 11397236 w 12292893"/>
              <a:gd name="connsiteY36" fmla="*/ 427493 h 1046071"/>
              <a:gd name="connsiteX37" fmla="*/ 11415558 w 12292893"/>
              <a:gd name="connsiteY37" fmla="*/ 452544 h 1046071"/>
              <a:gd name="connsiteX38" fmla="*/ 11502676 w 12292893"/>
              <a:gd name="connsiteY38" fmla="*/ 486756 h 1046071"/>
              <a:gd name="connsiteX39" fmla="*/ 11513333 w 12292893"/>
              <a:gd name="connsiteY39" fmla="*/ 482269 h 1046071"/>
              <a:gd name="connsiteX40" fmla="*/ 11520063 w 12292893"/>
              <a:gd name="connsiteY40" fmla="*/ 459835 h 1046071"/>
              <a:gd name="connsiteX41" fmla="*/ 11397236 w 12292893"/>
              <a:gd name="connsiteY41" fmla="*/ 427493 h 1046071"/>
              <a:gd name="connsiteX42" fmla="*/ 10946687 w 12292893"/>
              <a:gd name="connsiteY42" fmla="*/ 423941 h 1046071"/>
              <a:gd name="connsiteX43" fmla="*/ 10942386 w 12292893"/>
              <a:gd name="connsiteY43" fmla="*/ 428241 h 1046071"/>
              <a:gd name="connsiteX44" fmla="*/ 10897893 w 12292893"/>
              <a:gd name="connsiteY44" fmla="*/ 500778 h 1046071"/>
              <a:gd name="connsiteX45" fmla="*/ 10888732 w 12292893"/>
              <a:gd name="connsiteY45" fmla="*/ 530876 h 1046071"/>
              <a:gd name="connsiteX46" fmla="*/ 10876394 w 12292893"/>
              <a:gd name="connsiteY46" fmla="*/ 565275 h 1046071"/>
              <a:gd name="connsiteX47" fmla="*/ 10840686 w 12292893"/>
              <a:gd name="connsiteY47" fmla="*/ 659311 h 1046071"/>
              <a:gd name="connsiteX48" fmla="*/ 10840312 w 12292893"/>
              <a:gd name="connsiteY48" fmla="*/ 679689 h 1046071"/>
              <a:gd name="connsiteX49" fmla="*/ 10848164 w 12292893"/>
              <a:gd name="connsiteY49" fmla="*/ 687167 h 1046071"/>
              <a:gd name="connsiteX50" fmla="*/ 10866859 w 12292893"/>
              <a:gd name="connsiteY50" fmla="*/ 686606 h 1046071"/>
              <a:gd name="connsiteX51" fmla="*/ 11009689 w 12292893"/>
              <a:gd name="connsiteY51" fmla="*/ 686606 h 1046071"/>
              <a:gd name="connsiteX52" fmla="*/ 11048948 w 12292893"/>
              <a:gd name="connsiteY52" fmla="*/ 686980 h 1046071"/>
              <a:gd name="connsiteX53" fmla="*/ 11054931 w 12292893"/>
              <a:gd name="connsiteY53" fmla="*/ 681559 h 1046071"/>
              <a:gd name="connsiteX54" fmla="*/ 10998846 w 12292893"/>
              <a:gd name="connsiteY54" fmla="*/ 577240 h 1046071"/>
              <a:gd name="connsiteX55" fmla="*/ 10985572 w 12292893"/>
              <a:gd name="connsiteY55" fmla="*/ 545459 h 1046071"/>
              <a:gd name="connsiteX56" fmla="*/ 10981272 w 12292893"/>
              <a:gd name="connsiteY56" fmla="*/ 514051 h 1046071"/>
              <a:gd name="connsiteX57" fmla="*/ 10950238 w 12292893"/>
              <a:gd name="connsiteY57" fmla="*/ 428989 h 1046071"/>
              <a:gd name="connsiteX58" fmla="*/ 10946687 w 12292893"/>
              <a:gd name="connsiteY58" fmla="*/ 423941 h 1046071"/>
              <a:gd name="connsiteX59" fmla="*/ 11552779 w 12292893"/>
              <a:gd name="connsiteY59" fmla="*/ 389729 h 1046071"/>
              <a:gd name="connsiteX60" fmla="*/ 11548853 w 12292893"/>
              <a:gd name="connsiteY60" fmla="*/ 393468 h 1046071"/>
              <a:gd name="connsiteX61" fmla="*/ 11541375 w 12292893"/>
              <a:gd name="connsiteY61" fmla="*/ 436654 h 1046071"/>
              <a:gd name="connsiteX62" fmla="*/ 11544180 w 12292893"/>
              <a:gd name="connsiteY62" fmla="*/ 440579 h 1046071"/>
              <a:gd name="connsiteX63" fmla="*/ 11569604 w 12292893"/>
              <a:gd name="connsiteY63" fmla="*/ 410854 h 1046071"/>
              <a:gd name="connsiteX64" fmla="*/ 11552779 w 12292893"/>
              <a:gd name="connsiteY64" fmla="*/ 389729 h 1046071"/>
              <a:gd name="connsiteX65" fmla="*/ 10553296 w 12292893"/>
              <a:gd name="connsiteY65" fmla="*/ 389238 h 1046071"/>
              <a:gd name="connsiteX66" fmla="*/ 10546613 w 12292893"/>
              <a:gd name="connsiteY66" fmla="*/ 392159 h 1046071"/>
              <a:gd name="connsiteX67" fmla="*/ 10495015 w 12292893"/>
              <a:gd name="connsiteY67" fmla="*/ 432540 h 1046071"/>
              <a:gd name="connsiteX68" fmla="*/ 10419487 w 12292893"/>
              <a:gd name="connsiteY68" fmla="*/ 513677 h 1046071"/>
              <a:gd name="connsiteX69" fmla="*/ 10408831 w 12292893"/>
              <a:gd name="connsiteY69" fmla="*/ 548824 h 1046071"/>
              <a:gd name="connsiteX70" fmla="*/ 10406027 w 12292893"/>
              <a:gd name="connsiteY70" fmla="*/ 564341 h 1046071"/>
              <a:gd name="connsiteX71" fmla="*/ 10395183 w 12292893"/>
              <a:gd name="connsiteY71" fmla="*/ 656881 h 1046071"/>
              <a:gd name="connsiteX72" fmla="*/ 10400605 w 12292893"/>
              <a:gd name="connsiteY72" fmla="*/ 701375 h 1046071"/>
              <a:gd name="connsiteX73" fmla="*/ 10411448 w 12292893"/>
              <a:gd name="connsiteY73" fmla="*/ 710910 h 1046071"/>
              <a:gd name="connsiteX74" fmla="*/ 10487911 w 12292893"/>
              <a:gd name="connsiteY74" fmla="*/ 705488 h 1046071"/>
              <a:gd name="connsiteX75" fmla="*/ 10681778 w 12292893"/>
              <a:gd name="connsiteY75" fmla="*/ 693336 h 1046071"/>
              <a:gd name="connsiteX76" fmla="*/ 10697669 w 12292893"/>
              <a:gd name="connsiteY76" fmla="*/ 681933 h 1046071"/>
              <a:gd name="connsiteX77" fmla="*/ 10679348 w 12292893"/>
              <a:gd name="connsiteY77" fmla="*/ 672585 h 1046071"/>
              <a:gd name="connsiteX78" fmla="*/ 10589238 w 12292893"/>
              <a:gd name="connsiteY78" fmla="*/ 551067 h 1046071"/>
              <a:gd name="connsiteX79" fmla="*/ 10563812 w 12292893"/>
              <a:gd name="connsiteY79" fmla="*/ 480213 h 1046071"/>
              <a:gd name="connsiteX80" fmla="*/ 10556895 w 12292893"/>
              <a:gd name="connsiteY80" fmla="*/ 395711 h 1046071"/>
              <a:gd name="connsiteX81" fmla="*/ 10553296 w 12292893"/>
              <a:gd name="connsiteY81" fmla="*/ 389238 h 1046071"/>
              <a:gd name="connsiteX82" fmla="*/ 10641210 w 12292893"/>
              <a:gd name="connsiteY82" fmla="*/ 347478 h 1046071"/>
              <a:gd name="connsiteX83" fmla="*/ 10632984 w 12292893"/>
              <a:gd name="connsiteY83" fmla="*/ 351404 h 1046071"/>
              <a:gd name="connsiteX84" fmla="*/ 10627562 w 12292893"/>
              <a:gd name="connsiteY84" fmla="*/ 370847 h 1046071"/>
              <a:gd name="connsiteX85" fmla="*/ 10624197 w 12292893"/>
              <a:gd name="connsiteY85" fmla="*/ 384494 h 1046071"/>
              <a:gd name="connsiteX86" fmla="*/ 10619897 w 12292893"/>
              <a:gd name="connsiteY86" fmla="*/ 408237 h 1046071"/>
              <a:gd name="connsiteX87" fmla="*/ 10618402 w 12292893"/>
              <a:gd name="connsiteY87" fmla="*/ 416276 h 1046071"/>
              <a:gd name="connsiteX88" fmla="*/ 10614850 w 12292893"/>
              <a:gd name="connsiteY88" fmla="*/ 491617 h 1046071"/>
              <a:gd name="connsiteX89" fmla="*/ 10628684 w 12292893"/>
              <a:gd name="connsiteY89" fmla="*/ 528446 h 1046071"/>
              <a:gd name="connsiteX90" fmla="*/ 10636349 w 12292893"/>
              <a:gd name="connsiteY90" fmla="*/ 543215 h 1046071"/>
              <a:gd name="connsiteX91" fmla="*/ 10660466 w 12292893"/>
              <a:gd name="connsiteY91" fmla="*/ 592383 h 1046071"/>
              <a:gd name="connsiteX92" fmla="*/ 10713372 w 12292893"/>
              <a:gd name="connsiteY92" fmla="*/ 648842 h 1046071"/>
              <a:gd name="connsiteX93" fmla="*/ 10729824 w 12292893"/>
              <a:gd name="connsiteY93" fmla="*/ 672024 h 1046071"/>
              <a:gd name="connsiteX94" fmla="*/ 10734685 w 12292893"/>
              <a:gd name="connsiteY94" fmla="*/ 678567 h 1046071"/>
              <a:gd name="connsiteX95" fmla="*/ 10779366 w 12292893"/>
              <a:gd name="connsiteY95" fmla="*/ 690719 h 1046071"/>
              <a:gd name="connsiteX96" fmla="*/ 10807409 w 12292893"/>
              <a:gd name="connsiteY96" fmla="*/ 669781 h 1046071"/>
              <a:gd name="connsiteX97" fmla="*/ 10813204 w 12292893"/>
              <a:gd name="connsiteY97" fmla="*/ 655012 h 1046071"/>
              <a:gd name="connsiteX98" fmla="*/ 10833956 w 12292893"/>
              <a:gd name="connsiteY98" fmla="*/ 531811 h 1046071"/>
              <a:gd name="connsiteX99" fmla="*/ 10842742 w 12292893"/>
              <a:gd name="connsiteY99" fmla="*/ 502086 h 1046071"/>
              <a:gd name="connsiteX100" fmla="*/ 10859754 w 12292893"/>
              <a:gd name="connsiteY100" fmla="*/ 474604 h 1046071"/>
              <a:gd name="connsiteX101" fmla="*/ 10892658 w 12292893"/>
              <a:gd name="connsiteY101" fmla="*/ 368790 h 1046071"/>
              <a:gd name="connsiteX102" fmla="*/ 10885180 w 12292893"/>
              <a:gd name="connsiteY102" fmla="*/ 362621 h 1046071"/>
              <a:gd name="connsiteX103" fmla="*/ 10836199 w 12292893"/>
              <a:gd name="connsiteY103" fmla="*/ 374025 h 1046071"/>
              <a:gd name="connsiteX104" fmla="*/ 10791518 w 12292893"/>
              <a:gd name="connsiteY104" fmla="*/ 379634 h 1046071"/>
              <a:gd name="connsiteX105" fmla="*/ 10745154 w 12292893"/>
              <a:gd name="connsiteY105" fmla="*/ 377016 h 1046071"/>
              <a:gd name="connsiteX106" fmla="*/ 10727020 w 12292893"/>
              <a:gd name="connsiteY106" fmla="*/ 374586 h 1046071"/>
              <a:gd name="connsiteX107" fmla="*/ 10711503 w 12292893"/>
              <a:gd name="connsiteY107" fmla="*/ 371408 h 1046071"/>
              <a:gd name="connsiteX108" fmla="*/ 10693369 w 12292893"/>
              <a:gd name="connsiteY108" fmla="*/ 367108 h 1046071"/>
              <a:gd name="connsiteX109" fmla="*/ 10653735 w 12292893"/>
              <a:gd name="connsiteY109" fmla="*/ 352713 h 1046071"/>
              <a:gd name="connsiteX110" fmla="*/ 10641210 w 12292893"/>
              <a:gd name="connsiteY110" fmla="*/ 347478 h 1046071"/>
              <a:gd name="connsiteX111" fmla="*/ 10369758 w 12292893"/>
              <a:gd name="connsiteY111" fmla="*/ 338879 h 1046071"/>
              <a:gd name="connsiteX112" fmla="*/ 10362654 w 12292893"/>
              <a:gd name="connsiteY112" fmla="*/ 357948 h 1046071"/>
              <a:gd name="connsiteX113" fmla="*/ 10364898 w 12292893"/>
              <a:gd name="connsiteY113" fmla="*/ 358695 h 1046071"/>
              <a:gd name="connsiteX114" fmla="*/ 10369758 w 12292893"/>
              <a:gd name="connsiteY114" fmla="*/ 338879 h 1046071"/>
              <a:gd name="connsiteX115" fmla="*/ 11346424 w 12292893"/>
              <a:gd name="connsiteY115" fmla="*/ 288619 h 1046071"/>
              <a:gd name="connsiteX116" fmla="*/ 11350474 w 12292893"/>
              <a:gd name="connsiteY116" fmla="*/ 306943 h 1046071"/>
              <a:gd name="connsiteX117" fmla="*/ 11351060 w 12292893"/>
              <a:gd name="connsiteY117" fmla="*/ 322053 h 1046071"/>
              <a:gd name="connsiteX118" fmla="*/ 11346424 w 12292893"/>
              <a:gd name="connsiteY118" fmla="*/ 288619 h 1046071"/>
              <a:gd name="connsiteX119" fmla="*/ 11349751 w 12292893"/>
              <a:gd name="connsiteY119" fmla="*/ 159406 h 1046071"/>
              <a:gd name="connsiteX120" fmla="*/ 11338160 w 12292893"/>
              <a:gd name="connsiteY120" fmla="*/ 178288 h 1046071"/>
              <a:gd name="connsiteX121" fmla="*/ 11336104 w 12292893"/>
              <a:gd name="connsiteY121" fmla="*/ 214183 h 1046071"/>
              <a:gd name="connsiteX122" fmla="*/ 11346424 w 12292893"/>
              <a:gd name="connsiteY122" fmla="*/ 288619 h 1046071"/>
              <a:gd name="connsiteX123" fmla="*/ 11329934 w 12292893"/>
              <a:gd name="connsiteY123" fmla="*/ 213996 h 1046071"/>
              <a:gd name="connsiteX124" fmla="*/ 11331617 w 12292893"/>
              <a:gd name="connsiteY124" fmla="*/ 176232 h 1046071"/>
              <a:gd name="connsiteX125" fmla="*/ 11330682 w 12292893"/>
              <a:gd name="connsiteY125" fmla="*/ 166697 h 1046071"/>
              <a:gd name="connsiteX126" fmla="*/ 11320587 w 12292893"/>
              <a:gd name="connsiteY126" fmla="*/ 169315 h 1046071"/>
              <a:gd name="connsiteX127" fmla="*/ 11315166 w 12292893"/>
              <a:gd name="connsiteY127" fmla="*/ 172680 h 1046071"/>
              <a:gd name="connsiteX128" fmla="*/ 11277776 w 12292893"/>
              <a:gd name="connsiteY128" fmla="*/ 204461 h 1046071"/>
              <a:gd name="connsiteX129" fmla="*/ 11265436 w 12292893"/>
              <a:gd name="connsiteY129" fmla="*/ 217174 h 1046071"/>
              <a:gd name="connsiteX130" fmla="*/ 11199630 w 12292893"/>
              <a:gd name="connsiteY130" fmla="*/ 287467 h 1046071"/>
              <a:gd name="connsiteX131" fmla="*/ 11051004 w 12292893"/>
              <a:gd name="connsiteY131" fmla="*/ 311958 h 1046071"/>
              <a:gd name="connsiteX132" fmla="*/ 11045770 w 12292893"/>
              <a:gd name="connsiteY132" fmla="*/ 310088 h 1046071"/>
              <a:gd name="connsiteX133" fmla="*/ 11027636 w 12292893"/>
              <a:gd name="connsiteY133" fmla="*/ 345983 h 1046071"/>
              <a:gd name="connsiteX134" fmla="*/ 11014175 w 12292893"/>
              <a:gd name="connsiteY134" fmla="*/ 376643 h 1046071"/>
              <a:gd name="connsiteX135" fmla="*/ 11019036 w 12292893"/>
              <a:gd name="connsiteY135" fmla="*/ 430484 h 1046071"/>
              <a:gd name="connsiteX136" fmla="*/ 11019036 w 12292893"/>
              <a:gd name="connsiteY136" fmla="*/ 430671 h 1046071"/>
              <a:gd name="connsiteX137" fmla="*/ 11019784 w 12292893"/>
              <a:gd name="connsiteY137" fmla="*/ 435158 h 1046071"/>
              <a:gd name="connsiteX138" fmla="*/ 11028197 w 12292893"/>
              <a:gd name="connsiteY138" fmla="*/ 513490 h 1046071"/>
              <a:gd name="connsiteX139" fmla="*/ 11049322 w 12292893"/>
              <a:gd name="connsiteY139" fmla="*/ 556676 h 1046071"/>
              <a:gd name="connsiteX140" fmla="*/ 11049883 w 12292893"/>
              <a:gd name="connsiteY140" fmla="*/ 566023 h 1046071"/>
              <a:gd name="connsiteX141" fmla="*/ 11085590 w 12292893"/>
              <a:gd name="connsiteY141" fmla="*/ 679128 h 1046071"/>
              <a:gd name="connsiteX142" fmla="*/ 11104472 w 12292893"/>
              <a:gd name="connsiteY142" fmla="*/ 689971 h 1046071"/>
              <a:gd name="connsiteX143" fmla="*/ 11317035 w 12292893"/>
              <a:gd name="connsiteY143" fmla="*/ 699880 h 1046071"/>
              <a:gd name="connsiteX144" fmla="*/ 11460986 w 12292893"/>
              <a:gd name="connsiteY144" fmla="*/ 711097 h 1046071"/>
              <a:gd name="connsiteX145" fmla="*/ 11472764 w 12292893"/>
              <a:gd name="connsiteY145" fmla="*/ 703993 h 1046071"/>
              <a:gd name="connsiteX146" fmla="*/ 11480056 w 12292893"/>
              <a:gd name="connsiteY146" fmla="*/ 653703 h 1046071"/>
              <a:gd name="connsiteX147" fmla="*/ 11491272 w 12292893"/>
              <a:gd name="connsiteY147" fmla="*/ 594066 h 1046071"/>
              <a:gd name="connsiteX148" fmla="*/ 11500620 w 12292893"/>
              <a:gd name="connsiteY148" fmla="*/ 565649 h 1046071"/>
              <a:gd name="connsiteX149" fmla="*/ 11508659 w 12292893"/>
              <a:gd name="connsiteY149" fmla="*/ 503582 h 1046071"/>
              <a:gd name="connsiteX150" fmla="*/ 11499124 w 12292893"/>
              <a:gd name="connsiteY150" fmla="*/ 492925 h 1046071"/>
              <a:gd name="connsiteX151" fmla="*/ 11412193 w 12292893"/>
              <a:gd name="connsiteY151" fmla="*/ 457405 h 1046071"/>
              <a:gd name="connsiteX152" fmla="*/ 11392189 w 12292893"/>
              <a:gd name="connsiteY152" fmla="*/ 434036 h 1046071"/>
              <a:gd name="connsiteX153" fmla="*/ 11392002 w 12292893"/>
              <a:gd name="connsiteY153" fmla="*/ 434223 h 1046071"/>
              <a:gd name="connsiteX154" fmla="*/ 11380785 w 12292893"/>
              <a:gd name="connsiteY154" fmla="*/ 413845 h 1046071"/>
              <a:gd name="connsiteX155" fmla="*/ 11366950 w 12292893"/>
              <a:gd name="connsiteY155" fmla="*/ 381503 h 1046071"/>
              <a:gd name="connsiteX156" fmla="*/ 11350474 w 12292893"/>
              <a:gd name="connsiteY156" fmla="*/ 306943 h 1046071"/>
              <a:gd name="connsiteX157" fmla="*/ 11346947 w 12292893"/>
              <a:gd name="connsiteY157" fmla="*/ 216052 h 1046071"/>
              <a:gd name="connsiteX158" fmla="*/ 11352369 w 12292893"/>
              <a:gd name="connsiteY158" fmla="*/ 178475 h 1046071"/>
              <a:gd name="connsiteX159" fmla="*/ 11354986 w 12292893"/>
              <a:gd name="connsiteY159" fmla="*/ 164828 h 1046071"/>
              <a:gd name="connsiteX160" fmla="*/ 11349751 w 12292893"/>
              <a:gd name="connsiteY160" fmla="*/ 159406 h 1046071"/>
              <a:gd name="connsiteX161" fmla="*/ 10931520 w 12292893"/>
              <a:gd name="connsiteY161" fmla="*/ 265 h 1046071"/>
              <a:gd name="connsiteX162" fmla="*/ 10940144 w 12292893"/>
              <a:gd name="connsiteY162" fmla="*/ 2929 h 1046071"/>
              <a:gd name="connsiteX163" fmla="*/ 10943321 w 12292893"/>
              <a:gd name="connsiteY163" fmla="*/ 6668 h 1046071"/>
              <a:gd name="connsiteX164" fmla="*/ 10943695 w 12292893"/>
              <a:gd name="connsiteY164" fmla="*/ 30224 h 1046071"/>
              <a:gd name="connsiteX165" fmla="*/ 10937526 w 12292893"/>
              <a:gd name="connsiteY165" fmla="*/ 48731 h 1046071"/>
              <a:gd name="connsiteX166" fmla="*/ 10936218 w 12292893"/>
              <a:gd name="connsiteY166" fmla="*/ 54901 h 1046071"/>
              <a:gd name="connsiteX167" fmla="*/ 10930983 w 12292893"/>
              <a:gd name="connsiteY167" fmla="*/ 47797 h 1046071"/>
              <a:gd name="connsiteX168" fmla="*/ 10930422 w 12292893"/>
              <a:gd name="connsiteY168" fmla="*/ 68175 h 1046071"/>
              <a:gd name="connsiteX169" fmla="*/ 10937713 w 12292893"/>
              <a:gd name="connsiteY169" fmla="*/ 79765 h 1046071"/>
              <a:gd name="connsiteX170" fmla="*/ 10973794 w 12292893"/>
              <a:gd name="connsiteY170" fmla="*/ 105751 h 1046071"/>
              <a:gd name="connsiteX171" fmla="*/ 10977346 w 12292893"/>
              <a:gd name="connsiteY171" fmla="*/ 109864 h 1046071"/>
              <a:gd name="connsiteX172" fmla="*/ 11013802 w 12292893"/>
              <a:gd name="connsiteY172" fmla="*/ 137159 h 1046071"/>
              <a:gd name="connsiteX173" fmla="*/ 11039975 w 12292893"/>
              <a:gd name="connsiteY173" fmla="*/ 163145 h 1046071"/>
              <a:gd name="connsiteX174" fmla="*/ 11087834 w 12292893"/>
              <a:gd name="connsiteY174" fmla="*/ 197731 h 1046071"/>
              <a:gd name="connsiteX175" fmla="*/ 11181870 w 12292893"/>
              <a:gd name="connsiteY175" fmla="*/ 189131 h 1046071"/>
              <a:gd name="connsiteX176" fmla="*/ 11210660 w 12292893"/>
              <a:gd name="connsiteY176" fmla="*/ 156041 h 1046071"/>
              <a:gd name="connsiteX177" fmla="*/ 11217204 w 12292893"/>
              <a:gd name="connsiteY177" fmla="*/ 145011 h 1046071"/>
              <a:gd name="connsiteX178" fmla="*/ 11235712 w 12292893"/>
              <a:gd name="connsiteY178" fmla="*/ 107621 h 1046071"/>
              <a:gd name="connsiteX179" fmla="*/ 11240946 w 12292893"/>
              <a:gd name="connsiteY179" fmla="*/ 77335 h 1046071"/>
              <a:gd name="connsiteX180" fmla="*/ 11252911 w 12292893"/>
              <a:gd name="connsiteY180" fmla="*/ 63875 h 1046071"/>
              <a:gd name="connsiteX181" fmla="*/ 11248798 w 12292893"/>
              <a:gd name="connsiteY181" fmla="*/ 58827 h 1046071"/>
              <a:gd name="connsiteX182" fmla="*/ 11254220 w 12292893"/>
              <a:gd name="connsiteY182" fmla="*/ 58453 h 1046071"/>
              <a:gd name="connsiteX183" fmla="*/ 11256650 w 12292893"/>
              <a:gd name="connsiteY183" fmla="*/ 60136 h 1046071"/>
              <a:gd name="connsiteX184" fmla="*/ 11279458 w 12292893"/>
              <a:gd name="connsiteY184" fmla="*/ 63501 h 1046071"/>
              <a:gd name="connsiteX185" fmla="*/ 11317035 w 12292893"/>
              <a:gd name="connsiteY185" fmla="*/ 66305 h 1046071"/>
              <a:gd name="connsiteX186" fmla="*/ 11329186 w 12292893"/>
              <a:gd name="connsiteY186" fmla="*/ 70605 h 1046071"/>
              <a:gd name="connsiteX187" fmla="*/ 11336665 w 12292893"/>
              <a:gd name="connsiteY187" fmla="*/ 72848 h 1046071"/>
              <a:gd name="connsiteX188" fmla="*/ 11374428 w 12292893"/>
              <a:gd name="connsiteY188" fmla="*/ 73222 h 1046071"/>
              <a:gd name="connsiteX189" fmla="*/ 11397236 w 12292893"/>
              <a:gd name="connsiteY189" fmla="*/ 74157 h 1046071"/>
              <a:gd name="connsiteX190" fmla="*/ 11411632 w 12292893"/>
              <a:gd name="connsiteY190" fmla="*/ 80887 h 1046071"/>
              <a:gd name="connsiteX191" fmla="*/ 11431822 w 12292893"/>
              <a:gd name="connsiteY191" fmla="*/ 116595 h 1046071"/>
              <a:gd name="connsiteX192" fmla="*/ 11428457 w 12292893"/>
              <a:gd name="connsiteY192" fmla="*/ 136037 h 1046071"/>
              <a:gd name="connsiteX193" fmla="*/ 11425092 w 12292893"/>
              <a:gd name="connsiteY193" fmla="*/ 135103 h 1046071"/>
              <a:gd name="connsiteX194" fmla="*/ 11421353 w 12292893"/>
              <a:gd name="connsiteY194" fmla="*/ 139029 h 1046071"/>
              <a:gd name="connsiteX195" fmla="*/ 11401350 w 12292893"/>
              <a:gd name="connsiteY195" fmla="*/ 152489 h 1046071"/>
              <a:gd name="connsiteX196" fmla="*/ 11380224 w 12292893"/>
              <a:gd name="connsiteY196" fmla="*/ 155293 h 1046071"/>
              <a:gd name="connsiteX197" fmla="*/ 11358912 w 12292893"/>
              <a:gd name="connsiteY197" fmla="*/ 174549 h 1046071"/>
              <a:gd name="connsiteX198" fmla="*/ 11358164 w 12292893"/>
              <a:gd name="connsiteY198" fmla="*/ 181840 h 1046071"/>
              <a:gd name="connsiteX199" fmla="*/ 11352742 w 12292893"/>
              <a:gd name="connsiteY199" fmla="*/ 221100 h 1046071"/>
              <a:gd name="connsiteX200" fmla="*/ 11351995 w 12292893"/>
              <a:gd name="connsiteY200" fmla="*/ 256620 h 1046071"/>
              <a:gd name="connsiteX201" fmla="*/ 11363399 w 12292893"/>
              <a:gd name="connsiteY201" fmla="*/ 347104 h 1046071"/>
              <a:gd name="connsiteX202" fmla="*/ 11399854 w 12292893"/>
              <a:gd name="connsiteY202" fmla="*/ 420389 h 1046071"/>
              <a:gd name="connsiteX203" fmla="*/ 11514454 w 12292893"/>
              <a:gd name="connsiteY203" fmla="*/ 454975 h 1046071"/>
              <a:gd name="connsiteX204" fmla="*/ 11525298 w 12292893"/>
              <a:gd name="connsiteY204" fmla="*/ 443758 h 1046071"/>
              <a:gd name="connsiteX205" fmla="*/ 11537449 w 12292893"/>
              <a:gd name="connsiteY205" fmla="*/ 387299 h 1046071"/>
              <a:gd name="connsiteX206" fmla="*/ 11538010 w 12292893"/>
              <a:gd name="connsiteY206" fmla="*/ 373464 h 1046071"/>
              <a:gd name="connsiteX207" fmla="*/ 11532402 w 12292893"/>
              <a:gd name="connsiteY207" fmla="*/ 322614 h 1046071"/>
              <a:gd name="connsiteX208" fmla="*/ 11533150 w 12292893"/>
              <a:gd name="connsiteY208" fmla="*/ 320184 h 1046071"/>
              <a:gd name="connsiteX209" fmla="*/ 11534271 w 12292893"/>
              <a:gd name="connsiteY209" fmla="*/ 314949 h 1046071"/>
              <a:gd name="connsiteX210" fmla="*/ 11551844 w 12292893"/>
              <a:gd name="connsiteY210" fmla="*/ 281298 h 1046071"/>
              <a:gd name="connsiteX211" fmla="*/ 11568109 w 12292893"/>
              <a:gd name="connsiteY211" fmla="*/ 272137 h 1046071"/>
              <a:gd name="connsiteX212" fmla="*/ 11574465 w 12292893"/>
              <a:gd name="connsiteY212" fmla="*/ 255873 h 1046071"/>
              <a:gd name="connsiteX213" fmla="*/ 11576709 w 12292893"/>
              <a:gd name="connsiteY213" fmla="*/ 255312 h 1046071"/>
              <a:gd name="connsiteX214" fmla="*/ 11578765 w 12292893"/>
              <a:gd name="connsiteY214" fmla="*/ 239608 h 1046071"/>
              <a:gd name="connsiteX215" fmla="*/ 11575587 w 12292893"/>
              <a:gd name="connsiteY215" fmla="*/ 231756 h 1046071"/>
              <a:gd name="connsiteX216" fmla="*/ 11567735 w 12292893"/>
              <a:gd name="connsiteY216" fmla="*/ 236430 h 1046071"/>
              <a:gd name="connsiteX217" fmla="*/ 11562688 w 12292893"/>
              <a:gd name="connsiteY217" fmla="*/ 238486 h 1046071"/>
              <a:gd name="connsiteX218" fmla="*/ 11563248 w 12292893"/>
              <a:gd name="connsiteY218" fmla="*/ 208948 h 1046071"/>
              <a:gd name="connsiteX219" fmla="*/ 11576522 w 12292893"/>
              <a:gd name="connsiteY219" fmla="*/ 198666 h 1046071"/>
              <a:gd name="connsiteX220" fmla="*/ 11578952 w 12292893"/>
              <a:gd name="connsiteY220" fmla="*/ 186140 h 1046071"/>
              <a:gd name="connsiteX221" fmla="*/ 11571100 w 12292893"/>
              <a:gd name="connsiteY221" fmla="*/ 171184 h 1046071"/>
              <a:gd name="connsiteX222" fmla="*/ 11574465 w 12292893"/>
              <a:gd name="connsiteY222" fmla="*/ 153050 h 1046071"/>
              <a:gd name="connsiteX223" fmla="*/ 11578578 w 12292893"/>
              <a:gd name="connsiteY223" fmla="*/ 129868 h 1046071"/>
              <a:gd name="connsiteX224" fmla="*/ 11575400 w 12292893"/>
              <a:gd name="connsiteY224" fmla="*/ 124073 h 1046071"/>
              <a:gd name="connsiteX225" fmla="*/ 11572409 w 12292893"/>
              <a:gd name="connsiteY225" fmla="*/ 124073 h 1046071"/>
              <a:gd name="connsiteX226" fmla="*/ 11572409 w 12292893"/>
              <a:gd name="connsiteY226" fmla="*/ 122390 h 1046071"/>
              <a:gd name="connsiteX227" fmla="*/ 11582878 w 12292893"/>
              <a:gd name="connsiteY227" fmla="*/ 105004 h 1046071"/>
              <a:gd name="connsiteX228" fmla="*/ 11595591 w 12292893"/>
              <a:gd name="connsiteY228" fmla="*/ 97339 h 1046071"/>
              <a:gd name="connsiteX229" fmla="*/ 11666258 w 12292893"/>
              <a:gd name="connsiteY229" fmla="*/ 134916 h 1046071"/>
              <a:gd name="connsiteX230" fmla="*/ 11667754 w 12292893"/>
              <a:gd name="connsiteY230" fmla="*/ 137159 h 1046071"/>
              <a:gd name="connsiteX231" fmla="*/ 11668875 w 12292893"/>
              <a:gd name="connsiteY231" fmla="*/ 163893 h 1046071"/>
              <a:gd name="connsiteX232" fmla="*/ 11675231 w 12292893"/>
              <a:gd name="connsiteY232" fmla="*/ 182588 h 1046071"/>
              <a:gd name="connsiteX233" fmla="*/ 11694861 w 12292893"/>
              <a:gd name="connsiteY233" fmla="*/ 195114 h 1046071"/>
              <a:gd name="connsiteX234" fmla="*/ 11716174 w 12292893"/>
              <a:gd name="connsiteY234" fmla="*/ 226334 h 1046071"/>
              <a:gd name="connsiteX235" fmla="*/ 11733747 w 12292893"/>
              <a:gd name="connsiteY235" fmla="*/ 283167 h 1046071"/>
              <a:gd name="connsiteX236" fmla="*/ 11737673 w 12292893"/>
              <a:gd name="connsiteY236" fmla="*/ 337383 h 1046071"/>
              <a:gd name="connsiteX237" fmla="*/ 11735804 w 12292893"/>
              <a:gd name="connsiteY237" fmla="*/ 409172 h 1046071"/>
              <a:gd name="connsiteX238" fmla="*/ 11742534 w 12292893"/>
              <a:gd name="connsiteY238" fmla="*/ 502273 h 1046071"/>
              <a:gd name="connsiteX239" fmla="*/ 11749451 w 12292893"/>
              <a:gd name="connsiteY239" fmla="*/ 573875 h 1046071"/>
              <a:gd name="connsiteX240" fmla="*/ 11743094 w 12292893"/>
              <a:gd name="connsiteY240" fmla="*/ 614069 h 1046071"/>
              <a:gd name="connsiteX241" fmla="*/ 11740477 w 12292893"/>
              <a:gd name="connsiteY241" fmla="*/ 624539 h 1046071"/>
              <a:gd name="connsiteX242" fmla="*/ 11732625 w 12292893"/>
              <a:gd name="connsiteY242" fmla="*/ 663798 h 1046071"/>
              <a:gd name="connsiteX243" fmla="*/ 11729634 w 12292893"/>
              <a:gd name="connsiteY243" fmla="*/ 674080 h 1046071"/>
              <a:gd name="connsiteX244" fmla="*/ 11712248 w 12292893"/>
              <a:gd name="connsiteY244" fmla="*/ 697823 h 1046071"/>
              <a:gd name="connsiteX245" fmla="*/ 11700283 w 12292893"/>
              <a:gd name="connsiteY245" fmla="*/ 726240 h 1046071"/>
              <a:gd name="connsiteX246" fmla="*/ 11704957 w 12292893"/>
              <a:gd name="connsiteY246" fmla="*/ 730353 h 1046071"/>
              <a:gd name="connsiteX247" fmla="*/ 11717330 w 12292893"/>
              <a:gd name="connsiteY247" fmla="*/ 732929 h 1046071"/>
              <a:gd name="connsiteX248" fmla="*/ 12192000 w 12292893"/>
              <a:gd name="connsiteY248" fmla="*/ 732929 h 1046071"/>
              <a:gd name="connsiteX249" fmla="*/ 12192000 w 12292893"/>
              <a:gd name="connsiteY249" fmla="*/ 825550 h 1046071"/>
              <a:gd name="connsiteX250" fmla="*/ 12205236 w 12292893"/>
              <a:gd name="connsiteY250" fmla="*/ 832802 h 1046071"/>
              <a:gd name="connsiteX251" fmla="*/ 12204487 w 12292893"/>
              <a:gd name="connsiteY251" fmla="*/ 1036765 h 1046071"/>
              <a:gd name="connsiteX252" fmla="*/ 12196822 w 12292893"/>
              <a:gd name="connsiteY252" fmla="*/ 1044430 h 1046071"/>
              <a:gd name="connsiteX253" fmla="*/ 10934909 w 12292893"/>
              <a:gd name="connsiteY253" fmla="*/ 1005332 h 1046071"/>
              <a:gd name="connsiteX254" fmla="*/ 0 w 12292893"/>
              <a:gd name="connsiteY254" fmla="*/ 908775 h 1046071"/>
              <a:gd name="connsiteX255" fmla="*/ 0 w 12292893"/>
              <a:gd name="connsiteY255" fmla="*/ 732929 h 1046071"/>
              <a:gd name="connsiteX256" fmla="*/ 10184483 w 12292893"/>
              <a:gd name="connsiteY256" fmla="*/ 732929 h 1046071"/>
              <a:gd name="connsiteX257" fmla="*/ 10336481 w 12292893"/>
              <a:gd name="connsiteY257" fmla="*/ 714462 h 1046071"/>
              <a:gd name="connsiteX258" fmla="*/ 10349568 w 12292893"/>
              <a:gd name="connsiteY258" fmla="*/ 713901 h 1046071"/>
              <a:gd name="connsiteX259" fmla="*/ 10356111 w 12292893"/>
              <a:gd name="connsiteY259" fmla="*/ 709414 h 1046071"/>
              <a:gd name="connsiteX260" fmla="*/ 10354615 w 12292893"/>
              <a:gd name="connsiteY260" fmla="*/ 679128 h 1046071"/>
              <a:gd name="connsiteX261" fmla="*/ 10358167 w 12292893"/>
              <a:gd name="connsiteY261" fmla="*/ 520594 h 1046071"/>
              <a:gd name="connsiteX262" fmla="*/ 10372188 w 12292893"/>
              <a:gd name="connsiteY262" fmla="*/ 482269 h 1046071"/>
              <a:gd name="connsiteX263" fmla="*/ 10396679 w 12292893"/>
              <a:gd name="connsiteY263" fmla="*/ 451984 h 1046071"/>
              <a:gd name="connsiteX264" fmla="*/ 10447903 w 12292893"/>
              <a:gd name="connsiteY264" fmla="*/ 334765 h 1046071"/>
              <a:gd name="connsiteX265" fmla="*/ 10448464 w 12292893"/>
              <a:gd name="connsiteY265" fmla="*/ 261107 h 1046071"/>
              <a:gd name="connsiteX266" fmla="*/ 10446408 w 12292893"/>
              <a:gd name="connsiteY266" fmla="*/ 225774 h 1046071"/>
              <a:gd name="connsiteX267" fmla="*/ 10448464 w 12292893"/>
              <a:gd name="connsiteY267" fmla="*/ 215678 h 1046071"/>
              <a:gd name="connsiteX268" fmla="*/ 10453512 w 12292893"/>
              <a:gd name="connsiteY268" fmla="*/ 201096 h 1046071"/>
              <a:gd name="connsiteX269" fmla="*/ 10442856 w 12292893"/>
              <a:gd name="connsiteY269" fmla="*/ 229139 h 1046071"/>
              <a:gd name="connsiteX270" fmla="*/ 10417991 w 12292893"/>
              <a:gd name="connsiteY270" fmla="*/ 307471 h 1046071"/>
              <a:gd name="connsiteX271" fmla="*/ 10413318 w 12292893"/>
              <a:gd name="connsiteY271" fmla="*/ 312331 h 1046071"/>
              <a:gd name="connsiteX272" fmla="*/ 10410513 w 12292893"/>
              <a:gd name="connsiteY272" fmla="*/ 310649 h 1046071"/>
              <a:gd name="connsiteX273" fmla="*/ 10388266 w 12292893"/>
              <a:gd name="connsiteY273" fmla="*/ 406929 h 1046071"/>
              <a:gd name="connsiteX274" fmla="*/ 10366767 w 12292893"/>
              <a:gd name="connsiteY274" fmla="*/ 418706 h 1046071"/>
              <a:gd name="connsiteX275" fmla="*/ 10364337 w 12292893"/>
              <a:gd name="connsiteY275" fmla="*/ 417398 h 1046071"/>
              <a:gd name="connsiteX276" fmla="*/ 10363963 w 12292893"/>
              <a:gd name="connsiteY276" fmla="*/ 416650 h 1046071"/>
              <a:gd name="connsiteX277" fmla="*/ 10365458 w 12292893"/>
              <a:gd name="connsiteY277" fmla="*/ 415528 h 1046071"/>
              <a:gd name="connsiteX278" fmla="*/ 10368263 w 12292893"/>
              <a:gd name="connsiteY278" fmla="*/ 397768 h 1046071"/>
              <a:gd name="connsiteX279" fmla="*/ 10360784 w 12292893"/>
              <a:gd name="connsiteY279" fmla="*/ 413472 h 1046071"/>
              <a:gd name="connsiteX280" fmla="*/ 10362841 w 12292893"/>
              <a:gd name="connsiteY280" fmla="*/ 393468 h 1046071"/>
              <a:gd name="connsiteX281" fmla="*/ 10356298 w 12292893"/>
              <a:gd name="connsiteY281" fmla="*/ 413659 h 1046071"/>
              <a:gd name="connsiteX282" fmla="*/ 10355737 w 12292893"/>
              <a:gd name="connsiteY282" fmla="*/ 411041 h 1046071"/>
              <a:gd name="connsiteX283" fmla="*/ 10356671 w 12292893"/>
              <a:gd name="connsiteY283" fmla="*/ 393468 h 1046071"/>
              <a:gd name="connsiteX284" fmla="*/ 10355176 w 12292893"/>
              <a:gd name="connsiteY284" fmla="*/ 360004 h 1046071"/>
              <a:gd name="connsiteX285" fmla="*/ 10369010 w 12292893"/>
              <a:gd name="connsiteY285" fmla="*/ 311023 h 1046071"/>
              <a:gd name="connsiteX286" fmla="*/ 10397053 w 12292893"/>
              <a:gd name="connsiteY286" fmla="*/ 275129 h 1046071"/>
              <a:gd name="connsiteX287" fmla="*/ 10414252 w 12292893"/>
              <a:gd name="connsiteY287" fmla="*/ 237925 h 1046071"/>
              <a:gd name="connsiteX288" fmla="*/ 10429582 w 12292893"/>
              <a:gd name="connsiteY288" fmla="*/ 193244 h 1046071"/>
              <a:gd name="connsiteX289" fmla="*/ 10435751 w 12292893"/>
              <a:gd name="connsiteY289" fmla="*/ 178849 h 1046071"/>
              <a:gd name="connsiteX290" fmla="*/ 10450521 w 12292893"/>
              <a:gd name="connsiteY290" fmla="*/ 160902 h 1046071"/>
              <a:gd name="connsiteX291" fmla="*/ 10481368 w 12292893"/>
              <a:gd name="connsiteY291" fmla="*/ 133233 h 1046071"/>
              <a:gd name="connsiteX292" fmla="*/ 10489406 w 12292893"/>
              <a:gd name="connsiteY292" fmla="*/ 118277 h 1046071"/>
              <a:gd name="connsiteX293" fmla="*/ 10506232 w 12292893"/>
              <a:gd name="connsiteY293" fmla="*/ 95282 h 1046071"/>
              <a:gd name="connsiteX294" fmla="*/ 10529227 w 12292893"/>
              <a:gd name="connsiteY294" fmla="*/ 93039 h 1046071"/>
              <a:gd name="connsiteX295" fmla="*/ 10577460 w 12292893"/>
              <a:gd name="connsiteY295" fmla="*/ 80139 h 1046071"/>
              <a:gd name="connsiteX296" fmla="*/ 10582321 w 12292893"/>
              <a:gd name="connsiteY296" fmla="*/ 68361 h 1046071"/>
              <a:gd name="connsiteX297" fmla="*/ 10581947 w 12292893"/>
              <a:gd name="connsiteY297" fmla="*/ 62005 h 1046071"/>
              <a:gd name="connsiteX298" fmla="*/ 10581572 w 12292893"/>
              <a:gd name="connsiteY298" fmla="*/ 47984 h 1046071"/>
              <a:gd name="connsiteX299" fmla="*/ 10576899 w 12292893"/>
              <a:gd name="connsiteY299" fmla="*/ 34336 h 1046071"/>
              <a:gd name="connsiteX300" fmla="*/ 10572599 w 12292893"/>
              <a:gd name="connsiteY300" fmla="*/ 17137 h 1046071"/>
              <a:gd name="connsiteX301" fmla="*/ 10579329 w 12292893"/>
              <a:gd name="connsiteY301" fmla="*/ 1246 h 1046071"/>
              <a:gd name="connsiteX302" fmla="*/ 10594846 w 12292893"/>
              <a:gd name="connsiteY302" fmla="*/ 6107 h 1046071"/>
              <a:gd name="connsiteX303" fmla="*/ 10632984 w 12292893"/>
              <a:gd name="connsiteY303" fmla="*/ 23867 h 1046071"/>
              <a:gd name="connsiteX304" fmla="*/ 10701595 w 12292893"/>
              <a:gd name="connsiteY304" fmla="*/ 30971 h 1046071"/>
              <a:gd name="connsiteX305" fmla="*/ 10770392 w 12292893"/>
              <a:gd name="connsiteY305" fmla="*/ 33215 h 1046071"/>
              <a:gd name="connsiteX306" fmla="*/ 10898080 w 12292893"/>
              <a:gd name="connsiteY306" fmla="*/ 20689 h 1046071"/>
              <a:gd name="connsiteX307" fmla="*/ 10923878 w 12292893"/>
              <a:gd name="connsiteY307" fmla="*/ 5172 h 1046071"/>
              <a:gd name="connsiteX308" fmla="*/ 10931520 w 12292893"/>
              <a:gd name="connsiteY308" fmla="*/ 265 h 1046071"/>
              <a:gd name="connsiteX0" fmla="*/ 11634616 w 12292893"/>
              <a:gd name="connsiteY0" fmla="*/ 695510 h 1046071"/>
              <a:gd name="connsiteX1" fmla="*/ 11628681 w 12292893"/>
              <a:gd name="connsiteY1" fmla="*/ 699880 h 1046071"/>
              <a:gd name="connsiteX2" fmla="*/ 11627185 w 12292893"/>
              <a:gd name="connsiteY2" fmla="*/ 725492 h 1046071"/>
              <a:gd name="connsiteX3" fmla="*/ 11644384 w 12292893"/>
              <a:gd name="connsiteY3" fmla="*/ 729979 h 1046071"/>
              <a:gd name="connsiteX4" fmla="*/ 11651863 w 12292893"/>
              <a:gd name="connsiteY4" fmla="*/ 730913 h 1046071"/>
              <a:gd name="connsiteX5" fmla="*/ 11663080 w 12292893"/>
              <a:gd name="connsiteY5" fmla="*/ 719883 h 1046071"/>
              <a:gd name="connsiteX6" fmla="*/ 11662519 w 12292893"/>
              <a:gd name="connsiteY6" fmla="*/ 715209 h 1046071"/>
              <a:gd name="connsiteX7" fmla="*/ 11641954 w 12292893"/>
              <a:gd name="connsiteY7" fmla="*/ 696328 h 1046071"/>
              <a:gd name="connsiteX8" fmla="*/ 11634616 w 12292893"/>
              <a:gd name="connsiteY8" fmla="*/ 695510 h 1046071"/>
              <a:gd name="connsiteX9" fmla="*/ 11559135 w 12292893"/>
              <a:gd name="connsiteY9" fmla="*/ 473903 h 1046071"/>
              <a:gd name="connsiteX10" fmla="*/ 11555396 w 12292893"/>
              <a:gd name="connsiteY10" fmla="*/ 476100 h 1046071"/>
              <a:gd name="connsiteX11" fmla="*/ 11542684 w 12292893"/>
              <a:gd name="connsiteY11" fmla="*/ 481895 h 1046071"/>
              <a:gd name="connsiteX12" fmla="*/ 11525110 w 12292893"/>
              <a:gd name="connsiteY12" fmla="*/ 505078 h 1046071"/>
              <a:gd name="connsiteX13" fmla="*/ 11524736 w 12292893"/>
              <a:gd name="connsiteY13" fmla="*/ 515360 h 1046071"/>
              <a:gd name="connsiteX14" fmla="*/ 11519876 w 12292893"/>
              <a:gd name="connsiteY14" fmla="*/ 555928 h 1046071"/>
              <a:gd name="connsiteX15" fmla="*/ 11506976 w 12292893"/>
              <a:gd name="connsiteY15" fmla="*/ 603787 h 1046071"/>
              <a:gd name="connsiteX16" fmla="*/ 11503611 w 12292893"/>
              <a:gd name="connsiteY16" fmla="*/ 628652 h 1046071"/>
              <a:gd name="connsiteX17" fmla="*/ 11498190 w 12292893"/>
              <a:gd name="connsiteY17" fmla="*/ 677072 h 1046071"/>
              <a:gd name="connsiteX18" fmla="*/ 11491646 w 12292893"/>
              <a:gd name="connsiteY18" fmla="*/ 701375 h 1046071"/>
              <a:gd name="connsiteX19" fmla="*/ 11500246 w 12292893"/>
              <a:gd name="connsiteY19" fmla="*/ 714275 h 1046071"/>
              <a:gd name="connsiteX20" fmla="*/ 11579139 w 12292893"/>
              <a:gd name="connsiteY20" fmla="*/ 722314 h 1046071"/>
              <a:gd name="connsiteX21" fmla="*/ 11601573 w 12292893"/>
              <a:gd name="connsiteY21" fmla="*/ 701188 h 1046071"/>
              <a:gd name="connsiteX22" fmla="*/ 11592039 w 12292893"/>
              <a:gd name="connsiteY22" fmla="*/ 685298 h 1046071"/>
              <a:gd name="connsiteX23" fmla="*/ 11574652 w 12292893"/>
              <a:gd name="connsiteY23" fmla="*/ 650525 h 1046071"/>
              <a:gd name="connsiteX24" fmla="*/ 11575400 w 12292893"/>
              <a:gd name="connsiteY24" fmla="*/ 643234 h 1046071"/>
              <a:gd name="connsiteX25" fmla="*/ 11572035 w 12292893"/>
              <a:gd name="connsiteY25" fmla="*/ 635008 h 1046071"/>
              <a:gd name="connsiteX26" fmla="*/ 11560257 w 12292893"/>
              <a:gd name="connsiteY26" fmla="*/ 640990 h 1046071"/>
              <a:gd name="connsiteX27" fmla="*/ 11552218 w 12292893"/>
              <a:gd name="connsiteY27" fmla="*/ 643047 h 1046071"/>
              <a:gd name="connsiteX28" fmla="*/ 11546797 w 12292893"/>
              <a:gd name="connsiteY28" fmla="*/ 630708 h 1046071"/>
              <a:gd name="connsiteX29" fmla="*/ 11548105 w 12292893"/>
              <a:gd name="connsiteY29" fmla="*/ 604535 h 1046071"/>
              <a:gd name="connsiteX30" fmla="*/ 11563248 w 12292893"/>
              <a:gd name="connsiteY30" fmla="*/ 482269 h 1046071"/>
              <a:gd name="connsiteX31" fmla="*/ 11562874 w 12292893"/>
              <a:gd name="connsiteY31" fmla="*/ 474230 h 1046071"/>
              <a:gd name="connsiteX32" fmla="*/ 11559135 w 12292893"/>
              <a:gd name="connsiteY32" fmla="*/ 473903 h 1046071"/>
              <a:gd name="connsiteX33" fmla="*/ 11566614 w 12292893"/>
              <a:gd name="connsiteY33" fmla="*/ 432915 h 1046071"/>
              <a:gd name="connsiteX34" fmla="*/ 11534832 w 12292893"/>
              <a:gd name="connsiteY34" fmla="*/ 477783 h 1046071"/>
              <a:gd name="connsiteX35" fmla="*/ 11566614 w 12292893"/>
              <a:gd name="connsiteY35" fmla="*/ 432915 h 1046071"/>
              <a:gd name="connsiteX36" fmla="*/ 11397236 w 12292893"/>
              <a:gd name="connsiteY36" fmla="*/ 427493 h 1046071"/>
              <a:gd name="connsiteX37" fmla="*/ 11415558 w 12292893"/>
              <a:gd name="connsiteY37" fmla="*/ 452544 h 1046071"/>
              <a:gd name="connsiteX38" fmla="*/ 11502676 w 12292893"/>
              <a:gd name="connsiteY38" fmla="*/ 486756 h 1046071"/>
              <a:gd name="connsiteX39" fmla="*/ 11513333 w 12292893"/>
              <a:gd name="connsiteY39" fmla="*/ 482269 h 1046071"/>
              <a:gd name="connsiteX40" fmla="*/ 11520063 w 12292893"/>
              <a:gd name="connsiteY40" fmla="*/ 459835 h 1046071"/>
              <a:gd name="connsiteX41" fmla="*/ 11397236 w 12292893"/>
              <a:gd name="connsiteY41" fmla="*/ 427493 h 1046071"/>
              <a:gd name="connsiteX42" fmla="*/ 10946687 w 12292893"/>
              <a:gd name="connsiteY42" fmla="*/ 423941 h 1046071"/>
              <a:gd name="connsiteX43" fmla="*/ 10942386 w 12292893"/>
              <a:gd name="connsiteY43" fmla="*/ 428241 h 1046071"/>
              <a:gd name="connsiteX44" fmla="*/ 10897893 w 12292893"/>
              <a:gd name="connsiteY44" fmla="*/ 500778 h 1046071"/>
              <a:gd name="connsiteX45" fmla="*/ 10888732 w 12292893"/>
              <a:gd name="connsiteY45" fmla="*/ 530876 h 1046071"/>
              <a:gd name="connsiteX46" fmla="*/ 10876394 w 12292893"/>
              <a:gd name="connsiteY46" fmla="*/ 565275 h 1046071"/>
              <a:gd name="connsiteX47" fmla="*/ 10840686 w 12292893"/>
              <a:gd name="connsiteY47" fmla="*/ 659311 h 1046071"/>
              <a:gd name="connsiteX48" fmla="*/ 10840312 w 12292893"/>
              <a:gd name="connsiteY48" fmla="*/ 679689 h 1046071"/>
              <a:gd name="connsiteX49" fmla="*/ 10848164 w 12292893"/>
              <a:gd name="connsiteY49" fmla="*/ 687167 h 1046071"/>
              <a:gd name="connsiteX50" fmla="*/ 10866859 w 12292893"/>
              <a:gd name="connsiteY50" fmla="*/ 686606 h 1046071"/>
              <a:gd name="connsiteX51" fmla="*/ 11009689 w 12292893"/>
              <a:gd name="connsiteY51" fmla="*/ 686606 h 1046071"/>
              <a:gd name="connsiteX52" fmla="*/ 11048948 w 12292893"/>
              <a:gd name="connsiteY52" fmla="*/ 686980 h 1046071"/>
              <a:gd name="connsiteX53" fmla="*/ 11054931 w 12292893"/>
              <a:gd name="connsiteY53" fmla="*/ 681559 h 1046071"/>
              <a:gd name="connsiteX54" fmla="*/ 10998846 w 12292893"/>
              <a:gd name="connsiteY54" fmla="*/ 577240 h 1046071"/>
              <a:gd name="connsiteX55" fmla="*/ 10985572 w 12292893"/>
              <a:gd name="connsiteY55" fmla="*/ 545459 h 1046071"/>
              <a:gd name="connsiteX56" fmla="*/ 10981272 w 12292893"/>
              <a:gd name="connsiteY56" fmla="*/ 514051 h 1046071"/>
              <a:gd name="connsiteX57" fmla="*/ 10950238 w 12292893"/>
              <a:gd name="connsiteY57" fmla="*/ 428989 h 1046071"/>
              <a:gd name="connsiteX58" fmla="*/ 10946687 w 12292893"/>
              <a:gd name="connsiteY58" fmla="*/ 423941 h 1046071"/>
              <a:gd name="connsiteX59" fmla="*/ 11552779 w 12292893"/>
              <a:gd name="connsiteY59" fmla="*/ 389729 h 1046071"/>
              <a:gd name="connsiteX60" fmla="*/ 11548853 w 12292893"/>
              <a:gd name="connsiteY60" fmla="*/ 393468 h 1046071"/>
              <a:gd name="connsiteX61" fmla="*/ 11541375 w 12292893"/>
              <a:gd name="connsiteY61" fmla="*/ 436654 h 1046071"/>
              <a:gd name="connsiteX62" fmla="*/ 11544180 w 12292893"/>
              <a:gd name="connsiteY62" fmla="*/ 440579 h 1046071"/>
              <a:gd name="connsiteX63" fmla="*/ 11569604 w 12292893"/>
              <a:gd name="connsiteY63" fmla="*/ 410854 h 1046071"/>
              <a:gd name="connsiteX64" fmla="*/ 11552779 w 12292893"/>
              <a:gd name="connsiteY64" fmla="*/ 389729 h 1046071"/>
              <a:gd name="connsiteX65" fmla="*/ 10553296 w 12292893"/>
              <a:gd name="connsiteY65" fmla="*/ 389238 h 1046071"/>
              <a:gd name="connsiteX66" fmla="*/ 10546613 w 12292893"/>
              <a:gd name="connsiteY66" fmla="*/ 392159 h 1046071"/>
              <a:gd name="connsiteX67" fmla="*/ 10495015 w 12292893"/>
              <a:gd name="connsiteY67" fmla="*/ 432540 h 1046071"/>
              <a:gd name="connsiteX68" fmla="*/ 10419487 w 12292893"/>
              <a:gd name="connsiteY68" fmla="*/ 513677 h 1046071"/>
              <a:gd name="connsiteX69" fmla="*/ 10408831 w 12292893"/>
              <a:gd name="connsiteY69" fmla="*/ 548824 h 1046071"/>
              <a:gd name="connsiteX70" fmla="*/ 10406027 w 12292893"/>
              <a:gd name="connsiteY70" fmla="*/ 564341 h 1046071"/>
              <a:gd name="connsiteX71" fmla="*/ 10395183 w 12292893"/>
              <a:gd name="connsiteY71" fmla="*/ 656881 h 1046071"/>
              <a:gd name="connsiteX72" fmla="*/ 10400605 w 12292893"/>
              <a:gd name="connsiteY72" fmla="*/ 701375 h 1046071"/>
              <a:gd name="connsiteX73" fmla="*/ 10411448 w 12292893"/>
              <a:gd name="connsiteY73" fmla="*/ 710910 h 1046071"/>
              <a:gd name="connsiteX74" fmla="*/ 10487911 w 12292893"/>
              <a:gd name="connsiteY74" fmla="*/ 705488 h 1046071"/>
              <a:gd name="connsiteX75" fmla="*/ 10681778 w 12292893"/>
              <a:gd name="connsiteY75" fmla="*/ 693336 h 1046071"/>
              <a:gd name="connsiteX76" fmla="*/ 10697669 w 12292893"/>
              <a:gd name="connsiteY76" fmla="*/ 681933 h 1046071"/>
              <a:gd name="connsiteX77" fmla="*/ 10679348 w 12292893"/>
              <a:gd name="connsiteY77" fmla="*/ 672585 h 1046071"/>
              <a:gd name="connsiteX78" fmla="*/ 10589238 w 12292893"/>
              <a:gd name="connsiteY78" fmla="*/ 551067 h 1046071"/>
              <a:gd name="connsiteX79" fmla="*/ 10563812 w 12292893"/>
              <a:gd name="connsiteY79" fmla="*/ 480213 h 1046071"/>
              <a:gd name="connsiteX80" fmla="*/ 10556895 w 12292893"/>
              <a:gd name="connsiteY80" fmla="*/ 395711 h 1046071"/>
              <a:gd name="connsiteX81" fmla="*/ 10553296 w 12292893"/>
              <a:gd name="connsiteY81" fmla="*/ 389238 h 1046071"/>
              <a:gd name="connsiteX82" fmla="*/ 10641210 w 12292893"/>
              <a:gd name="connsiteY82" fmla="*/ 347478 h 1046071"/>
              <a:gd name="connsiteX83" fmla="*/ 10632984 w 12292893"/>
              <a:gd name="connsiteY83" fmla="*/ 351404 h 1046071"/>
              <a:gd name="connsiteX84" fmla="*/ 10627562 w 12292893"/>
              <a:gd name="connsiteY84" fmla="*/ 370847 h 1046071"/>
              <a:gd name="connsiteX85" fmla="*/ 10624197 w 12292893"/>
              <a:gd name="connsiteY85" fmla="*/ 384494 h 1046071"/>
              <a:gd name="connsiteX86" fmla="*/ 10619897 w 12292893"/>
              <a:gd name="connsiteY86" fmla="*/ 408237 h 1046071"/>
              <a:gd name="connsiteX87" fmla="*/ 10618402 w 12292893"/>
              <a:gd name="connsiteY87" fmla="*/ 416276 h 1046071"/>
              <a:gd name="connsiteX88" fmla="*/ 10614850 w 12292893"/>
              <a:gd name="connsiteY88" fmla="*/ 491617 h 1046071"/>
              <a:gd name="connsiteX89" fmla="*/ 10628684 w 12292893"/>
              <a:gd name="connsiteY89" fmla="*/ 528446 h 1046071"/>
              <a:gd name="connsiteX90" fmla="*/ 10636349 w 12292893"/>
              <a:gd name="connsiteY90" fmla="*/ 543215 h 1046071"/>
              <a:gd name="connsiteX91" fmla="*/ 10660466 w 12292893"/>
              <a:gd name="connsiteY91" fmla="*/ 592383 h 1046071"/>
              <a:gd name="connsiteX92" fmla="*/ 10713372 w 12292893"/>
              <a:gd name="connsiteY92" fmla="*/ 648842 h 1046071"/>
              <a:gd name="connsiteX93" fmla="*/ 10729824 w 12292893"/>
              <a:gd name="connsiteY93" fmla="*/ 672024 h 1046071"/>
              <a:gd name="connsiteX94" fmla="*/ 10734685 w 12292893"/>
              <a:gd name="connsiteY94" fmla="*/ 678567 h 1046071"/>
              <a:gd name="connsiteX95" fmla="*/ 10779366 w 12292893"/>
              <a:gd name="connsiteY95" fmla="*/ 690719 h 1046071"/>
              <a:gd name="connsiteX96" fmla="*/ 10807409 w 12292893"/>
              <a:gd name="connsiteY96" fmla="*/ 669781 h 1046071"/>
              <a:gd name="connsiteX97" fmla="*/ 10813204 w 12292893"/>
              <a:gd name="connsiteY97" fmla="*/ 655012 h 1046071"/>
              <a:gd name="connsiteX98" fmla="*/ 10833956 w 12292893"/>
              <a:gd name="connsiteY98" fmla="*/ 531811 h 1046071"/>
              <a:gd name="connsiteX99" fmla="*/ 10842742 w 12292893"/>
              <a:gd name="connsiteY99" fmla="*/ 502086 h 1046071"/>
              <a:gd name="connsiteX100" fmla="*/ 10859754 w 12292893"/>
              <a:gd name="connsiteY100" fmla="*/ 474604 h 1046071"/>
              <a:gd name="connsiteX101" fmla="*/ 10892658 w 12292893"/>
              <a:gd name="connsiteY101" fmla="*/ 368790 h 1046071"/>
              <a:gd name="connsiteX102" fmla="*/ 10885180 w 12292893"/>
              <a:gd name="connsiteY102" fmla="*/ 362621 h 1046071"/>
              <a:gd name="connsiteX103" fmla="*/ 10836199 w 12292893"/>
              <a:gd name="connsiteY103" fmla="*/ 374025 h 1046071"/>
              <a:gd name="connsiteX104" fmla="*/ 10791518 w 12292893"/>
              <a:gd name="connsiteY104" fmla="*/ 379634 h 1046071"/>
              <a:gd name="connsiteX105" fmla="*/ 10745154 w 12292893"/>
              <a:gd name="connsiteY105" fmla="*/ 377016 h 1046071"/>
              <a:gd name="connsiteX106" fmla="*/ 10727020 w 12292893"/>
              <a:gd name="connsiteY106" fmla="*/ 374586 h 1046071"/>
              <a:gd name="connsiteX107" fmla="*/ 10711503 w 12292893"/>
              <a:gd name="connsiteY107" fmla="*/ 371408 h 1046071"/>
              <a:gd name="connsiteX108" fmla="*/ 10693369 w 12292893"/>
              <a:gd name="connsiteY108" fmla="*/ 367108 h 1046071"/>
              <a:gd name="connsiteX109" fmla="*/ 10653735 w 12292893"/>
              <a:gd name="connsiteY109" fmla="*/ 352713 h 1046071"/>
              <a:gd name="connsiteX110" fmla="*/ 10641210 w 12292893"/>
              <a:gd name="connsiteY110" fmla="*/ 347478 h 1046071"/>
              <a:gd name="connsiteX111" fmla="*/ 10369758 w 12292893"/>
              <a:gd name="connsiteY111" fmla="*/ 338879 h 1046071"/>
              <a:gd name="connsiteX112" fmla="*/ 10362654 w 12292893"/>
              <a:gd name="connsiteY112" fmla="*/ 357948 h 1046071"/>
              <a:gd name="connsiteX113" fmla="*/ 10364898 w 12292893"/>
              <a:gd name="connsiteY113" fmla="*/ 358695 h 1046071"/>
              <a:gd name="connsiteX114" fmla="*/ 10369758 w 12292893"/>
              <a:gd name="connsiteY114" fmla="*/ 338879 h 1046071"/>
              <a:gd name="connsiteX115" fmla="*/ 11346424 w 12292893"/>
              <a:gd name="connsiteY115" fmla="*/ 288619 h 1046071"/>
              <a:gd name="connsiteX116" fmla="*/ 11350474 w 12292893"/>
              <a:gd name="connsiteY116" fmla="*/ 306943 h 1046071"/>
              <a:gd name="connsiteX117" fmla="*/ 11351060 w 12292893"/>
              <a:gd name="connsiteY117" fmla="*/ 322053 h 1046071"/>
              <a:gd name="connsiteX118" fmla="*/ 11346424 w 12292893"/>
              <a:gd name="connsiteY118" fmla="*/ 288619 h 1046071"/>
              <a:gd name="connsiteX119" fmla="*/ 11349751 w 12292893"/>
              <a:gd name="connsiteY119" fmla="*/ 159406 h 1046071"/>
              <a:gd name="connsiteX120" fmla="*/ 11338160 w 12292893"/>
              <a:gd name="connsiteY120" fmla="*/ 178288 h 1046071"/>
              <a:gd name="connsiteX121" fmla="*/ 11336104 w 12292893"/>
              <a:gd name="connsiteY121" fmla="*/ 214183 h 1046071"/>
              <a:gd name="connsiteX122" fmla="*/ 11346424 w 12292893"/>
              <a:gd name="connsiteY122" fmla="*/ 288619 h 1046071"/>
              <a:gd name="connsiteX123" fmla="*/ 11329934 w 12292893"/>
              <a:gd name="connsiteY123" fmla="*/ 213996 h 1046071"/>
              <a:gd name="connsiteX124" fmla="*/ 11331617 w 12292893"/>
              <a:gd name="connsiteY124" fmla="*/ 176232 h 1046071"/>
              <a:gd name="connsiteX125" fmla="*/ 11330682 w 12292893"/>
              <a:gd name="connsiteY125" fmla="*/ 166697 h 1046071"/>
              <a:gd name="connsiteX126" fmla="*/ 11320587 w 12292893"/>
              <a:gd name="connsiteY126" fmla="*/ 169315 h 1046071"/>
              <a:gd name="connsiteX127" fmla="*/ 11315166 w 12292893"/>
              <a:gd name="connsiteY127" fmla="*/ 172680 h 1046071"/>
              <a:gd name="connsiteX128" fmla="*/ 11277776 w 12292893"/>
              <a:gd name="connsiteY128" fmla="*/ 204461 h 1046071"/>
              <a:gd name="connsiteX129" fmla="*/ 11265436 w 12292893"/>
              <a:gd name="connsiteY129" fmla="*/ 217174 h 1046071"/>
              <a:gd name="connsiteX130" fmla="*/ 11199630 w 12292893"/>
              <a:gd name="connsiteY130" fmla="*/ 287467 h 1046071"/>
              <a:gd name="connsiteX131" fmla="*/ 11051004 w 12292893"/>
              <a:gd name="connsiteY131" fmla="*/ 311958 h 1046071"/>
              <a:gd name="connsiteX132" fmla="*/ 11045770 w 12292893"/>
              <a:gd name="connsiteY132" fmla="*/ 310088 h 1046071"/>
              <a:gd name="connsiteX133" fmla="*/ 11027636 w 12292893"/>
              <a:gd name="connsiteY133" fmla="*/ 345983 h 1046071"/>
              <a:gd name="connsiteX134" fmla="*/ 11014175 w 12292893"/>
              <a:gd name="connsiteY134" fmla="*/ 376643 h 1046071"/>
              <a:gd name="connsiteX135" fmla="*/ 11019036 w 12292893"/>
              <a:gd name="connsiteY135" fmla="*/ 430484 h 1046071"/>
              <a:gd name="connsiteX136" fmla="*/ 11019036 w 12292893"/>
              <a:gd name="connsiteY136" fmla="*/ 430671 h 1046071"/>
              <a:gd name="connsiteX137" fmla="*/ 11019784 w 12292893"/>
              <a:gd name="connsiteY137" fmla="*/ 435158 h 1046071"/>
              <a:gd name="connsiteX138" fmla="*/ 11028197 w 12292893"/>
              <a:gd name="connsiteY138" fmla="*/ 513490 h 1046071"/>
              <a:gd name="connsiteX139" fmla="*/ 11049322 w 12292893"/>
              <a:gd name="connsiteY139" fmla="*/ 556676 h 1046071"/>
              <a:gd name="connsiteX140" fmla="*/ 11049883 w 12292893"/>
              <a:gd name="connsiteY140" fmla="*/ 566023 h 1046071"/>
              <a:gd name="connsiteX141" fmla="*/ 11085590 w 12292893"/>
              <a:gd name="connsiteY141" fmla="*/ 679128 h 1046071"/>
              <a:gd name="connsiteX142" fmla="*/ 11104472 w 12292893"/>
              <a:gd name="connsiteY142" fmla="*/ 689971 h 1046071"/>
              <a:gd name="connsiteX143" fmla="*/ 11317035 w 12292893"/>
              <a:gd name="connsiteY143" fmla="*/ 699880 h 1046071"/>
              <a:gd name="connsiteX144" fmla="*/ 11460986 w 12292893"/>
              <a:gd name="connsiteY144" fmla="*/ 711097 h 1046071"/>
              <a:gd name="connsiteX145" fmla="*/ 11472764 w 12292893"/>
              <a:gd name="connsiteY145" fmla="*/ 703993 h 1046071"/>
              <a:gd name="connsiteX146" fmla="*/ 11480056 w 12292893"/>
              <a:gd name="connsiteY146" fmla="*/ 653703 h 1046071"/>
              <a:gd name="connsiteX147" fmla="*/ 11491272 w 12292893"/>
              <a:gd name="connsiteY147" fmla="*/ 594066 h 1046071"/>
              <a:gd name="connsiteX148" fmla="*/ 11500620 w 12292893"/>
              <a:gd name="connsiteY148" fmla="*/ 565649 h 1046071"/>
              <a:gd name="connsiteX149" fmla="*/ 11508659 w 12292893"/>
              <a:gd name="connsiteY149" fmla="*/ 503582 h 1046071"/>
              <a:gd name="connsiteX150" fmla="*/ 11499124 w 12292893"/>
              <a:gd name="connsiteY150" fmla="*/ 492925 h 1046071"/>
              <a:gd name="connsiteX151" fmla="*/ 11412193 w 12292893"/>
              <a:gd name="connsiteY151" fmla="*/ 457405 h 1046071"/>
              <a:gd name="connsiteX152" fmla="*/ 11392189 w 12292893"/>
              <a:gd name="connsiteY152" fmla="*/ 434036 h 1046071"/>
              <a:gd name="connsiteX153" fmla="*/ 11392002 w 12292893"/>
              <a:gd name="connsiteY153" fmla="*/ 434223 h 1046071"/>
              <a:gd name="connsiteX154" fmla="*/ 11380785 w 12292893"/>
              <a:gd name="connsiteY154" fmla="*/ 413845 h 1046071"/>
              <a:gd name="connsiteX155" fmla="*/ 11366950 w 12292893"/>
              <a:gd name="connsiteY155" fmla="*/ 381503 h 1046071"/>
              <a:gd name="connsiteX156" fmla="*/ 11350474 w 12292893"/>
              <a:gd name="connsiteY156" fmla="*/ 306943 h 1046071"/>
              <a:gd name="connsiteX157" fmla="*/ 11346947 w 12292893"/>
              <a:gd name="connsiteY157" fmla="*/ 216052 h 1046071"/>
              <a:gd name="connsiteX158" fmla="*/ 11352369 w 12292893"/>
              <a:gd name="connsiteY158" fmla="*/ 178475 h 1046071"/>
              <a:gd name="connsiteX159" fmla="*/ 11354986 w 12292893"/>
              <a:gd name="connsiteY159" fmla="*/ 164828 h 1046071"/>
              <a:gd name="connsiteX160" fmla="*/ 11349751 w 12292893"/>
              <a:gd name="connsiteY160" fmla="*/ 159406 h 1046071"/>
              <a:gd name="connsiteX161" fmla="*/ 10931520 w 12292893"/>
              <a:gd name="connsiteY161" fmla="*/ 265 h 1046071"/>
              <a:gd name="connsiteX162" fmla="*/ 10940144 w 12292893"/>
              <a:gd name="connsiteY162" fmla="*/ 2929 h 1046071"/>
              <a:gd name="connsiteX163" fmla="*/ 10943321 w 12292893"/>
              <a:gd name="connsiteY163" fmla="*/ 6668 h 1046071"/>
              <a:gd name="connsiteX164" fmla="*/ 10943695 w 12292893"/>
              <a:gd name="connsiteY164" fmla="*/ 30224 h 1046071"/>
              <a:gd name="connsiteX165" fmla="*/ 10937526 w 12292893"/>
              <a:gd name="connsiteY165" fmla="*/ 48731 h 1046071"/>
              <a:gd name="connsiteX166" fmla="*/ 10936218 w 12292893"/>
              <a:gd name="connsiteY166" fmla="*/ 54901 h 1046071"/>
              <a:gd name="connsiteX167" fmla="*/ 10930983 w 12292893"/>
              <a:gd name="connsiteY167" fmla="*/ 47797 h 1046071"/>
              <a:gd name="connsiteX168" fmla="*/ 10930422 w 12292893"/>
              <a:gd name="connsiteY168" fmla="*/ 68175 h 1046071"/>
              <a:gd name="connsiteX169" fmla="*/ 10937713 w 12292893"/>
              <a:gd name="connsiteY169" fmla="*/ 79765 h 1046071"/>
              <a:gd name="connsiteX170" fmla="*/ 10973794 w 12292893"/>
              <a:gd name="connsiteY170" fmla="*/ 105751 h 1046071"/>
              <a:gd name="connsiteX171" fmla="*/ 10977346 w 12292893"/>
              <a:gd name="connsiteY171" fmla="*/ 109864 h 1046071"/>
              <a:gd name="connsiteX172" fmla="*/ 11013802 w 12292893"/>
              <a:gd name="connsiteY172" fmla="*/ 137159 h 1046071"/>
              <a:gd name="connsiteX173" fmla="*/ 11039975 w 12292893"/>
              <a:gd name="connsiteY173" fmla="*/ 163145 h 1046071"/>
              <a:gd name="connsiteX174" fmla="*/ 11087834 w 12292893"/>
              <a:gd name="connsiteY174" fmla="*/ 197731 h 1046071"/>
              <a:gd name="connsiteX175" fmla="*/ 11181870 w 12292893"/>
              <a:gd name="connsiteY175" fmla="*/ 189131 h 1046071"/>
              <a:gd name="connsiteX176" fmla="*/ 11210660 w 12292893"/>
              <a:gd name="connsiteY176" fmla="*/ 156041 h 1046071"/>
              <a:gd name="connsiteX177" fmla="*/ 11217204 w 12292893"/>
              <a:gd name="connsiteY177" fmla="*/ 145011 h 1046071"/>
              <a:gd name="connsiteX178" fmla="*/ 11235712 w 12292893"/>
              <a:gd name="connsiteY178" fmla="*/ 107621 h 1046071"/>
              <a:gd name="connsiteX179" fmla="*/ 11240946 w 12292893"/>
              <a:gd name="connsiteY179" fmla="*/ 77335 h 1046071"/>
              <a:gd name="connsiteX180" fmla="*/ 11252911 w 12292893"/>
              <a:gd name="connsiteY180" fmla="*/ 63875 h 1046071"/>
              <a:gd name="connsiteX181" fmla="*/ 11248798 w 12292893"/>
              <a:gd name="connsiteY181" fmla="*/ 58827 h 1046071"/>
              <a:gd name="connsiteX182" fmla="*/ 11254220 w 12292893"/>
              <a:gd name="connsiteY182" fmla="*/ 58453 h 1046071"/>
              <a:gd name="connsiteX183" fmla="*/ 11256650 w 12292893"/>
              <a:gd name="connsiteY183" fmla="*/ 60136 h 1046071"/>
              <a:gd name="connsiteX184" fmla="*/ 11279458 w 12292893"/>
              <a:gd name="connsiteY184" fmla="*/ 63501 h 1046071"/>
              <a:gd name="connsiteX185" fmla="*/ 11317035 w 12292893"/>
              <a:gd name="connsiteY185" fmla="*/ 66305 h 1046071"/>
              <a:gd name="connsiteX186" fmla="*/ 11329186 w 12292893"/>
              <a:gd name="connsiteY186" fmla="*/ 70605 h 1046071"/>
              <a:gd name="connsiteX187" fmla="*/ 11336665 w 12292893"/>
              <a:gd name="connsiteY187" fmla="*/ 72848 h 1046071"/>
              <a:gd name="connsiteX188" fmla="*/ 11374428 w 12292893"/>
              <a:gd name="connsiteY188" fmla="*/ 73222 h 1046071"/>
              <a:gd name="connsiteX189" fmla="*/ 11397236 w 12292893"/>
              <a:gd name="connsiteY189" fmla="*/ 74157 h 1046071"/>
              <a:gd name="connsiteX190" fmla="*/ 11411632 w 12292893"/>
              <a:gd name="connsiteY190" fmla="*/ 80887 h 1046071"/>
              <a:gd name="connsiteX191" fmla="*/ 11431822 w 12292893"/>
              <a:gd name="connsiteY191" fmla="*/ 116595 h 1046071"/>
              <a:gd name="connsiteX192" fmla="*/ 11428457 w 12292893"/>
              <a:gd name="connsiteY192" fmla="*/ 136037 h 1046071"/>
              <a:gd name="connsiteX193" fmla="*/ 11425092 w 12292893"/>
              <a:gd name="connsiteY193" fmla="*/ 135103 h 1046071"/>
              <a:gd name="connsiteX194" fmla="*/ 11421353 w 12292893"/>
              <a:gd name="connsiteY194" fmla="*/ 139029 h 1046071"/>
              <a:gd name="connsiteX195" fmla="*/ 11401350 w 12292893"/>
              <a:gd name="connsiteY195" fmla="*/ 152489 h 1046071"/>
              <a:gd name="connsiteX196" fmla="*/ 11380224 w 12292893"/>
              <a:gd name="connsiteY196" fmla="*/ 155293 h 1046071"/>
              <a:gd name="connsiteX197" fmla="*/ 11358912 w 12292893"/>
              <a:gd name="connsiteY197" fmla="*/ 174549 h 1046071"/>
              <a:gd name="connsiteX198" fmla="*/ 11358164 w 12292893"/>
              <a:gd name="connsiteY198" fmla="*/ 181840 h 1046071"/>
              <a:gd name="connsiteX199" fmla="*/ 11352742 w 12292893"/>
              <a:gd name="connsiteY199" fmla="*/ 221100 h 1046071"/>
              <a:gd name="connsiteX200" fmla="*/ 11351995 w 12292893"/>
              <a:gd name="connsiteY200" fmla="*/ 256620 h 1046071"/>
              <a:gd name="connsiteX201" fmla="*/ 11363399 w 12292893"/>
              <a:gd name="connsiteY201" fmla="*/ 347104 h 1046071"/>
              <a:gd name="connsiteX202" fmla="*/ 11399854 w 12292893"/>
              <a:gd name="connsiteY202" fmla="*/ 420389 h 1046071"/>
              <a:gd name="connsiteX203" fmla="*/ 11514454 w 12292893"/>
              <a:gd name="connsiteY203" fmla="*/ 454975 h 1046071"/>
              <a:gd name="connsiteX204" fmla="*/ 11525298 w 12292893"/>
              <a:gd name="connsiteY204" fmla="*/ 443758 h 1046071"/>
              <a:gd name="connsiteX205" fmla="*/ 11537449 w 12292893"/>
              <a:gd name="connsiteY205" fmla="*/ 387299 h 1046071"/>
              <a:gd name="connsiteX206" fmla="*/ 11538010 w 12292893"/>
              <a:gd name="connsiteY206" fmla="*/ 373464 h 1046071"/>
              <a:gd name="connsiteX207" fmla="*/ 11532402 w 12292893"/>
              <a:gd name="connsiteY207" fmla="*/ 322614 h 1046071"/>
              <a:gd name="connsiteX208" fmla="*/ 11533150 w 12292893"/>
              <a:gd name="connsiteY208" fmla="*/ 320184 h 1046071"/>
              <a:gd name="connsiteX209" fmla="*/ 11534271 w 12292893"/>
              <a:gd name="connsiteY209" fmla="*/ 314949 h 1046071"/>
              <a:gd name="connsiteX210" fmla="*/ 11551844 w 12292893"/>
              <a:gd name="connsiteY210" fmla="*/ 281298 h 1046071"/>
              <a:gd name="connsiteX211" fmla="*/ 11568109 w 12292893"/>
              <a:gd name="connsiteY211" fmla="*/ 272137 h 1046071"/>
              <a:gd name="connsiteX212" fmla="*/ 11574465 w 12292893"/>
              <a:gd name="connsiteY212" fmla="*/ 255873 h 1046071"/>
              <a:gd name="connsiteX213" fmla="*/ 11576709 w 12292893"/>
              <a:gd name="connsiteY213" fmla="*/ 255312 h 1046071"/>
              <a:gd name="connsiteX214" fmla="*/ 11578765 w 12292893"/>
              <a:gd name="connsiteY214" fmla="*/ 239608 h 1046071"/>
              <a:gd name="connsiteX215" fmla="*/ 11575587 w 12292893"/>
              <a:gd name="connsiteY215" fmla="*/ 231756 h 1046071"/>
              <a:gd name="connsiteX216" fmla="*/ 11567735 w 12292893"/>
              <a:gd name="connsiteY216" fmla="*/ 236430 h 1046071"/>
              <a:gd name="connsiteX217" fmla="*/ 11562688 w 12292893"/>
              <a:gd name="connsiteY217" fmla="*/ 238486 h 1046071"/>
              <a:gd name="connsiteX218" fmla="*/ 11563248 w 12292893"/>
              <a:gd name="connsiteY218" fmla="*/ 208948 h 1046071"/>
              <a:gd name="connsiteX219" fmla="*/ 11576522 w 12292893"/>
              <a:gd name="connsiteY219" fmla="*/ 198666 h 1046071"/>
              <a:gd name="connsiteX220" fmla="*/ 11578952 w 12292893"/>
              <a:gd name="connsiteY220" fmla="*/ 186140 h 1046071"/>
              <a:gd name="connsiteX221" fmla="*/ 11571100 w 12292893"/>
              <a:gd name="connsiteY221" fmla="*/ 171184 h 1046071"/>
              <a:gd name="connsiteX222" fmla="*/ 11574465 w 12292893"/>
              <a:gd name="connsiteY222" fmla="*/ 153050 h 1046071"/>
              <a:gd name="connsiteX223" fmla="*/ 11578578 w 12292893"/>
              <a:gd name="connsiteY223" fmla="*/ 129868 h 1046071"/>
              <a:gd name="connsiteX224" fmla="*/ 11575400 w 12292893"/>
              <a:gd name="connsiteY224" fmla="*/ 124073 h 1046071"/>
              <a:gd name="connsiteX225" fmla="*/ 11572409 w 12292893"/>
              <a:gd name="connsiteY225" fmla="*/ 124073 h 1046071"/>
              <a:gd name="connsiteX226" fmla="*/ 11572409 w 12292893"/>
              <a:gd name="connsiteY226" fmla="*/ 122390 h 1046071"/>
              <a:gd name="connsiteX227" fmla="*/ 11582878 w 12292893"/>
              <a:gd name="connsiteY227" fmla="*/ 105004 h 1046071"/>
              <a:gd name="connsiteX228" fmla="*/ 11595591 w 12292893"/>
              <a:gd name="connsiteY228" fmla="*/ 97339 h 1046071"/>
              <a:gd name="connsiteX229" fmla="*/ 11666258 w 12292893"/>
              <a:gd name="connsiteY229" fmla="*/ 134916 h 1046071"/>
              <a:gd name="connsiteX230" fmla="*/ 11667754 w 12292893"/>
              <a:gd name="connsiteY230" fmla="*/ 137159 h 1046071"/>
              <a:gd name="connsiteX231" fmla="*/ 11668875 w 12292893"/>
              <a:gd name="connsiteY231" fmla="*/ 163893 h 1046071"/>
              <a:gd name="connsiteX232" fmla="*/ 11675231 w 12292893"/>
              <a:gd name="connsiteY232" fmla="*/ 182588 h 1046071"/>
              <a:gd name="connsiteX233" fmla="*/ 11694861 w 12292893"/>
              <a:gd name="connsiteY233" fmla="*/ 195114 h 1046071"/>
              <a:gd name="connsiteX234" fmla="*/ 11716174 w 12292893"/>
              <a:gd name="connsiteY234" fmla="*/ 226334 h 1046071"/>
              <a:gd name="connsiteX235" fmla="*/ 11733747 w 12292893"/>
              <a:gd name="connsiteY235" fmla="*/ 283167 h 1046071"/>
              <a:gd name="connsiteX236" fmla="*/ 11737673 w 12292893"/>
              <a:gd name="connsiteY236" fmla="*/ 337383 h 1046071"/>
              <a:gd name="connsiteX237" fmla="*/ 11735804 w 12292893"/>
              <a:gd name="connsiteY237" fmla="*/ 409172 h 1046071"/>
              <a:gd name="connsiteX238" fmla="*/ 11742534 w 12292893"/>
              <a:gd name="connsiteY238" fmla="*/ 502273 h 1046071"/>
              <a:gd name="connsiteX239" fmla="*/ 11749451 w 12292893"/>
              <a:gd name="connsiteY239" fmla="*/ 573875 h 1046071"/>
              <a:gd name="connsiteX240" fmla="*/ 11743094 w 12292893"/>
              <a:gd name="connsiteY240" fmla="*/ 614069 h 1046071"/>
              <a:gd name="connsiteX241" fmla="*/ 11740477 w 12292893"/>
              <a:gd name="connsiteY241" fmla="*/ 624539 h 1046071"/>
              <a:gd name="connsiteX242" fmla="*/ 11732625 w 12292893"/>
              <a:gd name="connsiteY242" fmla="*/ 663798 h 1046071"/>
              <a:gd name="connsiteX243" fmla="*/ 11729634 w 12292893"/>
              <a:gd name="connsiteY243" fmla="*/ 674080 h 1046071"/>
              <a:gd name="connsiteX244" fmla="*/ 11712248 w 12292893"/>
              <a:gd name="connsiteY244" fmla="*/ 697823 h 1046071"/>
              <a:gd name="connsiteX245" fmla="*/ 11700283 w 12292893"/>
              <a:gd name="connsiteY245" fmla="*/ 726240 h 1046071"/>
              <a:gd name="connsiteX246" fmla="*/ 11704957 w 12292893"/>
              <a:gd name="connsiteY246" fmla="*/ 730353 h 1046071"/>
              <a:gd name="connsiteX247" fmla="*/ 11717330 w 12292893"/>
              <a:gd name="connsiteY247" fmla="*/ 732929 h 1046071"/>
              <a:gd name="connsiteX248" fmla="*/ 12192000 w 12292893"/>
              <a:gd name="connsiteY248" fmla="*/ 732929 h 1046071"/>
              <a:gd name="connsiteX249" fmla="*/ 12192000 w 12292893"/>
              <a:gd name="connsiteY249" fmla="*/ 825550 h 1046071"/>
              <a:gd name="connsiteX250" fmla="*/ 12205236 w 12292893"/>
              <a:gd name="connsiteY250" fmla="*/ 832802 h 1046071"/>
              <a:gd name="connsiteX251" fmla="*/ 12204487 w 12292893"/>
              <a:gd name="connsiteY251" fmla="*/ 1036765 h 1046071"/>
              <a:gd name="connsiteX252" fmla="*/ 12196822 w 12292893"/>
              <a:gd name="connsiteY252" fmla="*/ 1044430 h 1046071"/>
              <a:gd name="connsiteX253" fmla="*/ 0 w 12292893"/>
              <a:gd name="connsiteY253" fmla="*/ 908775 h 1046071"/>
              <a:gd name="connsiteX254" fmla="*/ 0 w 12292893"/>
              <a:gd name="connsiteY254" fmla="*/ 732929 h 1046071"/>
              <a:gd name="connsiteX255" fmla="*/ 10184483 w 12292893"/>
              <a:gd name="connsiteY255" fmla="*/ 732929 h 1046071"/>
              <a:gd name="connsiteX256" fmla="*/ 10336481 w 12292893"/>
              <a:gd name="connsiteY256" fmla="*/ 714462 h 1046071"/>
              <a:gd name="connsiteX257" fmla="*/ 10349568 w 12292893"/>
              <a:gd name="connsiteY257" fmla="*/ 713901 h 1046071"/>
              <a:gd name="connsiteX258" fmla="*/ 10356111 w 12292893"/>
              <a:gd name="connsiteY258" fmla="*/ 709414 h 1046071"/>
              <a:gd name="connsiteX259" fmla="*/ 10354615 w 12292893"/>
              <a:gd name="connsiteY259" fmla="*/ 679128 h 1046071"/>
              <a:gd name="connsiteX260" fmla="*/ 10358167 w 12292893"/>
              <a:gd name="connsiteY260" fmla="*/ 520594 h 1046071"/>
              <a:gd name="connsiteX261" fmla="*/ 10372188 w 12292893"/>
              <a:gd name="connsiteY261" fmla="*/ 482269 h 1046071"/>
              <a:gd name="connsiteX262" fmla="*/ 10396679 w 12292893"/>
              <a:gd name="connsiteY262" fmla="*/ 451984 h 1046071"/>
              <a:gd name="connsiteX263" fmla="*/ 10447903 w 12292893"/>
              <a:gd name="connsiteY263" fmla="*/ 334765 h 1046071"/>
              <a:gd name="connsiteX264" fmla="*/ 10448464 w 12292893"/>
              <a:gd name="connsiteY264" fmla="*/ 261107 h 1046071"/>
              <a:gd name="connsiteX265" fmla="*/ 10446408 w 12292893"/>
              <a:gd name="connsiteY265" fmla="*/ 225774 h 1046071"/>
              <a:gd name="connsiteX266" fmla="*/ 10448464 w 12292893"/>
              <a:gd name="connsiteY266" fmla="*/ 215678 h 1046071"/>
              <a:gd name="connsiteX267" fmla="*/ 10453512 w 12292893"/>
              <a:gd name="connsiteY267" fmla="*/ 201096 h 1046071"/>
              <a:gd name="connsiteX268" fmla="*/ 10442856 w 12292893"/>
              <a:gd name="connsiteY268" fmla="*/ 229139 h 1046071"/>
              <a:gd name="connsiteX269" fmla="*/ 10417991 w 12292893"/>
              <a:gd name="connsiteY269" fmla="*/ 307471 h 1046071"/>
              <a:gd name="connsiteX270" fmla="*/ 10413318 w 12292893"/>
              <a:gd name="connsiteY270" fmla="*/ 312331 h 1046071"/>
              <a:gd name="connsiteX271" fmla="*/ 10410513 w 12292893"/>
              <a:gd name="connsiteY271" fmla="*/ 310649 h 1046071"/>
              <a:gd name="connsiteX272" fmla="*/ 10388266 w 12292893"/>
              <a:gd name="connsiteY272" fmla="*/ 406929 h 1046071"/>
              <a:gd name="connsiteX273" fmla="*/ 10366767 w 12292893"/>
              <a:gd name="connsiteY273" fmla="*/ 418706 h 1046071"/>
              <a:gd name="connsiteX274" fmla="*/ 10364337 w 12292893"/>
              <a:gd name="connsiteY274" fmla="*/ 417398 h 1046071"/>
              <a:gd name="connsiteX275" fmla="*/ 10363963 w 12292893"/>
              <a:gd name="connsiteY275" fmla="*/ 416650 h 1046071"/>
              <a:gd name="connsiteX276" fmla="*/ 10365458 w 12292893"/>
              <a:gd name="connsiteY276" fmla="*/ 415528 h 1046071"/>
              <a:gd name="connsiteX277" fmla="*/ 10368263 w 12292893"/>
              <a:gd name="connsiteY277" fmla="*/ 397768 h 1046071"/>
              <a:gd name="connsiteX278" fmla="*/ 10360784 w 12292893"/>
              <a:gd name="connsiteY278" fmla="*/ 413472 h 1046071"/>
              <a:gd name="connsiteX279" fmla="*/ 10362841 w 12292893"/>
              <a:gd name="connsiteY279" fmla="*/ 393468 h 1046071"/>
              <a:gd name="connsiteX280" fmla="*/ 10356298 w 12292893"/>
              <a:gd name="connsiteY280" fmla="*/ 413659 h 1046071"/>
              <a:gd name="connsiteX281" fmla="*/ 10355737 w 12292893"/>
              <a:gd name="connsiteY281" fmla="*/ 411041 h 1046071"/>
              <a:gd name="connsiteX282" fmla="*/ 10356671 w 12292893"/>
              <a:gd name="connsiteY282" fmla="*/ 393468 h 1046071"/>
              <a:gd name="connsiteX283" fmla="*/ 10355176 w 12292893"/>
              <a:gd name="connsiteY283" fmla="*/ 360004 h 1046071"/>
              <a:gd name="connsiteX284" fmla="*/ 10369010 w 12292893"/>
              <a:gd name="connsiteY284" fmla="*/ 311023 h 1046071"/>
              <a:gd name="connsiteX285" fmla="*/ 10397053 w 12292893"/>
              <a:gd name="connsiteY285" fmla="*/ 275129 h 1046071"/>
              <a:gd name="connsiteX286" fmla="*/ 10414252 w 12292893"/>
              <a:gd name="connsiteY286" fmla="*/ 237925 h 1046071"/>
              <a:gd name="connsiteX287" fmla="*/ 10429582 w 12292893"/>
              <a:gd name="connsiteY287" fmla="*/ 193244 h 1046071"/>
              <a:gd name="connsiteX288" fmla="*/ 10435751 w 12292893"/>
              <a:gd name="connsiteY288" fmla="*/ 178849 h 1046071"/>
              <a:gd name="connsiteX289" fmla="*/ 10450521 w 12292893"/>
              <a:gd name="connsiteY289" fmla="*/ 160902 h 1046071"/>
              <a:gd name="connsiteX290" fmla="*/ 10481368 w 12292893"/>
              <a:gd name="connsiteY290" fmla="*/ 133233 h 1046071"/>
              <a:gd name="connsiteX291" fmla="*/ 10489406 w 12292893"/>
              <a:gd name="connsiteY291" fmla="*/ 118277 h 1046071"/>
              <a:gd name="connsiteX292" fmla="*/ 10506232 w 12292893"/>
              <a:gd name="connsiteY292" fmla="*/ 95282 h 1046071"/>
              <a:gd name="connsiteX293" fmla="*/ 10529227 w 12292893"/>
              <a:gd name="connsiteY293" fmla="*/ 93039 h 1046071"/>
              <a:gd name="connsiteX294" fmla="*/ 10577460 w 12292893"/>
              <a:gd name="connsiteY294" fmla="*/ 80139 h 1046071"/>
              <a:gd name="connsiteX295" fmla="*/ 10582321 w 12292893"/>
              <a:gd name="connsiteY295" fmla="*/ 68361 h 1046071"/>
              <a:gd name="connsiteX296" fmla="*/ 10581947 w 12292893"/>
              <a:gd name="connsiteY296" fmla="*/ 62005 h 1046071"/>
              <a:gd name="connsiteX297" fmla="*/ 10581572 w 12292893"/>
              <a:gd name="connsiteY297" fmla="*/ 47984 h 1046071"/>
              <a:gd name="connsiteX298" fmla="*/ 10576899 w 12292893"/>
              <a:gd name="connsiteY298" fmla="*/ 34336 h 1046071"/>
              <a:gd name="connsiteX299" fmla="*/ 10572599 w 12292893"/>
              <a:gd name="connsiteY299" fmla="*/ 17137 h 1046071"/>
              <a:gd name="connsiteX300" fmla="*/ 10579329 w 12292893"/>
              <a:gd name="connsiteY300" fmla="*/ 1246 h 1046071"/>
              <a:gd name="connsiteX301" fmla="*/ 10594846 w 12292893"/>
              <a:gd name="connsiteY301" fmla="*/ 6107 h 1046071"/>
              <a:gd name="connsiteX302" fmla="*/ 10632984 w 12292893"/>
              <a:gd name="connsiteY302" fmla="*/ 23867 h 1046071"/>
              <a:gd name="connsiteX303" fmla="*/ 10701595 w 12292893"/>
              <a:gd name="connsiteY303" fmla="*/ 30971 h 1046071"/>
              <a:gd name="connsiteX304" fmla="*/ 10770392 w 12292893"/>
              <a:gd name="connsiteY304" fmla="*/ 33215 h 1046071"/>
              <a:gd name="connsiteX305" fmla="*/ 10898080 w 12292893"/>
              <a:gd name="connsiteY305" fmla="*/ 20689 h 1046071"/>
              <a:gd name="connsiteX306" fmla="*/ 10923878 w 12292893"/>
              <a:gd name="connsiteY306" fmla="*/ 5172 h 1046071"/>
              <a:gd name="connsiteX307" fmla="*/ 10931520 w 12292893"/>
              <a:gd name="connsiteY307" fmla="*/ 265 h 1046071"/>
              <a:gd name="connsiteX0" fmla="*/ 11634616 w 12205236"/>
              <a:gd name="connsiteY0" fmla="*/ 695510 h 1036765"/>
              <a:gd name="connsiteX1" fmla="*/ 11628681 w 12205236"/>
              <a:gd name="connsiteY1" fmla="*/ 699880 h 1036765"/>
              <a:gd name="connsiteX2" fmla="*/ 11627185 w 12205236"/>
              <a:gd name="connsiteY2" fmla="*/ 725492 h 1036765"/>
              <a:gd name="connsiteX3" fmla="*/ 11644384 w 12205236"/>
              <a:gd name="connsiteY3" fmla="*/ 729979 h 1036765"/>
              <a:gd name="connsiteX4" fmla="*/ 11651863 w 12205236"/>
              <a:gd name="connsiteY4" fmla="*/ 730913 h 1036765"/>
              <a:gd name="connsiteX5" fmla="*/ 11663080 w 12205236"/>
              <a:gd name="connsiteY5" fmla="*/ 719883 h 1036765"/>
              <a:gd name="connsiteX6" fmla="*/ 11662519 w 12205236"/>
              <a:gd name="connsiteY6" fmla="*/ 715209 h 1036765"/>
              <a:gd name="connsiteX7" fmla="*/ 11641954 w 12205236"/>
              <a:gd name="connsiteY7" fmla="*/ 696328 h 1036765"/>
              <a:gd name="connsiteX8" fmla="*/ 11634616 w 12205236"/>
              <a:gd name="connsiteY8" fmla="*/ 695510 h 1036765"/>
              <a:gd name="connsiteX9" fmla="*/ 11559135 w 12205236"/>
              <a:gd name="connsiteY9" fmla="*/ 473903 h 1036765"/>
              <a:gd name="connsiteX10" fmla="*/ 11555396 w 12205236"/>
              <a:gd name="connsiteY10" fmla="*/ 476100 h 1036765"/>
              <a:gd name="connsiteX11" fmla="*/ 11542684 w 12205236"/>
              <a:gd name="connsiteY11" fmla="*/ 481895 h 1036765"/>
              <a:gd name="connsiteX12" fmla="*/ 11525110 w 12205236"/>
              <a:gd name="connsiteY12" fmla="*/ 505078 h 1036765"/>
              <a:gd name="connsiteX13" fmla="*/ 11524736 w 12205236"/>
              <a:gd name="connsiteY13" fmla="*/ 515360 h 1036765"/>
              <a:gd name="connsiteX14" fmla="*/ 11519876 w 12205236"/>
              <a:gd name="connsiteY14" fmla="*/ 555928 h 1036765"/>
              <a:gd name="connsiteX15" fmla="*/ 11506976 w 12205236"/>
              <a:gd name="connsiteY15" fmla="*/ 603787 h 1036765"/>
              <a:gd name="connsiteX16" fmla="*/ 11503611 w 12205236"/>
              <a:gd name="connsiteY16" fmla="*/ 628652 h 1036765"/>
              <a:gd name="connsiteX17" fmla="*/ 11498190 w 12205236"/>
              <a:gd name="connsiteY17" fmla="*/ 677072 h 1036765"/>
              <a:gd name="connsiteX18" fmla="*/ 11491646 w 12205236"/>
              <a:gd name="connsiteY18" fmla="*/ 701375 h 1036765"/>
              <a:gd name="connsiteX19" fmla="*/ 11500246 w 12205236"/>
              <a:gd name="connsiteY19" fmla="*/ 714275 h 1036765"/>
              <a:gd name="connsiteX20" fmla="*/ 11579139 w 12205236"/>
              <a:gd name="connsiteY20" fmla="*/ 722314 h 1036765"/>
              <a:gd name="connsiteX21" fmla="*/ 11601573 w 12205236"/>
              <a:gd name="connsiteY21" fmla="*/ 701188 h 1036765"/>
              <a:gd name="connsiteX22" fmla="*/ 11592039 w 12205236"/>
              <a:gd name="connsiteY22" fmla="*/ 685298 h 1036765"/>
              <a:gd name="connsiteX23" fmla="*/ 11574652 w 12205236"/>
              <a:gd name="connsiteY23" fmla="*/ 650525 h 1036765"/>
              <a:gd name="connsiteX24" fmla="*/ 11575400 w 12205236"/>
              <a:gd name="connsiteY24" fmla="*/ 643234 h 1036765"/>
              <a:gd name="connsiteX25" fmla="*/ 11572035 w 12205236"/>
              <a:gd name="connsiteY25" fmla="*/ 635008 h 1036765"/>
              <a:gd name="connsiteX26" fmla="*/ 11560257 w 12205236"/>
              <a:gd name="connsiteY26" fmla="*/ 640990 h 1036765"/>
              <a:gd name="connsiteX27" fmla="*/ 11552218 w 12205236"/>
              <a:gd name="connsiteY27" fmla="*/ 643047 h 1036765"/>
              <a:gd name="connsiteX28" fmla="*/ 11546797 w 12205236"/>
              <a:gd name="connsiteY28" fmla="*/ 630708 h 1036765"/>
              <a:gd name="connsiteX29" fmla="*/ 11548105 w 12205236"/>
              <a:gd name="connsiteY29" fmla="*/ 604535 h 1036765"/>
              <a:gd name="connsiteX30" fmla="*/ 11563248 w 12205236"/>
              <a:gd name="connsiteY30" fmla="*/ 482269 h 1036765"/>
              <a:gd name="connsiteX31" fmla="*/ 11562874 w 12205236"/>
              <a:gd name="connsiteY31" fmla="*/ 474230 h 1036765"/>
              <a:gd name="connsiteX32" fmla="*/ 11559135 w 12205236"/>
              <a:gd name="connsiteY32" fmla="*/ 473903 h 1036765"/>
              <a:gd name="connsiteX33" fmla="*/ 11566614 w 12205236"/>
              <a:gd name="connsiteY33" fmla="*/ 432915 h 1036765"/>
              <a:gd name="connsiteX34" fmla="*/ 11534832 w 12205236"/>
              <a:gd name="connsiteY34" fmla="*/ 477783 h 1036765"/>
              <a:gd name="connsiteX35" fmla="*/ 11566614 w 12205236"/>
              <a:gd name="connsiteY35" fmla="*/ 432915 h 1036765"/>
              <a:gd name="connsiteX36" fmla="*/ 11397236 w 12205236"/>
              <a:gd name="connsiteY36" fmla="*/ 427493 h 1036765"/>
              <a:gd name="connsiteX37" fmla="*/ 11415558 w 12205236"/>
              <a:gd name="connsiteY37" fmla="*/ 452544 h 1036765"/>
              <a:gd name="connsiteX38" fmla="*/ 11502676 w 12205236"/>
              <a:gd name="connsiteY38" fmla="*/ 486756 h 1036765"/>
              <a:gd name="connsiteX39" fmla="*/ 11513333 w 12205236"/>
              <a:gd name="connsiteY39" fmla="*/ 482269 h 1036765"/>
              <a:gd name="connsiteX40" fmla="*/ 11520063 w 12205236"/>
              <a:gd name="connsiteY40" fmla="*/ 459835 h 1036765"/>
              <a:gd name="connsiteX41" fmla="*/ 11397236 w 12205236"/>
              <a:gd name="connsiteY41" fmla="*/ 427493 h 1036765"/>
              <a:gd name="connsiteX42" fmla="*/ 10946687 w 12205236"/>
              <a:gd name="connsiteY42" fmla="*/ 423941 h 1036765"/>
              <a:gd name="connsiteX43" fmla="*/ 10942386 w 12205236"/>
              <a:gd name="connsiteY43" fmla="*/ 428241 h 1036765"/>
              <a:gd name="connsiteX44" fmla="*/ 10897893 w 12205236"/>
              <a:gd name="connsiteY44" fmla="*/ 500778 h 1036765"/>
              <a:gd name="connsiteX45" fmla="*/ 10888732 w 12205236"/>
              <a:gd name="connsiteY45" fmla="*/ 530876 h 1036765"/>
              <a:gd name="connsiteX46" fmla="*/ 10876394 w 12205236"/>
              <a:gd name="connsiteY46" fmla="*/ 565275 h 1036765"/>
              <a:gd name="connsiteX47" fmla="*/ 10840686 w 12205236"/>
              <a:gd name="connsiteY47" fmla="*/ 659311 h 1036765"/>
              <a:gd name="connsiteX48" fmla="*/ 10840312 w 12205236"/>
              <a:gd name="connsiteY48" fmla="*/ 679689 h 1036765"/>
              <a:gd name="connsiteX49" fmla="*/ 10848164 w 12205236"/>
              <a:gd name="connsiteY49" fmla="*/ 687167 h 1036765"/>
              <a:gd name="connsiteX50" fmla="*/ 10866859 w 12205236"/>
              <a:gd name="connsiteY50" fmla="*/ 686606 h 1036765"/>
              <a:gd name="connsiteX51" fmla="*/ 11009689 w 12205236"/>
              <a:gd name="connsiteY51" fmla="*/ 686606 h 1036765"/>
              <a:gd name="connsiteX52" fmla="*/ 11048948 w 12205236"/>
              <a:gd name="connsiteY52" fmla="*/ 686980 h 1036765"/>
              <a:gd name="connsiteX53" fmla="*/ 11054931 w 12205236"/>
              <a:gd name="connsiteY53" fmla="*/ 681559 h 1036765"/>
              <a:gd name="connsiteX54" fmla="*/ 10998846 w 12205236"/>
              <a:gd name="connsiteY54" fmla="*/ 577240 h 1036765"/>
              <a:gd name="connsiteX55" fmla="*/ 10985572 w 12205236"/>
              <a:gd name="connsiteY55" fmla="*/ 545459 h 1036765"/>
              <a:gd name="connsiteX56" fmla="*/ 10981272 w 12205236"/>
              <a:gd name="connsiteY56" fmla="*/ 514051 h 1036765"/>
              <a:gd name="connsiteX57" fmla="*/ 10950238 w 12205236"/>
              <a:gd name="connsiteY57" fmla="*/ 428989 h 1036765"/>
              <a:gd name="connsiteX58" fmla="*/ 10946687 w 12205236"/>
              <a:gd name="connsiteY58" fmla="*/ 423941 h 1036765"/>
              <a:gd name="connsiteX59" fmla="*/ 11552779 w 12205236"/>
              <a:gd name="connsiteY59" fmla="*/ 389729 h 1036765"/>
              <a:gd name="connsiteX60" fmla="*/ 11548853 w 12205236"/>
              <a:gd name="connsiteY60" fmla="*/ 393468 h 1036765"/>
              <a:gd name="connsiteX61" fmla="*/ 11541375 w 12205236"/>
              <a:gd name="connsiteY61" fmla="*/ 436654 h 1036765"/>
              <a:gd name="connsiteX62" fmla="*/ 11544180 w 12205236"/>
              <a:gd name="connsiteY62" fmla="*/ 440579 h 1036765"/>
              <a:gd name="connsiteX63" fmla="*/ 11569604 w 12205236"/>
              <a:gd name="connsiteY63" fmla="*/ 410854 h 1036765"/>
              <a:gd name="connsiteX64" fmla="*/ 11552779 w 12205236"/>
              <a:gd name="connsiteY64" fmla="*/ 389729 h 1036765"/>
              <a:gd name="connsiteX65" fmla="*/ 10553296 w 12205236"/>
              <a:gd name="connsiteY65" fmla="*/ 389238 h 1036765"/>
              <a:gd name="connsiteX66" fmla="*/ 10546613 w 12205236"/>
              <a:gd name="connsiteY66" fmla="*/ 392159 h 1036765"/>
              <a:gd name="connsiteX67" fmla="*/ 10495015 w 12205236"/>
              <a:gd name="connsiteY67" fmla="*/ 432540 h 1036765"/>
              <a:gd name="connsiteX68" fmla="*/ 10419487 w 12205236"/>
              <a:gd name="connsiteY68" fmla="*/ 513677 h 1036765"/>
              <a:gd name="connsiteX69" fmla="*/ 10408831 w 12205236"/>
              <a:gd name="connsiteY69" fmla="*/ 548824 h 1036765"/>
              <a:gd name="connsiteX70" fmla="*/ 10406027 w 12205236"/>
              <a:gd name="connsiteY70" fmla="*/ 564341 h 1036765"/>
              <a:gd name="connsiteX71" fmla="*/ 10395183 w 12205236"/>
              <a:gd name="connsiteY71" fmla="*/ 656881 h 1036765"/>
              <a:gd name="connsiteX72" fmla="*/ 10400605 w 12205236"/>
              <a:gd name="connsiteY72" fmla="*/ 701375 h 1036765"/>
              <a:gd name="connsiteX73" fmla="*/ 10411448 w 12205236"/>
              <a:gd name="connsiteY73" fmla="*/ 710910 h 1036765"/>
              <a:gd name="connsiteX74" fmla="*/ 10487911 w 12205236"/>
              <a:gd name="connsiteY74" fmla="*/ 705488 h 1036765"/>
              <a:gd name="connsiteX75" fmla="*/ 10681778 w 12205236"/>
              <a:gd name="connsiteY75" fmla="*/ 693336 h 1036765"/>
              <a:gd name="connsiteX76" fmla="*/ 10697669 w 12205236"/>
              <a:gd name="connsiteY76" fmla="*/ 681933 h 1036765"/>
              <a:gd name="connsiteX77" fmla="*/ 10679348 w 12205236"/>
              <a:gd name="connsiteY77" fmla="*/ 672585 h 1036765"/>
              <a:gd name="connsiteX78" fmla="*/ 10589238 w 12205236"/>
              <a:gd name="connsiteY78" fmla="*/ 551067 h 1036765"/>
              <a:gd name="connsiteX79" fmla="*/ 10563812 w 12205236"/>
              <a:gd name="connsiteY79" fmla="*/ 480213 h 1036765"/>
              <a:gd name="connsiteX80" fmla="*/ 10556895 w 12205236"/>
              <a:gd name="connsiteY80" fmla="*/ 395711 h 1036765"/>
              <a:gd name="connsiteX81" fmla="*/ 10553296 w 12205236"/>
              <a:gd name="connsiteY81" fmla="*/ 389238 h 1036765"/>
              <a:gd name="connsiteX82" fmla="*/ 10641210 w 12205236"/>
              <a:gd name="connsiteY82" fmla="*/ 347478 h 1036765"/>
              <a:gd name="connsiteX83" fmla="*/ 10632984 w 12205236"/>
              <a:gd name="connsiteY83" fmla="*/ 351404 h 1036765"/>
              <a:gd name="connsiteX84" fmla="*/ 10627562 w 12205236"/>
              <a:gd name="connsiteY84" fmla="*/ 370847 h 1036765"/>
              <a:gd name="connsiteX85" fmla="*/ 10624197 w 12205236"/>
              <a:gd name="connsiteY85" fmla="*/ 384494 h 1036765"/>
              <a:gd name="connsiteX86" fmla="*/ 10619897 w 12205236"/>
              <a:gd name="connsiteY86" fmla="*/ 408237 h 1036765"/>
              <a:gd name="connsiteX87" fmla="*/ 10618402 w 12205236"/>
              <a:gd name="connsiteY87" fmla="*/ 416276 h 1036765"/>
              <a:gd name="connsiteX88" fmla="*/ 10614850 w 12205236"/>
              <a:gd name="connsiteY88" fmla="*/ 491617 h 1036765"/>
              <a:gd name="connsiteX89" fmla="*/ 10628684 w 12205236"/>
              <a:gd name="connsiteY89" fmla="*/ 528446 h 1036765"/>
              <a:gd name="connsiteX90" fmla="*/ 10636349 w 12205236"/>
              <a:gd name="connsiteY90" fmla="*/ 543215 h 1036765"/>
              <a:gd name="connsiteX91" fmla="*/ 10660466 w 12205236"/>
              <a:gd name="connsiteY91" fmla="*/ 592383 h 1036765"/>
              <a:gd name="connsiteX92" fmla="*/ 10713372 w 12205236"/>
              <a:gd name="connsiteY92" fmla="*/ 648842 h 1036765"/>
              <a:gd name="connsiteX93" fmla="*/ 10729824 w 12205236"/>
              <a:gd name="connsiteY93" fmla="*/ 672024 h 1036765"/>
              <a:gd name="connsiteX94" fmla="*/ 10734685 w 12205236"/>
              <a:gd name="connsiteY94" fmla="*/ 678567 h 1036765"/>
              <a:gd name="connsiteX95" fmla="*/ 10779366 w 12205236"/>
              <a:gd name="connsiteY95" fmla="*/ 690719 h 1036765"/>
              <a:gd name="connsiteX96" fmla="*/ 10807409 w 12205236"/>
              <a:gd name="connsiteY96" fmla="*/ 669781 h 1036765"/>
              <a:gd name="connsiteX97" fmla="*/ 10813204 w 12205236"/>
              <a:gd name="connsiteY97" fmla="*/ 655012 h 1036765"/>
              <a:gd name="connsiteX98" fmla="*/ 10833956 w 12205236"/>
              <a:gd name="connsiteY98" fmla="*/ 531811 h 1036765"/>
              <a:gd name="connsiteX99" fmla="*/ 10842742 w 12205236"/>
              <a:gd name="connsiteY99" fmla="*/ 502086 h 1036765"/>
              <a:gd name="connsiteX100" fmla="*/ 10859754 w 12205236"/>
              <a:gd name="connsiteY100" fmla="*/ 474604 h 1036765"/>
              <a:gd name="connsiteX101" fmla="*/ 10892658 w 12205236"/>
              <a:gd name="connsiteY101" fmla="*/ 368790 h 1036765"/>
              <a:gd name="connsiteX102" fmla="*/ 10885180 w 12205236"/>
              <a:gd name="connsiteY102" fmla="*/ 362621 h 1036765"/>
              <a:gd name="connsiteX103" fmla="*/ 10836199 w 12205236"/>
              <a:gd name="connsiteY103" fmla="*/ 374025 h 1036765"/>
              <a:gd name="connsiteX104" fmla="*/ 10791518 w 12205236"/>
              <a:gd name="connsiteY104" fmla="*/ 379634 h 1036765"/>
              <a:gd name="connsiteX105" fmla="*/ 10745154 w 12205236"/>
              <a:gd name="connsiteY105" fmla="*/ 377016 h 1036765"/>
              <a:gd name="connsiteX106" fmla="*/ 10727020 w 12205236"/>
              <a:gd name="connsiteY106" fmla="*/ 374586 h 1036765"/>
              <a:gd name="connsiteX107" fmla="*/ 10711503 w 12205236"/>
              <a:gd name="connsiteY107" fmla="*/ 371408 h 1036765"/>
              <a:gd name="connsiteX108" fmla="*/ 10693369 w 12205236"/>
              <a:gd name="connsiteY108" fmla="*/ 367108 h 1036765"/>
              <a:gd name="connsiteX109" fmla="*/ 10653735 w 12205236"/>
              <a:gd name="connsiteY109" fmla="*/ 352713 h 1036765"/>
              <a:gd name="connsiteX110" fmla="*/ 10641210 w 12205236"/>
              <a:gd name="connsiteY110" fmla="*/ 347478 h 1036765"/>
              <a:gd name="connsiteX111" fmla="*/ 10369758 w 12205236"/>
              <a:gd name="connsiteY111" fmla="*/ 338879 h 1036765"/>
              <a:gd name="connsiteX112" fmla="*/ 10362654 w 12205236"/>
              <a:gd name="connsiteY112" fmla="*/ 357948 h 1036765"/>
              <a:gd name="connsiteX113" fmla="*/ 10364898 w 12205236"/>
              <a:gd name="connsiteY113" fmla="*/ 358695 h 1036765"/>
              <a:gd name="connsiteX114" fmla="*/ 10369758 w 12205236"/>
              <a:gd name="connsiteY114" fmla="*/ 338879 h 1036765"/>
              <a:gd name="connsiteX115" fmla="*/ 11346424 w 12205236"/>
              <a:gd name="connsiteY115" fmla="*/ 288619 h 1036765"/>
              <a:gd name="connsiteX116" fmla="*/ 11350474 w 12205236"/>
              <a:gd name="connsiteY116" fmla="*/ 306943 h 1036765"/>
              <a:gd name="connsiteX117" fmla="*/ 11351060 w 12205236"/>
              <a:gd name="connsiteY117" fmla="*/ 322053 h 1036765"/>
              <a:gd name="connsiteX118" fmla="*/ 11346424 w 12205236"/>
              <a:gd name="connsiteY118" fmla="*/ 288619 h 1036765"/>
              <a:gd name="connsiteX119" fmla="*/ 11349751 w 12205236"/>
              <a:gd name="connsiteY119" fmla="*/ 159406 h 1036765"/>
              <a:gd name="connsiteX120" fmla="*/ 11338160 w 12205236"/>
              <a:gd name="connsiteY120" fmla="*/ 178288 h 1036765"/>
              <a:gd name="connsiteX121" fmla="*/ 11336104 w 12205236"/>
              <a:gd name="connsiteY121" fmla="*/ 214183 h 1036765"/>
              <a:gd name="connsiteX122" fmla="*/ 11346424 w 12205236"/>
              <a:gd name="connsiteY122" fmla="*/ 288619 h 1036765"/>
              <a:gd name="connsiteX123" fmla="*/ 11329934 w 12205236"/>
              <a:gd name="connsiteY123" fmla="*/ 213996 h 1036765"/>
              <a:gd name="connsiteX124" fmla="*/ 11331617 w 12205236"/>
              <a:gd name="connsiteY124" fmla="*/ 176232 h 1036765"/>
              <a:gd name="connsiteX125" fmla="*/ 11330682 w 12205236"/>
              <a:gd name="connsiteY125" fmla="*/ 166697 h 1036765"/>
              <a:gd name="connsiteX126" fmla="*/ 11320587 w 12205236"/>
              <a:gd name="connsiteY126" fmla="*/ 169315 h 1036765"/>
              <a:gd name="connsiteX127" fmla="*/ 11315166 w 12205236"/>
              <a:gd name="connsiteY127" fmla="*/ 172680 h 1036765"/>
              <a:gd name="connsiteX128" fmla="*/ 11277776 w 12205236"/>
              <a:gd name="connsiteY128" fmla="*/ 204461 h 1036765"/>
              <a:gd name="connsiteX129" fmla="*/ 11265436 w 12205236"/>
              <a:gd name="connsiteY129" fmla="*/ 217174 h 1036765"/>
              <a:gd name="connsiteX130" fmla="*/ 11199630 w 12205236"/>
              <a:gd name="connsiteY130" fmla="*/ 287467 h 1036765"/>
              <a:gd name="connsiteX131" fmla="*/ 11051004 w 12205236"/>
              <a:gd name="connsiteY131" fmla="*/ 311958 h 1036765"/>
              <a:gd name="connsiteX132" fmla="*/ 11045770 w 12205236"/>
              <a:gd name="connsiteY132" fmla="*/ 310088 h 1036765"/>
              <a:gd name="connsiteX133" fmla="*/ 11027636 w 12205236"/>
              <a:gd name="connsiteY133" fmla="*/ 345983 h 1036765"/>
              <a:gd name="connsiteX134" fmla="*/ 11014175 w 12205236"/>
              <a:gd name="connsiteY134" fmla="*/ 376643 h 1036765"/>
              <a:gd name="connsiteX135" fmla="*/ 11019036 w 12205236"/>
              <a:gd name="connsiteY135" fmla="*/ 430484 h 1036765"/>
              <a:gd name="connsiteX136" fmla="*/ 11019036 w 12205236"/>
              <a:gd name="connsiteY136" fmla="*/ 430671 h 1036765"/>
              <a:gd name="connsiteX137" fmla="*/ 11019784 w 12205236"/>
              <a:gd name="connsiteY137" fmla="*/ 435158 h 1036765"/>
              <a:gd name="connsiteX138" fmla="*/ 11028197 w 12205236"/>
              <a:gd name="connsiteY138" fmla="*/ 513490 h 1036765"/>
              <a:gd name="connsiteX139" fmla="*/ 11049322 w 12205236"/>
              <a:gd name="connsiteY139" fmla="*/ 556676 h 1036765"/>
              <a:gd name="connsiteX140" fmla="*/ 11049883 w 12205236"/>
              <a:gd name="connsiteY140" fmla="*/ 566023 h 1036765"/>
              <a:gd name="connsiteX141" fmla="*/ 11085590 w 12205236"/>
              <a:gd name="connsiteY141" fmla="*/ 679128 h 1036765"/>
              <a:gd name="connsiteX142" fmla="*/ 11104472 w 12205236"/>
              <a:gd name="connsiteY142" fmla="*/ 689971 h 1036765"/>
              <a:gd name="connsiteX143" fmla="*/ 11317035 w 12205236"/>
              <a:gd name="connsiteY143" fmla="*/ 699880 h 1036765"/>
              <a:gd name="connsiteX144" fmla="*/ 11460986 w 12205236"/>
              <a:gd name="connsiteY144" fmla="*/ 711097 h 1036765"/>
              <a:gd name="connsiteX145" fmla="*/ 11472764 w 12205236"/>
              <a:gd name="connsiteY145" fmla="*/ 703993 h 1036765"/>
              <a:gd name="connsiteX146" fmla="*/ 11480056 w 12205236"/>
              <a:gd name="connsiteY146" fmla="*/ 653703 h 1036765"/>
              <a:gd name="connsiteX147" fmla="*/ 11491272 w 12205236"/>
              <a:gd name="connsiteY147" fmla="*/ 594066 h 1036765"/>
              <a:gd name="connsiteX148" fmla="*/ 11500620 w 12205236"/>
              <a:gd name="connsiteY148" fmla="*/ 565649 h 1036765"/>
              <a:gd name="connsiteX149" fmla="*/ 11508659 w 12205236"/>
              <a:gd name="connsiteY149" fmla="*/ 503582 h 1036765"/>
              <a:gd name="connsiteX150" fmla="*/ 11499124 w 12205236"/>
              <a:gd name="connsiteY150" fmla="*/ 492925 h 1036765"/>
              <a:gd name="connsiteX151" fmla="*/ 11412193 w 12205236"/>
              <a:gd name="connsiteY151" fmla="*/ 457405 h 1036765"/>
              <a:gd name="connsiteX152" fmla="*/ 11392189 w 12205236"/>
              <a:gd name="connsiteY152" fmla="*/ 434036 h 1036765"/>
              <a:gd name="connsiteX153" fmla="*/ 11392002 w 12205236"/>
              <a:gd name="connsiteY153" fmla="*/ 434223 h 1036765"/>
              <a:gd name="connsiteX154" fmla="*/ 11380785 w 12205236"/>
              <a:gd name="connsiteY154" fmla="*/ 413845 h 1036765"/>
              <a:gd name="connsiteX155" fmla="*/ 11366950 w 12205236"/>
              <a:gd name="connsiteY155" fmla="*/ 381503 h 1036765"/>
              <a:gd name="connsiteX156" fmla="*/ 11350474 w 12205236"/>
              <a:gd name="connsiteY156" fmla="*/ 306943 h 1036765"/>
              <a:gd name="connsiteX157" fmla="*/ 11346947 w 12205236"/>
              <a:gd name="connsiteY157" fmla="*/ 216052 h 1036765"/>
              <a:gd name="connsiteX158" fmla="*/ 11352369 w 12205236"/>
              <a:gd name="connsiteY158" fmla="*/ 178475 h 1036765"/>
              <a:gd name="connsiteX159" fmla="*/ 11354986 w 12205236"/>
              <a:gd name="connsiteY159" fmla="*/ 164828 h 1036765"/>
              <a:gd name="connsiteX160" fmla="*/ 11349751 w 12205236"/>
              <a:gd name="connsiteY160" fmla="*/ 159406 h 1036765"/>
              <a:gd name="connsiteX161" fmla="*/ 10931520 w 12205236"/>
              <a:gd name="connsiteY161" fmla="*/ 265 h 1036765"/>
              <a:gd name="connsiteX162" fmla="*/ 10940144 w 12205236"/>
              <a:gd name="connsiteY162" fmla="*/ 2929 h 1036765"/>
              <a:gd name="connsiteX163" fmla="*/ 10943321 w 12205236"/>
              <a:gd name="connsiteY163" fmla="*/ 6668 h 1036765"/>
              <a:gd name="connsiteX164" fmla="*/ 10943695 w 12205236"/>
              <a:gd name="connsiteY164" fmla="*/ 30224 h 1036765"/>
              <a:gd name="connsiteX165" fmla="*/ 10937526 w 12205236"/>
              <a:gd name="connsiteY165" fmla="*/ 48731 h 1036765"/>
              <a:gd name="connsiteX166" fmla="*/ 10936218 w 12205236"/>
              <a:gd name="connsiteY166" fmla="*/ 54901 h 1036765"/>
              <a:gd name="connsiteX167" fmla="*/ 10930983 w 12205236"/>
              <a:gd name="connsiteY167" fmla="*/ 47797 h 1036765"/>
              <a:gd name="connsiteX168" fmla="*/ 10930422 w 12205236"/>
              <a:gd name="connsiteY168" fmla="*/ 68175 h 1036765"/>
              <a:gd name="connsiteX169" fmla="*/ 10937713 w 12205236"/>
              <a:gd name="connsiteY169" fmla="*/ 79765 h 1036765"/>
              <a:gd name="connsiteX170" fmla="*/ 10973794 w 12205236"/>
              <a:gd name="connsiteY170" fmla="*/ 105751 h 1036765"/>
              <a:gd name="connsiteX171" fmla="*/ 10977346 w 12205236"/>
              <a:gd name="connsiteY171" fmla="*/ 109864 h 1036765"/>
              <a:gd name="connsiteX172" fmla="*/ 11013802 w 12205236"/>
              <a:gd name="connsiteY172" fmla="*/ 137159 h 1036765"/>
              <a:gd name="connsiteX173" fmla="*/ 11039975 w 12205236"/>
              <a:gd name="connsiteY173" fmla="*/ 163145 h 1036765"/>
              <a:gd name="connsiteX174" fmla="*/ 11087834 w 12205236"/>
              <a:gd name="connsiteY174" fmla="*/ 197731 h 1036765"/>
              <a:gd name="connsiteX175" fmla="*/ 11181870 w 12205236"/>
              <a:gd name="connsiteY175" fmla="*/ 189131 h 1036765"/>
              <a:gd name="connsiteX176" fmla="*/ 11210660 w 12205236"/>
              <a:gd name="connsiteY176" fmla="*/ 156041 h 1036765"/>
              <a:gd name="connsiteX177" fmla="*/ 11217204 w 12205236"/>
              <a:gd name="connsiteY177" fmla="*/ 145011 h 1036765"/>
              <a:gd name="connsiteX178" fmla="*/ 11235712 w 12205236"/>
              <a:gd name="connsiteY178" fmla="*/ 107621 h 1036765"/>
              <a:gd name="connsiteX179" fmla="*/ 11240946 w 12205236"/>
              <a:gd name="connsiteY179" fmla="*/ 77335 h 1036765"/>
              <a:gd name="connsiteX180" fmla="*/ 11252911 w 12205236"/>
              <a:gd name="connsiteY180" fmla="*/ 63875 h 1036765"/>
              <a:gd name="connsiteX181" fmla="*/ 11248798 w 12205236"/>
              <a:gd name="connsiteY181" fmla="*/ 58827 h 1036765"/>
              <a:gd name="connsiteX182" fmla="*/ 11254220 w 12205236"/>
              <a:gd name="connsiteY182" fmla="*/ 58453 h 1036765"/>
              <a:gd name="connsiteX183" fmla="*/ 11256650 w 12205236"/>
              <a:gd name="connsiteY183" fmla="*/ 60136 h 1036765"/>
              <a:gd name="connsiteX184" fmla="*/ 11279458 w 12205236"/>
              <a:gd name="connsiteY184" fmla="*/ 63501 h 1036765"/>
              <a:gd name="connsiteX185" fmla="*/ 11317035 w 12205236"/>
              <a:gd name="connsiteY185" fmla="*/ 66305 h 1036765"/>
              <a:gd name="connsiteX186" fmla="*/ 11329186 w 12205236"/>
              <a:gd name="connsiteY186" fmla="*/ 70605 h 1036765"/>
              <a:gd name="connsiteX187" fmla="*/ 11336665 w 12205236"/>
              <a:gd name="connsiteY187" fmla="*/ 72848 h 1036765"/>
              <a:gd name="connsiteX188" fmla="*/ 11374428 w 12205236"/>
              <a:gd name="connsiteY188" fmla="*/ 73222 h 1036765"/>
              <a:gd name="connsiteX189" fmla="*/ 11397236 w 12205236"/>
              <a:gd name="connsiteY189" fmla="*/ 74157 h 1036765"/>
              <a:gd name="connsiteX190" fmla="*/ 11411632 w 12205236"/>
              <a:gd name="connsiteY190" fmla="*/ 80887 h 1036765"/>
              <a:gd name="connsiteX191" fmla="*/ 11431822 w 12205236"/>
              <a:gd name="connsiteY191" fmla="*/ 116595 h 1036765"/>
              <a:gd name="connsiteX192" fmla="*/ 11428457 w 12205236"/>
              <a:gd name="connsiteY192" fmla="*/ 136037 h 1036765"/>
              <a:gd name="connsiteX193" fmla="*/ 11425092 w 12205236"/>
              <a:gd name="connsiteY193" fmla="*/ 135103 h 1036765"/>
              <a:gd name="connsiteX194" fmla="*/ 11421353 w 12205236"/>
              <a:gd name="connsiteY194" fmla="*/ 139029 h 1036765"/>
              <a:gd name="connsiteX195" fmla="*/ 11401350 w 12205236"/>
              <a:gd name="connsiteY195" fmla="*/ 152489 h 1036765"/>
              <a:gd name="connsiteX196" fmla="*/ 11380224 w 12205236"/>
              <a:gd name="connsiteY196" fmla="*/ 155293 h 1036765"/>
              <a:gd name="connsiteX197" fmla="*/ 11358912 w 12205236"/>
              <a:gd name="connsiteY197" fmla="*/ 174549 h 1036765"/>
              <a:gd name="connsiteX198" fmla="*/ 11358164 w 12205236"/>
              <a:gd name="connsiteY198" fmla="*/ 181840 h 1036765"/>
              <a:gd name="connsiteX199" fmla="*/ 11352742 w 12205236"/>
              <a:gd name="connsiteY199" fmla="*/ 221100 h 1036765"/>
              <a:gd name="connsiteX200" fmla="*/ 11351995 w 12205236"/>
              <a:gd name="connsiteY200" fmla="*/ 256620 h 1036765"/>
              <a:gd name="connsiteX201" fmla="*/ 11363399 w 12205236"/>
              <a:gd name="connsiteY201" fmla="*/ 347104 h 1036765"/>
              <a:gd name="connsiteX202" fmla="*/ 11399854 w 12205236"/>
              <a:gd name="connsiteY202" fmla="*/ 420389 h 1036765"/>
              <a:gd name="connsiteX203" fmla="*/ 11514454 w 12205236"/>
              <a:gd name="connsiteY203" fmla="*/ 454975 h 1036765"/>
              <a:gd name="connsiteX204" fmla="*/ 11525298 w 12205236"/>
              <a:gd name="connsiteY204" fmla="*/ 443758 h 1036765"/>
              <a:gd name="connsiteX205" fmla="*/ 11537449 w 12205236"/>
              <a:gd name="connsiteY205" fmla="*/ 387299 h 1036765"/>
              <a:gd name="connsiteX206" fmla="*/ 11538010 w 12205236"/>
              <a:gd name="connsiteY206" fmla="*/ 373464 h 1036765"/>
              <a:gd name="connsiteX207" fmla="*/ 11532402 w 12205236"/>
              <a:gd name="connsiteY207" fmla="*/ 322614 h 1036765"/>
              <a:gd name="connsiteX208" fmla="*/ 11533150 w 12205236"/>
              <a:gd name="connsiteY208" fmla="*/ 320184 h 1036765"/>
              <a:gd name="connsiteX209" fmla="*/ 11534271 w 12205236"/>
              <a:gd name="connsiteY209" fmla="*/ 314949 h 1036765"/>
              <a:gd name="connsiteX210" fmla="*/ 11551844 w 12205236"/>
              <a:gd name="connsiteY210" fmla="*/ 281298 h 1036765"/>
              <a:gd name="connsiteX211" fmla="*/ 11568109 w 12205236"/>
              <a:gd name="connsiteY211" fmla="*/ 272137 h 1036765"/>
              <a:gd name="connsiteX212" fmla="*/ 11574465 w 12205236"/>
              <a:gd name="connsiteY212" fmla="*/ 255873 h 1036765"/>
              <a:gd name="connsiteX213" fmla="*/ 11576709 w 12205236"/>
              <a:gd name="connsiteY213" fmla="*/ 255312 h 1036765"/>
              <a:gd name="connsiteX214" fmla="*/ 11578765 w 12205236"/>
              <a:gd name="connsiteY214" fmla="*/ 239608 h 1036765"/>
              <a:gd name="connsiteX215" fmla="*/ 11575587 w 12205236"/>
              <a:gd name="connsiteY215" fmla="*/ 231756 h 1036765"/>
              <a:gd name="connsiteX216" fmla="*/ 11567735 w 12205236"/>
              <a:gd name="connsiteY216" fmla="*/ 236430 h 1036765"/>
              <a:gd name="connsiteX217" fmla="*/ 11562688 w 12205236"/>
              <a:gd name="connsiteY217" fmla="*/ 238486 h 1036765"/>
              <a:gd name="connsiteX218" fmla="*/ 11563248 w 12205236"/>
              <a:gd name="connsiteY218" fmla="*/ 208948 h 1036765"/>
              <a:gd name="connsiteX219" fmla="*/ 11576522 w 12205236"/>
              <a:gd name="connsiteY219" fmla="*/ 198666 h 1036765"/>
              <a:gd name="connsiteX220" fmla="*/ 11578952 w 12205236"/>
              <a:gd name="connsiteY220" fmla="*/ 186140 h 1036765"/>
              <a:gd name="connsiteX221" fmla="*/ 11571100 w 12205236"/>
              <a:gd name="connsiteY221" fmla="*/ 171184 h 1036765"/>
              <a:gd name="connsiteX222" fmla="*/ 11574465 w 12205236"/>
              <a:gd name="connsiteY222" fmla="*/ 153050 h 1036765"/>
              <a:gd name="connsiteX223" fmla="*/ 11578578 w 12205236"/>
              <a:gd name="connsiteY223" fmla="*/ 129868 h 1036765"/>
              <a:gd name="connsiteX224" fmla="*/ 11575400 w 12205236"/>
              <a:gd name="connsiteY224" fmla="*/ 124073 h 1036765"/>
              <a:gd name="connsiteX225" fmla="*/ 11572409 w 12205236"/>
              <a:gd name="connsiteY225" fmla="*/ 124073 h 1036765"/>
              <a:gd name="connsiteX226" fmla="*/ 11572409 w 12205236"/>
              <a:gd name="connsiteY226" fmla="*/ 122390 h 1036765"/>
              <a:gd name="connsiteX227" fmla="*/ 11582878 w 12205236"/>
              <a:gd name="connsiteY227" fmla="*/ 105004 h 1036765"/>
              <a:gd name="connsiteX228" fmla="*/ 11595591 w 12205236"/>
              <a:gd name="connsiteY228" fmla="*/ 97339 h 1036765"/>
              <a:gd name="connsiteX229" fmla="*/ 11666258 w 12205236"/>
              <a:gd name="connsiteY229" fmla="*/ 134916 h 1036765"/>
              <a:gd name="connsiteX230" fmla="*/ 11667754 w 12205236"/>
              <a:gd name="connsiteY230" fmla="*/ 137159 h 1036765"/>
              <a:gd name="connsiteX231" fmla="*/ 11668875 w 12205236"/>
              <a:gd name="connsiteY231" fmla="*/ 163893 h 1036765"/>
              <a:gd name="connsiteX232" fmla="*/ 11675231 w 12205236"/>
              <a:gd name="connsiteY232" fmla="*/ 182588 h 1036765"/>
              <a:gd name="connsiteX233" fmla="*/ 11694861 w 12205236"/>
              <a:gd name="connsiteY233" fmla="*/ 195114 h 1036765"/>
              <a:gd name="connsiteX234" fmla="*/ 11716174 w 12205236"/>
              <a:gd name="connsiteY234" fmla="*/ 226334 h 1036765"/>
              <a:gd name="connsiteX235" fmla="*/ 11733747 w 12205236"/>
              <a:gd name="connsiteY235" fmla="*/ 283167 h 1036765"/>
              <a:gd name="connsiteX236" fmla="*/ 11737673 w 12205236"/>
              <a:gd name="connsiteY236" fmla="*/ 337383 h 1036765"/>
              <a:gd name="connsiteX237" fmla="*/ 11735804 w 12205236"/>
              <a:gd name="connsiteY237" fmla="*/ 409172 h 1036765"/>
              <a:gd name="connsiteX238" fmla="*/ 11742534 w 12205236"/>
              <a:gd name="connsiteY238" fmla="*/ 502273 h 1036765"/>
              <a:gd name="connsiteX239" fmla="*/ 11749451 w 12205236"/>
              <a:gd name="connsiteY239" fmla="*/ 573875 h 1036765"/>
              <a:gd name="connsiteX240" fmla="*/ 11743094 w 12205236"/>
              <a:gd name="connsiteY240" fmla="*/ 614069 h 1036765"/>
              <a:gd name="connsiteX241" fmla="*/ 11740477 w 12205236"/>
              <a:gd name="connsiteY241" fmla="*/ 624539 h 1036765"/>
              <a:gd name="connsiteX242" fmla="*/ 11732625 w 12205236"/>
              <a:gd name="connsiteY242" fmla="*/ 663798 h 1036765"/>
              <a:gd name="connsiteX243" fmla="*/ 11729634 w 12205236"/>
              <a:gd name="connsiteY243" fmla="*/ 674080 h 1036765"/>
              <a:gd name="connsiteX244" fmla="*/ 11712248 w 12205236"/>
              <a:gd name="connsiteY244" fmla="*/ 697823 h 1036765"/>
              <a:gd name="connsiteX245" fmla="*/ 11700283 w 12205236"/>
              <a:gd name="connsiteY245" fmla="*/ 726240 h 1036765"/>
              <a:gd name="connsiteX246" fmla="*/ 11704957 w 12205236"/>
              <a:gd name="connsiteY246" fmla="*/ 730353 h 1036765"/>
              <a:gd name="connsiteX247" fmla="*/ 11717330 w 12205236"/>
              <a:gd name="connsiteY247" fmla="*/ 732929 h 1036765"/>
              <a:gd name="connsiteX248" fmla="*/ 12192000 w 12205236"/>
              <a:gd name="connsiteY248" fmla="*/ 732929 h 1036765"/>
              <a:gd name="connsiteX249" fmla="*/ 12192000 w 12205236"/>
              <a:gd name="connsiteY249" fmla="*/ 825550 h 1036765"/>
              <a:gd name="connsiteX250" fmla="*/ 12205236 w 12205236"/>
              <a:gd name="connsiteY250" fmla="*/ 832802 h 1036765"/>
              <a:gd name="connsiteX251" fmla="*/ 12204487 w 12205236"/>
              <a:gd name="connsiteY251" fmla="*/ 1036765 h 1036765"/>
              <a:gd name="connsiteX252" fmla="*/ 0 w 12205236"/>
              <a:gd name="connsiteY252" fmla="*/ 908775 h 1036765"/>
              <a:gd name="connsiteX253" fmla="*/ 0 w 12205236"/>
              <a:gd name="connsiteY253" fmla="*/ 732929 h 1036765"/>
              <a:gd name="connsiteX254" fmla="*/ 10184483 w 12205236"/>
              <a:gd name="connsiteY254" fmla="*/ 732929 h 1036765"/>
              <a:gd name="connsiteX255" fmla="*/ 10336481 w 12205236"/>
              <a:gd name="connsiteY255" fmla="*/ 714462 h 1036765"/>
              <a:gd name="connsiteX256" fmla="*/ 10349568 w 12205236"/>
              <a:gd name="connsiteY256" fmla="*/ 713901 h 1036765"/>
              <a:gd name="connsiteX257" fmla="*/ 10356111 w 12205236"/>
              <a:gd name="connsiteY257" fmla="*/ 709414 h 1036765"/>
              <a:gd name="connsiteX258" fmla="*/ 10354615 w 12205236"/>
              <a:gd name="connsiteY258" fmla="*/ 679128 h 1036765"/>
              <a:gd name="connsiteX259" fmla="*/ 10358167 w 12205236"/>
              <a:gd name="connsiteY259" fmla="*/ 520594 h 1036765"/>
              <a:gd name="connsiteX260" fmla="*/ 10372188 w 12205236"/>
              <a:gd name="connsiteY260" fmla="*/ 482269 h 1036765"/>
              <a:gd name="connsiteX261" fmla="*/ 10396679 w 12205236"/>
              <a:gd name="connsiteY261" fmla="*/ 451984 h 1036765"/>
              <a:gd name="connsiteX262" fmla="*/ 10447903 w 12205236"/>
              <a:gd name="connsiteY262" fmla="*/ 334765 h 1036765"/>
              <a:gd name="connsiteX263" fmla="*/ 10448464 w 12205236"/>
              <a:gd name="connsiteY263" fmla="*/ 261107 h 1036765"/>
              <a:gd name="connsiteX264" fmla="*/ 10446408 w 12205236"/>
              <a:gd name="connsiteY264" fmla="*/ 225774 h 1036765"/>
              <a:gd name="connsiteX265" fmla="*/ 10448464 w 12205236"/>
              <a:gd name="connsiteY265" fmla="*/ 215678 h 1036765"/>
              <a:gd name="connsiteX266" fmla="*/ 10453512 w 12205236"/>
              <a:gd name="connsiteY266" fmla="*/ 201096 h 1036765"/>
              <a:gd name="connsiteX267" fmla="*/ 10442856 w 12205236"/>
              <a:gd name="connsiteY267" fmla="*/ 229139 h 1036765"/>
              <a:gd name="connsiteX268" fmla="*/ 10417991 w 12205236"/>
              <a:gd name="connsiteY268" fmla="*/ 307471 h 1036765"/>
              <a:gd name="connsiteX269" fmla="*/ 10413318 w 12205236"/>
              <a:gd name="connsiteY269" fmla="*/ 312331 h 1036765"/>
              <a:gd name="connsiteX270" fmla="*/ 10410513 w 12205236"/>
              <a:gd name="connsiteY270" fmla="*/ 310649 h 1036765"/>
              <a:gd name="connsiteX271" fmla="*/ 10388266 w 12205236"/>
              <a:gd name="connsiteY271" fmla="*/ 406929 h 1036765"/>
              <a:gd name="connsiteX272" fmla="*/ 10366767 w 12205236"/>
              <a:gd name="connsiteY272" fmla="*/ 418706 h 1036765"/>
              <a:gd name="connsiteX273" fmla="*/ 10364337 w 12205236"/>
              <a:gd name="connsiteY273" fmla="*/ 417398 h 1036765"/>
              <a:gd name="connsiteX274" fmla="*/ 10363963 w 12205236"/>
              <a:gd name="connsiteY274" fmla="*/ 416650 h 1036765"/>
              <a:gd name="connsiteX275" fmla="*/ 10365458 w 12205236"/>
              <a:gd name="connsiteY275" fmla="*/ 415528 h 1036765"/>
              <a:gd name="connsiteX276" fmla="*/ 10368263 w 12205236"/>
              <a:gd name="connsiteY276" fmla="*/ 397768 h 1036765"/>
              <a:gd name="connsiteX277" fmla="*/ 10360784 w 12205236"/>
              <a:gd name="connsiteY277" fmla="*/ 413472 h 1036765"/>
              <a:gd name="connsiteX278" fmla="*/ 10362841 w 12205236"/>
              <a:gd name="connsiteY278" fmla="*/ 393468 h 1036765"/>
              <a:gd name="connsiteX279" fmla="*/ 10356298 w 12205236"/>
              <a:gd name="connsiteY279" fmla="*/ 413659 h 1036765"/>
              <a:gd name="connsiteX280" fmla="*/ 10355737 w 12205236"/>
              <a:gd name="connsiteY280" fmla="*/ 411041 h 1036765"/>
              <a:gd name="connsiteX281" fmla="*/ 10356671 w 12205236"/>
              <a:gd name="connsiteY281" fmla="*/ 393468 h 1036765"/>
              <a:gd name="connsiteX282" fmla="*/ 10355176 w 12205236"/>
              <a:gd name="connsiteY282" fmla="*/ 360004 h 1036765"/>
              <a:gd name="connsiteX283" fmla="*/ 10369010 w 12205236"/>
              <a:gd name="connsiteY283" fmla="*/ 311023 h 1036765"/>
              <a:gd name="connsiteX284" fmla="*/ 10397053 w 12205236"/>
              <a:gd name="connsiteY284" fmla="*/ 275129 h 1036765"/>
              <a:gd name="connsiteX285" fmla="*/ 10414252 w 12205236"/>
              <a:gd name="connsiteY285" fmla="*/ 237925 h 1036765"/>
              <a:gd name="connsiteX286" fmla="*/ 10429582 w 12205236"/>
              <a:gd name="connsiteY286" fmla="*/ 193244 h 1036765"/>
              <a:gd name="connsiteX287" fmla="*/ 10435751 w 12205236"/>
              <a:gd name="connsiteY287" fmla="*/ 178849 h 1036765"/>
              <a:gd name="connsiteX288" fmla="*/ 10450521 w 12205236"/>
              <a:gd name="connsiteY288" fmla="*/ 160902 h 1036765"/>
              <a:gd name="connsiteX289" fmla="*/ 10481368 w 12205236"/>
              <a:gd name="connsiteY289" fmla="*/ 133233 h 1036765"/>
              <a:gd name="connsiteX290" fmla="*/ 10489406 w 12205236"/>
              <a:gd name="connsiteY290" fmla="*/ 118277 h 1036765"/>
              <a:gd name="connsiteX291" fmla="*/ 10506232 w 12205236"/>
              <a:gd name="connsiteY291" fmla="*/ 95282 h 1036765"/>
              <a:gd name="connsiteX292" fmla="*/ 10529227 w 12205236"/>
              <a:gd name="connsiteY292" fmla="*/ 93039 h 1036765"/>
              <a:gd name="connsiteX293" fmla="*/ 10577460 w 12205236"/>
              <a:gd name="connsiteY293" fmla="*/ 80139 h 1036765"/>
              <a:gd name="connsiteX294" fmla="*/ 10582321 w 12205236"/>
              <a:gd name="connsiteY294" fmla="*/ 68361 h 1036765"/>
              <a:gd name="connsiteX295" fmla="*/ 10581947 w 12205236"/>
              <a:gd name="connsiteY295" fmla="*/ 62005 h 1036765"/>
              <a:gd name="connsiteX296" fmla="*/ 10581572 w 12205236"/>
              <a:gd name="connsiteY296" fmla="*/ 47984 h 1036765"/>
              <a:gd name="connsiteX297" fmla="*/ 10576899 w 12205236"/>
              <a:gd name="connsiteY297" fmla="*/ 34336 h 1036765"/>
              <a:gd name="connsiteX298" fmla="*/ 10572599 w 12205236"/>
              <a:gd name="connsiteY298" fmla="*/ 17137 h 1036765"/>
              <a:gd name="connsiteX299" fmla="*/ 10579329 w 12205236"/>
              <a:gd name="connsiteY299" fmla="*/ 1246 h 1036765"/>
              <a:gd name="connsiteX300" fmla="*/ 10594846 w 12205236"/>
              <a:gd name="connsiteY300" fmla="*/ 6107 h 1036765"/>
              <a:gd name="connsiteX301" fmla="*/ 10632984 w 12205236"/>
              <a:gd name="connsiteY301" fmla="*/ 23867 h 1036765"/>
              <a:gd name="connsiteX302" fmla="*/ 10701595 w 12205236"/>
              <a:gd name="connsiteY302" fmla="*/ 30971 h 1036765"/>
              <a:gd name="connsiteX303" fmla="*/ 10770392 w 12205236"/>
              <a:gd name="connsiteY303" fmla="*/ 33215 h 1036765"/>
              <a:gd name="connsiteX304" fmla="*/ 10898080 w 12205236"/>
              <a:gd name="connsiteY304" fmla="*/ 20689 h 1036765"/>
              <a:gd name="connsiteX305" fmla="*/ 10923878 w 12205236"/>
              <a:gd name="connsiteY305" fmla="*/ 5172 h 1036765"/>
              <a:gd name="connsiteX306" fmla="*/ 10931520 w 12205236"/>
              <a:gd name="connsiteY306" fmla="*/ 265 h 1036765"/>
              <a:gd name="connsiteX0" fmla="*/ 11634616 w 12205236"/>
              <a:gd name="connsiteY0" fmla="*/ 695510 h 908775"/>
              <a:gd name="connsiteX1" fmla="*/ 11628681 w 12205236"/>
              <a:gd name="connsiteY1" fmla="*/ 699880 h 908775"/>
              <a:gd name="connsiteX2" fmla="*/ 11627185 w 12205236"/>
              <a:gd name="connsiteY2" fmla="*/ 725492 h 908775"/>
              <a:gd name="connsiteX3" fmla="*/ 11644384 w 12205236"/>
              <a:gd name="connsiteY3" fmla="*/ 729979 h 908775"/>
              <a:gd name="connsiteX4" fmla="*/ 11651863 w 12205236"/>
              <a:gd name="connsiteY4" fmla="*/ 730913 h 908775"/>
              <a:gd name="connsiteX5" fmla="*/ 11663080 w 12205236"/>
              <a:gd name="connsiteY5" fmla="*/ 719883 h 908775"/>
              <a:gd name="connsiteX6" fmla="*/ 11662519 w 12205236"/>
              <a:gd name="connsiteY6" fmla="*/ 715209 h 908775"/>
              <a:gd name="connsiteX7" fmla="*/ 11641954 w 12205236"/>
              <a:gd name="connsiteY7" fmla="*/ 696328 h 908775"/>
              <a:gd name="connsiteX8" fmla="*/ 11634616 w 12205236"/>
              <a:gd name="connsiteY8" fmla="*/ 695510 h 908775"/>
              <a:gd name="connsiteX9" fmla="*/ 11559135 w 12205236"/>
              <a:gd name="connsiteY9" fmla="*/ 473903 h 908775"/>
              <a:gd name="connsiteX10" fmla="*/ 11555396 w 12205236"/>
              <a:gd name="connsiteY10" fmla="*/ 476100 h 908775"/>
              <a:gd name="connsiteX11" fmla="*/ 11542684 w 12205236"/>
              <a:gd name="connsiteY11" fmla="*/ 481895 h 908775"/>
              <a:gd name="connsiteX12" fmla="*/ 11525110 w 12205236"/>
              <a:gd name="connsiteY12" fmla="*/ 505078 h 908775"/>
              <a:gd name="connsiteX13" fmla="*/ 11524736 w 12205236"/>
              <a:gd name="connsiteY13" fmla="*/ 515360 h 908775"/>
              <a:gd name="connsiteX14" fmla="*/ 11519876 w 12205236"/>
              <a:gd name="connsiteY14" fmla="*/ 555928 h 908775"/>
              <a:gd name="connsiteX15" fmla="*/ 11506976 w 12205236"/>
              <a:gd name="connsiteY15" fmla="*/ 603787 h 908775"/>
              <a:gd name="connsiteX16" fmla="*/ 11503611 w 12205236"/>
              <a:gd name="connsiteY16" fmla="*/ 628652 h 908775"/>
              <a:gd name="connsiteX17" fmla="*/ 11498190 w 12205236"/>
              <a:gd name="connsiteY17" fmla="*/ 677072 h 908775"/>
              <a:gd name="connsiteX18" fmla="*/ 11491646 w 12205236"/>
              <a:gd name="connsiteY18" fmla="*/ 701375 h 908775"/>
              <a:gd name="connsiteX19" fmla="*/ 11500246 w 12205236"/>
              <a:gd name="connsiteY19" fmla="*/ 714275 h 908775"/>
              <a:gd name="connsiteX20" fmla="*/ 11579139 w 12205236"/>
              <a:gd name="connsiteY20" fmla="*/ 722314 h 908775"/>
              <a:gd name="connsiteX21" fmla="*/ 11601573 w 12205236"/>
              <a:gd name="connsiteY21" fmla="*/ 701188 h 908775"/>
              <a:gd name="connsiteX22" fmla="*/ 11592039 w 12205236"/>
              <a:gd name="connsiteY22" fmla="*/ 685298 h 908775"/>
              <a:gd name="connsiteX23" fmla="*/ 11574652 w 12205236"/>
              <a:gd name="connsiteY23" fmla="*/ 650525 h 908775"/>
              <a:gd name="connsiteX24" fmla="*/ 11575400 w 12205236"/>
              <a:gd name="connsiteY24" fmla="*/ 643234 h 908775"/>
              <a:gd name="connsiteX25" fmla="*/ 11572035 w 12205236"/>
              <a:gd name="connsiteY25" fmla="*/ 635008 h 908775"/>
              <a:gd name="connsiteX26" fmla="*/ 11560257 w 12205236"/>
              <a:gd name="connsiteY26" fmla="*/ 640990 h 908775"/>
              <a:gd name="connsiteX27" fmla="*/ 11552218 w 12205236"/>
              <a:gd name="connsiteY27" fmla="*/ 643047 h 908775"/>
              <a:gd name="connsiteX28" fmla="*/ 11546797 w 12205236"/>
              <a:gd name="connsiteY28" fmla="*/ 630708 h 908775"/>
              <a:gd name="connsiteX29" fmla="*/ 11548105 w 12205236"/>
              <a:gd name="connsiteY29" fmla="*/ 604535 h 908775"/>
              <a:gd name="connsiteX30" fmla="*/ 11563248 w 12205236"/>
              <a:gd name="connsiteY30" fmla="*/ 482269 h 908775"/>
              <a:gd name="connsiteX31" fmla="*/ 11562874 w 12205236"/>
              <a:gd name="connsiteY31" fmla="*/ 474230 h 908775"/>
              <a:gd name="connsiteX32" fmla="*/ 11559135 w 12205236"/>
              <a:gd name="connsiteY32" fmla="*/ 473903 h 908775"/>
              <a:gd name="connsiteX33" fmla="*/ 11566614 w 12205236"/>
              <a:gd name="connsiteY33" fmla="*/ 432915 h 908775"/>
              <a:gd name="connsiteX34" fmla="*/ 11534832 w 12205236"/>
              <a:gd name="connsiteY34" fmla="*/ 477783 h 908775"/>
              <a:gd name="connsiteX35" fmla="*/ 11566614 w 12205236"/>
              <a:gd name="connsiteY35" fmla="*/ 432915 h 908775"/>
              <a:gd name="connsiteX36" fmla="*/ 11397236 w 12205236"/>
              <a:gd name="connsiteY36" fmla="*/ 427493 h 908775"/>
              <a:gd name="connsiteX37" fmla="*/ 11415558 w 12205236"/>
              <a:gd name="connsiteY37" fmla="*/ 452544 h 908775"/>
              <a:gd name="connsiteX38" fmla="*/ 11502676 w 12205236"/>
              <a:gd name="connsiteY38" fmla="*/ 486756 h 908775"/>
              <a:gd name="connsiteX39" fmla="*/ 11513333 w 12205236"/>
              <a:gd name="connsiteY39" fmla="*/ 482269 h 908775"/>
              <a:gd name="connsiteX40" fmla="*/ 11520063 w 12205236"/>
              <a:gd name="connsiteY40" fmla="*/ 459835 h 908775"/>
              <a:gd name="connsiteX41" fmla="*/ 11397236 w 12205236"/>
              <a:gd name="connsiteY41" fmla="*/ 427493 h 908775"/>
              <a:gd name="connsiteX42" fmla="*/ 10946687 w 12205236"/>
              <a:gd name="connsiteY42" fmla="*/ 423941 h 908775"/>
              <a:gd name="connsiteX43" fmla="*/ 10942386 w 12205236"/>
              <a:gd name="connsiteY43" fmla="*/ 428241 h 908775"/>
              <a:gd name="connsiteX44" fmla="*/ 10897893 w 12205236"/>
              <a:gd name="connsiteY44" fmla="*/ 500778 h 908775"/>
              <a:gd name="connsiteX45" fmla="*/ 10888732 w 12205236"/>
              <a:gd name="connsiteY45" fmla="*/ 530876 h 908775"/>
              <a:gd name="connsiteX46" fmla="*/ 10876394 w 12205236"/>
              <a:gd name="connsiteY46" fmla="*/ 565275 h 908775"/>
              <a:gd name="connsiteX47" fmla="*/ 10840686 w 12205236"/>
              <a:gd name="connsiteY47" fmla="*/ 659311 h 908775"/>
              <a:gd name="connsiteX48" fmla="*/ 10840312 w 12205236"/>
              <a:gd name="connsiteY48" fmla="*/ 679689 h 908775"/>
              <a:gd name="connsiteX49" fmla="*/ 10848164 w 12205236"/>
              <a:gd name="connsiteY49" fmla="*/ 687167 h 908775"/>
              <a:gd name="connsiteX50" fmla="*/ 10866859 w 12205236"/>
              <a:gd name="connsiteY50" fmla="*/ 686606 h 908775"/>
              <a:gd name="connsiteX51" fmla="*/ 11009689 w 12205236"/>
              <a:gd name="connsiteY51" fmla="*/ 686606 h 908775"/>
              <a:gd name="connsiteX52" fmla="*/ 11048948 w 12205236"/>
              <a:gd name="connsiteY52" fmla="*/ 686980 h 908775"/>
              <a:gd name="connsiteX53" fmla="*/ 11054931 w 12205236"/>
              <a:gd name="connsiteY53" fmla="*/ 681559 h 908775"/>
              <a:gd name="connsiteX54" fmla="*/ 10998846 w 12205236"/>
              <a:gd name="connsiteY54" fmla="*/ 577240 h 908775"/>
              <a:gd name="connsiteX55" fmla="*/ 10985572 w 12205236"/>
              <a:gd name="connsiteY55" fmla="*/ 545459 h 908775"/>
              <a:gd name="connsiteX56" fmla="*/ 10981272 w 12205236"/>
              <a:gd name="connsiteY56" fmla="*/ 514051 h 908775"/>
              <a:gd name="connsiteX57" fmla="*/ 10950238 w 12205236"/>
              <a:gd name="connsiteY57" fmla="*/ 428989 h 908775"/>
              <a:gd name="connsiteX58" fmla="*/ 10946687 w 12205236"/>
              <a:gd name="connsiteY58" fmla="*/ 423941 h 908775"/>
              <a:gd name="connsiteX59" fmla="*/ 11552779 w 12205236"/>
              <a:gd name="connsiteY59" fmla="*/ 389729 h 908775"/>
              <a:gd name="connsiteX60" fmla="*/ 11548853 w 12205236"/>
              <a:gd name="connsiteY60" fmla="*/ 393468 h 908775"/>
              <a:gd name="connsiteX61" fmla="*/ 11541375 w 12205236"/>
              <a:gd name="connsiteY61" fmla="*/ 436654 h 908775"/>
              <a:gd name="connsiteX62" fmla="*/ 11544180 w 12205236"/>
              <a:gd name="connsiteY62" fmla="*/ 440579 h 908775"/>
              <a:gd name="connsiteX63" fmla="*/ 11569604 w 12205236"/>
              <a:gd name="connsiteY63" fmla="*/ 410854 h 908775"/>
              <a:gd name="connsiteX64" fmla="*/ 11552779 w 12205236"/>
              <a:gd name="connsiteY64" fmla="*/ 389729 h 908775"/>
              <a:gd name="connsiteX65" fmla="*/ 10553296 w 12205236"/>
              <a:gd name="connsiteY65" fmla="*/ 389238 h 908775"/>
              <a:gd name="connsiteX66" fmla="*/ 10546613 w 12205236"/>
              <a:gd name="connsiteY66" fmla="*/ 392159 h 908775"/>
              <a:gd name="connsiteX67" fmla="*/ 10495015 w 12205236"/>
              <a:gd name="connsiteY67" fmla="*/ 432540 h 908775"/>
              <a:gd name="connsiteX68" fmla="*/ 10419487 w 12205236"/>
              <a:gd name="connsiteY68" fmla="*/ 513677 h 908775"/>
              <a:gd name="connsiteX69" fmla="*/ 10408831 w 12205236"/>
              <a:gd name="connsiteY69" fmla="*/ 548824 h 908775"/>
              <a:gd name="connsiteX70" fmla="*/ 10406027 w 12205236"/>
              <a:gd name="connsiteY70" fmla="*/ 564341 h 908775"/>
              <a:gd name="connsiteX71" fmla="*/ 10395183 w 12205236"/>
              <a:gd name="connsiteY71" fmla="*/ 656881 h 908775"/>
              <a:gd name="connsiteX72" fmla="*/ 10400605 w 12205236"/>
              <a:gd name="connsiteY72" fmla="*/ 701375 h 908775"/>
              <a:gd name="connsiteX73" fmla="*/ 10411448 w 12205236"/>
              <a:gd name="connsiteY73" fmla="*/ 710910 h 908775"/>
              <a:gd name="connsiteX74" fmla="*/ 10487911 w 12205236"/>
              <a:gd name="connsiteY74" fmla="*/ 705488 h 908775"/>
              <a:gd name="connsiteX75" fmla="*/ 10681778 w 12205236"/>
              <a:gd name="connsiteY75" fmla="*/ 693336 h 908775"/>
              <a:gd name="connsiteX76" fmla="*/ 10697669 w 12205236"/>
              <a:gd name="connsiteY76" fmla="*/ 681933 h 908775"/>
              <a:gd name="connsiteX77" fmla="*/ 10679348 w 12205236"/>
              <a:gd name="connsiteY77" fmla="*/ 672585 h 908775"/>
              <a:gd name="connsiteX78" fmla="*/ 10589238 w 12205236"/>
              <a:gd name="connsiteY78" fmla="*/ 551067 h 908775"/>
              <a:gd name="connsiteX79" fmla="*/ 10563812 w 12205236"/>
              <a:gd name="connsiteY79" fmla="*/ 480213 h 908775"/>
              <a:gd name="connsiteX80" fmla="*/ 10556895 w 12205236"/>
              <a:gd name="connsiteY80" fmla="*/ 395711 h 908775"/>
              <a:gd name="connsiteX81" fmla="*/ 10553296 w 12205236"/>
              <a:gd name="connsiteY81" fmla="*/ 389238 h 908775"/>
              <a:gd name="connsiteX82" fmla="*/ 10641210 w 12205236"/>
              <a:gd name="connsiteY82" fmla="*/ 347478 h 908775"/>
              <a:gd name="connsiteX83" fmla="*/ 10632984 w 12205236"/>
              <a:gd name="connsiteY83" fmla="*/ 351404 h 908775"/>
              <a:gd name="connsiteX84" fmla="*/ 10627562 w 12205236"/>
              <a:gd name="connsiteY84" fmla="*/ 370847 h 908775"/>
              <a:gd name="connsiteX85" fmla="*/ 10624197 w 12205236"/>
              <a:gd name="connsiteY85" fmla="*/ 384494 h 908775"/>
              <a:gd name="connsiteX86" fmla="*/ 10619897 w 12205236"/>
              <a:gd name="connsiteY86" fmla="*/ 408237 h 908775"/>
              <a:gd name="connsiteX87" fmla="*/ 10618402 w 12205236"/>
              <a:gd name="connsiteY87" fmla="*/ 416276 h 908775"/>
              <a:gd name="connsiteX88" fmla="*/ 10614850 w 12205236"/>
              <a:gd name="connsiteY88" fmla="*/ 491617 h 908775"/>
              <a:gd name="connsiteX89" fmla="*/ 10628684 w 12205236"/>
              <a:gd name="connsiteY89" fmla="*/ 528446 h 908775"/>
              <a:gd name="connsiteX90" fmla="*/ 10636349 w 12205236"/>
              <a:gd name="connsiteY90" fmla="*/ 543215 h 908775"/>
              <a:gd name="connsiteX91" fmla="*/ 10660466 w 12205236"/>
              <a:gd name="connsiteY91" fmla="*/ 592383 h 908775"/>
              <a:gd name="connsiteX92" fmla="*/ 10713372 w 12205236"/>
              <a:gd name="connsiteY92" fmla="*/ 648842 h 908775"/>
              <a:gd name="connsiteX93" fmla="*/ 10729824 w 12205236"/>
              <a:gd name="connsiteY93" fmla="*/ 672024 h 908775"/>
              <a:gd name="connsiteX94" fmla="*/ 10734685 w 12205236"/>
              <a:gd name="connsiteY94" fmla="*/ 678567 h 908775"/>
              <a:gd name="connsiteX95" fmla="*/ 10779366 w 12205236"/>
              <a:gd name="connsiteY95" fmla="*/ 690719 h 908775"/>
              <a:gd name="connsiteX96" fmla="*/ 10807409 w 12205236"/>
              <a:gd name="connsiteY96" fmla="*/ 669781 h 908775"/>
              <a:gd name="connsiteX97" fmla="*/ 10813204 w 12205236"/>
              <a:gd name="connsiteY97" fmla="*/ 655012 h 908775"/>
              <a:gd name="connsiteX98" fmla="*/ 10833956 w 12205236"/>
              <a:gd name="connsiteY98" fmla="*/ 531811 h 908775"/>
              <a:gd name="connsiteX99" fmla="*/ 10842742 w 12205236"/>
              <a:gd name="connsiteY99" fmla="*/ 502086 h 908775"/>
              <a:gd name="connsiteX100" fmla="*/ 10859754 w 12205236"/>
              <a:gd name="connsiteY100" fmla="*/ 474604 h 908775"/>
              <a:gd name="connsiteX101" fmla="*/ 10892658 w 12205236"/>
              <a:gd name="connsiteY101" fmla="*/ 368790 h 908775"/>
              <a:gd name="connsiteX102" fmla="*/ 10885180 w 12205236"/>
              <a:gd name="connsiteY102" fmla="*/ 362621 h 908775"/>
              <a:gd name="connsiteX103" fmla="*/ 10836199 w 12205236"/>
              <a:gd name="connsiteY103" fmla="*/ 374025 h 908775"/>
              <a:gd name="connsiteX104" fmla="*/ 10791518 w 12205236"/>
              <a:gd name="connsiteY104" fmla="*/ 379634 h 908775"/>
              <a:gd name="connsiteX105" fmla="*/ 10745154 w 12205236"/>
              <a:gd name="connsiteY105" fmla="*/ 377016 h 908775"/>
              <a:gd name="connsiteX106" fmla="*/ 10727020 w 12205236"/>
              <a:gd name="connsiteY106" fmla="*/ 374586 h 908775"/>
              <a:gd name="connsiteX107" fmla="*/ 10711503 w 12205236"/>
              <a:gd name="connsiteY107" fmla="*/ 371408 h 908775"/>
              <a:gd name="connsiteX108" fmla="*/ 10693369 w 12205236"/>
              <a:gd name="connsiteY108" fmla="*/ 367108 h 908775"/>
              <a:gd name="connsiteX109" fmla="*/ 10653735 w 12205236"/>
              <a:gd name="connsiteY109" fmla="*/ 352713 h 908775"/>
              <a:gd name="connsiteX110" fmla="*/ 10641210 w 12205236"/>
              <a:gd name="connsiteY110" fmla="*/ 347478 h 908775"/>
              <a:gd name="connsiteX111" fmla="*/ 10369758 w 12205236"/>
              <a:gd name="connsiteY111" fmla="*/ 338879 h 908775"/>
              <a:gd name="connsiteX112" fmla="*/ 10362654 w 12205236"/>
              <a:gd name="connsiteY112" fmla="*/ 357948 h 908775"/>
              <a:gd name="connsiteX113" fmla="*/ 10364898 w 12205236"/>
              <a:gd name="connsiteY113" fmla="*/ 358695 h 908775"/>
              <a:gd name="connsiteX114" fmla="*/ 10369758 w 12205236"/>
              <a:gd name="connsiteY114" fmla="*/ 338879 h 908775"/>
              <a:gd name="connsiteX115" fmla="*/ 11346424 w 12205236"/>
              <a:gd name="connsiteY115" fmla="*/ 288619 h 908775"/>
              <a:gd name="connsiteX116" fmla="*/ 11350474 w 12205236"/>
              <a:gd name="connsiteY116" fmla="*/ 306943 h 908775"/>
              <a:gd name="connsiteX117" fmla="*/ 11351060 w 12205236"/>
              <a:gd name="connsiteY117" fmla="*/ 322053 h 908775"/>
              <a:gd name="connsiteX118" fmla="*/ 11346424 w 12205236"/>
              <a:gd name="connsiteY118" fmla="*/ 288619 h 908775"/>
              <a:gd name="connsiteX119" fmla="*/ 11349751 w 12205236"/>
              <a:gd name="connsiteY119" fmla="*/ 159406 h 908775"/>
              <a:gd name="connsiteX120" fmla="*/ 11338160 w 12205236"/>
              <a:gd name="connsiteY120" fmla="*/ 178288 h 908775"/>
              <a:gd name="connsiteX121" fmla="*/ 11336104 w 12205236"/>
              <a:gd name="connsiteY121" fmla="*/ 214183 h 908775"/>
              <a:gd name="connsiteX122" fmla="*/ 11346424 w 12205236"/>
              <a:gd name="connsiteY122" fmla="*/ 288619 h 908775"/>
              <a:gd name="connsiteX123" fmla="*/ 11329934 w 12205236"/>
              <a:gd name="connsiteY123" fmla="*/ 213996 h 908775"/>
              <a:gd name="connsiteX124" fmla="*/ 11331617 w 12205236"/>
              <a:gd name="connsiteY124" fmla="*/ 176232 h 908775"/>
              <a:gd name="connsiteX125" fmla="*/ 11330682 w 12205236"/>
              <a:gd name="connsiteY125" fmla="*/ 166697 h 908775"/>
              <a:gd name="connsiteX126" fmla="*/ 11320587 w 12205236"/>
              <a:gd name="connsiteY126" fmla="*/ 169315 h 908775"/>
              <a:gd name="connsiteX127" fmla="*/ 11315166 w 12205236"/>
              <a:gd name="connsiteY127" fmla="*/ 172680 h 908775"/>
              <a:gd name="connsiteX128" fmla="*/ 11277776 w 12205236"/>
              <a:gd name="connsiteY128" fmla="*/ 204461 h 908775"/>
              <a:gd name="connsiteX129" fmla="*/ 11265436 w 12205236"/>
              <a:gd name="connsiteY129" fmla="*/ 217174 h 908775"/>
              <a:gd name="connsiteX130" fmla="*/ 11199630 w 12205236"/>
              <a:gd name="connsiteY130" fmla="*/ 287467 h 908775"/>
              <a:gd name="connsiteX131" fmla="*/ 11051004 w 12205236"/>
              <a:gd name="connsiteY131" fmla="*/ 311958 h 908775"/>
              <a:gd name="connsiteX132" fmla="*/ 11045770 w 12205236"/>
              <a:gd name="connsiteY132" fmla="*/ 310088 h 908775"/>
              <a:gd name="connsiteX133" fmla="*/ 11027636 w 12205236"/>
              <a:gd name="connsiteY133" fmla="*/ 345983 h 908775"/>
              <a:gd name="connsiteX134" fmla="*/ 11014175 w 12205236"/>
              <a:gd name="connsiteY134" fmla="*/ 376643 h 908775"/>
              <a:gd name="connsiteX135" fmla="*/ 11019036 w 12205236"/>
              <a:gd name="connsiteY135" fmla="*/ 430484 h 908775"/>
              <a:gd name="connsiteX136" fmla="*/ 11019036 w 12205236"/>
              <a:gd name="connsiteY136" fmla="*/ 430671 h 908775"/>
              <a:gd name="connsiteX137" fmla="*/ 11019784 w 12205236"/>
              <a:gd name="connsiteY137" fmla="*/ 435158 h 908775"/>
              <a:gd name="connsiteX138" fmla="*/ 11028197 w 12205236"/>
              <a:gd name="connsiteY138" fmla="*/ 513490 h 908775"/>
              <a:gd name="connsiteX139" fmla="*/ 11049322 w 12205236"/>
              <a:gd name="connsiteY139" fmla="*/ 556676 h 908775"/>
              <a:gd name="connsiteX140" fmla="*/ 11049883 w 12205236"/>
              <a:gd name="connsiteY140" fmla="*/ 566023 h 908775"/>
              <a:gd name="connsiteX141" fmla="*/ 11085590 w 12205236"/>
              <a:gd name="connsiteY141" fmla="*/ 679128 h 908775"/>
              <a:gd name="connsiteX142" fmla="*/ 11104472 w 12205236"/>
              <a:gd name="connsiteY142" fmla="*/ 689971 h 908775"/>
              <a:gd name="connsiteX143" fmla="*/ 11317035 w 12205236"/>
              <a:gd name="connsiteY143" fmla="*/ 699880 h 908775"/>
              <a:gd name="connsiteX144" fmla="*/ 11460986 w 12205236"/>
              <a:gd name="connsiteY144" fmla="*/ 711097 h 908775"/>
              <a:gd name="connsiteX145" fmla="*/ 11472764 w 12205236"/>
              <a:gd name="connsiteY145" fmla="*/ 703993 h 908775"/>
              <a:gd name="connsiteX146" fmla="*/ 11480056 w 12205236"/>
              <a:gd name="connsiteY146" fmla="*/ 653703 h 908775"/>
              <a:gd name="connsiteX147" fmla="*/ 11491272 w 12205236"/>
              <a:gd name="connsiteY147" fmla="*/ 594066 h 908775"/>
              <a:gd name="connsiteX148" fmla="*/ 11500620 w 12205236"/>
              <a:gd name="connsiteY148" fmla="*/ 565649 h 908775"/>
              <a:gd name="connsiteX149" fmla="*/ 11508659 w 12205236"/>
              <a:gd name="connsiteY149" fmla="*/ 503582 h 908775"/>
              <a:gd name="connsiteX150" fmla="*/ 11499124 w 12205236"/>
              <a:gd name="connsiteY150" fmla="*/ 492925 h 908775"/>
              <a:gd name="connsiteX151" fmla="*/ 11412193 w 12205236"/>
              <a:gd name="connsiteY151" fmla="*/ 457405 h 908775"/>
              <a:gd name="connsiteX152" fmla="*/ 11392189 w 12205236"/>
              <a:gd name="connsiteY152" fmla="*/ 434036 h 908775"/>
              <a:gd name="connsiteX153" fmla="*/ 11392002 w 12205236"/>
              <a:gd name="connsiteY153" fmla="*/ 434223 h 908775"/>
              <a:gd name="connsiteX154" fmla="*/ 11380785 w 12205236"/>
              <a:gd name="connsiteY154" fmla="*/ 413845 h 908775"/>
              <a:gd name="connsiteX155" fmla="*/ 11366950 w 12205236"/>
              <a:gd name="connsiteY155" fmla="*/ 381503 h 908775"/>
              <a:gd name="connsiteX156" fmla="*/ 11350474 w 12205236"/>
              <a:gd name="connsiteY156" fmla="*/ 306943 h 908775"/>
              <a:gd name="connsiteX157" fmla="*/ 11346947 w 12205236"/>
              <a:gd name="connsiteY157" fmla="*/ 216052 h 908775"/>
              <a:gd name="connsiteX158" fmla="*/ 11352369 w 12205236"/>
              <a:gd name="connsiteY158" fmla="*/ 178475 h 908775"/>
              <a:gd name="connsiteX159" fmla="*/ 11354986 w 12205236"/>
              <a:gd name="connsiteY159" fmla="*/ 164828 h 908775"/>
              <a:gd name="connsiteX160" fmla="*/ 11349751 w 12205236"/>
              <a:gd name="connsiteY160" fmla="*/ 159406 h 908775"/>
              <a:gd name="connsiteX161" fmla="*/ 10931520 w 12205236"/>
              <a:gd name="connsiteY161" fmla="*/ 265 h 908775"/>
              <a:gd name="connsiteX162" fmla="*/ 10940144 w 12205236"/>
              <a:gd name="connsiteY162" fmla="*/ 2929 h 908775"/>
              <a:gd name="connsiteX163" fmla="*/ 10943321 w 12205236"/>
              <a:gd name="connsiteY163" fmla="*/ 6668 h 908775"/>
              <a:gd name="connsiteX164" fmla="*/ 10943695 w 12205236"/>
              <a:gd name="connsiteY164" fmla="*/ 30224 h 908775"/>
              <a:gd name="connsiteX165" fmla="*/ 10937526 w 12205236"/>
              <a:gd name="connsiteY165" fmla="*/ 48731 h 908775"/>
              <a:gd name="connsiteX166" fmla="*/ 10936218 w 12205236"/>
              <a:gd name="connsiteY166" fmla="*/ 54901 h 908775"/>
              <a:gd name="connsiteX167" fmla="*/ 10930983 w 12205236"/>
              <a:gd name="connsiteY167" fmla="*/ 47797 h 908775"/>
              <a:gd name="connsiteX168" fmla="*/ 10930422 w 12205236"/>
              <a:gd name="connsiteY168" fmla="*/ 68175 h 908775"/>
              <a:gd name="connsiteX169" fmla="*/ 10937713 w 12205236"/>
              <a:gd name="connsiteY169" fmla="*/ 79765 h 908775"/>
              <a:gd name="connsiteX170" fmla="*/ 10973794 w 12205236"/>
              <a:gd name="connsiteY170" fmla="*/ 105751 h 908775"/>
              <a:gd name="connsiteX171" fmla="*/ 10977346 w 12205236"/>
              <a:gd name="connsiteY171" fmla="*/ 109864 h 908775"/>
              <a:gd name="connsiteX172" fmla="*/ 11013802 w 12205236"/>
              <a:gd name="connsiteY172" fmla="*/ 137159 h 908775"/>
              <a:gd name="connsiteX173" fmla="*/ 11039975 w 12205236"/>
              <a:gd name="connsiteY173" fmla="*/ 163145 h 908775"/>
              <a:gd name="connsiteX174" fmla="*/ 11087834 w 12205236"/>
              <a:gd name="connsiteY174" fmla="*/ 197731 h 908775"/>
              <a:gd name="connsiteX175" fmla="*/ 11181870 w 12205236"/>
              <a:gd name="connsiteY175" fmla="*/ 189131 h 908775"/>
              <a:gd name="connsiteX176" fmla="*/ 11210660 w 12205236"/>
              <a:gd name="connsiteY176" fmla="*/ 156041 h 908775"/>
              <a:gd name="connsiteX177" fmla="*/ 11217204 w 12205236"/>
              <a:gd name="connsiteY177" fmla="*/ 145011 h 908775"/>
              <a:gd name="connsiteX178" fmla="*/ 11235712 w 12205236"/>
              <a:gd name="connsiteY178" fmla="*/ 107621 h 908775"/>
              <a:gd name="connsiteX179" fmla="*/ 11240946 w 12205236"/>
              <a:gd name="connsiteY179" fmla="*/ 77335 h 908775"/>
              <a:gd name="connsiteX180" fmla="*/ 11252911 w 12205236"/>
              <a:gd name="connsiteY180" fmla="*/ 63875 h 908775"/>
              <a:gd name="connsiteX181" fmla="*/ 11248798 w 12205236"/>
              <a:gd name="connsiteY181" fmla="*/ 58827 h 908775"/>
              <a:gd name="connsiteX182" fmla="*/ 11254220 w 12205236"/>
              <a:gd name="connsiteY182" fmla="*/ 58453 h 908775"/>
              <a:gd name="connsiteX183" fmla="*/ 11256650 w 12205236"/>
              <a:gd name="connsiteY183" fmla="*/ 60136 h 908775"/>
              <a:gd name="connsiteX184" fmla="*/ 11279458 w 12205236"/>
              <a:gd name="connsiteY184" fmla="*/ 63501 h 908775"/>
              <a:gd name="connsiteX185" fmla="*/ 11317035 w 12205236"/>
              <a:gd name="connsiteY185" fmla="*/ 66305 h 908775"/>
              <a:gd name="connsiteX186" fmla="*/ 11329186 w 12205236"/>
              <a:gd name="connsiteY186" fmla="*/ 70605 h 908775"/>
              <a:gd name="connsiteX187" fmla="*/ 11336665 w 12205236"/>
              <a:gd name="connsiteY187" fmla="*/ 72848 h 908775"/>
              <a:gd name="connsiteX188" fmla="*/ 11374428 w 12205236"/>
              <a:gd name="connsiteY188" fmla="*/ 73222 h 908775"/>
              <a:gd name="connsiteX189" fmla="*/ 11397236 w 12205236"/>
              <a:gd name="connsiteY189" fmla="*/ 74157 h 908775"/>
              <a:gd name="connsiteX190" fmla="*/ 11411632 w 12205236"/>
              <a:gd name="connsiteY190" fmla="*/ 80887 h 908775"/>
              <a:gd name="connsiteX191" fmla="*/ 11431822 w 12205236"/>
              <a:gd name="connsiteY191" fmla="*/ 116595 h 908775"/>
              <a:gd name="connsiteX192" fmla="*/ 11428457 w 12205236"/>
              <a:gd name="connsiteY192" fmla="*/ 136037 h 908775"/>
              <a:gd name="connsiteX193" fmla="*/ 11425092 w 12205236"/>
              <a:gd name="connsiteY193" fmla="*/ 135103 h 908775"/>
              <a:gd name="connsiteX194" fmla="*/ 11421353 w 12205236"/>
              <a:gd name="connsiteY194" fmla="*/ 139029 h 908775"/>
              <a:gd name="connsiteX195" fmla="*/ 11401350 w 12205236"/>
              <a:gd name="connsiteY195" fmla="*/ 152489 h 908775"/>
              <a:gd name="connsiteX196" fmla="*/ 11380224 w 12205236"/>
              <a:gd name="connsiteY196" fmla="*/ 155293 h 908775"/>
              <a:gd name="connsiteX197" fmla="*/ 11358912 w 12205236"/>
              <a:gd name="connsiteY197" fmla="*/ 174549 h 908775"/>
              <a:gd name="connsiteX198" fmla="*/ 11358164 w 12205236"/>
              <a:gd name="connsiteY198" fmla="*/ 181840 h 908775"/>
              <a:gd name="connsiteX199" fmla="*/ 11352742 w 12205236"/>
              <a:gd name="connsiteY199" fmla="*/ 221100 h 908775"/>
              <a:gd name="connsiteX200" fmla="*/ 11351995 w 12205236"/>
              <a:gd name="connsiteY200" fmla="*/ 256620 h 908775"/>
              <a:gd name="connsiteX201" fmla="*/ 11363399 w 12205236"/>
              <a:gd name="connsiteY201" fmla="*/ 347104 h 908775"/>
              <a:gd name="connsiteX202" fmla="*/ 11399854 w 12205236"/>
              <a:gd name="connsiteY202" fmla="*/ 420389 h 908775"/>
              <a:gd name="connsiteX203" fmla="*/ 11514454 w 12205236"/>
              <a:gd name="connsiteY203" fmla="*/ 454975 h 908775"/>
              <a:gd name="connsiteX204" fmla="*/ 11525298 w 12205236"/>
              <a:gd name="connsiteY204" fmla="*/ 443758 h 908775"/>
              <a:gd name="connsiteX205" fmla="*/ 11537449 w 12205236"/>
              <a:gd name="connsiteY205" fmla="*/ 387299 h 908775"/>
              <a:gd name="connsiteX206" fmla="*/ 11538010 w 12205236"/>
              <a:gd name="connsiteY206" fmla="*/ 373464 h 908775"/>
              <a:gd name="connsiteX207" fmla="*/ 11532402 w 12205236"/>
              <a:gd name="connsiteY207" fmla="*/ 322614 h 908775"/>
              <a:gd name="connsiteX208" fmla="*/ 11533150 w 12205236"/>
              <a:gd name="connsiteY208" fmla="*/ 320184 h 908775"/>
              <a:gd name="connsiteX209" fmla="*/ 11534271 w 12205236"/>
              <a:gd name="connsiteY209" fmla="*/ 314949 h 908775"/>
              <a:gd name="connsiteX210" fmla="*/ 11551844 w 12205236"/>
              <a:gd name="connsiteY210" fmla="*/ 281298 h 908775"/>
              <a:gd name="connsiteX211" fmla="*/ 11568109 w 12205236"/>
              <a:gd name="connsiteY211" fmla="*/ 272137 h 908775"/>
              <a:gd name="connsiteX212" fmla="*/ 11574465 w 12205236"/>
              <a:gd name="connsiteY212" fmla="*/ 255873 h 908775"/>
              <a:gd name="connsiteX213" fmla="*/ 11576709 w 12205236"/>
              <a:gd name="connsiteY213" fmla="*/ 255312 h 908775"/>
              <a:gd name="connsiteX214" fmla="*/ 11578765 w 12205236"/>
              <a:gd name="connsiteY214" fmla="*/ 239608 h 908775"/>
              <a:gd name="connsiteX215" fmla="*/ 11575587 w 12205236"/>
              <a:gd name="connsiteY215" fmla="*/ 231756 h 908775"/>
              <a:gd name="connsiteX216" fmla="*/ 11567735 w 12205236"/>
              <a:gd name="connsiteY216" fmla="*/ 236430 h 908775"/>
              <a:gd name="connsiteX217" fmla="*/ 11562688 w 12205236"/>
              <a:gd name="connsiteY217" fmla="*/ 238486 h 908775"/>
              <a:gd name="connsiteX218" fmla="*/ 11563248 w 12205236"/>
              <a:gd name="connsiteY218" fmla="*/ 208948 h 908775"/>
              <a:gd name="connsiteX219" fmla="*/ 11576522 w 12205236"/>
              <a:gd name="connsiteY219" fmla="*/ 198666 h 908775"/>
              <a:gd name="connsiteX220" fmla="*/ 11578952 w 12205236"/>
              <a:gd name="connsiteY220" fmla="*/ 186140 h 908775"/>
              <a:gd name="connsiteX221" fmla="*/ 11571100 w 12205236"/>
              <a:gd name="connsiteY221" fmla="*/ 171184 h 908775"/>
              <a:gd name="connsiteX222" fmla="*/ 11574465 w 12205236"/>
              <a:gd name="connsiteY222" fmla="*/ 153050 h 908775"/>
              <a:gd name="connsiteX223" fmla="*/ 11578578 w 12205236"/>
              <a:gd name="connsiteY223" fmla="*/ 129868 h 908775"/>
              <a:gd name="connsiteX224" fmla="*/ 11575400 w 12205236"/>
              <a:gd name="connsiteY224" fmla="*/ 124073 h 908775"/>
              <a:gd name="connsiteX225" fmla="*/ 11572409 w 12205236"/>
              <a:gd name="connsiteY225" fmla="*/ 124073 h 908775"/>
              <a:gd name="connsiteX226" fmla="*/ 11572409 w 12205236"/>
              <a:gd name="connsiteY226" fmla="*/ 122390 h 908775"/>
              <a:gd name="connsiteX227" fmla="*/ 11582878 w 12205236"/>
              <a:gd name="connsiteY227" fmla="*/ 105004 h 908775"/>
              <a:gd name="connsiteX228" fmla="*/ 11595591 w 12205236"/>
              <a:gd name="connsiteY228" fmla="*/ 97339 h 908775"/>
              <a:gd name="connsiteX229" fmla="*/ 11666258 w 12205236"/>
              <a:gd name="connsiteY229" fmla="*/ 134916 h 908775"/>
              <a:gd name="connsiteX230" fmla="*/ 11667754 w 12205236"/>
              <a:gd name="connsiteY230" fmla="*/ 137159 h 908775"/>
              <a:gd name="connsiteX231" fmla="*/ 11668875 w 12205236"/>
              <a:gd name="connsiteY231" fmla="*/ 163893 h 908775"/>
              <a:gd name="connsiteX232" fmla="*/ 11675231 w 12205236"/>
              <a:gd name="connsiteY232" fmla="*/ 182588 h 908775"/>
              <a:gd name="connsiteX233" fmla="*/ 11694861 w 12205236"/>
              <a:gd name="connsiteY233" fmla="*/ 195114 h 908775"/>
              <a:gd name="connsiteX234" fmla="*/ 11716174 w 12205236"/>
              <a:gd name="connsiteY234" fmla="*/ 226334 h 908775"/>
              <a:gd name="connsiteX235" fmla="*/ 11733747 w 12205236"/>
              <a:gd name="connsiteY235" fmla="*/ 283167 h 908775"/>
              <a:gd name="connsiteX236" fmla="*/ 11737673 w 12205236"/>
              <a:gd name="connsiteY236" fmla="*/ 337383 h 908775"/>
              <a:gd name="connsiteX237" fmla="*/ 11735804 w 12205236"/>
              <a:gd name="connsiteY237" fmla="*/ 409172 h 908775"/>
              <a:gd name="connsiteX238" fmla="*/ 11742534 w 12205236"/>
              <a:gd name="connsiteY238" fmla="*/ 502273 h 908775"/>
              <a:gd name="connsiteX239" fmla="*/ 11749451 w 12205236"/>
              <a:gd name="connsiteY239" fmla="*/ 573875 h 908775"/>
              <a:gd name="connsiteX240" fmla="*/ 11743094 w 12205236"/>
              <a:gd name="connsiteY240" fmla="*/ 614069 h 908775"/>
              <a:gd name="connsiteX241" fmla="*/ 11740477 w 12205236"/>
              <a:gd name="connsiteY241" fmla="*/ 624539 h 908775"/>
              <a:gd name="connsiteX242" fmla="*/ 11732625 w 12205236"/>
              <a:gd name="connsiteY242" fmla="*/ 663798 h 908775"/>
              <a:gd name="connsiteX243" fmla="*/ 11729634 w 12205236"/>
              <a:gd name="connsiteY243" fmla="*/ 674080 h 908775"/>
              <a:gd name="connsiteX244" fmla="*/ 11712248 w 12205236"/>
              <a:gd name="connsiteY244" fmla="*/ 697823 h 908775"/>
              <a:gd name="connsiteX245" fmla="*/ 11700283 w 12205236"/>
              <a:gd name="connsiteY245" fmla="*/ 726240 h 908775"/>
              <a:gd name="connsiteX246" fmla="*/ 11704957 w 12205236"/>
              <a:gd name="connsiteY246" fmla="*/ 730353 h 908775"/>
              <a:gd name="connsiteX247" fmla="*/ 11717330 w 12205236"/>
              <a:gd name="connsiteY247" fmla="*/ 732929 h 908775"/>
              <a:gd name="connsiteX248" fmla="*/ 12192000 w 12205236"/>
              <a:gd name="connsiteY248" fmla="*/ 732929 h 908775"/>
              <a:gd name="connsiteX249" fmla="*/ 12192000 w 12205236"/>
              <a:gd name="connsiteY249" fmla="*/ 825550 h 908775"/>
              <a:gd name="connsiteX250" fmla="*/ 12205236 w 12205236"/>
              <a:gd name="connsiteY250" fmla="*/ 832802 h 908775"/>
              <a:gd name="connsiteX251" fmla="*/ 0 w 12205236"/>
              <a:gd name="connsiteY251" fmla="*/ 908775 h 908775"/>
              <a:gd name="connsiteX252" fmla="*/ 0 w 12205236"/>
              <a:gd name="connsiteY252" fmla="*/ 732929 h 908775"/>
              <a:gd name="connsiteX253" fmla="*/ 10184483 w 12205236"/>
              <a:gd name="connsiteY253" fmla="*/ 732929 h 908775"/>
              <a:gd name="connsiteX254" fmla="*/ 10336481 w 12205236"/>
              <a:gd name="connsiteY254" fmla="*/ 714462 h 908775"/>
              <a:gd name="connsiteX255" fmla="*/ 10349568 w 12205236"/>
              <a:gd name="connsiteY255" fmla="*/ 713901 h 908775"/>
              <a:gd name="connsiteX256" fmla="*/ 10356111 w 12205236"/>
              <a:gd name="connsiteY256" fmla="*/ 709414 h 908775"/>
              <a:gd name="connsiteX257" fmla="*/ 10354615 w 12205236"/>
              <a:gd name="connsiteY257" fmla="*/ 679128 h 908775"/>
              <a:gd name="connsiteX258" fmla="*/ 10358167 w 12205236"/>
              <a:gd name="connsiteY258" fmla="*/ 520594 h 908775"/>
              <a:gd name="connsiteX259" fmla="*/ 10372188 w 12205236"/>
              <a:gd name="connsiteY259" fmla="*/ 482269 h 908775"/>
              <a:gd name="connsiteX260" fmla="*/ 10396679 w 12205236"/>
              <a:gd name="connsiteY260" fmla="*/ 451984 h 908775"/>
              <a:gd name="connsiteX261" fmla="*/ 10447903 w 12205236"/>
              <a:gd name="connsiteY261" fmla="*/ 334765 h 908775"/>
              <a:gd name="connsiteX262" fmla="*/ 10448464 w 12205236"/>
              <a:gd name="connsiteY262" fmla="*/ 261107 h 908775"/>
              <a:gd name="connsiteX263" fmla="*/ 10446408 w 12205236"/>
              <a:gd name="connsiteY263" fmla="*/ 225774 h 908775"/>
              <a:gd name="connsiteX264" fmla="*/ 10448464 w 12205236"/>
              <a:gd name="connsiteY264" fmla="*/ 215678 h 908775"/>
              <a:gd name="connsiteX265" fmla="*/ 10453512 w 12205236"/>
              <a:gd name="connsiteY265" fmla="*/ 201096 h 908775"/>
              <a:gd name="connsiteX266" fmla="*/ 10442856 w 12205236"/>
              <a:gd name="connsiteY266" fmla="*/ 229139 h 908775"/>
              <a:gd name="connsiteX267" fmla="*/ 10417991 w 12205236"/>
              <a:gd name="connsiteY267" fmla="*/ 307471 h 908775"/>
              <a:gd name="connsiteX268" fmla="*/ 10413318 w 12205236"/>
              <a:gd name="connsiteY268" fmla="*/ 312331 h 908775"/>
              <a:gd name="connsiteX269" fmla="*/ 10410513 w 12205236"/>
              <a:gd name="connsiteY269" fmla="*/ 310649 h 908775"/>
              <a:gd name="connsiteX270" fmla="*/ 10388266 w 12205236"/>
              <a:gd name="connsiteY270" fmla="*/ 406929 h 908775"/>
              <a:gd name="connsiteX271" fmla="*/ 10366767 w 12205236"/>
              <a:gd name="connsiteY271" fmla="*/ 418706 h 908775"/>
              <a:gd name="connsiteX272" fmla="*/ 10364337 w 12205236"/>
              <a:gd name="connsiteY272" fmla="*/ 417398 h 908775"/>
              <a:gd name="connsiteX273" fmla="*/ 10363963 w 12205236"/>
              <a:gd name="connsiteY273" fmla="*/ 416650 h 908775"/>
              <a:gd name="connsiteX274" fmla="*/ 10365458 w 12205236"/>
              <a:gd name="connsiteY274" fmla="*/ 415528 h 908775"/>
              <a:gd name="connsiteX275" fmla="*/ 10368263 w 12205236"/>
              <a:gd name="connsiteY275" fmla="*/ 397768 h 908775"/>
              <a:gd name="connsiteX276" fmla="*/ 10360784 w 12205236"/>
              <a:gd name="connsiteY276" fmla="*/ 413472 h 908775"/>
              <a:gd name="connsiteX277" fmla="*/ 10362841 w 12205236"/>
              <a:gd name="connsiteY277" fmla="*/ 393468 h 908775"/>
              <a:gd name="connsiteX278" fmla="*/ 10356298 w 12205236"/>
              <a:gd name="connsiteY278" fmla="*/ 413659 h 908775"/>
              <a:gd name="connsiteX279" fmla="*/ 10355737 w 12205236"/>
              <a:gd name="connsiteY279" fmla="*/ 411041 h 908775"/>
              <a:gd name="connsiteX280" fmla="*/ 10356671 w 12205236"/>
              <a:gd name="connsiteY280" fmla="*/ 393468 h 908775"/>
              <a:gd name="connsiteX281" fmla="*/ 10355176 w 12205236"/>
              <a:gd name="connsiteY281" fmla="*/ 360004 h 908775"/>
              <a:gd name="connsiteX282" fmla="*/ 10369010 w 12205236"/>
              <a:gd name="connsiteY282" fmla="*/ 311023 h 908775"/>
              <a:gd name="connsiteX283" fmla="*/ 10397053 w 12205236"/>
              <a:gd name="connsiteY283" fmla="*/ 275129 h 908775"/>
              <a:gd name="connsiteX284" fmla="*/ 10414252 w 12205236"/>
              <a:gd name="connsiteY284" fmla="*/ 237925 h 908775"/>
              <a:gd name="connsiteX285" fmla="*/ 10429582 w 12205236"/>
              <a:gd name="connsiteY285" fmla="*/ 193244 h 908775"/>
              <a:gd name="connsiteX286" fmla="*/ 10435751 w 12205236"/>
              <a:gd name="connsiteY286" fmla="*/ 178849 h 908775"/>
              <a:gd name="connsiteX287" fmla="*/ 10450521 w 12205236"/>
              <a:gd name="connsiteY287" fmla="*/ 160902 h 908775"/>
              <a:gd name="connsiteX288" fmla="*/ 10481368 w 12205236"/>
              <a:gd name="connsiteY288" fmla="*/ 133233 h 908775"/>
              <a:gd name="connsiteX289" fmla="*/ 10489406 w 12205236"/>
              <a:gd name="connsiteY289" fmla="*/ 118277 h 908775"/>
              <a:gd name="connsiteX290" fmla="*/ 10506232 w 12205236"/>
              <a:gd name="connsiteY290" fmla="*/ 95282 h 908775"/>
              <a:gd name="connsiteX291" fmla="*/ 10529227 w 12205236"/>
              <a:gd name="connsiteY291" fmla="*/ 93039 h 908775"/>
              <a:gd name="connsiteX292" fmla="*/ 10577460 w 12205236"/>
              <a:gd name="connsiteY292" fmla="*/ 80139 h 908775"/>
              <a:gd name="connsiteX293" fmla="*/ 10582321 w 12205236"/>
              <a:gd name="connsiteY293" fmla="*/ 68361 h 908775"/>
              <a:gd name="connsiteX294" fmla="*/ 10581947 w 12205236"/>
              <a:gd name="connsiteY294" fmla="*/ 62005 h 908775"/>
              <a:gd name="connsiteX295" fmla="*/ 10581572 w 12205236"/>
              <a:gd name="connsiteY295" fmla="*/ 47984 h 908775"/>
              <a:gd name="connsiteX296" fmla="*/ 10576899 w 12205236"/>
              <a:gd name="connsiteY296" fmla="*/ 34336 h 908775"/>
              <a:gd name="connsiteX297" fmla="*/ 10572599 w 12205236"/>
              <a:gd name="connsiteY297" fmla="*/ 17137 h 908775"/>
              <a:gd name="connsiteX298" fmla="*/ 10579329 w 12205236"/>
              <a:gd name="connsiteY298" fmla="*/ 1246 h 908775"/>
              <a:gd name="connsiteX299" fmla="*/ 10594846 w 12205236"/>
              <a:gd name="connsiteY299" fmla="*/ 6107 h 908775"/>
              <a:gd name="connsiteX300" fmla="*/ 10632984 w 12205236"/>
              <a:gd name="connsiteY300" fmla="*/ 23867 h 908775"/>
              <a:gd name="connsiteX301" fmla="*/ 10701595 w 12205236"/>
              <a:gd name="connsiteY301" fmla="*/ 30971 h 908775"/>
              <a:gd name="connsiteX302" fmla="*/ 10770392 w 12205236"/>
              <a:gd name="connsiteY302" fmla="*/ 33215 h 908775"/>
              <a:gd name="connsiteX303" fmla="*/ 10898080 w 12205236"/>
              <a:gd name="connsiteY303" fmla="*/ 20689 h 908775"/>
              <a:gd name="connsiteX304" fmla="*/ 10923878 w 12205236"/>
              <a:gd name="connsiteY304" fmla="*/ 5172 h 908775"/>
              <a:gd name="connsiteX305" fmla="*/ 10931520 w 12205236"/>
              <a:gd name="connsiteY305" fmla="*/ 265 h 908775"/>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2000 w 12192000"/>
              <a:gd name="connsiteY249" fmla="*/ 825550 h 910624"/>
              <a:gd name="connsiteX250" fmla="*/ 12185781 w 12192000"/>
              <a:gd name="connsiteY250" fmla="*/ 910624 h 910624"/>
              <a:gd name="connsiteX251" fmla="*/ 0 w 12192000"/>
              <a:gd name="connsiteY251" fmla="*/ 908775 h 910624"/>
              <a:gd name="connsiteX252" fmla="*/ 0 w 12192000"/>
              <a:gd name="connsiteY252" fmla="*/ 732929 h 910624"/>
              <a:gd name="connsiteX253" fmla="*/ 10184483 w 12192000"/>
              <a:gd name="connsiteY253" fmla="*/ 732929 h 910624"/>
              <a:gd name="connsiteX254" fmla="*/ 10336481 w 12192000"/>
              <a:gd name="connsiteY254" fmla="*/ 714462 h 910624"/>
              <a:gd name="connsiteX255" fmla="*/ 10349568 w 12192000"/>
              <a:gd name="connsiteY255" fmla="*/ 713901 h 910624"/>
              <a:gd name="connsiteX256" fmla="*/ 10356111 w 12192000"/>
              <a:gd name="connsiteY256" fmla="*/ 709414 h 910624"/>
              <a:gd name="connsiteX257" fmla="*/ 10354615 w 12192000"/>
              <a:gd name="connsiteY257" fmla="*/ 679128 h 910624"/>
              <a:gd name="connsiteX258" fmla="*/ 10358167 w 12192000"/>
              <a:gd name="connsiteY258" fmla="*/ 520594 h 910624"/>
              <a:gd name="connsiteX259" fmla="*/ 10372188 w 12192000"/>
              <a:gd name="connsiteY259" fmla="*/ 482269 h 910624"/>
              <a:gd name="connsiteX260" fmla="*/ 10396679 w 12192000"/>
              <a:gd name="connsiteY260" fmla="*/ 451984 h 910624"/>
              <a:gd name="connsiteX261" fmla="*/ 10447903 w 12192000"/>
              <a:gd name="connsiteY261" fmla="*/ 334765 h 910624"/>
              <a:gd name="connsiteX262" fmla="*/ 10448464 w 12192000"/>
              <a:gd name="connsiteY262" fmla="*/ 261107 h 910624"/>
              <a:gd name="connsiteX263" fmla="*/ 10446408 w 12192000"/>
              <a:gd name="connsiteY263" fmla="*/ 225774 h 910624"/>
              <a:gd name="connsiteX264" fmla="*/ 10448464 w 12192000"/>
              <a:gd name="connsiteY264" fmla="*/ 215678 h 910624"/>
              <a:gd name="connsiteX265" fmla="*/ 10453512 w 12192000"/>
              <a:gd name="connsiteY265" fmla="*/ 201096 h 910624"/>
              <a:gd name="connsiteX266" fmla="*/ 10442856 w 12192000"/>
              <a:gd name="connsiteY266" fmla="*/ 229139 h 910624"/>
              <a:gd name="connsiteX267" fmla="*/ 10417991 w 12192000"/>
              <a:gd name="connsiteY267" fmla="*/ 307471 h 910624"/>
              <a:gd name="connsiteX268" fmla="*/ 10413318 w 12192000"/>
              <a:gd name="connsiteY268" fmla="*/ 312331 h 910624"/>
              <a:gd name="connsiteX269" fmla="*/ 10410513 w 12192000"/>
              <a:gd name="connsiteY269" fmla="*/ 310649 h 910624"/>
              <a:gd name="connsiteX270" fmla="*/ 10388266 w 12192000"/>
              <a:gd name="connsiteY270" fmla="*/ 406929 h 910624"/>
              <a:gd name="connsiteX271" fmla="*/ 10366767 w 12192000"/>
              <a:gd name="connsiteY271" fmla="*/ 418706 h 910624"/>
              <a:gd name="connsiteX272" fmla="*/ 10364337 w 12192000"/>
              <a:gd name="connsiteY272" fmla="*/ 417398 h 910624"/>
              <a:gd name="connsiteX273" fmla="*/ 10363963 w 12192000"/>
              <a:gd name="connsiteY273" fmla="*/ 416650 h 910624"/>
              <a:gd name="connsiteX274" fmla="*/ 10365458 w 12192000"/>
              <a:gd name="connsiteY274" fmla="*/ 415528 h 910624"/>
              <a:gd name="connsiteX275" fmla="*/ 10368263 w 12192000"/>
              <a:gd name="connsiteY275" fmla="*/ 397768 h 910624"/>
              <a:gd name="connsiteX276" fmla="*/ 10360784 w 12192000"/>
              <a:gd name="connsiteY276" fmla="*/ 413472 h 910624"/>
              <a:gd name="connsiteX277" fmla="*/ 10362841 w 12192000"/>
              <a:gd name="connsiteY277" fmla="*/ 393468 h 910624"/>
              <a:gd name="connsiteX278" fmla="*/ 10356298 w 12192000"/>
              <a:gd name="connsiteY278" fmla="*/ 413659 h 910624"/>
              <a:gd name="connsiteX279" fmla="*/ 10355737 w 12192000"/>
              <a:gd name="connsiteY279" fmla="*/ 411041 h 910624"/>
              <a:gd name="connsiteX280" fmla="*/ 10356671 w 12192000"/>
              <a:gd name="connsiteY280" fmla="*/ 393468 h 910624"/>
              <a:gd name="connsiteX281" fmla="*/ 10355176 w 12192000"/>
              <a:gd name="connsiteY281" fmla="*/ 360004 h 910624"/>
              <a:gd name="connsiteX282" fmla="*/ 10369010 w 12192000"/>
              <a:gd name="connsiteY282" fmla="*/ 311023 h 910624"/>
              <a:gd name="connsiteX283" fmla="*/ 10397053 w 12192000"/>
              <a:gd name="connsiteY283" fmla="*/ 275129 h 910624"/>
              <a:gd name="connsiteX284" fmla="*/ 10414252 w 12192000"/>
              <a:gd name="connsiteY284" fmla="*/ 237925 h 910624"/>
              <a:gd name="connsiteX285" fmla="*/ 10429582 w 12192000"/>
              <a:gd name="connsiteY285" fmla="*/ 193244 h 910624"/>
              <a:gd name="connsiteX286" fmla="*/ 10435751 w 12192000"/>
              <a:gd name="connsiteY286" fmla="*/ 178849 h 910624"/>
              <a:gd name="connsiteX287" fmla="*/ 10450521 w 12192000"/>
              <a:gd name="connsiteY287" fmla="*/ 160902 h 910624"/>
              <a:gd name="connsiteX288" fmla="*/ 10481368 w 12192000"/>
              <a:gd name="connsiteY288" fmla="*/ 133233 h 910624"/>
              <a:gd name="connsiteX289" fmla="*/ 10489406 w 12192000"/>
              <a:gd name="connsiteY289" fmla="*/ 118277 h 910624"/>
              <a:gd name="connsiteX290" fmla="*/ 10506232 w 12192000"/>
              <a:gd name="connsiteY290" fmla="*/ 95282 h 910624"/>
              <a:gd name="connsiteX291" fmla="*/ 10529227 w 12192000"/>
              <a:gd name="connsiteY291" fmla="*/ 93039 h 910624"/>
              <a:gd name="connsiteX292" fmla="*/ 10577460 w 12192000"/>
              <a:gd name="connsiteY292" fmla="*/ 80139 h 910624"/>
              <a:gd name="connsiteX293" fmla="*/ 10582321 w 12192000"/>
              <a:gd name="connsiteY293" fmla="*/ 68361 h 910624"/>
              <a:gd name="connsiteX294" fmla="*/ 10581947 w 12192000"/>
              <a:gd name="connsiteY294" fmla="*/ 62005 h 910624"/>
              <a:gd name="connsiteX295" fmla="*/ 10581572 w 12192000"/>
              <a:gd name="connsiteY295" fmla="*/ 47984 h 910624"/>
              <a:gd name="connsiteX296" fmla="*/ 10576899 w 12192000"/>
              <a:gd name="connsiteY296" fmla="*/ 34336 h 910624"/>
              <a:gd name="connsiteX297" fmla="*/ 10572599 w 12192000"/>
              <a:gd name="connsiteY297" fmla="*/ 17137 h 910624"/>
              <a:gd name="connsiteX298" fmla="*/ 10579329 w 12192000"/>
              <a:gd name="connsiteY298" fmla="*/ 1246 h 910624"/>
              <a:gd name="connsiteX299" fmla="*/ 10594846 w 12192000"/>
              <a:gd name="connsiteY299" fmla="*/ 6107 h 910624"/>
              <a:gd name="connsiteX300" fmla="*/ 10632984 w 12192000"/>
              <a:gd name="connsiteY300" fmla="*/ 23867 h 910624"/>
              <a:gd name="connsiteX301" fmla="*/ 10701595 w 12192000"/>
              <a:gd name="connsiteY301" fmla="*/ 30971 h 910624"/>
              <a:gd name="connsiteX302" fmla="*/ 10770392 w 12192000"/>
              <a:gd name="connsiteY302" fmla="*/ 33215 h 910624"/>
              <a:gd name="connsiteX303" fmla="*/ 10898080 w 12192000"/>
              <a:gd name="connsiteY303" fmla="*/ 20689 h 910624"/>
              <a:gd name="connsiteX304" fmla="*/ 10923878 w 12192000"/>
              <a:gd name="connsiteY304" fmla="*/ 5172 h 910624"/>
              <a:gd name="connsiteX305" fmla="*/ 10931520 w 12192000"/>
              <a:gd name="connsiteY305" fmla="*/ 265 h 910624"/>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2000 w 12192000"/>
              <a:gd name="connsiteY249" fmla="*/ 825550 h 910624"/>
              <a:gd name="connsiteX250" fmla="*/ 12190861 w 12192000"/>
              <a:gd name="connsiteY250" fmla="*/ 910624 h 910624"/>
              <a:gd name="connsiteX251" fmla="*/ 0 w 12192000"/>
              <a:gd name="connsiteY251" fmla="*/ 908775 h 910624"/>
              <a:gd name="connsiteX252" fmla="*/ 0 w 12192000"/>
              <a:gd name="connsiteY252" fmla="*/ 732929 h 910624"/>
              <a:gd name="connsiteX253" fmla="*/ 10184483 w 12192000"/>
              <a:gd name="connsiteY253" fmla="*/ 732929 h 910624"/>
              <a:gd name="connsiteX254" fmla="*/ 10336481 w 12192000"/>
              <a:gd name="connsiteY254" fmla="*/ 714462 h 910624"/>
              <a:gd name="connsiteX255" fmla="*/ 10349568 w 12192000"/>
              <a:gd name="connsiteY255" fmla="*/ 713901 h 910624"/>
              <a:gd name="connsiteX256" fmla="*/ 10356111 w 12192000"/>
              <a:gd name="connsiteY256" fmla="*/ 709414 h 910624"/>
              <a:gd name="connsiteX257" fmla="*/ 10354615 w 12192000"/>
              <a:gd name="connsiteY257" fmla="*/ 679128 h 910624"/>
              <a:gd name="connsiteX258" fmla="*/ 10358167 w 12192000"/>
              <a:gd name="connsiteY258" fmla="*/ 520594 h 910624"/>
              <a:gd name="connsiteX259" fmla="*/ 10372188 w 12192000"/>
              <a:gd name="connsiteY259" fmla="*/ 482269 h 910624"/>
              <a:gd name="connsiteX260" fmla="*/ 10396679 w 12192000"/>
              <a:gd name="connsiteY260" fmla="*/ 451984 h 910624"/>
              <a:gd name="connsiteX261" fmla="*/ 10447903 w 12192000"/>
              <a:gd name="connsiteY261" fmla="*/ 334765 h 910624"/>
              <a:gd name="connsiteX262" fmla="*/ 10448464 w 12192000"/>
              <a:gd name="connsiteY262" fmla="*/ 261107 h 910624"/>
              <a:gd name="connsiteX263" fmla="*/ 10446408 w 12192000"/>
              <a:gd name="connsiteY263" fmla="*/ 225774 h 910624"/>
              <a:gd name="connsiteX264" fmla="*/ 10448464 w 12192000"/>
              <a:gd name="connsiteY264" fmla="*/ 215678 h 910624"/>
              <a:gd name="connsiteX265" fmla="*/ 10453512 w 12192000"/>
              <a:gd name="connsiteY265" fmla="*/ 201096 h 910624"/>
              <a:gd name="connsiteX266" fmla="*/ 10442856 w 12192000"/>
              <a:gd name="connsiteY266" fmla="*/ 229139 h 910624"/>
              <a:gd name="connsiteX267" fmla="*/ 10417991 w 12192000"/>
              <a:gd name="connsiteY267" fmla="*/ 307471 h 910624"/>
              <a:gd name="connsiteX268" fmla="*/ 10413318 w 12192000"/>
              <a:gd name="connsiteY268" fmla="*/ 312331 h 910624"/>
              <a:gd name="connsiteX269" fmla="*/ 10410513 w 12192000"/>
              <a:gd name="connsiteY269" fmla="*/ 310649 h 910624"/>
              <a:gd name="connsiteX270" fmla="*/ 10388266 w 12192000"/>
              <a:gd name="connsiteY270" fmla="*/ 406929 h 910624"/>
              <a:gd name="connsiteX271" fmla="*/ 10366767 w 12192000"/>
              <a:gd name="connsiteY271" fmla="*/ 418706 h 910624"/>
              <a:gd name="connsiteX272" fmla="*/ 10364337 w 12192000"/>
              <a:gd name="connsiteY272" fmla="*/ 417398 h 910624"/>
              <a:gd name="connsiteX273" fmla="*/ 10363963 w 12192000"/>
              <a:gd name="connsiteY273" fmla="*/ 416650 h 910624"/>
              <a:gd name="connsiteX274" fmla="*/ 10365458 w 12192000"/>
              <a:gd name="connsiteY274" fmla="*/ 415528 h 910624"/>
              <a:gd name="connsiteX275" fmla="*/ 10368263 w 12192000"/>
              <a:gd name="connsiteY275" fmla="*/ 397768 h 910624"/>
              <a:gd name="connsiteX276" fmla="*/ 10360784 w 12192000"/>
              <a:gd name="connsiteY276" fmla="*/ 413472 h 910624"/>
              <a:gd name="connsiteX277" fmla="*/ 10362841 w 12192000"/>
              <a:gd name="connsiteY277" fmla="*/ 393468 h 910624"/>
              <a:gd name="connsiteX278" fmla="*/ 10356298 w 12192000"/>
              <a:gd name="connsiteY278" fmla="*/ 413659 h 910624"/>
              <a:gd name="connsiteX279" fmla="*/ 10355737 w 12192000"/>
              <a:gd name="connsiteY279" fmla="*/ 411041 h 910624"/>
              <a:gd name="connsiteX280" fmla="*/ 10356671 w 12192000"/>
              <a:gd name="connsiteY280" fmla="*/ 393468 h 910624"/>
              <a:gd name="connsiteX281" fmla="*/ 10355176 w 12192000"/>
              <a:gd name="connsiteY281" fmla="*/ 360004 h 910624"/>
              <a:gd name="connsiteX282" fmla="*/ 10369010 w 12192000"/>
              <a:gd name="connsiteY282" fmla="*/ 311023 h 910624"/>
              <a:gd name="connsiteX283" fmla="*/ 10397053 w 12192000"/>
              <a:gd name="connsiteY283" fmla="*/ 275129 h 910624"/>
              <a:gd name="connsiteX284" fmla="*/ 10414252 w 12192000"/>
              <a:gd name="connsiteY284" fmla="*/ 237925 h 910624"/>
              <a:gd name="connsiteX285" fmla="*/ 10429582 w 12192000"/>
              <a:gd name="connsiteY285" fmla="*/ 193244 h 910624"/>
              <a:gd name="connsiteX286" fmla="*/ 10435751 w 12192000"/>
              <a:gd name="connsiteY286" fmla="*/ 178849 h 910624"/>
              <a:gd name="connsiteX287" fmla="*/ 10450521 w 12192000"/>
              <a:gd name="connsiteY287" fmla="*/ 160902 h 910624"/>
              <a:gd name="connsiteX288" fmla="*/ 10481368 w 12192000"/>
              <a:gd name="connsiteY288" fmla="*/ 133233 h 910624"/>
              <a:gd name="connsiteX289" fmla="*/ 10489406 w 12192000"/>
              <a:gd name="connsiteY289" fmla="*/ 118277 h 910624"/>
              <a:gd name="connsiteX290" fmla="*/ 10506232 w 12192000"/>
              <a:gd name="connsiteY290" fmla="*/ 95282 h 910624"/>
              <a:gd name="connsiteX291" fmla="*/ 10529227 w 12192000"/>
              <a:gd name="connsiteY291" fmla="*/ 93039 h 910624"/>
              <a:gd name="connsiteX292" fmla="*/ 10577460 w 12192000"/>
              <a:gd name="connsiteY292" fmla="*/ 80139 h 910624"/>
              <a:gd name="connsiteX293" fmla="*/ 10582321 w 12192000"/>
              <a:gd name="connsiteY293" fmla="*/ 68361 h 910624"/>
              <a:gd name="connsiteX294" fmla="*/ 10581947 w 12192000"/>
              <a:gd name="connsiteY294" fmla="*/ 62005 h 910624"/>
              <a:gd name="connsiteX295" fmla="*/ 10581572 w 12192000"/>
              <a:gd name="connsiteY295" fmla="*/ 47984 h 910624"/>
              <a:gd name="connsiteX296" fmla="*/ 10576899 w 12192000"/>
              <a:gd name="connsiteY296" fmla="*/ 34336 h 910624"/>
              <a:gd name="connsiteX297" fmla="*/ 10572599 w 12192000"/>
              <a:gd name="connsiteY297" fmla="*/ 17137 h 910624"/>
              <a:gd name="connsiteX298" fmla="*/ 10579329 w 12192000"/>
              <a:gd name="connsiteY298" fmla="*/ 1246 h 910624"/>
              <a:gd name="connsiteX299" fmla="*/ 10594846 w 12192000"/>
              <a:gd name="connsiteY299" fmla="*/ 6107 h 910624"/>
              <a:gd name="connsiteX300" fmla="*/ 10632984 w 12192000"/>
              <a:gd name="connsiteY300" fmla="*/ 23867 h 910624"/>
              <a:gd name="connsiteX301" fmla="*/ 10701595 w 12192000"/>
              <a:gd name="connsiteY301" fmla="*/ 30971 h 910624"/>
              <a:gd name="connsiteX302" fmla="*/ 10770392 w 12192000"/>
              <a:gd name="connsiteY302" fmla="*/ 33215 h 910624"/>
              <a:gd name="connsiteX303" fmla="*/ 10898080 w 12192000"/>
              <a:gd name="connsiteY303" fmla="*/ 20689 h 910624"/>
              <a:gd name="connsiteX304" fmla="*/ 10923878 w 12192000"/>
              <a:gd name="connsiteY304" fmla="*/ 5172 h 910624"/>
              <a:gd name="connsiteX305" fmla="*/ 10931520 w 12192000"/>
              <a:gd name="connsiteY305" fmla="*/ 265 h 910624"/>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0861 w 12192000"/>
              <a:gd name="connsiteY249" fmla="*/ 910624 h 910624"/>
              <a:gd name="connsiteX250" fmla="*/ 0 w 12192000"/>
              <a:gd name="connsiteY250" fmla="*/ 908775 h 910624"/>
              <a:gd name="connsiteX251" fmla="*/ 0 w 12192000"/>
              <a:gd name="connsiteY251" fmla="*/ 732929 h 910624"/>
              <a:gd name="connsiteX252" fmla="*/ 10184483 w 12192000"/>
              <a:gd name="connsiteY252" fmla="*/ 732929 h 910624"/>
              <a:gd name="connsiteX253" fmla="*/ 10336481 w 12192000"/>
              <a:gd name="connsiteY253" fmla="*/ 714462 h 910624"/>
              <a:gd name="connsiteX254" fmla="*/ 10349568 w 12192000"/>
              <a:gd name="connsiteY254" fmla="*/ 713901 h 910624"/>
              <a:gd name="connsiteX255" fmla="*/ 10356111 w 12192000"/>
              <a:gd name="connsiteY255" fmla="*/ 709414 h 910624"/>
              <a:gd name="connsiteX256" fmla="*/ 10354615 w 12192000"/>
              <a:gd name="connsiteY256" fmla="*/ 679128 h 910624"/>
              <a:gd name="connsiteX257" fmla="*/ 10358167 w 12192000"/>
              <a:gd name="connsiteY257" fmla="*/ 520594 h 910624"/>
              <a:gd name="connsiteX258" fmla="*/ 10372188 w 12192000"/>
              <a:gd name="connsiteY258" fmla="*/ 482269 h 910624"/>
              <a:gd name="connsiteX259" fmla="*/ 10396679 w 12192000"/>
              <a:gd name="connsiteY259" fmla="*/ 451984 h 910624"/>
              <a:gd name="connsiteX260" fmla="*/ 10447903 w 12192000"/>
              <a:gd name="connsiteY260" fmla="*/ 334765 h 910624"/>
              <a:gd name="connsiteX261" fmla="*/ 10448464 w 12192000"/>
              <a:gd name="connsiteY261" fmla="*/ 261107 h 910624"/>
              <a:gd name="connsiteX262" fmla="*/ 10446408 w 12192000"/>
              <a:gd name="connsiteY262" fmla="*/ 225774 h 910624"/>
              <a:gd name="connsiteX263" fmla="*/ 10448464 w 12192000"/>
              <a:gd name="connsiteY263" fmla="*/ 215678 h 910624"/>
              <a:gd name="connsiteX264" fmla="*/ 10453512 w 12192000"/>
              <a:gd name="connsiteY264" fmla="*/ 201096 h 910624"/>
              <a:gd name="connsiteX265" fmla="*/ 10442856 w 12192000"/>
              <a:gd name="connsiteY265" fmla="*/ 229139 h 910624"/>
              <a:gd name="connsiteX266" fmla="*/ 10417991 w 12192000"/>
              <a:gd name="connsiteY266" fmla="*/ 307471 h 910624"/>
              <a:gd name="connsiteX267" fmla="*/ 10413318 w 12192000"/>
              <a:gd name="connsiteY267" fmla="*/ 312331 h 910624"/>
              <a:gd name="connsiteX268" fmla="*/ 10410513 w 12192000"/>
              <a:gd name="connsiteY268" fmla="*/ 310649 h 910624"/>
              <a:gd name="connsiteX269" fmla="*/ 10388266 w 12192000"/>
              <a:gd name="connsiteY269" fmla="*/ 406929 h 910624"/>
              <a:gd name="connsiteX270" fmla="*/ 10366767 w 12192000"/>
              <a:gd name="connsiteY270" fmla="*/ 418706 h 910624"/>
              <a:gd name="connsiteX271" fmla="*/ 10364337 w 12192000"/>
              <a:gd name="connsiteY271" fmla="*/ 417398 h 910624"/>
              <a:gd name="connsiteX272" fmla="*/ 10363963 w 12192000"/>
              <a:gd name="connsiteY272" fmla="*/ 416650 h 910624"/>
              <a:gd name="connsiteX273" fmla="*/ 10365458 w 12192000"/>
              <a:gd name="connsiteY273" fmla="*/ 415528 h 910624"/>
              <a:gd name="connsiteX274" fmla="*/ 10368263 w 12192000"/>
              <a:gd name="connsiteY274" fmla="*/ 397768 h 910624"/>
              <a:gd name="connsiteX275" fmla="*/ 10360784 w 12192000"/>
              <a:gd name="connsiteY275" fmla="*/ 413472 h 910624"/>
              <a:gd name="connsiteX276" fmla="*/ 10362841 w 12192000"/>
              <a:gd name="connsiteY276" fmla="*/ 393468 h 910624"/>
              <a:gd name="connsiteX277" fmla="*/ 10356298 w 12192000"/>
              <a:gd name="connsiteY277" fmla="*/ 413659 h 910624"/>
              <a:gd name="connsiteX278" fmla="*/ 10355737 w 12192000"/>
              <a:gd name="connsiteY278" fmla="*/ 411041 h 910624"/>
              <a:gd name="connsiteX279" fmla="*/ 10356671 w 12192000"/>
              <a:gd name="connsiteY279" fmla="*/ 393468 h 910624"/>
              <a:gd name="connsiteX280" fmla="*/ 10355176 w 12192000"/>
              <a:gd name="connsiteY280" fmla="*/ 360004 h 910624"/>
              <a:gd name="connsiteX281" fmla="*/ 10369010 w 12192000"/>
              <a:gd name="connsiteY281" fmla="*/ 311023 h 910624"/>
              <a:gd name="connsiteX282" fmla="*/ 10397053 w 12192000"/>
              <a:gd name="connsiteY282" fmla="*/ 275129 h 910624"/>
              <a:gd name="connsiteX283" fmla="*/ 10414252 w 12192000"/>
              <a:gd name="connsiteY283" fmla="*/ 237925 h 910624"/>
              <a:gd name="connsiteX284" fmla="*/ 10429582 w 12192000"/>
              <a:gd name="connsiteY284" fmla="*/ 193244 h 910624"/>
              <a:gd name="connsiteX285" fmla="*/ 10435751 w 12192000"/>
              <a:gd name="connsiteY285" fmla="*/ 178849 h 910624"/>
              <a:gd name="connsiteX286" fmla="*/ 10450521 w 12192000"/>
              <a:gd name="connsiteY286" fmla="*/ 160902 h 910624"/>
              <a:gd name="connsiteX287" fmla="*/ 10481368 w 12192000"/>
              <a:gd name="connsiteY287" fmla="*/ 133233 h 910624"/>
              <a:gd name="connsiteX288" fmla="*/ 10489406 w 12192000"/>
              <a:gd name="connsiteY288" fmla="*/ 118277 h 910624"/>
              <a:gd name="connsiteX289" fmla="*/ 10506232 w 12192000"/>
              <a:gd name="connsiteY289" fmla="*/ 95282 h 910624"/>
              <a:gd name="connsiteX290" fmla="*/ 10529227 w 12192000"/>
              <a:gd name="connsiteY290" fmla="*/ 93039 h 910624"/>
              <a:gd name="connsiteX291" fmla="*/ 10577460 w 12192000"/>
              <a:gd name="connsiteY291" fmla="*/ 80139 h 910624"/>
              <a:gd name="connsiteX292" fmla="*/ 10582321 w 12192000"/>
              <a:gd name="connsiteY292" fmla="*/ 68361 h 910624"/>
              <a:gd name="connsiteX293" fmla="*/ 10581947 w 12192000"/>
              <a:gd name="connsiteY293" fmla="*/ 62005 h 910624"/>
              <a:gd name="connsiteX294" fmla="*/ 10581572 w 12192000"/>
              <a:gd name="connsiteY294" fmla="*/ 47984 h 910624"/>
              <a:gd name="connsiteX295" fmla="*/ 10576899 w 12192000"/>
              <a:gd name="connsiteY295" fmla="*/ 34336 h 910624"/>
              <a:gd name="connsiteX296" fmla="*/ 10572599 w 12192000"/>
              <a:gd name="connsiteY296" fmla="*/ 17137 h 910624"/>
              <a:gd name="connsiteX297" fmla="*/ 10579329 w 12192000"/>
              <a:gd name="connsiteY297" fmla="*/ 1246 h 910624"/>
              <a:gd name="connsiteX298" fmla="*/ 10594846 w 12192000"/>
              <a:gd name="connsiteY298" fmla="*/ 6107 h 910624"/>
              <a:gd name="connsiteX299" fmla="*/ 10632984 w 12192000"/>
              <a:gd name="connsiteY299" fmla="*/ 23867 h 910624"/>
              <a:gd name="connsiteX300" fmla="*/ 10701595 w 12192000"/>
              <a:gd name="connsiteY300" fmla="*/ 30971 h 910624"/>
              <a:gd name="connsiteX301" fmla="*/ 10770392 w 12192000"/>
              <a:gd name="connsiteY301" fmla="*/ 33215 h 910624"/>
              <a:gd name="connsiteX302" fmla="*/ 10898080 w 12192000"/>
              <a:gd name="connsiteY302" fmla="*/ 20689 h 910624"/>
              <a:gd name="connsiteX303" fmla="*/ 10923878 w 12192000"/>
              <a:gd name="connsiteY303" fmla="*/ 5172 h 910624"/>
              <a:gd name="connsiteX304" fmla="*/ 10931520 w 12192000"/>
              <a:gd name="connsiteY304" fmla="*/ 265 h 910624"/>
              <a:gd name="connsiteX0" fmla="*/ 11634616 w 12198495"/>
              <a:gd name="connsiteY0" fmla="*/ 695510 h 910624"/>
              <a:gd name="connsiteX1" fmla="*/ 11628681 w 12198495"/>
              <a:gd name="connsiteY1" fmla="*/ 699880 h 910624"/>
              <a:gd name="connsiteX2" fmla="*/ 11627185 w 12198495"/>
              <a:gd name="connsiteY2" fmla="*/ 725492 h 910624"/>
              <a:gd name="connsiteX3" fmla="*/ 11644384 w 12198495"/>
              <a:gd name="connsiteY3" fmla="*/ 729979 h 910624"/>
              <a:gd name="connsiteX4" fmla="*/ 11651863 w 12198495"/>
              <a:gd name="connsiteY4" fmla="*/ 730913 h 910624"/>
              <a:gd name="connsiteX5" fmla="*/ 11663080 w 12198495"/>
              <a:gd name="connsiteY5" fmla="*/ 719883 h 910624"/>
              <a:gd name="connsiteX6" fmla="*/ 11662519 w 12198495"/>
              <a:gd name="connsiteY6" fmla="*/ 715209 h 910624"/>
              <a:gd name="connsiteX7" fmla="*/ 11641954 w 12198495"/>
              <a:gd name="connsiteY7" fmla="*/ 696328 h 910624"/>
              <a:gd name="connsiteX8" fmla="*/ 11634616 w 12198495"/>
              <a:gd name="connsiteY8" fmla="*/ 695510 h 910624"/>
              <a:gd name="connsiteX9" fmla="*/ 11559135 w 12198495"/>
              <a:gd name="connsiteY9" fmla="*/ 473903 h 910624"/>
              <a:gd name="connsiteX10" fmla="*/ 11555396 w 12198495"/>
              <a:gd name="connsiteY10" fmla="*/ 476100 h 910624"/>
              <a:gd name="connsiteX11" fmla="*/ 11542684 w 12198495"/>
              <a:gd name="connsiteY11" fmla="*/ 481895 h 910624"/>
              <a:gd name="connsiteX12" fmla="*/ 11525110 w 12198495"/>
              <a:gd name="connsiteY12" fmla="*/ 505078 h 910624"/>
              <a:gd name="connsiteX13" fmla="*/ 11524736 w 12198495"/>
              <a:gd name="connsiteY13" fmla="*/ 515360 h 910624"/>
              <a:gd name="connsiteX14" fmla="*/ 11519876 w 12198495"/>
              <a:gd name="connsiteY14" fmla="*/ 555928 h 910624"/>
              <a:gd name="connsiteX15" fmla="*/ 11506976 w 12198495"/>
              <a:gd name="connsiteY15" fmla="*/ 603787 h 910624"/>
              <a:gd name="connsiteX16" fmla="*/ 11503611 w 12198495"/>
              <a:gd name="connsiteY16" fmla="*/ 628652 h 910624"/>
              <a:gd name="connsiteX17" fmla="*/ 11498190 w 12198495"/>
              <a:gd name="connsiteY17" fmla="*/ 677072 h 910624"/>
              <a:gd name="connsiteX18" fmla="*/ 11491646 w 12198495"/>
              <a:gd name="connsiteY18" fmla="*/ 701375 h 910624"/>
              <a:gd name="connsiteX19" fmla="*/ 11500246 w 12198495"/>
              <a:gd name="connsiteY19" fmla="*/ 714275 h 910624"/>
              <a:gd name="connsiteX20" fmla="*/ 11579139 w 12198495"/>
              <a:gd name="connsiteY20" fmla="*/ 722314 h 910624"/>
              <a:gd name="connsiteX21" fmla="*/ 11601573 w 12198495"/>
              <a:gd name="connsiteY21" fmla="*/ 701188 h 910624"/>
              <a:gd name="connsiteX22" fmla="*/ 11592039 w 12198495"/>
              <a:gd name="connsiteY22" fmla="*/ 685298 h 910624"/>
              <a:gd name="connsiteX23" fmla="*/ 11574652 w 12198495"/>
              <a:gd name="connsiteY23" fmla="*/ 650525 h 910624"/>
              <a:gd name="connsiteX24" fmla="*/ 11575400 w 12198495"/>
              <a:gd name="connsiteY24" fmla="*/ 643234 h 910624"/>
              <a:gd name="connsiteX25" fmla="*/ 11572035 w 12198495"/>
              <a:gd name="connsiteY25" fmla="*/ 635008 h 910624"/>
              <a:gd name="connsiteX26" fmla="*/ 11560257 w 12198495"/>
              <a:gd name="connsiteY26" fmla="*/ 640990 h 910624"/>
              <a:gd name="connsiteX27" fmla="*/ 11552218 w 12198495"/>
              <a:gd name="connsiteY27" fmla="*/ 643047 h 910624"/>
              <a:gd name="connsiteX28" fmla="*/ 11546797 w 12198495"/>
              <a:gd name="connsiteY28" fmla="*/ 630708 h 910624"/>
              <a:gd name="connsiteX29" fmla="*/ 11548105 w 12198495"/>
              <a:gd name="connsiteY29" fmla="*/ 604535 h 910624"/>
              <a:gd name="connsiteX30" fmla="*/ 11563248 w 12198495"/>
              <a:gd name="connsiteY30" fmla="*/ 482269 h 910624"/>
              <a:gd name="connsiteX31" fmla="*/ 11562874 w 12198495"/>
              <a:gd name="connsiteY31" fmla="*/ 474230 h 910624"/>
              <a:gd name="connsiteX32" fmla="*/ 11559135 w 12198495"/>
              <a:gd name="connsiteY32" fmla="*/ 473903 h 910624"/>
              <a:gd name="connsiteX33" fmla="*/ 11566614 w 12198495"/>
              <a:gd name="connsiteY33" fmla="*/ 432915 h 910624"/>
              <a:gd name="connsiteX34" fmla="*/ 11534832 w 12198495"/>
              <a:gd name="connsiteY34" fmla="*/ 477783 h 910624"/>
              <a:gd name="connsiteX35" fmla="*/ 11566614 w 12198495"/>
              <a:gd name="connsiteY35" fmla="*/ 432915 h 910624"/>
              <a:gd name="connsiteX36" fmla="*/ 11397236 w 12198495"/>
              <a:gd name="connsiteY36" fmla="*/ 427493 h 910624"/>
              <a:gd name="connsiteX37" fmla="*/ 11415558 w 12198495"/>
              <a:gd name="connsiteY37" fmla="*/ 452544 h 910624"/>
              <a:gd name="connsiteX38" fmla="*/ 11502676 w 12198495"/>
              <a:gd name="connsiteY38" fmla="*/ 486756 h 910624"/>
              <a:gd name="connsiteX39" fmla="*/ 11513333 w 12198495"/>
              <a:gd name="connsiteY39" fmla="*/ 482269 h 910624"/>
              <a:gd name="connsiteX40" fmla="*/ 11520063 w 12198495"/>
              <a:gd name="connsiteY40" fmla="*/ 459835 h 910624"/>
              <a:gd name="connsiteX41" fmla="*/ 11397236 w 12198495"/>
              <a:gd name="connsiteY41" fmla="*/ 427493 h 910624"/>
              <a:gd name="connsiteX42" fmla="*/ 10946687 w 12198495"/>
              <a:gd name="connsiteY42" fmla="*/ 423941 h 910624"/>
              <a:gd name="connsiteX43" fmla="*/ 10942386 w 12198495"/>
              <a:gd name="connsiteY43" fmla="*/ 428241 h 910624"/>
              <a:gd name="connsiteX44" fmla="*/ 10897893 w 12198495"/>
              <a:gd name="connsiteY44" fmla="*/ 500778 h 910624"/>
              <a:gd name="connsiteX45" fmla="*/ 10888732 w 12198495"/>
              <a:gd name="connsiteY45" fmla="*/ 530876 h 910624"/>
              <a:gd name="connsiteX46" fmla="*/ 10876394 w 12198495"/>
              <a:gd name="connsiteY46" fmla="*/ 565275 h 910624"/>
              <a:gd name="connsiteX47" fmla="*/ 10840686 w 12198495"/>
              <a:gd name="connsiteY47" fmla="*/ 659311 h 910624"/>
              <a:gd name="connsiteX48" fmla="*/ 10840312 w 12198495"/>
              <a:gd name="connsiteY48" fmla="*/ 679689 h 910624"/>
              <a:gd name="connsiteX49" fmla="*/ 10848164 w 12198495"/>
              <a:gd name="connsiteY49" fmla="*/ 687167 h 910624"/>
              <a:gd name="connsiteX50" fmla="*/ 10866859 w 12198495"/>
              <a:gd name="connsiteY50" fmla="*/ 686606 h 910624"/>
              <a:gd name="connsiteX51" fmla="*/ 11009689 w 12198495"/>
              <a:gd name="connsiteY51" fmla="*/ 686606 h 910624"/>
              <a:gd name="connsiteX52" fmla="*/ 11048948 w 12198495"/>
              <a:gd name="connsiteY52" fmla="*/ 686980 h 910624"/>
              <a:gd name="connsiteX53" fmla="*/ 11054931 w 12198495"/>
              <a:gd name="connsiteY53" fmla="*/ 681559 h 910624"/>
              <a:gd name="connsiteX54" fmla="*/ 10998846 w 12198495"/>
              <a:gd name="connsiteY54" fmla="*/ 577240 h 910624"/>
              <a:gd name="connsiteX55" fmla="*/ 10985572 w 12198495"/>
              <a:gd name="connsiteY55" fmla="*/ 545459 h 910624"/>
              <a:gd name="connsiteX56" fmla="*/ 10981272 w 12198495"/>
              <a:gd name="connsiteY56" fmla="*/ 514051 h 910624"/>
              <a:gd name="connsiteX57" fmla="*/ 10950238 w 12198495"/>
              <a:gd name="connsiteY57" fmla="*/ 428989 h 910624"/>
              <a:gd name="connsiteX58" fmla="*/ 10946687 w 12198495"/>
              <a:gd name="connsiteY58" fmla="*/ 423941 h 910624"/>
              <a:gd name="connsiteX59" fmla="*/ 11552779 w 12198495"/>
              <a:gd name="connsiteY59" fmla="*/ 389729 h 910624"/>
              <a:gd name="connsiteX60" fmla="*/ 11548853 w 12198495"/>
              <a:gd name="connsiteY60" fmla="*/ 393468 h 910624"/>
              <a:gd name="connsiteX61" fmla="*/ 11541375 w 12198495"/>
              <a:gd name="connsiteY61" fmla="*/ 436654 h 910624"/>
              <a:gd name="connsiteX62" fmla="*/ 11544180 w 12198495"/>
              <a:gd name="connsiteY62" fmla="*/ 440579 h 910624"/>
              <a:gd name="connsiteX63" fmla="*/ 11569604 w 12198495"/>
              <a:gd name="connsiteY63" fmla="*/ 410854 h 910624"/>
              <a:gd name="connsiteX64" fmla="*/ 11552779 w 12198495"/>
              <a:gd name="connsiteY64" fmla="*/ 389729 h 910624"/>
              <a:gd name="connsiteX65" fmla="*/ 10553296 w 12198495"/>
              <a:gd name="connsiteY65" fmla="*/ 389238 h 910624"/>
              <a:gd name="connsiteX66" fmla="*/ 10546613 w 12198495"/>
              <a:gd name="connsiteY66" fmla="*/ 392159 h 910624"/>
              <a:gd name="connsiteX67" fmla="*/ 10495015 w 12198495"/>
              <a:gd name="connsiteY67" fmla="*/ 432540 h 910624"/>
              <a:gd name="connsiteX68" fmla="*/ 10419487 w 12198495"/>
              <a:gd name="connsiteY68" fmla="*/ 513677 h 910624"/>
              <a:gd name="connsiteX69" fmla="*/ 10408831 w 12198495"/>
              <a:gd name="connsiteY69" fmla="*/ 548824 h 910624"/>
              <a:gd name="connsiteX70" fmla="*/ 10406027 w 12198495"/>
              <a:gd name="connsiteY70" fmla="*/ 564341 h 910624"/>
              <a:gd name="connsiteX71" fmla="*/ 10395183 w 12198495"/>
              <a:gd name="connsiteY71" fmla="*/ 656881 h 910624"/>
              <a:gd name="connsiteX72" fmla="*/ 10400605 w 12198495"/>
              <a:gd name="connsiteY72" fmla="*/ 701375 h 910624"/>
              <a:gd name="connsiteX73" fmla="*/ 10411448 w 12198495"/>
              <a:gd name="connsiteY73" fmla="*/ 710910 h 910624"/>
              <a:gd name="connsiteX74" fmla="*/ 10487911 w 12198495"/>
              <a:gd name="connsiteY74" fmla="*/ 705488 h 910624"/>
              <a:gd name="connsiteX75" fmla="*/ 10681778 w 12198495"/>
              <a:gd name="connsiteY75" fmla="*/ 693336 h 910624"/>
              <a:gd name="connsiteX76" fmla="*/ 10697669 w 12198495"/>
              <a:gd name="connsiteY76" fmla="*/ 681933 h 910624"/>
              <a:gd name="connsiteX77" fmla="*/ 10679348 w 12198495"/>
              <a:gd name="connsiteY77" fmla="*/ 672585 h 910624"/>
              <a:gd name="connsiteX78" fmla="*/ 10589238 w 12198495"/>
              <a:gd name="connsiteY78" fmla="*/ 551067 h 910624"/>
              <a:gd name="connsiteX79" fmla="*/ 10563812 w 12198495"/>
              <a:gd name="connsiteY79" fmla="*/ 480213 h 910624"/>
              <a:gd name="connsiteX80" fmla="*/ 10556895 w 12198495"/>
              <a:gd name="connsiteY80" fmla="*/ 395711 h 910624"/>
              <a:gd name="connsiteX81" fmla="*/ 10553296 w 12198495"/>
              <a:gd name="connsiteY81" fmla="*/ 389238 h 910624"/>
              <a:gd name="connsiteX82" fmla="*/ 10641210 w 12198495"/>
              <a:gd name="connsiteY82" fmla="*/ 347478 h 910624"/>
              <a:gd name="connsiteX83" fmla="*/ 10632984 w 12198495"/>
              <a:gd name="connsiteY83" fmla="*/ 351404 h 910624"/>
              <a:gd name="connsiteX84" fmla="*/ 10627562 w 12198495"/>
              <a:gd name="connsiteY84" fmla="*/ 370847 h 910624"/>
              <a:gd name="connsiteX85" fmla="*/ 10624197 w 12198495"/>
              <a:gd name="connsiteY85" fmla="*/ 384494 h 910624"/>
              <a:gd name="connsiteX86" fmla="*/ 10619897 w 12198495"/>
              <a:gd name="connsiteY86" fmla="*/ 408237 h 910624"/>
              <a:gd name="connsiteX87" fmla="*/ 10618402 w 12198495"/>
              <a:gd name="connsiteY87" fmla="*/ 416276 h 910624"/>
              <a:gd name="connsiteX88" fmla="*/ 10614850 w 12198495"/>
              <a:gd name="connsiteY88" fmla="*/ 491617 h 910624"/>
              <a:gd name="connsiteX89" fmla="*/ 10628684 w 12198495"/>
              <a:gd name="connsiteY89" fmla="*/ 528446 h 910624"/>
              <a:gd name="connsiteX90" fmla="*/ 10636349 w 12198495"/>
              <a:gd name="connsiteY90" fmla="*/ 543215 h 910624"/>
              <a:gd name="connsiteX91" fmla="*/ 10660466 w 12198495"/>
              <a:gd name="connsiteY91" fmla="*/ 592383 h 910624"/>
              <a:gd name="connsiteX92" fmla="*/ 10713372 w 12198495"/>
              <a:gd name="connsiteY92" fmla="*/ 648842 h 910624"/>
              <a:gd name="connsiteX93" fmla="*/ 10729824 w 12198495"/>
              <a:gd name="connsiteY93" fmla="*/ 672024 h 910624"/>
              <a:gd name="connsiteX94" fmla="*/ 10734685 w 12198495"/>
              <a:gd name="connsiteY94" fmla="*/ 678567 h 910624"/>
              <a:gd name="connsiteX95" fmla="*/ 10779366 w 12198495"/>
              <a:gd name="connsiteY95" fmla="*/ 690719 h 910624"/>
              <a:gd name="connsiteX96" fmla="*/ 10807409 w 12198495"/>
              <a:gd name="connsiteY96" fmla="*/ 669781 h 910624"/>
              <a:gd name="connsiteX97" fmla="*/ 10813204 w 12198495"/>
              <a:gd name="connsiteY97" fmla="*/ 655012 h 910624"/>
              <a:gd name="connsiteX98" fmla="*/ 10833956 w 12198495"/>
              <a:gd name="connsiteY98" fmla="*/ 531811 h 910624"/>
              <a:gd name="connsiteX99" fmla="*/ 10842742 w 12198495"/>
              <a:gd name="connsiteY99" fmla="*/ 502086 h 910624"/>
              <a:gd name="connsiteX100" fmla="*/ 10859754 w 12198495"/>
              <a:gd name="connsiteY100" fmla="*/ 474604 h 910624"/>
              <a:gd name="connsiteX101" fmla="*/ 10892658 w 12198495"/>
              <a:gd name="connsiteY101" fmla="*/ 368790 h 910624"/>
              <a:gd name="connsiteX102" fmla="*/ 10885180 w 12198495"/>
              <a:gd name="connsiteY102" fmla="*/ 362621 h 910624"/>
              <a:gd name="connsiteX103" fmla="*/ 10836199 w 12198495"/>
              <a:gd name="connsiteY103" fmla="*/ 374025 h 910624"/>
              <a:gd name="connsiteX104" fmla="*/ 10791518 w 12198495"/>
              <a:gd name="connsiteY104" fmla="*/ 379634 h 910624"/>
              <a:gd name="connsiteX105" fmla="*/ 10745154 w 12198495"/>
              <a:gd name="connsiteY105" fmla="*/ 377016 h 910624"/>
              <a:gd name="connsiteX106" fmla="*/ 10727020 w 12198495"/>
              <a:gd name="connsiteY106" fmla="*/ 374586 h 910624"/>
              <a:gd name="connsiteX107" fmla="*/ 10711503 w 12198495"/>
              <a:gd name="connsiteY107" fmla="*/ 371408 h 910624"/>
              <a:gd name="connsiteX108" fmla="*/ 10693369 w 12198495"/>
              <a:gd name="connsiteY108" fmla="*/ 367108 h 910624"/>
              <a:gd name="connsiteX109" fmla="*/ 10653735 w 12198495"/>
              <a:gd name="connsiteY109" fmla="*/ 352713 h 910624"/>
              <a:gd name="connsiteX110" fmla="*/ 10641210 w 12198495"/>
              <a:gd name="connsiteY110" fmla="*/ 347478 h 910624"/>
              <a:gd name="connsiteX111" fmla="*/ 10369758 w 12198495"/>
              <a:gd name="connsiteY111" fmla="*/ 338879 h 910624"/>
              <a:gd name="connsiteX112" fmla="*/ 10362654 w 12198495"/>
              <a:gd name="connsiteY112" fmla="*/ 357948 h 910624"/>
              <a:gd name="connsiteX113" fmla="*/ 10364898 w 12198495"/>
              <a:gd name="connsiteY113" fmla="*/ 358695 h 910624"/>
              <a:gd name="connsiteX114" fmla="*/ 10369758 w 12198495"/>
              <a:gd name="connsiteY114" fmla="*/ 338879 h 910624"/>
              <a:gd name="connsiteX115" fmla="*/ 11346424 w 12198495"/>
              <a:gd name="connsiteY115" fmla="*/ 288619 h 910624"/>
              <a:gd name="connsiteX116" fmla="*/ 11350474 w 12198495"/>
              <a:gd name="connsiteY116" fmla="*/ 306943 h 910624"/>
              <a:gd name="connsiteX117" fmla="*/ 11351060 w 12198495"/>
              <a:gd name="connsiteY117" fmla="*/ 322053 h 910624"/>
              <a:gd name="connsiteX118" fmla="*/ 11346424 w 12198495"/>
              <a:gd name="connsiteY118" fmla="*/ 288619 h 910624"/>
              <a:gd name="connsiteX119" fmla="*/ 11349751 w 12198495"/>
              <a:gd name="connsiteY119" fmla="*/ 159406 h 910624"/>
              <a:gd name="connsiteX120" fmla="*/ 11338160 w 12198495"/>
              <a:gd name="connsiteY120" fmla="*/ 178288 h 910624"/>
              <a:gd name="connsiteX121" fmla="*/ 11336104 w 12198495"/>
              <a:gd name="connsiteY121" fmla="*/ 214183 h 910624"/>
              <a:gd name="connsiteX122" fmla="*/ 11346424 w 12198495"/>
              <a:gd name="connsiteY122" fmla="*/ 288619 h 910624"/>
              <a:gd name="connsiteX123" fmla="*/ 11329934 w 12198495"/>
              <a:gd name="connsiteY123" fmla="*/ 213996 h 910624"/>
              <a:gd name="connsiteX124" fmla="*/ 11331617 w 12198495"/>
              <a:gd name="connsiteY124" fmla="*/ 176232 h 910624"/>
              <a:gd name="connsiteX125" fmla="*/ 11330682 w 12198495"/>
              <a:gd name="connsiteY125" fmla="*/ 166697 h 910624"/>
              <a:gd name="connsiteX126" fmla="*/ 11320587 w 12198495"/>
              <a:gd name="connsiteY126" fmla="*/ 169315 h 910624"/>
              <a:gd name="connsiteX127" fmla="*/ 11315166 w 12198495"/>
              <a:gd name="connsiteY127" fmla="*/ 172680 h 910624"/>
              <a:gd name="connsiteX128" fmla="*/ 11277776 w 12198495"/>
              <a:gd name="connsiteY128" fmla="*/ 204461 h 910624"/>
              <a:gd name="connsiteX129" fmla="*/ 11265436 w 12198495"/>
              <a:gd name="connsiteY129" fmla="*/ 217174 h 910624"/>
              <a:gd name="connsiteX130" fmla="*/ 11199630 w 12198495"/>
              <a:gd name="connsiteY130" fmla="*/ 287467 h 910624"/>
              <a:gd name="connsiteX131" fmla="*/ 11051004 w 12198495"/>
              <a:gd name="connsiteY131" fmla="*/ 311958 h 910624"/>
              <a:gd name="connsiteX132" fmla="*/ 11045770 w 12198495"/>
              <a:gd name="connsiteY132" fmla="*/ 310088 h 910624"/>
              <a:gd name="connsiteX133" fmla="*/ 11027636 w 12198495"/>
              <a:gd name="connsiteY133" fmla="*/ 345983 h 910624"/>
              <a:gd name="connsiteX134" fmla="*/ 11014175 w 12198495"/>
              <a:gd name="connsiteY134" fmla="*/ 376643 h 910624"/>
              <a:gd name="connsiteX135" fmla="*/ 11019036 w 12198495"/>
              <a:gd name="connsiteY135" fmla="*/ 430484 h 910624"/>
              <a:gd name="connsiteX136" fmla="*/ 11019036 w 12198495"/>
              <a:gd name="connsiteY136" fmla="*/ 430671 h 910624"/>
              <a:gd name="connsiteX137" fmla="*/ 11019784 w 12198495"/>
              <a:gd name="connsiteY137" fmla="*/ 435158 h 910624"/>
              <a:gd name="connsiteX138" fmla="*/ 11028197 w 12198495"/>
              <a:gd name="connsiteY138" fmla="*/ 513490 h 910624"/>
              <a:gd name="connsiteX139" fmla="*/ 11049322 w 12198495"/>
              <a:gd name="connsiteY139" fmla="*/ 556676 h 910624"/>
              <a:gd name="connsiteX140" fmla="*/ 11049883 w 12198495"/>
              <a:gd name="connsiteY140" fmla="*/ 566023 h 910624"/>
              <a:gd name="connsiteX141" fmla="*/ 11085590 w 12198495"/>
              <a:gd name="connsiteY141" fmla="*/ 679128 h 910624"/>
              <a:gd name="connsiteX142" fmla="*/ 11104472 w 12198495"/>
              <a:gd name="connsiteY142" fmla="*/ 689971 h 910624"/>
              <a:gd name="connsiteX143" fmla="*/ 11317035 w 12198495"/>
              <a:gd name="connsiteY143" fmla="*/ 699880 h 910624"/>
              <a:gd name="connsiteX144" fmla="*/ 11460986 w 12198495"/>
              <a:gd name="connsiteY144" fmla="*/ 711097 h 910624"/>
              <a:gd name="connsiteX145" fmla="*/ 11472764 w 12198495"/>
              <a:gd name="connsiteY145" fmla="*/ 703993 h 910624"/>
              <a:gd name="connsiteX146" fmla="*/ 11480056 w 12198495"/>
              <a:gd name="connsiteY146" fmla="*/ 653703 h 910624"/>
              <a:gd name="connsiteX147" fmla="*/ 11491272 w 12198495"/>
              <a:gd name="connsiteY147" fmla="*/ 594066 h 910624"/>
              <a:gd name="connsiteX148" fmla="*/ 11500620 w 12198495"/>
              <a:gd name="connsiteY148" fmla="*/ 565649 h 910624"/>
              <a:gd name="connsiteX149" fmla="*/ 11508659 w 12198495"/>
              <a:gd name="connsiteY149" fmla="*/ 503582 h 910624"/>
              <a:gd name="connsiteX150" fmla="*/ 11499124 w 12198495"/>
              <a:gd name="connsiteY150" fmla="*/ 492925 h 910624"/>
              <a:gd name="connsiteX151" fmla="*/ 11412193 w 12198495"/>
              <a:gd name="connsiteY151" fmla="*/ 457405 h 910624"/>
              <a:gd name="connsiteX152" fmla="*/ 11392189 w 12198495"/>
              <a:gd name="connsiteY152" fmla="*/ 434036 h 910624"/>
              <a:gd name="connsiteX153" fmla="*/ 11392002 w 12198495"/>
              <a:gd name="connsiteY153" fmla="*/ 434223 h 910624"/>
              <a:gd name="connsiteX154" fmla="*/ 11380785 w 12198495"/>
              <a:gd name="connsiteY154" fmla="*/ 413845 h 910624"/>
              <a:gd name="connsiteX155" fmla="*/ 11366950 w 12198495"/>
              <a:gd name="connsiteY155" fmla="*/ 381503 h 910624"/>
              <a:gd name="connsiteX156" fmla="*/ 11350474 w 12198495"/>
              <a:gd name="connsiteY156" fmla="*/ 306943 h 910624"/>
              <a:gd name="connsiteX157" fmla="*/ 11346947 w 12198495"/>
              <a:gd name="connsiteY157" fmla="*/ 216052 h 910624"/>
              <a:gd name="connsiteX158" fmla="*/ 11352369 w 12198495"/>
              <a:gd name="connsiteY158" fmla="*/ 178475 h 910624"/>
              <a:gd name="connsiteX159" fmla="*/ 11354986 w 12198495"/>
              <a:gd name="connsiteY159" fmla="*/ 164828 h 910624"/>
              <a:gd name="connsiteX160" fmla="*/ 11349751 w 12198495"/>
              <a:gd name="connsiteY160" fmla="*/ 159406 h 910624"/>
              <a:gd name="connsiteX161" fmla="*/ 10931520 w 12198495"/>
              <a:gd name="connsiteY161" fmla="*/ 265 h 910624"/>
              <a:gd name="connsiteX162" fmla="*/ 10940144 w 12198495"/>
              <a:gd name="connsiteY162" fmla="*/ 2929 h 910624"/>
              <a:gd name="connsiteX163" fmla="*/ 10943321 w 12198495"/>
              <a:gd name="connsiteY163" fmla="*/ 6668 h 910624"/>
              <a:gd name="connsiteX164" fmla="*/ 10943695 w 12198495"/>
              <a:gd name="connsiteY164" fmla="*/ 30224 h 910624"/>
              <a:gd name="connsiteX165" fmla="*/ 10937526 w 12198495"/>
              <a:gd name="connsiteY165" fmla="*/ 48731 h 910624"/>
              <a:gd name="connsiteX166" fmla="*/ 10936218 w 12198495"/>
              <a:gd name="connsiteY166" fmla="*/ 54901 h 910624"/>
              <a:gd name="connsiteX167" fmla="*/ 10930983 w 12198495"/>
              <a:gd name="connsiteY167" fmla="*/ 47797 h 910624"/>
              <a:gd name="connsiteX168" fmla="*/ 10930422 w 12198495"/>
              <a:gd name="connsiteY168" fmla="*/ 68175 h 910624"/>
              <a:gd name="connsiteX169" fmla="*/ 10937713 w 12198495"/>
              <a:gd name="connsiteY169" fmla="*/ 79765 h 910624"/>
              <a:gd name="connsiteX170" fmla="*/ 10973794 w 12198495"/>
              <a:gd name="connsiteY170" fmla="*/ 105751 h 910624"/>
              <a:gd name="connsiteX171" fmla="*/ 10977346 w 12198495"/>
              <a:gd name="connsiteY171" fmla="*/ 109864 h 910624"/>
              <a:gd name="connsiteX172" fmla="*/ 11013802 w 12198495"/>
              <a:gd name="connsiteY172" fmla="*/ 137159 h 910624"/>
              <a:gd name="connsiteX173" fmla="*/ 11039975 w 12198495"/>
              <a:gd name="connsiteY173" fmla="*/ 163145 h 910624"/>
              <a:gd name="connsiteX174" fmla="*/ 11087834 w 12198495"/>
              <a:gd name="connsiteY174" fmla="*/ 197731 h 910624"/>
              <a:gd name="connsiteX175" fmla="*/ 11181870 w 12198495"/>
              <a:gd name="connsiteY175" fmla="*/ 189131 h 910624"/>
              <a:gd name="connsiteX176" fmla="*/ 11210660 w 12198495"/>
              <a:gd name="connsiteY176" fmla="*/ 156041 h 910624"/>
              <a:gd name="connsiteX177" fmla="*/ 11217204 w 12198495"/>
              <a:gd name="connsiteY177" fmla="*/ 145011 h 910624"/>
              <a:gd name="connsiteX178" fmla="*/ 11235712 w 12198495"/>
              <a:gd name="connsiteY178" fmla="*/ 107621 h 910624"/>
              <a:gd name="connsiteX179" fmla="*/ 11240946 w 12198495"/>
              <a:gd name="connsiteY179" fmla="*/ 77335 h 910624"/>
              <a:gd name="connsiteX180" fmla="*/ 11252911 w 12198495"/>
              <a:gd name="connsiteY180" fmla="*/ 63875 h 910624"/>
              <a:gd name="connsiteX181" fmla="*/ 11248798 w 12198495"/>
              <a:gd name="connsiteY181" fmla="*/ 58827 h 910624"/>
              <a:gd name="connsiteX182" fmla="*/ 11254220 w 12198495"/>
              <a:gd name="connsiteY182" fmla="*/ 58453 h 910624"/>
              <a:gd name="connsiteX183" fmla="*/ 11256650 w 12198495"/>
              <a:gd name="connsiteY183" fmla="*/ 60136 h 910624"/>
              <a:gd name="connsiteX184" fmla="*/ 11279458 w 12198495"/>
              <a:gd name="connsiteY184" fmla="*/ 63501 h 910624"/>
              <a:gd name="connsiteX185" fmla="*/ 11317035 w 12198495"/>
              <a:gd name="connsiteY185" fmla="*/ 66305 h 910624"/>
              <a:gd name="connsiteX186" fmla="*/ 11329186 w 12198495"/>
              <a:gd name="connsiteY186" fmla="*/ 70605 h 910624"/>
              <a:gd name="connsiteX187" fmla="*/ 11336665 w 12198495"/>
              <a:gd name="connsiteY187" fmla="*/ 72848 h 910624"/>
              <a:gd name="connsiteX188" fmla="*/ 11374428 w 12198495"/>
              <a:gd name="connsiteY188" fmla="*/ 73222 h 910624"/>
              <a:gd name="connsiteX189" fmla="*/ 11397236 w 12198495"/>
              <a:gd name="connsiteY189" fmla="*/ 74157 h 910624"/>
              <a:gd name="connsiteX190" fmla="*/ 11411632 w 12198495"/>
              <a:gd name="connsiteY190" fmla="*/ 80887 h 910624"/>
              <a:gd name="connsiteX191" fmla="*/ 11431822 w 12198495"/>
              <a:gd name="connsiteY191" fmla="*/ 116595 h 910624"/>
              <a:gd name="connsiteX192" fmla="*/ 11428457 w 12198495"/>
              <a:gd name="connsiteY192" fmla="*/ 136037 h 910624"/>
              <a:gd name="connsiteX193" fmla="*/ 11425092 w 12198495"/>
              <a:gd name="connsiteY193" fmla="*/ 135103 h 910624"/>
              <a:gd name="connsiteX194" fmla="*/ 11421353 w 12198495"/>
              <a:gd name="connsiteY194" fmla="*/ 139029 h 910624"/>
              <a:gd name="connsiteX195" fmla="*/ 11401350 w 12198495"/>
              <a:gd name="connsiteY195" fmla="*/ 152489 h 910624"/>
              <a:gd name="connsiteX196" fmla="*/ 11380224 w 12198495"/>
              <a:gd name="connsiteY196" fmla="*/ 155293 h 910624"/>
              <a:gd name="connsiteX197" fmla="*/ 11358912 w 12198495"/>
              <a:gd name="connsiteY197" fmla="*/ 174549 h 910624"/>
              <a:gd name="connsiteX198" fmla="*/ 11358164 w 12198495"/>
              <a:gd name="connsiteY198" fmla="*/ 181840 h 910624"/>
              <a:gd name="connsiteX199" fmla="*/ 11352742 w 12198495"/>
              <a:gd name="connsiteY199" fmla="*/ 221100 h 910624"/>
              <a:gd name="connsiteX200" fmla="*/ 11351995 w 12198495"/>
              <a:gd name="connsiteY200" fmla="*/ 256620 h 910624"/>
              <a:gd name="connsiteX201" fmla="*/ 11363399 w 12198495"/>
              <a:gd name="connsiteY201" fmla="*/ 347104 h 910624"/>
              <a:gd name="connsiteX202" fmla="*/ 11399854 w 12198495"/>
              <a:gd name="connsiteY202" fmla="*/ 420389 h 910624"/>
              <a:gd name="connsiteX203" fmla="*/ 11514454 w 12198495"/>
              <a:gd name="connsiteY203" fmla="*/ 454975 h 910624"/>
              <a:gd name="connsiteX204" fmla="*/ 11525298 w 12198495"/>
              <a:gd name="connsiteY204" fmla="*/ 443758 h 910624"/>
              <a:gd name="connsiteX205" fmla="*/ 11537449 w 12198495"/>
              <a:gd name="connsiteY205" fmla="*/ 387299 h 910624"/>
              <a:gd name="connsiteX206" fmla="*/ 11538010 w 12198495"/>
              <a:gd name="connsiteY206" fmla="*/ 373464 h 910624"/>
              <a:gd name="connsiteX207" fmla="*/ 11532402 w 12198495"/>
              <a:gd name="connsiteY207" fmla="*/ 322614 h 910624"/>
              <a:gd name="connsiteX208" fmla="*/ 11533150 w 12198495"/>
              <a:gd name="connsiteY208" fmla="*/ 320184 h 910624"/>
              <a:gd name="connsiteX209" fmla="*/ 11534271 w 12198495"/>
              <a:gd name="connsiteY209" fmla="*/ 314949 h 910624"/>
              <a:gd name="connsiteX210" fmla="*/ 11551844 w 12198495"/>
              <a:gd name="connsiteY210" fmla="*/ 281298 h 910624"/>
              <a:gd name="connsiteX211" fmla="*/ 11568109 w 12198495"/>
              <a:gd name="connsiteY211" fmla="*/ 272137 h 910624"/>
              <a:gd name="connsiteX212" fmla="*/ 11574465 w 12198495"/>
              <a:gd name="connsiteY212" fmla="*/ 255873 h 910624"/>
              <a:gd name="connsiteX213" fmla="*/ 11576709 w 12198495"/>
              <a:gd name="connsiteY213" fmla="*/ 255312 h 910624"/>
              <a:gd name="connsiteX214" fmla="*/ 11578765 w 12198495"/>
              <a:gd name="connsiteY214" fmla="*/ 239608 h 910624"/>
              <a:gd name="connsiteX215" fmla="*/ 11575587 w 12198495"/>
              <a:gd name="connsiteY215" fmla="*/ 231756 h 910624"/>
              <a:gd name="connsiteX216" fmla="*/ 11567735 w 12198495"/>
              <a:gd name="connsiteY216" fmla="*/ 236430 h 910624"/>
              <a:gd name="connsiteX217" fmla="*/ 11562688 w 12198495"/>
              <a:gd name="connsiteY217" fmla="*/ 238486 h 910624"/>
              <a:gd name="connsiteX218" fmla="*/ 11563248 w 12198495"/>
              <a:gd name="connsiteY218" fmla="*/ 208948 h 910624"/>
              <a:gd name="connsiteX219" fmla="*/ 11576522 w 12198495"/>
              <a:gd name="connsiteY219" fmla="*/ 198666 h 910624"/>
              <a:gd name="connsiteX220" fmla="*/ 11578952 w 12198495"/>
              <a:gd name="connsiteY220" fmla="*/ 186140 h 910624"/>
              <a:gd name="connsiteX221" fmla="*/ 11571100 w 12198495"/>
              <a:gd name="connsiteY221" fmla="*/ 171184 h 910624"/>
              <a:gd name="connsiteX222" fmla="*/ 11574465 w 12198495"/>
              <a:gd name="connsiteY222" fmla="*/ 153050 h 910624"/>
              <a:gd name="connsiteX223" fmla="*/ 11578578 w 12198495"/>
              <a:gd name="connsiteY223" fmla="*/ 129868 h 910624"/>
              <a:gd name="connsiteX224" fmla="*/ 11575400 w 12198495"/>
              <a:gd name="connsiteY224" fmla="*/ 124073 h 910624"/>
              <a:gd name="connsiteX225" fmla="*/ 11572409 w 12198495"/>
              <a:gd name="connsiteY225" fmla="*/ 124073 h 910624"/>
              <a:gd name="connsiteX226" fmla="*/ 11572409 w 12198495"/>
              <a:gd name="connsiteY226" fmla="*/ 122390 h 910624"/>
              <a:gd name="connsiteX227" fmla="*/ 11582878 w 12198495"/>
              <a:gd name="connsiteY227" fmla="*/ 105004 h 910624"/>
              <a:gd name="connsiteX228" fmla="*/ 11595591 w 12198495"/>
              <a:gd name="connsiteY228" fmla="*/ 97339 h 910624"/>
              <a:gd name="connsiteX229" fmla="*/ 11666258 w 12198495"/>
              <a:gd name="connsiteY229" fmla="*/ 134916 h 910624"/>
              <a:gd name="connsiteX230" fmla="*/ 11667754 w 12198495"/>
              <a:gd name="connsiteY230" fmla="*/ 137159 h 910624"/>
              <a:gd name="connsiteX231" fmla="*/ 11668875 w 12198495"/>
              <a:gd name="connsiteY231" fmla="*/ 163893 h 910624"/>
              <a:gd name="connsiteX232" fmla="*/ 11675231 w 12198495"/>
              <a:gd name="connsiteY232" fmla="*/ 182588 h 910624"/>
              <a:gd name="connsiteX233" fmla="*/ 11694861 w 12198495"/>
              <a:gd name="connsiteY233" fmla="*/ 195114 h 910624"/>
              <a:gd name="connsiteX234" fmla="*/ 11716174 w 12198495"/>
              <a:gd name="connsiteY234" fmla="*/ 226334 h 910624"/>
              <a:gd name="connsiteX235" fmla="*/ 11733747 w 12198495"/>
              <a:gd name="connsiteY235" fmla="*/ 283167 h 910624"/>
              <a:gd name="connsiteX236" fmla="*/ 11737673 w 12198495"/>
              <a:gd name="connsiteY236" fmla="*/ 337383 h 910624"/>
              <a:gd name="connsiteX237" fmla="*/ 11735804 w 12198495"/>
              <a:gd name="connsiteY237" fmla="*/ 409172 h 910624"/>
              <a:gd name="connsiteX238" fmla="*/ 11742534 w 12198495"/>
              <a:gd name="connsiteY238" fmla="*/ 502273 h 910624"/>
              <a:gd name="connsiteX239" fmla="*/ 11749451 w 12198495"/>
              <a:gd name="connsiteY239" fmla="*/ 573875 h 910624"/>
              <a:gd name="connsiteX240" fmla="*/ 11743094 w 12198495"/>
              <a:gd name="connsiteY240" fmla="*/ 614069 h 910624"/>
              <a:gd name="connsiteX241" fmla="*/ 11740477 w 12198495"/>
              <a:gd name="connsiteY241" fmla="*/ 624539 h 910624"/>
              <a:gd name="connsiteX242" fmla="*/ 11732625 w 12198495"/>
              <a:gd name="connsiteY242" fmla="*/ 663798 h 910624"/>
              <a:gd name="connsiteX243" fmla="*/ 11729634 w 12198495"/>
              <a:gd name="connsiteY243" fmla="*/ 674080 h 910624"/>
              <a:gd name="connsiteX244" fmla="*/ 11712248 w 12198495"/>
              <a:gd name="connsiteY244" fmla="*/ 697823 h 910624"/>
              <a:gd name="connsiteX245" fmla="*/ 11700283 w 12198495"/>
              <a:gd name="connsiteY245" fmla="*/ 726240 h 910624"/>
              <a:gd name="connsiteX246" fmla="*/ 11704957 w 12198495"/>
              <a:gd name="connsiteY246" fmla="*/ 730353 h 910624"/>
              <a:gd name="connsiteX247" fmla="*/ 11717330 w 12198495"/>
              <a:gd name="connsiteY247" fmla="*/ 732929 h 910624"/>
              <a:gd name="connsiteX248" fmla="*/ 12192000 w 12198495"/>
              <a:gd name="connsiteY248" fmla="*/ 732929 h 910624"/>
              <a:gd name="connsiteX249" fmla="*/ 12198481 w 12198495"/>
              <a:gd name="connsiteY249" fmla="*/ 910624 h 910624"/>
              <a:gd name="connsiteX250" fmla="*/ 0 w 12198495"/>
              <a:gd name="connsiteY250" fmla="*/ 908775 h 910624"/>
              <a:gd name="connsiteX251" fmla="*/ 0 w 12198495"/>
              <a:gd name="connsiteY251" fmla="*/ 732929 h 910624"/>
              <a:gd name="connsiteX252" fmla="*/ 10184483 w 12198495"/>
              <a:gd name="connsiteY252" fmla="*/ 732929 h 910624"/>
              <a:gd name="connsiteX253" fmla="*/ 10336481 w 12198495"/>
              <a:gd name="connsiteY253" fmla="*/ 714462 h 910624"/>
              <a:gd name="connsiteX254" fmla="*/ 10349568 w 12198495"/>
              <a:gd name="connsiteY254" fmla="*/ 713901 h 910624"/>
              <a:gd name="connsiteX255" fmla="*/ 10356111 w 12198495"/>
              <a:gd name="connsiteY255" fmla="*/ 709414 h 910624"/>
              <a:gd name="connsiteX256" fmla="*/ 10354615 w 12198495"/>
              <a:gd name="connsiteY256" fmla="*/ 679128 h 910624"/>
              <a:gd name="connsiteX257" fmla="*/ 10358167 w 12198495"/>
              <a:gd name="connsiteY257" fmla="*/ 520594 h 910624"/>
              <a:gd name="connsiteX258" fmla="*/ 10372188 w 12198495"/>
              <a:gd name="connsiteY258" fmla="*/ 482269 h 910624"/>
              <a:gd name="connsiteX259" fmla="*/ 10396679 w 12198495"/>
              <a:gd name="connsiteY259" fmla="*/ 451984 h 910624"/>
              <a:gd name="connsiteX260" fmla="*/ 10447903 w 12198495"/>
              <a:gd name="connsiteY260" fmla="*/ 334765 h 910624"/>
              <a:gd name="connsiteX261" fmla="*/ 10448464 w 12198495"/>
              <a:gd name="connsiteY261" fmla="*/ 261107 h 910624"/>
              <a:gd name="connsiteX262" fmla="*/ 10446408 w 12198495"/>
              <a:gd name="connsiteY262" fmla="*/ 225774 h 910624"/>
              <a:gd name="connsiteX263" fmla="*/ 10448464 w 12198495"/>
              <a:gd name="connsiteY263" fmla="*/ 215678 h 910624"/>
              <a:gd name="connsiteX264" fmla="*/ 10453512 w 12198495"/>
              <a:gd name="connsiteY264" fmla="*/ 201096 h 910624"/>
              <a:gd name="connsiteX265" fmla="*/ 10442856 w 12198495"/>
              <a:gd name="connsiteY265" fmla="*/ 229139 h 910624"/>
              <a:gd name="connsiteX266" fmla="*/ 10417991 w 12198495"/>
              <a:gd name="connsiteY266" fmla="*/ 307471 h 910624"/>
              <a:gd name="connsiteX267" fmla="*/ 10413318 w 12198495"/>
              <a:gd name="connsiteY267" fmla="*/ 312331 h 910624"/>
              <a:gd name="connsiteX268" fmla="*/ 10410513 w 12198495"/>
              <a:gd name="connsiteY268" fmla="*/ 310649 h 910624"/>
              <a:gd name="connsiteX269" fmla="*/ 10388266 w 12198495"/>
              <a:gd name="connsiteY269" fmla="*/ 406929 h 910624"/>
              <a:gd name="connsiteX270" fmla="*/ 10366767 w 12198495"/>
              <a:gd name="connsiteY270" fmla="*/ 418706 h 910624"/>
              <a:gd name="connsiteX271" fmla="*/ 10364337 w 12198495"/>
              <a:gd name="connsiteY271" fmla="*/ 417398 h 910624"/>
              <a:gd name="connsiteX272" fmla="*/ 10363963 w 12198495"/>
              <a:gd name="connsiteY272" fmla="*/ 416650 h 910624"/>
              <a:gd name="connsiteX273" fmla="*/ 10365458 w 12198495"/>
              <a:gd name="connsiteY273" fmla="*/ 415528 h 910624"/>
              <a:gd name="connsiteX274" fmla="*/ 10368263 w 12198495"/>
              <a:gd name="connsiteY274" fmla="*/ 397768 h 910624"/>
              <a:gd name="connsiteX275" fmla="*/ 10360784 w 12198495"/>
              <a:gd name="connsiteY275" fmla="*/ 413472 h 910624"/>
              <a:gd name="connsiteX276" fmla="*/ 10362841 w 12198495"/>
              <a:gd name="connsiteY276" fmla="*/ 393468 h 910624"/>
              <a:gd name="connsiteX277" fmla="*/ 10356298 w 12198495"/>
              <a:gd name="connsiteY277" fmla="*/ 413659 h 910624"/>
              <a:gd name="connsiteX278" fmla="*/ 10355737 w 12198495"/>
              <a:gd name="connsiteY278" fmla="*/ 411041 h 910624"/>
              <a:gd name="connsiteX279" fmla="*/ 10356671 w 12198495"/>
              <a:gd name="connsiteY279" fmla="*/ 393468 h 910624"/>
              <a:gd name="connsiteX280" fmla="*/ 10355176 w 12198495"/>
              <a:gd name="connsiteY280" fmla="*/ 360004 h 910624"/>
              <a:gd name="connsiteX281" fmla="*/ 10369010 w 12198495"/>
              <a:gd name="connsiteY281" fmla="*/ 311023 h 910624"/>
              <a:gd name="connsiteX282" fmla="*/ 10397053 w 12198495"/>
              <a:gd name="connsiteY282" fmla="*/ 275129 h 910624"/>
              <a:gd name="connsiteX283" fmla="*/ 10414252 w 12198495"/>
              <a:gd name="connsiteY283" fmla="*/ 237925 h 910624"/>
              <a:gd name="connsiteX284" fmla="*/ 10429582 w 12198495"/>
              <a:gd name="connsiteY284" fmla="*/ 193244 h 910624"/>
              <a:gd name="connsiteX285" fmla="*/ 10435751 w 12198495"/>
              <a:gd name="connsiteY285" fmla="*/ 178849 h 910624"/>
              <a:gd name="connsiteX286" fmla="*/ 10450521 w 12198495"/>
              <a:gd name="connsiteY286" fmla="*/ 160902 h 910624"/>
              <a:gd name="connsiteX287" fmla="*/ 10481368 w 12198495"/>
              <a:gd name="connsiteY287" fmla="*/ 133233 h 910624"/>
              <a:gd name="connsiteX288" fmla="*/ 10489406 w 12198495"/>
              <a:gd name="connsiteY288" fmla="*/ 118277 h 910624"/>
              <a:gd name="connsiteX289" fmla="*/ 10506232 w 12198495"/>
              <a:gd name="connsiteY289" fmla="*/ 95282 h 910624"/>
              <a:gd name="connsiteX290" fmla="*/ 10529227 w 12198495"/>
              <a:gd name="connsiteY290" fmla="*/ 93039 h 910624"/>
              <a:gd name="connsiteX291" fmla="*/ 10577460 w 12198495"/>
              <a:gd name="connsiteY291" fmla="*/ 80139 h 910624"/>
              <a:gd name="connsiteX292" fmla="*/ 10582321 w 12198495"/>
              <a:gd name="connsiteY292" fmla="*/ 68361 h 910624"/>
              <a:gd name="connsiteX293" fmla="*/ 10581947 w 12198495"/>
              <a:gd name="connsiteY293" fmla="*/ 62005 h 910624"/>
              <a:gd name="connsiteX294" fmla="*/ 10581572 w 12198495"/>
              <a:gd name="connsiteY294" fmla="*/ 47984 h 910624"/>
              <a:gd name="connsiteX295" fmla="*/ 10576899 w 12198495"/>
              <a:gd name="connsiteY295" fmla="*/ 34336 h 910624"/>
              <a:gd name="connsiteX296" fmla="*/ 10572599 w 12198495"/>
              <a:gd name="connsiteY296" fmla="*/ 17137 h 910624"/>
              <a:gd name="connsiteX297" fmla="*/ 10579329 w 12198495"/>
              <a:gd name="connsiteY297" fmla="*/ 1246 h 910624"/>
              <a:gd name="connsiteX298" fmla="*/ 10594846 w 12198495"/>
              <a:gd name="connsiteY298" fmla="*/ 6107 h 910624"/>
              <a:gd name="connsiteX299" fmla="*/ 10632984 w 12198495"/>
              <a:gd name="connsiteY299" fmla="*/ 23867 h 910624"/>
              <a:gd name="connsiteX300" fmla="*/ 10701595 w 12198495"/>
              <a:gd name="connsiteY300" fmla="*/ 30971 h 910624"/>
              <a:gd name="connsiteX301" fmla="*/ 10770392 w 12198495"/>
              <a:gd name="connsiteY301" fmla="*/ 33215 h 910624"/>
              <a:gd name="connsiteX302" fmla="*/ 10898080 w 12198495"/>
              <a:gd name="connsiteY302" fmla="*/ 20689 h 910624"/>
              <a:gd name="connsiteX303" fmla="*/ 10923878 w 12198495"/>
              <a:gd name="connsiteY303" fmla="*/ 5172 h 910624"/>
              <a:gd name="connsiteX304" fmla="*/ 10931520 w 12198495"/>
              <a:gd name="connsiteY304" fmla="*/ 265 h 91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12198495" h="910624">
                <a:moveTo>
                  <a:pt x="11634616" y="695510"/>
                </a:moveTo>
                <a:cubicBezTo>
                  <a:pt x="11632139" y="695346"/>
                  <a:pt x="11629896" y="696047"/>
                  <a:pt x="11628681" y="699880"/>
                </a:cubicBezTo>
                <a:cubicBezTo>
                  <a:pt x="11626064" y="708293"/>
                  <a:pt x="11623634" y="717640"/>
                  <a:pt x="11627185" y="725492"/>
                </a:cubicBezTo>
                <a:cubicBezTo>
                  <a:pt x="11629616" y="730913"/>
                  <a:pt x="11638402" y="728857"/>
                  <a:pt x="11644384" y="729979"/>
                </a:cubicBezTo>
                <a:cubicBezTo>
                  <a:pt x="11646815" y="730539"/>
                  <a:pt x="11649432" y="730539"/>
                  <a:pt x="11651863" y="730913"/>
                </a:cubicBezTo>
                <a:cubicBezTo>
                  <a:pt x="11663267" y="732409"/>
                  <a:pt x="11664014" y="731848"/>
                  <a:pt x="11663080" y="719883"/>
                </a:cubicBezTo>
                <a:cubicBezTo>
                  <a:pt x="11662893" y="718388"/>
                  <a:pt x="11662706" y="716705"/>
                  <a:pt x="11662519" y="715209"/>
                </a:cubicBezTo>
                <a:cubicBezTo>
                  <a:pt x="11659154" y="695954"/>
                  <a:pt x="11663267" y="698197"/>
                  <a:pt x="11641954" y="696328"/>
                </a:cubicBezTo>
                <a:cubicBezTo>
                  <a:pt x="11639804" y="696702"/>
                  <a:pt x="11637093" y="695673"/>
                  <a:pt x="11634616" y="695510"/>
                </a:cubicBezTo>
                <a:close/>
                <a:moveTo>
                  <a:pt x="11559135" y="473903"/>
                </a:moveTo>
                <a:cubicBezTo>
                  <a:pt x="11557873" y="474511"/>
                  <a:pt x="11556611" y="475539"/>
                  <a:pt x="11555396" y="476100"/>
                </a:cubicBezTo>
                <a:cubicBezTo>
                  <a:pt x="11551096" y="477970"/>
                  <a:pt x="11547170" y="480961"/>
                  <a:pt x="11542684" y="481895"/>
                </a:cubicBezTo>
                <a:cubicBezTo>
                  <a:pt x="11529784" y="484513"/>
                  <a:pt x="11526606" y="494047"/>
                  <a:pt x="11525110" y="505078"/>
                </a:cubicBezTo>
                <a:cubicBezTo>
                  <a:pt x="11524736" y="508443"/>
                  <a:pt x="11524363" y="511994"/>
                  <a:pt x="11524736" y="515360"/>
                </a:cubicBezTo>
                <a:cubicBezTo>
                  <a:pt x="11526045" y="529194"/>
                  <a:pt x="11523428" y="542654"/>
                  <a:pt x="11519876" y="555928"/>
                </a:cubicBezTo>
                <a:cubicBezTo>
                  <a:pt x="11515576" y="572005"/>
                  <a:pt x="11511276" y="587896"/>
                  <a:pt x="11506976" y="603787"/>
                </a:cubicBezTo>
                <a:cubicBezTo>
                  <a:pt x="11504920" y="612013"/>
                  <a:pt x="11501742" y="620426"/>
                  <a:pt x="11503611" y="628652"/>
                </a:cubicBezTo>
                <a:cubicBezTo>
                  <a:pt x="11507537" y="645664"/>
                  <a:pt x="11503611" y="661368"/>
                  <a:pt x="11498190" y="677072"/>
                </a:cubicBezTo>
                <a:cubicBezTo>
                  <a:pt x="11495386" y="684924"/>
                  <a:pt x="11494076" y="693336"/>
                  <a:pt x="11491646" y="701375"/>
                </a:cubicBezTo>
                <a:cubicBezTo>
                  <a:pt x="11488842" y="709788"/>
                  <a:pt x="11490525" y="713527"/>
                  <a:pt x="11500246" y="714275"/>
                </a:cubicBezTo>
                <a:cubicBezTo>
                  <a:pt x="11526606" y="716518"/>
                  <a:pt x="11552779" y="719696"/>
                  <a:pt x="11579139" y="722314"/>
                </a:cubicBezTo>
                <a:cubicBezTo>
                  <a:pt x="11601199" y="724557"/>
                  <a:pt x="11601012" y="724370"/>
                  <a:pt x="11601573" y="701188"/>
                </a:cubicBezTo>
                <a:cubicBezTo>
                  <a:pt x="11601760" y="693336"/>
                  <a:pt x="11599330" y="688476"/>
                  <a:pt x="11592039" y="685298"/>
                </a:cubicBezTo>
                <a:cubicBezTo>
                  <a:pt x="11576896" y="678567"/>
                  <a:pt x="11570540" y="667163"/>
                  <a:pt x="11574652" y="650525"/>
                </a:cubicBezTo>
                <a:cubicBezTo>
                  <a:pt x="11575213" y="648468"/>
                  <a:pt x="11575026" y="646225"/>
                  <a:pt x="11575400" y="643234"/>
                </a:cubicBezTo>
                <a:cubicBezTo>
                  <a:pt x="11574278" y="640990"/>
                  <a:pt x="11578204" y="635756"/>
                  <a:pt x="11572035" y="635008"/>
                </a:cubicBezTo>
                <a:cubicBezTo>
                  <a:pt x="11567174" y="634447"/>
                  <a:pt x="11561566" y="634073"/>
                  <a:pt x="11560257" y="640990"/>
                </a:cubicBezTo>
                <a:cubicBezTo>
                  <a:pt x="11558948" y="647347"/>
                  <a:pt x="11555396" y="645477"/>
                  <a:pt x="11552218" y="643047"/>
                </a:cubicBezTo>
                <a:cubicBezTo>
                  <a:pt x="11548292" y="640055"/>
                  <a:pt x="11546610" y="635756"/>
                  <a:pt x="11546797" y="630708"/>
                </a:cubicBezTo>
                <a:cubicBezTo>
                  <a:pt x="11547170" y="621921"/>
                  <a:pt x="11546984" y="613135"/>
                  <a:pt x="11548105" y="604535"/>
                </a:cubicBezTo>
                <a:cubicBezTo>
                  <a:pt x="11552966" y="563780"/>
                  <a:pt x="11558200" y="523025"/>
                  <a:pt x="11563248" y="482269"/>
                </a:cubicBezTo>
                <a:cubicBezTo>
                  <a:pt x="11563622" y="479465"/>
                  <a:pt x="11564931" y="476100"/>
                  <a:pt x="11562874" y="474230"/>
                </a:cubicBezTo>
                <a:cubicBezTo>
                  <a:pt x="11561659" y="473109"/>
                  <a:pt x="11560397" y="473296"/>
                  <a:pt x="11559135" y="473903"/>
                </a:cubicBezTo>
                <a:close/>
                <a:moveTo>
                  <a:pt x="11566614" y="432915"/>
                </a:moveTo>
                <a:cubicBezTo>
                  <a:pt x="11549788" y="443384"/>
                  <a:pt x="11530345" y="452170"/>
                  <a:pt x="11534832" y="477783"/>
                </a:cubicBezTo>
                <a:cubicBezTo>
                  <a:pt x="11561192" y="472361"/>
                  <a:pt x="11572222" y="456657"/>
                  <a:pt x="11566614" y="432915"/>
                </a:cubicBezTo>
                <a:close/>
                <a:moveTo>
                  <a:pt x="11397236" y="427493"/>
                </a:moveTo>
                <a:cubicBezTo>
                  <a:pt x="11402097" y="437214"/>
                  <a:pt x="11408454" y="445066"/>
                  <a:pt x="11415558" y="452544"/>
                </a:cubicBezTo>
                <a:cubicBezTo>
                  <a:pt x="11439300" y="477222"/>
                  <a:pt x="11467904" y="490121"/>
                  <a:pt x="11502676" y="486756"/>
                </a:cubicBezTo>
                <a:cubicBezTo>
                  <a:pt x="11506790" y="486383"/>
                  <a:pt x="11511276" y="486756"/>
                  <a:pt x="11513333" y="482269"/>
                </a:cubicBezTo>
                <a:cubicBezTo>
                  <a:pt x="11516324" y="475539"/>
                  <a:pt x="11518941" y="468622"/>
                  <a:pt x="11520063" y="459835"/>
                </a:cubicBezTo>
                <a:cubicBezTo>
                  <a:pt x="11471456" y="476287"/>
                  <a:pt x="11431448" y="463014"/>
                  <a:pt x="11397236" y="427493"/>
                </a:cubicBezTo>
                <a:close/>
                <a:moveTo>
                  <a:pt x="10946687" y="423941"/>
                </a:moveTo>
                <a:cubicBezTo>
                  <a:pt x="10944069" y="423754"/>
                  <a:pt x="10943508" y="426558"/>
                  <a:pt x="10942386" y="428241"/>
                </a:cubicBezTo>
                <a:cubicBezTo>
                  <a:pt x="10927430" y="452358"/>
                  <a:pt x="10912661" y="476474"/>
                  <a:pt x="10897893" y="500778"/>
                </a:cubicBezTo>
                <a:cubicBezTo>
                  <a:pt x="10892284" y="509938"/>
                  <a:pt x="10888919" y="520034"/>
                  <a:pt x="10888732" y="530876"/>
                </a:cubicBezTo>
                <a:cubicBezTo>
                  <a:pt x="10888545" y="543963"/>
                  <a:pt x="10884245" y="554806"/>
                  <a:pt x="10876394" y="565275"/>
                </a:cubicBezTo>
                <a:cubicBezTo>
                  <a:pt x="10855268" y="592944"/>
                  <a:pt x="10844612" y="624913"/>
                  <a:pt x="10840686" y="659311"/>
                </a:cubicBezTo>
                <a:cubicBezTo>
                  <a:pt x="10842742" y="666042"/>
                  <a:pt x="10839938" y="672772"/>
                  <a:pt x="10840312" y="679689"/>
                </a:cubicBezTo>
                <a:cubicBezTo>
                  <a:pt x="10840499" y="685298"/>
                  <a:pt x="10842555" y="687541"/>
                  <a:pt x="10848164" y="687167"/>
                </a:cubicBezTo>
                <a:cubicBezTo>
                  <a:pt x="10854333" y="686606"/>
                  <a:pt x="10860690" y="686793"/>
                  <a:pt x="10866859" y="686606"/>
                </a:cubicBezTo>
                <a:cubicBezTo>
                  <a:pt x="10914531" y="685672"/>
                  <a:pt x="10962016" y="685484"/>
                  <a:pt x="11009689" y="686606"/>
                </a:cubicBezTo>
                <a:cubicBezTo>
                  <a:pt x="11022775" y="686980"/>
                  <a:pt x="11035862" y="686606"/>
                  <a:pt x="11048948" y="686980"/>
                </a:cubicBezTo>
                <a:cubicBezTo>
                  <a:pt x="11052874" y="686980"/>
                  <a:pt x="11054557" y="684924"/>
                  <a:pt x="11054931" y="681559"/>
                </a:cubicBezTo>
                <a:cubicBezTo>
                  <a:pt x="11044274" y="642486"/>
                  <a:pt x="11025954" y="607339"/>
                  <a:pt x="10998846" y="577240"/>
                </a:cubicBezTo>
                <a:cubicBezTo>
                  <a:pt x="10990433" y="568080"/>
                  <a:pt x="10984824" y="557984"/>
                  <a:pt x="10985572" y="545459"/>
                </a:cubicBezTo>
                <a:cubicBezTo>
                  <a:pt x="10986133" y="534615"/>
                  <a:pt x="10984077" y="524333"/>
                  <a:pt x="10981272" y="514051"/>
                </a:cubicBezTo>
                <a:cubicBezTo>
                  <a:pt x="10973420" y="484700"/>
                  <a:pt x="10962203" y="456844"/>
                  <a:pt x="10950238" y="428989"/>
                </a:cubicBezTo>
                <a:cubicBezTo>
                  <a:pt x="10949491" y="427119"/>
                  <a:pt x="10949117" y="424315"/>
                  <a:pt x="10946687" y="423941"/>
                </a:cubicBezTo>
                <a:close/>
                <a:moveTo>
                  <a:pt x="11552779" y="389729"/>
                </a:moveTo>
                <a:cubicBezTo>
                  <a:pt x="11549414" y="389168"/>
                  <a:pt x="11549227" y="391411"/>
                  <a:pt x="11548853" y="393468"/>
                </a:cubicBezTo>
                <a:cubicBezTo>
                  <a:pt x="11546236" y="407863"/>
                  <a:pt x="11543806" y="422259"/>
                  <a:pt x="11541375" y="436654"/>
                </a:cubicBezTo>
                <a:cubicBezTo>
                  <a:pt x="11541001" y="438523"/>
                  <a:pt x="11540254" y="441327"/>
                  <a:pt x="11544180" y="440579"/>
                </a:cubicBezTo>
                <a:cubicBezTo>
                  <a:pt x="11554462" y="438710"/>
                  <a:pt x="11569604" y="421137"/>
                  <a:pt x="11569604" y="410854"/>
                </a:cubicBezTo>
                <a:cubicBezTo>
                  <a:pt x="11569604" y="401507"/>
                  <a:pt x="11561566" y="391599"/>
                  <a:pt x="11552779" y="389729"/>
                </a:cubicBezTo>
                <a:close/>
                <a:moveTo>
                  <a:pt x="10553296" y="389238"/>
                </a:moveTo>
                <a:cubicBezTo>
                  <a:pt x="10551707" y="388701"/>
                  <a:pt x="10549604" y="389729"/>
                  <a:pt x="10546613" y="392159"/>
                </a:cubicBezTo>
                <a:cubicBezTo>
                  <a:pt x="10529601" y="405807"/>
                  <a:pt x="10511840" y="418706"/>
                  <a:pt x="10495015" y="432540"/>
                </a:cubicBezTo>
                <a:cubicBezTo>
                  <a:pt x="10466224" y="456283"/>
                  <a:pt x="10439678" y="482083"/>
                  <a:pt x="10419487" y="513677"/>
                </a:cubicBezTo>
                <a:cubicBezTo>
                  <a:pt x="10412757" y="524520"/>
                  <a:pt x="10407709" y="535737"/>
                  <a:pt x="10408831" y="548824"/>
                </a:cubicBezTo>
                <a:cubicBezTo>
                  <a:pt x="10409204" y="554058"/>
                  <a:pt x="10408270" y="559480"/>
                  <a:pt x="10406027" y="564341"/>
                </a:cubicBezTo>
                <a:cubicBezTo>
                  <a:pt x="10392566" y="594066"/>
                  <a:pt x="10391818" y="625286"/>
                  <a:pt x="10395183" y="656881"/>
                </a:cubicBezTo>
                <a:cubicBezTo>
                  <a:pt x="10396679" y="671837"/>
                  <a:pt x="10400792" y="686606"/>
                  <a:pt x="10400605" y="701375"/>
                </a:cubicBezTo>
                <a:cubicBezTo>
                  <a:pt x="10400605" y="711470"/>
                  <a:pt x="10403970" y="711470"/>
                  <a:pt x="10411448" y="710910"/>
                </a:cubicBezTo>
                <a:lnTo>
                  <a:pt x="10487911" y="705488"/>
                </a:lnTo>
                <a:cubicBezTo>
                  <a:pt x="10552408" y="700254"/>
                  <a:pt x="10617093" y="696328"/>
                  <a:pt x="10681778" y="693336"/>
                </a:cubicBezTo>
                <a:cubicBezTo>
                  <a:pt x="10690191" y="692963"/>
                  <a:pt x="10694864" y="689598"/>
                  <a:pt x="10697669" y="681933"/>
                </a:cubicBezTo>
                <a:cubicBezTo>
                  <a:pt x="10683835" y="679315"/>
                  <a:pt x="10683461" y="679128"/>
                  <a:pt x="10679348" y="672585"/>
                </a:cubicBezTo>
                <a:cubicBezTo>
                  <a:pt x="10652614" y="629586"/>
                  <a:pt x="10622702" y="588831"/>
                  <a:pt x="10589238" y="551067"/>
                </a:cubicBezTo>
                <a:cubicBezTo>
                  <a:pt x="10570730" y="530129"/>
                  <a:pt x="10561195" y="508629"/>
                  <a:pt x="10563812" y="480213"/>
                </a:cubicBezTo>
                <a:cubicBezTo>
                  <a:pt x="10566430" y="451984"/>
                  <a:pt x="10563252" y="423567"/>
                  <a:pt x="10556895" y="395711"/>
                </a:cubicBezTo>
                <a:cubicBezTo>
                  <a:pt x="10555961" y="391879"/>
                  <a:pt x="10554886" y="389776"/>
                  <a:pt x="10553296" y="389238"/>
                </a:cubicBezTo>
                <a:close/>
                <a:moveTo>
                  <a:pt x="10641210" y="347478"/>
                </a:moveTo>
                <a:cubicBezTo>
                  <a:pt x="10635788" y="344487"/>
                  <a:pt x="10634293" y="346356"/>
                  <a:pt x="10632984" y="351404"/>
                </a:cubicBezTo>
                <a:cubicBezTo>
                  <a:pt x="10631302" y="357948"/>
                  <a:pt x="10630741" y="364678"/>
                  <a:pt x="10627562" y="370847"/>
                </a:cubicBezTo>
                <a:cubicBezTo>
                  <a:pt x="10626441" y="375521"/>
                  <a:pt x="10625319" y="380008"/>
                  <a:pt x="10624197" y="384494"/>
                </a:cubicBezTo>
                <a:cubicBezTo>
                  <a:pt x="10624197" y="392720"/>
                  <a:pt x="10622328" y="400572"/>
                  <a:pt x="10619897" y="408237"/>
                </a:cubicBezTo>
                <a:cubicBezTo>
                  <a:pt x="10619337" y="410854"/>
                  <a:pt x="10618962" y="413659"/>
                  <a:pt x="10618402" y="416276"/>
                </a:cubicBezTo>
                <a:cubicBezTo>
                  <a:pt x="10613915" y="441140"/>
                  <a:pt x="10613167" y="466379"/>
                  <a:pt x="10614850" y="491617"/>
                </a:cubicBezTo>
                <a:cubicBezTo>
                  <a:pt x="10615785" y="505078"/>
                  <a:pt x="10618776" y="517977"/>
                  <a:pt x="10628684" y="528446"/>
                </a:cubicBezTo>
                <a:cubicBezTo>
                  <a:pt x="10632423" y="532559"/>
                  <a:pt x="10635040" y="537607"/>
                  <a:pt x="10636349" y="543215"/>
                </a:cubicBezTo>
                <a:cubicBezTo>
                  <a:pt x="10640649" y="561349"/>
                  <a:pt x="10649809" y="577240"/>
                  <a:pt x="10660466" y="592383"/>
                </a:cubicBezTo>
                <a:cubicBezTo>
                  <a:pt x="10675422" y="613509"/>
                  <a:pt x="10694117" y="631643"/>
                  <a:pt x="10713372" y="648842"/>
                </a:cubicBezTo>
                <a:cubicBezTo>
                  <a:pt x="10720664" y="655199"/>
                  <a:pt x="10727394" y="662116"/>
                  <a:pt x="10729824" y="672024"/>
                </a:cubicBezTo>
                <a:cubicBezTo>
                  <a:pt x="10730385" y="674828"/>
                  <a:pt x="10732068" y="677072"/>
                  <a:pt x="10734685" y="678567"/>
                </a:cubicBezTo>
                <a:cubicBezTo>
                  <a:pt x="10748706" y="685858"/>
                  <a:pt x="10762166" y="691654"/>
                  <a:pt x="10779366" y="690719"/>
                </a:cubicBezTo>
                <a:cubicBezTo>
                  <a:pt x="10795257" y="689784"/>
                  <a:pt x="10804043" y="685110"/>
                  <a:pt x="10807409" y="669781"/>
                </a:cubicBezTo>
                <a:cubicBezTo>
                  <a:pt x="10808530" y="664733"/>
                  <a:pt x="10811334" y="659872"/>
                  <a:pt x="10813204" y="655012"/>
                </a:cubicBezTo>
                <a:cubicBezTo>
                  <a:pt x="10828721" y="615378"/>
                  <a:pt x="10837507" y="574810"/>
                  <a:pt x="10833956" y="531811"/>
                </a:cubicBezTo>
                <a:cubicBezTo>
                  <a:pt x="10833020" y="521155"/>
                  <a:pt x="10835825" y="510873"/>
                  <a:pt x="10842742" y="502086"/>
                </a:cubicBezTo>
                <a:cubicBezTo>
                  <a:pt x="10851529" y="494795"/>
                  <a:pt x="10855642" y="484513"/>
                  <a:pt x="10859754" y="474604"/>
                </a:cubicBezTo>
                <a:cubicBezTo>
                  <a:pt x="10873963" y="440393"/>
                  <a:pt x="10883684" y="404685"/>
                  <a:pt x="10892658" y="368790"/>
                </a:cubicBezTo>
                <a:cubicBezTo>
                  <a:pt x="10894527" y="360752"/>
                  <a:pt x="10891536" y="360565"/>
                  <a:pt x="10885180" y="362621"/>
                </a:cubicBezTo>
                <a:cubicBezTo>
                  <a:pt x="10869102" y="367856"/>
                  <a:pt x="10852837" y="371595"/>
                  <a:pt x="10836199" y="374025"/>
                </a:cubicBezTo>
                <a:cubicBezTo>
                  <a:pt x="10821243" y="376269"/>
                  <a:pt x="10806287" y="380008"/>
                  <a:pt x="10791518" y="379634"/>
                </a:cubicBezTo>
                <a:cubicBezTo>
                  <a:pt x="10776188" y="379260"/>
                  <a:pt x="10760484" y="378699"/>
                  <a:pt x="10745154" y="377016"/>
                </a:cubicBezTo>
                <a:cubicBezTo>
                  <a:pt x="10738798" y="378512"/>
                  <a:pt x="10733002" y="376455"/>
                  <a:pt x="10727020" y="374586"/>
                </a:cubicBezTo>
                <a:cubicBezTo>
                  <a:pt x="10721786" y="373651"/>
                  <a:pt x="10716738" y="372530"/>
                  <a:pt x="10711503" y="371408"/>
                </a:cubicBezTo>
                <a:cubicBezTo>
                  <a:pt x="10704960" y="371969"/>
                  <a:pt x="10699164" y="369912"/>
                  <a:pt x="10693369" y="367108"/>
                </a:cubicBezTo>
                <a:cubicBezTo>
                  <a:pt x="10680469" y="361313"/>
                  <a:pt x="10666074" y="360004"/>
                  <a:pt x="10653735" y="352713"/>
                </a:cubicBezTo>
                <a:cubicBezTo>
                  <a:pt x="10648875" y="352713"/>
                  <a:pt x="10645136" y="349722"/>
                  <a:pt x="10641210" y="347478"/>
                </a:cubicBezTo>
                <a:close/>
                <a:moveTo>
                  <a:pt x="10369758" y="338879"/>
                </a:moveTo>
                <a:cubicBezTo>
                  <a:pt x="10365271" y="344674"/>
                  <a:pt x="10362280" y="350844"/>
                  <a:pt x="10362654" y="357948"/>
                </a:cubicBezTo>
                <a:cubicBezTo>
                  <a:pt x="10363402" y="358321"/>
                  <a:pt x="10364150" y="358508"/>
                  <a:pt x="10364898" y="358695"/>
                </a:cubicBezTo>
                <a:cubicBezTo>
                  <a:pt x="10366580" y="352152"/>
                  <a:pt x="10368075" y="345609"/>
                  <a:pt x="10369758" y="338879"/>
                </a:cubicBezTo>
                <a:close/>
                <a:moveTo>
                  <a:pt x="11346424" y="288619"/>
                </a:moveTo>
                <a:lnTo>
                  <a:pt x="11350474" y="306943"/>
                </a:lnTo>
                <a:cubicBezTo>
                  <a:pt x="11350669" y="311980"/>
                  <a:pt x="11350865" y="317016"/>
                  <a:pt x="11351060" y="322053"/>
                </a:cubicBezTo>
                <a:lnTo>
                  <a:pt x="11346424" y="288619"/>
                </a:lnTo>
                <a:close/>
                <a:moveTo>
                  <a:pt x="11349751" y="159406"/>
                </a:moveTo>
                <a:cubicBezTo>
                  <a:pt x="11340030" y="160528"/>
                  <a:pt x="11338160" y="163332"/>
                  <a:pt x="11338160" y="178288"/>
                </a:cubicBezTo>
                <a:cubicBezTo>
                  <a:pt x="11336291" y="190253"/>
                  <a:pt x="11335543" y="202218"/>
                  <a:pt x="11336104" y="214183"/>
                </a:cubicBezTo>
                <a:lnTo>
                  <a:pt x="11346424" y="288619"/>
                </a:lnTo>
                <a:lnTo>
                  <a:pt x="11329934" y="213996"/>
                </a:lnTo>
                <a:cubicBezTo>
                  <a:pt x="11330495" y="201283"/>
                  <a:pt x="11331056" y="188757"/>
                  <a:pt x="11331617" y="176232"/>
                </a:cubicBezTo>
                <a:cubicBezTo>
                  <a:pt x="11331804" y="172866"/>
                  <a:pt x="11333673" y="168754"/>
                  <a:pt x="11330682" y="166697"/>
                </a:cubicBezTo>
                <a:cubicBezTo>
                  <a:pt x="11327130" y="164454"/>
                  <a:pt x="11323765" y="167819"/>
                  <a:pt x="11320587" y="169315"/>
                </a:cubicBezTo>
                <a:cubicBezTo>
                  <a:pt x="11318718" y="170249"/>
                  <a:pt x="11317035" y="171558"/>
                  <a:pt x="11315166" y="172680"/>
                </a:cubicBezTo>
                <a:cubicBezTo>
                  <a:pt x="11301144" y="181279"/>
                  <a:pt x="11288806" y="192122"/>
                  <a:pt x="11277776" y="204461"/>
                </a:cubicBezTo>
                <a:cubicBezTo>
                  <a:pt x="11273662" y="208761"/>
                  <a:pt x="11269549" y="212874"/>
                  <a:pt x="11265436" y="217174"/>
                </a:cubicBezTo>
                <a:cubicBezTo>
                  <a:pt x="11243563" y="240730"/>
                  <a:pt x="11222438" y="265033"/>
                  <a:pt x="11199630" y="287467"/>
                </a:cubicBezTo>
                <a:cubicBezTo>
                  <a:pt x="11156632" y="329531"/>
                  <a:pt x="11105220" y="337383"/>
                  <a:pt x="11051004" y="311958"/>
                </a:cubicBezTo>
                <a:cubicBezTo>
                  <a:pt x="11049696" y="311397"/>
                  <a:pt x="11048200" y="311023"/>
                  <a:pt x="11045770" y="310088"/>
                </a:cubicBezTo>
                <a:cubicBezTo>
                  <a:pt x="11046518" y="325979"/>
                  <a:pt x="11037918" y="336635"/>
                  <a:pt x="11027636" y="345983"/>
                </a:cubicBezTo>
                <a:cubicBezTo>
                  <a:pt x="11018662" y="354209"/>
                  <a:pt x="11014175" y="364678"/>
                  <a:pt x="11014175" y="376643"/>
                </a:cubicBezTo>
                <a:cubicBezTo>
                  <a:pt x="11014362" y="394777"/>
                  <a:pt x="11016232" y="412724"/>
                  <a:pt x="11019036" y="430484"/>
                </a:cubicBezTo>
                <a:lnTo>
                  <a:pt x="11019036" y="430671"/>
                </a:lnTo>
                <a:cubicBezTo>
                  <a:pt x="11018849" y="432167"/>
                  <a:pt x="11019036" y="433662"/>
                  <a:pt x="11019784" y="435158"/>
                </a:cubicBezTo>
                <a:cubicBezTo>
                  <a:pt x="11020719" y="461518"/>
                  <a:pt x="11024644" y="487504"/>
                  <a:pt x="11028197" y="513490"/>
                </a:cubicBezTo>
                <a:cubicBezTo>
                  <a:pt x="11030628" y="530129"/>
                  <a:pt x="11042031" y="542468"/>
                  <a:pt x="11049322" y="556676"/>
                </a:cubicBezTo>
                <a:cubicBezTo>
                  <a:pt x="11049509" y="559854"/>
                  <a:pt x="11049883" y="562845"/>
                  <a:pt x="11049883" y="566023"/>
                </a:cubicBezTo>
                <a:cubicBezTo>
                  <a:pt x="11049509" y="607713"/>
                  <a:pt x="11063718" y="644543"/>
                  <a:pt x="11085590" y="679128"/>
                </a:cubicBezTo>
                <a:cubicBezTo>
                  <a:pt x="11090077" y="686232"/>
                  <a:pt x="11095499" y="689784"/>
                  <a:pt x="11104472" y="689971"/>
                </a:cubicBezTo>
                <a:cubicBezTo>
                  <a:pt x="11175327" y="692028"/>
                  <a:pt x="11246181" y="694645"/>
                  <a:pt x="11317035" y="699880"/>
                </a:cubicBezTo>
                <a:cubicBezTo>
                  <a:pt x="11365081" y="703245"/>
                  <a:pt x="11413127" y="706049"/>
                  <a:pt x="11460986" y="711097"/>
                </a:cubicBezTo>
                <a:cubicBezTo>
                  <a:pt x="11466782" y="711844"/>
                  <a:pt x="11471269" y="710723"/>
                  <a:pt x="11472764" y="703993"/>
                </a:cubicBezTo>
                <a:cubicBezTo>
                  <a:pt x="11476690" y="687354"/>
                  <a:pt x="11481177" y="670715"/>
                  <a:pt x="11480056" y="653703"/>
                </a:cubicBezTo>
                <a:cubicBezTo>
                  <a:pt x="11479120" y="632764"/>
                  <a:pt x="11483047" y="613135"/>
                  <a:pt x="11491272" y="594066"/>
                </a:cubicBezTo>
                <a:cubicBezTo>
                  <a:pt x="11495572" y="584905"/>
                  <a:pt x="11498376" y="575371"/>
                  <a:pt x="11500620" y="565649"/>
                </a:cubicBezTo>
                <a:cubicBezTo>
                  <a:pt x="11505481" y="545272"/>
                  <a:pt x="11506042" y="524333"/>
                  <a:pt x="11508659" y="503582"/>
                </a:cubicBezTo>
                <a:cubicBezTo>
                  <a:pt x="11510154" y="492552"/>
                  <a:pt x="11510154" y="492178"/>
                  <a:pt x="11499124" y="492925"/>
                </a:cubicBezTo>
                <a:cubicBezTo>
                  <a:pt x="11464352" y="495169"/>
                  <a:pt x="11435935" y="481895"/>
                  <a:pt x="11412193" y="457405"/>
                </a:cubicBezTo>
                <a:cubicBezTo>
                  <a:pt x="11405088" y="449927"/>
                  <a:pt x="11398919" y="441888"/>
                  <a:pt x="11392189" y="434036"/>
                </a:cubicBezTo>
                <a:cubicBezTo>
                  <a:pt x="11392002" y="434036"/>
                  <a:pt x="11392002" y="434223"/>
                  <a:pt x="11392002" y="434223"/>
                </a:cubicBezTo>
                <a:cubicBezTo>
                  <a:pt x="11387702" y="427680"/>
                  <a:pt x="11383216" y="421324"/>
                  <a:pt x="11380785" y="413845"/>
                </a:cubicBezTo>
                <a:cubicBezTo>
                  <a:pt x="11376298" y="403189"/>
                  <a:pt x="11372186" y="391973"/>
                  <a:pt x="11366950" y="381503"/>
                </a:cubicBezTo>
                <a:lnTo>
                  <a:pt x="11350474" y="306943"/>
                </a:lnTo>
                <a:lnTo>
                  <a:pt x="11346947" y="216052"/>
                </a:lnTo>
                <a:cubicBezTo>
                  <a:pt x="11348816" y="203526"/>
                  <a:pt x="11350499" y="191001"/>
                  <a:pt x="11352369" y="178475"/>
                </a:cubicBezTo>
                <a:cubicBezTo>
                  <a:pt x="11353303" y="173801"/>
                  <a:pt x="11354051" y="169315"/>
                  <a:pt x="11354986" y="164828"/>
                </a:cubicBezTo>
                <a:cubicBezTo>
                  <a:pt x="11356108" y="160154"/>
                  <a:pt x="11354425" y="158845"/>
                  <a:pt x="11349751" y="159406"/>
                </a:cubicBezTo>
                <a:close/>
                <a:moveTo>
                  <a:pt x="10931520" y="265"/>
                </a:moveTo>
                <a:cubicBezTo>
                  <a:pt x="10934208" y="-249"/>
                  <a:pt x="10937059" y="499"/>
                  <a:pt x="10940144" y="2929"/>
                </a:cubicBezTo>
                <a:cubicBezTo>
                  <a:pt x="10941265" y="4237"/>
                  <a:pt x="10942386" y="5359"/>
                  <a:pt x="10943321" y="6668"/>
                </a:cubicBezTo>
                <a:cubicBezTo>
                  <a:pt x="10949304" y="14520"/>
                  <a:pt x="10947621" y="22371"/>
                  <a:pt x="10943695" y="30224"/>
                </a:cubicBezTo>
                <a:cubicBezTo>
                  <a:pt x="10939208" y="35645"/>
                  <a:pt x="10935844" y="41254"/>
                  <a:pt x="10937526" y="48731"/>
                </a:cubicBezTo>
                <a:cubicBezTo>
                  <a:pt x="10937900" y="50975"/>
                  <a:pt x="10936965" y="52845"/>
                  <a:pt x="10936218" y="54901"/>
                </a:cubicBezTo>
                <a:cubicBezTo>
                  <a:pt x="10934160" y="53405"/>
                  <a:pt x="10932291" y="51349"/>
                  <a:pt x="10930983" y="47797"/>
                </a:cubicBezTo>
                <a:cubicBezTo>
                  <a:pt x="10931730" y="54527"/>
                  <a:pt x="10932104" y="61444"/>
                  <a:pt x="10930422" y="68175"/>
                </a:cubicBezTo>
                <a:cubicBezTo>
                  <a:pt x="10928926" y="74531"/>
                  <a:pt x="10929674" y="78270"/>
                  <a:pt x="10937713" y="79765"/>
                </a:cubicBezTo>
                <a:cubicBezTo>
                  <a:pt x="10953417" y="82570"/>
                  <a:pt x="10967064" y="89674"/>
                  <a:pt x="10973794" y="105751"/>
                </a:cubicBezTo>
                <a:cubicBezTo>
                  <a:pt x="10974542" y="107247"/>
                  <a:pt x="10975851" y="109116"/>
                  <a:pt x="10977346" y="109864"/>
                </a:cubicBezTo>
                <a:cubicBezTo>
                  <a:pt x="10991180" y="116781"/>
                  <a:pt x="11002024" y="127625"/>
                  <a:pt x="11013802" y="137159"/>
                </a:cubicBezTo>
                <a:cubicBezTo>
                  <a:pt x="11021840" y="146320"/>
                  <a:pt x="11030440" y="155293"/>
                  <a:pt x="11039975" y="163145"/>
                </a:cubicBezTo>
                <a:cubicBezTo>
                  <a:pt x="11053435" y="178101"/>
                  <a:pt x="11069326" y="190066"/>
                  <a:pt x="11087834" y="197731"/>
                </a:cubicBezTo>
                <a:cubicBezTo>
                  <a:pt x="11120363" y="211005"/>
                  <a:pt x="11152145" y="209135"/>
                  <a:pt x="11181870" y="189131"/>
                </a:cubicBezTo>
                <a:cubicBezTo>
                  <a:pt x="11193648" y="179971"/>
                  <a:pt x="11203930" y="169501"/>
                  <a:pt x="11210660" y="156041"/>
                </a:cubicBezTo>
                <a:cubicBezTo>
                  <a:pt x="11212717" y="152489"/>
                  <a:pt x="11215334" y="148937"/>
                  <a:pt x="11217204" y="145011"/>
                </a:cubicBezTo>
                <a:cubicBezTo>
                  <a:pt x="11223560" y="132485"/>
                  <a:pt x="11227672" y="119025"/>
                  <a:pt x="11235712" y="107621"/>
                </a:cubicBezTo>
                <a:cubicBezTo>
                  <a:pt x="11242442" y="98086"/>
                  <a:pt x="11245807" y="89487"/>
                  <a:pt x="11240946" y="77335"/>
                </a:cubicBezTo>
                <a:cubicBezTo>
                  <a:pt x="11236085" y="64996"/>
                  <a:pt x="11240198" y="61631"/>
                  <a:pt x="11252911" y="63875"/>
                </a:cubicBezTo>
                <a:cubicBezTo>
                  <a:pt x="11251789" y="61818"/>
                  <a:pt x="11250481" y="60136"/>
                  <a:pt x="11248798" y="58827"/>
                </a:cubicBezTo>
                <a:cubicBezTo>
                  <a:pt x="11250481" y="58640"/>
                  <a:pt x="11252350" y="58640"/>
                  <a:pt x="11254220" y="58453"/>
                </a:cubicBezTo>
                <a:cubicBezTo>
                  <a:pt x="11255154" y="58827"/>
                  <a:pt x="11255902" y="59388"/>
                  <a:pt x="11256650" y="60136"/>
                </a:cubicBezTo>
                <a:cubicBezTo>
                  <a:pt x="11263754" y="64996"/>
                  <a:pt x="11270858" y="64809"/>
                  <a:pt x="11279458" y="63501"/>
                </a:cubicBezTo>
                <a:cubicBezTo>
                  <a:pt x="11291796" y="61631"/>
                  <a:pt x="11304883" y="59949"/>
                  <a:pt x="11317035" y="66305"/>
                </a:cubicBezTo>
                <a:cubicBezTo>
                  <a:pt x="11320961" y="68361"/>
                  <a:pt x="11325448" y="68548"/>
                  <a:pt x="11329186" y="70605"/>
                </a:cubicBezTo>
                <a:cubicBezTo>
                  <a:pt x="11331430" y="72100"/>
                  <a:pt x="11333486" y="73970"/>
                  <a:pt x="11336665" y="72848"/>
                </a:cubicBezTo>
                <a:cubicBezTo>
                  <a:pt x="11349377" y="68548"/>
                  <a:pt x="11361903" y="71726"/>
                  <a:pt x="11374428" y="73222"/>
                </a:cubicBezTo>
                <a:cubicBezTo>
                  <a:pt x="11382094" y="74157"/>
                  <a:pt x="11389759" y="74718"/>
                  <a:pt x="11397236" y="74157"/>
                </a:cubicBezTo>
                <a:cubicBezTo>
                  <a:pt x="11403780" y="73596"/>
                  <a:pt x="11408454" y="76026"/>
                  <a:pt x="11411632" y="80887"/>
                </a:cubicBezTo>
                <a:cubicBezTo>
                  <a:pt x="11419296" y="92291"/>
                  <a:pt x="11427336" y="103508"/>
                  <a:pt x="11431822" y="116595"/>
                </a:cubicBezTo>
                <a:cubicBezTo>
                  <a:pt x="11434252" y="123699"/>
                  <a:pt x="11434626" y="130616"/>
                  <a:pt x="11428457" y="136037"/>
                </a:cubicBezTo>
                <a:cubicBezTo>
                  <a:pt x="11427336" y="135850"/>
                  <a:pt x="11426214" y="135476"/>
                  <a:pt x="11425092" y="135103"/>
                </a:cubicBezTo>
                <a:cubicBezTo>
                  <a:pt x="11423783" y="136411"/>
                  <a:pt x="11421727" y="137533"/>
                  <a:pt x="11421353" y="139029"/>
                </a:cubicBezTo>
                <a:cubicBezTo>
                  <a:pt x="11418549" y="149498"/>
                  <a:pt x="11410510" y="151554"/>
                  <a:pt x="11401350" y="152489"/>
                </a:cubicBezTo>
                <a:cubicBezTo>
                  <a:pt x="11394432" y="153237"/>
                  <a:pt x="11387328" y="154359"/>
                  <a:pt x="11380224" y="155293"/>
                </a:cubicBezTo>
                <a:cubicBezTo>
                  <a:pt x="11362090" y="156602"/>
                  <a:pt x="11362090" y="156602"/>
                  <a:pt x="11358912" y="174549"/>
                </a:cubicBezTo>
                <a:cubicBezTo>
                  <a:pt x="11358351" y="176980"/>
                  <a:pt x="11358351" y="179410"/>
                  <a:pt x="11358164" y="181840"/>
                </a:cubicBezTo>
                <a:cubicBezTo>
                  <a:pt x="11354799" y="194553"/>
                  <a:pt x="11353864" y="207826"/>
                  <a:pt x="11352742" y="221100"/>
                </a:cubicBezTo>
                <a:cubicBezTo>
                  <a:pt x="11352556" y="233065"/>
                  <a:pt x="11351995" y="244843"/>
                  <a:pt x="11351995" y="256620"/>
                </a:cubicBezTo>
                <a:cubicBezTo>
                  <a:pt x="11351995" y="287280"/>
                  <a:pt x="11354986" y="317566"/>
                  <a:pt x="11363399" y="347104"/>
                </a:cubicBezTo>
                <a:cubicBezTo>
                  <a:pt x="11367512" y="375708"/>
                  <a:pt x="11381533" y="399264"/>
                  <a:pt x="11399854" y="420389"/>
                </a:cubicBezTo>
                <a:cubicBezTo>
                  <a:pt x="11429766" y="454601"/>
                  <a:pt x="11469212" y="470492"/>
                  <a:pt x="11514454" y="454975"/>
                </a:cubicBezTo>
                <a:cubicBezTo>
                  <a:pt x="11520250" y="453105"/>
                  <a:pt x="11523802" y="450114"/>
                  <a:pt x="11525298" y="443758"/>
                </a:cubicBezTo>
                <a:cubicBezTo>
                  <a:pt x="11529971" y="425063"/>
                  <a:pt x="11534271" y="406368"/>
                  <a:pt x="11537449" y="387299"/>
                </a:cubicBezTo>
                <a:cubicBezTo>
                  <a:pt x="11538197" y="382625"/>
                  <a:pt x="11540254" y="377764"/>
                  <a:pt x="11538010" y="373464"/>
                </a:cubicBezTo>
                <a:cubicBezTo>
                  <a:pt x="11529036" y="357200"/>
                  <a:pt x="11529784" y="340000"/>
                  <a:pt x="11532402" y="322614"/>
                </a:cubicBezTo>
                <a:lnTo>
                  <a:pt x="11533150" y="320184"/>
                </a:lnTo>
                <a:cubicBezTo>
                  <a:pt x="11533524" y="318501"/>
                  <a:pt x="11533897" y="316631"/>
                  <a:pt x="11534271" y="314949"/>
                </a:cubicBezTo>
                <a:cubicBezTo>
                  <a:pt x="11536328" y="301862"/>
                  <a:pt x="11542684" y="290832"/>
                  <a:pt x="11551844" y="281298"/>
                </a:cubicBezTo>
                <a:cubicBezTo>
                  <a:pt x="11555958" y="276063"/>
                  <a:pt x="11562126" y="274381"/>
                  <a:pt x="11568109" y="272137"/>
                </a:cubicBezTo>
                <a:cubicBezTo>
                  <a:pt x="11574091" y="267837"/>
                  <a:pt x="11575026" y="262042"/>
                  <a:pt x="11574465" y="255873"/>
                </a:cubicBezTo>
                <a:cubicBezTo>
                  <a:pt x="11575213" y="256246"/>
                  <a:pt x="11575961" y="256060"/>
                  <a:pt x="11576709" y="255312"/>
                </a:cubicBezTo>
                <a:cubicBezTo>
                  <a:pt x="11577457" y="250077"/>
                  <a:pt x="11578391" y="244843"/>
                  <a:pt x="11578765" y="239608"/>
                </a:cubicBezTo>
                <a:cubicBezTo>
                  <a:pt x="11578952" y="236617"/>
                  <a:pt x="11579513" y="232878"/>
                  <a:pt x="11575587" y="231756"/>
                </a:cubicBezTo>
                <a:cubicBezTo>
                  <a:pt x="11571848" y="230634"/>
                  <a:pt x="11569044" y="232878"/>
                  <a:pt x="11567735" y="236430"/>
                </a:cubicBezTo>
                <a:cubicBezTo>
                  <a:pt x="11566800" y="239047"/>
                  <a:pt x="11565679" y="241664"/>
                  <a:pt x="11562688" y="238486"/>
                </a:cubicBezTo>
                <a:cubicBezTo>
                  <a:pt x="11554088" y="229513"/>
                  <a:pt x="11552218" y="216052"/>
                  <a:pt x="11563248" y="208948"/>
                </a:cubicBezTo>
                <a:cubicBezTo>
                  <a:pt x="11567922" y="205770"/>
                  <a:pt x="11572409" y="202405"/>
                  <a:pt x="11576522" y="198666"/>
                </a:cubicBezTo>
                <a:cubicBezTo>
                  <a:pt x="11580448" y="195301"/>
                  <a:pt x="11582130" y="190814"/>
                  <a:pt x="11578952" y="186140"/>
                </a:cubicBezTo>
                <a:cubicBezTo>
                  <a:pt x="11575587" y="181279"/>
                  <a:pt x="11574091" y="174362"/>
                  <a:pt x="11571100" y="171184"/>
                </a:cubicBezTo>
                <a:cubicBezTo>
                  <a:pt x="11562688" y="162024"/>
                  <a:pt x="11569231" y="157911"/>
                  <a:pt x="11574465" y="153050"/>
                </a:cubicBezTo>
                <a:cubicBezTo>
                  <a:pt x="11581943" y="146320"/>
                  <a:pt x="11583439" y="138841"/>
                  <a:pt x="11578578" y="129868"/>
                </a:cubicBezTo>
                <a:cubicBezTo>
                  <a:pt x="11577457" y="127811"/>
                  <a:pt x="11576522" y="125942"/>
                  <a:pt x="11575400" y="124073"/>
                </a:cubicBezTo>
                <a:lnTo>
                  <a:pt x="11572409" y="124073"/>
                </a:lnTo>
                <a:lnTo>
                  <a:pt x="11572409" y="122390"/>
                </a:lnTo>
                <a:cubicBezTo>
                  <a:pt x="11575026" y="116034"/>
                  <a:pt x="11579139" y="110612"/>
                  <a:pt x="11582878" y="105004"/>
                </a:cubicBezTo>
                <a:cubicBezTo>
                  <a:pt x="11585682" y="100704"/>
                  <a:pt x="11590356" y="97900"/>
                  <a:pt x="11595591" y="97339"/>
                </a:cubicBezTo>
                <a:cubicBezTo>
                  <a:pt x="11623260" y="94347"/>
                  <a:pt x="11652984" y="110051"/>
                  <a:pt x="11666258" y="134916"/>
                </a:cubicBezTo>
                <a:cubicBezTo>
                  <a:pt x="11666632" y="135664"/>
                  <a:pt x="11667193" y="136411"/>
                  <a:pt x="11667754" y="137159"/>
                </a:cubicBezTo>
                <a:cubicBezTo>
                  <a:pt x="11673175" y="145946"/>
                  <a:pt x="11672801" y="154919"/>
                  <a:pt x="11668875" y="163893"/>
                </a:cubicBezTo>
                <a:cubicBezTo>
                  <a:pt x="11664575" y="173801"/>
                  <a:pt x="11665510" y="176980"/>
                  <a:pt x="11675231" y="182588"/>
                </a:cubicBezTo>
                <a:cubicBezTo>
                  <a:pt x="11681962" y="186514"/>
                  <a:pt x="11688879" y="189879"/>
                  <a:pt x="11694861" y="195114"/>
                </a:cubicBezTo>
                <a:cubicBezTo>
                  <a:pt x="11704583" y="203714"/>
                  <a:pt x="11711500" y="214183"/>
                  <a:pt x="11716174" y="226334"/>
                </a:cubicBezTo>
                <a:cubicBezTo>
                  <a:pt x="11723091" y="245029"/>
                  <a:pt x="11731878" y="262977"/>
                  <a:pt x="11733747" y="283167"/>
                </a:cubicBezTo>
                <a:cubicBezTo>
                  <a:pt x="11741038" y="300741"/>
                  <a:pt x="11740477" y="319436"/>
                  <a:pt x="11737673" y="337383"/>
                </a:cubicBezTo>
                <a:cubicBezTo>
                  <a:pt x="11734121" y="361500"/>
                  <a:pt x="11734682" y="385242"/>
                  <a:pt x="11735804" y="409172"/>
                </a:cubicBezTo>
                <a:cubicBezTo>
                  <a:pt x="11737299" y="440205"/>
                  <a:pt x="11739356" y="471239"/>
                  <a:pt x="11742534" y="502273"/>
                </a:cubicBezTo>
                <a:cubicBezTo>
                  <a:pt x="11744964" y="526203"/>
                  <a:pt x="11747208" y="549945"/>
                  <a:pt x="11749451" y="573875"/>
                </a:cubicBezTo>
                <a:cubicBezTo>
                  <a:pt x="11750572" y="587896"/>
                  <a:pt x="11751134" y="601544"/>
                  <a:pt x="11743094" y="614069"/>
                </a:cubicBezTo>
                <a:cubicBezTo>
                  <a:pt x="11740851" y="617248"/>
                  <a:pt x="11740290" y="620613"/>
                  <a:pt x="11740477" y="624539"/>
                </a:cubicBezTo>
                <a:cubicBezTo>
                  <a:pt x="11741412" y="638373"/>
                  <a:pt x="11741225" y="652020"/>
                  <a:pt x="11732625" y="663798"/>
                </a:cubicBezTo>
                <a:cubicBezTo>
                  <a:pt x="11730756" y="666229"/>
                  <a:pt x="11729447" y="670903"/>
                  <a:pt x="11729634" y="674080"/>
                </a:cubicBezTo>
                <a:cubicBezTo>
                  <a:pt x="11730382" y="686980"/>
                  <a:pt x="11723278" y="693710"/>
                  <a:pt x="11712248" y="697823"/>
                </a:cubicBezTo>
                <a:cubicBezTo>
                  <a:pt x="11701404" y="701936"/>
                  <a:pt x="11695983" y="715397"/>
                  <a:pt x="11700283" y="726240"/>
                </a:cubicBezTo>
                <a:cubicBezTo>
                  <a:pt x="11701031" y="728483"/>
                  <a:pt x="11702900" y="729605"/>
                  <a:pt x="11704957" y="730353"/>
                </a:cubicBezTo>
                <a:lnTo>
                  <a:pt x="11717330" y="732929"/>
                </a:lnTo>
                <a:lnTo>
                  <a:pt x="12192000" y="732929"/>
                </a:lnTo>
                <a:cubicBezTo>
                  <a:pt x="12191620" y="792161"/>
                  <a:pt x="12198861" y="851392"/>
                  <a:pt x="12198481" y="910624"/>
                </a:cubicBezTo>
                <a:lnTo>
                  <a:pt x="0" y="908775"/>
                </a:lnTo>
                <a:lnTo>
                  <a:pt x="0" y="732929"/>
                </a:lnTo>
                <a:lnTo>
                  <a:pt x="10184483" y="732929"/>
                </a:lnTo>
                <a:lnTo>
                  <a:pt x="10336481" y="714462"/>
                </a:lnTo>
                <a:cubicBezTo>
                  <a:pt x="10340781" y="713901"/>
                  <a:pt x="10345268" y="714462"/>
                  <a:pt x="10349568" y="713901"/>
                </a:cubicBezTo>
                <a:cubicBezTo>
                  <a:pt x="10352372" y="713714"/>
                  <a:pt x="10355924" y="713901"/>
                  <a:pt x="10356111" y="709414"/>
                </a:cubicBezTo>
                <a:cubicBezTo>
                  <a:pt x="10351437" y="699506"/>
                  <a:pt x="10353494" y="689224"/>
                  <a:pt x="10354615" y="679128"/>
                </a:cubicBezTo>
                <a:cubicBezTo>
                  <a:pt x="10360410" y="626408"/>
                  <a:pt x="10358167" y="573501"/>
                  <a:pt x="10358167" y="520594"/>
                </a:cubicBezTo>
                <a:cubicBezTo>
                  <a:pt x="10358167" y="506573"/>
                  <a:pt x="10363028" y="492925"/>
                  <a:pt x="10372188" y="482269"/>
                </a:cubicBezTo>
                <a:cubicBezTo>
                  <a:pt x="10380788" y="472548"/>
                  <a:pt x="10388079" y="461705"/>
                  <a:pt x="10396679" y="451984"/>
                </a:cubicBezTo>
                <a:cubicBezTo>
                  <a:pt x="10422478" y="416837"/>
                  <a:pt x="10442294" y="378886"/>
                  <a:pt x="10447903" y="334765"/>
                </a:cubicBezTo>
                <a:cubicBezTo>
                  <a:pt x="10450894" y="310275"/>
                  <a:pt x="10450894" y="285598"/>
                  <a:pt x="10448464" y="261107"/>
                </a:cubicBezTo>
                <a:cubicBezTo>
                  <a:pt x="10447342" y="249329"/>
                  <a:pt x="10446968" y="238486"/>
                  <a:pt x="10446408" y="225774"/>
                </a:cubicBezTo>
                <a:cubicBezTo>
                  <a:pt x="10446221" y="222409"/>
                  <a:pt x="10448090" y="216613"/>
                  <a:pt x="10448464" y="215678"/>
                </a:cubicBezTo>
                <a:cubicBezTo>
                  <a:pt x="10449960" y="211191"/>
                  <a:pt x="10451081" y="209322"/>
                  <a:pt x="10453512" y="201096"/>
                </a:cubicBezTo>
                <a:cubicBezTo>
                  <a:pt x="10452390" y="203340"/>
                  <a:pt x="10444351" y="223343"/>
                  <a:pt x="10442856" y="229139"/>
                </a:cubicBezTo>
                <a:cubicBezTo>
                  <a:pt x="10435938" y="255685"/>
                  <a:pt x="10423226" y="280363"/>
                  <a:pt x="10417991" y="307471"/>
                </a:cubicBezTo>
                <a:cubicBezTo>
                  <a:pt x="10417618" y="310088"/>
                  <a:pt x="10416495" y="312519"/>
                  <a:pt x="10413318" y="312331"/>
                </a:cubicBezTo>
                <a:cubicBezTo>
                  <a:pt x="10411635" y="312331"/>
                  <a:pt x="10410887" y="311584"/>
                  <a:pt x="10410513" y="310649"/>
                </a:cubicBezTo>
                <a:cubicBezTo>
                  <a:pt x="10410326" y="344300"/>
                  <a:pt x="10410887" y="378138"/>
                  <a:pt x="10388266" y="406929"/>
                </a:cubicBezTo>
                <a:cubicBezTo>
                  <a:pt x="10382284" y="413098"/>
                  <a:pt x="10376862" y="420015"/>
                  <a:pt x="10366767" y="418706"/>
                </a:cubicBezTo>
                <a:cubicBezTo>
                  <a:pt x="10365832" y="418519"/>
                  <a:pt x="10365084" y="418145"/>
                  <a:pt x="10364337" y="417398"/>
                </a:cubicBezTo>
                <a:cubicBezTo>
                  <a:pt x="10364150" y="417024"/>
                  <a:pt x="10363963" y="416837"/>
                  <a:pt x="10363963" y="416650"/>
                </a:cubicBezTo>
                <a:cubicBezTo>
                  <a:pt x="10364337" y="416276"/>
                  <a:pt x="10364898" y="415902"/>
                  <a:pt x="10365458" y="415528"/>
                </a:cubicBezTo>
                <a:cubicBezTo>
                  <a:pt x="10368075" y="410668"/>
                  <a:pt x="10369945" y="405433"/>
                  <a:pt x="10368263" y="397768"/>
                </a:cubicBezTo>
                <a:cubicBezTo>
                  <a:pt x="10365832" y="404498"/>
                  <a:pt x="10365832" y="410107"/>
                  <a:pt x="10360784" y="413472"/>
                </a:cubicBezTo>
                <a:cubicBezTo>
                  <a:pt x="10362467" y="406741"/>
                  <a:pt x="10363776" y="400198"/>
                  <a:pt x="10362841" y="393468"/>
                </a:cubicBezTo>
                <a:cubicBezTo>
                  <a:pt x="10359476" y="399638"/>
                  <a:pt x="10360037" y="407302"/>
                  <a:pt x="10356298" y="413659"/>
                </a:cubicBezTo>
                <a:cubicBezTo>
                  <a:pt x="10356111" y="412724"/>
                  <a:pt x="10355924" y="411789"/>
                  <a:pt x="10355737" y="411041"/>
                </a:cubicBezTo>
                <a:cubicBezTo>
                  <a:pt x="10354428" y="405246"/>
                  <a:pt x="10356858" y="399450"/>
                  <a:pt x="10356671" y="393468"/>
                </a:cubicBezTo>
                <a:cubicBezTo>
                  <a:pt x="10356484" y="382251"/>
                  <a:pt x="10356671" y="371221"/>
                  <a:pt x="10355176" y="360004"/>
                </a:cubicBezTo>
                <a:cubicBezTo>
                  <a:pt x="10352745" y="341870"/>
                  <a:pt x="10358541" y="325418"/>
                  <a:pt x="10369010" y="311023"/>
                </a:cubicBezTo>
                <a:cubicBezTo>
                  <a:pt x="10377984" y="298684"/>
                  <a:pt x="10388079" y="287280"/>
                  <a:pt x="10397053" y="275129"/>
                </a:cubicBezTo>
                <a:cubicBezTo>
                  <a:pt x="10404344" y="263350"/>
                  <a:pt x="10409578" y="250638"/>
                  <a:pt x="10414252" y="237925"/>
                </a:cubicBezTo>
                <a:cubicBezTo>
                  <a:pt x="10419674" y="223156"/>
                  <a:pt x="10425656" y="208574"/>
                  <a:pt x="10429582" y="193244"/>
                </a:cubicBezTo>
                <a:cubicBezTo>
                  <a:pt x="10430891" y="188010"/>
                  <a:pt x="10435191" y="184270"/>
                  <a:pt x="10435751" y="178849"/>
                </a:cubicBezTo>
                <a:cubicBezTo>
                  <a:pt x="10439117" y="171558"/>
                  <a:pt x="10443978" y="165575"/>
                  <a:pt x="10450521" y="160902"/>
                </a:cubicBezTo>
                <a:cubicBezTo>
                  <a:pt x="10458559" y="149124"/>
                  <a:pt x="10469963" y="141272"/>
                  <a:pt x="10481368" y="133233"/>
                </a:cubicBezTo>
                <a:cubicBezTo>
                  <a:pt x="10486415" y="129494"/>
                  <a:pt x="10489219" y="124446"/>
                  <a:pt x="10489406" y="118277"/>
                </a:cubicBezTo>
                <a:cubicBezTo>
                  <a:pt x="10489780" y="106873"/>
                  <a:pt x="10498567" y="101451"/>
                  <a:pt x="10506232" y="95282"/>
                </a:cubicBezTo>
                <a:cubicBezTo>
                  <a:pt x="10513710" y="93600"/>
                  <a:pt x="10521375" y="93039"/>
                  <a:pt x="10529227" y="93039"/>
                </a:cubicBezTo>
                <a:cubicBezTo>
                  <a:pt x="10546426" y="92852"/>
                  <a:pt x="10561943" y="86121"/>
                  <a:pt x="10577460" y="80139"/>
                </a:cubicBezTo>
                <a:cubicBezTo>
                  <a:pt x="10582694" y="78270"/>
                  <a:pt x="10585312" y="74157"/>
                  <a:pt x="10582321" y="68361"/>
                </a:cubicBezTo>
                <a:cubicBezTo>
                  <a:pt x="10581199" y="66305"/>
                  <a:pt x="10581572" y="64249"/>
                  <a:pt x="10581947" y="62005"/>
                </a:cubicBezTo>
                <a:cubicBezTo>
                  <a:pt x="10584003" y="57144"/>
                  <a:pt x="10583816" y="52657"/>
                  <a:pt x="10581572" y="47984"/>
                </a:cubicBezTo>
                <a:cubicBezTo>
                  <a:pt x="10581199" y="42936"/>
                  <a:pt x="10579516" y="38636"/>
                  <a:pt x="10576899" y="34336"/>
                </a:cubicBezTo>
                <a:cubicBezTo>
                  <a:pt x="10573534" y="29102"/>
                  <a:pt x="10571477" y="23493"/>
                  <a:pt x="10572599" y="17137"/>
                </a:cubicBezTo>
                <a:cubicBezTo>
                  <a:pt x="10571664" y="10407"/>
                  <a:pt x="10573160" y="4424"/>
                  <a:pt x="10579329" y="1246"/>
                </a:cubicBezTo>
                <a:cubicBezTo>
                  <a:pt x="10585498" y="-1932"/>
                  <a:pt x="10590733" y="1433"/>
                  <a:pt x="10594846" y="6107"/>
                </a:cubicBezTo>
                <a:cubicBezTo>
                  <a:pt x="10604942" y="17885"/>
                  <a:pt x="10618962" y="21063"/>
                  <a:pt x="10632984" y="23867"/>
                </a:cubicBezTo>
                <a:cubicBezTo>
                  <a:pt x="10655605" y="28354"/>
                  <a:pt x="10678600" y="29850"/>
                  <a:pt x="10701595" y="30971"/>
                </a:cubicBezTo>
                <a:cubicBezTo>
                  <a:pt x="10724402" y="32093"/>
                  <a:pt x="10747398" y="34710"/>
                  <a:pt x="10770392" y="33215"/>
                </a:cubicBezTo>
                <a:cubicBezTo>
                  <a:pt x="10813017" y="30410"/>
                  <a:pt x="10856016" y="30971"/>
                  <a:pt x="10898080" y="20689"/>
                </a:cubicBezTo>
                <a:cubicBezTo>
                  <a:pt x="10908736" y="18072"/>
                  <a:pt x="10916774" y="12837"/>
                  <a:pt x="10923878" y="5172"/>
                </a:cubicBezTo>
                <a:cubicBezTo>
                  <a:pt x="10926308" y="2555"/>
                  <a:pt x="10928832" y="779"/>
                  <a:pt x="10931520" y="265"/>
                </a:cubicBez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xmlns="" id="{198AAB91-C55E-428D-BA01-58FD36AD2D40}"/>
              </a:ext>
            </a:extLst>
          </p:cNvPr>
          <p:cNvGrpSpPr/>
          <p:nvPr userDrawn="1"/>
        </p:nvGrpSpPr>
        <p:grpSpPr>
          <a:xfrm>
            <a:off x="295274" y="-162144"/>
            <a:ext cx="11522068" cy="1366577"/>
            <a:chOff x="295274" y="-162144"/>
            <a:chExt cx="11522068" cy="1366577"/>
          </a:xfrm>
        </p:grpSpPr>
        <p:sp>
          <p:nvSpPr>
            <p:cNvPr id="5" name="Freeform: Shape 4">
              <a:extLst>
                <a:ext uri="{FF2B5EF4-FFF2-40B4-BE49-F238E27FC236}">
                  <a16:creationId xmlns:a16="http://schemas.microsoft.com/office/drawing/2014/main" xmlns="" id="{2D4F7D7B-619B-4C97-8461-DDC646429E3A}"/>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3E7B716D-7B77-49A5-AC64-4BF1CD560049}"/>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BB34C167-517A-41A9-9485-85CC65D3C848}"/>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a16="http://schemas.microsoft.com/office/drawing/2014/main" xmlns="" id="{10795351-241E-4B61-98EF-23B66D689BDC}"/>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a16="http://schemas.microsoft.com/office/drawing/2014/main" xmlns="" id="{1BA7ACE1-7F7F-4D38-AB28-FD42493617D8}"/>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a16="http://schemas.microsoft.com/office/drawing/2014/main" xmlns="" id="{42917155-8BCC-42D8-BFC4-9E9EE843848C}"/>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a16="http://schemas.microsoft.com/office/drawing/2014/main" xmlns="" id="{A4CED6C2-4AAD-4BFB-AFDC-F615E964768B}"/>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a16="http://schemas.microsoft.com/office/drawing/2014/main" xmlns="" id="{0E0546DE-3CD6-4F91-A2AD-83CD1ED18CFE}"/>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a16="http://schemas.microsoft.com/office/drawing/2014/main" xmlns="" id="{30BFEC2C-0EC9-429D-A097-D5BD798DB30D}"/>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4" name="Freeform: Shape 13">
              <a:extLst>
                <a:ext uri="{FF2B5EF4-FFF2-40B4-BE49-F238E27FC236}">
                  <a16:creationId xmlns:a16="http://schemas.microsoft.com/office/drawing/2014/main" xmlns="" id="{1103F524-B1AD-45DE-82D4-CF45CBF2A845}"/>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Tree>
    <p:extLst>
      <p:ext uri="{BB962C8B-B14F-4D97-AF65-F5344CB8AC3E}">
        <p14:creationId xmlns:p14="http://schemas.microsoft.com/office/powerpoint/2010/main" val="34496944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85742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4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xmlns="" id="{577FA290-712D-4C40-BD40-7D1E8ADCF0EB}"/>
              </a:ext>
            </a:extLst>
          </p:cNvPr>
          <p:cNvGrpSpPr/>
          <p:nvPr userDrawn="1"/>
        </p:nvGrpSpPr>
        <p:grpSpPr>
          <a:xfrm>
            <a:off x="295274" y="-162144"/>
            <a:ext cx="11522068" cy="1366577"/>
            <a:chOff x="295274" y="-162144"/>
            <a:chExt cx="11522068" cy="1366577"/>
          </a:xfrm>
        </p:grpSpPr>
        <p:sp>
          <p:nvSpPr>
            <p:cNvPr id="4" name="Freeform: Shape 3">
              <a:extLst>
                <a:ext uri="{FF2B5EF4-FFF2-40B4-BE49-F238E27FC236}">
                  <a16:creationId xmlns:a16="http://schemas.microsoft.com/office/drawing/2014/main" xmlns="" id="{F783945F-25AC-4AD4-B372-7E9939ED5482}"/>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B4231E36-AD19-4F03-AC86-15DD707C3117}"/>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509421CD-C139-4DFB-9E39-293309A600F7}"/>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7" name="Freeform: Shape 6">
              <a:extLst>
                <a:ext uri="{FF2B5EF4-FFF2-40B4-BE49-F238E27FC236}">
                  <a16:creationId xmlns:a16="http://schemas.microsoft.com/office/drawing/2014/main" xmlns="" id="{10223A41-9E76-4BBF-9ADF-84ACC1570DC9}"/>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a16="http://schemas.microsoft.com/office/drawing/2014/main" xmlns="" id="{C64ECCCF-678E-4D29-AB37-43490F889CD7}"/>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a16="http://schemas.microsoft.com/office/drawing/2014/main" xmlns="" id="{D485D52E-3EB4-4114-BEFD-9FD63ABD1C95}"/>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a16="http://schemas.microsoft.com/office/drawing/2014/main" xmlns="" id="{BA02A0FC-6F25-4ED7-A456-E7DA832320D4}"/>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a16="http://schemas.microsoft.com/office/drawing/2014/main" xmlns="" id="{BAB3F657-A977-4498-8840-F4C294302F35}"/>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a16="http://schemas.microsoft.com/office/drawing/2014/main" xmlns="" id="{0091CC98-BE28-471F-BF69-CAE9FC4E487F}"/>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a16="http://schemas.microsoft.com/office/drawing/2014/main" xmlns="" id="{00606BF6-759D-4244-8D34-8243397D610E}"/>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Tree>
    <p:extLst>
      <p:ext uri="{BB962C8B-B14F-4D97-AF65-F5344CB8AC3E}">
        <p14:creationId xmlns:p14="http://schemas.microsoft.com/office/powerpoint/2010/main" val="12965027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5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xmlns="" id="{4C264C26-74D8-4ABF-9E51-BD9856F1E7E0}"/>
              </a:ext>
            </a:extLst>
          </p:cNvPr>
          <p:cNvSpPr/>
          <p:nvPr userDrawn="1"/>
        </p:nvSpPr>
        <p:spPr>
          <a:xfrm>
            <a:off x="0" y="5949226"/>
            <a:ext cx="12198495" cy="910624"/>
          </a:xfrm>
          <a:custGeom>
            <a:avLst/>
            <a:gdLst>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9751 w 12205236"/>
              <a:gd name="connsiteY118" fmla="*/ 159406 h 1044430"/>
              <a:gd name="connsiteX119" fmla="*/ 11338160 w 12205236"/>
              <a:gd name="connsiteY119" fmla="*/ 178288 h 1044430"/>
              <a:gd name="connsiteX120" fmla="*/ 11336104 w 12205236"/>
              <a:gd name="connsiteY120" fmla="*/ 214183 h 1044430"/>
              <a:gd name="connsiteX121" fmla="*/ 11346424 w 12205236"/>
              <a:gd name="connsiteY121" fmla="*/ 288619 h 1044430"/>
              <a:gd name="connsiteX122" fmla="*/ 11329934 w 12205236"/>
              <a:gd name="connsiteY122" fmla="*/ 213996 h 1044430"/>
              <a:gd name="connsiteX123" fmla="*/ 11331617 w 12205236"/>
              <a:gd name="connsiteY123" fmla="*/ 176232 h 1044430"/>
              <a:gd name="connsiteX124" fmla="*/ 11330682 w 12205236"/>
              <a:gd name="connsiteY124" fmla="*/ 166697 h 1044430"/>
              <a:gd name="connsiteX125" fmla="*/ 11320587 w 12205236"/>
              <a:gd name="connsiteY125" fmla="*/ 169315 h 1044430"/>
              <a:gd name="connsiteX126" fmla="*/ 11315166 w 12205236"/>
              <a:gd name="connsiteY126" fmla="*/ 172680 h 1044430"/>
              <a:gd name="connsiteX127" fmla="*/ 11277776 w 12205236"/>
              <a:gd name="connsiteY127" fmla="*/ 204461 h 1044430"/>
              <a:gd name="connsiteX128" fmla="*/ 11265436 w 12205236"/>
              <a:gd name="connsiteY128" fmla="*/ 217174 h 1044430"/>
              <a:gd name="connsiteX129" fmla="*/ 11199630 w 12205236"/>
              <a:gd name="connsiteY129" fmla="*/ 287467 h 1044430"/>
              <a:gd name="connsiteX130" fmla="*/ 11051004 w 12205236"/>
              <a:gd name="connsiteY130" fmla="*/ 311958 h 1044430"/>
              <a:gd name="connsiteX131" fmla="*/ 11045770 w 12205236"/>
              <a:gd name="connsiteY131" fmla="*/ 310088 h 1044430"/>
              <a:gd name="connsiteX132" fmla="*/ 11027636 w 12205236"/>
              <a:gd name="connsiteY132" fmla="*/ 345983 h 1044430"/>
              <a:gd name="connsiteX133" fmla="*/ 11014175 w 12205236"/>
              <a:gd name="connsiteY133" fmla="*/ 376643 h 1044430"/>
              <a:gd name="connsiteX134" fmla="*/ 11019036 w 12205236"/>
              <a:gd name="connsiteY134" fmla="*/ 430484 h 1044430"/>
              <a:gd name="connsiteX135" fmla="*/ 11019036 w 12205236"/>
              <a:gd name="connsiteY135" fmla="*/ 430671 h 1044430"/>
              <a:gd name="connsiteX136" fmla="*/ 11019784 w 12205236"/>
              <a:gd name="connsiteY136" fmla="*/ 435158 h 1044430"/>
              <a:gd name="connsiteX137" fmla="*/ 11028197 w 12205236"/>
              <a:gd name="connsiteY137" fmla="*/ 513490 h 1044430"/>
              <a:gd name="connsiteX138" fmla="*/ 11049322 w 12205236"/>
              <a:gd name="connsiteY138" fmla="*/ 556676 h 1044430"/>
              <a:gd name="connsiteX139" fmla="*/ 11049883 w 12205236"/>
              <a:gd name="connsiteY139" fmla="*/ 566023 h 1044430"/>
              <a:gd name="connsiteX140" fmla="*/ 11085590 w 12205236"/>
              <a:gd name="connsiteY140" fmla="*/ 679128 h 1044430"/>
              <a:gd name="connsiteX141" fmla="*/ 11104472 w 12205236"/>
              <a:gd name="connsiteY141" fmla="*/ 689971 h 1044430"/>
              <a:gd name="connsiteX142" fmla="*/ 11317035 w 12205236"/>
              <a:gd name="connsiteY142" fmla="*/ 699880 h 1044430"/>
              <a:gd name="connsiteX143" fmla="*/ 11460986 w 12205236"/>
              <a:gd name="connsiteY143" fmla="*/ 711097 h 1044430"/>
              <a:gd name="connsiteX144" fmla="*/ 11472764 w 12205236"/>
              <a:gd name="connsiteY144" fmla="*/ 703993 h 1044430"/>
              <a:gd name="connsiteX145" fmla="*/ 11480056 w 12205236"/>
              <a:gd name="connsiteY145" fmla="*/ 653703 h 1044430"/>
              <a:gd name="connsiteX146" fmla="*/ 11491272 w 12205236"/>
              <a:gd name="connsiteY146" fmla="*/ 594066 h 1044430"/>
              <a:gd name="connsiteX147" fmla="*/ 11500620 w 12205236"/>
              <a:gd name="connsiteY147" fmla="*/ 565649 h 1044430"/>
              <a:gd name="connsiteX148" fmla="*/ 11508659 w 12205236"/>
              <a:gd name="connsiteY148" fmla="*/ 503582 h 1044430"/>
              <a:gd name="connsiteX149" fmla="*/ 11499124 w 12205236"/>
              <a:gd name="connsiteY149" fmla="*/ 492925 h 1044430"/>
              <a:gd name="connsiteX150" fmla="*/ 11412193 w 12205236"/>
              <a:gd name="connsiteY150" fmla="*/ 457405 h 1044430"/>
              <a:gd name="connsiteX151" fmla="*/ 11392189 w 12205236"/>
              <a:gd name="connsiteY151" fmla="*/ 434036 h 1044430"/>
              <a:gd name="connsiteX152" fmla="*/ 11392002 w 12205236"/>
              <a:gd name="connsiteY152" fmla="*/ 434223 h 1044430"/>
              <a:gd name="connsiteX153" fmla="*/ 11380785 w 12205236"/>
              <a:gd name="connsiteY153" fmla="*/ 413845 h 1044430"/>
              <a:gd name="connsiteX154" fmla="*/ 11366950 w 12205236"/>
              <a:gd name="connsiteY154" fmla="*/ 381503 h 1044430"/>
              <a:gd name="connsiteX155" fmla="*/ 11350474 w 12205236"/>
              <a:gd name="connsiteY155" fmla="*/ 306943 h 1044430"/>
              <a:gd name="connsiteX156" fmla="*/ 11346947 w 12205236"/>
              <a:gd name="connsiteY156" fmla="*/ 216052 h 1044430"/>
              <a:gd name="connsiteX157" fmla="*/ 11352369 w 12205236"/>
              <a:gd name="connsiteY157" fmla="*/ 178475 h 1044430"/>
              <a:gd name="connsiteX158" fmla="*/ 11354986 w 12205236"/>
              <a:gd name="connsiteY158" fmla="*/ 164828 h 1044430"/>
              <a:gd name="connsiteX159" fmla="*/ 11349751 w 12205236"/>
              <a:gd name="connsiteY159" fmla="*/ 159406 h 1044430"/>
              <a:gd name="connsiteX160" fmla="*/ 10931520 w 12205236"/>
              <a:gd name="connsiteY160" fmla="*/ 265 h 1044430"/>
              <a:gd name="connsiteX161" fmla="*/ 10940144 w 12205236"/>
              <a:gd name="connsiteY161" fmla="*/ 2929 h 1044430"/>
              <a:gd name="connsiteX162" fmla="*/ 10943321 w 12205236"/>
              <a:gd name="connsiteY162" fmla="*/ 6668 h 1044430"/>
              <a:gd name="connsiteX163" fmla="*/ 10943695 w 12205236"/>
              <a:gd name="connsiteY163" fmla="*/ 30224 h 1044430"/>
              <a:gd name="connsiteX164" fmla="*/ 10937526 w 12205236"/>
              <a:gd name="connsiteY164" fmla="*/ 48731 h 1044430"/>
              <a:gd name="connsiteX165" fmla="*/ 10936218 w 12205236"/>
              <a:gd name="connsiteY165" fmla="*/ 54901 h 1044430"/>
              <a:gd name="connsiteX166" fmla="*/ 10930983 w 12205236"/>
              <a:gd name="connsiteY166" fmla="*/ 47797 h 1044430"/>
              <a:gd name="connsiteX167" fmla="*/ 10930422 w 12205236"/>
              <a:gd name="connsiteY167" fmla="*/ 68175 h 1044430"/>
              <a:gd name="connsiteX168" fmla="*/ 10937713 w 12205236"/>
              <a:gd name="connsiteY168" fmla="*/ 79765 h 1044430"/>
              <a:gd name="connsiteX169" fmla="*/ 10973794 w 12205236"/>
              <a:gd name="connsiteY169" fmla="*/ 105751 h 1044430"/>
              <a:gd name="connsiteX170" fmla="*/ 10977346 w 12205236"/>
              <a:gd name="connsiteY170" fmla="*/ 109864 h 1044430"/>
              <a:gd name="connsiteX171" fmla="*/ 11013802 w 12205236"/>
              <a:gd name="connsiteY171" fmla="*/ 137159 h 1044430"/>
              <a:gd name="connsiteX172" fmla="*/ 11039975 w 12205236"/>
              <a:gd name="connsiteY172" fmla="*/ 163145 h 1044430"/>
              <a:gd name="connsiteX173" fmla="*/ 11087834 w 12205236"/>
              <a:gd name="connsiteY173" fmla="*/ 197731 h 1044430"/>
              <a:gd name="connsiteX174" fmla="*/ 11181870 w 12205236"/>
              <a:gd name="connsiteY174" fmla="*/ 189131 h 1044430"/>
              <a:gd name="connsiteX175" fmla="*/ 11210660 w 12205236"/>
              <a:gd name="connsiteY175" fmla="*/ 156041 h 1044430"/>
              <a:gd name="connsiteX176" fmla="*/ 11217204 w 12205236"/>
              <a:gd name="connsiteY176" fmla="*/ 145011 h 1044430"/>
              <a:gd name="connsiteX177" fmla="*/ 11235712 w 12205236"/>
              <a:gd name="connsiteY177" fmla="*/ 107621 h 1044430"/>
              <a:gd name="connsiteX178" fmla="*/ 11240946 w 12205236"/>
              <a:gd name="connsiteY178" fmla="*/ 77335 h 1044430"/>
              <a:gd name="connsiteX179" fmla="*/ 11252911 w 12205236"/>
              <a:gd name="connsiteY179" fmla="*/ 63875 h 1044430"/>
              <a:gd name="connsiteX180" fmla="*/ 11248798 w 12205236"/>
              <a:gd name="connsiteY180" fmla="*/ 58827 h 1044430"/>
              <a:gd name="connsiteX181" fmla="*/ 11254220 w 12205236"/>
              <a:gd name="connsiteY181" fmla="*/ 58453 h 1044430"/>
              <a:gd name="connsiteX182" fmla="*/ 11256650 w 12205236"/>
              <a:gd name="connsiteY182" fmla="*/ 60136 h 1044430"/>
              <a:gd name="connsiteX183" fmla="*/ 11279458 w 12205236"/>
              <a:gd name="connsiteY183" fmla="*/ 63501 h 1044430"/>
              <a:gd name="connsiteX184" fmla="*/ 11317035 w 12205236"/>
              <a:gd name="connsiteY184" fmla="*/ 66305 h 1044430"/>
              <a:gd name="connsiteX185" fmla="*/ 11329186 w 12205236"/>
              <a:gd name="connsiteY185" fmla="*/ 70605 h 1044430"/>
              <a:gd name="connsiteX186" fmla="*/ 11336665 w 12205236"/>
              <a:gd name="connsiteY186" fmla="*/ 72848 h 1044430"/>
              <a:gd name="connsiteX187" fmla="*/ 11374428 w 12205236"/>
              <a:gd name="connsiteY187" fmla="*/ 73222 h 1044430"/>
              <a:gd name="connsiteX188" fmla="*/ 11397236 w 12205236"/>
              <a:gd name="connsiteY188" fmla="*/ 74157 h 1044430"/>
              <a:gd name="connsiteX189" fmla="*/ 11411632 w 12205236"/>
              <a:gd name="connsiteY189" fmla="*/ 80887 h 1044430"/>
              <a:gd name="connsiteX190" fmla="*/ 11431822 w 12205236"/>
              <a:gd name="connsiteY190" fmla="*/ 116595 h 1044430"/>
              <a:gd name="connsiteX191" fmla="*/ 11428457 w 12205236"/>
              <a:gd name="connsiteY191" fmla="*/ 136037 h 1044430"/>
              <a:gd name="connsiteX192" fmla="*/ 11425092 w 12205236"/>
              <a:gd name="connsiteY192" fmla="*/ 135103 h 1044430"/>
              <a:gd name="connsiteX193" fmla="*/ 11421353 w 12205236"/>
              <a:gd name="connsiteY193" fmla="*/ 139029 h 1044430"/>
              <a:gd name="connsiteX194" fmla="*/ 11401350 w 12205236"/>
              <a:gd name="connsiteY194" fmla="*/ 152489 h 1044430"/>
              <a:gd name="connsiteX195" fmla="*/ 11380224 w 12205236"/>
              <a:gd name="connsiteY195" fmla="*/ 155293 h 1044430"/>
              <a:gd name="connsiteX196" fmla="*/ 11358912 w 12205236"/>
              <a:gd name="connsiteY196" fmla="*/ 174549 h 1044430"/>
              <a:gd name="connsiteX197" fmla="*/ 11358164 w 12205236"/>
              <a:gd name="connsiteY197" fmla="*/ 181840 h 1044430"/>
              <a:gd name="connsiteX198" fmla="*/ 11352742 w 12205236"/>
              <a:gd name="connsiteY198" fmla="*/ 221100 h 1044430"/>
              <a:gd name="connsiteX199" fmla="*/ 11351995 w 12205236"/>
              <a:gd name="connsiteY199" fmla="*/ 256620 h 1044430"/>
              <a:gd name="connsiteX200" fmla="*/ 11363399 w 12205236"/>
              <a:gd name="connsiteY200" fmla="*/ 347104 h 1044430"/>
              <a:gd name="connsiteX201" fmla="*/ 11399854 w 12205236"/>
              <a:gd name="connsiteY201" fmla="*/ 420389 h 1044430"/>
              <a:gd name="connsiteX202" fmla="*/ 11514454 w 12205236"/>
              <a:gd name="connsiteY202" fmla="*/ 454975 h 1044430"/>
              <a:gd name="connsiteX203" fmla="*/ 11525298 w 12205236"/>
              <a:gd name="connsiteY203" fmla="*/ 443758 h 1044430"/>
              <a:gd name="connsiteX204" fmla="*/ 11537449 w 12205236"/>
              <a:gd name="connsiteY204" fmla="*/ 387299 h 1044430"/>
              <a:gd name="connsiteX205" fmla="*/ 11538010 w 12205236"/>
              <a:gd name="connsiteY205" fmla="*/ 373464 h 1044430"/>
              <a:gd name="connsiteX206" fmla="*/ 11532402 w 12205236"/>
              <a:gd name="connsiteY206" fmla="*/ 322614 h 1044430"/>
              <a:gd name="connsiteX207" fmla="*/ 11533150 w 12205236"/>
              <a:gd name="connsiteY207" fmla="*/ 320184 h 1044430"/>
              <a:gd name="connsiteX208" fmla="*/ 11534271 w 12205236"/>
              <a:gd name="connsiteY208" fmla="*/ 314949 h 1044430"/>
              <a:gd name="connsiteX209" fmla="*/ 11551844 w 12205236"/>
              <a:gd name="connsiteY209" fmla="*/ 281298 h 1044430"/>
              <a:gd name="connsiteX210" fmla="*/ 11568109 w 12205236"/>
              <a:gd name="connsiteY210" fmla="*/ 272137 h 1044430"/>
              <a:gd name="connsiteX211" fmla="*/ 11574465 w 12205236"/>
              <a:gd name="connsiteY211" fmla="*/ 255873 h 1044430"/>
              <a:gd name="connsiteX212" fmla="*/ 11576709 w 12205236"/>
              <a:gd name="connsiteY212" fmla="*/ 255312 h 1044430"/>
              <a:gd name="connsiteX213" fmla="*/ 11578765 w 12205236"/>
              <a:gd name="connsiteY213" fmla="*/ 239608 h 1044430"/>
              <a:gd name="connsiteX214" fmla="*/ 11575587 w 12205236"/>
              <a:gd name="connsiteY214" fmla="*/ 231756 h 1044430"/>
              <a:gd name="connsiteX215" fmla="*/ 11567735 w 12205236"/>
              <a:gd name="connsiteY215" fmla="*/ 236430 h 1044430"/>
              <a:gd name="connsiteX216" fmla="*/ 11562688 w 12205236"/>
              <a:gd name="connsiteY216" fmla="*/ 238486 h 1044430"/>
              <a:gd name="connsiteX217" fmla="*/ 11563248 w 12205236"/>
              <a:gd name="connsiteY217" fmla="*/ 208948 h 1044430"/>
              <a:gd name="connsiteX218" fmla="*/ 11576522 w 12205236"/>
              <a:gd name="connsiteY218" fmla="*/ 198666 h 1044430"/>
              <a:gd name="connsiteX219" fmla="*/ 11578952 w 12205236"/>
              <a:gd name="connsiteY219" fmla="*/ 186140 h 1044430"/>
              <a:gd name="connsiteX220" fmla="*/ 11571100 w 12205236"/>
              <a:gd name="connsiteY220" fmla="*/ 171184 h 1044430"/>
              <a:gd name="connsiteX221" fmla="*/ 11574465 w 12205236"/>
              <a:gd name="connsiteY221" fmla="*/ 153050 h 1044430"/>
              <a:gd name="connsiteX222" fmla="*/ 11578578 w 12205236"/>
              <a:gd name="connsiteY222" fmla="*/ 129868 h 1044430"/>
              <a:gd name="connsiteX223" fmla="*/ 11575400 w 12205236"/>
              <a:gd name="connsiteY223" fmla="*/ 124073 h 1044430"/>
              <a:gd name="connsiteX224" fmla="*/ 11572409 w 12205236"/>
              <a:gd name="connsiteY224" fmla="*/ 124073 h 1044430"/>
              <a:gd name="connsiteX225" fmla="*/ 11572409 w 12205236"/>
              <a:gd name="connsiteY225" fmla="*/ 122390 h 1044430"/>
              <a:gd name="connsiteX226" fmla="*/ 11582878 w 12205236"/>
              <a:gd name="connsiteY226" fmla="*/ 105004 h 1044430"/>
              <a:gd name="connsiteX227" fmla="*/ 11595591 w 12205236"/>
              <a:gd name="connsiteY227" fmla="*/ 97339 h 1044430"/>
              <a:gd name="connsiteX228" fmla="*/ 11666258 w 12205236"/>
              <a:gd name="connsiteY228" fmla="*/ 134916 h 1044430"/>
              <a:gd name="connsiteX229" fmla="*/ 11667754 w 12205236"/>
              <a:gd name="connsiteY229" fmla="*/ 137159 h 1044430"/>
              <a:gd name="connsiteX230" fmla="*/ 11668875 w 12205236"/>
              <a:gd name="connsiteY230" fmla="*/ 163893 h 1044430"/>
              <a:gd name="connsiteX231" fmla="*/ 11675231 w 12205236"/>
              <a:gd name="connsiteY231" fmla="*/ 182588 h 1044430"/>
              <a:gd name="connsiteX232" fmla="*/ 11694861 w 12205236"/>
              <a:gd name="connsiteY232" fmla="*/ 195114 h 1044430"/>
              <a:gd name="connsiteX233" fmla="*/ 11716174 w 12205236"/>
              <a:gd name="connsiteY233" fmla="*/ 226334 h 1044430"/>
              <a:gd name="connsiteX234" fmla="*/ 11733747 w 12205236"/>
              <a:gd name="connsiteY234" fmla="*/ 283167 h 1044430"/>
              <a:gd name="connsiteX235" fmla="*/ 11737673 w 12205236"/>
              <a:gd name="connsiteY235" fmla="*/ 337383 h 1044430"/>
              <a:gd name="connsiteX236" fmla="*/ 11735804 w 12205236"/>
              <a:gd name="connsiteY236" fmla="*/ 409172 h 1044430"/>
              <a:gd name="connsiteX237" fmla="*/ 11742534 w 12205236"/>
              <a:gd name="connsiteY237" fmla="*/ 502273 h 1044430"/>
              <a:gd name="connsiteX238" fmla="*/ 11749451 w 12205236"/>
              <a:gd name="connsiteY238" fmla="*/ 573875 h 1044430"/>
              <a:gd name="connsiteX239" fmla="*/ 11743094 w 12205236"/>
              <a:gd name="connsiteY239" fmla="*/ 614069 h 1044430"/>
              <a:gd name="connsiteX240" fmla="*/ 11740477 w 12205236"/>
              <a:gd name="connsiteY240" fmla="*/ 624539 h 1044430"/>
              <a:gd name="connsiteX241" fmla="*/ 11732625 w 12205236"/>
              <a:gd name="connsiteY241" fmla="*/ 663798 h 1044430"/>
              <a:gd name="connsiteX242" fmla="*/ 11729634 w 12205236"/>
              <a:gd name="connsiteY242" fmla="*/ 674080 h 1044430"/>
              <a:gd name="connsiteX243" fmla="*/ 11712248 w 12205236"/>
              <a:gd name="connsiteY243" fmla="*/ 697823 h 1044430"/>
              <a:gd name="connsiteX244" fmla="*/ 11700283 w 12205236"/>
              <a:gd name="connsiteY244" fmla="*/ 726240 h 1044430"/>
              <a:gd name="connsiteX245" fmla="*/ 11704957 w 12205236"/>
              <a:gd name="connsiteY245" fmla="*/ 730353 h 1044430"/>
              <a:gd name="connsiteX246" fmla="*/ 11717330 w 12205236"/>
              <a:gd name="connsiteY246" fmla="*/ 732929 h 1044430"/>
              <a:gd name="connsiteX247" fmla="*/ 12192000 w 12205236"/>
              <a:gd name="connsiteY247" fmla="*/ 732929 h 1044430"/>
              <a:gd name="connsiteX248" fmla="*/ 12192000 w 12205236"/>
              <a:gd name="connsiteY248" fmla="*/ 825550 h 1044430"/>
              <a:gd name="connsiteX249" fmla="*/ 12205236 w 12205236"/>
              <a:gd name="connsiteY249" fmla="*/ 832802 h 1044430"/>
              <a:gd name="connsiteX250" fmla="*/ 12204487 w 12205236"/>
              <a:gd name="connsiteY250" fmla="*/ 1036765 h 1044430"/>
              <a:gd name="connsiteX251" fmla="*/ 12196822 w 12205236"/>
              <a:gd name="connsiteY251" fmla="*/ 1044430 h 1044430"/>
              <a:gd name="connsiteX252" fmla="*/ 10934909 w 12205236"/>
              <a:gd name="connsiteY252" fmla="*/ 1044243 h 1044430"/>
              <a:gd name="connsiteX253" fmla="*/ 8623269 w 12205236"/>
              <a:gd name="connsiteY253" fmla="*/ 1044430 h 1044430"/>
              <a:gd name="connsiteX254" fmla="*/ 8614669 w 12205236"/>
              <a:gd name="connsiteY254" fmla="*/ 1035830 h 1044430"/>
              <a:gd name="connsiteX255" fmla="*/ 8614856 w 12205236"/>
              <a:gd name="connsiteY255" fmla="*/ 1003114 h 1044430"/>
              <a:gd name="connsiteX256" fmla="*/ 8620838 w 12205236"/>
              <a:gd name="connsiteY256" fmla="*/ 998253 h 1044430"/>
              <a:gd name="connsiteX257" fmla="*/ 8692067 w 12205236"/>
              <a:gd name="connsiteY257" fmla="*/ 989092 h 1044430"/>
              <a:gd name="connsiteX258" fmla="*/ 9067650 w 12205236"/>
              <a:gd name="connsiteY258" fmla="*/ 930203 h 1044430"/>
              <a:gd name="connsiteX259" fmla="*/ 9180217 w 12205236"/>
              <a:gd name="connsiteY259" fmla="*/ 908775 h 1044430"/>
              <a:gd name="connsiteX260" fmla="*/ 0 w 12205236"/>
              <a:gd name="connsiteY260" fmla="*/ 908775 h 1044430"/>
              <a:gd name="connsiteX261" fmla="*/ 0 w 12205236"/>
              <a:gd name="connsiteY261" fmla="*/ 732929 h 1044430"/>
              <a:gd name="connsiteX262" fmla="*/ 10184483 w 12205236"/>
              <a:gd name="connsiteY262" fmla="*/ 732929 h 1044430"/>
              <a:gd name="connsiteX263" fmla="*/ 10336481 w 12205236"/>
              <a:gd name="connsiteY263" fmla="*/ 714462 h 1044430"/>
              <a:gd name="connsiteX264" fmla="*/ 10349568 w 12205236"/>
              <a:gd name="connsiteY264" fmla="*/ 713901 h 1044430"/>
              <a:gd name="connsiteX265" fmla="*/ 10356111 w 12205236"/>
              <a:gd name="connsiteY265" fmla="*/ 709414 h 1044430"/>
              <a:gd name="connsiteX266" fmla="*/ 10354615 w 12205236"/>
              <a:gd name="connsiteY266" fmla="*/ 679128 h 1044430"/>
              <a:gd name="connsiteX267" fmla="*/ 10358167 w 12205236"/>
              <a:gd name="connsiteY267" fmla="*/ 520594 h 1044430"/>
              <a:gd name="connsiteX268" fmla="*/ 10372188 w 12205236"/>
              <a:gd name="connsiteY268" fmla="*/ 482269 h 1044430"/>
              <a:gd name="connsiteX269" fmla="*/ 10396679 w 12205236"/>
              <a:gd name="connsiteY269" fmla="*/ 451984 h 1044430"/>
              <a:gd name="connsiteX270" fmla="*/ 10447903 w 12205236"/>
              <a:gd name="connsiteY270" fmla="*/ 334765 h 1044430"/>
              <a:gd name="connsiteX271" fmla="*/ 10448464 w 12205236"/>
              <a:gd name="connsiteY271" fmla="*/ 261107 h 1044430"/>
              <a:gd name="connsiteX272" fmla="*/ 10446408 w 12205236"/>
              <a:gd name="connsiteY272" fmla="*/ 225774 h 1044430"/>
              <a:gd name="connsiteX273" fmla="*/ 10448464 w 12205236"/>
              <a:gd name="connsiteY273" fmla="*/ 215678 h 1044430"/>
              <a:gd name="connsiteX274" fmla="*/ 10453512 w 12205236"/>
              <a:gd name="connsiteY274" fmla="*/ 201096 h 1044430"/>
              <a:gd name="connsiteX275" fmla="*/ 10442856 w 12205236"/>
              <a:gd name="connsiteY275" fmla="*/ 229139 h 1044430"/>
              <a:gd name="connsiteX276" fmla="*/ 10417991 w 12205236"/>
              <a:gd name="connsiteY276" fmla="*/ 307471 h 1044430"/>
              <a:gd name="connsiteX277" fmla="*/ 10413318 w 12205236"/>
              <a:gd name="connsiteY277" fmla="*/ 312331 h 1044430"/>
              <a:gd name="connsiteX278" fmla="*/ 10410513 w 12205236"/>
              <a:gd name="connsiteY278" fmla="*/ 310649 h 1044430"/>
              <a:gd name="connsiteX279" fmla="*/ 10388266 w 12205236"/>
              <a:gd name="connsiteY279" fmla="*/ 406929 h 1044430"/>
              <a:gd name="connsiteX280" fmla="*/ 10366767 w 12205236"/>
              <a:gd name="connsiteY280" fmla="*/ 418706 h 1044430"/>
              <a:gd name="connsiteX281" fmla="*/ 10364337 w 12205236"/>
              <a:gd name="connsiteY281" fmla="*/ 417398 h 1044430"/>
              <a:gd name="connsiteX282" fmla="*/ 10363963 w 12205236"/>
              <a:gd name="connsiteY282" fmla="*/ 416650 h 1044430"/>
              <a:gd name="connsiteX283" fmla="*/ 10365458 w 12205236"/>
              <a:gd name="connsiteY283" fmla="*/ 415528 h 1044430"/>
              <a:gd name="connsiteX284" fmla="*/ 10368263 w 12205236"/>
              <a:gd name="connsiteY284" fmla="*/ 397768 h 1044430"/>
              <a:gd name="connsiteX285" fmla="*/ 10360784 w 12205236"/>
              <a:gd name="connsiteY285" fmla="*/ 413472 h 1044430"/>
              <a:gd name="connsiteX286" fmla="*/ 10362841 w 12205236"/>
              <a:gd name="connsiteY286" fmla="*/ 393468 h 1044430"/>
              <a:gd name="connsiteX287" fmla="*/ 10356298 w 12205236"/>
              <a:gd name="connsiteY287" fmla="*/ 413659 h 1044430"/>
              <a:gd name="connsiteX288" fmla="*/ 10355737 w 12205236"/>
              <a:gd name="connsiteY288" fmla="*/ 411041 h 1044430"/>
              <a:gd name="connsiteX289" fmla="*/ 10356671 w 12205236"/>
              <a:gd name="connsiteY289" fmla="*/ 393468 h 1044430"/>
              <a:gd name="connsiteX290" fmla="*/ 10355176 w 12205236"/>
              <a:gd name="connsiteY290" fmla="*/ 360004 h 1044430"/>
              <a:gd name="connsiteX291" fmla="*/ 10369010 w 12205236"/>
              <a:gd name="connsiteY291" fmla="*/ 311023 h 1044430"/>
              <a:gd name="connsiteX292" fmla="*/ 10397053 w 12205236"/>
              <a:gd name="connsiteY292" fmla="*/ 275129 h 1044430"/>
              <a:gd name="connsiteX293" fmla="*/ 10414252 w 12205236"/>
              <a:gd name="connsiteY293" fmla="*/ 237925 h 1044430"/>
              <a:gd name="connsiteX294" fmla="*/ 10429582 w 12205236"/>
              <a:gd name="connsiteY294" fmla="*/ 193244 h 1044430"/>
              <a:gd name="connsiteX295" fmla="*/ 10435751 w 12205236"/>
              <a:gd name="connsiteY295" fmla="*/ 178849 h 1044430"/>
              <a:gd name="connsiteX296" fmla="*/ 10450521 w 12205236"/>
              <a:gd name="connsiteY296" fmla="*/ 160902 h 1044430"/>
              <a:gd name="connsiteX297" fmla="*/ 10481368 w 12205236"/>
              <a:gd name="connsiteY297" fmla="*/ 133233 h 1044430"/>
              <a:gd name="connsiteX298" fmla="*/ 10489406 w 12205236"/>
              <a:gd name="connsiteY298" fmla="*/ 118277 h 1044430"/>
              <a:gd name="connsiteX299" fmla="*/ 10506232 w 12205236"/>
              <a:gd name="connsiteY299" fmla="*/ 95282 h 1044430"/>
              <a:gd name="connsiteX300" fmla="*/ 10529227 w 12205236"/>
              <a:gd name="connsiteY300" fmla="*/ 93039 h 1044430"/>
              <a:gd name="connsiteX301" fmla="*/ 10577460 w 12205236"/>
              <a:gd name="connsiteY301" fmla="*/ 80139 h 1044430"/>
              <a:gd name="connsiteX302" fmla="*/ 10582321 w 12205236"/>
              <a:gd name="connsiteY302" fmla="*/ 68361 h 1044430"/>
              <a:gd name="connsiteX303" fmla="*/ 10581947 w 12205236"/>
              <a:gd name="connsiteY303" fmla="*/ 62005 h 1044430"/>
              <a:gd name="connsiteX304" fmla="*/ 10581572 w 12205236"/>
              <a:gd name="connsiteY304" fmla="*/ 47984 h 1044430"/>
              <a:gd name="connsiteX305" fmla="*/ 10576899 w 12205236"/>
              <a:gd name="connsiteY305" fmla="*/ 34336 h 1044430"/>
              <a:gd name="connsiteX306" fmla="*/ 10572599 w 12205236"/>
              <a:gd name="connsiteY306" fmla="*/ 17137 h 1044430"/>
              <a:gd name="connsiteX307" fmla="*/ 10579329 w 12205236"/>
              <a:gd name="connsiteY307" fmla="*/ 1246 h 1044430"/>
              <a:gd name="connsiteX308" fmla="*/ 10594846 w 12205236"/>
              <a:gd name="connsiteY308" fmla="*/ 6107 h 1044430"/>
              <a:gd name="connsiteX309" fmla="*/ 10632984 w 12205236"/>
              <a:gd name="connsiteY309" fmla="*/ 23867 h 1044430"/>
              <a:gd name="connsiteX310" fmla="*/ 10701595 w 12205236"/>
              <a:gd name="connsiteY310" fmla="*/ 30971 h 1044430"/>
              <a:gd name="connsiteX311" fmla="*/ 10770392 w 12205236"/>
              <a:gd name="connsiteY311" fmla="*/ 33215 h 1044430"/>
              <a:gd name="connsiteX312" fmla="*/ 10898080 w 12205236"/>
              <a:gd name="connsiteY312" fmla="*/ 20689 h 1044430"/>
              <a:gd name="connsiteX313" fmla="*/ 10923878 w 12205236"/>
              <a:gd name="connsiteY313" fmla="*/ 5172 h 1044430"/>
              <a:gd name="connsiteX314" fmla="*/ 10931520 w 12205236"/>
              <a:gd name="connsiteY314"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8620838 w 12205236"/>
              <a:gd name="connsiteY256" fmla="*/ 998253 h 1044430"/>
              <a:gd name="connsiteX257" fmla="*/ 8692067 w 12205236"/>
              <a:gd name="connsiteY257" fmla="*/ 989092 h 1044430"/>
              <a:gd name="connsiteX258" fmla="*/ 9067650 w 12205236"/>
              <a:gd name="connsiteY258" fmla="*/ 930203 h 1044430"/>
              <a:gd name="connsiteX259" fmla="*/ 9180217 w 12205236"/>
              <a:gd name="connsiteY259" fmla="*/ 908775 h 1044430"/>
              <a:gd name="connsiteX260" fmla="*/ 0 w 12205236"/>
              <a:gd name="connsiteY260" fmla="*/ 908775 h 1044430"/>
              <a:gd name="connsiteX261" fmla="*/ 0 w 12205236"/>
              <a:gd name="connsiteY261" fmla="*/ 732929 h 1044430"/>
              <a:gd name="connsiteX262" fmla="*/ 10184483 w 12205236"/>
              <a:gd name="connsiteY262" fmla="*/ 732929 h 1044430"/>
              <a:gd name="connsiteX263" fmla="*/ 10336481 w 12205236"/>
              <a:gd name="connsiteY263" fmla="*/ 714462 h 1044430"/>
              <a:gd name="connsiteX264" fmla="*/ 10349568 w 12205236"/>
              <a:gd name="connsiteY264" fmla="*/ 713901 h 1044430"/>
              <a:gd name="connsiteX265" fmla="*/ 10356111 w 12205236"/>
              <a:gd name="connsiteY265" fmla="*/ 709414 h 1044430"/>
              <a:gd name="connsiteX266" fmla="*/ 10354615 w 12205236"/>
              <a:gd name="connsiteY266" fmla="*/ 679128 h 1044430"/>
              <a:gd name="connsiteX267" fmla="*/ 10358167 w 12205236"/>
              <a:gd name="connsiteY267" fmla="*/ 520594 h 1044430"/>
              <a:gd name="connsiteX268" fmla="*/ 10372188 w 12205236"/>
              <a:gd name="connsiteY268" fmla="*/ 482269 h 1044430"/>
              <a:gd name="connsiteX269" fmla="*/ 10396679 w 12205236"/>
              <a:gd name="connsiteY269" fmla="*/ 451984 h 1044430"/>
              <a:gd name="connsiteX270" fmla="*/ 10447903 w 12205236"/>
              <a:gd name="connsiteY270" fmla="*/ 334765 h 1044430"/>
              <a:gd name="connsiteX271" fmla="*/ 10448464 w 12205236"/>
              <a:gd name="connsiteY271" fmla="*/ 261107 h 1044430"/>
              <a:gd name="connsiteX272" fmla="*/ 10446408 w 12205236"/>
              <a:gd name="connsiteY272" fmla="*/ 225774 h 1044430"/>
              <a:gd name="connsiteX273" fmla="*/ 10448464 w 12205236"/>
              <a:gd name="connsiteY273" fmla="*/ 215678 h 1044430"/>
              <a:gd name="connsiteX274" fmla="*/ 10453512 w 12205236"/>
              <a:gd name="connsiteY274" fmla="*/ 201096 h 1044430"/>
              <a:gd name="connsiteX275" fmla="*/ 10442856 w 12205236"/>
              <a:gd name="connsiteY275" fmla="*/ 229139 h 1044430"/>
              <a:gd name="connsiteX276" fmla="*/ 10417991 w 12205236"/>
              <a:gd name="connsiteY276" fmla="*/ 307471 h 1044430"/>
              <a:gd name="connsiteX277" fmla="*/ 10413318 w 12205236"/>
              <a:gd name="connsiteY277" fmla="*/ 312331 h 1044430"/>
              <a:gd name="connsiteX278" fmla="*/ 10410513 w 12205236"/>
              <a:gd name="connsiteY278" fmla="*/ 310649 h 1044430"/>
              <a:gd name="connsiteX279" fmla="*/ 10388266 w 12205236"/>
              <a:gd name="connsiteY279" fmla="*/ 406929 h 1044430"/>
              <a:gd name="connsiteX280" fmla="*/ 10366767 w 12205236"/>
              <a:gd name="connsiteY280" fmla="*/ 418706 h 1044430"/>
              <a:gd name="connsiteX281" fmla="*/ 10364337 w 12205236"/>
              <a:gd name="connsiteY281" fmla="*/ 417398 h 1044430"/>
              <a:gd name="connsiteX282" fmla="*/ 10363963 w 12205236"/>
              <a:gd name="connsiteY282" fmla="*/ 416650 h 1044430"/>
              <a:gd name="connsiteX283" fmla="*/ 10365458 w 12205236"/>
              <a:gd name="connsiteY283" fmla="*/ 415528 h 1044430"/>
              <a:gd name="connsiteX284" fmla="*/ 10368263 w 12205236"/>
              <a:gd name="connsiteY284" fmla="*/ 397768 h 1044430"/>
              <a:gd name="connsiteX285" fmla="*/ 10360784 w 12205236"/>
              <a:gd name="connsiteY285" fmla="*/ 413472 h 1044430"/>
              <a:gd name="connsiteX286" fmla="*/ 10362841 w 12205236"/>
              <a:gd name="connsiteY286" fmla="*/ 393468 h 1044430"/>
              <a:gd name="connsiteX287" fmla="*/ 10356298 w 12205236"/>
              <a:gd name="connsiteY287" fmla="*/ 413659 h 1044430"/>
              <a:gd name="connsiteX288" fmla="*/ 10355737 w 12205236"/>
              <a:gd name="connsiteY288" fmla="*/ 411041 h 1044430"/>
              <a:gd name="connsiteX289" fmla="*/ 10356671 w 12205236"/>
              <a:gd name="connsiteY289" fmla="*/ 393468 h 1044430"/>
              <a:gd name="connsiteX290" fmla="*/ 10355176 w 12205236"/>
              <a:gd name="connsiteY290" fmla="*/ 360004 h 1044430"/>
              <a:gd name="connsiteX291" fmla="*/ 10369010 w 12205236"/>
              <a:gd name="connsiteY291" fmla="*/ 311023 h 1044430"/>
              <a:gd name="connsiteX292" fmla="*/ 10397053 w 12205236"/>
              <a:gd name="connsiteY292" fmla="*/ 275129 h 1044430"/>
              <a:gd name="connsiteX293" fmla="*/ 10414252 w 12205236"/>
              <a:gd name="connsiteY293" fmla="*/ 237925 h 1044430"/>
              <a:gd name="connsiteX294" fmla="*/ 10429582 w 12205236"/>
              <a:gd name="connsiteY294" fmla="*/ 193244 h 1044430"/>
              <a:gd name="connsiteX295" fmla="*/ 10435751 w 12205236"/>
              <a:gd name="connsiteY295" fmla="*/ 178849 h 1044430"/>
              <a:gd name="connsiteX296" fmla="*/ 10450521 w 12205236"/>
              <a:gd name="connsiteY296" fmla="*/ 160902 h 1044430"/>
              <a:gd name="connsiteX297" fmla="*/ 10481368 w 12205236"/>
              <a:gd name="connsiteY297" fmla="*/ 133233 h 1044430"/>
              <a:gd name="connsiteX298" fmla="*/ 10489406 w 12205236"/>
              <a:gd name="connsiteY298" fmla="*/ 118277 h 1044430"/>
              <a:gd name="connsiteX299" fmla="*/ 10506232 w 12205236"/>
              <a:gd name="connsiteY299" fmla="*/ 95282 h 1044430"/>
              <a:gd name="connsiteX300" fmla="*/ 10529227 w 12205236"/>
              <a:gd name="connsiteY300" fmla="*/ 93039 h 1044430"/>
              <a:gd name="connsiteX301" fmla="*/ 10577460 w 12205236"/>
              <a:gd name="connsiteY301" fmla="*/ 80139 h 1044430"/>
              <a:gd name="connsiteX302" fmla="*/ 10582321 w 12205236"/>
              <a:gd name="connsiteY302" fmla="*/ 68361 h 1044430"/>
              <a:gd name="connsiteX303" fmla="*/ 10581947 w 12205236"/>
              <a:gd name="connsiteY303" fmla="*/ 62005 h 1044430"/>
              <a:gd name="connsiteX304" fmla="*/ 10581572 w 12205236"/>
              <a:gd name="connsiteY304" fmla="*/ 47984 h 1044430"/>
              <a:gd name="connsiteX305" fmla="*/ 10576899 w 12205236"/>
              <a:gd name="connsiteY305" fmla="*/ 34336 h 1044430"/>
              <a:gd name="connsiteX306" fmla="*/ 10572599 w 12205236"/>
              <a:gd name="connsiteY306" fmla="*/ 17137 h 1044430"/>
              <a:gd name="connsiteX307" fmla="*/ 10579329 w 12205236"/>
              <a:gd name="connsiteY307" fmla="*/ 1246 h 1044430"/>
              <a:gd name="connsiteX308" fmla="*/ 10594846 w 12205236"/>
              <a:gd name="connsiteY308" fmla="*/ 6107 h 1044430"/>
              <a:gd name="connsiteX309" fmla="*/ 10632984 w 12205236"/>
              <a:gd name="connsiteY309" fmla="*/ 23867 h 1044430"/>
              <a:gd name="connsiteX310" fmla="*/ 10701595 w 12205236"/>
              <a:gd name="connsiteY310" fmla="*/ 30971 h 1044430"/>
              <a:gd name="connsiteX311" fmla="*/ 10770392 w 12205236"/>
              <a:gd name="connsiteY311" fmla="*/ 33215 h 1044430"/>
              <a:gd name="connsiteX312" fmla="*/ 10898080 w 12205236"/>
              <a:gd name="connsiteY312" fmla="*/ 20689 h 1044430"/>
              <a:gd name="connsiteX313" fmla="*/ 10923878 w 12205236"/>
              <a:gd name="connsiteY313" fmla="*/ 5172 h 1044430"/>
              <a:gd name="connsiteX314" fmla="*/ 10931520 w 12205236"/>
              <a:gd name="connsiteY314"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8692067 w 12205236"/>
              <a:gd name="connsiteY256" fmla="*/ 989092 h 1044430"/>
              <a:gd name="connsiteX257" fmla="*/ 9067650 w 12205236"/>
              <a:gd name="connsiteY257" fmla="*/ 930203 h 1044430"/>
              <a:gd name="connsiteX258" fmla="*/ 9180217 w 12205236"/>
              <a:gd name="connsiteY258" fmla="*/ 908775 h 1044430"/>
              <a:gd name="connsiteX259" fmla="*/ 0 w 12205236"/>
              <a:gd name="connsiteY259" fmla="*/ 908775 h 1044430"/>
              <a:gd name="connsiteX260" fmla="*/ 0 w 12205236"/>
              <a:gd name="connsiteY260" fmla="*/ 732929 h 1044430"/>
              <a:gd name="connsiteX261" fmla="*/ 10184483 w 12205236"/>
              <a:gd name="connsiteY261" fmla="*/ 732929 h 1044430"/>
              <a:gd name="connsiteX262" fmla="*/ 10336481 w 12205236"/>
              <a:gd name="connsiteY262" fmla="*/ 714462 h 1044430"/>
              <a:gd name="connsiteX263" fmla="*/ 10349568 w 12205236"/>
              <a:gd name="connsiteY263" fmla="*/ 713901 h 1044430"/>
              <a:gd name="connsiteX264" fmla="*/ 10356111 w 12205236"/>
              <a:gd name="connsiteY264" fmla="*/ 709414 h 1044430"/>
              <a:gd name="connsiteX265" fmla="*/ 10354615 w 12205236"/>
              <a:gd name="connsiteY265" fmla="*/ 679128 h 1044430"/>
              <a:gd name="connsiteX266" fmla="*/ 10358167 w 12205236"/>
              <a:gd name="connsiteY266" fmla="*/ 520594 h 1044430"/>
              <a:gd name="connsiteX267" fmla="*/ 10372188 w 12205236"/>
              <a:gd name="connsiteY267" fmla="*/ 482269 h 1044430"/>
              <a:gd name="connsiteX268" fmla="*/ 10396679 w 12205236"/>
              <a:gd name="connsiteY268" fmla="*/ 451984 h 1044430"/>
              <a:gd name="connsiteX269" fmla="*/ 10447903 w 12205236"/>
              <a:gd name="connsiteY269" fmla="*/ 334765 h 1044430"/>
              <a:gd name="connsiteX270" fmla="*/ 10448464 w 12205236"/>
              <a:gd name="connsiteY270" fmla="*/ 261107 h 1044430"/>
              <a:gd name="connsiteX271" fmla="*/ 10446408 w 12205236"/>
              <a:gd name="connsiteY271" fmla="*/ 225774 h 1044430"/>
              <a:gd name="connsiteX272" fmla="*/ 10448464 w 12205236"/>
              <a:gd name="connsiteY272" fmla="*/ 215678 h 1044430"/>
              <a:gd name="connsiteX273" fmla="*/ 10453512 w 12205236"/>
              <a:gd name="connsiteY273" fmla="*/ 201096 h 1044430"/>
              <a:gd name="connsiteX274" fmla="*/ 10442856 w 12205236"/>
              <a:gd name="connsiteY274" fmla="*/ 229139 h 1044430"/>
              <a:gd name="connsiteX275" fmla="*/ 10417991 w 12205236"/>
              <a:gd name="connsiteY275" fmla="*/ 307471 h 1044430"/>
              <a:gd name="connsiteX276" fmla="*/ 10413318 w 12205236"/>
              <a:gd name="connsiteY276" fmla="*/ 312331 h 1044430"/>
              <a:gd name="connsiteX277" fmla="*/ 10410513 w 12205236"/>
              <a:gd name="connsiteY277" fmla="*/ 310649 h 1044430"/>
              <a:gd name="connsiteX278" fmla="*/ 10388266 w 12205236"/>
              <a:gd name="connsiteY278" fmla="*/ 406929 h 1044430"/>
              <a:gd name="connsiteX279" fmla="*/ 10366767 w 12205236"/>
              <a:gd name="connsiteY279" fmla="*/ 418706 h 1044430"/>
              <a:gd name="connsiteX280" fmla="*/ 10364337 w 12205236"/>
              <a:gd name="connsiteY280" fmla="*/ 417398 h 1044430"/>
              <a:gd name="connsiteX281" fmla="*/ 10363963 w 12205236"/>
              <a:gd name="connsiteY281" fmla="*/ 416650 h 1044430"/>
              <a:gd name="connsiteX282" fmla="*/ 10365458 w 12205236"/>
              <a:gd name="connsiteY282" fmla="*/ 415528 h 1044430"/>
              <a:gd name="connsiteX283" fmla="*/ 10368263 w 12205236"/>
              <a:gd name="connsiteY283" fmla="*/ 397768 h 1044430"/>
              <a:gd name="connsiteX284" fmla="*/ 10360784 w 12205236"/>
              <a:gd name="connsiteY284" fmla="*/ 413472 h 1044430"/>
              <a:gd name="connsiteX285" fmla="*/ 10362841 w 12205236"/>
              <a:gd name="connsiteY285" fmla="*/ 393468 h 1044430"/>
              <a:gd name="connsiteX286" fmla="*/ 10356298 w 12205236"/>
              <a:gd name="connsiteY286" fmla="*/ 413659 h 1044430"/>
              <a:gd name="connsiteX287" fmla="*/ 10355737 w 12205236"/>
              <a:gd name="connsiteY287" fmla="*/ 411041 h 1044430"/>
              <a:gd name="connsiteX288" fmla="*/ 10356671 w 12205236"/>
              <a:gd name="connsiteY288" fmla="*/ 393468 h 1044430"/>
              <a:gd name="connsiteX289" fmla="*/ 10355176 w 12205236"/>
              <a:gd name="connsiteY289" fmla="*/ 360004 h 1044430"/>
              <a:gd name="connsiteX290" fmla="*/ 10369010 w 12205236"/>
              <a:gd name="connsiteY290" fmla="*/ 311023 h 1044430"/>
              <a:gd name="connsiteX291" fmla="*/ 10397053 w 12205236"/>
              <a:gd name="connsiteY291" fmla="*/ 275129 h 1044430"/>
              <a:gd name="connsiteX292" fmla="*/ 10414252 w 12205236"/>
              <a:gd name="connsiteY292" fmla="*/ 237925 h 1044430"/>
              <a:gd name="connsiteX293" fmla="*/ 10429582 w 12205236"/>
              <a:gd name="connsiteY293" fmla="*/ 193244 h 1044430"/>
              <a:gd name="connsiteX294" fmla="*/ 10435751 w 12205236"/>
              <a:gd name="connsiteY294" fmla="*/ 178849 h 1044430"/>
              <a:gd name="connsiteX295" fmla="*/ 10450521 w 12205236"/>
              <a:gd name="connsiteY295" fmla="*/ 160902 h 1044430"/>
              <a:gd name="connsiteX296" fmla="*/ 10481368 w 12205236"/>
              <a:gd name="connsiteY296" fmla="*/ 133233 h 1044430"/>
              <a:gd name="connsiteX297" fmla="*/ 10489406 w 12205236"/>
              <a:gd name="connsiteY297" fmla="*/ 118277 h 1044430"/>
              <a:gd name="connsiteX298" fmla="*/ 10506232 w 12205236"/>
              <a:gd name="connsiteY298" fmla="*/ 95282 h 1044430"/>
              <a:gd name="connsiteX299" fmla="*/ 10529227 w 12205236"/>
              <a:gd name="connsiteY299" fmla="*/ 93039 h 1044430"/>
              <a:gd name="connsiteX300" fmla="*/ 10577460 w 12205236"/>
              <a:gd name="connsiteY300" fmla="*/ 80139 h 1044430"/>
              <a:gd name="connsiteX301" fmla="*/ 10582321 w 12205236"/>
              <a:gd name="connsiteY301" fmla="*/ 68361 h 1044430"/>
              <a:gd name="connsiteX302" fmla="*/ 10581947 w 12205236"/>
              <a:gd name="connsiteY302" fmla="*/ 62005 h 1044430"/>
              <a:gd name="connsiteX303" fmla="*/ 10581572 w 12205236"/>
              <a:gd name="connsiteY303" fmla="*/ 47984 h 1044430"/>
              <a:gd name="connsiteX304" fmla="*/ 10576899 w 12205236"/>
              <a:gd name="connsiteY304" fmla="*/ 34336 h 1044430"/>
              <a:gd name="connsiteX305" fmla="*/ 10572599 w 12205236"/>
              <a:gd name="connsiteY305" fmla="*/ 17137 h 1044430"/>
              <a:gd name="connsiteX306" fmla="*/ 10579329 w 12205236"/>
              <a:gd name="connsiteY306" fmla="*/ 1246 h 1044430"/>
              <a:gd name="connsiteX307" fmla="*/ 10594846 w 12205236"/>
              <a:gd name="connsiteY307" fmla="*/ 6107 h 1044430"/>
              <a:gd name="connsiteX308" fmla="*/ 10632984 w 12205236"/>
              <a:gd name="connsiteY308" fmla="*/ 23867 h 1044430"/>
              <a:gd name="connsiteX309" fmla="*/ 10701595 w 12205236"/>
              <a:gd name="connsiteY309" fmla="*/ 30971 h 1044430"/>
              <a:gd name="connsiteX310" fmla="*/ 10770392 w 12205236"/>
              <a:gd name="connsiteY310" fmla="*/ 33215 h 1044430"/>
              <a:gd name="connsiteX311" fmla="*/ 10898080 w 12205236"/>
              <a:gd name="connsiteY311" fmla="*/ 20689 h 1044430"/>
              <a:gd name="connsiteX312" fmla="*/ 10923878 w 12205236"/>
              <a:gd name="connsiteY312" fmla="*/ 5172 h 1044430"/>
              <a:gd name="connsiteX313" fmla="*/ 10931520 w 12205236"/>
              <a:gd name="connsiteY313"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9067650 w 12205236"/>
              <a:gd name="connsiteY256" fmla="*/ 930203 h 1044430"/>
              <a:gd name="connsiteX257" fmla="*/ 9180217 w 12205236"/>
              <a:gd name="connsiteY257" fmla="*/ 908775 h 1044430"/>
              <a:gd name="connsiteX258" fmla="*/ 0 w 12205236"/>
              <a:gd name="connsiteY258" fmla="*/ 908775 h 1044430"/>
              <a:gd name="connsiteX259" fmla="*/ 0 w 12205236"/>
              <a:gd name="connsiteY259" fmla="*/ 732929 h 1044430"/>
              <a:gd name="connsiteX260" fmla="*/ 10184483 w 12205236"/>
              <a:gd name="connsiteY260" fmla="*/ 732929 h 1044430"/>
              <a:gd name="connsiteX261" fmla="*/ 10336481 w 12205236"/>
              <a:gd name="connsiteY261" fmla="*/ 714462 h 1044430"/>
              <a:gd name="connsiteX262" fmla="*/ 10349568 w 12205236"/>
              <a:gd name="connsiteY262" fmla="*/ 713901 h 1044430"/>
              <a:gd name="connsiteX263" fmla="*/ 10356111 w 12205236"/>
              <a:gd name="connsiteY263" fmla="*/ 709414 h 1044430"/>
              <a:gd name="connsiteX264" fmla="*/ 10354615 w 12205236"/>
              <a:gd name="connsiteY264" fmla="*/ 679128 h 1044430"/>
              <a:gd name="connsiteX265" fmla="*/ 10358167 w 12205236"/>
              <a:gd name="connsiteY265" fmla="*/ 520594 h 1044430"/>
              <a:gd name="connsiteX266" fmla="*/ 10372188 w 12205236"/>
              <a:gd name="connsiteY266" fmla="*/ 482269 h 1044430"/>
              <a:gd name="connsiteX267" fmla="*/ 10396679 w 12205236"/>
              <a:gd name="connsiteY267" fmla="*/ 451984 h 1044430"/>
              <a:gd name="connsiteX268" fmla="*/ 10447903 w 12205236"/>
              <a:gd name="connsiteY268" fmla="*/ 334765 h 1044430"/>
              <a:gd name="connsiteX269" fmla="*/ 10448464 w 12205236"/>
              <a:gd name="connsiteY269" fmla="*/ 261107 h 1044430"/>
              <a:gd name="connsiteX270" fmla="*/ 10446408 w 12205236"/>
              <a:gd name="connsiteY270" fmla="*/ 225774 h 1044430"/>
              <a:gd name="connsiteX271" fmla="*/ 10448464 w 12205236"/>
              <a:gd name="connsiteY271" fmla="*/ 215678 h 1044430"/>
              <a:gd name="connsiteX272" fmla="*/ 10453512 w 12205236"/>
              <a:gd name="connsiteY272" fmla="*/ 201096 h 1044430"/>
              <a:gd name="connsiteX273" fmla="*/ 10442856 w 12205236"/>
              <a:gd name="connsiteY273" fmla="*/ 229139 h 1044430"/>
              <a:gd name="connsiteX274" fmla="*/ 10417991 w 12205236"/>
              <a:gd name="connsiteY274" fmla="*/ 307471 h 1044430"/>
              <a:gd name="connsiteX275" fmla="*/ 10413318 w 12205236"/>
              <a:gd name="connsiteY275" fmla="*/ 312331 h 1044430"/>
              <a:gd name="connsiteX276" fmla="*/ 10410513 w 12205236"/>
              <a:gd name="connsiteY276" fmla="*/ 310649 h 1044430"/>
              <a:gd name="connsiteX277" fmla="*/ 10388266 w 12205236"/>
              <a:gd name="connsiteY277" fmla="*/ 406929 h 1044430"/>
              <a:gd name="connsiteX278" fmla="*/ 10366767 w 12205236"/>
              <a:gd name="connsiteY278" fmla="*/ 418706 h 1044430"/>
              <a:gd name="connsiteX279" fmla="*/ 10364337 w 12205236"/>
              <a:gd name="connsiteY279" fmla="*/ 417398 h 1044430"/>
              <a:gd name="connsiteX280" fmla="*/ 10363963 w 12205236"/>
              <a:gd name="connsiteY280" fmla="*/ 416650 h 1044430"/>
              <a:gd name="connsiteX281" fmla="*/ 10365458 w 12205236"/>
              <a:gd name="connsiteY281" fmla="*/ 415528 h 1044430"/>
              <a:gd name="connsiteX282" fmla="*/ 10368263 w 12205236"/>
              <a:gd name="connsiteY282" fmla="*/ 397768 h 1044430"/>
              <a:gd name="connsiteX283" fmla="*/ 10360784 w 12205236"/>
              <a:gd name="connsiteY283" fmla="*/ 413472 h 1044430"/>
              <a:gd name="connsiteX284" fmla="*/ 10362841 w 12205236"/>
              <a:gd name="connsiteY284" fmla="*/ 393468 h 1044430"/>
              <a:gd name="connsiteX285" fmla="*/ 10356298 w 12205236"/>
              <a:gd name="connsiteY285" fmla="*/ 413659 h 1044430"/>
              <a:gd name="connsiteX286" fmla="*/ 10355737 w 12205236"/>
              <a:gd name="connsiteY286" fmla="*/ 411041 h 1044430"/>
              <a:gd name="connsiteX287" fmla="*/ 10356671 w 12205236"/>
              <a:gd name="connsiteY287" fmla="*/ 393468 h 1044430"/>
              <a:gd name="connsiteX288" fmla="*/ 10355176 w 12205236"/>
              <a:gd name="connsiteY288" fmla="*/ 360004 h 1044430"/>
              <a:gd name="connsiteX289" fmla="*/ 10369010 w 12205236"/>
              <a:gd name="connsiteY289" fmla="*/ 311023 h 1044430"/>
              <a:gd name="connsiteX290" fmla="*/ 10397053 w 12205236"/>
              <a:gd name="connsiteY290" fmla="*/ 275129 h 1044430"/>
              <a:gd name="connsiteX291" fmla="*/ 10414252 w 12205236"/>
              <a:gd name="connsiteY291" fmla="*/ 237925 h 1044430"/>
              <a:gd name="connsiteX292" fmla="*/ 10429582 w 12205236"/>
              <a:gd name="connsiteY292" fmla="*/ 193244 h 1044430"/>
              <a:gd name="connsiteX293" fmla="*/ 10435751 w 12205236"/>
              <a:gd name="connsiteY293" fmla="*/ 178849 h 1044430"/>
              <a:gd name="connsiteX294" fmla="*/ 10450521 w 12205236"/>
              <a:gd name="connsiteY294" fmla="*/ 160902 h 1044430"/>
              <a:gd name="connsiteX295" fmla="*/ 10481368 w 12205236"/>
              <a:gd name="connsiteY295" fmla="*/ 133233 h 1044430"/>
              <a:gd name="connsiteX296" fmla="*/ 10489406 w 12205236"/>
              <a:gd name="connsiteY296" fmla="*/ 118277 h 1044430"/>
              <a:gd name="connsiteX297" fmla="*/ 10506232 w 12205236"/>
              <a:gd name="connsiteY297" fmla="*/ 95282 h 1044430"/>
              <a:gd name="connsiteX298" fmla="*/ 10529227 w 12205236"/>
              <a:gd name="connsiteY298" fmla="*/ 93039 h 1044430"/>
              <a:gd name="connsiteX299" fmla="*/ 10577460 w 12205236"/>
              <a:gd name="connsiteY299" fmla="*/ 80139 h 1044430"/>
              <a:gd name="connsiteX300" fmla="*/ 10582321 w 12205236"/>
              <a:gd name="connsiteY300" fmla="*/ 68361 h 1044430"/>
              <a:gd name="connsiteX301" fmla="*/ 10581947 w 12205236"/>
              <a:gd name="connsiteY301" fmla="*/ 62005 h 1044430"/>
              <a:gd name="connsiteX302" fmla="*/ 10581572 w 12205236"/>
              <a:gd name="connsiteY302" fmla="*/ 47984 h 1044430"/>
              <a:gd name="connsiteX303" fmla="*/ 10576899 w 12205236"/>
              <a:gd name="connsiteY303" fmla="*/ 34336 h 1044430"/>
              <a:gd name="connsiteX304" fmla="*/ 10572599 w 12205236"/>
              <a:gd name="connsiteY304" fmla="*/ 17137 h 1044430"/>
              <a:gd name="connsiteX305" fmla="*/ 10579329 w 12205236"/>
              <a:gd name="connsiteY305" fmla="*/ 1246 h 1044430"/>
              <a:gd name="connsiteX306" fmla="*/ 10594846 w 12205236"/>
              <a:gd name="connsiteY306" fmla="*/ 6107 h 1044430"/>
              <a:gd name="connsiteX307" fmla="*/ 10632984 w 12205236"/>
              <a:gd name="connsiteY307" fmla="*/ 23867 h 1044430"/>
              <a:gd name="connsiteX308" fmla="*/ 10701595 w 12205236"/>
              <a:gd name="connsiteY308" fmla="*/ 30971 h 1044430"/>
              <a:gd name="connsiteX309" fmla="*/ 10770392 w 12205236"/>
              <a:gd name="connsiteY309" fmla="*/ 33215 h 1044430"/>
              <a:gd name="connsiteX310" fmla="*/ 10898080 w 12205236"/>
              <a:gd name="connsiteY310" fmla="*/ 20689 h 1044430"/>
              <a:gd name="connsiteX311" fmla="*/ 10923878 w 12205236"/>
              <a:gd name="connsiteY311" fmla="*/ 5172 h 1044430"/>
              <a:gd name="connsiteX312" fmla="*/ 10931520 w 12205236"/>
              <a:gd name="connsiteY312"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9067650 w 12205236"/>
              <a:gd name="connsiteY255" fmla="*/ 930203 h 1044430"/>
              <a:gd name="connsiteX256" fmla="*/ 9180217 w 12205236"/>
              <a:gd name="connsiteY256" fmla="*/ 908775 h 1044430"/>
              <a:gd name="connsiteX257" fmla="*/ 0 w 12205236"/>
              <a:gd name="connsiteY257" fmla="*/ 908775 h 1044430"/>
              <a:gd name="connsiteX258" fmla="*/ 0 w 12205236"/>
              <a:gd name="connsiteY258" fmla="*/ 732929 h 1044430"/>
              <a:gd name="connsiteX259" fmla="*/ 10184483 w 12205236"/>
              <a:gd name="connsiteY259" fmla="*/ 732929 h 1044430"/>
              <a:gd name="connsiteX260" fmla="*/ 10336481 w 12205236"/>
              <a:gd name="connsiteY260" fmla="*/ 714462 h 1044430"/>
              <a:gd name="connsiteX261" fmla="*/ 10349568 w 12205236"/>
              <a:gd name="connsiteY261" fmla="*/ 713901 h 1044430"/>
              <a:gd name="connsiteX262" fmla="*/ 10356111 w 12205236"/>
              <a:gd name="connsiteY262" fmla="*/ 709414 h 1044430"/>
              <a:gd name="connsiteX263" fmla="*/ 10354615 w 12205236"/>
              <a:gd name="connsiteY263" fmla="*/ 679128 h 1044430"/>
              <a:gd name="connsiteX264" fmla="*/ 10358167 w 12205236"/>
              <a:gd name="connsiteY264" fmla="*/ 520594 h 1044430"/>
              <a:gd name="connsiteX265" fmla="*/ 10372188 w 12205236"/>
              <a:gd name="connsiteY265" fmla="*/ 482269 h 1044430"/>
              <a:gd name="connsiteX266" fmla="*/ 10396679 w 12205236"/>
              <a:gd name="connsiteY266" fmla="*/ 451984 h 1044430"/>
              <a:gd name="connsiteX267" fmla="*/ 10447903 w 12205236"/>
              <a:gd name="connsiteY267" fmla="*/ 334765 h 1044430"/>
              <a:gd name="connsiteX268" fmla="*/ 10448464 w 12205236"/>
              <a:gd name="connsiteY268" fmla="*/ 261107 h 1044430"/>
              <a:gd name="connsiteX269" fmla="*/ 10446408 w 12205236"/>
              <a:gd name="connsiteY269" fmla="*/ 225774 h 1044430"/>
              <a:gd name="connsiteX270" fmla="*/ 10448464 w 12205236"/>
              <a:gd name="connsiteY270" fmla="*/ 215678 h 1044430"/>
              <a:gd name="connsiteX271" fmla="*/ 10453512 w 12205236"/>
              <a:gd name="connsiteY271" fmla="*/ 201096 h 1044430"/>
              <a:gd name="connsiteX272" fmla="*/ 10442856 w 12205236"/>
              <a:gd name="connsiteY272" fmla="*/ 229139 h 1044430"/>
              <a:gd name="connsiteX273" fmla="*/ 10417991 w 12205236"/>
              <a:gd name="connsiteY273" fmla="*/ 307471 h 1044430"/>
              <a:gd name="connsiteX274" fmla="*/ 10413318 w 12205236"/>
              <a:gd name="connsiteY274" fmla="*/ 312331 h 1044430"/>
              <a:gd name="connsiteX275" fmla="*/ 10410513 w 12205236"/>
              <a:gd name="connsiteY275" fmla="*/ 310649 h 1044430"/>
              <a:gd name="connsiteX276" fmla="*/ 10388266 w 12205236"/>
              <a:gd name="connsiteY276" fmla="*/ 406929 h 1044430"/>
              <a:gd name="connsiteX277" fmla="*/ 10366767 w 12205236"/>
              <a:gd name="connsiteY277" fmla="*/ 418706 h 1044430"/>
              <a:gd name="connsiteX278" fmla="*/ 10364337 w 12205236"/>
              <a:gd name="connsiteY278" fmla="*/ 417398 h 1044430"/>
              <a:gd name="connsiteX279" fmla="*/ 10363963 w 12205236"/>
              <a:gd name="connsiteY279" fmla="*/ 416650 h 1044430"/>
              <a:gd name="connsiteX280" fmla="*/ 10365458 w 12205236"/>
              <a:gd name="connsiteY280" fmla="*/ 415528 h 1044430"/>
              <a:gd name="connsiteX281" fmla="*/ 10368263 w 12205236"/>
              <a:gd name="connsiteY281" fmla="*/ 397768 h 1044430"/>
              <a:gd name="connsiteX282" fmla="*/ 10360784 w 12205236"/>
              <a:gd name="connsiteY282" fmla="*/ 413472 h 1044430"/>
              <a:gd name="connsiteX283" fmla="*/ 10362841 w 12205236"/>
              <a:gd name="connsiteY283" fmla="*/ 393468 h 1044430"/>
              <a:gd name="connsiteX284" fmla="*/ 10356298 w 12205236"/>
              <a:gd name="connsiteY284" fmla="*/ 413659 h 1044430"/>
              <a:gd name="connsiteX285" fmla="*/ 10355737 w 12205236"/>
              <a:gd name="connsiteY285" fmla="*/ 411041 h 1044430"/>
              <a:gd name="connsiteX286" fmla="*/ 10356671 w 12205236"/>
              <a:gd name="connsiteY286" fmla="*/ 393468 h 1044430"/>
              <a:gd name="connsiteX287" fmla="*/ 10355176 w 12205236"/>
              <a:gd name="connsiteY287" fmla="*/ 360004 h 1044430"/>
              <a:gd name="connsiteX288" fmla="*/ 10369010 w 12205236"/>
              <a:gd name="connsiteY288" fmla="*/ 311023 h 1044430"/>
              <a:gd name="connsiteX289" fmla="*/ 10397053 w 12205236"/>
              <a:gd name="connsiteY289" fmla="*/ 275129 h 1044430"/>
              <a:gd name="connsiteX290" fmla="*/ 10414252 w 12205236"/>
              <a:gd name="connsiteY290" fmla="*/ 237925 h 1044430"/>
              <a:gd name="connsiteX291" fmla="*/ 10429582 w 12205236"/>
              <a:gd name="connsiteY291" fmla="*/ 193244 h 1044430"/>
              <a:gd name="connsiteX292" fmla="*/ 10435751 w 12205236"/>
              <a:gd name="connsiteY292" fmla="*/ 178849 h 1044430"/>
              <a:gd name="connsiteX293" fmla="*/ 10450521 w 12205236"/>
              <a:gd name="connsiteY293" fmla="*/ 160902 h 1044430"/>
              <a:gd name="connsiteX294" fmla="*/ 10481368 w 12205236"/>
              <a:gd name="connsiteY294" fmla="*/ 133233 h 1044430"/>
              <a:gd name="connsiteX295" fmla="*/ 10489406 w 12205236"/>
              <a:gd name="connsiteY295" fmla="*/ 118277 h 1044430"/>
              <a:gd name="connsiteX296" fmla="*/ 10506232 w 12205236"/>
              <a:gd name="connsiteY296" fmla="*/ 95282 h 1044430"/>
              <a:gd name="connsiteX297" fmla="*/ 10529227 w 12205236"/>
              <a:gd name="connsiteY297" fmla="*/ 93039 h 1044430"/>
              <a:gd name="connsiteX298" fmla="*/ 10577460 w 12205236"/>
              <a:gd name="connsiteY298" fmla="*/ 80139 h 1044430"/>
              <a:gd name="connsiteX299" fmla="*/ 10582321 w 12205236"/>
              <a:gd name="connsiteY299" fmla="*/ 68361 h 1044430"/>
              <a:gd name="connsiteX300" fmla="*/ 10581947 w 12205236"/>
              <a:gd name="connsiteY300" fmla="*/ 62005 h 1044430"/>
              <a:gd name="connsiteX301" fmla="*/ 10581572 w 12205236"/>
              <a:gd name="connsiteY301" fmla="*/ 47984 h 1044430"/>
              <a:gd name="connsiteX302" fmla="*/ 10576899 w 12205236"/>
              <a:gd name="connsiteY302" fmla="*/ 34336 h 1044430"/>
              <a:gd name="connsiteX303" fmla="*/ 10572599 w 12205236"/>
              <a:gd name="connsiteY303" fmla="*/ 17137 h 1044430"/>
              <a:gd name="connsiteX304" fmla="*/ 10579329 w 12205236"/>
              <a:gd name="connsiteY304" fmla="*/ 1246 h 1044430"/>
              <a:gd name="connsiteX305" fmla="*/ 10594846 w 12205236"/>
              <a:gd name="connsiteY305" fmla="*/ 6107 h 1044430"/>
              <a:gd name="connsiteX306" fmla="*/ 10632984 w 12205236"/>
              <a:gd name="connsiteY306" fmla="*/ 23867 h 1044430"/>
              <a:gd name="connsiteX307" fmla="*/ 10701595 w 12205236"/>
              <a:gd name="connsiteY307" fmla="*/ 30971 h 1044430"/>
              <a:gd name="connsiteX308" fmla="*/ 10770392 w 12205236"/>
              <a:gd name="connsiteY308" fmla="*/ 33215 h 1044430"/>
              <a:gd name="connsiteX309" fmla="*/ 10898080 w 12205236"/>
              <a:gd name="connsiteY309" fmla="*/ 20689 h 1044430"/>
              <a:gd name="connsiteX310" fmla="*/ 10923878 w 12205236"/>
              <a:gd name="connsiteY310" fmla="*/ 5172 h 1044430"/>
              <a:gd name="connsiteX311" fmla="*/ 10931520 w 12205236"/>
              <a:gd name="connsiteY311"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9067650 w 12205236"/>
              <a:gd name="connsiteY254" fmla="*/ 930203 h 1044430"/>
              <a:gd name="connsiteX255" fmla="*/ 9180217 w 12205236"/>
              <a:gd name="connsiteY255" fmla="*/ 908775 h 1044430"/>
              <a:gd name="connsiteX256" fmla="*/ 0 w 12205236"/>
              <a:gd name="connsiteY256" fmla="*/ 908775 h 1044430"/>
              <a:gd name="connsiteX257" fmla="*/ 0 w 12205236"/>
              <a:gd name="connsiteY257" fmla="*/ 732929 h 1044430"/>
              <a:gd name="connsiteX258" fmla="*/ 10184483 w 12205236"/>
              <a:gd name="connsiteY258" fmla="*/ 732929 h 1044430"/>
              <a:gd name="connsiteX259" fmla="*/ 10336481 w 12205236"/>
              <a:gd name="connsiteY259" fmla="*/ 714462 h 1044430"/>
              <a:gd name="connsiteX260" fmla="*/ 10349568 w 12205236"/>
              <a:gd name="connsiteY260" fmla="*/ 713901 h 1044430"/>
              <a:gd name="connsiteX261" fmla="*/ 10356111 w 12205236"/>
              <a:gd name="connsiteY261" fmla="*/ 709414 h 1044430"/>
              <a:gd name="connsiteX262" fmla="*/ 10354615 w 12205236"/>
              <a:gd name="connsiteY262" fmla="*/ 679128 h 1044430"/>
              <a:gd name="connsiteX263" fmla="*/ 10358167 w 12205236"/>
              <a:gd name="connsiteY263" fmla="*/ 520594 h 1044430"/>
              <a:gd name="connsiteX264" fmla="*/ 10372188 w 12205236"/>
              <a:gd name="connsiteY264" fmla="*/ 482269 h 1044430"/>
              <a:gd name="connsiteX265" fmla="*/ 10396679 w 12205236"/>
              <a:gd name="connsiteY265" fmla="*/ 451984 h 1044430"/>
              <a:gd name="connsiteX266" fmla="*/ 10447903 w 12205236"/>
              <a:gd name="connsiteY266" fmla="*/ 334765 h 1044430"/>
              <a:gd name="connsiteX267" fmla="*/ 10448464 w 12205236"/>
              <a:gd name="connsiteY267" fmla="*/ 261107 h 1044430"/>
              <a:gd name="connsiteX268" fmla="*/ 10446408 w 12205236"/>
              <a:gd name="connsiteY268" fmla="*/ 225774 h 1044430"/>
              <a:gd name="connsiteX269" fmla="*/ 10448464 w 12205236"/>
              <a:gd name="connsiteY269" fmla="*/ 215678 h 1044430"/>
              <a:gd name="connsiteX270" fmla="*/ 10453512 w 12205236"/>
              <a:gd name="connsiteY270" fmla="*/ 201096 h 1044430"/>
              <a:gd name="connsiteX271" fmla="*/ 10442856 w 12205236"/>
              <a:gd name="connsiteY271" fmla="*/ 229139 h 1044430"/>
              <a:gd name="connsiteX272" fmla="*/ 10417991 w 12205236"/>
              <a:gd name="connsiteY272" fmla="*/ 307471 h 1044430"/>
              <a:gd name="connsiteX273" fmla="*/ 10413318 w 12205236"/>
              <a:gd name="connsiteY273" fmla="*/ 312331 h 1044430"/>
              <a:gd name="connsiteX274" fmla="*/ 10410513 w 12205236"/>
              <a:gd name="connsiteY274" fmla="*/ 310649 h 1044430"/>
              <a:gd name="connsiteX275" fmla="*/ 10388266 w 12205236"/>
              <a:gd name="connsiteY275" fmla="*/ 406929 h 1044430"/>
              <a:gd name="connsiteX276" fmla="*/ 10366767 w 12205236"/>
              <a:gd name="connsiteY276" fmla="*/ 418706 h 1044430"/>
              <a:gd name="connsiteX277" fmla="*/ 10364337 w 12205236"/>
              <a:gd name="connsiteY277" fmla="*/ 417398 h 1044430"/>
              <a:gd name="connsiteX278" fmla="*/ 10363963 w 12205236"/>
              <a:gd name="connsiteY278" fmla="*/ 416650 h 1044430"/>
              <a:gd name="connsiteX279" fmla="*/ 10365458 w 12205236"/>
              <a:gd name="connsiteY279" fmla="*/ 415528 h 1044430"/>
              <a:gd name="connsiteX280" fmla="*/ 10368263 w 12205236"/>
              <a:gd name="connsiteY280" fmla="*/ 397768 h 1044430"/>
              <a:gd name="connsiteX281" fmla="*/ 10360784 w 12205236"/>
              <a:gd name="connsiteY281" fmla="*/ 413472 h 1044430"/>
              <a:gd name="connsiteX282" fmla="*/ 10362841 w 12205236"/>
              <a:gd name="connsiteY282" fmla="*/ 393468 h 1044430"/>
              <a:gd name="connsiteX283" fmla="*/ 10356298 w 12205236"/>
              <a:gd name="connsiteY283" fmla="*/ 413659 h 1044430"/>
              <a:gd name="connsiteX284" fmla="*/ 10355737 w 12205236"/>
              <a:gd name="connsiteY284" fmla="*/ 411041 h 1044430"/>
              <a:gd name="connsiteX285" fmla="*/ 10356671 w 12205236"/>
              <a:gd name="connsiteY285" fmla="*/ 393468 h 1044430"/>
              <a:gd name="connsiteX286" fmla="*/ 10355176 w 12205236"/>
              <a:gd name="connsiteY286" fmla="*/ 360004 h 1044430"/>
              <a:gd name="connsiteX287" fmla="*/ 10369010 w 12205236"/>
              <a:gd name="connsiteY287" fmla="*/ 311023 h 1044430"/>
              <a:gd name="connsiteX288" fmla="*/ 10397053 w 12205236"/>
              <a:gd name="connsiteY288" fmla="*/ 275129 h 1044430"/>
              <a:gd name="connsiteX289" fmla="*/ 10414252 w 12205236"/>
              <a:gd name="connsiteY289" fmla="*/ 237925 h 1044430"/>
              <a:gd name="connsiteX290" fmla="*/ 10429582 w 12205236"/>
              <a:gd name="connsiteY290" fmla="*/ 193244 h 1044430"/>
              <a:gd name="connsiteX291" fmla="*/ 10435751 w 12205236"/>
              <a:gd name="connsiteY291" fmla="*/ 178849 h 1044430"/>
              <a:gd name="connsiteX292" fmla="*/ 10450521 w 12205236"/>
              <a:gd name="connsiteY292" fmla="*/ 160902 h 1044430"/>
              <a:gd name="connsiteX293" fmla="*/ 10481368 w 12205236"/>
              <a:gd name="connsiteY293" fmla="*/ 133233 h 1044430"/>
              <a:gd name="connsiteX294" fmla="*/ 10489406 w 12205236"/>
              <a:gd name="connsiteY294" fmla="*/ 118277 h 1044430"/>
              <a:gd name="connsiteX295" fmla="*/ 10506232 w 12205236"/>
              <a:gd name="connsiteY295" fmla="*/ 95282 h 1044430"/>
              <a:gd name="connsiteX296" fmla="*/ 10529227 w 12205236"/>
              <a:gd name="connsiteY296" fmla="*/ 93039 h 1044430"/>
              <a:gd name="connsiteX297" fmla="*/ 10577460 w 12205236"/>
              <a:gd name="connsiteY297" fmla="*/ 80139 h 1044430"/>
              <a:gd name="connsiteX298" fmla="*/ 10582321 w 12205236"/>
              <a:gd name="connsiteY298" fmla="*/ 68361 h 1044430"/>
              <a:gd name="connsiteX299" fmla="*/ 10581947 w 12205236"/>
              <a:gd name="connsiteY299" fmla="*/ 62005 h 1044430"/>
              <a:gd name="connsiteX300" fmla="*/ 10581572 w 12205236"/>
              <a:gd name="connsiteY300" fmla="*/ 47984 h 1044430"/>
              <a:gd name="connsiteX301" fmla="*/ 10576899 w 12205236"/>
              <a:gd name="connsiteY301" fmla="*/ 34336 h 1044430"/>
              <a:gd name="connsiteX302" fmla="*/ 10572599 w 12205236"/>
              <a:gd name="connsiteY302" fmla="*/ 17137 h 1044430"/>
              <a:gd name="connsiteX303" fmla="*/ 10579329 w 12205236"/>
              <a:gd name="connsiteY303" fmla="*/ 1246 h 1044430"/>
              <a:gd name="connsiteX304" fmla="*/ 10594846 w 12205236"/>
              <a:gd name="connsiteY304" fmla="*/ 6107 h 1044430"/>
              <a:gd name="connsiteX305" fmla="*/ 10632984 w 12205236"/>
              <a:gd name="connsiteY305" fmla="*/ 23867 h 1044430"/>
              <a:gd name="connsiteX306" fmla="*/ 10701595 w 12205236"/>
              <a:gd name="connsiteY306" fmla="*/ 30971 h 1044430"/>
              <a:gd name="connsiteX307" fmla="*/ 10770392 w 12205236"/>
              <a:gd name="connsiteY307" fmla="*/ 33215 h 1044430"/>
              <a:gd name="connsiteX308" fmla="*/ 10898080 w 12205236"/>
              <a:gd name="connsiteY308" fmla="*/ 20689 h 1044430"/>
              <a:gd name="connsiteX309" fmla="*/ 10923878 w 12205236"/>
              <a:gd name="connsiteY309" fmla="*/ 5172 h 1044430"/>
              <a:gd name="connsiteX310" fmla="*/ 10931520 w 12205236"/>
              <a:gd name="connsiteY310"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9067650 w 12205236"/>
              <a:gd name="connsiteY254" fmla="*/ 930203 h 1044430"/>
              <a:gd name="connsiteX255" fmla="*/ 0 w 12205236"/>
              <a:gd name="connsiteY255" fmla="*/ 908775 h 1044430"/>
              <a:gd name="connsiteX256" fmla="*/ 0 w 12205236"/>
              <a:gd name="connsiteY256" fmla="*/ 732929 h 1044430"/>
              <a:gd name="connsiteX257" fmla="*/ 10184483 w 12205236"/>
              <a:gd name="connsiteY257" fmla="*/ 732929 h 1044430"/>
              <a:gd name="connsiteX258" fmla="*/ 10336481 w 12205236"/>
              <a:gd name="connsiteY258" fmla="*/ 714462 h 1044430"/>
              <a:gd name="connsiteX259" fmla="*/ 10349568 w 12205236"/>
              <a:gd name="connsiteY259" fmla="*/ 713901 h 1044430"/>
              <a:gd name="connsiteX260" fmla="*/ 10356111 w 12205236"/>
              <a:gd name="connsiteY260" fmla="*/ 709414 h 1044430"/>
              <a:gd name="connsiteX261" fmla="*/ 10354615 w 12205236"/>
              <a:gd name="connsiteY261" fmla="*/ 679128 h 1044430"/>
              <a:gd name="connsiteX262" fmla="*/ 10358167 w 12205236"/>
              <a:gd name="connsiteY262" fmla="*/ 520594 h 1044430"/>
              <a:gd name="connsiteX263" fmla="*/ 10372188 w 12205236"/>
              <a:gd name="connsiteY263" fmla="*/ 482269 h 1044430"/>
              <a:gd name="connsiteX264" fmla="*/ 10396679 w 12205236"/>
              <a:gd name="connsiteY264" fmla="*/ 451984 h 1044430"/>
              <a:gd name="connsiteX265" fmla="*/ 10447903 w 12205236"/>
              <a:gd name="connsiteY265" fmla="*/ 334765 h 1044430"/>
              <a:gd name="connsiteX266" fmla="*/ 10448464 w 12205236"/>
              <a:gd name="connsiteY266" fmla="*/ 261107 h 1044430"/>
              <a:gd name="connsiteX267" fmla="*/ 10446408 w 12205236"/>
              <a:gd name="connsiteY267" fmla="*/ 225774 h 1044430"/>
              <a:gd name="connsiteX268" fmla="*/ 10448464 w 12205236"/>
              <a:gd name="connsiteY268" fmla="*/ 215678 h 1044430"/>
              <a:gd name="connsiteX269" fmla="*/ 10453512 w 12205236"/>
              <a:gd name="connsiteY269" fmla="*/ 201096 h 1044430"/>
              <a:gd name="connsiteX270" fmla="*/ 10442856 w 12205236"/>
              <a:gd name="connsiteY270" fmla="*/ 229139 h 1044430"/>
              <a:gd name="connsiteX271" fmla="*/ 10417991 w 12205236"/>
              <a:gd name="connsiteY271" fmla="*/ 307471 h 1044430"/>
              <a:gd name="connsiteX272" fmla="*/ 10413318 w 12205236"/>
              <a:gd name="connsiteY272" fmla="*/ 312331 h 1044430"/>
              <a:gd name="connsiteX273" fmla="*/ 10410513 w 12205236"/>
              <a:gd name="connsiteY273" fmla="*/ 310649 h 1044430"/>
              <a:gd name="connsiteX274" fmla="*/ 10388266 w 12205236"/>
              <a:gd name="connsiteY274" fmla="*/ 406929 h 1044430"/>
              <a:gd name="connsiteX275" fmla="*/ 10366767 w 12205236"/>
              <a:gd name="connsiteY275" fmla="*/ 418706 h 1044430"/>
              <a:gd name="connsiteX276" fmla="*/ 10364337 w 12205236"/>
              <a:gd name="connsiteY276" fmla="*/ 417398 h 1044430"/>
              <a:gd name="connsiteX277" fmla="*/ 10363963 w 12205236"/>
              <a:gd name="connsiteY277" fmla="*/ 416650 h 1044430"/>
              <a:gd name="connsiteX278" fmla="*/ 10365458 w 12205236"/>
              <a:gd name="connsiteY278" fmla="*/ 415528 h 1044430"/>
              <a:gd name="connsiteX279" fmla="*/ 10368263 w 12205236"/>
              <a:gd name="connsiteY279" fmla="*/ 397768 h 1044430"/>
              <a:gd name="connsiteX280" fmla="*/ 10360784 w 12205236"/>
              <a:gd name="connsiteY280" fmla="*/ 413472 h 1044430"/>
              <a:gd name="connsiteX281" fmla="*/ 10362841 w 12205236"/>
              <a:gd name="connsiteY281" fmla="*/ 393468 h 1044430"/>
              <a:gd name="connsiteX282" fmla="*/ 10356298 w 12205236"/>
              <a:gd name="connsiteY282" fmla="*/ 413659 h 1044430"/>
              <a:gd name="connsiteX283" fmla="*/ 10355737 w 12205236"/>
              <a:gd name="connsiteY283" fmla="*/ 411041 h 1044430"/>
              <a:gd name="connsiteX284" fmla="*/ 10356671 w 12205236"/>
              <a:gd name="connsiteY284" fmla="*/ 393468 h 1044430"/>
              <a:gd name="connsiteX285" fmla="*/ 10355176 w 12205236"/>
              <a:gd name="connsiteY285" fmla="*/ 360004 h 1044430"/>
              <a:gd name="connsiteX286" fmla="*/ 10369010 w 12205236"/>
              <a:gd name="connsiteY286" fmla="*/ 311023 h 1044430"/>
              <a:gd name="connsiteX287" fmla="*/ 10397053 w 12205236"/>
              <a:gd name="connsiteY287" fmla="*/ 275129 h 1044430"/>
              <a:gd name="connsiteX288" fmla="*/ 10414252 w 12205236"/>
              <a:gd name="connsiteY288" fmla="*/ 237925 h 1044430"/>
              <a:gd name="connsiteX289" fmla="*/ 10429582 w 12205236"/>
              <a:gd name="connsiteY289" fmla="*/ 193244 h 1044430"/>
              <a:gd name="connsiteX290" fmla="*/ 10435751 w 12205236"/>
              <a:gd name="connsiteY290" fmla="*/ 178849 h 1044430"/>
              <a:gd name="connsiteX291" fmla="*/ 10450521 w 12205236"/>
              <a:gd name="connsiteY291" fmla="*/ 160902 h 1044430"/>
              <a:gd name="connsiteX292" fmla="*/ 10481368 w 12205236"/>
              <a:gd name="connsiteY292" fmla="*/ 133233 h 1044430"/>
              <a:gd name="connsiteX293" fmla="*/ 10489406 w 12205236"/>
              <a:gd name="connsiteY293" fmla="*/ 118277 h 1044430"/>
              <a:gd name="connsiteX294" fmla="*/ 10506232 w 12205236"/>
              <a:gd name="connsiteY294" fmla="*/ 95282 h 1044430"/>
              <a:gd name="connsiteX295" fmla="*/ 10529227 w 12205236"/>
              <a:gd name="connsiteY295" fmla="*/ 93039 h 1044430"/>
              <a:gd name="connsiteX296" fmla="*/ 10577460 w 12205236"/>
              <a:gd name="connsiteY296" fmla="*/ 80139 h 1044430"/>
              <a:gd name="connsiteX297" fmla="*/ 10582321 w 12205236"/>
              <a:gd name="connsiteY297" fmla="*/ 68361 h 1044430"/>
              <a:gd name="connsiteX298" fmla="*/ 10581947 w 12205236"/>
              <a:gd name="connsiteY298" fmla="*/ 62005 h 1044430"/>
              <a:gd name="connsiteX299" fmla="*/ 10581572 w 12205236"/>
              <a:gd name="connsiteY299" fmla="*/ 47984 h 1044430"/>
              <a:gd name="connsiteX300" fmla="*/ 10576899 w 12205236"/>
              <a:gd name="connsiteY300" fmla="*/ 34336 h 1044430"/>
              <a:gd name="connsiteX301" fmla="*/ 10572599 w 12205236"/>
              <a:gd name="connsiteY301" fmla="*/ 17137 h 1044430"/>
              <a:gd name="connsiteX302" fmla="*/ 10579329 w 12205236"/>
              <a:gd name="connsiteY302" fmla="*/ 1246 h 1044430"/>
              <a:gd name="connsiteX303" fmla="*/ 10594846 w 12205236"/>
              <a:gd name="connsiteY303" fmla="*/ 6107 h 1044430"/>
              <a:gd name="connsiteX304" fmla="*/ 10632984 w 12205236"/>
              <a:gd name="connsiteY304" fmla="*/ 23867 h 1044430"/>
              <a:gd name="connsiteX305" fmla="*/ 10701595 w 12205236"/>
              <a:gd name="connsiteY305" fmla="*/ 30971 h 1044430"/>
              <a:gd name="connsiteX306" fmla="*/ 10770392 w 12205236"/>
              <a:gd name="connsiteY306" fmla="*/ 33215 h 1044430"/>
              <a:gd name="connsiteX307" fmla="*/ 10898080 w 12205236"/>
              <a:gd name="connsiteY307" fmla="*/ 20689 h 1044430"/>
              <a:gd name="connsiteX308" fmla="*/ 10923878 w 12205236"/>
              <a:gd name="connsiteY308" fmla="*/ 5172 h 1044430"/>
              <a:gd name="connsiteX309" fmla="*/ 10931520 w 12205236"/>
              <a:gd name="connsiteY309"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0 w 12205236"/>
              <a:gd name="connsiteY254" fmla="*/ 908775 h 1044430"/>
              <a:gd name="connsiteX255" fmla="*/ 0 w 12205236"/>
              <a:gd name="connsiteY255" fmla="*/ 732929 h 1044430"/>
              <a:gd name="connsiteX256" fmla="*/ 10184483 w 12205236"/>
              <a:gd name="connsiteY256" fmla="*/ 732929 h 1044430"/>
              <a:gd name="connsiteX257" fmla="*/ 10336481 w 12205236"/>
              <a:gd name="connsiteY257" fmla="*/ 714462 h 1044430"/>
              <a:gd name="connsiteX258" fmla="*/ 10349568 w 12205236"/>
              <a:gd name="connsiteY258" fmla="*/ 713901 h 1044430"/>
              <a:gd name="connsiteX259" fmla="*/ 10356111 w 12205236"/>
              <a:gd name="connsiteY259" fmla="*/ 709414 h 1044430"/>
              <a:gd name="connsiteX260" fmla="*/ 10354615 w 12205236"/>
              <a:gd name="connsiteY260" fmla="*/ 679128 h 1044430"/>
              <a:gd name="connsiteX261" fmla="*/ 10358167 w 12205236"/>
              <a:gd name="connsiteY261" fmla="*/ 520594 h 1044430"/>
              <a:gd name="connsiteX262" fmla="*/ 10372188 w 12205236"/>
              <a:gd name="connsiteY262" fmla="*/ 482269 h 1044430"/>
              <a:gd name="connsiteX263" fmla="*/ 10396679 w 12205236"/>
              <a:gd name="connsiteY263" fmla="*/ 451984 h 1044430"/>
              <a:gd name="connsiteX264" fmla="*/ 10447903 w 12205236"/>
              <a:gd name="connsiteY264" fmla="*/ 334765 h 1044430"/>
              <a:gd name="connsiteX265" fmla="*/ 10448464 w 12205236"/>
              <a:gd name="connsiteY265" fmla="*/ 261107 h 1044430"/>
              <a:gd name="connsiteX266" fmla="*/ 10446408 w 12205236"/>
              <a:gd name="connsiteY266" fmla="*/ 225774 h 1044430"/>
              <a:gd name="connsiteX267" fmla="*/ 10448464 w 12205236"/>
              <a:gd name="connsiteY267" fmla="*/ 215678 h 1044430"/>
              <a:gd name="connsiteX268" fmla="*/ 10453512 w 12205236"/>
              <a:gd name="connsiteY268" fmla="*/ 201096 h 1044430"/>
              <a:gd name="connsiteX269" fmla="*/ 10442856 w 12205236"/>
              <a:gd name="connsiteY269" fmla="*/ 229139 h 1044430"/>
              <a:gd name="connsiteX270" fmla="*/ 10417991 w 12205236"/>
              <a:gd name="connsiteY270" fmla="*/ 307471 h 1044430"/>
              <a:gd name="connsiteX271" fmla="*/ 10413318 w 12205236"/>
              <a:gd name="connsiteY271" fmla="*/ 312331 h 1044430"/>
              <a:gd name="connsiteX272" fmla="*/ 10410513 w 12205236"/>
              <a:gd name="connsiteY272" fmla="*/ 310649 h 1044430"/>
              <a:gd name="connsiteX273" fmla="*/ 10388266 w 12205236"/>
              <a:gd name="connsiteY273" fmla="*/ 406929 h 1044430"/>
              <a:gd name="connsiteX274" fmla="*/ 10366767 w 12205236"/>
              <a:gd name="connsiteY274" fmla="*/ 418706 h 1044430"/>
              <a:gd name="connsiteX275" fmla="*/ 10364337 w 12205236"/>
              <a:gd name="connsiteY275" fmla="*/ 417398 h 1044430"/>
              <a:gd name="connsiteX276" fmla="*/ 10363963 w 12205236"/>
              <a:gd name="connsiteY276" fmla="*/ 416650 h 1044430"/>
              <a:gd name="connsiteX277" fmla="*/ 10365458 w 12205236"/>
              <a:gd name="connsiteY277" fmla="*/ 415528 h 1044430"/>
              <a:gd name="connsiteX278" fmla="*/ 10368263 w 12205236"/>
              <a:gd name="connsiteY278" fmla="*/ 397768 h 1044430"/>
              <a:gd name="connsiteX279" fmla="*/ 10360784 w 12205236"/>
              <a:gd name="connsiteY279" fmla="*/ 413472 h 1044430"/>
              <a:gd name="connsiteX280" fmla="*/ 10362841 w 12205236"/>
              <a:gd name="connsiteY280" fmla="*/ 393468 h 1044430"/>
              <a:gd name="connsiteX281" fmla="*/ 10356298 w 12205236"/>
              <a:gd name="connsiteY281" fmla="*/ 413659 h 1044430"/>
              <a:gd name="connsiteX282" fmla="*/ 10355737 w 12205236"/>
              <a:gd name="connsiteY282" fmla="*/ 411041 h 1044430"/>
              <a:gd name="connsiteX283" fmla="*/ 10356671 w 12205236"/>
              <a:gd name="connsiteY283" fmla="*/ 393468 h 1044430"/>
              <a:gd name="connsiteX284" fmla="*/ 10355176 w 12205236"/>
              <a:gd name="connsiteY284" fmla="*/ 360004 h 1044430"/>
              <a:gd name="connsiteX285" fmla="*/ 10369010 w 12205236"/>
              <a:gd name="connsiteY285" fmla="*/ 311023 h 1044430"/>
              <a:gd name="connsiteX286" fmla="*/ 10397053 w 12205236"/>
              <a:gd name="connsiteY286" fmla="*/ 275129 h 1044430"/>
              <a:gd name="connsiteX287" fmla="*/ 10414252 w 12205236"/>
              <a:gd name="connsiteY287" fmla="*/ 237925 h 1044430"/>
              <a:gd name="connsiteX288" fmla="*/ 10429582 w 12205236"/>
              <a:gd name="connsiteY288" fmla="*/ 193244 h 1044430"/>
              <a:gd name="connsiteX289" fmla="*/ 10435751 w 12205236"/>
              <a:gd name="connsiteY289" fmla="*/ 178849 h 1044430"/>
              <a:gd name="connsiteX290" fmla="*/ 10450521 w 12205236"/>
              <a:gd name="connsiteY290" fmla="*/ 160902 h 1044430"/>
              <a:gd name="connsiteX291" fmla="*/ 10481368 w 12205236"/>
              <a:gd name="connsiteY291" fmla="*/ 133233 h 1044430"/>
              <a:gd name="connsiteX292" fmla="*/ 10489406 w 12205236"/>
              <a:gd name="connsiteY292" fmla="*/ 118277 h 1044430"/>
              <a:gd name="connsiteX293" fmla="*/ 10506232 w 12205236"/>
              <a:gd name="connsiteY293" fmla="*/ 95282 h 1044430"/>
              <a:gd name="connsiteX294" fmla="*/ 10529227 w 12205236"/>
              <a:gd name="connsiteY294" fmla="*/ 93039 h 1044430"/>
              <a:gd name="connsiteX295" fmla="*/ 10577460 w 12205236"/>
              <a:gd name="connsiteY295" fmla="*/ 80139 h 1044430"/>
              <a:gd name="connsiteX296" fmla="*/ 10582321 w 12205236"/>
              <a:gd name="connsiteY296" fmla="*/ 68361 h 1044430"/>
              <a:gd name="connsiteX297" fmla="*/ 10581947 w 12205236"/>
              <a:gd name="connsiteY297" fmla="*/ 62005 h 1044430"/>
              <a:gd name="connsiteX298" fmla="*/ 10581572 w 12205236"/>
              <a:gd name="connsiteY298" fmla="*/ 47984 h 1044430"/>
              <a:gd name="connsiteX299" fmla="*/ 10576899 w 12205236"/>
              <a:gd name="connsiteY299" fmla="*/ 34336 h 1044430"/>
              <a:gd name="connsiteX300" fmla="*/ 10572599 w 12205236"/>
              <a:gd name="connsiteY300" fmla="*/ 17137 h 1044430"/>
              <a:gd name="connsiteX301" fmla="*/ 10579329 w 12205236"/>
              <a:gd name="connsiteY301" fmla="*/ 1246 h 1044430"/>
              <a:gd name="connsiteX302" fmla="*/ 10594846 w 12205236"/>
              <a:gd name="connsiteY302" fmla="*/ 6107 h 1044430"/>
              <a:gd name="connsiteX303" fmla="*/ 10632984 w 12205236"/>
              <a:gd name="connsiteY303" fmla="*/ 23867 h 1044430"/>
              <a:gd name="connsiteX304" fmla="*/ 10701595 w 12205236"/>
              <a:gd name="connsiteY304" fmla="*/ 30971 h 1044430"/>
              <a:gd name="connsiteX305" fmla="*/ 10770392 w 12205236"/>
              <a:gd name="connsiteY305" fmla="*/ 33215 h 1044430"/>
              <a:gd name="connsiteX306" fmla="*/ 10898080 w 12205236"/>
              <a:gd name="connsiteY306" fmla="*/ 20689 h 1044430"/>
              <a:gd name="connsiteX307" fmla="*/ 10923878 w 12205236"/>
              <a:gd name="connsiteY307" fmla="*/ 5172 h 1044430"/>
              <a:gd name="connsiteX308" fmla="*/ 10931520 w 12205236"/>
              <a:gd name="connsiteY308" fmla="*/ 265 h 1044430"/>
              <a:gd name="connsiteX0" fmla="*/ 11634616 w 12292893"/>
              <a:gd name="connsiteY0" fmla="*/ 695510 h 1046071"/>
              <a:gd name="connsiteX1" fmla="*/ 11628681 w 12292893"/>
              <a:gd name="connsiteY1" fmla="*/ 699880 h 1046071"/>
              <a:gd name="connsiteX2" fmla="*/ 11627185 w 12292893"/>
              <a:gd name="connsiteY2" fmla="*/ 725492 h 1046071"/>
              <a:gd name="connsiteX3" fmla="*/ 11644384 w 12292893"/>
              <a:gd name="connsiteY3" fmla="*/ 729979 h 1046071"/>
              <a:gd name="connsiteX4" fmla="*/ 11651863 w 12292893"/>
              <a:gd name="connsiteY4" fmla="*/ 730913 h 1046071"/>
              <a:gd name="connsiteX5" fmla="*/ 11663080 w 12292893"/>
              <a:gd name="connsiteY5" fmla="*/ 719883 h 1046071"/>
              <a:gd name="connsiteX6" fmla="*/ 11662519 w 12292893"/>
              <a:gd name="connsiteY6" fmla="*/ 715209 h 1046071"/>
              <a:gd name="connsiteX7" fmla="*/ 11641954 w 12292893"/>
              <a:gd name="connsiteY7" fmla="*/ 696328 h 1046071"/>
              <a:gd name="connsiteX8" fmla="*/ 11634616 w 12292893"/>
              <a:gd name="connsiteY8" fmla="*/ 695510 h 1046071"/>
              <a:gd name="connsiteX9" fmla="*/ 11559135 w 12292893"/>
              <a:gd name="connsiteY9" fmla="*/ 473903 h 1046071"/>
              <a:gd name="connsiteX10" fmla="*/ 11555396 w 12292893"/>
              <a:gd name="connsiteY10" fmla="*/ 476100 h 1046071"/>
              <a:gd name="connsiteX11" fmla="*/ 11542684 w 12292893"/>
              <a:gd name="connsiteY11" fmla="*/ 481895 h 1046071"/>
              <a:gd name="connsiteX12" fmla="*/ 11525110 w 12292893"/>
              <a:gd name="connsiteY12" fmla="*/ 505078 h 1046071"/>
              <a:gd name="connsiteX13" fmla="*/ 11524736 w 12292893"/>
              <a:gd name="connsiteY13" fmla="*/ 515360 h 1046071"/>
              <a:gd name="connsiteX14" fmla="*/ 11519876 w 12292893"/>
              <a:gd name="connsiteY14" fmla="*/ 555928 h 1046071"/>
              <a:gd name="connsiteX15" fmla="*/ 11506976 w 12292893"/>
              <a:gd name="connsiteY15" fmla="*/ 603787 h 1046071"/>
              <a:gd name="connsiteX16" fmla="*/ 11503611 w 12292893"/>
              <a:gd name="connsiteY16" fmla="*/ 628652 h 1046071"/>
              <a:gd name="connsiteX17" fmla="*/ 11498190 w 12292893"/>
              <a:gd name="connsiteY17" fmla="*/ 677072 h 1046071"/>
              <a:gd name="connsiteX18" fmla="*/ 11491646 w 12292893"/>
              <a:gd name="connsiteY18" fmla="*/ 701375 h 1046071"/>
              <a:gd name="connsiteX19" fmla="*/ 11500246 w 12292893"/>
              <a:gd name="connsiteY19" fmla="*/ 714275 h 1046071"/>
              <a:gd name="connsiteX20" fmla="*/ 11579139 w 12292893"/>
              <a:gd name="connsiteY20" fmla="*/ 722314 h 1046071"/>
              <a:gd name="connsiteX21" fmla="*/ 11601573 w 12292893"/>
              <a:gd name="connsiteY21" fmla="*/ 701188 h 1046071"/>
              <a:gd name="connsiteX22" fmla="*/ 11592039 w 12292893"/>
              <a:gd name="connsiteY22" fmla="*/ 685298 h 1046071"/>
              <a:gd name="connsiteX23" fmla="*/ 11574652 w 12292893"/>
              <a:gd name="connsiteY23" fmla="*/ 650525 h 1046071"/>
              <a:gd name="connsiteX24" fmla="*/ 11575400 w 12292893"/>
              <a:gd name="connsiteY24" fmla="*/ 643234 h 1046071"/>
              <a:gd name="connsiteX25" fmla="*/ 11572035 w 12292893"/>
              <a:gd name="connsiteY25" fmla="*/ 635008 h 1046071"/>
              <a:gd name="connsiteX26" fmla="*/ 11560257 w 12292893"/>
              <a:gd name="connsiteY26" fmla="*/ 640990 h 1046071"/>
              <a:gd name="connsiteX27" fmla="*/ 11552218 w 12292893"/>
              <a:gd name="connsiteY27" fmla="*/ 643047 h 1046071"/>
              <a:gd name="connsiteX28" fmla="*/ 11546797 w 12292893"/>
              <a:gd name="connsiteY28" fmla="*/ 630708 h 1046071"/>
              <a:gd name="connsiteX29" fmla="*/ 11548105 w 12292893"/>
              <a:gd name="connsiteY29" fmla="*/ 604535 h 1046071"/>
              <a:gd name="connsiteX30" fmla="*/ 11563248 w 12292893"/>
              <a:gd name="connsiteY30" fmla="*/ 482269 h 1046071"/>
              <a:gd name="connsiteX31" fmla="*/ 11562874 w 12292893"/>
              <a:gd name="connsiteY31" fmla="*/ 474230 h 1046071"/>
              <a:gd name="connsiteX32" fmla="*/ 11559135 w 12292893"/>
              <a:gd name="connsiteY32" fmla="*/ 473903 h 1046071"/>
              <a:gd name="connsiteX33" fmla="*/ 11566614 w 12292893"/>
              <a:gd name="connsiteY33" fmla="*/ 432915 h 1046071"/>
              <a:gd name="connsiteX34" fmla="*/ 11534832 w 12292893"/>
              <a:gd name="connsiteY34" fmla="*/ 477783 h 1046071"/>
              <a:gd name="connsiteX35" fmla="*/ 11566614 w 12292893"/>
              <a:gd name="connsiteY35" fmla="*/ 432915 h 1046071"/>
              <a:gd name="connsiteX36" fmla="*/ 11397236 w 12292893"/>
              <a:gd name="connsiteY36" fmla="*/ 427493 h 1046071"/>
              <a:gd name="connsiteX37" fmla="*/ 11415558 w 12292893"/>
              <a:gd name="connsiteY37" fmla="*/ 452544 h 1046071"/>
              <a:gd name="connsiteX38" fmla="*/ 11502676 w 12292893"/>
              <a:gd name="connsiteY38" fmla="*/ 486756 h 1046071"/>
              <a:gd name="connsiteX39" fmla="*/ 11513333 w 12292893"/>
              <a:gd name="connsiteY39" fmla="*/ 482269 h 1046071"/>
              <a:gd name="connsiteX40" fmla="*/ 11520063 w 12292893"/>
              <a:gd name="connsiteY40" fmla="*/ 459835 h 1046071"/>
              <a:gd name="connsiteX41" fmla="*/ 11397236 w 12292893"/>
              <a:gd name="connsiteY41" fmla="*/ 427493 h 1046071"/>
              <a:gd name="connsiteX42" fmla="*/ 10946687 w 12292893"/>
              <a:gd name="connsiteY42" fmla="*/ 423941 h 1046071"/>
              <a:gd name="connsiteX43" fmla="*/ 10942386 w 12292893"/>
              <a:gd name="connsiteY43" fmla="*/ 428241 h 1046071"/>
              <a:gd name="connsiteX44" fmla="*/ 10897893 w 12292893"/>
              <a:gd name="connsiteY44" fmla="*/ 500778 h 1046071"/>
              <a:gd name="connsiteX45" fmla="*/ 10888732 w 12292893"/>
              <a:gd name="connsiteY45" fmla="*/ 530876 h 1046071"/>
              <a:gd name="connsiteX46" fmla="*/ 10876394 w 12292893"/>
              <a:gd name="connsiteY46" fmla="*/ 565275 h 1046071"/>
              <a:gd name="connsiteX47" fmla="*/ 10840686 w 12292893"/>
              <a:gd name="connsiteY47" fmla="*/ 659311 h 1046071"/>
              <a:gd name="connsiteX48" fmla="*/ 10840312 w 12292893"/>
              <a:gd name="connsiteY48" fmla="*/ 679689 h 1046071"/>
              <a:gd name="connsiteX49" fmla="*/ 10848164 w 12292893"/>
              <a:gd name="connsiteY49" fmla="*/ 687167 h 1046071"/>
              <a:gd name="connsiteX50" fmla="*/ 10866859 w 12292893"/>
              <a:gd name="connsiteY50" fmla="*/ 686606 h 1046071"/>
              <a:gd name="connsiteX51" fmla="*/ 11009689 w 12292893"/>
              <a:gd name="connsiteY51" fmla="*/ 686606 h 1046071"/>
              <a:gd name="connsiteX52" fmla="*/ 11048948 w 12292893"/>
              <a:gd name="connsiteY52" fmla="*/ 686980 h 1046071"/>
              <a:gd name="connsiteX53" fmla="*/ 11054931 w 12292893"/>
              <a:gd name="connsiteY53" fmla="*/ 681559 h 1046071"/>
              <a:gd name="connsiteX54" fmla="*/ 10998846 w 12292893"/>
              <a:gd name="connsiteY54" fmla="*/ 577240 h 1046071"/>
              <a:gd name="connsiteX55" fmla="*/ 10985572 w 12292893"/>
              <a:gd name="connsiteY55" fmla="*/ 545459 h 1046071"/>
              <a:gd name="connsiteX56" fmla="*/ 10981272 w 12292893"/>
              <a:gd name="connsiteY56" fmla="*/ 514051 h 1046071"/>
              <a:gd name="connsiteX57" fmla="*/ 10950238 w 12292893"/>
              <a:gd name="connsiteY57" fmla="*/ 428989 h 1046071"/>
              <a:gd name="connsiteX58" fmla="*/ 10946687 w 12292893"/>
              <a:gd name="connsiteY58" fmla="*/ 423941 h 1046071"/>
              <a:gd name="connsiteX59" fmla="*/ 11552779 w 12292893"/>
              <a:gd name="connsiteY59" fmla="*/ 389729 h 1046071"/>
              <a:gd name="connsiteX60" fmla="*/ 11548853 w 12292893"/>
              <a:gd name="connsiteY60" fmla="*/ 393468 h 1046071"/>
              <a:gd name="connsiteX61" fmla="*/ 11541375 w 12292893"/>
              <a:gd name="connsiteY61" fmla="*/ 436654 h 1046071"/>
              <a:gd name="connsiteX62" fmla="*/ 11544180 w 12292893"/>
              <a:gd name="connsiteY62" fmla="*/ 440579 h 1046071"/>
              <a:gd name="connsiteX63" fmla="*/ 11569604 w 12292893"/>
              <a:gd name="connsiteY63" fmla="*/ 410854 h 1046071"/>
              <a:gd name="connsiteX64" fmla="*/ 11552779 w 12292893"/>
              <a:gd name="connsiteY64" fmla="*/ 389729 h 1046071"/>
              <a:gd name="connsiteX65" fmla="*/ 10553296 w 12292893"/>
              <a:gd name="connsiteY65" fmla="*/ 389238 h 1046071"/>
              <a:gd name="connsiteX66" fmla="*/ 10546613 w 12292893"/>
              <a:gd name="connsiteY66" fmla="*/ 392159 h 1046071"/>
              <a:gd name="connsiteX67" fmla="*/ 10495015 w 12292893"/>
              <a:gd name="connsiteY67" fmla="*/ 432540 h 1046071"/>
              <a:gd name="connsiteX68" fmla="*/ 10419487 w 12292893"/>
              <a:gd name="connsiteY68" fmla="*/ 513677 h 1046071"/>
              <a:gd name="connsiteX69" fmla="*/ 10408831 w 12292893"/>
              <a:gd name="connsiteY69" fmla="*/ 548824 h 1046071"/>
              <a:gd name="connsiteX70" fmla="*/ 10406027 w 12292893"/>
              <a:gd name="connsiteY70" fmla="*/ 564341 h 1046071"/>
              <a:gd name="connsiteX71" fmla="*/ 10395183 w 12292893"/>
              <a:gd name="connsiteY71" fmla="*/ 656881 h 1046071"/>
              <a:gd name="connsiteX72" fmla="*/ 10400605 w 12292893"/>
              <a:gd name="connsiteY72" fmla="*/ 701375 h 1046071"/>
              <a:gd name="connsiteX73" fmla="*/ 10411448 w 12292893"/>
              <a:gd name="connsiteY73" fmla="*/ 710910 h 1046071"/>
              <a:gd name="connsiteX74" fmla="*/ 10487911 w 12292893"/>
              <a:gd name="connsiteY74" fmla="*/ 705488 h 1046071"/>
              <a:gd name="connsiteX75" fmla="*/ 10681778 w 12292893"/>
              <a:gd name="connsiteY75" fmla="*/ 693336 h 1046071"/>
              <a:gd name="connsiteX76" fmla="*/ 10697669 w 12292893"/>
              <a:gd name="connsiteY76" fmla="*/ 681933 h 1046071"/>
              <a:gd name="connsiteX77" fmla="*/ 10679348 w 12292893"/>
              <a:gd name="connsiteY77" fmla="*/ 672585 h 1046071"/>
              <a:gd name="connsiteX78" fmla="*/ 10589238 w 12292893"/>
              <a:gd name="connsiteY78" fmla="*/ 551067 h 1046071"/>
              <a:gd name="connsiteX79" fmla="*/ 10563812 w 12292893"/>
              <a:gd name="connsiteY79" fmla="*/ 480213 h 1046071"/>
              <a:gd name="connsiteX80" fmla="*/ 10556895 w 12292893"/>
              <a:gd name="connsiteY80" fmla="*/ 395711 h 1046071"/>
              <a:gd name="connsiteX81" fmla="*/ 10553296 w 12292893"/>
              <a:gd name="connsiteY81" fmla="*/ 389238 h 1046071"/>
              <a:gd name="connsiteX82" fmla="*/ 10641210 w 12292893"/>
              <a:gd name="connsiteY82" fmla="*/ 347478 h 1046071"/>
              <a:gd name="connsiteX83" fmla="*/ 10632984 w 12292893"/>
              <a:gd name="connsiteY83" fmla="*/ 351404 h 1046071"/>
              <a:gd name="connsiteX84" fmla="*/ 10627562 w 12292893"/>
              <a:gd name="connsiteY84" fmla="*/ 370847 h 1046071"/>
              <a:gd name="connsiteX85" fmla="*/ 10624197 w 12292893"/>
              <a:gd name="connsiteY85" fmla="*/ 384494 h 1046071"/>
              <a:gd name="connsiteX86" fmla="*/ 10619897 w 12292893"/>
              <a:gd name="connsiteY86" fmla="*/ 408237 h 1046071"/>
              <a:gd name="connsiteX87" fmla="*/ 10618402 w 12292893"/>
              <a:gd name="connsiteY87" fmla="*/ 416276 h 1046071"/>
              <a:gd name="connsiteX88" fmla="*/ 10614850 w 12292893"/>
              <a:gd name="connsiteY88" fmla="*/ 491617 h 1046071"/>
              <a:gd name="connsiteX89" fmla="*/ 10628684 w 12292893"/>
              <a:gd name="connsiteY89" fmla="*/ 528446 h 1046071"/>
              <a:gd name="connsiteX90" fmla="*/ 10636349 w 12292893"/>
              <a:gd name="connsiteY90" fmla="*/ 543215 h 1046071"/>
              <a:gd name="connsiteX91" fmla="*/ 10660466 w 12292893"/>
              <a:gd name="connsiteY91" fmla="*/ 592383 h 1046071"/>
              <a:gd name="connsiteX92" fmla="*/ 10713372 w 12292893"/>
              <a:gd name="connsiteY92" fmla="*/ 648842 h 1046071"/>
              <a:gd name="connsiteX93" fmla="*/ 10729824 w 12292893"/>
              <a:gd name="connsiteY93" fmla="*/ 672024 h 1046071"/>
              <a:gd name="connsiteX94" fmla="*/ 10734685 w 12292893"/>
              <a:gd name="connsiteY94" fmla="*/ 678567 h 1046071"/>
              <a:gd name="connsiteX95" fmla="*/ 10779366 w 12292893"/>
              <a:gd name="connsiteY95" fmla="*/ 690719 h 1046071"/>
              <a:gd name="connsiteX96" fmla="*/ 10807409 w 12292893"/>
              <a:gd name="connsiteY96" fmla="*/ 669781 h 1046071"/>
              <a:gd name="connsiteX97" fmla="*/ 10813204 w 12292893"/>
              <a:gd name="connsiteY97" fmla="*/ 655012 h 1046071"/>
              <a:gd name="connsiteX98" fmla="*/ 10833956 w 12292893"/>
              <a:gd name="connsiteY98" fmla="*/ 531811 h 1046071"/>
              <a:gd name="connsiteX99" fmla="*/ 10842742 w 12292893"/>
              <a:gd name="connsiteY99" fmla="*/ 502086 h 1046071"/>
              <a:gd name="connsiteX100" fmla="*/ 10859754 w 12292893"/>
              <a:gd name="connsiteY100" fmla="*/ 474604 h 1046071"/>
              <a:gd name="connsiteX101" fmla="*/ 10892658 w 12292893"/>
              <a:gd name="connsiteY101" fmla="*/ 368790 h 1046071"/>
              <a:gd name="connsiteX102" fmla="*/ 10885180 w 12292893"/>
              <a:gd name="connsiteY102" fmla="*/ 362621 h 1046071"/>
              <a:gd name="connsiteX103" fmla="*/ 10836199 w 12292893"/>
              <a:gd name="connsiteY103" fmla="*/ 374025 h 1046071"/>
              <a:gd name="connsiteX104" fmla="*/ 10791518 w 12292893"/>
              <a:gd name="connsiteY104" fmla="*/ 379634 h 1046071"/>
              <a:gd name="connsiteX105" fmla="*/ 10745154 w 12292893"/>
              <a:gd name="connsiteY105" fmla="*/ 377016 h 1046071"/>
              <a:gd name="connsiteX106" fmla="*/ 10727020 w 12292893"/>
              <a:gd name="connsiteY106" fmla="*/ 374586 h 1046071"/>
              <a:gd name="connsiteX107" fmla="*/ 10711503 w 12292893"/>
              <a:gd name="connsiteY107" fmla="*/ 371408 h 1046071"/>
              <a:gd name="connsiteX108" fmla="*/ 10693369 w 12292893"/>
              <a:gd name="connsiteY108" fmla="*/ 367108 h 1046071"/>
              <a:gd name="connsiteX109" fmla="*/ 10653735 w 12292893"/>
              <a:gd name="connsiteY109" fmla="*/ 352713 h 1046071"/>
              <a:gd name="connsiteX110" fmla="*/ 10641210 w 12292893"/>
              <a:gd name="connsiteY110" fmla="*/ 347478 h 1046071"/>
              <a:gd name="connsiteX111" fmla="*/ 10369758 w 12292893"/>
              <a:gd name="connsiteY111" fmla="*/ 338879 h 1046071"/>
              <a:gd name="connsiteX112" fmla="*/ 10362654 w 12292893"/>
              <a:gd name="connsiteY112" fmla="*/ 357948 h 1046071"/>
              <a:gd name="connsiteX113" fmla="*/ 10364898 w 12292893"/>
              <a:gd name="connsiteY113" fmla="*/ 358695 h 1046071"/>
              <a:gd name="connsiteX114" fmla="*/ 10369758 w 12292893"/>
              <a:gd name="connsiteY114" fmla="*/ 338879 h 1046071"/>
              <a:gd name="connsiteX115" fmla="*/ 11346424 w 12292893"/>
              <a:gd name="connsiteY115" fmla="*/ 288619 h 1046071"/>
              <a:gd name="connsiteX116" fmla="*/ 11350474 w 12292893"/>
              <a:gd name="connsiteY116" fmla="*/ 306943 h 1046071"/>
              <a:gd name="connsiteX117" fmla="*/ 11351060 w 12292893"/>
              <a:gd name="connsiteY117" fmla="*/ 322053 h 1046071"/>
              <a:gd name="connsiteX118" fmla="*/ 11346424 w 12292893"/>
              <a:gd name="connsiteY118" fmla="*/ 288619 h 1046071"/>
              <a:gd name="connsiteX119" fmla="*/ 11349751 w 12292893"/>
              <a:gd name="connsiteY119" fmla="*/ 159406 h 1046071"/>
              <a:gd name="connsiteX120" fmla="*/ 11338160 w 12292893"/>
              <a:gd name="connsiteY120" fmla="*/ 178288 h 1046071"/>
              <a:gd name="connsiteX121" fmla="*/ 11336104 w 12292893"/>
              <a:gd name="connsiteY121" fmla="*/ 214183 h 1046071"/>
              <a:gd name="connsiteX122" fmla="*/ 11346424 w 12292893"/>
              <a:gd name="connsiteY122" fmla="*/ 288619 h 1046071"/>
              <a:gd name="connsiteX123" fmla="*/ 11329934 w 12292893"/>
              <a:gd name="connsiteY123" fmla="*/ 213996 h 1046071"/>
              <a:gd name="connsiteX124" fmla="*/ 11331617 w 12292893"/>
              <a:gd name="connsiteY124" fmla="*/ 176232 h 1046071"/>
              <a:gd name="connsiteX125" fmla="*/ 11330682 w 12292893"/>
              <a:gd name="connsiteY125" fmla="*/ 166697 h 1046071"/>
              <a:gd name="connsiteX126" fmla="*/ 11320587 w 12292893"/>
              <a:gd name="connsiteY126" fmla="*/ 169315 h 1046071"/>
              <a:gd name="connsiteX127" fmla="*/ 11315166 w 12292893"/>
              <a:gd name="connsiteY127" fmla="*/ 172680 h 1046071"/>
              <a:gd name="connsiteX128" fmla="*/ 11277776 w 12292893"/>
              <a:gd name="connsiteY128" fmla="*/ 204461 h 1046071"/>
              <a:gd name="connsiteX129" fmla="*/ 11265436 w 12292893"/>
              <a:gd name="connsiteY129" fmla="*/ 217174 h 1046071"/>
              <a:gd name="connsiteX130" fmla="*/ 11199630 w 12292893"/>
              <a:gd name="connsiteY130" fmla="*/ 287467 h 1046071"/>
              <a:gd name="connsiteX131" fmla="*/ 11051004 w 12292893"/>
              <a:gd name="connsiteY131" fmla="*/ 311958 h 1046071"/>
              <a:gd name="connsiteX132" fmla="*/ 11045770 w 12292893"/>
              <a:gd name="connsiteY132" fmla="*/ 310088 h 1046071"/>
              <a:gd name="connsiteX133" fmla="*/ 11027636 w 12292893"/>
              <a:gd name="connsiteY133" fmla="*/ 345983 h 1046071"/>
              <a:gd name="connsiteX134" fmla="*/ 11014175 w 12292893"/>
              <a:gd name="connsiteY134" fmla="*/ 376643 h 1046071"/>
              <a:gd name="connsiteX135" fmla="*/ 11019036 w 12292893"/>
              <a:gd name="connsiteY135" fmla="*/ 430484 h 1046071"/>
              <a:gd name="connsiteX136" fmla="*/ 11019036 w 12292893"/>
              <a:gd name="connsiteY136" fmla="*/ 430671 h 1046071"/>
              <a:gd name="connsiteX137" fmla="*/ 11019784 w 12292893"/>
              <a:gd name="connsiteY137" fmla="*/ 435158 h 1046071"/>
              <a:gd name="connsiteX138" fmla="*/ 11028197 w 12292893"/>
              <a:gd name="connsiteY138" fmla="*/ 513490 h 1046071"/>
              <a:gd name="connsiteX139" fmla="*/ 11049322 w 12292893"/>
              <a:gd name="connsiteY139" fmla="*/ 556676 h 1046071"/>
              <a:gd name="connsiteX140" fmla="*/ 11049883 w 12292893"/>
              <a:gd name="connsiteY140" fmla="*/ 566023 h 1046071"/>
              <a:gd name="connsiteX141" fmla="*/ 11085590 w 12292893"/>
              <a:gd name="connsiteY141" fmla="*/ 679128 h 1046071"/>
              <a:gd name="connsiteX142" fmla="*/ 11104472 w 12292893"/>
              <a:gd name="connsiteY142" fmla="*/ 689971 h 1046071"/>
              <a:gd name="connsiteX143" fmla="*/ 11317035 w 12292893"/>
              <a:gd name="connsiteY143" fmla="*/ 699880 h 1046071"/>
              <a:gd name="connsiteX144" fmla="*/ 11460986 w 12292893"/>
              <a:gd name="connsiteY144" fmla="*/ 711097 h 1046071"/>
              <a:gd name="connsiteX145" fmla="*/ 11472764 w 12292893"/>
              <a:gd name="connsiteY145" fmla="*/ 703993 h 1046071"/>
              <a:gd name="connsiteX146" fmla="*/ 11480056 w 12292893"/>
              <a:gd name="connsiteY146" fmla="*/ 653703 h 1046071"/>
              <a:gd name="connsiteX147" fmla="*/ 11491272 w 12292893"/>
              <a:gd name="connsiteY147" fmla="*/ 594066 h 1046071"/>
              <a:gd name="connsiteX148" fmla="*/ 11500620 w 12292893"/>
              <a:gd name="connsiteY148" fmla="*/ 565649 h 1046071"/>
              <a:gd name="connsiteX149" fmla="*/ 11508659 w 12292893"/>
              <a:gd name="connsiteY149" fmla="*/ 503582 h 1046071"/>
              <a:gd name="connsiteX150" fmla="*/ 11499124 w 12292893"/>
              <a:gd name="connsiteY150" fmla="*/ 492925 h 1046071"/>
              <a:gd name="connsiteX151" fmla="*/ 11412193 w 12292893"/>
              <a:gd name="connsiteY151" fmla="*/ 457405 h 1046071"/>
              <a:gd name="connsiteX152" fmla="*/ 11392189 w 12292893"/>
              <a:gd name="connsiteY152" fmla="*/ 434036 h 1046071"/>
              <a:gd name="connsiteX153" fmla="*/ 11392002 w 12292893"/>
              <a:gd name="connsiteY153" fmla="*/ 434223 h 1046071"/>
              <a:gd name="connsiteX154" fmla="*/ 11380785 w 12292893"/>
              <a:gd name="connsiteY154" fmla="*/ 413845 h 1046071"/>
              <a:gd name="connsiteX155" fmla="*/ 11366950 w 12292893"/>
              <a:gd name="connsiteY155" fmla="*/ 381503 h 1046071"/>
              <a:gd name="connsiteX156" fmla="*/ 11350474 w 12292893"/>
              <a:gd name="connsiteY156" fmla="*/ 306943 h 1046071"/>
              <a:gd name="connsiteX157" fmla="*/ 11346947 w 12292893"/>
              <a:gd name="connsiteY157" fmla="*/ 216052 h 1046071"/>
              <a:gd name="connsiteX158" fmla="*/ 11352369 w 12292893"/>
              <a:gd name="connsiteY158" fmla="*/ 178475 h 1046071"/>
              <a:gd name="connsiteX159" fmla="*/ 11354986 w 12292893"/>
              <a:gd name="connsiteY159" fmla="*/ 164828 h 1046071"/>
              <a:gd name="connsiteX160" fmla="*/ 11349751 w 12292893"/>
              <a:gd name="connsiteY160" fmla="*/ 159406 h 1046071"/>
              <a:gd name="connsiteX161" fmla="*/ 10931520 w 12292893"/>
              <a:gd name="connsiteY161" fmla="*/ 265 h 1046071"/>
              <a:gd name="connsiteX162" fmla="*/ 10940144 w 12292893"/>
              <a:gd name="connsiteY162" fmla="*/ 2929 h 1046071"/>
              <a:gd name="connsiteX163" fmla="*/ 10943321 w 12292893"/>
              <a:gd name="connsiteY163" fmla="*/ 6668 h 1046071"/>
              <a:gd name="connsiteX164" fmla="*/ 10943695 w 12292893"/>
              <a:gd name="connsiteY164" fmla="*/ 30224 h 1046071"/>
              <a:gd name="connsiteX165" fmla="*/ 10937526 w 12292893"/>
              <a:gd name="connsiteY165" fmla="*/ 48731 h 1046071"/>
              <a:gd name="connsiteX166" fmla="*/ 10936218 w 12292893"/>
              <a:gd name="connsiteY166" fmla="*/ 54901 h 1046071"/>
              <a:gd name="connsiteX167" fmla="*/ 10930983 w 12292893"/>
              <a:gd name="connsiteY167" fmla="*/ 47797 h 1046071"/>
              <a:gd name="connsiteX168" fmla="*/ 10930422 w 12292893"/>
              <a:gd name="connsiteY168" fmla="*/ 68175 h 1046071"/>
              <a:gd name="connsiteX169" fmla="*/ 10937713 w 12292893"/>
              <a:gd name="connsiteY169" fmla="*/ 79765 h 1046071"/>
              <a:gd name="connsiteX170" fmla="*/ 10973794 w 12292893"/>
              <a:gd name="connsiteY170" fmla="*/ 105751 h 1046071"/>
              <a:gd name="connsiteX171" fmla="*/ 10977346 w 12292893"/>
              <a:gd name="connsiteY171" fmla="*/ 109864 h 1046071"/>
              <a:gd name="connsiteX172" fmla="*/ 11013802 w 12292893"/>
              <a:gd name="connsiteY172" fmla="*/ 137159 h 1046071"/>
              <a:gd name="connsiteX173" fmla="*/ 11039975 w 12292893"/>
              <a:gd name="connsiteY173" fmla="*/ 163145 h 1046071"/>
              <a:gd name="connsiteX174" fmla="*/ 11087834 w 12292893"/>
              <a:gd name="connsiteY174" fmla="*/ 197731 h 1046071"/>
              <a:gd name="connsiteX175" fmla="*/ 11181870 w 12292893"/>
              <a:gd name="connsiteY175" fmla="*/ 189131 h 1046071"/>
              <a:gd name="connsiteX176" fmla="*/ 11210660 w 12292893"/>
              <a:gd name="connsiteY176" fmla="*/ 156041 h 1046071"/>
              <a:gd name="connsiteX177" fmla="*/ 11217204 w 12292893"/>
              <a:gd name="connsiteY177" fmla="*/ 145011 h 1046071"/>
              <a:gd name="connsiteX178" fmla="*/ 11235712 w 12292893"/>
              <a:gd name="connsiteY178" fmla="*/ 107621 h 1046071"/>
              <a:gd name="connsiteX179" fmla="*/ 11240946 w 12292893"/>
              <a:gd name="connsiteY179" fmla="*/ 77335 h 1046071"/>
              <a:gd name="connsiteX180" fmla="*/ 11252911 w 12292893"/>
              <a:gd name="connsiteY180" fmla="*/ 63875 h 1046071"/>
              <a:gd name="connsiteX181" fmla="*/ 11248798 w 12292893"/>
              <a:gd name="connsiteY181" fmla="*/ 58827 h 1046071"/>
              <a:gd name="connsiteX182" fmla="*/ 11254220 w 12292893"/>
              <a:gd name="connsiteY182" fmla="*/ 58453 h 1046071"/>
              <a:gd name="connsiteX183" fmla="*/ 11256650 w 12292893"/>
              <a:gd name="connsiteY183" fmla="*/ 60136 h 1046071"/>
              <a:gd name="connsiteX184" fmla="*/ 11279458 w 12292893"/>
              <a:gd name="connsiteY184" fmla="*/ 63501 h 1046071"/>
              <a:gd name="connsiteX185" fmla="*/ 11317035 w 12292893"/>
              <a:gd name="connsiteY185" fmla="*/ 66305 h 1046071"/>
              <a:gd name="connsiteX186" fmla="*/ 11329186 w 12292893"/>
              <a:gd name="connsiteY186" fmla="*/ 70605 h 1046071"/>
              <a:gd name="connsiteX187" fmla="*/ 11336665 w 12292893"/>
              <a:gd name="connsiteY187" fmla="*/ 72848 h 1046071"/>
              <a:gd name="connsiteX188" fmla="*/ 11374428 w 12292893"/>
              <a:gd name="connsiteY188" fmla="*/ 73222 h 1046071"/>
              <a:gd name="connsiteX189" fmla="*/ 11397236 w 12292893"/>
              <a:gd name="connsiteY189" fmla="*/ 74157 h 1046071"/>
              <a:gd name="connsiteX190" fmla="*/ 11411632 w 12292893"/>
              <a:gd name="connsiteY190" fmla="*/ 80887 h 1046071"/>
              <a:gd name="connsiteX191" fmla="*/ 11431822 w 12292893"/>
              <a:gd name="connsiteY191" fmla="*/ 116595 h 1046071"/>
              <a:gd name="connsiteX192" fmla="*/ 11428457 w 12292893"/>
              <a:gd name="connsiteY192" fmla="*/ 136037 h 1046071"/>
              <a:gd name="connsiteX193" fmla="*/ 11425092 w 12292893"/>
              <a:gd name="connsiteY193" fmla="*/ 135103 h 1046071"/>
              <a:gd name="connsiteX194" fmla="*/ 11421353 w 12292893"/>
              <a:gd name="connsiteY194" fmla="*/ 139029 h 1046071"/>
              <a:gd name="connsiteX195" fmla="*/ 11401350 w 12292893"/>
              <a:gd name="connsiteY195" fmla="*/ 152489 h 1046071"/>
              <a:gd name="connsiteX196" fmla="*/ 11380224 w 12292893"/>
              <a:gd name="connsiteY196" fmla="*/ 155293 h 1046071"/>
              <a:gd name="connsiteX197" fmla="*/ 11358912 w 12292893"/>
              <a:gd name="connsiteY197" fmla="*/ 174549 h 1046071"/>
              <a:gd name="connsiteX198" fmla="*/ 11358164 w 12292893"/>
              <a:gd name="connsiteY198" fmla="*/ 181840 h 1046071"/>
              <a:gd name="connsiteX199" fmla="*/ 11352742 w 12292893"/>
              <a:gd name="connsiteY199" fmla="*/ 221100 h 1046071"/>
              <a:gd name="connsiteX200" fmla="*/ 11351995 w 12292893"/>
              <a:gd name="connsiteY200" fmla="*/ 256620 h 1046071"/>
              <a:gd name="connsiteX201" fmla="*/ 11363399 w 12292893"/>
              <a:gd name="connsiteY201" fmla="*/ 347104 h 1046071"/>
              <a:gd name="connsiteX202" fmla="*/ 11399854 w 12292893"/>
              <a:gd name="connsiteY202" fmla="*/ 420389 h 1046071"/>
              <a:gd name="connsiteX203" fmla="*/ 11514454 w 12292893"/>
              <a:gd name="connsiteY203" fmla="*/ 454975 h 1046071"/>
              <a:gd name="connsiteX204" fmla="*/ 11525298 w 12292893"/>
              <a:gd name="connsiteY204" fmla="*/ 443758 h 1046071"/>
              <a:gd name="connsiteX205" fmla="*/ 11537449 w 12292893"/>
              <a:gd name="connsiteY205" fmla="*/ 387299 h 1046071"/>
              <a:gd name="connsiteX206" fmla="*/ 11538010 w 12292893"/>
              <a:gd name="connsiteY206" fmla="*/ 373464 h 1046071"/>
              <a:gd name="connsiteX207" fmla="*/ 11532402 w 12292893"/>
              <a:gd name="connsiteY207" fmla="*/ 322614 h 1046071"/>
              <a:gd name="connsiteX208" fmla="*/ 11533150 w 12292893"/>
              <a:gd name="connsiteY208" fmla="*/ 320184 h 1046071"/>
              <a:gd name="connsiteX209" fmla="*/ 11534271 w 12292893"/>
              <a:gd name="connsiteY209" fmla="*/ 314949 h 1046071"/>
              <a:gd name="connsiteX210" fmla="*/ 11551844 w 12292893"/>
              <a:gd name="connsiteY210" fmla="*/ 281298 h 1046071"/>
              <a:gd name="connsiteX211" fmla="*/ 11568109 w 12292893"/>
              <a:gd name="connsiteY211" fmla="*/ 272137 h 1046071"/>
              <a:gd name="connsiteX212" fmla="*/ 11574465 w 12292893"/>
              <a:gd name="connsiteY212" fmla="*/ 255873 h 1046071"/>
              <a:gd name="connsiteX213" fmla="*/ 11576709 w 12292893"/>
              <a:gd name="connsiteY213" fmla="*/ 255312 h 1046071"/>
              <a:gd name="connsiteX214" fmla="*/ 11578765 w 12292893"/>
              <a:gd name="connsiteY214" fmla="*/ 239608 h 1046071"/>
              <a:gd name="connsiteX215" fmla="*/ 11575587 w 12292893"/>
              <a:gd name="connsiteY215" fmla="*/ 231756 h 1046071"/>
              <a:gd name="connsiteX216" fmla="*/ 11567735 w 12292893"/>
              <a:gd name="connsiteY216" fmla="*/ 236430 h 1046071"/>
              <a:gd name="connsiteX217" fmla="*/ 11562688 w 12292893"/>
              <a:gd name="connsiteY217" fmla="*/ 238486 h 1046071"/>
              <a:gd name="connsiteX218" fmla="*/ 11563248 w 12292893"/>
              <a:gd name="connsiteY218" fmla="*/ 208948 h 1046071"/>
              <a:gd name="connsiteX219" fmla="*/ 11576522 w 12292893"/>
              <a:gd name="connsiteY219" fmla="*/ 198666 h 1046071"/>
              <a:gd name="connsiteX220" fmla="*/ 11578952 w 12292893"/>
              <a:gd name="connsiteY220" fmla="*/ 186140 h 1046071"/>
              <a:gd name="connsiteX221" fmla="*/ 11571100 w 12292893"/>
              <a:gd name="connsiteY221" fmla="*/ 171184 h 1046071"/>
              <a:gd name="connsiteX222" fmla="*/ 11574465 w 12292893"/>
              <a:gd name="connsiteY222" fmla="*/ 153050 h 1046071"/>
              <a:gd name="connsiteX223" fmla="*/ 11578578 w 12292893"/>
              <a:gd name="connsiteY223" fmla="*/ 129868 h 1046071"/>
              <a:gd name="connsiteX224" fmla="*/ 11575400 w 12292893"/>
              <a:gd name="connsiteY224" fmla="*/ 124073 h 1046071"/>
              <a:gd name="connsiteX225" fmla="*/ 11572409 w 12292893"/>
              <a:gd name="connsiteY225" fmla="*/ 124073 h 1046071"/>
              <a:gd name="connsiteX226" fmla="*/ 11572409 w 12292893"/>
              <a:gd name="connsiteY226" fmla="*/ 122390 h 1046071"/>
              <a:gd name="connsiteX227" fmla="*/ 11582878 w 12292893"/>
              <a:gd name="connsiteY227" fmla="*/ 105004 h 1046071"/>
              <a:gd name="connsiteX228" fmla="*/ 11595591 w 12292893"/>
              <a:gd name="connsiteY228" fmla="*/ 97339 h 1046071"/>
              <a:gd name="connsiteX229" fmla="*/ 11666258 w 12292893"/>
              <a:gd name="connsiteY229" fmla="*/ 134916 h 1046071"/>
              <a:gd name="connsiteX230" fmla="*/ 11667754 w 12292893"/>
              <a:gd name="connsiteY230" fmla="*/ 137159 h 1046071"/>
              <a:gd name="connsiteX231" fmla="*/ 11668875 w 12292893"/>
              <a:gd name="connsiteY231" fmla="*/ 163893 h 1046071"/>
              <a:gd name="connsiteX232" fmla="*/ 11675231 w 12292893"/>
              <a:gd name="connsiteY232" fmla="*/ 182588 h 1046071"/>
              <a:gd name="connsiteX233" fmla="*/ 11694861 w 12292893"/>
              <a:gd name="connsiteY233" fmla="*/ 195114 h 1046071"/>
              <a:gd name="connsiteX234" fmla="*/ 11716174 w 12292893"/>
              <a:gd name="connsiteY234" fmla="*/ 226334 h 1046071"/>
              <a:gd name="connsiteX235" fmla="*/ 11733747 w 12292893"/>
              <a:gd name="connsiteY235" fmla="*/ 283167 h 1046071"/>
              <a:gd name="connsiteX236" fmla="*/ 11737673 w 12292893"/>
              <a:gd name="connsiteY236" fmla="*/ 337383 h 1046071"/>
              <a:gd name="connsiteX237" fmla="*/ 11735804 w 12292893"/>
              <a:gd name="connsiteY237" fmla="*/ 409172 h 1046071"/>
              <a:gd name="connsiteX238" fmla="*/ 11742534 w 12292893"/>
              <a:gd name="connsiteY238" fmla="*/ 502273 h 1046071"/>
              <a:gd name="connsiteX239" fmla="*/ 11749451 w 12292893"/>
              <a:gd name="connsiteY239" fmla="*/ 573875 h 1046071"/>
              <a:gd name="connsiteX240" fmla="*/ 11743094 w 12292893"/>
              <a:gd name="connsiteY240" fmla="*/ 614069 h 1046071"/>
              <a:gd name="connsiteX241" fmla="*/ 11740477 w 12292893"/>
              <a:gd name="connsiteY241" fmla="*/ 624539 h 1046071"/>
              <a:gd name="connsiteX242" fmla="*/ 11732625 w 12292893"/>
              <a:gd name="connsiteY242" fmla="*/ 663798 h 1046071"/>
              <a:gd name="connsiteX243" fmla="*/ 11729634 w 12292893"/>
              <a:gd name="connsiteY243" fmla="*/ 674080 h 1046071"/>
              <a:gd name="connsiteX244" fmla="*/ 11712248 w 12292893"/>
              <a:gd name="connsiteY244" fmla="*/ 697823 h 1046071"/>
              <a:gd name="connsiteX245" fmla="*/ 11700283 w 12292893"/>
              <a:gd name="connsiteY245" fmla="*/ 726240 h 1046071"/>
              <a:gd name="connsiteX246" fmla="*/ 11704957 w 12292893"/>
              <a:gd name="connsiteY246" fmla="*/ 730353 h 1046071"/>
              <a:gd name="connsiteX247" fmla="*/ 11717330 w 12292893"/>
              <a:gd name="connsiteY247" fmla="*/ 732929 h 1046071"/>
              <a:gd name="connsiteX248" fmla="*/ 12192000 w 12292893"/>
              <a:gd name="connsiteY248" fmla="*/ 732929 h 1046071"/>
              <a:gd name="connsiteX249" fmla="*/ 12192000 w 12292893"/>
              <a:gd name="connsiteY249" fmla="*/ 825550 h 1046071"/>
              <a:gd name="connsiteX250" fmla="*/ 12205236 w 12292893"/>
              <a:gd name="connsiteY250" fmla="*/ 832802 h 1046071"/>
              <a:gd name="connsiteX251" fmla="*/ 12204487 w 12292893"/>
              <a:gd name="connsiteY251" fmla="*/ 1036765 h 1046071"/>
              <a:gd name="connsiteX252" fmla="*/ 12196822 w 12292893"/>
              <a:gd name="connsiteY252" fmla="*/ 1044430 h 1046071"/>
              <a:gd name="connsiteX253" fmla="*/ 10934909 w 12292893"/>
              <a:gd name="connsiteY253" fmla="*/ 1005332 h 1046071"/>
              <a:gd name="connsiteX254" fmla="*/ 0 w 12292893"/>
              <a:gd name="connsiteY254" fmla="*/ 908775 h 1046071"/>
              <a:gd name="connsiteX255" fmla="*/ 0 w 12292893"/>
              <a:gd name="connsiteY255" fmla="*/ 732929 h 1046071"/>
              <a:gd name="connsiteX256" fmla="*/ 10184483 w 12292893"/>
              <a:gd name="connsiteY256" fmla="*/ 732929 h 1046071"/>
              <a:gd name="connsiteX257" fmla="*/ 10336481 w 12292893"/>
              <a:gd name="connsiteY257" fmla="*/ 714462 h 1046071"/>
              <a:gd name="connsiteX258" fmla="*/ 10349568 w 12292893"/>
              <a:gd name="connsiteY258" fmla="*/ 713901 h 1046071"/>
              <a:gd name="connsiteX259" fmla="*/ 10356111 w 12292893"/>
              <a:gd name="connsiteY259" fmla="*/ 709414 h 1046071"/>
              <a:gd name="connsiteX260" fmla="*/ 10354615 w 12292893"/>
              <a:gd name="connsiteY260" fmla="*/ 679128 h 1046071"/>
              <a:gd name="connsiteX261" fmla="*/ 10358167 w 12292893"/>
              <a:gd name="connsiteY261" fmla="*/ 520594 h 1046071"/>
              <a:gd name="connsiteX262" fmla="*/ 10372188 w 12292893"/>
              <a:gd name="connsiteY262" fmla="*/ 482269 h 1046071"/>
              <a:gd name="connsiteX263" fmla="*/ 10396679 w 12292893"/>
              <a:gd name="connsiteY263" fmla="*/ 451984 h 1046071"/>
              <a:gd name="connsiteX264" fmla="*/ 10447903 w 12292893"/>
              <a:gd name="connsiteY264" fmla="*/ 334765 h 1046071"/>
              <a:gd name="connsiteX265" fmla="*/ 10448464 w 12292893"/>
              <a:gd name="connsiteY265" fmla="*/ 261107 h 1046071"/>
              <a:gd name="connsiteX266" fmla="*/ 10446408 w 12292893"/>
              <a:gd name="connsiteY266" fmla="*/ 225774 h 1046071"/>
              <a:gd name="connsiteX267" fmla="*/ 10448464 w 12292893"/>
              <a:gd name="connsiteY267" fmla="*/ 215678 h 1046071"/>
              <a:gd name="connsiteX268" fmla="*/ 10453512 w 12292893"/>
              <a:gd name="connsiteY268" fmla="*/ 201096 h 1046071"/>
              <a:gd name="connsiteX269" fmla="*/ 10442856 w 12292893"/>
              <a:gd name="connsiteY269" fmla="*/ 229139 h 1046071"/>
              <a:gd name="connsiteX270" fmla="*/ 10417991 w 12292893"/>
              <a:gd name="connsiteY270" fmla="*/ 307471 h 1046071"/>
              <a:gd name="connsiteX271" fmla="*/ 10413318 w 12292893"/>
              <a:gd name="connsiteY271" fmla="*/ 312331 h 1046071"/>
              <a:gd name="connsiteX272" fmla="*/ 10410513 w 12292893"/>
              <a:gd name="connsiteY272" fmla="*/ 310649 h 1046071"/>
              <a:gd name="connsiteX273" fmla="*/ 10388266 w 12292893"/>
              <a:gd name="connsiteY273" fmla="*/ 406929 h 1046071"/>
              <a:gd name="connsiteX274" fmla="*/ 10366767 w 12292893"/>
              <a:gd name="connsiteY274" fmla="*/ 418706 h 1046071"/>
              <a:gd name="connsiteX275" fmla="*/ 10364337 w 12292893"/>
              <a:gd name="connsiteY275" fmla="*/ 417398 h 1046071"/>
              <a:gd name="connsiteX276" fmla="*/ 10363963 w 12292893"/>
              <a:gd name="connsiteY276" fmla="*/ 416650 h 1046071"/>
              <a:gd name="connsiteX277" fmla="*/ 10365458 w 12292893"/>
              <a:gd name="connsiteY277" fmla="*/ 415528 h 1046071"/>
              <a:gd name="connsiteX278" fmla="*/ 10368263 w 12292893"/>
              <a:gd name="connsiteY278" fmla="*/ 397768 h 1046071"/>
              <a:gd name="connsiteX279" fmla="*/ 10360784 w 12292893"/>
              <a:gd name="connsiteY279" fmla="*/ 413472 h 1046071"/>
              <a:gd name="connsiteX280" fmla="*/ 10362841 w 12292893"/>
              <a:gd name="connsiteY280" fmla="*/ 393468 h 1046071"/>
              <a:gd name="connsiteX281" fmla="*/ 10356298 w 12292893"/>
              <a:gd name="connsiteY281" fmla="*/ 413659 h 1046071"/>
              <a:gd name="connsiteX282" fmla="*/ 10355737 w 12292893"/>
              <a:gd name="connsiteY282" fmla="*/ 411041 h 1046071"/>
              <a:gd name="connsiteX283" fmla="*/ 10356671 w 12292893"/>
              <a:gd name="connsiteY283" fmla="*/ 393468 h 1046071"/>
              <a:gd name="connsiteX284" fmla="*/ 10355176 w 12292893"/>
              <a:gd name="connsiteY284" fmla="*/ 360004 h 1046071"/>
              <a:gd name="connsiteX285" fmla="*/ 10369010 w 12292893"/>
              <a:gd name="connsiteY285" fmla="*/ 311023 h 1046071"/>
              <a:gd name="connsiteX286" fmla="*/ 10397053 w 12292893"/>
              <a:gd name="connsiteY286" fmla="*/ 275129 h 1046071"/>
              <a:gd name="connsiteX287" fmla="*/ 10414252 w 12292893"/>
              <a:gd name="connsiteY287" fmla="*/ 237925 h 1046071"/>
              <a:gd name="connsiteX288" fmla="*/ 10429582 w 12292893"/>
              <a:gd name="connsiteY288" fmla="*/ 193244 h 1046071"/>
              <a:gd name="connsiteX289" fmla="*/ 10435751 w 12292893"/>
              <a:gd name="connsiteY289" fmla="*/ 178849 h 1046071"/>
              <a:gd name="connsiteX290" fmla="*/ 10450521 w 12292893"/>
              <a:gd name="connsiteY290" fmla="*/ 160902 h 1046071"/>
              <a:gd name="connsiteX291" fmla="*/ 10481368 w 12292893"/>
              <a:gd name="connsiteY291" fmla="*/ 133233 h 1046071"/>
              <a:gd name="connsiteX292" fmla="*/ 10489406 w 12292893"/>
              <a:gd name="connsiteY292" fmla="*/ 118277 h 1046071"/>
              <a:gd name="connsiteX293" fmla="*/ 10506232 w 12292893"/>
              <a:gd name="connsiteY293" fmla="*/ 95282 h 1046071"/>
              <a:gd name="connsiteX294" fmla="*/ 10529227 w 12292893"/>
              <a:gd name="connsiteY294" fmla="*/ 93039 h 1046071"/>
              <a:gd name="connsiteX295" fmla="*/ 10577460 w 12292893"/>
              <a:gd name="connsiteY295" fmla="*/ 80139 h 1046071"/>
              <a:gd name="connsiteX296" fmla="*/ 10582321 w 12292893"/>
              <a:gd name="connsiteY296" fmla="*/ 68361 h 1046071"/>
              <a:gd name="connsiteX297" fmla="*/ 10581947 w 12292893"/>
              <a:gd name="connsiteY297" fmla="*/ 62005 h 1046071"/>
              <a:gd name="connsiteX298" fmla="*/ 10581572 w 12292893"/>
              <a:gd name="connsiteY298" fmla="*/ 47984 h 1046071"/>
              <a:gd name="connsiteX299" fmla="*/ 10576899 w 12292893"/>
              <a:gd name="connsiteY299" fmla="*/ 34336 h 1046071"/>
              <a:gd name="connsiteX300" fmla="*/ 10572599 w 12292893"/>
              <a:gd name="connsiteY300" fmla="*/ 17137 h 1046071"/>
              <a:gd name="connsiteX301" fmla="*/ 10579329 w 12292893"/>
              <a:gd name="connsiteY301" fmla="*/ 1246 h 1046071"/>
              <a:gd name="connsiteX302" fmla="*/ 10594846 w 12292893"/>
              <a:gd name="connsiteY302" fmla="*/ 6107 h 1046071"/>
              <a:gd name="connsiteX303" fmla="*/ 10632984 w 12292893"/>
              <a:gd name="connsiteY303" fmla="*/ 23867 h 1046071"/>
              <a:gd name="connsiteX304" fmla="*/ 10701595 w 12292893"/>
              <a:gd name="connsiteY304" fmla="*/ 30971 h 1046071"/>
              <a:gd name="connsiteX305" fmla="*/ 10770392 w 12292893"/>
              <a:gd name="connsiteY305" fmla="*/ 33215 h 1046071"/>
              <a:gd name="connsiteX306" fmla="*/ 10898080 w 12292893"/>
              <a:gd name="connsiteY306" fmla="*/ 20689 h 1046071"/>
              <a:gd name="connsiteX307" fmla="*/ 10923878 w 12292893"/>
              <a:gd name="connsiteY307" fmla="*/ 5172 h 1046071"/>
              <a:gd name="connsiteX308" fmla="*/ 10931520 w 12292893"/>
              <a:gd name="connsiteY308" fmla="*/ 265 h 1046071"/>
              <a:gd name="connsiteX0" fmla="*/ 11634616 w 12292893"/>
              <a:gd name="connsiteY0" fmla="*/ 695510 h 1046071"/>
              <a:gd name="connsiteX1" fmla="*/ 11628681 w 12292893"/>
              <a:gd name="connsiteY1" fmla="*/ 699880 h 1046071"/>
              <a:gd name="connsiteX2" fmla="*/ 11627185 w 12292893"/>
              <a:gd name="connsiteY2" fmla="*/ 725492 h 1046071"/>
              <a:gd name="connsiteX3" fmla="*/ 11644384 w 12292893"/>
              <a:gd name="connsiteY3" fmla="*/ 729979 h 1046071"/>
              <a:gd name="connsiteX4" fmla="*/ 11651863 w 12292893"/>
              <a:gd name="connsiteY4" fmla="*/ 730913 h 1046071"/>
              <a:gd name="connsiteX5" fmla="*/ 11663080 w 12292893"/>
              <a:gd name="connsiteY5" fmla="*/ 719883 h 1046071"/>
              <a:gd name="connsiteX6" fmla="*/ 11662519 w 12292893"/>
              <a:gd name="connsiteY6" fmla="*/ 715209 h 1046071"/>
              <a:gd name="connsiteX7" fmla="*/ 11641954 w 12292893"/>
              <a:gd name="connsiteY7" fmla="*/ 696328 h 1046071"/>
              <a:gd name="connsiteX8" fmla="*/ 11634616 w 12292893"/>
              <a:gd name="connsiteY8" fmla="*/ 695510 h 1046071"/>
              <a:gd name="connsiteX9" fmla="*/ 11559135 w 12292893"/>
              <a:gd name="connsiteY9" fmla="*/ 473903 h 1046071"/>
              <a:gd name="connsiteX10" fmla="*/ 11555396 w 12292893"/>
              <a:gd name="connsiteY10" fmla="*/ 476100 h 1046071"/>
              <a:gd name="connsiteX11" fmla="*/ 11542684 w 12292893"/>
              <a:gd name="connsiteY11" fmla="*/ 481895 h 1046071"/>
              <a:gd name="connsiteX12" fmla="*/ 11525110 w 12292893"/>
              <a:gd name="connsiteY12" fmla="*/ 505078 h 1046071"/>
              <a:gd name="connsiteX13" fmla="*/ 11524736 w 12292893"/>
              <a:gd name="connsiteY13" fmla="*/ 515360 h 1046071"/>
              <a:gd name="connsiteX14" fmla="*/ 11519876 w 12292893"/>
              <a:gd name="connsiteY14" fmla="*/ 555928 h 1046071"/>
              <a:gd name="connsiteX15" fmla="*/ 11506976 w 12292893"/>
              <a:gd name="connsiteY15" fmla="*/ 603787 h 1046071"/>
              <a:gd name="connsiteX16" fmla="*/ 11503611 w 12292893"/>
              <a:gd name="connsiteY16" fmla="*/ 628652 h 1046071"/>
              <a:gd name="connsiteX17" fmla="*/ 11498190 w 12292893"/>
              <a:gd name="connsiteY17" fmla="*/ 677072 h 1046071"/>
              <a:gd name="connsiteX18" fmla="*/ 11491646 w 12292893"/>
              <a:gd name="connsiteY18" fmla="*/ 701375 h 1046071"/>
              <a:gd name="connsiteX19" fmla="*/ 11500246 w 12292893"/>
              <a:gd name="connsiteY19" fmla="*/ 714275 h 1046071"/>
              <a:gd name="connsiteX20" fmla="*/ 11579139 w 12292893"/>
              <a:gd name="connsiteY20" fmla="*/ 722314 h 1046071"/>
              <a:gd name="connsiteX21" fmla="*/ 11601573 w 12292893"/>
              <a:gd name="connsiteY21" fmla="*/ 701188 h 1046071"/>
              <a:gd name="connsiteX22" fmla="*/ 11592039 w 12292893"/>
              <a:gd name="connsiteY22" fmla="*/ 685298 h 1046071"/>
              <a:gd name="connsiteX23" fmla="*/ 11574652 w 12292893"/>
              <a:gd name="connsiteY23" fmla="*/ 650525 h 1046071"/>
              <a:gd name="connsiteX24" fmla="*/ 11575400 w 12292893"/>
              <a:gd name="connsiteY24" fmla="*/ 643234 h 1046071"/>
              <a:gd name="connsiteX25" fmla="*/ 11572035 w 12292893"/>
              <a:gd name="connsiteY25" fmla="*/ 635008 h 1046071"/>
              <a:gd name="connsiteX26" fmla="*/ 11560257 w 12292893"/>
              <a:gd name="connsiteY26" fmla="*/ 640990 h 1046071"/>
              <a:gd name="connsiteX27" fmla="*/ 11552218 w 12292893"/>
              <a:gd name="connsiteY27" fmla="*/ 643047 h 1046071"/>
              <a:gd name="connsiteX28" fmla="*/ 11546797 w 12292893"/>
              <a:gd name="connsiteY28" fmla="*/ 630708 h 1046071"/>
              <a:gd name="connsiteX29" fmla="*/ 11548105 w 12292893"/>
              <a:gd name="connsiteY29" fmla="*/ 604535 h 1046071"/>
              <a:gd name="connsiteX30" fmla="*/ 11563248 w 12292893"/>
              <a:gd name="connsiteY30" fmla="*/ 482269 h 1046071"/>
              <a:gd name="connsiteX31" fmla="*/ 11562874 w 12292893"/>
              <a:gd name="connsiteY31" fmla="*/ 474230 h 1046071"/>
              <a:gd name="connsiteX32" fmla="*/ 11559135 w 12292893"/>
              <a:gd name="connsiteY32" fmla="*/ 473903 h 1046071"/>
              <a:gd name="connsiteX33" fmla="*/ 11566614 w 12292893"/>
              <a:gd name="connsiteY33" fmla="*/ 432915 h 1046071"/>
              <a:gd name="connsiteX34" fmla="*/ 11534832 w 12292893"/>
              <a:gd name="connsiteY34" fmla="*/ 477783 h 1046071"/>
              <a:gd name="connsiteX35" fmla="*/ 11566614 w 12292893"/>
              <a:gd name="connsiteY35" fmla="*/ 432915 h 1046071"/>
              <a:gd name="connsiteX36" fmla="*/ 11397236 w 12292893"/>
              <a:gd name="connsiteY36" fmla="*/ 427493 h 1046071"/>
              <a:gd name="connsiteX37" fmla="*/ 11415558 w 12292893"/>
              <a:gd name="connsiteY37" fmla="*/ 452544 h 1046071"/>
              <a:gd name="connsiteX38" fmla="*/ 11502676 w 12292893"/>
              <a:gd name="connsiteY38" fmla="*/ 486756 h 1046071"/>
              <a:gd name="connsiteX39" fmla="*/ 11513333 w 12292893"/>
              <a:gd name="connsiteY39" fmla="*/ 482269 h 1046071"/>
              <a:gd name="connsiteX40" fmla="*/ 11520063 w 12292893"/>
              <a:gd name="connsiteY40" fmla="*/ 459835 h 1046071"/>
              <a:gd name="connsiteX41" fmla="*/ 11397236 w 12292893"/>
              <a:gd name="connsiteY41" fmla="*/ 427493 h 1046071"/>
              <a:gd name="connsiteX42" fmla="*/ 10946687 w 12292893"/>
              <a:gd name="connsiteY42" fmla="*/ 423941 h 1046071"/>
              <a:gd name="connsiteX43" fmla="*/ 10942386 w 12292893"/>
              <a:gd name="connsiteY43" fmla="*/ 428241 h 1046071"/>
              <a:gd name="connsiteX44" fmla="*/ 10897893 w 12292893"/>
              <a:gd name="connsiteY44" fmla="*/ 500778 h 1046071"/>
              <a:gd name="connsiteX45" fmla="*/ 10888732 w 12292893"/>
              <a:gd name="connsiteY45" fmla="*/ 530876 h 1046071"/>
              <a:gd name="connsiteX46" fmla="*/ 10876394 w 12292893"/>
              <a:gd name="connsiteY46" fmla="*/ 565275 h 1046071"/>
              <a:gd name="connsiteX47" fmla="*/ 10840686 w 12292893"/>
              <a:gd name="connsiteY47" fmla="*/ 659311 h 1046071"/>
              <a:gd name="connsiteX48" fmla="*/ 10840312 w 12292893"/>
              <a:gd name="connsiteY48" fmla="*/ 679689 h 1046071"/>
              <a:gd name="connsiteX49" fmla="*/ 10848164 w 12292893"/>
              <a:gd name="connsiteY49" fmla="*/ 687167 h 1046071"/>
              <a:gd name="connsiteX50" fmla="*/ 10866859 w 12292893"/>
              <a:gd name="connsiteY50" fmla="*/ 686606 h 1046071"/>
              <a:gd name="connsiteX51" fmla="*/ 11009689 w 12292893"/>
              <a:gd name="connsiteY51" fmla="*/ 686606 h 1046071"/>
              <a:gd name="connsiteX52" fmla="*/ 11048948 w 12292893"/>
              <a:gd name="connsiteY52" fmla="*/ 686980 h 1046071"/>
              <a:gd name="connsiteX53" fmla="*/ 11054931 w 12292893"/>
              <a:gd name="connsiteY53" fmla="*/ 681559 h 1046071"/>
              <a:gd name="connsiteX54" fmla="*/ 10998846 w 12292893"/>
              <a:gd name="connsiteY54" fmla="*/ 577240 h 1046071"/>
              <a:gd name="connsiteX55" fmla="*/ 10985572 w 12292893"/>
              <a:gd name="connsiteY55" fmla="*/ 545459 h 1046071"/>
              <a:gd name="connsiteX56" fmla="*/ 10981272 w 12292893"/>
              <a:gd name="connsiteY56" fmla="*/ 514051 h 1046071"/>
              <a:gd name="connsiteX57" fmla="*/ 10950238 w 12292893"/>
              <a:gd name="connsiteY57" fmla="*/ 428989 h 1046071"/>
              <a:gd name="connsiteX58" fmla="*/ 10946687 w 12292893"/>
              <a:gd name="connsiteY58" fmla="*/ 423941 h 1046071"/>
              <a:gd name="connsiteX59" fmla="*/ 11552779 w 12292893"/>
              <a:gd name="connsiteY59" fmla="*/ 389729 h 1046071"/>
              <a:gd name="connsiteX60" fmla="*/ 11548853 w 12292893"/>
              <a:gd name="connsiteY60" fmla="*/ 393468 h 1046071"/>
              <a:gd name="connsiteX61" fmla="*/ 11541375 w 12292893"/>
              <a:gd name="connsiteY61" fmla="*/ 436654 h 1046071"/>
              <a:gd name="connsiteX62" fmla="*/ 11544180 w 12292893"/>
              <a:gd name="connsiteY62" fmla="*/ 440579 h 1046071"/>
              <a:gd name="connsiteX63" fmla="*/ 11569604 w 12292893"/>
              <a:gd name="connsiteY63" fmla="*/ 410854 h 1046071"/>
              <a:gd name="connsiteX64" fmla="*/ 11552779 w 12292893"/>
              <a:gd name="connsiteY64" fmla="*/ 389729 h 1046071"/>
              <a:gd name="connsiteX65" fmla="*/ 10553296 w 12292893"/>
              <a:gd name="connsiteY65" fmla="*/ 389238 h 1046071"/>
              <a:gd name="connsiteX66" fmla="*/ 10546613 w 12292893"/>
              <a:gd name="connsiteY66" fmla="*/ 392159 h 1046071"/>
              <a:gd name="connsiteX67" fmla="*/ 10495015 w 12292893"/>
              <a:gd name="connsiteY67" fmla="*/ 432540 h 1046071"/>
              <a:gd name="connsiteX68" fmla="*/ 10419487 w 12292893"/>
              <a:gd name="connsiteY68" fmla="*/ 513677 h 1046071"/>
              <a:gd name="connsiteX69" fmla="*/ 10408831 w 12292893"/>
              <a:gd name="connsiteY69" fmla="*/ 548824 h 1046071"/>
              <a:gd name="connsiteX70" fmla="*/ 10406027 w 12292893"/>
              <a:gd name="connsiteY70" fmla="*/ 564341 h 1046071"/>
              <a:gd name="connsiteX71" fmla="*/ 10395183 w 12292893"/>
              <a:gd name="connsiteY71" fmla="*/ 656881 h 1046071"/>
              <a:gd name="connsiteX72" fmla="*/ 10400605 w 12292893"/>
              <a:gd name="connsiteY72" fmla="*/ 701375 h 1046071"/>
              <a:gd name="connsiteX73" fmla="*/ 10411448 w 12292893"/>
              <a:gd name="connsiteY73" fmla="*/ 710910 h 1046071"/>
              <a:gd name="connsiteX74" fmla="*/ 10487911 w 12292893"/>
              <a:gd name="connsiteY74" fmla="*/ 705488 h 1046071"/>
              <a:gd name="connsiteX75" fmla="*/ 10681778 w 12292893"/>
              <a:gd name="connsiteY75" fmla="*/ 693336 h 1046071"/>
              <a:gd name="connsiteX76" fmla="*/ 10697669 w 12292893"/>
              <a:gd name="connsiteY76" fmla="*/ 681933 h 1046071"/>
              <a:gd name="connsiteX77" fmla="*/ 10679348 w 12292893"/>
              <a:gd name="connsiteY77" fmla="*/ 672585 h 1046071"/>
              <a:gd name="connsiteX78" fmla="*/ 10589238 w 12292893"/>
              <a:gd name="connsiteY78" fmla="*/ 551067 h 1046071"/>
              <a:gd name="connsiteX79" fmla="*/ 10563812 w 12292893"/>
              <a:gd name="connsiteY79" fmla="*/ 480213 h 1046071"/>
              <a:gd name="connsiteX80" fmla="*/ 10556895 w 12292893"/>
              <a:gd name="connsiteY80" fmla="*/ 395711 h 1046071"/>
              <a:gd name="connsiteX81" fmla="*/ 10553296 w 12292893"/>
              <a:gd name="connsiteY81" fmla="*/ 389238 h 1046071"/>
              <a:gd name="connsiteX82" fmla="*/ 10641210 w 12292893"/>
              <a:gd name="connsiteY82" fmla="*/ 347478 h 1046071"/>
              <a:gd name="connsiteX83" fmla="*/ 10632984 w 12292893"/>
              <a:gd name="connsiteY83" fmla="*/ 351404 h 1046071"/>
              <a:gd name="connsiteX84" fmla="*/ 10627562 w 12292893"/>
              <a:gd name="connsiteY84" fmla="*/ 370847 h 1046071"/>
              <a:gd name="connsiteX85" fmla="*/ 10624197 w 12292893"/>
              <a:gd name="connsiteY85" fmla="*/ 384494 h 1046071"/>
              <a:gd name="connsiteX86" fmla="*/ 10619897 w 12292893"/>
              <a:gd name="connsiteY86" fmla="*/ 408237 h 1046071"/>
              <a:gd name="connsiteX87" fmla="*/ 10618402 w 12292893"/>
              <a:gd name="connsiteY87" fmla="*/ 416276 h 1046071"/>
              <a:gd name="connsiteX88" fmla="*/ 10614850 w 12292893"/>
              <a:gd name="connsiteY88" fmla="*/ 491617 h 1046071"/>
              <a:gd name="connsiteX89" fmla="*/ 10628684 w 12292893"/>
              <a:gd name="connsiteY89" fmla="*/ 528446 h 1046071"/>
              <a:gd name="connsiteX90" fmla="*/ 10636349 w 12292893"/>
              <a:gd name="connsiteY90" fmla="*/ 543215 h 1046071"/>
              <a:gd name="connsiteX91" fmla="*/ 10660466 w 12292893"/>
              <a:gd name="connsiteY91" fmla="*/ 592383 h 1046071"/>
              <a:gd name="connsiteX92" fmla="*/ 10713372 w 12292893"/>
              <a:gd name="connsiteY92" fmla="*/ 648842 h 1046071"/>
              <a:gd name="connsiteX93" fmla="*/ 10729824 w 12292893"/>
              <a:gd name="connsiteY93" fmla="*/ 672024 h 1046071"/>
              <a:gd name="connsiteX94" fmla="*/ 10734685 w 12292893"/>
              <a:gd name="connsiteY94" fmla="*/ 678567 h 1046071"/>
              <a:gd name="connsiteX95" fmla="*/ 10779366 w 12292893"/>
              <a:gd name="connsiteY95" fmla="*/ 690719 h 1046071"/>
              <a:gd name="connsiteX96" fmla="*/ 10807409 w 12292893"/>
              <a:gd name="connsiteY96" fmla="*/ 669781 h 1046071"/>
              <a:gd name="connsiteX97" fmla="*/ 10813204 w 12292893"/>
              <a:gd name="connsiteY97" fmla="*/ 655012 h 1046071"/>
              <a:gd name="connsiteX98" fmla="*/ 10833956 w 12292893"/>
              <a:gd name="connsiteY98" fmla="*/ 531811 h 1046071"/>
              <a:gd name="connsiteX99" fmla="*/ 10842742 w 12292893"/>
              <a:gd name="connsiteY99" fmla="*/ 502086 h 1046071"/>
              <a:gd name="connsiteX100" fmla="*/ 10859754 w 12292893"/>
              <a:gd name="connsiteY100" fmla="*/ 474604 h 1046071"/>
              <a:gd name="connsiteX101" fmla="*/ 10892658 w 12292893"/>
              <a:gd name="connsiteY101" fmla="*/ 368790 h 1046071"/>
              <a:gd name="connsiteX102" fmla="*/ 10885180 w 12292893"/>
              <a:gd name="connsiteY102" fmla="*/ 362621 h 1046071"/>
              <a:gd name="connsiteX103" fmla="*/ 10836199 w 12292893"/>
              <a:gd name="connsiteY103" fmla="*/ 374025 h 1046071"/>
              <a:gd name="connsiteX104" fmla="*/ 10791518 w 12292893"/>
              <a:gd name="connsiteY104" fmla="*/ 379634 h 1046071"/>
              <a:gd name="connsiteX105" fmla="*/ 10745154 w 12292893"/>
              <a:gd name="connsiteY105" fmla="*/ 377016 h 1046071"/>
              <a:gd name="connsiteX106" fmla="*/ 10727020 w 12292893"/>
              <a:gd name="connsiteY106" fmla="*/ 374586 h 1046071"/>
              <a:gd name="connsiteX107" fmla="*/ 10711503 w 12292893"/>
              <a:gd name="connsiteY107" fmla="*/ 371408 h 1046071"/>
              <a:gd name="connsiteX108" fmla="*/ 10693369 w 12292893"/>
              <a:gd name="connsiteY108" fmla="*/ 367108 h 1046071"/>
              <a:gd name="connsiteX109" fmla="*/ 10653735 w 12292893"/>
              <a:gd name="connsiteY109" fmla="*/ 352713 h 1046071"/>
              <a:gd name="connsiteX110" fmla="*/ 10641210 w 12292893"/>
              <a:gd name="connsiteY110" fmla="*/ 347478 h 1046071"/>
              <a:gd name="connsiteX111" fmla="*/ 10369758 w 12292893"/>
              <a:gd name="connsiteY111" fmla="*/ 338879 h 1046071"/>
              <a:gd name="connsiteX112" fmla="*/ 10362654 w 12292893"/>
              <a:gd name="connsiteY112" fmla="*/ 357948 h 1046071"/>
              <a:gd name="connsiteX113" fmla="*/ 10364898 w 12292893"/>
              <a:gd name="connsiteY113" fmla="*/ 358695 h 1046071"/>
              <a:gd name="connsiteX114" fmla="*/ 10369758 w 12292893"/>
              <a:gd name="connsiteY114" fmla="*/ 338879 h 1046071"/>
              <a:gd name="connsiteX115" fmla="*/ 11346424 w 12292893"/>
              <a:gd name="connsiteY115" fmla="*/ 288619 h 1046071"/>
              <a:gd name="connsiteX116" fmla="*/ 11350474 w 12292893"/>
              <a:gd name="connsiteY116" fmla="*/ 306943 h 1046071"/>
              <a:gd name="connsiteX117" fmla="*/ 11351060 w 12292893"/>
              <a:gd name="connsiteY117" fmla="*/ 322053 h 1046071"/>
              <a:gd name="connsiteX118" fmla="*/ 11346424 w 12292893"/>
              <a:gd name="connsiteY118" fmla="*/ 288619 h 1046071"/>
              <a:gd name="connsiteX119" fmla="*/ 11349751 w 12292893"/>
              <a:gd name="connsiteY119" fmla="*/ 159406 h 1046071"/>
              <a:gd name="connsiteX120" fmla="*/ 11338160 w 12292893"/>
              <a:gd name="connsiteY120" fmla="*/ 178288 h 1046071"/>
              <a:gd name="connsiteX121" fmla="*/ 11336104 w 12292893"/>
              <a:gd name="connsiteY121" fmla="*/ 214183 h 1046071"/>
              <a:gd name="connsiteX122" fmla="*/ 11346424 w 12292893"/>
              <a:gd name="connsiteY122" fmla="*/ 288619 h 1046071"/>
              <a:gd name="connsiteX123" fmla="*/ 11329934 w 12292893"/>
              <a:gd name="connsiteY123" fmla="*/ 213996 h 1046071"/>
              <a:gd name="connsiteX124" fmla="*/ 11331617 w 12292893"/>
              <a:gd name="connsiteY124" fmla="*/ 176232 h 1046071"/>
              <a:gd name="connsiteX125" fmla="*/ 11330682 w 12292893"/>
              <a:gd name="connsiteY125" fmla="*/ 166697 h 1046071"/>
              <a:gd name="connsiteX126" fmla="*/ 11320587 w 12292893"/>
              <a:gd name="connsiteY126" fmla="*/ 169315 h 1046071"/>
              <a:gd name="connsiteX127" fmla="*/ 11315166 w 12292893"/>
              <a:gd name="connsiteY127" fmla="*/ 172680 h 1046071"/>
              <a:gd name="connsiteX128" fmla="*/ 11277776 w 12292893"/>
              <a:gd name="connsiteY128" fmla="*/ 204461 h 1046071"/>
              <a:gd name="connsiteX129" fmla="*/ 11265436 w 12292893"/>
              <a:gd name="connsiteY129" fmla="*/ 217174 h 1046071"/>
              <a:gd name="connsiteX130" fmla="*/ 11199630 w 12292893"/>
              <a:gd name="connsiteY130" fmla="*/ 287467 h 1046071"/>
              <a:gd name="connsiteX131" fmla="*/ 11051004 w 12292893"/>
              <a:gd name="connsiteY131" fmla="*/ 311958 h 1046071"/>
              <a:gd name="connsiteX132" fmla="*/ 11045770 w 12292893"/>
              <a:gd name="connsiteY132" fmla="*/ 310088 h 1046071"/>
              <a:gd name="connsiteX133" fmla="*/ 11027636 w 12292893"/>
              <a:gd name="connsiteY133" fmla="*/ 345983 h 1046071"/>
              <a:gd name="connsiteX134" fmla="*/ 11014175 w 12292893"/>
              <a:gd name="connsiteY134" fmla="*/ 376643 h 1046071"/>
              <a:gd name="connsiteX135" fmla="*/ 11019036 w 12292893"/>
              <a:gd name="connsiteY135" fmla="*/ 430484 h 1046071"/>
              <a:gd name="connsiteX136" fmla="*/ 11019036 w 12292893"/>
              <a:gd name="connsiteY136" fmla="*/ 430671 h 1046071"/>
              <a:gd name="connsiteX137" fmla="*/ 11019784 w 12292893"/>
              <a:gd name="connsiteY137" fmla="*/ 435158 h 1046071"/>
              <a:gd name="connsiteX138" fmla="*/ 11028197 w 12292893"/>
              <a:gd name="connsiteY138" fmla="*/ 513490 h 1046071"/>
              <a:gd name="connsiteX139" fmla="*/ 11049322 w 12292893"/>
              <a:gd name="connsiteY139" fmla="*/ 556676 h 1046071"/>
              <a:gd name="connsiteX140" fmla="*/ 11049883 w 12292893"/>
              <a:gd name="connsiteY140" fmla="*/ 566023 h 1046071"/>
              <a:gd name="connsiteX141" fmla="*/ 11085590 w 12292893"/>
              <a:gd name="connsiteY141" fmla="*/ 679128 h 1046071"/>
              <a:gd name="connsiteX142" fmla="*/ 11104472 w 12292893"/>
              <a:gd name="connsiteY142" fmla="*/ 689971 h 1046071"/>
              <a:gd name="connsiteX143" fmla="*/ 11317035 w 12292893"/>
              <a:gd name="connsiteY143" fmla="*/ 699880 h 1046071"/>
              <a:gd name="connsiteX144" fmla="*/ 11460986 w 12292893"/>
              <a:gd name="connsiteY144" fmla="*/ 711097 h 1046071"/>
              <a:gd name="connsiteX145" fmla="*/ 11472764 w 12292893"/>
              <a:gd name="connsiteY145" fmla="*/ 703993 h 1046071"/>
              <a:gd name="connsiteX146" fmla="*/ 11480056 w 12292893"/>
              <a:gd name="connsiteY146" fmla="*/ 653703 h 1046071"/>
              <a:gd name="connsiteX147" fmla="*/ 11491272 w 12292893"/>
              <a:gd name="connsiteY147" fmla="*/ 594066 h 1046071"/>
              <a:gd name="connsiteX148" fmla="*/ 11500620 w 12292893"/>
              <a:gd name="connsiteY148" fmla="*/ 565649 h 1046071"/>
              <a:gd name="connsiteX149" fmla="*/ 11508659 w 12292893"/>
              <a:gd name="connsiteY149" fmla="*/ 503582 h 1046071"/>
              <a:gd name="connsiteX150" fmla="*/ 11499124 w 12292893"/>
              <a:gd name="connsiteY150" fmla="*/ 492925 h 1046071"/>
              <a:gd name="connsiteX151" fmla="*/ 11412193 w 12292893"/>
              <a:gd name="connsiteY151" fmla="*/ 457405 h 1046071"/>
              <a:gd name="connsiteX152" fmla="*/ 11392189 w 12292893"/>
              <a:gd name="connsiteY152" fmla="*/ 434036 h 1046071"/>
              <a:gd name="connsiteX153" fmla="*/ 11392002 w 12292893"/>
              <a:gd name="connsiteY153" fmla="*/ 434223 h 1046071"/>
              <a:gd name="connsiteX154" fmla="*/ 11380785 w 12292893"/>
              <a:gd name="connsiteY154" fmla="*/ 413845 h 1046071"/>
              <a:gd name="connsiteX155" fmla="*/ 11366950 w 12292893"/>
              <a:gd name="connsiteY155" fmla="*/ 381503 h 1046071"/>
              <a:gd name="connsiteX156" fmla="*/ 11350474 w 12292893"/>
              <a:gd name="connsiteY156" fmla="*/ 306943 h 1046071"/>
              <a:gd name="connsiteX157" fmla="*/ 11346947 w 12292893"/>
              <a:gd name="connsiteY157" fmla="*/ 216052 h 1046071"/>
              <a:gd name="connsiteX158" fmla="*/ 11352369 w 12292893"/>
              <a:gd name="connsiteY158" fmla="*/ 178475 h 1046071"/>
              <a:gd name="connsiteX159" fmla="*/ 11354986 w 12292893"/>
              <a:gd name="connsiteY159" fmla="*/ 164828 h 1046071"/>
              <a:gd name="connsiteX160" fmla="*/ 11349751 w 12292893"/>
              <a:gd name="connsiteY160" fmla="*/ 159406 h 1046071"/>
              <a:gd name="connsiteX161" fmla="*/ 10931520 w 12292893"/>
              <a:gd name="connsiteY161" fmla="*/ 265 h 1046071"/>
              <a:gd name="connsiteX162" fmla="*/ 10940144 w 12292893"/>
              <a:gd name="connsiteY162" fmla="*/ 2929 h 1046071"/>
              <a:gd name="connsiteX163" fmla="*/ 10943321 w 12292893"/>
              <a:gd name="connsiteY163" fmla="*/ 6668 h 1046071"/>
              <a:gd name="connsiteX164" fmla="*/ 10943695 w 12292893"/>
              <a:gd name="connsiteY164" fmla="*/ 30224 h 1046071"/>
              <a:gd name="connsiteX165" fmla="*/ 10937526 w 12292893"/>
              <a:gd name="connsiteY165" fmla="*/ 48731 h 1046071"/>
              <a:gd name="connsiteX166" fmla="*/ 10936218 w 12292893"/>
              <a:gd name="connsiteY166" fmla="*/ 54901 h 1046071"/>
              <a:gd name="connsiteX167" fmla="*/ 10930983 w 12292893"/>
              <a:gd name="connsiteY167" fmla="*/ 47797 h 1046071"/>
              <a:gd name="connsiteX168" fmla="*/ 10930422 w 12292893"/>
              <a:gd name="connsiteY168" fmla="*/ 68175 h 1046071"/>
              <a:gd name="connsiteX169" fmla="*/ 10937713 w 12292893"/>
              <a:gd name="connsiteY169" fmla="*/ 79765 h 1046071"/>
              <a:gd name="connsiteX170" fmla="*/ 10973794 w 12292893"/>
              <a:gd name="connsiteY170" fmla="*/ 105751 h 1046071"/>
              <a:gd name="connsiteX171" fmla="*/ 10977346 w 12292893"/>
              <a:gd name="connsiteY171" fmla="*/ 109864 h 1046071"/>
              <a:gd name="connsiteX172" fmla="*/ 11013802 w 12292893"/>
              <a:gd name="connsiteY172" fmla="*/ 137159 h 1046071"/>
              <a:gd name="connsiteX173" fmla="*/ 11039975 w 12292893"/>
              <a:gd name="connsiteY173" fmla="*/ 163145 h 1046071"/>
              <a:gd name="connsiteX174" fmla="*/ 11087834 w 12292893"/>
              <a:gd name="connsiteY174" fmla="*/ 197731 h 1046071"/>
              <a:gd name="connsiteX175" fmla="*/ 11181870 w 12292893"/>
              <a:gd name="connsiteY175" fmla="*/ 189131 h 1046071"/>
              <a:gd name="connsiteX176" fmla="*/ 11210660 w 12292893"/>
              <a:gd name="connsiteY176" fmla="*/ 156041 h 1046071"/>
              <a:gd name="connsiteX177" fmla="*/ 11217204 w 12292893"/>
              <a:gd name="connsiteY177" fmla="*/ 145011 h 1046071"/>
              <a:gd name="connsiteX178" fmla="*/ 11235712 w 12292893"/>
              <a:gd name="connsiteY178" fmla="*/ 107621 h 1046071"/>
              <a:gd name="connsiteX179" fmla="*/ 11240946 w 12292893"/>
              <a:gd name="connsiteY179" fmla="*/ 77335 h 1046071"/>
              <a:gd name="connsiteX180" fmla="*/ 11252911 w 12292893"/>
              <a:gd name="connsiteY180" fmla="*/ 63875 h 1046071"/>
              <a:gd name="connsiteX181" fmla="*/ 11248798 w 12292893"/>
              <a:gd name="connsiteY181" fmla="*/ 58827 h 1046071"/>
              <a:gd name="connsiteX182" fmla="*/ 11254220 w 12292893"/>
              <a:gd name="connsiteY182" fmla="*/ 58453 h 1046071"/>
              <a:gd name="connsiteX183" fmla="*/ 11256650 w 12292893"/>
              <a:gd name="connsiteY183" fmla="*/ 60136 h 1046071"/>
              <a:gd name="connsiteX184" fmla="*/ 11279458 w 12292893"/>
              <a:gd name="connsiteY184" fmla="*/ 63501 h 1046071"/>
              <a:gd name="connsiteX185" fmla="*/ 11317035 w 12292893"/>
              <a:gd name="connsiteY185" fmla="*/ 66305 h 1046071"/>
              <a:gd name="connsiteX186" fmla="*/ 11329186 w 12292893"/>
              <a:gd name="connsiteY186" fmla="*/ 70605 h 1046071"/>
              <a:gd name="connsiteX187" fmla="*/ 11336665 w 12292893"/>
              <a:gd name="connsiteY187" fmla="*/ 72848 h 1046071"/>
              <a:gd name="connsiteX188" fmla="*/ 11374428 w 12292893"/>
              <a:gd name="connsiteY188" fmla="*/ 73222 h 1046071"/>
              <a:gd name="connsiteX189" fmla="*/ 11397236 w 12292893"/>
              <a:gd name="connsiteY189" fmla="*/ 74157 h 1046071"/>
              <a:gd name="connsiteX190" fmla="*/ 11411632 w 12292893"/>
              <a:gd name="connsiteY190" fmla="*/ 80887 h 1046071"/>
              <a:gd name="connsiteX191" fmla="*/ 11431822 w 12292893"/>
              <a:gd name="connsiteY191" fmla="*/ 116595 h 1046071"/>
              <a:gd name="connsiteX192" fmla="*/ 11428457 w 12292893"/>
              <a:gd name="connsiteY192" fmla="*/ 136037 h 1046071"/>
              <a:gd name="connsiteX193" fmla="*/ 11425092 w 12292893"/>
              <a:gd name="connsiteY193" fmla="*/ 135103 h 1046071"/>
              <a:gd name="connsiteX194" fmla="*/ 11421353 w 12292893"/>
              <a:gd name="connsiteY194" fmla="*/ 139029 h 1046071"/>
              <a:gd name="connsiteX195" fmla="*/ 11401350 w 12292893"/>
              <a:gd name="connsiteY195" fmla="*/ 152489 h 1046071"/>
              <a:gd name="connsiteX196" fmla="*/ 11380224 w 12292893"/>
              <a:gd name="connsiteY196" fmla="*/ 155293 h 1046071"/>
              <a:gd name="connsiteX197" fmla="*/ 11358912 w 12292893"/>
              <a:gd name="connsiteY197" fmla="*/ 174549 h 1046071"/>
              <a:gd name="connsiteX198" fmla="*/ 11358164 w 12292893"/>
              <a:gd name="connsiteY198" fmla="*/ 181840 h 1046071"/>
              <a:gd name="connsiteX199" fmla="*/ 11352742 w 12292893"/>
              <a:gd name="connsiteY199" fmla="*/ 221100 h 1046071"/>
              <a:gd name="connsiteX200" fmla="*/ 11351995 w 12292893"/>
              <a:gd name="connsiteY200" fmla="*/ 256620 h 1046071"/>
              <a:gd name="connsiteX201" fmla="*/ 11363399 w 12292893"/>
              <a:gd name="connsiteY201" fmla="*/ 347104 h 1046071"/>
              <a:gd name="connsiteX202" fmla="*/ 11399854 w 12292893"/>
              <a:gd name="connsiteY202" fmla="*/ 420389 h 1046071"/>
              <a:gd name="connsiteX203" fmla="*/ 11514454 w 12292893"/>
              <a:gd name="connsiteY203" fmla="*/ 454975 h 1046071"/>
              <a:gd name="connsiteX204" fmla="*/ 11525298 w 12292893"/>
              <a:gd name="connsiteY204" fmla="*/ 443758 h 1046071"/>
              <a:gd name="connsiteX205" fmla="*/ 11537449 w 12292893"/>
              <a:gd name="connsiteY205" fmla="*/ 387299 h 1046071"/>
              <a:gd name="connsiteX206" fmla="*/ 11538010 w 12292893"/>
              <a:gd name="connsiteY206" fmla="*/ 373464 h 1046071"/>
              <a:gd name="connsiteX207" fmla="*/ 11532402 w 12292893"/>
              <a:gd name="connsiteY207" fmla="*/ 322614 h 1046071"/>
              <a:gd name="connsiteX208" fmla="*/ 11533150 w 12292893"/>
              <a:gd name="connsiteY208" fmla="*/ 320184 h 1046071"/>
              <a:gd name="connsiteX209" fmla="*/ 11534271 w 12292893"/>
              <a:gd name="connsiteY209" fmla="*/ 314949 h 1046071"/>
              <a:gd name="connsiteX210" fmla="*/ 11551844 w 12292893"/>
              <a:gd name="connsiteY210" fmla="*/ 281298 h 1046071"/>
              <a:gd name="connsiteX211" fmla="*/ 11568109 w 12292893"/>
              <a:gd name="connsiteY211" fmla="*/ 272137 h 1046071"/>
              <a:gd name="connsiteX212" fmla="*/ 11574465 w 12292893"/>
              <a:gd name="connsiteY212" fmla="*/ 255873 h 1046071"/>
              <a:gd name="connsiteX213" fmla="*/ 11576709 w 12292893"/>
              <a:gd name="connsiteY213" fmla="*/ 255312 h 1046071"/>
              <a:gd name="connsiteX214" fmla="*/ 11578765 w 12292893"/>
              <a:gd name="connsiteY214" fmla="*/ 239608 h 1046071"/>
              <a:gd name="connsiteX215" fmla="*/ 11575587 w 12292893"/>
              <a:gd name="connsiteY215" fmla="*/ 231756 h 1046071"/>
              <a:gd name="connsiteX216" fmla="*/ 11567735 w 12292893"/>
              <a:gd name="connsiteY216" fmla="*/ 236430 h 1046071"/>
              <a:gd name="connsiteX217" fmla="*/ 11562688 w 12292893"/>
              <a:gd name="connsiteY217" fmla="*/ 238486 h 1046071"/>
              <a:gd name="connsiteX218" fmla="*/ 11563248 w 12292893"/>
              <a:gd name="connsiteY218" fmla="*/ 208948 h 1046071"/>
              <a:gd name="connsiteX219" fmla="*/ 11576522 w 12292893"/>
              <a:gd name="connsiteY219" fmla="*/ 198666 h 1046071"/>
              <a:gd name="connsiteX220" fmla="*/ 11578952 w 12292893"/>
              <a:gd name="connsiteY220" fmla="*/ 186140 h 1046071"/>
              <a:gd name="connsiteX221" fmla="*/ 11571100 w 12292893"/>
              <a:gd name="connsiteY221" fmla="*/ 171184 h 1046071"/>
              <a:gd name="connsiteX222" fmla="*/ 11574465 w 12292893"/>
              <a:gd name="connsiteY222" fmla="*/ 153050 h 1046071"/>
              <a:gd name="connsiteX223" fmla="*/ 11578578 w 12292893"/>
              <a:gd name="connsiteY223" fmla="*/ 129868 h 1046071"/>
              <a:gd name="connsiteX224" fmla="*/ 11575400 w 12292893"/>
              <a:gd name="connsiteY224" fmla="*/ 124073 h 1046071"/>
              <a:gd name="connsiteX225" fmla="*/ 11572409 w 12292893"/>
              <a:gd name="connsiteY225" fmla="*/ 124073 h 1046071"/>
              <a:gd name="connsiteX226" fmla="*/ 11572409 w 12292893"/>
              <a:gd name="connsiteY226" fmla="*/ 122390 h 1046071"/>
              <a:gd name="connsiteX227" fmla="*/ 11582878 w 12292893"/>
              <a:gd name="connsiteY227" fmla="*/ 105004 h 1046071"/>
              <a:gd name="connsiteX228" fmla="*/ 11595591 w 12292893"/>
              <a:gd name="connsiteY228" fmla="*/ 97339 h 1046071"/>
              <a:gd name="connsiteX229" fmla="*/ 11666258 w 12292893"/>
              <a:gd name="connsiteY229" fmla="*/ 134916 h 1046071"/>
              <a:gd name="connsiteX230" fmla="*/ 11667754 w 12292893"/>
              <a:gd name="connsiteY230" fmla="*/ 137159 h 1046071"/>
              <a:gd name="connsiteX231" fmla="*/ 11668875 w 12292893"/>
              <a:gd name="connsiteY231" fmla="*/ 163893 h 1046071"/>
              <a:gd name="connsiteX232" fmla="*/ 11675231 w 12292893"/>
              <a:gd name="connsiteY232" fmla="*/ 182588 h 1046071"/>
              <a:gd name="connsiteX233" fmla="*/ 11694861 w 12292893"/>
              <a:gd name="connsiteY233" fmla="*/ 195114 h 1046071"/>
              <a:gd name="connsiteX234" fmla="*/ 11716174 w 12292893"/>
              <a:gd name="connsiteY234" fmla="*/ 226334 h 1046071"/>
              <a:gd name="connsiteX235" fmla="*/ 11733747 w 12292893"/>
              <a:gd name="connsiteY235" fmla="*/ 283167 h 1046071"/>
              <a:gd name="connsiteX236" fmla="*/ 11737673 w 12292893"/>
              <a:gd name="connsiteY236" fmla="*/ 337383 h 1046071"/>
              <a:gd name="connsiteX237" fmla="*/ 11735804 w 12292893"/>
              <a:gd name="connsiteY237" fmla="*/ 409172 h 1046071"/>
              <a:gd name="connsiteX238" fmla="*/ 11742534 w 12292893"/>
              <a:gd name="connsiteY238" fmla="*/ 502273 h 1046071"/>
              <a:gd name="connsiteX239" fmla="*/ 11749451 w 12292893"/>
              <a:gd name="connsiteY239" fmla="*/ 573875 h 1046071"/>
              <a:gd name="connsiteX240" fmla="*/ 11743094 w 12292893"/>
              <a:gd name="connsiteY240" fmla="*/ 614069 h 1046071"/>
              <a:gd name="connsiteX241" fmla="*/ 11740477 w 12292893"/>
              <a:gd name="connsiteY241" fmla="*/ 624539 h 1046071"/>
              <a:gd name="connsiteX242" fmla="*/ 11732625 w 12292893"/>
              <a:gd name="connsiteY242" fmla="*/ 663798 h 1046071"/>
              <a:gd name="connsiteX243" fmla="*/ 11729634 w 12292893"/>
              <a:gd name="connsiteY243" fmla="*/ 674080 h 1046071"/>
              <a:gd name="connsiteX244" fmla="*/ 11712248 w 12292893"/>
              <a:gd name="connsiteY244" fmla="*/ 697823 h 1046071"/>
              <a:gd name="connsiteX245" fmla="*/ 11700283 w 12292893"/>
              <a:gd name="connsiteY245" fmla="*/ 726240 h 1046071"/>
              <a:gd name="connsiteX246" fmla="*/ 11704957 w 12292893"/>
              <a:gd name="connsiteY246" fmla="*/ 730353 h 1046071"/>
              <a:gd name="connsiteX247" fmla="*/ 11717330 w 12292893"/>
              <a:gd name="connsiteY247" fmla="*/ 732929 h 1046071"/>
              <a:gd name="connsiteX248" fmla="*/ 12192000 w 12292893"/>
              <a:gd name="connsiteY248" fmla="*/ 732929 h 1046071"/>
              <a:gd name="connsiteX249" fmla="*/ 12192000 w 12292893"/>
              <a:gd name="connsiteY249" fmla="*/ 825550 h 1046071"/>
              <a:gd name="connsiteX250" fmla="*/ 12205236 w 12292893"/>
              <a:gd name="connsiteY250" fmla="*/ 832802 h 1046071"/>
              <a:gd name="connsiteX251" fmla="*/ 12204487 w 12292893"/>
              <a:gd name="connsiteY251" fmla="*/ 1036765 h 1046071"/>
              <a:gd name="connsiteX252" fmla="*/ 12196822 w 12292893"/>
              <a:gd name="connsiteY252" fmla="*/ 1044430 h 1046071"/>
              <a:gd name="connsiteX253" fmla="*/ 0 w 12292893"/>
              <a:gd name="connsiteY253" fmla="*/ 908775 h 1046071"/>
              <a:gd name="connsiteX254" fmla="*/ 0 w 12292893"/>
              <a:gd name="connsiteY254" fmla="*/ 732929 h 1046071"/>
              <a:gd name="connsiteX255" fmla="*/ 10184483 w 12292893"/>
              <a:gd name="connsiteY255" fmla="*/ 732929 h 1046071"/>
              <a:gd name="connsiteX256" fmla="*/ 10336481 w 12292893"/>
              <a:gd name="connsiteY256" fmla="*/ 714462 h 1046071"/>
              <a:gd name="connsiteX257" fmla="*/ 10349568 w 12292893"/>
              <a:gd name="connsiteY257" fmla="*/ 713901 h 1046071"/>
              <a:gd name="connsiteX258" fmla="*/ 10356111 w 12292893"/>
              <a:gd name="connsiteY258" fmla="*/ 709414 h 1046071"/>
              <a:gd name="connsiteX259" fmla="*/ 10354615 w 12292893"/>
              <a:gd name="connsiteY259" fmla="*/ 679128 h 1046071"/>
              <a:gd name="connsiteX260" fmla="*/ 10358167 w 12292893"/>
              <a:gd name="connsiteY260" fmla="*/ 520594 h 1046071"/>
              <a:gd name="connsiteX261" fmla="*/ 10372188 w 12292893"/>
              <a:gd name="connsiteY261" fmla="*/ 482269 h 1046071"/>
              <a:gd name="connsiteX262" fmla="*/ 10396679 w 12292893"/>
              <a:gd name="connsiteY262" fmla="*/ 451984 h 1046071"/>
              <a:gd name="connsiteX263" fmla="*/ 10447903 w 12292893"/>
              <a:gd name="connsiteY263" fmla="*/ 334765 h 1046071"/>
              <a:gd name="connsiteX264" fmla="*/ 10448464 w 12292893"/>
              <a:gd name="connsiteY264" fmla="*/ 261107 h 1046071"/>
              <a:gd name="connsiteX265" fmla="*/ 10446408 w 12292893"/>
              <a:gd name="connsiteY265" fmla="*/ 225774 h 1046071"/>
              <a:gd name="connsiteX266" fmla="*/ 10448464 w 12292893"/>
              <a:gd name="connsiteY266" fmla="*/ 215678 h 1046071"/>
              <a:gd name="connsiteX267" fmla="*/ 10453512 w 12292893"/>
              <a:gd name="connsiteY267" fmla="*/ 201096 h 1046071"/>
              <a:gd name="connsiteX268" fmla="*/ 10442856 w 12292893"/>
              <a:gd name="connsiteY268" fmla="*/ 229139 h 1046071"/>
              <a:gd name="connsiteX269" fmla="*/ 10417991 w 12292893"/>
              <a:gd name="connsiteY269" fmla="*/ 307471 h 1046071"/>
              <a:gd name="connsiteX270" fmla="*/ 10413318 w 12292893"/>
              <a:gd name="connsiteY270" fmla="*/ 312331 h 1046071"/>
              <a:gd name="connsiteX271" fmla="*/ 10410513 w 12292893"/>
              <a:gd name="connsiteY271" fmla="*/ 310649 h 1046071"/>
              <a:gd name="connsiteX272" fmla="*/ 10388266 w 12292893"/>
              <a:gd name="connsiteY272" fmla="*/ 406929 h 1046071"/>
              <a:gd name="connsiteX273" fmla="*/ 10366767 w 12292893"/>
              <a:gd name="connsiteY273" fmla="*/ 418706 h 1046071"/>
              <a:gd name="connsiteX274" fmla="*/ 10364337 w 12292893"/>
              <a:gd name="connsiteY274" fmla="*/ 417398 h 1046071"/>
              <a:gd name="connsiteX275" fmla="*/ 10363963 w 12292893"/>
              <a:gd name="connsiteY275" fmla="*/ 416650 h 1046071"/>
              <a:gd name="connsiteX276" fmla="*/ 10365458 w 12292893"/>
              <a:gd name="connsiteY276" fmla="*/ 415528 h 1046071"/>
              <a:gd name="connsiteX277" fmla="*/ 10368263 w 12292893"/>
              <a:gd name="connsiteY277" fmla="*/ 397768 h 1046071"/>
              <a:gd name="connsiteX278" fmla="*/ 10360784 w 12292893"/>
              <a:gd name="connsiteY278" fmla="*/ 413472 h 1046071"/>
              <a:gd name="connsiteX279" fmla="*/ 10362841 w 12292893"/>
              <a:gd name="connsiteY279" fmla="*/ 393468 h 1046071"/>
              <a:gd name="connsiteX280" fmla="*/ 10356298 w 12292893"/>
              <a:gd name="connsiteY280" fmla="*/ 413659 h 1046071"/>
              <a:gd name="connsiteX281" fmla="*/ 10355737 w 12292893"/>
              <a:gd name="connsiteY281" fmla="*/ 411041 h 1046071"/>
              <a:gd name="connsiteX282" fmla="*/ 10356671 w 12292893"/>
              <a:gd name="connsiteY282" fmla="*/ 393468 h 1046071"/>
              <a:gd name="connsiteX283" fmla="*/ 10355176 w 12292893"/>
              <a:gd name="connsiteY283" fmla="*/ 360004 h 1046071"/>
              <a:gd name="connsiteX284" fmla="*/ 10369010 w 12292893"/>
              <a:gd name="connsiteY284" fmla="*/ 311023 h 1046071"/>
              <a:gd name="connsiteX285" fmla="*/ 10397053 w 12292893"/>
              <a:gd name="connsiteY285" fmla="*/ 275129 h 1046071"/>
              <a:gd name="connsiteX286" fmla="*/ 10414252 w 12292893"/>
              <a:gd name="connsiteY286" fmla="*/ 237925 h 1046071"/>
              <a:gd name="connsiteX287" fmla="*/ 10429582 w 12292893"/>
              <a:gd name="connsiteY287" fmla="*/ 193244 h 1046071"/>
              <a:gd name="connsiteX288" fmla="*/ 10435751 w 12292893"/>
              <a:gd name="connsiteY288" fmla="*/ 178849 h 1046071"/>
              <a:gd name="connsiteX289" fmla="*/ 10450521 w 12292893"/>
              <a:gd name="connsiteY289" fmla="*/ 160902 h 1046071"/>
              <a:gd name="connsiteX290" fmla="*/ 10481368 w 12292893"/>
              <a:gd name="connsiteY290" fmla="*/ 133233 h 1046071"/>
              <a:gd name="connsiteX291" fmla="*/ 10489406 w 12292893"/>
              <a:gd name="connsiteY291" fmla="*/ 118277 h 1046071"/>
              <a:gd name="connsiteX292" fmla="*/ 10506232 w 12292893"/>
              <a:gd name="connsiteY292" fmla="*/ 95282 h 1046071"/>
              <a:gd name="connsiteX293" fmla="*/ 10529227 w 12292893"/>
              <a:gd name="connsiteY293" fmla="*/ 93039 h 1046071"/>
              <a:gd name="connsiteX294" fmla="*/ 10577460 w 12292893"/>
              <a:gd name="connsiteY294" fmla="*/ 80139 h 1046071"/>
              <a:gd name="connsiteX295" fmla="*/ 10582321 w 12292893"/>
              <a:gd name="connsiteY295" fmla="*/ 68361 h 1046071"/>
              <a:gd name="connsiteX296" fmla="*/ 10581947 w 12292893"/>
              <a:gd name="connsiteY296" fmla="*/ 62005 h 1046071"/>
              <a:gd name="connsiteX297" fmla="*/ 10581572 w 12292893"/>
              <a:gd name="connsiteY297" fmla="*/ 47984 h 1046071"/>
              <a:gd name="connsiteX298" fmla="*/ 10576899 w 12292893"/>
              <a:gd name="connsiteY298" fmla="*/ 34336 h 1046071"/>
              <a:gd name="connsiteX299" fmla="*/ 10572599 w 12292893"/>
              <a:gd name="connsiteY299" fmla="*/ 17137 h 1046071"/>
              <a:gd name="connsiteX300" fmla="*/ 10579329 w 12292893"/>
              <a:gd name="connsiteY300" fmla="*/ 1246 h 1046071"/>
              <a:gd name="connsiteX301" fmla="*/ 10594846 w 12292893"/>
              <a:gd name="connsiteY301" fmla="*/ 6107 h 1046071"/>
              <a:gd name="connsiteX302" fmla="*/ 10632984 w 12292893"/>
              <a:gd name="connsiteY302" fmla="*/ 23867 h 1046071"/>
              <a:gd name="connsiteX303" fmla="*/ 10701595 w 12292893"/>
              <a:gd name="connsiteY303" fmla="*/ 30971 h 1046071"/>
              <a:gd name="connsiteX304" fmla="*/ 10770392 w 12292893"/>
              <a:gd name="connsiteY304" fmla="*/ 33215 h 1046071"/>
              <a:gd name="connsiteX305" fmla="*/ 10898080 w 12292893"/>
              <a:gd name="connsiteY305" fmla="*/ 20689 h 1046071"/>
              <a:gd name="connsiteX306" fmla="*/ 10923878 w 12292893"/>
              <a:gd name="connsiteY306" fmla="*/ 5172 h 1046071"/>
              <a:gd name="connsiteX307" fmla="*/ 10931520 w 12292893"/>
              <a:gd name="connsiteY307" fmla="*/ 265 h 1046071"/>
              <a:gd name="connsiteX0" fmla="*/ 11634616 w 12205236"/>
              <a:gd name="connsiteY0" fmla="*/ 695510 h 1036765"/>
              <a:gd name="connsiteX1" fmla="*/ 11628681 w 12205236"/>
              <a:gd name="connsiteY1" fmla="*/ 699880 h 1036765"/>
              <a:gd name="connsiteX2" fmla="*/ 11627185 w 12205236"/>
              <a:gd name="connsiteY2" fmla="*/ 725492 h 1036765"/>
              <a:gd name="connsiteX3" fmla="*/ 11644384 w 12205236"/>
              <a:gd name="connsiteY3" fmla="*/ 729979 h 1036765"/>
              <a:gd name="connsiteX4" fmla="*/ 11651863 w 12205236"/>
              <a:gd name="connsiteY4" fmla="*/ 730913 h 1036765"/>
              <a:gd name="connsiteX5" fmla="*/ 11663080 w 12205236"/>
              <a:gd name="connsiteY5" fmla="*/ 719883 h 1036765"/>
              <a:gd name="connsiteX6" fmla="*/ 11662519 w 12205236"/>
              <a:gd name="connsiteY6" fmla="*/ 715209 h 1036765"/>
              <a:gd name="connsiteX7" fmla="*/ 11641954 w 12205236"/>
              <a:gd name="connsiteY7" fmla="*/ 696328 h 1036765"/>
              <a:gd name="connsiteX8" fmla="*/ 11634616 w 12205236"/>
              <a:gd name="connsiteY8" fmla="*/ 695510 h 1036765"/>
              <a:gd name="connsiteX9" fmla="*/ 11559135 w 12205236"/>
              <a:gd name="connsiteY9" fmla="*/ 473903 h 1036765"/>
              <a:gd name="connsiteX10" fmla="*/ 11555396 w 12205236"/>
              <a:gd name="connsiteY10" fmla="*/ 476100 h 1036765"/>
              <a:gd name="connsiteX11" fmla="*/ 11542684 w 12205236"/>
              <a:gd name="connsiteY11" fmla="*/ 481895 h 1036765"/>
              <a:gd name="connsiteX12" fmla="*/ 11525110 w 12205236"/>
              <a:gd name="connsiteY12" fmla="*/ 505078 h 1036765"/>
              <a:gd name="connsiteX13" fmla="*/ 11524736 w 12205236"/>
              <a:gd name="connsiteY13" fmla="*/ 515360 h 1036765"/>
              <a:gd name="connsiteX14" fmla="*/ 11519876 w 12205236"/>
              <a:gd name="connsiteY14" fmla="*/ 555928 h 1036765"/>
              <a:gd name="connsiteX15" fmla="*/ 11506976 w 12205236"/>
              <a:gd name="connsiteY15" fmla="*/ 603787 h 1036765"/>
              <a:gd name="connsiteX16" fmla="*/ 11503611 w 12205236"/>
              <a:gd name="connsiteY16" fmla="*/ 628652 h 1036765"/>
              <a:gd name="connsiteX17" fmla="*/ 11498190 w 12205236"/>
              <a:gd name="connsiteY17" fmla="*/ 677072 h 1036765"/>
              <a:gd name="connsiteX18" fmla="*/ 11491646 w 12205236"/>
              <a:gd name="connsiteY18" fmla="*/ 701375 h 1036765"/>
              <a:gd name="connsiteX19" fmla="*/ 11500246 w 12205236"/>
              <a:gd name="connsiteY19" fmla="*/ 714275 h 1036765"/>
              <a:gd name="connsiteX20" fmla="*/ 11579139 w 12205236"/>
              <a:gd name="connsiteY20" fmla="*/ 722314 h 1036765"/>
              <a:gd name="connsiteX21" fmla="*/ 11601573 w 12205236"/>
              <a:gd name="connsiteY21" fmla="*/ 701188 h 1036765"/>
              <a:gd name="connsiteX22" fmla="*/ 11592039 w 12205236"/>
              <a:gd name="connsiteY22" fmla="*/ 685298 h 1036765"/>
              <a:gd name="connsiteX23" fmla="*/ 11574652 w 12205236"/>
              <a:gd name="connsiteY23" fmla="*/ 650525 h 1036765"/>
              <a:gd name="connsiteX24" fmla="*/ 11575400 w 12205236"/>
              <a:gd name="connsiteY24" fmla="*/ 643234 h 1036765"/>
              <a:gd name="connsiteX25" fmla="*/ 11572035 w 12205236"/>
              <a:gd name="connsiteY25" fmla="*/ 635008 h 1036765"/>
              <a:gd name="connsiteX26" fmla="*/ 11560257 w 12205236"/>
              <a:gd name="connsiteY26" fmla="*/ 640990 h 1036765"/>
              <a:gd name="connsiteX27" fmla="*/ 11552218 w 12205236"/>
              <a:gd name="connsiteY27" fmla="*/ 643047 h 1036765"/>
              <a:gd name="connsiteX28" fmla="*/ 11546797 w 12205236"/>
              <a:gd name="connsiteY28" fmla="*/ 630708 h 1036765"/>
              <a:gd name="connsiteX29" fmla="*/ 11548105 w 12205236"/>
              <a:gd name="connsiteY29" fmla="*/ 604535 h 1036765"/>
              <a:gd name="connsiteX30" fmla="*/ 11563248 w 12205236"/>
              <a:gd name="connsiteY30" fmla="*/ 482269 h 1036765"/>
              <a:gd name="connsiteX31" fmla="*/ 11562874 w 12205236"/>
              <a:gd name="connsiteY31" fmla="*/ 474230 h 1036765"/>
              <a:gd name="connsiteX32" fmla="*/ 11559135 w 12205236"/>
              <a:gd name="connsiteY32" fmla="*/ 473903 h 1036765"/>
              <a:gd name="connsiteX33" fmla="*/ 11566614 w 12205236"/>
              <a:gd name="connsiteY33" fmla="*/ 432915 h 1036765"/>
              <a:gd name="connsiteX34" fmla="*/ 11534832 w 12205236"/>
              <a:gd name="connsiteY34" fmla="*/ 477783 h 1036765"/>
              <a:gd name="connsiteX35" fmla="*/ 11566614 w 12205236"/>
              <a:gd name="connsiteY35" fmla="*/ 432915 h 1036765"/>
              <a:gd name="connsiteX36" fmla="*/ 11397236 w 12205236"/>
              <a:gd name="connsiteY36" fmla="*/ 427493 h 1036765"/>
              <a:gd name="connsiteX37" fmla="*/ 11415558 w 12205236"/>
              <a:gd name="connsiteY37" fmla="*/ 452544 h 1036765"/>
              <a:gd name="connsiteX38" fmla="*/ 11502676 w 12205236"/>
              <a:gd name="connsiteY38" fmla="*/ 486756 h 1036765"/>
              <a:gd name="connsiteX39" fmla="*/ 11513333 w 12205236"/>
              <a:gd name="connsiteY39" fmla="*/ 482269 h 1036765"/>
              <a:gd name="connsiteX40" fmla="*/ 11520063 w 12205236"/>
              <a:gd name="connsiteY40" fmla="*/ 459835 h 1036765"/>
              <a:gd name="connsiteX41" fmla="*/ 11397236 w 12205236"/>
              <a:gd name="connsiteY41" fmla="*/ 427493 h 1036765"/>
              <a:gd name="connsiteX42" fmla="*/ 10946687 w 12205236"/>
              <a:gd name="connsiteY42" fmla="*/ 423941 h 1036765"/>
              <a:gd name="connsiteX43" fmla="*/ 10942386 w 12205236"/>
              <a:gd name="connsiteY43" fmla="*/ 428241 h 1036765"/>
              <a:gd name="connsiteX44" fmla="*/ 10897893 w 12205236"/>
              <a:gd name="connsiteY44" fmla="*/ 500778 h 1036765"/>
              <a:gd name="connsiteX45" fmla="*/ 10888732 w 12205236"/>
              <a:gd name="connsiteY45" fmla="*/ 530876 h 1036765"/>
              <a:gd name="connsiteX46" fmla="*/ 10876394 w 12205236"/>
              <a:gd name="connsiteY46" fmla="*/ 565275 h 1036765"/>
              <a:gd name="connsiteX47" fmla="*/ 10840686 w 12205236"/>
              <a:gd name="connsiteY47" fmla="*/ 659311 h 1036765"/>
              <a:gd name="connsiteX48" fmla="*/ 10840312 w 12205236"/>
              <a:gd name="connsiteY48" fmla="*/ 679689 h 1036765"/>
              <a:gd name="connsiteX49" fmla="*/ 10848164 w 12205236"/>
              <a:gd name="connsiteY49" fmla="*/ 687167 h 1036765"/>
              <a:gd name="connsiteX50" fmla="*/ 10866859 w 12205236"/>
              <a:gd name="connsiteY50" fmla="*/ 686606 h 1036765"/>
              <a:gd name="connsiteX51" fmla="*/ 11009689 w 12205236"/>
              <a:gd name="connsiteY51" fmla="*/ 686606 h 1036765"/>
              <a:gd name="connsiteX52" fmla="*/ 11048948 w 12205236"/>
              <a:gd name="connsiteY52" fmla="*/ 686980 h 1036765"/>
              <a:gd name="connsiteX53" fmla="*/ 11054931 w 12205236"/>
              <a:gd name="connsiteY53" fmla="*/ 681559 h 1036765"/>
              <a:gd name="connsiteX54" fmla="*/ 10998846 w 12205236"/>
              <a:gd name="connsiteY54" fmla="*/ 577240 h 1036765"/>
              <a:gd name="connsiteX55" fmla="*/ 10985572 w 12205236"/>
              <a:gd name="connsiteY55" fmla="*/ 545459 h 1036765"/>
              <a:gd name="connsiteX56" fmla="*/ 10981272 w 12205236"/>
              <a:gd name="connsiteY56" fmla="*/ 514051 h 1036765"/>
              <a:gd name="connsiteX57" fmla="*/ 10950238 w 12205236"/>
              <a:gd name="connsiteY57" fmla="*/ 428989 h 1036765"/>
              <a:gd name="connsiteX58" fmla="*/ 10946687 w 12205236"/>
              <a:gd name="connsiteY58" fmla="*/ 423941 h 1036765"/>
              <a:gd name="connsiteX59" fmla="*/ 11552779 w 12205236"/>
              <a:gd name="connsiteY59" fmla="*/ 389729 h 1036765"/>
              <a:gd name="connsiteX60" fmla="*/ 11548853 w 12205236"/>
              <a:gd name="connsiteY60" fmla="*/ 393468 h 1036765"/>
              <a:gd name="connsiteX61" fmla="*/ 11541375 w 12205236"/>
              <a:gd name="connsiteY61" fmla="*/ 436654 h 1036765"/>
              <a:gd name="connsiteX62" fmla="*/ 11544180 w 12205236"/>
              <a:gd name="connsiteY62" fmla="*/ 440579 h 1036765"/>
              <a:gd name="connsiteX63" fmla="*/ 11569604 w 12205236"/>
              <a:gd name="connsiteY63" fmla="*/ 410854 h 1036765"/>
              <a:gd name="connsiteX64" fmla="*/ 11552779 w 12205236"/>
              <a:gd name="connsiteY64" fmla="*/ 389729 h 1036765"/>
              <a:gd name="connsiteX65" fmla="*/ 10553296 w 12205236"/>
              <a:gd name="connsiteY65" fmla="*/ 389238 h 1036765"/>
              <a:gd name="connsiteX66" fmla="*/ 10546613 w 12205236"/>
              <a:gd name="connsiteY66" fmla="*/ 392159 h 1036765"/>
              <a:gd name="connsiteX67" fmla="*/ 10495015 w 12205236"/>
              <a:gd name="connsiteY67" fmla="*/ 432540 h 1036765"/>
              <a:gd name="connsiteX68" fmla="*/ 10419487 w 12205236"/>
              <a:gd name="connsiteY68" fmla="*/ 513677 h 1036765"/>
              <a:gd name="connsiteX69" fmla="*/ 10408831 w 12205236"/>
              <a:gd name="connsiteY69" fmla="*/ 548824 h 1036765"/>
              <a:gd name="connsiteX70" fmla="*/ 10406027 w 12205236"/>
              <a:gd name="connsiteY70" fmla="*/ 564341 h 1036765"/>
              <a:gd name="connsiteX71" fmla="*/ 10395183 w 12205236"/>
              <a:gd name="connsiteY71" fmla="*/ 656881 h 1036765"/>
              <a:gd name="connsiteX72" fmla="*/ 10400605 w 12205236"/>
              <a:gd name="connsiteY72" fmla="*/ 701375 h 1036765"/>
              <a:gd name="connsiteX73" fmla="*/ 10411448 w 12205236"/>
              <a:gd name="connsiteY73" fmla="*/ 710910 h 1036765"/>
              <a:gd name="connsiteX74" fmla="*/ 10487911 w 12205236"/>
              <a:gd name="connsiteY74" fmla="*/ 705488 h 1036765"/>
              <a:gd name="connsiteX75" fmla="*/ 10681778 w 12205236"/>
              <a:gd name="connsiteY75" fmla="*/ 693336 h 1036765"/>
              <a:gd name="connsiteX76" fmla="*/ 10697669 w 12205236"/>
              <a:gd name="connsiteY76" fmla="*/ 681933 h 1036765"/>
              <a:gd name="connsiteX77" fmla="*/ 10679348 w 12205236"/>
              <a:gd name="connsiteY77" fmla="*/ 672585 h 1036765"/>
              <a:gd name="connsiteX78" fmla="*/ 10589238 w 12205236"/>
              <a:gd name="connsiteY78" fmla="*/ 551067 h 1036765"/>
              <a:gd name="connsiteX79" fmla="*/ 10563812 w 12205236"/>
              <a:gd name="connsiteY79" fmla="*/ 480213 h 1036765"/>
              <a:gd name="connsiteX80" fmla="*/ 10556895 w 12205236"/>
              <a:gd name="connsiteY80" fmla="*/ 395711 h 1036765"/>
              <a:gd name="connsiteX81" fmla="*/ 10553296 w 12205236"/>
              <a:gd name="connsiteY81" fmla="*/ 389238 h 1036765"/>
              <a:gd name="connsiteX82" fmla="*/ 10641210 w 12205236"/>
              <a:gd name="connsiteY82" fmla="*/ 347478 h 1036765"/>
              <a:gd name="connsiteX83" fmla="*/ 10632984 w 12205236"/>
              <a:gd name="connsiteY83" fmla="*/ 351404 h 1036765"/>
              <a:gd name="connsiteX84" fmla="*/ 10627562 w 12205236"/>
              <a:gd name="connsiteY84" fmla="*/ 370847 h 1036765"/>
              <a:gd name="connsiteX85" fmla="*/ 10624197 w 12205236"/>
              <a:gd name="connsiteY85" fmla="*/ 384494 h 1036765"/>
              <a:gd name="connsiteX86" fmla="*/ 10619897 w 12205236"/>
              <a:gd name="connsiteY86" fmla="*/ 408237 h 1036765"/>
              <a:gd name="connsiteX87" fmla="*/ 10618402 w 12205236"/>
              <a:gd name="connsiteY87" fmla="*/ 416276 h 1036765"/>
              <a:gd name="connsiteX88" fmla="*/ 10614850 w 12205236"/>
              <a:gd name="connsiteY88" fmla="*/ 491617 h 1036765"/>
              <a:gd name="connsiteX89" fmla="*/ 10628684 w 12205236"/>
              <a:gd name="connsiteY89" fmla="*/ 528446 h 1036765"/>
              <a:gd name="connsiteX90" fmla="*/ 10636349 w 12205236"/>
              <a:gd name="connsiteY90" fmla="*/ 543215 h 1036765"/>
              <a:gd name="connsiteX91" fmla="*/ 10660466 w 12205236"/>
              <a:gd name="connsiteY91" fmla="*/ 592383 h 1036765"/>
              <a:gd name="connsiteX92" fmla="*/ 10713372 w 12205236"/>
              <a:gd name="connsiteY92" fmla="*/ 648842 h 1036765"/>
              <a:gd name="connsiteX93" fmla="*/ 10729824 w 12205236"/>
              <a:gd name="connsiteY93" fmla="*/ 672024 h 1036765"/>
              <a:gd name="connsiteX94" fmla="*/ 10734685 w 12205236"/>
              <a:gd name="connsiteY94" fmla="*/ 678567 h 1036765"/>
              <a:gd name="connsiteX95" fmla="*/ 10779366 w 12205236"/>
              <a:gd name="connsiteY95" fmla="*/ 690719 h 1036765"/>
              <a:gd name="connsiteX96" fmla="*/ 10807409 w 12205236"/>
              <a:gd name="connsiteY96" fmla="*/ 669781 h 1036765"/>
              <a:gd name="connsiteX97" fmla="*/ 10813204 w 12205236"/>
              <a:gd name="connsiteY97" fmla="*/ 655012 h 1036765"/>
              <a:gd name="connsiteX98" fmla="*/ 10833956 w 12205236"/>
              <a:gd name="connsiteY98" fmla="*/ 531811 h 1036765"/>
              <a:gd name="connsiteX99" fmla="*/ 10842742 w 12205236"/>
              <a:gd name="connsiteY99" fmla="*/ 502086 h 1036765"/>
              <a:gd name="connsiteX100" fmla="*/ 10859754 w 12205236"/>
              <a:gd name="connsiteY100" fmla="*/ 474604 h 1036765"/>
              <a:gd name="connsiteX101" fmla="*/ 10892658 w 12205236"/>
              <a:gd name="connsiteY101" fmla="*/ 368790 h 1036765"/>
              <a:gd name="connsiteX102" fmla="*/ 10885180 w 12205236"/>
              <a:gd name="connsiteY102" fmla="*/ 362621 h 1036765"/>
              <a:gd name="connsiteX103" fmla="*/ 10836199 w 12205236"/>
              <a:gd name="connsiteY103" fmla="*/ 374025 h 1036765"/>
              <a:gd name="connsiteX104" fmla="*/ 10791518 w 12205236"/>
              <a:gd name="connsiteY104" fmla="*/ 379634 h 1036765"/>
              <a:gd name="connsiteX105" fmla="*/ 10745154 w 12205236"/>
              <a:gd name="connsiteY105" fmla="*/ 377016 h 1036765"/>
              <a:gd name="connsiteX106" fmla="*/ 10727020 w 12205236"/>
              <a:gd name="connsiteY106" fmla="*/ 374586 h 1036765"/>
              <a:gd name="connsiteX107" fmla="*/ 10711503 w 12205236"/>
              <a:gd name="connsiteY107" fmla="*/ 371408 h 1036765"/>
              <a:gd name="connsiteX108" fmla="*/ 10693369 w 12205236"/>
              <a:gd name="connsiteY108" fmla="*/ 367108 h 1036765"/>
              <a:gd name="connsiteX109" fmla="*/ 10653735 w 12205236"/>
              <a:gd name="connsiteY109" fmla="*/ 352713 h 1036765"/>
              <a:gd name="connsiteX110" fmla="*/ 10641210 w 12205236"/>
              <a:gd name="connsiteY110" fmla="*/ 347478 h 1036765"/>
              <a:gd name="connsiteX111" fmla="*/ 10369758 w 12205236"/>
              <a:gd name="connsiteY111" fmla="*/ 338879 h 1036765"/>
              <a:gd name="connsiteX112" fmla="*/ 10362654 w 12205236"/>
              <a:gd name="connsiteY112" fmla="*/ 357948 h 1036765"/>
              <a:gd name="connsiteX113" fmla="*/ 10364898 w 12205236"/>
              <a:gd name="connsiteY113" fmla="*/ 358695 h 1036765"/>
              <a:gd name="connsiteX114" fmla="*/ 10369758 w 12205236"/>
              <a:gd name="connsiteY114" fmla="*/ 338879 h 1036765"/>
              <a:gd name="connsiteX115" fmla="*/ 11346424 w 12205236"/>
              <a:gd name="connsiteY115" fmla="*/ 288619 h 1036765"/>
              <a:gd name="connsiteX116" fmla="*/ 11350474 w 12205236"/>
              <a:gd name="connsiteY116" fmla="*/ 306943 h 1036765"/>
              <a:gd name="connsiteX117" fmla="*/ 11351060 w 12205236"/>
              <a:gd name="connsiteY117" fmla="*/ 322053 h 1036765"/>
              <a:gd name="connsiteX118" fmla="*/ 11346424 w 12205236"/>
              <a:gd name="connsiteY118" fmla="*/ 288619 h 1036765"/>
              <a:gd name="connsiteX119" fmla="*/ 11349751 w 12205236"/>
              <a:gd name="connsiteY119" fmla="*/ 159406 h 1036765"/>
              <a:gd name="connsiteX120" fmla="*/ 11338160 w 12205236"/>
              <a:gd name="connsiteY120" fmla="*/ 178288 h 1036765"/>
              <a:gd name="connsiteX121" fmla="*/ 11336104 w 12205236"/>
              <a:gd name="connsiteY121" fmla="*/ 214183 h 1036765"/>
              <a:gd name="connsiteX122" fmla="*/ 11346424 w 12205236"/>
              <a:gd name="connsiteY122" fmla="*/ 288619 h 1036765"/>
              <a:gd name="connsiteX123" fmla="*/ 11329934 w 12205236"/>
              <a:gd name="connsiteY123" fmla="*/ 213996 h 1036765"/>
              <a:gd name="connsiteX124" fmla="*/ 11331617 w 12205236"/>
              <a:gd name="connsiteY124" fmla="*/ 176232 h 1036765"/>
              <a:gd name="connsiteX125" fmla="*/ 11330682 w 12205236"/>
              <a:gd name="connsiteY125" fmla="*/ 166697 h 1036765"/>
              <a:gd name="connsiteX126" fmla="*/ 11320587 w 12205236"/>
              <a:gd name="connsiteY126" fmla="*/ 169315 h 1036765"/>
              <a:gd name="connsiteX127" fmla="*/ 11315166 w 12205236"/>
              <a:gd name="connsiteY127" fmla="*/ 172680 h 1036765"/>
              <a:gd name="connsiteX128" fmla="*/ 11277776 w 12205236"/>
              <a:gd name="connsiteY128" fmla="*/ 204461 h 1036765"/>
              <a:gd name="connsiteX129" fmla="*/ 11265436 w 12205236"/>
              <a:gd name="connsiteY129" fmla="*/ 217174 h 1036765"/>
              <a:gd name="connsiteX130" fmla="*/ 11199630 w 12205236"/>
              <a:gd name="connsiteY130" fmla="*/ 287467 h 1036765"/>
              <a:gd name="connsiteX131" fmla="*/ 11051004 w 12205236"/>
              <a:gd name="connsiteY131" fmla="*/ 311958 h 1036765"/>
              <a:gd name="connsiteX132" fmla="*/ 11045770 w 12205236"/>
              <a:gd name="connsiteY132" fmla="*/ 310088 h 1036765"/>
              <a:gd name="connsiteX133" fmla="*/ 11027636 w 12205236"/>
              <a:gd name="connsiteY133" fmla="*/ 345983 h 1036765"/>
              <a:gd name="connsiteX134" fmla="*/ 11014175 w 12205236"/>
              <a:gd name="connsiteY134" fmla="*/ 376643 h 1036765"/>
              <a:gd name="connsiteX135" fmla="*/ 11019036 w 12205236"/>
              <a:gd name="connsiteY135" fmla="*/ 430484 h 1036765"/>
              <a:gd name="connsiteX136" fmla="*/ 11019036 w 12205236"/>
              <a:gd name="connsiteY136" fmla="*/ 430671 h 1036765"/>
              <a:gd name="connsiteX137" fmla="*/ 11019784 w 12205236"/>
              <a:gd name="connsiteY137" fmla="*/ 435158 h 1036765"/>
              <a:gd name="connsiteX138" fmla="*/ 11028197 w 12205236"/>
              <a:gd name="connsiteY138" fmla="*/ 513490 h 1036765"/>
              <a:gd name="connsiteX139" fmla="*/ 11049322 w 12205236"/>
              <a:gd name="connsiteY139" fmla="*/ 556676 h 1036765"/>
              <a:gd name="connsiteX140" fmla="*/ 11049883 w 12205236"/>
              <a:gd name="connsiteY140" fmla="*/ 566023 h 1036765"/>
              <a:gd name="connsiteX141" fmla="*/ 11085590 w 12205236"/>
              <a:gd name="connsiteY141" fmla="*/ 679128 h 1036765"/>
              <a:gd name="connsiteX142" fmla="*/ 11104472 w 12205236"/>
              <a:gd name="connsiteY142" fmla="*/ 689971 h 1036765"/>
              <a:gd name="connsiteX143" fmla="*/ 11317035 w 12205236"/>
              <a:gd name="connsiteY143" fmla="*/ 699880 h 1036765"/>
              <a:gd name="connsiteX144" fmla="*/ 11460986 w 12205236"/>
              <a:gd name="connsiteY144" fmla="*/ 711097 h 1036765"/>
              <a:gd name="connsiteX145" fmla="*/ 11472764 w 12205236"/>
              <a:gd name="connsiteY145" fmla="*/ 703993 h 1036765"/>
              <a:gd name="connsiteX146" fmla="*/ 11480056 w 12205236"/>
              <a:gd name="connsiteY146" fmla="*/ 653703 h 1036765"/>
              <a:gd name="connsiteX147" fmla="*/ 11491272 w 12205236"/>
              <a:gd name="connsiteY147" fmla="*/ 594066 h 1036765"/>
              <a:gd name="connsiteX148" fmla="*/ 11500620 w 12205236"/>
              <a:gd name="connsiteY148" fmla="*/ 565649 h 1036765"/>
              <a:gd name="connsiteX149" fmla="*/ 11508659 w 12205236"/>
              <a:gd name="connsiteY149" fmla="*/ 503582 h 1036765"/>
              <a:gd name="connsiteX150" fmla="*/ 11499124 w 12205236"/>
              <a:gd name="connsiteY150" fmla="*/ 492925 h 1036765"/>
              <a:gd name="connsiteX151" fmla="*/ 11412193 w 12205236"/>
              <a:gd name="connsiteY151" fmla="*/ 457405 h 1036765"/>
              <a:gd name="connsiteX152" fmla="*/ 11392189 w 12205236"/>
              <a:gd name="connsiteY152" fmla="*/ 434036 h 1036765"/>
              <a:gd name="connsiteX153" fmla="*/ 11392002 w 12205236"/>
              <a:gd name="connsiteY153" fmla="*/ 434223 h 1036765"/>
              <a:gd name="connsiteX154" fmla="*/ 11380785 w 12205236"/>
              <a:gd name="connsiteY154" fmla="*/ 413845 h 1036765"/>
              <a:gd name="connsiteX155" fmla="*/ 11366950 w 12205236"/>
              <a:gd name="connsiteY155" fmla="*/ 381503 h 1036765"/>
              <a:gd name="connsiteX156" fmla="*/ 11350474 w 12205236"/>
              <a:gd name="connsiteY156" fmla="*/ 306943 h 1036765"/>
              <a:gd name="connsiteX157" fmla="*/ 11346947 w 12205236"/>
              <a:gd name="connsiteY157" fmla="*/ 216052 h 1036765"/>
              <a:gd name="connsiteX158" fmla="*/ 11352369 w 12205236"/>
              <a:gd name="connsiteY158" fmla="*/ 178475 h 1036765"/>
              <a:gd name="connsiteX159" fmla="*/ 11354986 w 12205236"/>
              <a:gd name="connsiteY159" fmla="*/ 164828 h 1036765"/>
              <a:gd name="connsiteX160" fmla="*/ 11349751 w 12205236"/>
              <a:gd name="connsiteY160" fmla="*/ 159406 h 1036765"/>
              <a:gd name="connsiteX161" fmla="*/ 10931520 w 12205236"/>
              <a:gd name="connsiteY161" fmla="*/ 265 h 1036765"/>
              <a:gd name="connsiteX162" fmla="*/ 10940144 w 12205236"/>
              <a:gd name="connsiteY162" fmla="*/ 2929 h 1036765"/>
              <a:gd name="connsiteX163" fmla="*/ 10943321 w 12205236"/>
              <a:gd name="connsiteY163" fmla="*/ 6668 h 1036765"/>
              <a:gd name="connsiteX164" fmla="*/ 10943695 w 12205236"/>
              <a:gd name="connsiteY164" fmla="*/ 30224 h 1036765"/>
              <a:gd name="connsiteX165" fmla="*/ 10937526 w 12205236"/>
              <a:gd name="connsiteY165" fmla="*/ 48731 h 1036765"/>
              <a:gd name="connsiteX166" fmla="*/ 10936218 w 12205236"/>
              <a:gd name="connsiteY166" fmla="*/ 54901 h 1036765"/>
              <a:gd name="connsiteX167" fmla="*/ 10930983 w 12205236"/>
              <a:gd name="connsiteY167" fmla="*/ 47797 h 1036765"/>
              <a:gd name="connsiteX168" fmla="*/ 10930422 w 12205236"/>
              <a:gd name="connsiteY168" fmla="*/ 68175 h 1036765"/>
              <a:gd name="connsiteX169" fmla="*/ 10937713 w 12205236"/>
              <a:gd name="connsiteY169" fmla="*/ 79765 h 1036765"/>
              <a:gd name="connsiteX170" fmla="*/ 10973794 w 12205236"/>
              <a:gd name="connsiteY170" fmla="*/ 105751 h 1036765"/>
              <a:gd name="connsiteX171" fmla="*/ 10977346 w 12205236"/>
              <a:gd name="connsiteY171" fmla="*/ 109864 h 1036765"/>
              <a:gd name="connsiteX172" fmla="*/ 11013802 w 12205236"/>
              <a:gd name="connsiteY172" fmla="*/ 137159 h 1036765"/>
              <a:gd name="connsiteX173" fmla="*/ 11039975 w 12205236"/>
              <a:gd name="connsiteY173" fmla="*/ 163145 h 1036765"/>
              <a:gd name="connsiteX174" fmla="*/ 11087834 w 12205236"/>
              <a:gd name="connsiteY174" fmla="*/ 197731 h 1036765"/>
              <a:gd name="connsiteX175" fmla="*/ 11181870 w 12205236"/>
              <a:gd name="connsiteY175" fmla="*/ 189131 h 1036765"/>
              <a:gd name="connsiteX176" fmla="*/ 11210660 w 12205236"/>
              <a:gd name="connsiteY176" fmla="*/ 156041 h 1036765"/>
              <a:gd name="connsiteX177" fmla="*/ 11217204 w 12205236"/>
              <a:gd name="connsiteY177" fmla="*/ 145011 h 1036765"/>
              <a:gd name="connsiteX178" fmla="*/ 11235712 w 12205236"/>
              <a:gd name="connsiteY178" fmla="*/ 107621 h 1036765"/>
              <a:gd name="connsiteX179" fmla="*/ 11240946 w 12205236"/>
              <a:gd name="connsiteY179" fmla="*/ 77335 h 1036765"/>
              <a:gd name="connsiteX180" fmla="*/ 11252911 w 12205236"/>
              <a:gd name="connsiteY180" fmla="*/ 63875 h 1036765"/>
              <a:gd name="connsiteX181" fmla="*/ 11248798 w 12205236"/>
              <a:gd name="connsiteY181" fmla="*/ 58827 h 1036765"/>
              <a:gd name="connsiteX182" fmla="*/ 11254220 w 12205236"/>
              <a:gd name="connsiteY182" fmla="*/ 58453 h 1036765"/>
              <a:gd name="connsiteX183" fmla="*/ 11256650 w 12205236"/>
              <a:gd name="connsiteY183" fmla="*/ 60136 h 1036765"/>
              <a:gd name="connsiteX184" fmla="*/ 11279458 w 12205236"/>
              <a:gd name="connsiteY184" fmla="*/ 63501 h 1036765"/>
              <a:gd name="connsiteX185" fmla="*/ 11317035 w 12205236"/>
              <a:gd name="connsiteY185" fmla="*/ 66305 h 1036765"/>
              <a:gd name="connsiteX186" fmla="*/ 11329186 w 12205236"/>
              <a:gd name="connsiteY186" fmla="*/ 70605 h 1036765"/>
              <a:gd name="connsiteX187" fmla="*/ 11336665 w 12205236"/>
              <a:gd name="connsiteY187" fmla="*/ 72848 h 1036765"/>
              <a:gd name="connsiteX188" fmla="*/ 11374428 w 12205236"/>
              <a:gd name="connsiteY188" fmla="*/ 73222 h 1036765"/>
              <a:gd name="connsiteX189" fmla="*/ 11397236 w 12205236"/>
              <a:gd name="connsiteY189" fmla="*/ 74157 h 1036765"/>
              <a:gd name="connsiteX190" fmla="*/ 11411632 w 12205236"/>
              <a:gd name="connsiteY190" fmla="*/ 80887 h 1036765"/>
              <a:gd name="connsiteX191" fmla="*/ 11431822 w 12205236"/>
              <a:gd name="connsiteY191" fmla="*/ 116595 h 1036765"/>
              <a:gd name="connsiteX192" fmla="*/ 11428457 w 12205236"/>
              <a:gd name="connsiteY192" fmla="*/ 136037 h 1036765"/>
              <a:gd name="connsiteX193" fmla="*/ 11425092 w 12205236"/>
              <a:gd name="connsiteY193" fmla="*/ 135103 h 1036765"/>
              <a:gd name="connsiteX194" fmla="*/ 11421353 w 12205236"/>
              <a:gd name="connsiteY194" fmla="*/ 139029 h 1036765"/>
              <a:gd name="connsiteX195" fmla="*/ 11401350 w 12205236"/>
              <a:gd name="connsiteY195" fmla="*/ 152489 h 1036765"/>
              <a:gd name="connsiteX196" fmla="*/ 11380224 w 12205236"/>
              <a:gd name="connsiteY196" fmla="*/ 155293 h 1036765"/>
              <a:gd name="connsiteX197" fmla="*/ 11358912 w 12205236"/>
              <a:gd name="connsiteY197" fmla="*/ 174549 h 1036765"/>
              <a:gd name="connsiteX198" fmla="*/ 11358164 w 12205236"/>
              <a:gd name="connsiteY198" fmla="*/ 181840 h 1036765"/>
              <a:gd name="connsiteX199" fmla="*/ 11352742 w 12205236"/>
              <a:gd name="connsiteY199" fmla="*/ 221100 h 1036765"/>
              <a:gd name="connsiteX200" fmla="*/ 11351995 w 12205236"/>
              <a:gd name="connsiteY200" fmla="*/ 256620 h 1036765"/>
              <a:gd name="connsiteX201" fmla="*/ 11363399 w 12205236"/>
              <a:gd name="connsiteY201" fmla="*/ 347104 h 1036765"/>
              <a:gd name="connsiteX202" fmla="*/ 11399854 w 12205236"/>
              <a:gd name="connsiteY202" fmla="*/ 420389 h 1036765"/>
              <a:gd name="connsiteX203" fmla="*/ 11514454 w 12205236"/>
              <a:gd name="connsiteY203" fmla="*/ 454975 h 1036765"/>
              <a:gd name="connsiteX204" fmla="*/ 11525298 w 12205236"/>
              <a:gd name="connsiteY204" fmla="*/ 443758 h 1036765"/>
              <a:gd name="connsiteX205" fmla="*/ 11537449 w 12205236"/>
              <a:gd name="connsiteY205" fmla="*/ 387299 h 1036765"/>
              <a:gd name="connsiteX206" fmla="*/ 11538010 w 12205236"/>
              <a:gd name="connsiteY206" fmla="*/ 373464 h 1036765"/>
              <a:gd name="connsiteX207" fmla="*/ 11532402 w 12205236"/>
              <a:gd name="connsiteY207" fmla="*/ 322614 h 1036765"/>
              <a:gd name="connsiteX208" fmla="*/ 11533150 w 12205236"/>
              <a:gd name="connsiteY208" fmla="*/ 320184 h 1036765"/>
              <a:gd name="connsiteX209" fmla="*/ 11534271 w 12205236"/>
              <a:gd name="connsiteY209" fmla="*/ 314949 h 1036765"/>
              <a:gd name="connsiteX210" fmla="*/ 11551844 w 12205236"/>
              <a:gd name="connsiteY210" fmla="*/ 281298 h 1036765"/>
              <a:gd name="connsiteX211" fmla="*/ 11568109 w 12205236"/>
              <a:gd name="connsiteY211" fmla="*/ 272137 h 1036765"/>
              <a:gd name="connsiteX212" fmla="*/ 11574465 w 12205236"/>
              <a:gd name="connsiteY212" fmla="*/ 255873 h 1036765"/>
              <a:gd name="connsiteX213" fmla="*/ 11576709 w 12205236"/>
              <a:gd name="connsiteY213" fmla="*/ 255312 h 1036765"/>
              <a:gd name="connsiteX214" fmla="*/ 11578765 w 12205236"/>
              <a:gd name="connsiteY214" fmla="*/ 239608 h 1036765"/>
              <a:gd name="connsiteX215" fmla="*/ 11575587 w 12205236"/>
              <a:gd name="connsiteY215" fmla="*/ 231756 h 1036765"/>
              <a:gd name="connsiteX216" fmla="*/ 11567735 w 12205236"/>
              <a:gd name="connsiteY216" fmla="*/ 236430 h 1036765"/>
              <a:gd name="connsiteX217" fmla="*/ 11562688 w 12205236"/>
              <a:gd name="connsiteY217" fmla="*/ 238486 h 1036765"/>
              <a:gd name="connsiteX218" fmla="*/ 11563248 w 12205236"/>
              <a:gd name="connsiteY218" fmla="*/ 208948 h 1036765"/>
              <a:gd name="connsiteX219" fmla="*/ 11576522 w 12205236"/>
              <a:gd name="connsiteY219" fmla="*/ 198666 h 1036765"/>
              <a:gd name="connsiteX220" fmla="*/ 11578952 w 12205236"/>
              <a:gd name="connsiteY220" fmla="*/ 186140 h 1036765"/>
              <a:gd name="connsiteX221" fmla="*/ 11571100 w 12205236"/>
              <a:gd name="connsiteY221" fmla="*/ 171184 h 1036765"/>
              <a:gd name="connsiteX222" fmla="*/ 11574465 w 12205236"/>
              <a:gd name="connsiteY222" fmla="*/ 153050 h 1036765"/>
              <a:gd name="connsiteX223" fmla="*/ 11578578 w 12205236"/>
              <a:gd name="connsiteY223" fmla="*/ 129868 h 1036765"/>
              <a:gd name="connsiteX224" fmla="*/ 11575400 w 12205236"/>
              <a:gd name="connsiteY224" fmla="*/ 124073 h 1036765"/>
              <a:gd name="connsiteX225" fmla="*/ 11572409 w 12205236"/>
              <a:gd name="connsiteY225" fmla="*/ 124073 h 1036765"/>
              <a:gd name="connsiteX226" fmla="*/ 11572409 w 12205236"/>
              <a:gd name="connsiteY226" fmla="*/ 122390 h 1036765"/>
              <a:gd name="connsiteX227" fmla="*/ 11582878 w 12205236"/>
              <a:gd name="connsiteY227" fmla="*/ 105004 h 1036765"/>
              <a:gd name="connsiteX228" fmla="*/ 11595591 w 12205236"/>
              <a:gd name="connsiteY228" fmla="*/ 97339 h 1036765"/>
              <a:gd name="connsiteX229" fmla="*/ 11666258 w 12205236"/>
              <a:gd name="connsiteY229" fmla="*/ 134916 h 1036765"/>
              <a:gd name="connsiteX230" fmla="*/ 11667754 w 12205236"/>
              <a:gd name="connsiteY230" fmla="*/ 137159 h 1036765"/>
              <a:gd name="connsiteX231" fmla="*/ 11668875 w 12205236"/>
              <a:gd name="connsiteY231" fmla="*/ 163893 h 1036765"/>
              <a:gd name="connsiteX232" fmla="*/ 11675231 w 12205236"/>
              <a:gd name="connsiteY232" fmla="*/ 182588 h 1036765"/>
              <a:gd name="connsiteX233" fmla="*/ 11694861 w 12205236"/>
              <a:gd name="connsiteY233" fmla="*/ 195114 h 1036765"/>
              <a:gd name="connsiteX234" fmla="*/ 11716174 w 12205236"/>
              <a:gd name="connsiteY234" fmla="*/ 226334 h 1036765"/>
              <a:gd name="connsiteX235" fmla="*/ 11733747 w 12205236"/>
              <a:gd name="connsiteY235" fmla="*/ 283167 h 1036765"/>
              <a:gd name="connsiteX236" fmla="*/ 11737673 w 12205236"/>
              <a:gd name="connsiteY236" fmla="*/ 337383 h 1036765"/>
              <a:gd name="connsiteX237" fmla="*/ 11735804 w 12205236"/>
              <a:gd name="connsiteY237" fmla="*/ 409172 h 1036765"/>
              <a:gd name="connsiteX238" fmla="*/ 11742534 w 12205236"/>
              <a:gd name="connsiteY238" fmla="*/ 502273 h 1036765"/>
              <a:gd name="connsiteX239" fmla="*/ 11749451 w 12205236"/>
              <a:gd name="connsiteY239" fmla="*/ 573875 h 1036765"/>
              <a:gd name="connsiteX240" fmla="*/ 11743094 w 12205236"/>
              <a:gd name="connsiteY240" fmla="*/ 614069 h 1036765"/>
              <a:gd name="connsiteX241" fmla="*/ 11740477 w 12205236"/>
              <a:gd name="connsiteY241" fmla="*/ 624539 h 1036765"/>
              <a:gd name="connsiteX242" fmla="*/ 11732625 w 12205236"/>
              <a:gd name="connsiteY242" fmla="*/ 663798 h 1036765"/>
              <a:gd name="connsiteX243" fmla="*/ 11729634 w 12205236"/>
              <a:gd name="connsiteY243" fmla="*/ 674080 h 1036765"/>
              <a:gd name="connsiteX244" fmla="*/ 11712248 w 12205236"/>
              <a:gd name="connsiteY244" fmla="*/ 697823 h 1036765"/>
              <a:gd name="connsiteX245" fmla="*/ 11700283 w 12205236"/>
              <a:gd name="connsiteY245" fmla="*/ 726240 h 1036765"/>
              <a:gd name="connsiteX246" fmla="*/ 11704957 w 12205236"/>
              <a:gd name="connsiteY246" fmla="*/ 730353 h 1036765"/>
              <a:gd name="connsiteX247" fmla="*/ 11717330 w 12205236"/>
              <a:gd name="connsiteY247" fmla="*/ 732929 h 1036765"/>
              <a:gd name="connsiteX248" fmla="*/ 12192000 w 12205236"/>
              <a:gd name="connsiteY248" fmla="*/ 732929 h 1036765"/>
              <a:gd name="connsiteX249" fmla="*/ 12192000 w 12205236"/>
              <a:gd name="connsiteY249" fmla="*/ 825550 h 1036765"/>
              <a:gd name="connsiteX250" fmla="*/ 12205236 w 12205236"/>
              <a:gd name="connsiteY250" fmla="*/ 832802 h 1036765"/>
              <a:gd name="connsiteX251" fmla="*/ 12204487 w 12205236"/>
              <a:gd name="connsiteY251" fmla="*/ 1036765 h 1036765"/>
              <a:gd name="connsiteX252" fmla="*/ 0 w 12205236"/>
              <a:gd name="connsiteY252" fmla="*/ 908775 h 1036765"/>
              <a:gd name="connsiteX253" fmla="*/ 0 w 12205236"/>
              <a:gd name="connsiteY253" fmla="*/ 732929 h 1036765"/>
              <a:gd name="connsiteX254" fmla="*/ 10184483 w 12205236"/>
              <a:gd name="connsiteY254" fmla="*/ 732929 h 1036765"/>
              <a:gd name="connsiteX255" fmla="*/ 10336481 w 12205236"/>
              <a:gd name="connsiteY255" fmla="*/ 714462 h 1036765"/>
              <a:gd name="connsiteX256" fmla="*/ 10349568 w 12205236"/>
              <a:gd name="connsiteY256" fmla="*/ 713901 h 1036765"/>
              <a:gd name="connsiteX257" fmla="*/ 10356111 w 12205236"/>
              <a:gd name="connsiteY257" fmla="*/ 709414 h 1036765"/>
              <a:gd name="connsiteX258" fmla="*/ 10354615 w 12205236"/>
              <a:gd name="connsiteY258" fmla="*/ 679128 h 1036765"/>
              <a:gd name="connsiteX259" fmla="*/ 10358167 w 12205236"/>
              <a:gd name="connsiteY259" fmla="*/ 520594 h 1036765"/>
              <a:gd name="connsiteX260" fmla="*/ 10372188 w 12205236"/>
              <a:gd name="connsiteY260" fmla="*/ 482269 h 1036765"/>
              <a:gd name="connsiteX261" fmla="*/ 10396679 w 12205236"/>
              <a:gd name="connsiteY261" fmla="*/ 451984 h 1036765"/>
              <a:gd name="connsiteX262" fmla="*/ 10447903 w 12205236"/>
              <a:gd name="connsiteY262" fmla="*/ 334765 h 1036765"/>
              <a:gd name="connsiteX263" fmla="*/ 10448464 w 12205236"/>
              <a:gd name="connsiteY263" fmla="*/ 261107 h 1036765"/>
              <a:gd name="connsiteX264" fmla="*/ 10446408 w 12205236"/>
              <a:gd name="connsiteY264" fmla="*/ 225774 h 1036765"/>
              <a:gd name="connsiteX265" fmla="*/ 10448464 w 12205236"/>
              <a:gd name="connsiteY265" fmla="*/ 215678 h 1036765"/>
              <a:gd name="connsiteX266" fmla="*/ 10453512 w 12205236"/>
              <a:gd name="connsiteY266" fmla="*/ 201096 h 1036765"/>
              <a:gd name="connsiteX267" fmla="*/ 10442856 w 12205236"/>
              <a:gd name="connsiteY267" fmla="*/ 229139 h 1036765"/>
              <a:gd name="connsiteX268" fmla="*/ 10417991 w 12205236"/>
              <a:gd name="connsiteY268" fmla="*/ 307471 h 1036765"/>
              <a:gd name="connsiteX269" fmla="*/ 10413318 w 12205236"/>
              <a:gd name="connsiteY269" fmla="*/ 312331 h 1036765"/>
              <a:gd name="connsiteX270" fmla="*/ 10410513 w 12205236"/>
              <a:gd name="connsiteY270" fmla="*/ 310649 h 1036765"/>
              <a:gd name="connsiteX271" fmla="*/ 10388266 w 12205236"/>
              <a:gd name="connsiteY271" fmla="*/ 406929 h 1036765"/>
              <a:gd name="connsiteX272" fmla="*/ 10366767 w 12205236"/>
              <a:gd name="connsiteY272" fmla="*/ 418706 h 1036765"/>
              <a:gd name="connsiteX273" fmla="*/ 10364337 w 12205236"/>
              <a:gd name="connsiteY273" fmla="*/ 417398 h 1036765"/>
              <a:gd name="connsiteX274" fmla="*/ 10363963 w 12205236"/>
              <a:gd name="connsiteY274" fmla="*/ 416650 h 1036765"/>
              <a:gd name="connsiteX275" fmla="*/ 10365458 w 12205236"/>
              <a:gd name="connsiteY275" fmla="*/ 415528 h 1036765"/>
              <a:gd name="connsiteX276" fmla="*/ 10368263 w 12205236"/>
              <a:gd name="connsiteY276" fmla="*/ 397768 h 1036765"/>
              <a:gd name="connsiteX277" fmla="*/ 10360784 w 12205236"/>
              <a:gd name="connsiteY277" fmla="*/ 413472 h 1036765"/>
              <a:gd name="connsiteX278" fmla="*/ 10362841 w 12205236"/>
              <a:gd name="connsiteY278" fmla="*/ 393468 h 1036765"/>
              <a:gd name="connsiteX279" fmla="*/ 10356298 w 12205236"/>
              <a:gd name="connsiteY279" fmla="*/ 413659 h 1036765"/>
              <a:gd name="connsiteX280" fmla="*/ 10355737 w 12205236"/>
              <a:gd name="connsiteY280" fmla="*/ 411041 h 1036765"/>
              <a:gd name="connsiteX281" fmla="*/ 10356671 w 12205236"/>
              <a:gd name="connsiteY281" fmla="*/ 393468 h 1036765"/>
              <a:gd name="connsiteX282" fmla="*/ 10355176 w 12205236"/>
              <a:gd name="connsiteY282" fmla="*/ 360004 h 1036765"/>
              <a:gd name="connsiteX283" fmla="*/ 10369010 w 12205236"/>
              <a:gd name="connsiteY283" fmla="*/ 311023 h 1036765"/>
              <a:gd name="connsiteX284" fmla="*/ 10397053 w 12205236"/>
              <a:gd name="connsiteY284" fmla="*/ 275129 h 1036765"/>
              <a:gd name="connsiteX285" fmla="*/ 10414252 w 12205236"/>
              <a:gd name="connsiteY285" fmla="*/ 237925 h 1036765"/>
              <a:gd name="connsiteX286" fmla="*/ 10429582 w 12205236"/>
              <a:gd name="connsiteY286" fmla="*/ 193244 h 1036765"/>
              <a:gd name="connsiteX287" fmla="*/ 10435751 w 12205236"/>
              <a:gd name="connsiteY287" fmla="*/ 178849 h 1036765"/>
              <a:gd name="connsiteX288" fmla="*/ 10450521 w 12205236"/>
              <a:gd name="connsiteY288" fmla="*/ 160902 h 1036765"/>
              <a:gd name="connsiteX289" fmla="*/ 10481368 w 12205236"/>
              <a:gd name="connsiteY289" fmla="*/ 133233 h 1036765"/>
              <a:gd name="connsiteX290" fmla="*/ 10489406 w 12205236"/>
              <a:gd name="connsiteY290" fmla="*/ 118277 h 1036765"/>
              <a:gd name="connsiteX291" fmla="*/ 10506232 w 12205236"/>
              <a:gd name="connsiteY291" fmla="*/ 95282 h 1036765"/>
              <a:gd name="connsiteX292" fmla="*/ 10529227 w 12205236"/>
              <a:gd name="connsiteY292" fmla="*/ 93039 h 1036765"/>
              <a:gd name="connsiteX293" fmla="*/ 10577460 w 12205236"/>
              <a:gd name="connsiteY293" fmla="*/ 80139 h 1036765"/>
              <a:gd name="connsiteX294" fmla="*/ 10582321 w 12205236"/>
              <a:gd name="connsiteY294" fmla="*/ 68361 h 1036765"/>
              <a:gd name="connsiteX295" fmla="*/ 10581947 w 12205236"/>
              <a:gd name="connsiteY295" fmla="*/ 62005 h 1036765"/>
              <a:gd name="connsiteX296" fmla="*/ 10581572 w 12205236"/>
              <a:gd name="connsiteY296" fmla="*/ 47984 h 1036765"/>
              <a:gd name="connsiteX297" fmla="*/ 10576899 w 12205236"/>
              <a:gd name="connsiteY297" fmla="*/ 34336 h 1036765"/>
              <a:gd name="connsiteX298" fmla="*/ 10572599 w 12205236"/>
              <a:gd name="connsiteY298" fmla="*/ 17137 h 1036765"/>
              <a:gd name="connsiteX299" fmla="*/ 10579329 w 12205236"/>
              <a:gd name="connsiteY299" fmla="*/ 1246 h 1036765"/>
              <a:gd name="connsiteX300" fmla="*/ 10594846 w 12205236"/>
              <a:gd name="connsiteY300" fmla="*/ 6107 h 1036765"/>
              <a:gd name="connsiteX301" fmla="*/ 10632984 w 12205236"/>
              <a:gd name="connsiteY301" fmla="*/ 23867 h 1036765"/>
              <a:gd name="connsiteX302" fmla="*/ 10701595 w 12205236"/>
              <a:gd name="connsiteY302" fmla="*/ 30971 h 1036765"/>
              <a:gd name="connsiteX303" fmla="*/ 10770392 w 12205236"/>
              <a:gd name="connsiteY303" fmla="*/ 33215 h 1036765"/>
              <a:gd name="connsiteX304" fmla="*/ 10898080 w 12205236"/>
              <a:gd name="connsiteY304" fmla="*/ 20689 h 1036765"/>
              <a:gd name="connsiteX305" fmla="*/ 10923878 w 12205236"/>
              <a:gd name="connsiteY305" fmla="*/ 5172 h 1036765"/>
              <a:gd name="connsiteX306" fmla="*/ 10931520 w 12205236"/>
              <a:gd name="connsiteY306" fmla="*/ 265 h 1036765"/>
              <a:gd name="connsiteX0" fmla="*/ 11634616 w 12205236"/>
              <a:gd name="connsiteY0" fmla="*/ 695510 h 908775"/>
              <a:gd name="connsiteX1" fmla="*/ 11628681 w 12205236"/>
              <a:gd name="connsiteY1" fmla="*/ 699880 h 908775"/>
              <a:gd name="connsiteX2" fmla="*/ 11627185 w 12205236"/>
              <a:gd name="connsiteY2" fmla="*/ 725492 h 908775"/>
              <a:gd name="connsiteX3" fmla="*/ 11644384 w 12205236"/>
              <a:gd name="connsiteY3" fmla="*/ 729979 h 908775"/>
              <a:gd name="connsiteX4" fmla="*/ 11651863 w 12205236"/>
              <a:gd name="connsiteY4" fmla="*/ 730913 h 908775"/>
              <a:gd name="connsiteX5" fmla="*/ 11663080 w 12205236"/>
              <a:gd name="connsiteY5" fmla="*/ 719883 h 908775"/>
              <a:gd name="connsiteX6" fmla="*/ 11662519 w 12205236"/>
              <a:gd name="connsiteY6" fmla="*/ 715209 h 908775"/>
              <a:gd name="connsiteX7" fmla="*/ 11641954 w 12205236"/>
              <a:gd name="connsiteY7" fmla="*/ 696328 h 908775"/>
              <a:gd name="connsiteX8" fmla="*/ 11634616 w 12205236"/>
              <a:gd name="connsiteY8" fmla="*/ 695510 h 908775"/>
              <a:gd name="connsiteX9" fmla="*/ 11559135 w 12205236"/>
              <a:gd name="connsiteY9" fmla="*/ 473903 h 908775"/>
              <a:gd name="connsiteX10" fmla="*/ 11555396 w 12205236"/>
              <a:gd name="connsiteY10" fmla="*/ 476100 h 908775"/>
              <a:gd name="connsiteX11" fmla="*/ 11542684 w 12205236"/>
              <a:gd name="connsiteY11" fmla="*/ 481895 h 908775"/>
              <a:gd name="connsiteX12" fmla="*/ 11525110 w 12205236"/>
              <a:gd name="connsiteY12" fmla="*/ 505078 h 908775"/>
              <a:gd name="connsiteX13" fmla="*/ 11524736 w 12205236"/>
              <a:gd name="connsiteY13" fmla="*/ 515360 h 908775"/>
              <a:gd name="connsiteX14" fmla="*/ 11519876 w 12205236"/>
              <a:gd name="connsiteY14" fmla="*/ 555928 h 908775"/>
              <a:gd name="connsiteX15" fmla="*/ 11506976 w 12205236"/>
              <a:gd name="connsiteY15" fmla="*/ 603787 h 908775"/>
              <a:gd name="connsiteX16" fmla="*/ 11503611 w 12205236"/>
              <a:gd name="connsiteY16" fmla="*/ 628652 h 908775"/>
              <a:gd name="connsiteX17" fmla="*/ 11498190 w 12205236"/>
              <a:gd name="connsiteY17" fmla="*/ 677072 h 908775"/>
              <a:gd name="connsiteX18" fmla="*/ 11491646 w 12205236"/>
              <a:gd name="connsiteY18" fmla="*/ 701375 h 908775"/>
              <a:gd name="connsiteX19" fmla="*/ 11500246 w 12205236"/>
              <a:gd name="connsiteY19" fmla="*/ 714275 h 908775"/>
              <a:gd name="connsiteX20" fmla="*/ 11579139 w 12205236"/>
              <a:gd name="connsiteY20" fmla="*/ 722314 h 908775"/>
              <a:gd name="connsiteX21" fmla="*/ 11601573 w 12205236"/>
              <a:gd name="connsiteY21" fmla="*/ 701188 h 908775"/>
              <a:gd name="connsiteX22" fmla="*/ 11592039 w 12205236"/>
              <a:gd name="connsiteY22" fmla="*/ 685298 h 908775"/>
              <a:gd name="connsiteX23" fmla="*/ 11574652 w 12205236"/>
              <a:gd name="connsiteY23" fmla="*/ 650525 h 908775"/>
              <a:gd name="connsiteX24" fmla="*/ 11575400 w 12205236"/>
              <a:gd name="connsiteY24" fmla="*/ 643234 h 908775"/>
              <a:gd name="connsiteX25" fmla="*/ 11572035 w 12205236"/>
              <a:gd name="connsiteY25" fmla="*/ 635008 h 908775"/>
              <a:gd name="connsiteX26" fmla="*/ 11560257 w 12205236"/>
              <a:gd name="connsiteY26" fmla="*/ 640990 h 908775"/>
              <a:gd name="connsiteX27" fmla="*/ 11552218 w 12205236"/>
              <a:gd name="connsiteY27" fmla="*/ 643047 h 908775"/>
              <a:gd name="connsiteX28" fmla="*/ 11546797 w 12205236"/>
              <a:gd name="connsiteY28" fmla="*/ 630708 h 908775"/>
              <a:gd name="connsiteX29" fmla="*/ 11548105 w 12205236"/>
              <a:gd name="connsiteY29" fmla="*/ 604535 h 908775"/>
              <a:gd name="connsiteX30" fmla="*/ 11563248 w 12205236"/>
              <a:gd name="connsiteY30" fmla="*/ 482269 h 908775"/>
              <a:gd name="connsiteX31" fmla="*/ 11562874 w 12205236"/>
              <a:gd name="connsiteY31" fmla="*/ 474230 h 908775"/>
              <a:gd name="connsiteX32" fmla="*/ 11559135 w 12205236"/>
              <a:gd name="connsiteY32" fmla="*/ 473903 h 908775"/>
              <a:gd name="connsiteX33" fmla="*/ 11566614 w 12205236"/>
              <a:gd name="connsiteY33" fmla="*/ 432915 h 908775"/>
              <a:gd name="connsiteX34" fmla="*/ 11534832 w 12205236"/>
              <a:gd name="connsiteY34" fmla="*/ 477783 h 908775"/>
              <a:gd name="connsiteX35" fmla="*/ 11566614 w 12205236"/>
              <a:gd name="connsiteY35" fmla="*/ 432915 h 908775"/>
              <a:gd name="connsiteX36" fmla="*/ 11397236 w 12205236"/>
              <a:gd name="connsiteY36" fmla="*/ 427493 h 908775"/>
              <a:gd name="connsiteX37" fmla="*/ 11415558 w 12205236"/>
              <a:gd name="connsiteY37" fmla="*/ 452544 h 908775"/>
              <a:gd name="connsiteX38" fmla="*/ 11502676 w 12205236"/>
              <a:gd name="connsiteY38" fmla="*/ 486756 h 908775"/>
              <a:gd name="connsiteX39" fmla="*/ 11513333 w 12205236"/>
              <a:gd name="connsiteY39" fmla="*/ 482269 h 908775"/>
              <a:gd name="connsiteX40" fmla="*/ 11520063 w 12205236"/>
              <a:gd name="connsiteY40" fmla="*/ 459835 h 908775"/>
              <a:gd name="connsiteX41" fmla="*/ 11397236 w 12205236"/>
              <a:gd name="connsiteY41" fmla="*/ 427493 h 908775"/>
              <a:gd name="connsiteX42" fmla="*/ 10946687 w 12205236"/>
              <a:gd name="connsiteY42" fmla="*/ 423941 h 908775"/>
              <a:gd name="connsiteX43" fmla="*/ 10942386 w 12205236"/>
              <a:gd name="connsiteY43" fmla="*/ 428241 h 908775"/>
              <a:gd name="connsiteX44" fmla="*/ 10897893 w 12205236"/>
              <a:gd name="connsiteY44" fmla="*/ 500778 h 908775"/>
              <a:gd name="connsiteX45" fmla="*/ 10888732 w 12205236"/>
              <a:gd name="connsiteY45" fmla="*/ 530876 h 908775"/>
              <a:gd name="connsiteX46" fmla="*/ 10876394 w 12205236"/>
              <a:gd name="connsiteY46" fmla="*/ 565275 h 908775"/>
              <a:gd name="connsiteX47" fmla="*/ 10840686 w 12205236"/>
              <a:gd name="connsiteY47" fmla="*/ 659311 h 908775"/>
              <a:gd name="connsiteX48" fmla="*/ 10840312 w 12205236"/>
              <a:gd name="connsiteY48" fmla="*/ 679689 h 908775"/>
              <a:gd name="connsiteX49" fmla="*/ 10848164 w 12205236"/>
              <a:gd name="connsiteY49" fmla="*/ 687167 h 908775"/>
              <a:gd name="connsiteX50" fmla="*/ 10866859 w 12205236"/>
              <a:gd name="connsiteY50" fmla="*/ 686606 h 908775"/>
              <a:gd name="connsiteX51" fmla="*/ 11009689 w 12205236"/>
              <a:gd name="connsiteY51" fmla="*/ 686606 h 908775"/>
              <a:gd name="connsiteX52" fmla="*/ 11048948 w 12205236"/>
              <a:gd name="connsiteY52" fmla="*/ 686980 h 908775"/>
              <a:gd name="connsiteX53" fmla="*/ 11054931 w 12205236"/>
              <a:gd name="connsiteY53" fmla="*/ 681559 h 908775"/>
              <a:gd name="connsiteX54" fmla="*/ 10998846 w 12205236"/>
              <a:gd name="connsiteY54" fmla="*/ 577240 h 908775"/>
              <a:gd name="connsiteX55" fmla="*/ 10985572 w 12205236"/>
              <a:gd name="connsiteY55" fmla="*/ 545459 h 908775"/>
              <a:gd name="connsiteX56" fmla="*/ 10981272 w 12205236"/>
              <a:gd name="connsiteY56" fmla="*/ 514051 h 908775"/>
              <a:gd name="connsiteX57" fmla="*/ 10950238 w 12205236"/>
              <a:gd name="connsiteY57" fmla="*/ 428989 h 908775"/>
              <a:gd name="connsiteX58" fmla="*/ 10946687 w 12205236"/>
              <a:gd name="connsiteY58" fmla="*/ 423941 h 908775"/>
              <a:gd name="connsiteX59" fmla="*/ 11552779 w 12205236"/>
              <a:gd name="connsiteY59" fmla="*/ 389729 h 908775"/>
              <a:gd name="connsiteX60" fmla="*/ 11548853 w 12205236"/>
              <a:gd name="connsiteY60" fmla="*/ 393468 h 908775"/>
              <a:gd name="connsiteX61" fmla="*/ 11541375 w 12205236"/>
              <a:gd name="connsiteY61" fmla="*/ 436654 h 908775"/>
              <a:gd name="connsiteX62" fmla="*/ 11544180 w 12205236"/>
              <a:gd name="connsiteY62" fmla="*/ 440579 h 908775"/>
              <a:gd name="connsiteX63" fmla="*/ 11569604 w 12205236"/>
              <a:gd name="connsiteY63" fmla="*/ 410854 h 908775"/>
              <a:gd name="connsiteX64" fmla="*/ 11552779 w 12205236"/>
              <a:gd name="connsiteY64" fmla="*/ 389729 h 908775"/>
              <a:gd name="connsiteX65" fmla="*/ 10553296 w 12205236"/>
              <a:gd name="connsiteY65" fmla="*/ 389238 h 908775"/>
              <a:gd name="connsiteX66" fmla="*/ 10546613 w 12205236"/>
              <a:gd name="connsiteY66" fmla="*/ 392159 h 908775"/>
              <a:gd name="connsiteX67" fmla="*/ 10495015 w 12205236"/>
              <a:gd name="connsiteY67" fmla="*/ 432540 h 908775"/>
              <a:gd name="connsiteX68" fmla="*/ 10419487 w 12205236"/>
              <a:gd name="connsiteY68" fmla="*/ 513677 h 908775"/>
              <a:gd name="connsiteX69" fmla="*/ 10408831 w 12205236"/>
              <a:gd name="connsiteY69" fmla="*/ 548824 h 908775"/>
              <a:gd name="connsiteX70" fmla="*/ 10406027 w 12205236"/>
              <a:gd name="connsiteY70" fmla="*/ 564341 h 908775"/>
              <a:gd name="connsiteX71" fmla="*/ 10395183 w 12205236"/>
              <a:gd name="connsiteY71" fmla="*/ 656881 h 908775"/>
              <a:gd name="connsiteX72" fmla="*/ 10400605 w 12205236"/>
              <a:gd name="connsiteY72" fmla="*/ 701375 h 908775"/>
              <a:gd name="connsiteX73" fmla="*/ 10411448 w 12205236"/>
              <a:gd name="connsiteY73" fmla="*/ 710910 h 908775"/>
              <a:gd name="connsiteX74" fmla="*/ 10487911 w 12205236"/>
              <a:gd name="connsiteY74" fmla="*/ 705488 h 908775"/>
              <a:gd name="connsiteX75" fmla="*/ 10681778 w 12205236"/>
              <a:gd name="connsiteY75" fmla="*/ 693336 h 908775"/>
              <a:gd name="connsiteX76" fmla="*/ 10697669 w 12205236"/>
              <a:gd name="connsiteY76" fmla="*/ 681933 h 908775"/>
              <a:gd name="connsiteX77" fmla="*/ 10679348 w 12205236"/>
              <a:gd name="connsiteY77" fmla="*/ 672585 h 908775"/>
              <a:gd name="connsiteX78" fmla="*/ 10589238 w 12205236"/>
              <a:gd name="connsiteY78" fmla="*/ 551067 h 908775"/>
              <a:gd name="connsiteX79" fmla="*/ 10563812 w 12205236"/>
              <a:gd name="connsiteY79" fmla="*/ 480213 h 908775"/>
              <a:gd name="connsiteX80" fmla="*/ 10556895 w 12205236"/>
              <a:gd name="connsiteY80" fmla="*/ 395711 h 908775"/>
              <a:gd name="connsiteX81" fmla="*/ 10553296 w 12205236"/>
              <a:gd name="connsiteY81" fmla="*/ 389238 h 908775"/>
              <a:gd name="connsiteX82" fmla="*/ 10641210 w 12205236"/>
              <a:gd name="connsiteY82" fmla="*/ 347478 h 908775"/>
              <a:gd name="connsiteX83" fmla="*/ 10632984 w 12205236"/>
              <a:gd name="connsiteY83" fmla="*/ 351404 h 908775"/>
              <a:gd name="connsiteX84" fmla="*/ 10627562 w 12205236"/>
              <a:gd name="connsiteY84" fmla="*/ 370847 h 908775"/>
              <a:gd name="connsiteX85" fmla="*/ 10624197 w 12205236"/>
              <a:gd name="connsiteY85" fmla="*/ 384494 h 908775"/>
              <a:gd name="connsiteX86" fmla="*/ 10619897 w 12205236"/>
              <a:gd name="connsiteY86" fmla="*/ 408237 h 908775"/>
              <a:gd name="connsiteX87" fmla="*/ 10618402 w 12205236"/>
              <a:gd name="connsiteY87" fmla="*/ 416276 h 908775"/>
              <a:gd name="connsiteX88" fmla="*/ 10614850 w 12205236"/>
              <a:gd name="connsiteY88" fmla="*/ 491617 h 908775"/>
              <a:gd name="connsiteX89" fmla="*/ 10628684 w 12205236"/>
              <a:gd name="connsiteY89" fmla="*/ 528446 h 908775"/>
              <a:gd name="connsiteX90" fmla="*/ 10636349 w 12205236"/>
              <a:gd name="connsiteY90" fmla="*/ 543215 h 908775"/>
              <a:gd name="connsiteX91" fmla="*/ 10660466 w 12205236"/>
              <a:gd name="connsiteY91" fmla="*/ 592383 h 908775"/>
              <a:gd name="connsiteX92" fmla="*/ 10713372 w 12205236"/>
              <a:gd name="connsiteY92" fmla="*/ 648842 h 908775"/>
              <a:gd name="connsiteX93" fmla="*/ 10729824 w 12205236"/>
              <a:gd name="connsiteY93" fmla="*/ 672024 h 908775"/>
              <a:gd name="connsiteX94" fmla="*/ 10734685 w 12205236"/>
              <a:gd name="connsiteY94" fmla="*/ 678567 h 908775"/>
              <a:gd name="connsiteX95" fmla="*/ 10779366 w 12205236"/>
              <a:gd name="connsiteY95" fmla="*/ 690719 h 908775"/>
              <a:gd name="connsiteX96" fmla="*/ 10807409 w 12205236"/>
              <a:gd name="connsiteY96" fmla="*/ 669781 h 908775"/>
              <a:gd name="connsiteX97" fmla="*/ 10813204 w 12205236"/>
              <a:gd name="connsiteY97" fmla="*/ 655012 h 908775"/>
              <a:gd name="connsiteX98" fmla="*/ 10833956 w 12205236"/>
              <a:gd name="connsiteY98" fmla="*/ 531811 h 908775"/>
              <a:gd name="connsiteX99" fmla="*/ 10842742 w 12205236"/>
              <a:gd name="connsiteY99" fmla="*/ 502086 h 908775"/>
              <a:gd name="connsiteX100" fmla="*/ 10859754 w 12205236"/>
              <a:gd name="connsiteY100" fmla="*/ 474604 h 908775"/>
              <a:gd name="connsiteX101" fmla="*/ 10892658 w 12205236"/>
              <a:gd name="connsiteY101" fmla="*/ 368790 h 908775"/>
              <a:gd name="connsiteX102" fmla="*/ 10885180 w 12205236"/>
              <a:gd name="connsiteY102" fmla="*/ 362621 h 908775"/>
              <a:gd name="connsiteX103" fmla="*/ 10836199 w 12205236"/>
              <a:gd name="connsiteY103" fmla="*/ 374025 h 908775"/>
              <a:gd name="connsiteX104" fmla="*/ 10791518 w 12205236"/>
              <a:gd name="connsiteY104" fmla="*/ 379634 h 908775"/>
              <a:gd name="connsiteX105" fmla="*/ 10745154 w 12205236"/>
              <a:gd name="connsiteY105" fmla="*/ 377016 h 908775"/>
              <a:gd name="connsiteX106" fmla="*/ 10727020 w 12205236"/>
              <a:gd name="connsiteY106" fmla="*/ 374586 h 908775"/>
              <a:gd name="connsiteX107" fmla="*/ 10711503 w 12205236"/>
              <a:gd name="connsiteY107" fmla="*/ 371408 h 908775"/>
              <a:gd name="connsiteX108" fmla="*/ 10693369 w 12205236"/>
              <a:gd name="connsiteY108" fmla="*/ 367108 h 908775"/>
              <a:gd name="connsiteX109" fmla="*/ 10653735 w 12205236"/>
              <a:gd name="connsiteY109" fmla="*/ 352713 h 908775"/>
              <a:gd name="connsiteX110" fmla="*/ 10641210 w 12205236"/>
              <a:gd name="connsiteY110" fmla="*/ 347478 h 908775"/>
              <a:gd name="connsiteX111" fmla="*/ 10369758 w 12205236"/>
              <a:gd name="connsiteY111" fmla="*/ 338879 h 908775"/>
              <a:gd name="connsiteX112" fmla="*/ 10362654 w 12205236"/>
              <a:gd name="connsiteY112" fmla="*/ 357948 h 908775"/>
              <a:gd name="connsiteX113" fmla="*/ 10364898 w 12205236"/>
              <a:gd name="connsiteY113" fmla="*/ 358695 h 908775"/>
              <a:gd name="connsiteX114" fmla="*/ 10369758 w 12205236"/>
              <a:gd name="connsiteY114" fmla="*/ 338879 h 908775"/>
              <a:gd name="connsiteX115" fmla="*/ 11346424 w 12205236"/>
              <a:gd name="connsiteY115" fmla="*/ 288619 h 908775"/>
              <a:gd name="connsiteX116" fmla="*/ 11350474 w 12205236"/>
              <a:gd name="connsiteY116" fmla="*/ 306943 h 908775"/>
              <a:gd name="connsiteX117" fmla="*/ 11351060 w 12205236"/>
              <a:gd name="connsiteY117" fmla="*/ 322053 h 908775"/>
              <a:gd name="connsiteX118" fmla="*/ 11346424 w 12205236"/>
              <a:gd name="connsiteY118" fmla="*/ 288619 h 908775"/>
              <a:gd name="connsiteX119" fmla="*/ 11349751 w 12205236"/>
              <a:gd name="connsiteY119" fmla="*/ 159406 h 908775"/>
              <a:gd name="connsiteX120" fmla="*/ 11338160 w 12205236"/>
              <a:gd name="connsiteY120" fmla="*/ 178288 h 908775"/>
              <a:gd name="connsiteX121" fmla="*/ 11336104 w 12205236"/>
              <a:gd name="connsiteY121" fmla="*/ 214183 h 908775"/>
              <a:gd name="connsiteX122" fmla="*/ 11346424 w 12205236"/>
              <a:gd name="connsiteY122" fmla="*/ 288619 h 908775"/>
              <a:gd name="connsiteX123" fmla="*/ 11329934 w 12205236"/>
              <a:gd name="connsiteY123" fmla="*/ 213996 h 908775"/>
              <a:gd name="connsiteX124" fmla="*/ 11331617 w 12205236"/>
              <a:gd name="connsiteY124" fmla="*/ 176232 h 908775"/>
              <a:gd name="connsiteX125" fmla="*/ 11330682 w 12205236"/>
              <a:gd name="connsiteY125" fmla="*/ 166697 h 908775"/>
              <a:gd name="connsiteX126" fmla="*/ 11320587 w 12205236"/>
              <a:gd name="connsiteY126" fmla="*/ 169315 h 908775"/>
              <a:gd name="connsiteX127" fmla="*/ 11315166 w 12205236"/>
              <a:gd name="connsiteY127" fmla="*/ 172680 h 908775"/>
              <a:gd name="connsiteX128" fmla="*/ 11277776 w 12205236"/>
              <a:gd name="connsiteY128" fmla="*/ 204461 h 908775"/>
              <a:gd name="connsiteX129" fmla="*/ 11265436 w 12205236"/>
              <a:gd name="connsiteY129" fmla="*/ 217174 h 908775"/>
              <a:gd name="connsiteX130" fmla="*/ 11199630 w 12205236"/>
              <a:gd name="connsiteY130" fmla="*/ 287467 h 908775"/>
              <a:gd name="connsiteX131" fmla="*/ 11051004 w 12205236"/>
              <a:gd name="connsiteY131" fmla="*/ 311958 h 908775"/>
              <a:gd name="connsiteX132" fmla="*/ 11045770 w 12205236"/>
              <a:gd name="connsiteY132" fmla="*/ 310088 h 908775"/>
              <a:gd name="connsiteX133" fmla="*/ 11027636 w 12205236"/>
              <a:gd name="connsiteY133" fmla="*/ 345983 h 908775"/>
              <a:gd name="connsiteX134" fmla="*/ 11014175 w 12205236"/>
              <a:gd name="connsiteY134" fmla="*/ 376643 h 908775"/>
              <a:gd name="connsiteX135" fmla="*/ 11019036 w 12205236"/>
              <a:gd name="connsiteY135" fmla="*/ 430484 h 908775"/>
              <a:gd name="connsiteX136" fmla="*/ 11019036 w 12205236"/>
              <a:gd name="connsiteY136" fmla="*/ 430671 h 908775"/>
              <a:gd name="connsiteX137" fmla="*/ 11019784 w 12205236"/>
              <a:gd name="connsiteY137" fmla="*/ 435158 h 908775"/>
              <a:gd name="connsiteX138" fmla="*/ 11028197 w 12205236"/>
              <a:gd name="connsiteY138" fmla="*/ 513490 h 908775"/>
              <a:gd name="connsiteX139" fmla="*/ 11049322 w 12205236"/>
              <a:gd name="connsiteY139" fmla="*/ 556676 h 908775"/>
              <a:gd name="connsiteX140" fmla="*/ 11049883 w 12205236"/>
              <a:gd name="connsiteY140" fmla="*/ 566023 h 908775"/>
              <a:gd name="connsiteX141" fmla="*/ 11085590 w 12205236"/>
              <a:gd name="connsiteY141" fmla="*/ 679128 h 908775"/>
              <a:gd name="connsiteX142" fmla="*/ 11104472 w 12205236"/>
              <a:gd name="connsiteY142" fmla="*/ 689971 h 908775"/>
              <a:gd name="connsiteX143" fmla="*/ 11317035 w 12205236"/>
              <a:gd name="connsiteY143" fmla="*/ 699880 h 908775"/>
              <a:gd name="connsiteX144" fmla="*/ 11460986 w 12205236"/>
              <a:gd name="connsiteY144" fmla="*/ 711097 h 908775"/>
              <a:gd name="connsiteX145" fmla="*/ 11472764 w 12205236"/>
              <a:gd name="connsiteY145" fmla="*/ 703993 h 908775"/>
              <a:gd name="connsiteX146" fmla="*/ 11480056 w 12205236"/>
              <a:gd name="connsiteY146" fmla="*/ 653703 h 908775"/>
              <a:gd name="connsiteX147" fmla="*/ 11491272 w 12205236"/>
              <a:gd name="connsiteY147" fmla="*/ 594066 h 908775"/>
              <a:gd name="connsiteX148" fmla="*/ 11500620 w 12205236"/>
              <a:gd name="connsiteY148" fmla="*/ 565649 h 908775"/>
              <a:gd name="connsiteX149" fmla="*/ 11508659 w 12205236"/>
              <a:gd name="connsiteY149" fmla="*/ 503582 h 908775"/>
              <a:gd name="connsiteX150" fmla="*/ 11499124 w 12205236"/>
              <a:gd name="connsiteY150" fmla="*/ 492925 h 908775"/>
              <a:gd name="connsiteX151" fmla="*/ 11412193 w 12205236"/>
              <a:gd name="connsiteY151" fmla="*/ 457405 h 908775"/>
              <a:gd name="connsiteX152" fmla="*/ 11392189 w 12205236"/>
              <a:gd name="connsiteY152" fmla="*/ 434036 h 908775"/>
              <a:gd name="connsiteX153" fmla="*/ 11392002 w 12205236"/>
              <a:gd name="connsiteY153" fmla="*/ 434223 h 908775"/>
              <a:gd name="connsiteX154" fmla="*/ 11380785 w 12205236"/>
              <a:gd name="connsiteY154" fmla="*/ 413845 h 908775"/>
              <a:gd name="connsiteX155" fmla="*/ 11366950 w 12205236"/>
              <a:gd name="connsiteY155" fmla="*/ 381503 h 908775"/>
              <a:gd name="connsiteX156" fmla="*/ 11350474 w 12205236"/>
              <a:gd name="connsiteY156" fmla="*/ 306943 h 908775"/>
              <a:gd name="connsiteX157" fmla="*/ 11346947 w 12205236"/>
              <a:gd name="connsiteY157" fmla="*/ 216052 h 908775"/>
              <a:gd name="connsiteX158" fmla="*/ 11352369 w 12205236"/>
              <a:gd name="connsiteY158" fmla="*/ 178475 h 908775"/>
              <a:gd name="connsiteX159" fmla="*/ 11354986 w 12205236"/>
              <a:gd name="connsiteY159" fmla="*/ 164828 h 908775"/>
              <a:gd name="connsiteX160" fmla="*/ 11349751 w 12205236"/>
              <a:gd name="connsiteY160" fmla="*/ 159406 h 908775"/>
              <a:gd name="connsiteX161" fmla="*/ 10931520 w 12205236"/>
              <a:gd name="connsiteY161" fmla="*/ 265 h 908775"/>
              <a:gd name="connsiteX162" fmla="*/ 10940144 w 12205236"/>
              <a:gd name="connsiteY162" fmla="*/ 2929 h 908775"/>
              <a:gd name="connsiteX163" fmla="*/ 10943321 w 12205236"/>
              <a:gd name="connsiteY163" fmla="*/ 6668 h 908775"/>
              <a:gd name="connsiteX164" fmla="*/ 10943695 w 12205236"/>
              <a:gd name="connsiteY164" fmla="*/ 30224 h 908775"/>
              <a:gd name="connsiteX165" fmla="*/ 10937526 w 12205236"/>
              <a:gd name="connsiteY165" fmla="*/ 48731 h 908775"/>
              <a:gd name="connsiteX166" fmla="*/ 10936218 w 12205236"/>
              <a:gd name="connsiteY166" fmla="*/ 54901 h 908775"/>
              <a:gd name="connsiteX167" fmla="*/ 10930983 w 12205236"/>
              <a:gd name="connsiteY167" fmla="*/ 47797 h 908775"/>
              <a:gd name="connsiteX168" fmla="*/ 10930422 w 12205236"/>
              <a:gd name="connsiteY168" fmla="*/ 68175 h 908775"/>
              <a:gd name="connsiteX169" fmla="*/ 10937713 w 12205236"/>
              <a:gd name="connsiteY169" fmla="*/ 79765 h 908775"/>
              <a:gd name="connsiteX170" fmla="*/ 10973794 w 12205236"/>
              <a:gd name="connsiteY170" fmla="*/ 105751 h 908775"/>
              <a:gd name="connsiteX171" fmla="*/ 10977346 w 12205236"/>
              <a:gd name="connsiteY171" fmla="*/ 109864 h 908775"/>
              <a:gd name="connsiteX172" fmla="*/ 11013802 w 12205236"/>
              <a:gd name="connsiteY172" fmla="*/ 137159 h 908775"/>
              <a:gd name="connsiteX173" fmla="*/ 11039975 w 12205236"/>
              <a:gd name="connsiteY173" fmla="*/ 163145 h 908775"/>
              <a:gd name="connsiteX174" fmla="*/ 11087834 w 12205236"/>
              <a:gd name="connsiteY174" fmla="*/ 197731 h 908775"/>
              <a:gd name="connsiteX175" fmla="*/ 11181870 w 12205236"/>
              <a:gd name="connsiteY175" fmla="*/ 189131 h 908775"/>
              <a:gd name="connsiteX176" fmla="*/ 11210660 w 12205236"/>
              <a:gd name="connsiteY176" fmla="*/ 156041 h 908775"/>
              <a:gd name="connsiteX177" fmla="*/ 11217204 w 12205236"/>
              <a:gd name="connsiteY177" fmla="*/ 145011 h 908775"/>
              <a:gd name="connsiteX178" fmla="*/ 11235712 w 12205236"/>
              <a:gd name="connsiteY178" fmla="*/ 107621 h 908775"/>
              <a:gd name="connsiteX179" fmla="*/ 11240946 w 12205236"/>
              <a:gd name="connsiteY179" fmla="*/ 77335 h 908775"/>
              <a:gd name="connsiteX180" fmla="*/ 11252911 w 12205236"/>
              <a:gd name="connsiteY180" fmla="*/ 63875 h 908775"/>
              <a:gd name="connsiteX181" fmla="*/ 11248798 w 12205236"/>
              <a:gd name="connsiteY181" fmla="*/ 58827 h 908775"/>
              <a:gd name="connsiteX182" fmla="*/ 11254220 w 12205236"/>
              <a:gd name="connsiteY182" fmla="*/ 58453 h 908775"/>
              <a:gd name="connsiteX183" fmla="*/ 11256650 w 12205236"/>
              <a:gd name="connsiteY183" fmla="*/ 60136 h 908775"/>
              <a:gd name="connsiteX184" fmla="*/ 11279458 w 12205236"/>
              <a:gd name="connsiteY184" fmla="*/ 63501 h 908775"/>
              <a:gd name="connsiteX185" fmla="*/ 11317035 w 12205236"/>
              <a:gd name="connsiteY185" fmla="*/ 66305 h 908775"/>
              <a:gd name="connsiteX186" fmla="*/ 11329186 w 12205236"/>
              <a:gd name="connsiteY186" fmla="*/ 70605 h 908775"/>
              <a:gd name="connsiteX187" fmla="*/ 11336665 w 12205236"/>
              <a:gd name="connsiteY187" fmla="*/ 72848 h 908775"/>
              <a:gd name="connsiteX188" fmla="*/ 11374428 w 12205236"/>
              <a:gd name="connsiteY188" fmla="*/ 73222 h 908775"/>
              <a:gd name="connsiteX189" fmla="*/ 11397236 w 12205236"/>
              <a:gd name="connsiteY189" fmla="*/ 74157 h 908775"/>
              <a:gd name="connsiteX190" fmla="*/ 11411632 w 12205236"/>
              <a:gd name="connsiteY190" fmla="*/ 80887 h 908775"/>
              <a:gd name="connsiteX191" fmla="*/ 11431822 w 12205236"/>
              <a:gd name="connsiteY191" fmla="*/ 116595 h 908775"/>
              <a:gd name="connsiteX192" fmla="*/ 11428457 w 12205236"/>
              <a:gd name="connsiteY192" fmla="*/ 136037 h 908775"/>
              <a:gd name="connsiteX193" fmla="*/ 11425092 w 12205236"/>
              <a:gd name="connsiteY193" fmla="*/ 135103 h 908775"/>
              <a:gd name="connsiteX194" fmla="*/ 11421353 w 12205236"/>
              <a:gd name="connsiteY194" fmla="*/ 139029 h 908775"/>
              <a:gd name="connsiteX195" fmla="*/ 11401350 w 12205236"/>
              <a:gd name="connsiteY195" fmla="*/ 152489 h 908775"/>
              <a:gd name="connsiteX196" fmla="*/ 11380224 w 12205236"/>
              <a:gd name="connsiteY196" fmla="*/ 155293 h 908775"/>
              <a:gd name="connsiteX197" fmla="*/ 11358912 w 12205236"/>
              <a:gd name="connsiteY197" fmla="*/ 174549 h 908775"/>
              <a:gd name="connsiteX198" fmla="*/ 11358164 w 12205236"/>
              <a:gd name="connsiteY198" fmla="*/ 181840 h 908775"/>
              <a:gd name="connsiteX199" fmla="*/ 11352742 w 12205236"/>
              <a:gd name="connsiteY199" fmla="*/ 221100 h 908775"/>
              <a:gd name="connsiteX200" fmla="*/ 11351995 w 12205236"/>
              <a:gd name="connsiteY200" fmla="*/ 256620 h 908775"/>
              <a:gd name="connsiteX201" fmla="*/ 11363399 w 12205236"/>
              <a:gd name="connsiteY201" fmla="*/ 347104 h 908775"/>
              <a:gd name="connsiteX202" fmla="*/ 11399854 w 12205236"/>
              <a:gd name="connsiteY202" fmla="*/ 420389 h 908775"/>
              <a:gd name="connsiteX203" fmla="*/ 11514454 w 12205236"/>
              <a:gd name="connsiteY203" fmla="*/ 454975 h 908775"/>
              <a:gd name="connsiteX204" fmla="*/ 11525298 w 12205236"/>
              <a:gd name="connsiteY204" fmla="*/ 443758 h 908775"/>
              <a:gd name="connsiteX205" fmla="*/ 11537449 w 12205236"/>
              <a:gd name="connsiteY205" fmla="*/ 387299 h 908775"/>
              <a:gd name="connsiteX206" fmla="*/ 11538010 w 12205236"/>
              <a:gd name="connsiteY206" fmla="*/ 373464 h 908775"/>
              <a:gd name="connsiteX207" fmla="*/ 11532402 w 12205236"/>
              <a:gd name="connsiteY207" fmla="*/ 322614 h 908775"/>
              <a:gd name="connsiteX208" fmla="*/ 11533150 w 12205236"/>
              <a:gd name="connsiteY208" fmla="*/ 320184 h 908775"/>
              <a:gd name="connsiteX209" fmla="*/ 11534271 w 12205236"/>
              <a:gd name="connsiteY209" fmla="*/ 314949 h 908775"/>
              <a:gd name="connsiteX210" fmla="*/ 11551844 w 12205236"/>
              <a:gd name="connsiteY210" fmla="*/ 281298 h 908775"/>
              <a:gd name="connsiteX211" fmla="*/ 11568109 w 12205236"/>
              <a:gd name="connsiteY211" fmla="*/ 272137 h 908775"/>
              <a:gd name="connsiteX212" fmla="*/ 11574465 w 12205236"/>
              <a:gd name="connsiteY212" fmla="*/ 255873 h 908775"/>
              <a:gd name="connsiteX213" fmla="*/ 11576709 w 12205236"/>
              <a:gd name="connsiteY213" fmla="*/ 255312 h 908775"/>
              <a:gd name="connsiteX214" fmla="*/ 11578765 w 12205236"/>
              <a:gd name="connsiteY214" fmla="*/ 239608 h 908775"/>
              <a:gd name="connsiteX215" fmla="*/ 11575587 w 12205236"/>
              <a:gd name="connsiteY215" fmla="*/ 231756 h 908775"/>
              <a:gd name="connsiteX216" fmla="*/ 11567735 w 12205236"/>
              <a:gd name="connsiteY216" fmla="*/ 236430 h 908775"/>
              <a:gd name="connsiteX217" fmla="*/ 11562688 w 12205236"/>
              <a:gd name="connsiteY217" fmla="*/ 238486 h 908775"/>
              <a:gd name="connsiteX218" fmla="*/ 11563248 w 12205236"/>
              <a:gd name="connsiteY218" fmla="*/ 208948 h 908775"/>
              <a:gd name="connsiteX219" fmla="*/ 11576522 w 12205236"/>
              <a:gd name="connsiteY219" fmla="*/ 198666 h 908775"/>
              <a:gd name="connsiteX220" fmla="*/ 11578952 w 12205236"/>
              <a:gd name="connsiteY220" fmla="*/ 186140 h 908775"/>
              <a:gd name="connsiteX221" fmla="*/ 11571100 w 12205236"/>
              <a:gd name="connsiteY221" fmla="*/ 171184 h 908775"/>
              <a:gd name="connsiteX222" fmla="*/ 11574465 w 12205236"/>
              <a:gd name="connsiteY222" fmla="*/ 153050 h 908775"/>
              <a:gd name="connsiteX223" fmla="*/ 11578578 w 12205236"/>
              <a:gd name="connsiteY223" fmla="*/ 129868 h 908775"/>
              <a:gd name="connsiteX224" fmla="*/ 11575400 w 12205236"/>
              <a:gd name="connsiteY224" fmla="*/ 124073 h 908775"/>
              <a:gd name="connsiteX225" fmla="*/ 11572409 w 12205236"/>
              <a:gd name="connsiteY225" fmla="*/ 124073 h 908775"/>
              <a:gd name="connsiteX226" fmla="*/ 11572409 w 12205236"/>
              <a:gd name="connsiteY226" fmla="*/ 122390 h 908775"/>
              <a:gd name="connsiteX227" fmla="*/ 11582878 w 12205236"/>
              <a:gd name="connsiteY227" fmla="*/ 105004 h 908775"/>
              <a:gd name="connsiteX228" fmla="*/ 11595591 w 12205236"/>
              <a:gd name="connsiteY228" fmla="*/ 97339 h 908775"/>
              <a:gd name="connsiteX229" fmla="*/ 11666258 w 12205236"/>
              <a:gd name="connsiteY229" fmla="*/ 134916 h 908775"/>
              <a:gd name="connsiteX230" fmla="*/ 11667754 w 12205236"/>
              <a:gd name="connsiteY230" fmla="*/ 137159 h 908775"/>
              <a:gd name="connsiteX231" fmla="*/ 11668875 w 12205236"/>
              <a:gd name="connsiteY231" fmla="*/ 163893 h 908775"/>
              <a:gd name="connsiteX232" fmla="*/ 11675231 w 12205236"/>
              <a:gd name="connsiteY232" fmla="*/ 182588 h 908775"/>
              <a:gd name="connsiteX233" fmla="*/ 11694861 w 12205236"/>
              <a:gd name="connsiteY233" fmla="*/ 195114 h 908775"/>
              <a:gd name="connsiteX234" fmla="*/ 11716174 w 12205236"/>
              <a:gd name="connsiteY234" fmla="*/ 226334 h 908775"/>
              <a:gd name="connsiteX235" fmla="*/ 11733747 w 12205236"/>
              <a:gd name="connsiteY235" fmla="*/ 283167 h 908775"/>
              <a:gd name="connsiteX236" fmla="*/ 11737673 w 12205236"/>
              <a:gd name="connsiteY236" fmla="*/ 337383 h 908775"/>
              <a:gd name="connsiteX237" fmla="*/ 11735804 w 12205236"/>
              <a:gd name="connsiteY237" fmla="*/ 409172 h 908775"/>
              <a:gd name="connsiteX238" fmla="*/ 11742534 w 12205236"/>
              <a:gd name="connsiteY238" fmla="*/ 502273 h 908775"/>
              <a:gd name="connsiteX239" fmla="*/ 11749451 w 12205236"/>
              <a:gd name="connsiteY239" fmla="*/ 573875 h 908775"/>
              <a:gd name="connsiteX240" fmla="*/ 11743094 w 12205236"/>
              <a:gd name="connsiteY240" fmla="*/ 614069 h 908775"/>
              <a:gd name="connsiteX241" fmla="*/ 11740477 w 12205236"/>
              <a:gd name="connsiteY241" fmla="*/ 624539 h 908775"/>
              <a:gd name="connsiteX242" fmla="*/ 11732625 w 12205236"/>
              <a:gd name="connsiteY242" fmla="*/ 663798 h 908775"/>
              <a:gd name="connsiteX243" fmla="*/ 11729634 w 12205236"/>
              <a:gd name="connsiteY243" fmla="*/ 674080 h 908775"/>
              <a:gd name="connsiteX244" fmla="*/ 11712248 w 12205236"/>
              <a:gd name="connsiteY244" fmla="*/ 697823 h 908775"/>
              <a:gd name="connsiteX245" fmla="*/ 11700283 w 12205236"/>
              <a:gd name="connsiteY245" fmla="*/ 726240 h 908775"/>
              <a:gd name="connsiteX246" fmla="*/ 11704957 w 12205236"/>
              <a:gd name="connsiteY246" fmla="*/ 730353 h 908775"/>
              <a:gd name="connsiteX247" fmla="*/ 11717330 w 12205236"/>
              <a:gd name="connsiteY247" fmla="*/ 732929 h 908775"/>
              <a:gd name="connsiteX248" fmla="*/ 12192000 w 12205236"/>
              <a:gd name="connsiteY248" fmla="*/ 732929 h 908775"/>
              <a:gd name="connsiteX249" fmla="*/ 12192000 w 12205236"/>
              <a:gd name="connsiteY249" fmla="*/ 825550 h 908775"/>
              <a:gd name="connsiteX250" fmla="*/ 12205236 w 12205236"/>
              <a:gd name="connsiteY250" fmla="*/ 832802 h 908775"/>
              <a:gd name="connsiteX251" fmla="*/ 0 w 12205236"/>
              <a:gd name="connsiteY251" fmla="*/ 908775 h 908775"/>
              <a:gd name="connsiteX252" fmla="*/ 0 w 12205236"/>
              <a:gd name="connsiteY252" fmla="*/ 732929 h 908775"/>
              <a:gd name="connsiteX253" fmla="*/ 10184483 w 12205236"/>
              <a:gd name="connsiteY253" fmla="*/ 732929 h 908775"/>
              <a:gd name="connsiteX254" fmla="*/ 10336481 w 12205236"/>
              <a:gd name="connsiteY254" fmla="*/ 714462 h 908775"/>
              <a:gd name="connsiteX255" fmla="*/ 10349568 w 12205236"/>
              <a:gd name="connsiteY255" fmla="*/ 713901 h 908775"/>
              <a:gd name="connsiteX256" fmla="*/ 10356111 w 12205236"/>
              <a:gd name="connsiteY256" fmla="*/ 709414 h 908775"/>
              <a:gd name="connsiteX257" fmla="*/ 10354615 w 12205236"/>
              <a:gd name="connsiteY257" fmla="*/ 679128 h 908775"/>
              <a:gd name="connsiteX258" fmla="*/ 10358167 w 12205236"/>
              <a:gd name="connsiteY258" fmla="*/ 520594 h 908775"/>
              <a:gd name="connsiteX259" fmla="*/ 10372188 w 12205236"/>
              <a:gd name="connsiteY259" fmla="*/ 482269 h 908775"/>
              <a:gd name="connsiteX260" fmla="*/ 10396679 w 12205236"/>
              <a:gd name="connsiteY260" fmla="*/ 451984 h 908775"/>
              <a:gd name="connsiteX261" fmla="*/ 10447903 w 12205236"/>
              <a:gd name="connsiteY261" fmla="*/ 334765 h 908775"/>
              <a:gd name="connsiteX262" fmla="*/ 10448464 w 12205236"/>
              <a:gd name="connsiteY262" fmla="*/ 261107 h 908775"/>
              <a:gd name="connsiteX263" fmla="*/ 10446408 w 12205236"/>
              <a:gd name="connsiteY263" fmla="*/ 225774 h 908775"/>
              <a:gd name="connsiteX264" fmla="*/ 10448464 w 12205236"/>
              <a:gd name="connsiteY264" fmla="*/ 215678 h 908775"/>
              <a:gd name="connsiteX265" fmla="*/ 10453512 w 12205236"/>
              <a:gd name="connsiteY265" fmla="*/ 201096 h 908775"/>
              <a:gd name="connsiteX266" fmla="*/ 10442856 w 12205236"/>
              <a:gd name="connsiteY266" fmla="*/ 229139 h 908775"/>
              <a:gd name="connsiteX267" fmla="*/ 10417991 w 12205236"/>
              <a:gd name="connsiteY267" fmla="*/ 307471 h 908775"/>
              <a:gd name="connsiteX268" fmla="*/ 10413318 w 12205236"/>
              <a:gd name="connsiteY268" fmla="*/ 312331 h 908775"/>
              <a:gd name="connsiteX269" fmla="*/ 10410513 w 12205236"/>
              <a:gd name="connsiteY269" fmla="*/ 310649 h 908775"/>
              <a:gd name="connsiteX270" fmla="*/ 10388266 w 12205236"/>
              <a:gd name="connsiteY270" fmla="*/ 406929 h 908775"/>
              <a:gd name="connsiteX271" fmla="*/ 10366767 w 12205236"/>
              <a:gd name="connsiteY271" fmla="*/ 418706 h 908775"/>
              <a:gd name="connsiteX272" fmla="*/ 10364337 w 12205236"/>
              <a:gd name="connsiteY272" fmla="*/ 417398 h 908775"/>
              <a:gd name="connsiteX273" fmla="*/ 10363963 w 12205236"/>
              <a:gd name="connsiteY273" fmla="*/ 416650 h 908775"/>
              <a:gd name="connsiteX274" fmla="*/ 10365458 w 12205236"/>
              <a:gd name="connsiteY274" fmla="*/ 415528 h 908775"/>
              <a:gd name="connsiteX275" fmla="*/ 10368263 w 12205236"/>
              <a:gd name="connsiteY275" fmla="*/ 397768 h 908775"/>
              <a:gd name="connsiteX276" fmla="*/ 10360784 w 12205236"/>
              <a:gd name="connsiteY276" fmla="*/ 413472 h 908775"/>
              <a:gd name="connsiteX277" fmla="*/ 10362841 w 12205236"/>
              <a:gd name="connsiteY277" fmla="*/ 393468 h 908775"/>
              <a:gd name="connsiteX278" fmla="*/ 10356298 w 12205236"/>
              <a:gd name="connsiteY278" fmla="*/ 413659 h 908775"/>
              <a:gd name="connsiteX279" fmla="*/ 10355737 w 12205236"/>
              <a:gd name="connsiteY279" fmla="*/ 411041 h 908775"/>
              <a:gd name="connsiteX280" fmla="*/ 10356671 w 12205236"/>
              <a:gd name="connsiteY280" fmla="*/ 393468 h 908775"/>
              <a:gd name="connsiteX281" fmla="*/ 10355176 w 12205236"/>
              <a:gd name="connsiteY281" fmla="*/ 360004 h 908775"/>
              <a:gd name="connsiteX282" fmla="*/ 10369010 w 12205236"/>
              <a:gd name="connsiteY282" fmla="*/ 311023 h 908775"/>
              <a:gd name="connsiteX283" fmla="*/ 10397053 w 12205236"/>
              <a:gd name="connsiteY283" fmla="*/ 275129 h 908775"/>
              <a:gd name="connsiteX284" fmla="*/ 10414252 w 12205236"/>
              <a:gd name="connsiteY284" fmla="*/ 237925 h 908775"/>
              <a:gd name="connsiteX285" fmla="*/ 10429582 w 12205236"/>
              <a:gd name="connsiteY285" fmla="*/ 193244 h 908775"/>
              <a:gd name="connsiteX286" fmla="*/ 10435751 w 12205236"/>
              <a:gd name="connsiteY286" fmla="*/ 178849 h 908775"/>
              <a:gd name="connsiteX287" fmla="*/ 10450521 w 12205236"/>
              <a:gd name="connsiteY287" fmla="*/ 160902 h 908775"/>
              <a:gd name="connsiteX288" fmla="*/ 10481368 w 12205236"/>
              <a:gd name="connsiteY288" fmla="*/ 133233 h 908775"/>
              <a:gd name="connsiteX289" fmla="*/ 10489406 w 12205236"/>
              <a:gd name="connsiteY289" fmla="*/ 118277 h 908775"/>
              <a:gd name="connsiteX290" fmla="*/ 10506232 w 12205236"/>
              <a:gd name="connsiteY290" fmla="*/ 95282 h 908775"/>
              <a:gd name="connsiteX291" fmla="*/ 10529227 w 12205236"/>
              <a:gd name="connsiteY291" fmla="*/ 93039 h 908775"/>
              <a:gd name="connsiteX292" fmla="*/ 10577460 w 12205236"/>
              <a:gd name="connsiteY292" fmla="*/ 80139 h 908775"/>
              <a:gd name="connsiteX293" fmla="*/ 10582321 w 12205236"/>
              <a:gd name="connsiteY293" fmla="*/ 68361 h 908775"/>
              <a:gd name="connsiteX294" fmla="*/ 10581947 w 12205236"/>
              <a:gd name="connsiteY294" fmla="*/ 62005 h 908775"/>
              <a:gd name="connsiteX295" fmla="*/ 10581572 w 12205236"/>
              <a:gd name="connsiteY295" fmla="*/ 47984 h 908775"/>
              <a:gd name="connsiteX296" fmla="*/ 10576899 w 12205236"/>
              <a:gd name="connsiteY296" fmla="*/ 34336 h 908775"/>
              <a:gd name="connsiteX297" fmla="*/ 10572599 w 12205236"/>
              <a:gd name="connsiteY297" fmla="*/ 17137 h 908775"/>
              <a:gd name="connsiteX298" fmla="*/ 10579329 w 12205236"/>
              <a:gd name="connsiteY298" fmla="*/ 1246 h 908775"/>
              <a:gd name="connsiteX299" fmla="*/ 10594846 w 12205236"/>
              <a:gd name="connsiteY299" fmla="*/ 6107 h 908775"/>
              <a:gd name="connsiteX300" fmla="*/ 10632984 w 12205236"/>
              <a:gd name="connsiteY300" fmla="*/ 23867 h 908775"/>
              <a:gd name="connsiteX301" fmla="*/ 10701595 w 12205236"/>
              <a:gd name="connsiteY301" fmla="*/ 30971 h 908775"/>
              <a:gd name="connsiteX302" fmla="*/ 10770392 w 12205236"/>
              <a:gd name="connsiteY302" fmla="*/ 33215 h 908775"/>
              <a:gd name="connsiteX303" fmla="*/ 10898080 w 12205236"/>
              <a:gd name="connsiteY303" fmla="*/ 20689 h 908775"/>
              <a:gd name="connsiteX304" fmla="*/ 10923878 w 12205236"/>
              <a:gd name="connsiteY304" fmla="*/ 5172 h 908775"/>
              <a:gd name="connsiteX305" fmla="*/ 10931520 w 12205236"/>
              <a:gd name="connsiteY305" fmla="*/ 265 h 908775"/>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2000 w 12192000"/>
              <a:gd name="connsiteY249" fmla="*/ 825550 h 910624"/>
              <a:gd name="connsiteX250" fmla="*/ 12185781 w 12192000"/>
              <a:gd name="connsiteY250" fmla="*/ 910624 h 910624"/>
              <a:gd name="connsiteX251" fmla="*/ 0 w 12192000"/>
              <a:gd name="connsiteY251" fmla="*/ 908775 h 910624"/>
              <a:gd name="connsiteX252" fmla="*/ 0 w 12192000"/>
              <a:gd name="connsiteY252" fmla="*/ 732929 h 910624"/>
              <a:gd name="connsiteX253" fmla="*/ 10184483 w 12192000"/>
              <a:gd name="connsiteY253" fmla="*/ 732929 h 910624"/>
              <a:gd name="connsiteX254" fmla="*/ 10336481 w 12192000"/>
              <a:gd name="connsiteY254" fmla="*/ 714462 h 910624"/>
              <a:gd name="connsiteX255" fmla="*/ 10349568 w 12192000"/>
              <a:gd name="connsiteY255" fmla="*/ 713901 h 910624"/>
              <a:gd name="connsiteX256" fmla="*/ 10356111 w 12192000"/>
              <a:gd name="connsiteY256" fmla="*/ 709414 h 910624"/>
              <a:gd name="connsiteX257" fmla="*/ 10354615 w 12192000"/>
              <a:gd name="connsiteY257" fmla="*/ 679128 h 910624"/>
              <a:gd name="connsiteX258" fmla="*/ 10358167 w 12192000"/>
              <a:gd name="connsiteY258" fmla="*/ 520594 h 910624"/>
              <a:gd name="connsiteX259" fmla="*/ 10372188 w 12192000"/>
              <a:gd name="connsiteY259" fmla="*/ 482269 h 910624"/>
              <a:gd name="connsiteX260" fmla="*/ 10396679 w 12192000"/>
              <a:gd name="connsiteY260" fmla="*/ 451984 h 910624"/>
              <a:gd name="connsiteX261" fmla="*/ 10447903 w 12192000"/>
              <a:gd name="connsiteY261" fmla="*/ 334765 h 910624"/>
              <a:gd name="connsiteX262" fmla="*/ 10448464 w 12192000"/>
              <a:gd name="connsiteY262" fmla="*/ 261107 h 910624"/>
              <a:gd name="connsiteX263" fmla="*/ 10446408 w 12192000"/>
              <a:gd name="connsiteY263" fmla="*/ 225774 h 910624"/>
              <a:gd name="connsiteX264" fmla="*/ 10448464 w 12192000"/>
              <a:gd name="connsiteY264" fmla="*/ 215678 h 910624"/>
              <a:gd name="connsiteX265" fmla="*/ 10453512 w 12192000"/>
              <a:gd name="connsiteY265" fmla="*/ 201096 h 910624"/>
              <a:gd name="connsiteX266" fmla="*/ 10442856 w 12192000"/>
              <a:gd name="connsiteY266" fmla="*/ 229139 h 910624"/>
              <a:gd name="connsiteX267" fmla="*/ 10417991 w 12192000"/>
              <a:gd name="connsiteY267" fmla="*/ 307471 h 910624"/>
              <a:gd name="connsiteX268" fmla="*/ 10413318 w 12192000"/>
              <a:gd name="connsiteY268" fmla="*/ 312331 h 910624"/>
              <a:gd name="connsiteX269" fmla="*/ 10410513 w 12192000"/>
              <a:gd name="connsiteY269" fmla="*/ 310649 h 910624"/>
              <a:gd name="connsiteX270" fmla="*/ 10388266 w 12192000"/>
              <a:gd name="connsiteY270" fmla="*/ 406929 h 910624"/>
              <a:gd name="connsiteX271" fmla="*/ 10366767 w 12192000"/>
              <a:gd name="connsiteY271" fmla="*/ 418706 h 910624"/>
              <a:gd name="connsiteX272" fmla="*/ 10364337 w 12192000"/>
              <a:gd name="connsiteY272" fmla="*/ 417398 h 910624"/>
              <a:gd name="connsiteX273" fmla="*/ 10363963 w 12192000"/>
              <a:gd name="connsiteY273" fmla="*/ 416650 h 910624"/>
              <a:gd name="connsiteX274" fmla="*/ 10365458 w 12192000"/>
              <a:gd name="connsiteY274" fmla="*/ 415528 h 910624"/>
              <a:gd name="connsiteX275" fmla="*/ 10368263 w 12192000"/>
              <a:gd name="connsiteY275" fmla="*/ 397768 h 910624"/>
              <a:gd name="connsiteX276" fmla="*/ 10360784 w 12192000"/>
              <a:gd name="connsiteY276" fmla="*/ 413472 h 910624"/>
              <a:gd name="connsiteX277" fmla="*/ 10362841 w 12192000"/>
              <a:gd name="connsiteY277" fmla="*/ 393468 h 910624"/>
              <a:gd name="connsiteX278" fmla="*/ 10356298 w 12192000"/>
              <a:gd name="connsiteY278" fmla="*/ 413659 h 910624"/>
              <a:gd name="connsiteX279" fmla="*/ 10355737 w 12192000"/>
              <a:gd name="connsiteY279" fmla="*/ 411041 h 910624"/>
              <a:gd name="connsiteX280" fmla="*/ 10356671 w 12192000"/>
              <a:gd name="connsiteY280" fmla="*/ 393468 h 910624"/>
              <a:gd name="connsiteX281" fmla="*/ 10355176 w 12192000"/>
              <a:gd name="connsiteY281" fmla="*/ 360004 h 910624"/>
              <a:gd name="connsiteX282" fmla="*/ 10369010 w 12192000"/>
              <a:gd name="connsiteY282" fmla="*/ 311023 h 910624"/>
              <a:gd name="connsiteX283" fmla="*/ 10397053 w 12192000"/>
              <a:gd name="connsiteY283" fmla="*/ 275129 h 910624"/>
              <a:gd name="connsiteX284" fmla="*/ 10414252 w 12192000"/>
              <a:gd name="connsiteY284" fmla="*/ 237925 h 910624"/>
              <a:gd name="connsiteX285" fmla="*/ 10429582 w 12192000"/>
              <a:gd name="connsiteY285" fmla="*/ 193244 h 910624"/>
              <a:gd name="connsiteX286" fmla="*/ 10435751 w 12192000"/>
              <a:gd name="connsiteY286" fmla="*/ 178849 h 910624"/>
              <a:gd name="connsiteX287" fmla="*/ 10450521 w 12192000"/>
              <a:gd name="connsiteY287" fmla="*/ 160902 h 910624"/>
              <a:gd name="connsiteX288" fmla="*/ 10481368 w 12192000"/>
              <a:gd name="connsiteY288" fmla="*/ 133233 h 910624"/>
              <a:gd name="connsiteX289" fmla="*/ 10489406 w 12192000"/>
              <a:gd name="connsiteY289" fmla="*/ 118277 h 910624"/>
              <a:gd name="connsiteX290" fmla="*/ 10506232 w 12192000"/>
              <a:gd name="connsiteY290" fmla="*/ 95282 h 910624"/>
              <a:gd name="connsiteX291" fmla="*/ 10529227 w 12192000"/>
              <a:gd name="connsiteY291" fmla="*/ 93039 h 910624"/>
              <a:gd name="connsiteX292" fmla="*/ 10577460 w 12192000"/>
              <a:gd name="connsiteY292" fmla="*/ 80139 h 910624"/>
              <a:gd name="connsiteX293" fmla="*/ 10582321 w 12192000"/>
              <a:gd name="connsiteY293" fmla="*/ 68361 h 910624"/>
              <a:gd name="connsiteX294" fmla="*/ 10581947 w 12192000"/>
              <a:gd name="connsiteY294" fmla="*/ 62005 h 910624"/>
              <a:gd name="connsiteX295" fmla="*/ 10581572 w 12192000"/>
              <a:gd name="connsiteY295" fmla="*/ 47984 h 910624"/>
              <a:gd name="connsiteX296" fmla="*/ 10576899 w 12192000"/>
              <a:gd name="connsiteY296" fmla="*/ 34336 h 910624"/>
              <a:gd name="connsiteX297" fmla="*/ 10572599 w 12192000"/>
              <a:gd name="connsiteY297" fmla="*/ 17137 h 910624"/>
              <a:gd name="connsiteX298" fmla="*/ 10579329 w 12192000"/>
              <a:gd name="connsiteY298" fmla="*/ 1246 h 910624"/>
              <a:gd name="connsiteX299" fmla="*/ 10594846 w 12192000"/>
              <a:gd name="connsiteY299" fmla="*/ 6107 h 910624"/>
              <a:gd name="connsiteX300" fmla="*/ 10632984 w 12192000"/>
              <a:gd name="connsiteY300" fmla="*/ 23867 h 910624"/>
              <a:gd name="connsiteX301" fmla="*/ 10701595 w 12192000"/>
              <a:gd name="connsiteY301" fmla="*/ 30971 h 910624"/>
              <a:gd name="connsiteX302" fmla="*/ 10770392 w 12192000"/>
              <a:gd name="connsiteY302" fmla="*/ 33215 h 910624"/>
              <a:gd name="connsiteX303" fmla="*/ 10898080 w 12192000"/>
              <a:gd name="connsiteY303" fmla="*/ 20689 h 910624"/>
              <a:gd name="connsiteX304" fmla="*/ 10923878 w 12192000"/>
              <a:gd name="connsiteY304" fmla="*/ 5172 h 910624"/>
              <a:gd name="connsiteX305" fmla="*/ 10931520 w 12192000"/>
              <a:gd name="connsiteY305" fmla="*/ 265 h 910624"/>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2000 w 12192000"/>
              <a:gd name="connsiteY249" fmla="*/ 825550 h 910624"/>
              <a:gd name="connsiteX250" fmla="*/ 12190861 w 12192000"/>
              <a:gd name="connsiteY250" fmla="*/ 910624 h 910624"/>
              <a:gd name="connsiteX251" fmla="*/ 0 w 12192000"/>
              <a:gd name="connsiteY251" fmla="*/ 908775 h 910624"/>
              <a:gd name="connsiteX252" fmla="*/ 0 w 12192000"/>
              <a:gd name="connsiteY252" fmla="*/ 732929 h 910624"/>
              <a:gd name="connsiteX253" fmla="*/ 10184483 w 12192000"/>
              <a:gd name="connsiteY253" fmla="*/ 732929 h 910624"/>
              <a:gd name="connsiteX254" fmla="*/ 10336481 w 12192000"/>
              <a:gd name="connsiteY254" fmla="*/ 714462 h 910624"/>
              <a:gd name="connsiteX255" fmla="*/ 10349568 w 12192000"/>
              <a:gd name="connsiteY255" fmla="*/ 713901 h 910624"/>
              <a:gd name="connsiteX256" fmla="*/ 10356111 w 12192000"/>
              <a:gd name="connsiteY256" fmla="*/ 709414 h 910624"/>
              <a:gd name="connsiteX257" fmla="*/ 10354615 w 12192000"/>
              <a:gd name="connsiteY257" fmla="*/ 679128 h 910624"/>
              <a:gd name="connsiteX258" fmla="*/ 10358167 w 12192000"/>
              <a:gd name="connsiteY258" fmla="*/ 520594 h 910624"/>
              <a:gd name="connsiteX259" fmla="*/ 10372188 w 12192000"/>
              <a:gd name="connsiteY259" fmla="*/ 482269 h 910624"/>
              <a:gd name="connsiteX260" fmla="*/ 10396679 w 12192000"/>
              <a:gd name="connsiteY260" fmla="*/ 451984 h 910624"/>
              <a:gd name="connsiteX261" fmla="*/ 10447903 w 12192000"/>
              <a:gd name="connsiteY261" fmla="*/ 334765 h 910624"/>
              <a:gd name="connsiteX262" fmla="*/ 10448464 w 12192000"/>
              <a:gd name="connsiteY262" fmla="*/ 261107 h 910624"/>
              <a:gd name="connsiteX263" fmla="*/ 10446408 w 12192000"/>
              <a:gd name="connsiteY263" fmla="*/ 225774 h 910624"/>
              <a:gd name="connsiteX264" fmla="*/ 10448464 w 12192000"/>
              <a:gd name="connsiteY264" fmla="*/ 215678 h 910624"/>
              <a:gd name="connsiteX265" fmla="*/ 10453512 w 12192000"/>
              <a:gd name="connsiteY265" fmla="*/ 201096 h 910624"/>
              <a:gd name="connsiteX266" fmla="*/ 10442856 w 12192000"/>
              <a:gd name="connsiteY266" fmla="*/ 229139 h 910624"/>
              <a:gd name="connsiteX267" fmla="*/ 10417991 w 12192000"/>
              <a:gd name="connsiteY267" fmla="*/ 307471 h 910624"/>
              <a:gd name="connsiteX268" fmla="*/ 10413318 w 12192000"/>
              <a:gd name="connsiteY268" fmla="*/ 312331 h 910624"/>
              <a:gd name="connsiteX269" fmla="*/ 10410513 w 12192000"/>
              <a:gd name="connsiteY269" fmla="*/ 310649 h 910624"/>
              <a:gd name="connsiteX270" fmla="*/ 10388266 w 12192000"/>
              <a:gd name="connsiteY270" fmla="*/ 406929 h 910624"/>
              <a:gd name="connsiteX271" fmla="*/ 10366767 w 12192000"/>
              <a:gd name="connsiteY271" fmla="*/ 418706 h 910624"/>
              <a:gd name="connsiteX272" fmla="*/ 10364337 w 12192000"/>
              <a:gd name="connsiteY272" fmla="*/ 417398 h 910624"/>
              <a:gd name="connsiteX273" fmla="*/ 10363963 w 12192000"/>
              <a:gd name="connsiteY273" fmla="*/ 416650 h 910624"/>
              <a:gd name="connsiteX274" fmla="*/ 10365458 w 12192000"/>
              <a:gd name="connsiteY274" fmla="*/ 415528 h 910624"/>
              <a:gd name="connsiteX275" fmla="*/ 10368263 w 12192000"/>
              <a:gd name="connsiteY275" fmla="*/ 397768 h 910624"/>
              <a:gd name="connsiteX276" fmla="*/ 10360784 w 12192000"/>
              <a:gd name="connsiteY276" fmla="*/ 413472 h 910624"/>
              <a:gd name="connsiteX277" fmla="*/ 10362841 w 12192000"/>
              <a:gd name="connsiteY277" fmla="*/ 393468 h 910624"/>
              <a:gd name="connsiteX278" fmla="*/ 10356298 w 12192000"/>
              <a:gd name="connsiteY278" fmla="*/ 413659 h 910624"/>
              <a:gd name="connsiteX279" fmla="*/ 10355737 w 12192000"/>
              <a:gd name="connsiteY279" fmla="*/ 411041 h 910624"/>
              <a:gd name="connsiteX280" fmla="*/ 10356671 w 12192000"/>
              <a:gd name="connsiteY280" fmla="*/ 393468 h 910624"/>
              <a:gd name="connsiteX281" fmla="*/ 10355176 w 12192000"/>
              <a:gd name="connsiteY281" fmla="*/ 360004 h 910624"/>
              <a:gd name="connsiteX282" fmla="*/ 10369010 w 12192000"/>
              <a:gd name="connsiteY282" fmla="*/ 311023 h 910624"/>
              <a:gd name="connsiteX283" fmla="*/ 10397053 w 12192000"/>
              <a:gd name="connsiteY283" fmla="*/ 275129 h 910624"/>
              <a:gd name="connsiteX284" fmla="*/ 10414252 w 12192000"/>
              <a:gd name="connsiteY284" fmla="*/ 237925 h 910624"/>
              <a:gd name="connsiteX285" fmla="*/ 10429582 w 12192000"/>
              <a:gd name="connsiteY285" fmla="*/ 193244 h 910624"/>
              <a:gd name="connsiteX286" fmla="*/ 10435751 w 12192000"/>
              <a:gd name="connsiteY286" fmla="*/ 178849 h 910624"/>
              <a:gd name="connsiteX287" fmla="*/ 10450521 w 12192000"/>
              <a:gd name="connsiteY287" fmla="*/ 160902 h 910624"/>
              <a:gd name="connsiteX288" fmla="*/ 10481368 w 12192000"/>
              <a:gd name="connsiteY288" fmla="*/ 133233 h 910624"/>
              <a:gd name="connsiteX289" fmla="*/ 10489406 w 12192000"/>
              <a:gd name="connsiteY289" fmla="*/ 118277 h 910624"/>
              <a:gd name="connsiteX290" fmla="*/ 10506232 w 12192000"/>
              <a:gd name="connsiteY290" fmla="*/ 95282 h 910624"/>
              <a:gd name="connsiteX291" fmla="*/ 10529227 w 12192000"/>
              <a:gd name="connsiteY291" fmla="*/ 93039 h 910624"/>
              <a:gd name="connsiteX292" fmla="*/ 10577460 w 12192000"/>
              <a:gd name="connsiteY292" fmla="*/ 80139 h 910624"/>
              <a:gd name="connsiteX293" fmla="*/ 10582321 w 12192000"/>
              <a:gd name="connsiteY293" fmla="*/ 68361 h 910624"/>
              <a:gd name="connsiteX294" fmla="*/ 10581947 w 12192000"/>
              <a:gd name="connsiteY294" fmla="*/ 62005 h 910624"/>
              <a:gd name="connsiteX295" fmla="*/ 10581572 w 12192000"/>
              <a:gd name="connsiteY295" fmla="*/ 47984 h 910624"/>
              <a:gd name="connsiteX296" fmla="*/ 10576899 w 12192000"/>
              <a:gd name="connsiteY296" fmla="*/ 34336 h 910624"/>
              <a:gd name="connsiteX297" fmla="*/ 10572599 w 12192000"/>
              <a:gd name="connsiteY297" fmla="*/ 17137 h 910624"/>
              <a:gd name="connsiteX298" fmla="*/ 10579329 w 12192000"/>
              <a:gd name="connsiteY298" fmla="*/ 1246 h 910624"/>
              <a:gd name="connsiteX299" fmla="*/ 10594846 w 12192000"/>
              <a:gd name="connsiteY299" fmla="*/ 6107 h 910624"/>
              <a:gd name="connsiteX300" fmla="*/ 10632984 w 12192000"/>
              <a:gd name="connsiteY300" fmla="*/ 23867 h 910624"/>
              <a:gd name="connsiteX301" fmla="*/ 10701595 w 12192000"/>
              <a:gd name="connsiteY301" fmla="*/ 30971 h 910624"/>
              <a:gd name="connsiteX302" fmla="*/ 10770392 w 12192000"/>
              <a:gd name="connsiteY302" fmla="*/ 33215 h 910624"/>
              <a:gd name="connsiteX303" fmla="*/ 10898080 w 12192000"/>
              <a:gd name="connsiteY303" fmla="*/ 20689 h 910624"/>
              <a:gd name="connsiteX304" fmla="*/ 10923878 w 12192000"/>
              <a:gd name="connsiteY304" fmla="*/ 5172 h 910624"/>
              <a:gd name="connsiteX305" fmla="*/ 10931520 w 12192000"/>
              <a:gd name="connsiteY305" fmla="*/ 265 h 910624"/>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0861 w 12192000"/>
              <a:gd name="connsiteY249" fmla="*/ 910624 h 910624"/>
              <a:gd name="connsiteX250" fmla="*/ 0 w 12192000"/>
              <a:gd name="connsiteY250" fmla="*/ 908775 h 910624"/>
              <a:gd name="connsiteX251" fmla="*/ 0 w 12192000"/>
              <a:gd name="connsiteY251" fmla="*/ 732929 h 910624"/>
              <a:gd name="connsiteX252" fmla="*/ 10184483 w 12192000"/>
              <a:gd name="connsiteY252" fmla="*/ 732929 h 910624"/>
              <a:gd name="connsiteX253" fmla="*/ 10336481 w 12192000"/>
              <a:gd name="connsiteY253" fmla="*/ 714462 h 910624"/>
              <a:gd name="connsiteX254" fmla="*/ 10349568 w 12192000"/>
              <a:gd name="connsiteY254" fmla="*/ 713901 h 910624"/>
              <a:gd name="connsiteX255" fmla="*/ 10356111 w 12192000"/>
              <a:gd name="connsiteY255" fmla="*/ 709414 h 910624"/>
              <a:gd name="connsiteX256" fmla="*/ 10354615 w 12192000"/>
              <a:gd name="connsiteY256" fmla="*/ 679128 h 910624"/>
              <a:gd name="connsiteX257" fmla="*/ 10358167 w 12192000"/>
              <a:gd name="connsiteY257" fmla="*/ 520594 h 910624"/>
              <a:gd name="connsiteX258" fmla="*/ 10372188 w 12192000"/>
              <a:gd name="connsiteY258" fmla="*/ 482269 h 910624"/>
              <a:gd name="connsiteX259" fmla="*/ 10396679 w 12192000"/>
              <a:gd name="connsiteY259" fmla="*/ 451984 h 910624"/>
              <a:gd name="connsiteX260" fmla="*/ 10447903 w 12192000"/>
              <a:gd name="connsiteY260" fmla="*/ 334765 h 910624"/>
              <a:gd name="connsiteX261" fmla="*/ 10448464 w 12192000"/>
              <a:gd name="connsiteY261" fmla="*/ 261107 h 910624"/>
              <a:gd name="connsiteX262" fmla="*/ 10446408 w 12192000"/>
              <a:gd name="connsiteY262" fmla="*/ 225774 h 910624"/>
              <a:gd name="connsiteX263" fmla="*/ 10448464 w 12192000"/>
              <a:gd name="connsiteY263" fmla="*/ 215678 h 910624"/>
              <a:gd name="connsiteX264" fmla="*/ 10453512 w 12192000"/>
              <a:gd name="connsiteY264" fmla="*/ 201096 h 910624"/>
              <a:gd name="connsiteX265" fmla="*/ 10442856 w 12192000"/>
              <a:gd name="connsiteY265" fmla="*/ 229139 h 910624"/>
              <a:gd name="connsiteX266" fmla="*/ 10417991 w 12192000"/>
              <a:gd name="connsiteY266" fmla="*/ 307471 h 910624"/>
              <a:gd name="connsiteX267" fmla="*/ 10413318 w 12192000"/>
              <a:gd name="connsiteY267" fmla="*/ 312331 h 910624"/>
              <a:gd name="connsiteX268" fmla="*/ 10410513 w 12192000"/>
              <a:gd name="connsiteY268" fmla="*/ 310649 h 910624"/>
              <a:gd name="connsiteX269" fmla="*/ 10388266 w 12192000"/>
              <a:gd name="connsiteY269" fmla="*/ 406929 h 910624"/>
              <a:gd name="connsiteX270" fmla="*/ 10366767 w 12192000"/>
              <a:gd name="connsiteY270" fmla="*/ 418706 h 910624"/>
              <a:gd name="connsiteX271" fmla="*/ 10364337 w 12192000"/>
              <a:gd name="connsiteY271" fmla="*/ 417398 h 910624"/>
              <a:gd name="connsiteX272" fmla="*/ 10363963 w 12192000"/>
              <a:gd name="connsiteY272" fmla="*/ 416650 h 910624"/>
              <a:gd name="connsiteX273" fmla="*/ 10365458 w 12192000"/>
              <a:gd name="connsiteY273" fmla="*/ 415528 h 910624"/>
              <a:gd name="connsiteX274" fmla="*/ 10368263 w 12192000"/>
              <a:gd name="connsiteY274" fmla="*/ 397768 h 910624"/>
              <a:gd name="connsiteX275" fmla="*/ 10360784 w 12192000"/>
              <a:gd name="connsiteY275" fmla="*/ 413472 h 910624"/>
              <a:gd name="connsiteX276" fmla="*/ 10362841 w 12192000"/>
              <a:gd name="connsiteY276" fmla="*/ 393468 h 910624"/>
              <a:gd name="connsiteX277" fmla="*/ 10356298 w 12192000"/>
              <a:gd name="connsiteY277" fmla="*/ 413659 h 910624"/>
              <a:gd name="connsiteX278" fmla="*/ 10355737 w 12192000"/>
              <a:gd name="connsiteY278" fmla="*/ 411041 h 910624"/>
              <a:gd name="connsiteX279" fmla="*/ 10356671 w 12192000"/>
              <a:gd name="connsiteY279" fmla="*/ 393468 h 910624"/>
              <a:gd name="connsiteX280" fmla="*/ 10355176 w 12192000"/>
              <a:gd name="connsiteY280" fmla="*/ 360004 h 910624"/>
              <a:gd name="connsiteX281" fmla="*/ 10369010 w 12192000"/>
              <a:gd name="connsiteY281" fmla="*/ 311023 h 910624"/>
              <a:gd name="connsiteX282" fmla="*/ 10397053 w 12192000"/>
              <a:gd name="connsiteY282" fmla="*/ 275129 h 910624"/>
              <a:gd name="connsiteX283" fmla="*/ 10414252 w 12192000"/>
              <a:gd name="connsiteY283" fmla="*/ 237925 h 910624"/>
              <a:gd name="connsiteX284" fmla="*/ 10429582 w 12192000"/>
              <a:gd name="connsiteY284" fmla="*/ 193244 h 910624"/>
              <a:gd name="connsiteX285" fmla="*/ 10435751 w 12192000"/>
              <a:gd name="connsiteY285" fmla="*/ 178849 h 910624"/>
              <a:gd name="connsiteX286" fmla="*/ 10450521 w 12192000"/>
              <a:gd name="connsiteY286" fmla="*/ 160902 h 910624"/>
              <a:gd name="connsiteX287" fmla="*/ 10481368 w 12192000"/>
              <a:gd name="connsiteY287" fmla="*/ 133233 h 910624"/>
              <a:gd name="connsiteX288" fmla="*/ 10489406 w 12192000"/>
              <a:gd name="connsiteY288" fmla="*/ 118277 h 910624"/>
              <a:gd name="connsiteX289" fmla="*/ 10506232 w 12192000"/>
              <a:gd name="connsiteY289" fmla="*/ 95282 h 910624"/>
              <a:gd name="connsiteX290" fmla="*/ 10529227 w 12192000"/>
              <a:gd name="connsiteY290" fmla="*/ 93039 h 910624"/>
              <a:gd name="connsiteX291" fmla="*/ 10577460 w 12192000"/>
              <a:gd name="connsiteY291" fmla="*/ 80139 h 910624"/>
              <a:gd name="connsiteX292" fmla="*/ 10582321 w 12192000"/>
              <a:gd name="connsiteY292" fmla="*/ 68361 h 910624"/>
              <a:gd name="connsiteX293" fmla="*/ 10581947 w 12192000"/>
              <a:gd name="connsiteY293" fmla="*/ 62005 h 910624"/>
              <a:gd name="connsiteX294" fmla="*/ 10581572 w 12192000"/>
              <a:gd name="connsiteY294" fmla="*/ 47984 h 910624"/>
              <a:gd name="connsiteX295" fmla="*/ 10576899 w 12192000"/>
              <a:gd name="connsiteY295" fmla="*/ 34336 h 910624"/>
              <a:gd name="connsiteX296" fmla="*/ 10572599 w 12192000"/>
              <a:gd name="connsiteY296" fmla="*/ 17137 h 910624"/>
              <a:gd name="connsiteX297" fmla="*/ 10579329 w 12192000"/>
              <a:gd name="connsiteY297" fmla="*/ 1246 h 910624"/>
              <a:gd name="connsiteX298" fmla="*/ 10594846 w 12192000"/>
              <a:gd name="connsiteY298" fmla="*/ 6107 h 910624"/>
              <a:gd name="connsiteX299" fmla="*/ 10632984 w 12192000"/>
              <a:gd name="connsiteY299" fmla="*/ 23867 h 910624"/>
              <a:gd name="connsiteX300" fmla="*/ 10701595 w 12192000"/>
              <a:gd name="connsiteY300" fmla="*/ 30971 h 910624"/>
              <a:gd name="connsiteX301" fmla="*/ 10770392 w 12192000"/>
              <a:gd name="connsiteY301" fmla="*/ 33215 h 910624"/>
              <a:gd name="connsiteX302" fmla="*/ 10898080 w 12192000"/>
              <a:gd name="connsiteY302" fmla="*/ 20689 h 910624"/>
              <a:gd name="connsiteX303" fmla="*/ 10923878 w 12192000"/>
              <a:gd name="connsiteY303" fmla="*/ 5172 h 910624"/>
              <a:gd name="connsiteX304" fmla="*/ 10931520 w 12192000"/>
              <a:gd name="connsiteY304" fmla="*/ 265 h 910624"/>
              <a:gd name="connsiteX0" fmla="*/ 11634616 w 12198495"/>
              <a:gd name="connsiteY0" fmla="*/ 695510 h 910624"/>
              <a:gd name="connsiteX1" fmla="*/ 11628681 w 12198495"/>
              <a:gd name="connsiteY1" fmla="*/ 699880 h 910624"/>
              <a:gd name="connsiteX2" fmla="*/ 11627185 w 12198495"/>
              <a:gd name="connsiteY2" fmla="*/ 725492 h 910624"/>
              <a:gd name="connsiteX3" fmla="*/ 11644384 w 12198495"/>
              <a:gd name="connsiteY3" fmla="*/ 729979 h 910624"/>
              <a:gd name="connsiteX4" fmla="*/ 11651863 w 12198495"/>
              <a:gd name="connsiteY4" fmla="*/ 730913 h 910624"/>
              <a:gd name="connsiteX5" fmla="*/ 11663080 w 12198495"/>
              <a:gd name="connsiteY5" fmla="*/ 719883 h 910624"/>
              <a:gd name="connsiteX6" fmla="*/ 11662519 w 12198495"/>
              <a:gd name="connsiteY6" fmla="*/ 715209 h 910624"/>
              <a:gd name="connsiteX7" fmla="*/ 11641954 w 12198495"/>
              <a:gd name="connsiteY7" fmla="*/ 696328 h 910624"/>
              <a:gd name="connsiteX8" fmla="*/ 11634616 w 12198495"/>
              <a:gd name="connsiteY8" fmla="*/ 695510 h 910624"/>
              <a:gd name="connsiteX9" fmla="*/ 11559135 w 12198495"/>
              <a:gd name="connsiteY9" fmla="*/ 473903 h 910624"/>
              <a:gd name="connsiteX10" fmla="*/ 11555396 w 12198495"/>
              <a:gd name="connsiteY10" fmla="*/ 476100 h 910624"/>
              <a:gd name="connsiteX11" fmla="*/ 11542684 w 12198495"/>
              <a:gd name="connsiteY11" fmla="*/ 481895 h 910624"/>
              <a:gd name="connsiteX12" fmla="*/ 11525110 w 12198495"/>
              <a:gd name="connsiteY12" fmla="*/ 505078 h 910624"/>
              <a:gd name="connsiteX13" fmla="*/ 11524736 w 12198495"/>
              <a:gd name="connsiteY13" fmla="*/ 515360 h 910624"/>
              <a:gd name="connsiteX14" fmla="*/ 11519876 w 12198495"/>
              <a:gd name="connsiteY14" fmla="*/ 555928 h 910624"/>
              <a:gd name="connsiteX15" fmla="*/ 11506976 w 12198495"/>
              <a:gd name="connsiteY15" fmla="*/ 603787 h 910624"/>
              <a:gd name="connsiteX16" fmla="*/ 11503611 w 12198495"/>
              <a:gd name="connsiteY16" fmla="*/ 628652 h 910624"/>
              <a:gd name="connsiteX17" fmla="*/ 11498190 w 12198495"/>
              <a:gd name="connsiteY17" fmla="*/ 677072 h 910624"/>
              <a:gd name="connsiteX18" fmla="*/ 11491646 w 12198495"/>
              <a:gd name="connsiteY18" fmla="*/ 701375 h 910624"/>
              <a:gd name="connsiteX19" fmla="*/ 11500246 w 12198495"/>
              <a:gd name="connsiteY19" fmla="*/ 714275 h 910624"/>
              <a:gd name="connsiteX20" fmla="*/ 11579139 w 12198495"/>
              <a:gd name="connsiteY20" fmla="*/ 722314 h 910624"/>
              <a:gd name="connsiteX21" fmla="*/ 11601573 w 12198495"/>
              <a:gd name="connsiteY21" fmla="*/ 701188 h 910624"/>
              <a:gd name="connsiteX22" fmla="*/ 11592039 w 12198495"/>
              <a:gd name="connsiteY22" fmla="*/ 685298 h 910624"/>
              <a:gd name="connsiteX23" fmla="*/ 11574652 w 12198495"/>
              <a:gd name="connsiteY23" fmla="*/ 650525 h 910624"/>
              <a:gd name="connsiteX24" fmla="*/ 11575400 w 12198495"/>
              <a:gd name="connsiteY24" fmla="*/ 643234 h 910624"/>
              <a:gd name="connsiteX25" fmla="*/ 11572035 w 12198495"/>
              <a:gd name="connsiteY25" fmla="*/ 635008 h 910624"/>
              <a:gd name="connsiteX26" fmla="*/ 11560257 w 12198495"/>
              <a:gd name="connsiteY26" fmla="*/ 640990 h 910624"/>
              <a:gd name="connsiteX27" fmla="*/ 11552218 w 12198495"/>
              <a:gd name="connsiteY27" fmla="*/ 643047 h 910624"/>
              <a:gd name="connsiteX28" fmla="*/ 11546797 w 12198495"/>
              <a:gd name="connsiteY28" fmla="*/ 630708 h 910624"/>
              <a:gd name="connsiteX29" fmla="*/ 11548105 w 12198495"/>
              <a:gd name="connsiteY29" fmla="*/ 604535 h 910624"/>
              <a:gd name="connsiteX30" fmla="*/ 11563248 w 12198495"/>
              <a:gd name="connsiteY30" fmla="*/ 482269 h 910624"/>
              <a:gd name="connsiteX31" fmla="*/ 11562874 w 12198495"/>
              <a:gd name="connsiteY31" fmla="*/ 474230 h 910624"/>
              <a:gd name="connsiteX32" fmla="*/ 11559135 w 12198495"/>
              <a:gd name="connsiteY32" fmla="*/ 473903 h 910624"/>
              <a:gd name="connsiteX33" fmla="*/ 11566614 w 12198495"/>
              <a:gd name="connsiteY33" fmla="*/ 432915 h 910624"/>
              <a:gd name="connsiteX34" fmla="*/ 11534832 w 12198495"/>
              <a:gd name="connsiteY34" fmla="*/ 477783 h 910624"/>
              <a:gd name="connsiteX35" fmla="*/ 11566614 w 12198495"/>
              <a:gd name="connsiteY35" fmla="*/ 432915 h 910624"/>
              <a:gd name="connsiteX36" fmla="*/ 11397236 w 12198495"/>
              <a:gd name="connsiteY36" fmla="*/ 427493 h 910624"/>
              <a:gd name="connsiteX37" fmla="*/ 11415558 w 12198495"/>
              <a:gd name="connsiteY37" fmla="*/ 452544 h 910624"/>
              <a:gd name="connsiteX38" fmla="*/ 11502676 w 12198495"/>
              <a:gd name="connsiteY38" fmla="*/ 486756 h 910624"/>
              <a:gd name="connsiteX39" fmla="*/ 11513333 w 12198495"/>
              <a:gd name="connsiteY39" fmla="*/ 482269 h 910624"/>
              <a:gd name="connsiteX40" fmla="*/ 11520063 w 12198495"/>
              <a:gd name="connsiteY40" fmla="*/ 459835 h 910624"/>
              <a:gd name="connsiteX41" fmla="*/ 11397236 w 12198495"/>
              <a:gd name="connsiteY41" fmla="*/ 427493 h 910624"/>
              <a:gd name="connsiteX42" fmla="*/ 10946687 w 12198495"/>
              <a:gd name="connsiteY42" fmla="*/ 423941 h 910624"/>
              <a:gd name="connsiteX43" fmla="*/ 10942386 w 12198495"/>
              <a:gd name="connsiteY43" fmla="*/ 428241 h 910624"/>
              <a:gd name="connsiteX44" fmla="*/ 10897893 w 12198495"/>
              <a:gd name="connsiteY44" fmla="*/ 500778 h 910624"/>
              <a:gd name="connsiteX45" fmla="*/ 10888732 w 12198495"/>
              <a:gd name="connsiteY45" fmla="*/ 530876 h 910624"/>
              <a:gd name="connsiteX46" fmla="*/ 10876394 w 12198495"/>
              <a:gd name="connsiteY46" fmla="*/ 565275 h 910624"/>
              <a:gd name="connsiteX47" fmla="*/ 10840686 w 12198495"/>
              <a:gd name="connsiteY47" fmla="*/ 659311 h 910624"/>
              <a:gd name="connsiteX48" fmla="*/ 10840312 w 12198495"/>
              <a:gd name="connsiteY48" fmla="*/ 679689 h 910624"/>
              <a:gd name="connsiteX49" fmla="*/ 10848164 w 12198495"/>
              <a:gd name="connsiteY49" fmla="*/ 687167 h 910624"/>
              <a:gd name="connsiteX50" fmla="*/ 10866859 w 12198495"/>
              <a:gd name="connsiteY50" fmla="*/ 686606 h 910624"/>
              <a:gd name="connsiteX51" fmla="*/ 11009689 w 12198495"/>
              <a:gd name="connsiteY51" fmla="*/ 686606 h 910624"/>
              <a:gd name="connsiteX52" fmla="*/ 11048948 w 12198495"/>
              <a:gd name="connsiteY52" fmla="*/ 686980 h 910624"/>
              <a:gd name="connsiteX53" fmla="*/ 11054931 w 12198495"/>
              <a:gd name="connsiteY53" fmla="*/ 681559 h 910624"/>
              <a:gd name="connsiteX54" fmla="*/ 10998846 w 12198495"/>
              <a:gd name="connsiteY54" fmla="*/ 577240 h 910624"/>
              <a:gd name="connsiteX55" fmla="*/ 10985572 w 12198495"/>
              <a:gd name="connsiteY55" fmla="*/ 545459 h 910624"/>
              <a:gd name="connsiteX56" fmla="*/ 10981272 w 12198495"/>
              <a:gd name="connsiteY56" fmla="*/ 514051 h 910624"/>
              <a:gd name="connsiteX57" fmla="*/ 10950238 w 12198495"/>
              <a:gd name="connsiteY57" fmla="*/ 428989 h 910624"/>
              <a:gd name="connsiteX58" fmla="*/ 10946687 w 12198495"/>
              <a:gd name="connsiteY58" fmla="*/ 423941 h 910624"/>
              <a:gd name="connsiteX59" fmla="*/ 11552779 w 12198495"/>
              <a:gd name="connsiteY59" fmla="*/ 389729 h 910624"/>
              <a:gd name="connsiteX60" fmla="*/ 11548853 w 12198495"/>
              <a:gd name="connsiteY60" fmla="*/ 393468 h 910624"/>
              <a:gd name="connsiteX61" fmla="*/ 11541375 w 12198495"/>
              <a:gd name="connsiteY61" fmla="*/ 436654 h 910624"/>
              <a:gd name="connsiteX62" fmla="*/ 11544180 w 12198495"/>
              <a:gd name="connsiteY62" fmla="*/ 440579 h 910624"/>
              <a:gd name="connsiteX63" fmla="*/ 11569604 w 12198495"/>
              <a:gd name="connsiteY63" fmla="*/ 410854 h 910624"/>
              <a:gd name="connsiteX64" fmla="*/ 11552779 w 12198495"/>
              <a:gd name="connsiteY64" fmla="*/ 389729 h 910624"/>
              <a:gd name="connsiteX65" fmla="*/ 10553296 w 12198495"/>
              <a:gd name="connsiteY65" fmla="*/ 389238 h 910624"/>
              <a:gd name="connsiteX66" fmla="*/ 10546613 w 12198495"/>
              <a:gd name="connsiteY66" fmla="*/ 392159 h 910624"/>
              <a:gd name="connsiteX67" fmla="*/ 10495015 w 12198495"/>
              <a:gd name="connsiteY67" fmla="*/ 432540 h 910624"/>
              <a:gd name="connsiteX68" fmla="*/ 10419487 w 12198495"/>
              <a:gd name="connsiteY68" fmla="*/ 513677 h 910624"/>
              <a:gd name="connsiteX69" fmla="*/ 10408831 w 12198495"/>
              <a:gd name="connsiteY69" fmla="*/ 548824 h 910624"/>
              <a:gd name="connsiteX70" fmla="*/ 10406027 w 12198495"/>
              <a:gd name="connsiteY70" fmla="*/ 564341 h 910624"/>
              <a:gd name="connsiteX71" fmla="*/ 10395183 w 12198495"/>
              <a:gd name="connsiteY71" fmla="*/ 656881 h 910624"/>
              <a:gd name="connsiteX72" fmla="*/ 10400605 w 12198495"/>
              <a:gd name="connsiteY72" fmla="*/ 701375 h 910624"/>
              <a:gd name="connsiteX73" fmla="*/ 10411448 w 12198495"/>
              <a:gd name="connsiteY73" fmla="*/ 710910 h 910624"/>
              <a:gd name="connsiteX74" fmla="*/ 10487911 w 12198495"/>
              <a:gd name="connsiteY74" fmla="*/ 705488 h 910624"/>
              <a:gd name="connsiteX75" fmla="*/ 10681778 w 12198495"/>
              <a:gd name="connsiteY75" fmla="*/ 693336 h 910624"/>
              <a:gd name="connsiteX76" fmla="*/ 10697669 w 12198495"/>
              <a:gd name="connsiteY76" fmla="*/ 681933 h 910624"/>
              <a:gd name="connsiteX77" fmla="*/ 10679348 w 12198495"/>
              <a:gd name="connsiteY77" fmla="*/ 672585 h 910624"/>
              <a:gd name="connsiteX78" fmla="*/ 10589238 w 12198495"/>
              <a:gd name="connsiteY78" fmla="*/ 551067 h 910624"/>
              <a:gd name="connsiteX79" fmla="*/ 10563812 w 12198495"/>
              <a:gd name="connsiteY79" fmla="*/ 480213 h 910624"/>
              <a:gd name="connsiteX80" fmla="*/ 10556895 w 12198495"/>
              <a:gd name="connsiteY80" fmla="*/ 395711 h 910624"/>
              <a:gd name="connsiteX81" fmla="*/ 10553296 w 12198495"/>
              <a:gd name="connsiteY81" fmla="*/ 389238 h 910624"/>
              <a:gd name="connsiteX82" fmla="*/ 10641210 w 12198495"/>
              <a:gd name="connsiteY82" fmla="*/ 347478 h 910624"/>
              <a:gd name="connsiteX83" fmla="*/ 10632984 w 12198495"/>
              <a:gd name="connsiteY83" fmla="*/ 351404 h 910624"/>
              <a:gd name="connsiteX84" fmla="*/ 10627562 w 12198495"/>
              <a:gd name="connsiteY84" fmla="*/ 370847 h 910624"/>
              <a:gd name="connsiteX85" fmla="*/ 10624197 w 12198495"/>
              <a:gd name="connsiteY85" fmla="*/ 384494 h 910624"/>
              <a:gd name="connsiteX86" fmla="*/ 10619897 w 12198495"/>
              <a:gd name="connsiteY86" fmla="*/ 408237 h 910624"/>
              <a:gd name="connsiteX87" fmla="*/ 10618402 w 12198495"/>
              <a:gd name="connsiteY87" fmla="*/ 416276 h 910624"/>
              <a:gd name="connsiteX88" fmla="*/ 10614850 w 12198495"/>
              <a:gd name="connsiteY88" fmla="*/ 491617 h 910624"/>
              <a:gd name="connsiteX89" fmla="*/ 10628684 w 12198495"/>
              <a:gd name="connsiteY89" fmla="*/ 528446 h 910624"/>
              <a:gd name="connsiteX90" fmla="*/ 10636349 w 12198495"/>
              <a:gd name="connsiteY90" fmla="*/ 543215 h 910624"/>
              <a:gd name="connsiteX91" fmla="*/ 10660466 w 12198495"/>
              <a:gd name="connsiteY91" fmla="*/ 592383 h 910624"/>
              <a:gd name="connsiteX92" fmla="*/ 10713372 w 12198495"/>
              <a:gd name="connsiteY92" fmla="*/ 648842 h 910624"/>
              <a:gd name="connsiteX93" fmla="*/ 10729824 w 12198495"/>
              <a:gd name="connsiteY93" fmla="*/ 672024 h 910624"/>
              <a:gd name="connsiteX94" fmla="*/ 10734685 w 12198495"/>
              <a:gd name="connsiteY94" fmla="*/ 678567 h 910624"/>
              <a:gd name="connsiteX95" fmla="*/ 10779366 w 12198495"/>
              <a:gd name="connsiteY95" fmla="*/ 690719 h 910624"/>
              <a:gd name="connsiteX96" fmla="*/ 10807409 w 12198495"/>
              <a:gd name="connsiteY96" fmla="*/ 669781 h 910624"/>
              <a:gd name="connsiteX97" fmla="*/ 10813204 w 12198495"/>
              <a:gd name="connsiteY97" fmla="*/ 655012 h 910624"/>
              <a:gd name="connsiteX98" fmla="*/ 10833956 w 12198495"/>
              <a:gd name="connsiteY98" fmla="*/ 531811 h 910624"/>
              <a:gd name="connsiteX99" fmla="*/ 10842742 w 12198495"/>
              <a:gd name="connsiteY99" fmla="*/ 502086 h 910624"/>
              <a:gd name="connsiteX100" fmla="*/ 10859754 w 12198495"/>
              <a:gd name="connsiteY100" fmla="*/ 474604 h 910624"/>
              <a:gd name="connsiteX101" fmla="*/ 10892658 w 12198495"/>
              <a:gd name="connsiteY101" fmla="*/ 368790 h 910624"/>
              <a:gd name="connsiteX102" fmla="*/ 10885180 w 12198495"/>
              <a:gd name="connsiteY102" fmla="*/ 362621 h 910624"/>
              <a:gd name="connsiteX103" fmla="*/ 10836199 w 12198495"/>
              <a:gd name="connsiteY103" fmla="*/ 374025 h 910624"/>
              <a:gd name="connsiteX104" fmla="*/ 10791518 w 12198495"/>
              <a:gd name="connsiteY104" fmla="*/ 379634 h 910624"/>
              <a:gd name="connsiteX105" fmla="*/ 10745154 w 12198495"/>
              <a:gd name="connsiteY105" fmla="*/ 377016 h 910624"/>
              <a:gd name="connsiteX106" fmla="*/ 10727020 w 12198495"/>
              <a:gd name="connsiteY106" fmla="*/ 374586 h 910624"/>
              <a:gd name="connsiteX107" fmla="*/ 10711503 w 12198495"/>
              <a:gd name="connsiteY107" fmla="*/ 371408 h 910624"/>
              <a:gd name="connsiteX108" fmla="*/ 10693369 w 12198495"/>
              <a:gd name="connsiteY108" fmla="*/ 367108 h 910624"/>
              <a:gd name="connsiteX109" fmla="*/ 10653735 w 12198495"/>
              <a:gd name="connsiteY109" fmla="*/ 352713 h 910624"/>
              <a:gd name="connsiteX110" fmla="*/ 10641210 w 12198495"/>
              <a:gd name="connsiteY110" fmla="*/ 347478 h 910624"/>
              <a:gd name="connsiteX111" fmla="*/ 10369758 w 12198495"/>
              <a:gd name="connsiteY111" fmla="*/ 338879 h 910624"/>
              <a:gd name="connsiteX112" fmla="*/ 10362654 w 12198495"/>
              <a:gd name="connsiteY112" fmla="*/ 357948 h 910624"/>
              <a:gd name="connsiteX113" fmla="*/ 10364898 w 12198495"/>
              <a:gd name="connsiteY113" fmla="*/ 358695 h 910624"/>
              <a:gd name="connsiteX114" fmla="*/ 10369758 w 12198495"/>
              <a:gd name="connsiteY114" fmla="*/ 338879 h 910624"/>
              <a:gd name="connsiteX115" fmla="*/ 11346424 w 12198495"/>
              <a:gd name="connsiteY115" fmla="*/ 288619 h 910624"/>
              <a:gd name="connsiteX116" fmla="*/ 11350474 w 12198495"/>
              <a:gd name="connsiteY116" fmla="*/ 306943 h 910624"/>
              <a:gd name="connsiteX117" fmla="*/ 11351060 w 12198495"/>
              <a:gd name="connsiteY117" fmla="*/ 322053 h 910624"/>
              <a:gd name="connsiteX118" fmla="*/ 11346424 w 12198495"/>
              <a:gd name="connsiteY118" fmla="*/ 288619 h 910624"/>
              <a:gd name="connsiteX119" fmla="*/ 11349751 w 12198495"/>
              <a:gd name="connsiteY119" fmla="*/ 159406 h 910624"/>
              <a:gd name="connsiteX120" fmla="*/ 11338160 w 12198495"/>
              <a:gd name="connsiteY120" fmla="*/ 178288 h 910624"/>
              <a:gd name="connsiteX121" fmla="*/ 11336104 w 12198495"/>
              <a:gd name="connsiteY121" fmla="*/ 214183 h 910624"/>
              <a:gd name="connsiteX122" fmla="*/ 11346424 w 12198495"/>
              <a:gd name="connsiteY122" fmla="*/ 288619 h 910624"/>
              <a:gd name="connsiteX123" fmla="*/ 11329934 w 12198495"/>
              <a:gd name="connsiteY123" fmla="*/ 213996 h 910624"/>
              <a:gd name="connsiteX124" fmla="*/ 11331617 w 12198495"/>
              <a:gd name="connsiteY124" fmla="*/ 176232 h 910624"/>
              <a:gd name="connsiteX125" fmla="*/ 11330682 w 12198495"/>
              <a:gd name="connsiteY125" fmla="*/ 166697 h 910624"/>
              <a:gd name="connsiteX126" fmla="*/ 11320587 w 12198495"/>
              <a:gd name="connsiteY126" fmla="*/ 169315 h 910624"/>
              <a:gd name="connsiteX127" fmla="*/ 11315166 w 12198495"/>
              <a:gd name="connsiteY127" fmla="*/ 172680 h 910624"/>
              <a:gd name="connsiteX128" fmla="*/ 11277776 w 12198495"/>
              <a:gd name="connsiteY128" fmla="*/ 204461 h 910624"/>
              <a:gd name="connsiteX129" fmla="*/ 11265436 w 12198495"/>
              <a:gd name="connsiteY129" fmla="*/ 217174 h 910624"/>
              <a:gd name="connsiteX130" fmla="*/ 11199630 w 12198495"/>
              <a:gd name="connsiteY130" fmla="*/ 287467 h 910624"/>
              <a:gd name="connsiteX131" fmla="*/ 11051004 w 12198495"/>
              <a:gd name="connsiteY131" fmla="*/ 311958 h 910624"/>
              <a:gd name="connsiteX132" fmla="*/ 11045770 w 12198495"/>
              <a:gd name="connsiteY132" fmla="*/ 310088 h 910624"/>
              <a:gd name="connsiteX133" fmla="*/ 11027636 w 12198495"/>
              <a:gd name="connsiteY133" fmla="*/ 345983 h 910624"/>
              <a:gd name="connsiteX134" fmla="*/ 11014175 w 12198495"/>
              <a:gd name="connsiteY134" fmla="*/ 376643 h 910624"/>
              <a:gd name="connsiteX135" fmla="*/ 11019036 w 12198495"/>
              <a:gd name="connsiteY135" fmla="*/ 430484 h 910624"/>
              <a:gd name="connsiteX136" fmla="*/ 11019036 w 12198495"/>
              <a:gd name="connsiteY136" fmla="*/ 430671 h 910624"/>
              <a:gd name="connsiteX137" fmla="*/ 11019784 w 12198495"/>
              <a:gd name="connsiteY137" fmla="*/ 435158 h 910624"/>
              <a:gd name="connsiteX138" fmla="*/ 11028197 w 12198495"/>
              <a:gd name="connsiteY138" fmla="*/ 513490 h 910624"/>
              <a:gd name="connsiteX139" fmla="*/ 11049322 w 12198495"/>
              <a:gd name="connsiteY139" fmla="*/ 556676 h 910624"/>
              <a:gd name="connsiteX140" fmla="*/ 11049883 w 12198495"/>
              <a:gd name="connsiteY140" fmla="*/ 566023 h 910624"/>
              <a:gd name="connsiteX141" fmla="*/ 11085590 w 12198495"/>
              <a:gd name="connsiteY141" fmla="*/ 679128 h 910624"/>
              <a:gd name="connsiteX142" fmla="*/ 11104472 w 12198495"/>
              <a:gd name="connsiteY142" fmla="*/ 689971 h 910624"/>
              <a:gd name="connsiteX143" fmla="*/ 11317035 w 12198495"/>
              <a:gd name="connsiteY143" fmla="*/ 699880 h 910624"/>
              <a:gd name="connsiteX144" fmla="*/ 11460986 w 12198495"/>
              <a:gd name="connsiteY144" fmla="*/ 711097 h 910624"/>
              <a:gd name="connsiteX145" fmla="*/ 11472764 w 12198495"/>
              <a:gd name="connsiteY145" fmla="*/ 703993 h 910624"/>
              <a:gd name="connsiteX146" fmla="*/ 11480056 w 12198495"/>
              <a:gd name="connsiteY146" fmla="*/ 653703 h 910624"/>
              <a:gd name="connsiteX147" fmla="*/ 11491272 w 12198495"/>
              <a:gd name="connsiteY147" fmla="*/ 594066 h 910624"/>
              <a:gd name="connsiteX148" fmla="*/ 11500620 w 12198495"/>
              <a:gd name="connsiteY148" fmla="*/ 565649 h 910624"/>
              <a:gd name="connsiteX149" fmla="*/ 11508659 w 12198495"/>
              <a:gd name="connsiteY149" fmla="*/ 503582 h 910624"/>
              <a:gd name="connsiteX150" fmla="*/ 11499124 w 12198495"/>
              <a:gd name="connsiteY150" fmla="*/ 492925 h 910624"/>
              <a:gd name="connsiteX151" fmla="*/ 11412193 w 12198495"/>
              <a:gd name="connsiteY151" fmla="*/ 457405 h 910624"/>
              <a:gd name="connsiteX152" fmla="*/ 11392189 w 12198495"/>
              <a:gd name="connsiteY152" fmla="*/ 434036 h 910624"/>
              <a:gd name="connsiteX153" fmla="*/ 11392002 w 12198495"/>
              <a:gd name="connsiteY153" fmla="*/ 434223 h 910624"/>
              <a:gd name="connsiteX154" fmla="*/ 11380785 w 12198495"/>
              <a:gd name="connsiteY154" fmla="*/ 413845 h 910624"/>
              <a:gd name="connsiteX155" fmla="*/ 11366950 w 12198495"/>
              <a:gd name="connsiteY155" fmla="*/ 381503 h 910624"/>
              <a:gd name="connsiteX156" fmla="*/ 11350474 w 12198495"/>
              <a:gd name="connsiteY156" fmla="*/ 306943 h 910624"/>
              <a:gd name="connsiteX157" fmla="*/ 11346947 w 12198495"/>
              <a:gd name="connsiteY157" fmla="*/ 216052 h 910624"/>
              <a:gd name="connsiteX158" fmla="*/ 11352369 w 12198495"/>
              <a:gd name="connsiteY158" fmla="*/ 178475 h 910624"/>
              <a:gd name="connsiteX159" fmla="*/ 11354986 w 12198495"/>
              <a:gd name="connsiteY159" fmla="*/ 164828 h 910624"/>
              <a:gd name="connsiteX160" fmla="*/ 11349751 w 12198495"/>
              <a:gd name="connsiteY160" fmla="*/ 159406 h 910624"/>
              <a:gd name="connsiteX161" fmla="*/ 10931520 w 12198495"/>
              <a:gd name="connsiteY161" fmla="*/ 265 h 910624"/>
              <a:gd name="connsiteX162" fmla="*/ 10940144 w 12198495"/>
              <a:gd name="connsiteY162" fmla="*/ 2929 h 910624"/>
              <a:gd name="connsiteX163" fmla="*/ 10943321 w 12198495"/>
              <a:gd name="connsiteY163" fmla="*/ 6668 h 910624"/>
              <a:gd name="connsiteX164" fmla="*/ 10943695 w 12198495"/>
              <a:gd name="connsiteY164" fmla="*/ 30224 h 910624"/>
              <a:gd name="connsiteX165" fmla="*/ 10937526 w 12198495"/>
              <a:gd name="connsiteY165" fmla="*/ 48731 h 910624"/>
              <a:gd name="connsiteX166" fmla="*/ 10936218 w 12198495"/>
              <a:gd name="connsiteY166" fmla="*/ 54901 h 910624"/>
              <a:gd name="connsiteX167" fmla="*/ 10930983 w 12198495"/>
              <a:gd name="connsiteY167" fmla="*/ 47797 h 910624"/>
              <a:gd name="connsiteX168" fmla="*/ 10930422 w 12198495"/>
              <a:gd name="connsiteY168" fmla="*/ 68175 h 910624"/>
              <a:gd name="connsiteX169" fmla="*/ 10937713 w 12198495"/>
              <a:gd name="connsiteY169" fmla="*/ 79765 h 910624"/>
              <a:gd name="connsiteX170" fmla="*/ 10973794 w 12198495"/>
              <a:gd name="connsiteY170" fmla="*/ 105751 h 910624"/>
              <a:gd name="connsiteX171" fmla="*/ 10977346 w 12198495"/>
              <a:gd name="connsiteY171" fmla="*/ 109864 h 910624"/>
              <a:gd name="connsiteX172" fmla="*/ 11013802 w 12198495"/>
              <a:gd name="connsiteY172" fmla="*/ 137159 h 910624"/>
              <a:gd name="connsiteX173" fmla="*/ 11039975 w 12198495"/>
              <a:gd name="connsiteY173" fmla="*/ 163145 h 910624"/>
              <a:gd name="connsiteX174" fmla="*/ 11087834 w 12198495"/>
              <a:gd name="connsiteY174" fmla="*/ 197731 h 910624"/>
              <a:gd name="connsiteX175" fmla="*/ 11181870 w 12198495"/>
              <a:gd name="connsiteY175" fmla="*/ 189131 h 910624"/>
              <a:gd name="connsiteX176" fmla="*/ 11210660 w 12198495"/>
              <a:gd name="connsiteY176" fmla="*/ 156041 h 910624"/>
              <a:gd name="connsiteX177" fmla="*/ 11217204 w 12198495"/>
              <a:gd name="connsiteY177" fmla="*/ 145011 h 910624"/>
              <a:gd name="connsiteX178" fmla="*/ 11235712 w 12198495"/>
              <a:gd name="connsiteY178" fmla="*/ 107621 h 910624"/>
              <a:gd name="connsiteX179" fmla="*/ 11240946 w 12198495"/>
              <a:gd name="connsiteY179" fmla="*/ 77335 h 910624"/>
              <a:gd name="connsiteX180" fmla="*/ 11252911 w 12198495"/>
              <a:gd name="connsiteY180" fmla="*/ 63875 h 910624"/>
              <a:gd name="connsiteX181" fmla="*/ 11248798 w 12198495"/>
              <a:gd name="connsiteY181" fmla="*/ 58827 h 910624"/>
              <a:gd name="connsiteX182" fmla="*/ 11254220 w 12198495"/>
              <a:gd name="connsiteY182" fmla="*/ 58453 h 910624"/>
              <a:gd name="connsiteX183" fmla="*/ 11256650 w 12198495"/>
              <a:gd name="connsiteY183" fmla="*/ 60136 h 910624"/>
              <a:gd name="connsiteX184" fmla="*/ 11279458 w 12198495"/>
              <a:gd name="connsiteY184" fmla="*/ 63501 h 910624"/>
              <a:gd name="connsiteX185" fmla="*/ 11317035 w 12198495"/>
              <a:gd name="connsiteY185" fmla="*/ 66305 h 910624"/>
              <a:gd name="connsiteX186" fmla="*/ 11329186 w 12198495"/>
              <a:gd name="connsiteY186" fmla="*/ 70605 h 910624"/>
              <a:gd name="connsiteX187" fmla="*/ 11336665 w 12198495"/>
              <a:gd name="connsiteY187" fmla="*/ 72848 h 910624"/>
              <a:gd name="connsiteX188" fmla="*/ 11374428 w 12198495"/>
              <a:gd name="connsiteY188" fmla="*/ 73222 h 910624"/>
              <a:gd name="connsiteX189" fmla="*/ 11397236 w 12198495"/>
              <a:gd name="connsiteY189" fmla="*/ 74157 h 910624"/>
              <a:gd name="connsiteX190" fmla="*/ 11411632 w 12198495"/>
              <a:gd name="connsiteY190" fmla="*/ 80887 h 910624"/>
              <a:gd name="connsiteX191" fmla="*/ 11431822 w 12198495"/>
              <a:gd name="connsiteY191" fmla="*/ 116595 h 910624"/>
              <a:gd name="connsiteX192" fmla="*/ 11428457 w 12198495"/>
              <a:gd name="connsiteY192" fmla="*/ 136037 h 910624"/>
              <a:gd name="connsiteX193" fmla="*/ 11425092 w 12198495"/>
              <a:gd name="connsiteY193" fmla="*/ 135103 h 910624"/>
              <a:gd name="connsiteX194" fmla="*/ 11421353 w 12198495"/>
              <a:gd name="connsiteY194" fmla="*/ 139029 h 910624"/>
              <a:gd name="connsiteX195" fmla="*/ 11401350 w 12198495"/>
              <a:gd name="connsiteY195" fmla="*/ 152489 h 910624"/>
              <a:gd name="connsiteX196" fmla="*/ 11380224 w 12198495"/>
              <a:gd name="connsiteY196" fmla="*/ 155293 h 910624"/>
              <a:gd name="connsiteX197" fmla="*/ 11358912 w 12198495"/>
              <a:gd name="connsiteY197" fmla="*/ 174549 h 910624"/>
              <a:gd name="connsiteX198" fmla="*/ 11358164 w 12198495"/>
              <a:gd name="connsiteY198" fmla="*/ 181840 h 910624"/>
              <a:gd name="connsiteX199" fmla="*/ 11352742 w 12198495"/>
              <a:gd name="connsiteY199" fmla="*/ 221100 h 910624"/>
              <a:gd name="connsiteX200" fmla="*/ 11351995 w 12198495"/>
              <a:gd name="connsiteY200" fmla="*/ 256620 h 910624"/>
              <a:gd name="connsiteX201" fmla="*/ 11363399 w 12198495"/>
              <a:gd name="connsiteY201" fmla="*/ 347104 h 910624"/>
              <a:gd name="connsiteX202" fmla="*/ 11399854 w 12198495"/>
              <a:gd name="connsiteY202" fmla="*/ 420389 h 910624"/>
              <a:gd name="connsiteX203" fmla="*/ 11514454 w 12198495"/>
              <a:gd name="connsiteY203" fmla="*/ 454975 h 910624"/>
              <a:gd name="connsiteX204" fmla="*/ 11525298 w 12198495"/>
              <a:gd name="connsiteY204" fmla="*/ 443758 h 910624"/>
              <a:gd name="connsiteX205" fmla="*/ 11537449 w 12198495"/>
              <a:gd name="connsiteY205" fmla="*/ 387299 h 910624"/>
              <a:gd name="connsiteX206" fmla="*/ 11538010 w 12198495"/>
              <a:gd name="connsiteY206" fmla="*/ 373464 h 910624"/>
              <a:gd name="connsiteX207" fmla="*/ 11532402 w 12198495"/>
              <a:gd name="connsiteY207" fmla="*/ 322614 h 910624"/>
              <a:gd name="connsiteX208" fmla="*/ 11533150 w 12198495"/>
              <a:gd name="connsiteY208" fmla="*/ 320184 h 910624"/>
              <a:gd name="connsiteX209" fmla="*/ 11534271 w 12198495"/>
              <a:gd name="connsiteY209" fmla="*/ 314949 h 910624"/>
              <a:gd name="connsiteX210" fmla="*/ 11551844 w 12198495"/>
              <a:gd name="connsiteY210" fmla="*/ 281298 h 910624"/>
              <a:gd name="connsiteX211" fmla="*/ 11568109 w 12198495"/>
              <a:gd name="connsiteY211" fmla="*/ 272137 h 910624"/>
              <a:gd name="connsiteX212" fmla="*/ 11574465 w 12198495"/>
              <a:gd name="connsiteY212" fmla="*/ 255873 h 910624"/>
              <a:gd name="connsiteX213" fmla="*/ 11576709 w 12198495"/>
              <a:gd name="connsiteY213" fmla="*/ 255312 h 910624"/>
              <a:gd name="connsiteX214" fmla="*/ 11578765 w 12198495"/>
              <a:gd name="connsiteY214" fmla="*/ 239608 h 910624"/>
              <a:gd name="connsiteX215" fmla="*/ 11575587 w 12198495"/>
              <a:gd name="connsiteY215" fmla="*/ 231756 h 910624"/>
              <a:gd name="connsiteX216" fmla="*/ 11567735 w 12198495"/>
              <a:gd name="connsiteY216" fmla="*/ 236430 h 910624"/>
              <a:gd name="connsiteX217" fmla="*/ 11562688 w 12198495"/>
              <a:gd name="connsiteY217" fmla="*/ 238486 h 910624"/>
              <a:gd name="connsiteX218" fmla="*/ 11563248 w 12198495"/>
              <a:gd name="connsiteY218" fmla="*/ 208948 h 910624"/>
              <a:gd name="connsiteX219" fmla="*/ 11576522 w 12198495"/>
              <a:gd name="connsiteY219" fmla="*/ 198666 h 910624"/>
              <a:gd name="connsiteX220" fmla="*/ 11578952 w 12198495"/>
              <a:gd name="connsiteY220" fmla="*/ 186140 h 910624"/>
              <a:gd name="connsiteX221" fmla="*/ 11571100 w 12198495"/>
              <a:gd name="connsiteY221" fmla="*/ 171184 h 910624"/>
              <a:gd name="connsiteX222" fmla="*/ 11574465 w 12198495"/>
              <a:gd name="connsiteY222" fmla="*/ 153050 h 910624"/>
              <a:gd name="connsiteX223" fmla="*/ 11578578 w 12198495"/>
              <a:gd name="connsiteY223" fmla="*/ 129868 h 910624"/>
              <a:gd name="connsiteX224" fmla="*/ 11575400 w 12198495"/>
              <a:gd name="connsiteY224" fmla="*/ 124073 h 910624"/>
              <a:gd name="connsiteX225" fmla="*/ 11572409 w 12198495"/>
              <a:gd name="connsiteY225" fmla="*/ 124073 h 910624"/>
              <a:gd name="connsiteX226" fmla="*/ 11572409 w 12198495"/>
              <a:gd name="connsiteY226" fmla="*/ 122390 h 910624"/>
              <a:gd name="connsiteX227" fmla="*/ 11582878 w 12198495"/>
              <a:gd name="connsiteY227" fmla="*/ 105004 h 910624"/>
              <a:gd name="connsiteX228" fmla="*/ 11595591 w 12198495"/>
              <a:gd name="connsiteY228" fmla="*/ 97339 h 910624"/>
              <a:gd name="connsiteX229" fmla="*/ 11666258 w 12198495"/>
              <a:gd name="connsiteY229" fmla="*/ 134916 h 910624"/>
              <a:gd name="connsiteX230" fmla="*/ 11667754 w 12198495"/>
              <a:gd name="connsiteY230" fmla="*/ 137159 h 910624"/>
              <a:gd name="connsiteX231" fmla="*/ 11668875 w 12198495"/>
              <a:gd name="connsiteY231" fmla="*/ 163893 h 910624"/>
              <a:gd name="connsiteX232" fmla="*/ 11675231 w 12198495"/>
              <a:gd name="connsiteY232" fmla="*/ 182588 h 910624"/>
              <a:gd name="connsiteX233" fmla="*/ 11694861 w 12198495"/>
              <a:gd name="connsiteY233" fmla="*/ 195114 h 910624"/>
              <a:gd name="connsiteX234" fmla="*/ 11716174 w 12198495"/>
              <a:gd name="connsiteY234" fmla="*/ 226334 h 910624"/>
              <a:gd name="connsiteX235" fmla="*/ 11733747 w 12198495"/>
              <a:gd name="connsiteY235" fmla="*/ 283167 h 910624"/>
              <a:gd name="connsiteX236" fmla="*/ 11737673 w 12198495"/>
              <a:gd name="connsiteY236" fmla="*/ 337383 h 910624"/>
              <a:gd name="connsiteX237" fmla="*/ 11735804 w 12198495"/>
              <a:gd name="connsiteY237" fmla="*/ 409172 h 910624"/>
              <a:gd name="connsiteX238" fmla="*/ 11742534 w 12198495"/>
              <a:gd name="connsiteY238" fmla="*/ 502273 h 910624"/>
              <a:gd name="connsiteX239" fmla="*/ 11749451 w 12198495"/>
              <a:gd name="connsiteY239" fmla="*/ 573875 h 910624"/>
              <a:gd name="connsiteX240" fmla="*/ 11743094 w 12198495"/>
              <a:gd name="connsiteY240" fmla="*/ 614069 h 910624"/>
              <a:gd name="connsiteX241" fmla="*/ 11740477 w 12198495"/>
              <a:gd name="connsiteY241" fmla="*/ 624539 h 910624"/>
              <a:gd name="connsiteX242" fmla="*/ 11732625 w 12198495"/>
              <a:gd name="connsiteY242" fmla="*/ 663798 h 910624"/>
              <a:gd name="connsiteX243" fmla="*/ 11729634 w 12198495"/>
              <a:gd name="connsiteY243" fmla="*/ 674080 h 910624"/>
              <a:gd name="connsiteX244" fmla="*/ 11712248 w 12198495"/>
              <a:gd name="connsiteY244" fmla="*/ 697823 h 910624"/>
              <a:gd name="connsiteX245" fmla="*/ 11700283 w 12198495"/>
              <a:gd name="connsiteY245" fmla="*/ 726240 h 910624"/>
              <a:gd name="connsiteX246" fmla="*/ 11704957 w 12198495"/>
              <a:gd name="connsiteY246" fmla="*/ 730353 h 910624"/>
              <a:gd name="connsiteX247" fmla="*/ 11717330 w 12198495"/>
              <a:gd name="connsiteY247" fmla="*/ 732929 h 910624"/>
              <a:gd name="connsiteX248" fmla="*/ 12192000 w 12198495"/>
              <a:gd name="connsiteY248" fmla="*/ 732929 h 910624"/>
              <a:gd name="connsiteX249" fmla="*/ 12198481 w 12198495"/>
              <a:gd name="connsiteY249" fmla="*/ 910624 h 910624"/>
              <a:gd name="connsiteX250" fmla="*/ 0 w 12198495"/>
              <a:gd name="connsiteY250" fmla="*/ 908775 h 910624"/>
              <a:gd name="connsiteX251" fmla="*/ 0 w 12198495"/>
              <a:gd name="connsiteY251" fmla="*/ 732929 h 910624"/>
              <a:gd name="connsiteX252" fmla="*/ 10184483 w 12198495"/>
              <a:gd name="connsiteY252" fmla="*/ 732929 h 910624"/>
              <a:gd name="connsiteX253" fmla="*/ 10336481 w 12198495"/>
              <a:gd name="connsiteY253" fmla="*/ 714462 h 910624"/>
              <a:gd name="connsiteX254" fmla="*/ 10349568 w 12198495"/>
              <a:gd name="connsiteY254" fmla="*/ 713901 h 910624"/>
              <a:gd name="connsiteX255" fmla="*/ 10356111 w 12198495"/>
              <a:gd name="connsiteY255" fmla="*/ 709414 h 910624"/>
              <a:gd name="connsiteX256" fmla="*/ 10354615 w 12198495"/>
              <a:gd name="connsiteY256" fmla="*/ 679128 h 910624"/>
              <a:gd name="connsiteX257" fmla="*/ 10358167 w 12198495"/>
              <a:gd name="connsiteY257" fmla="*/ 520594 h 910624"/>
              <a:gd name="connsiteX258" fmla="*/ 10372188 w 12198495"/>
              <a:gd name="connsiteY258" fmla="*/ 482269 h 910624"/>
              <a:gd name="connsiteX259" fmla="*/ 10396679 w 12198495"/>
              <a:gd name="connsiteY259" fmla="*/ 451984 h 910624"/>
              <a:gd name="connsiteX260" fmla="*/ 10447903 w 12198495"/>
              <a:gd name="connsiteY260" fmla="*/ 334765 h 910624"/>
              <a:gd name="connsiteX261" fmla="*/ 10448464 w 12198495"/>
              <a:gd name="connsiteY261" fmla="*/ 261107 h 910624"/>
              <a:gd name="connsiteX262" fmla="*/ 10446408 w 12198495"/>
              <a:gd name="connsiteY262" fmla="*/ 225774 h 910624"/>
              <a:gd name="connsiteX263" fmla="*/ 10448464 w 12198495"/>
              <a:gd name="connsiteY263" fmla="*/ 215678 h 910624"/>
              <a:gd name="connsiteX264" fmla="*/ 10453512 w 12198495"/>
              <a:gd name="connsiteY264" fmla="*/ 201096 h 910624"/>
              <a:gd name="connsiteX265" fmla="*/ 10442856 w 12198495"/>
              <a:gd name="connsiteY265" fmla="*/ 229139 h 910624"/>
              <a:gd name="connsiteX266" fmla="*/ 10417991 w 12198495"/>
              <a:gd name="connsiteY266" fmla="*/ 307471 h 910624"/>
              <a:gd name="connsiteX267" fmla="*/ 10413318 w 12198495"/>
              <a:gd name="connsiteY267" fmla="*/ 312331 h 910624"/>
              <a:gd name="connsiteX268" fmla="*/ 10410513 w 12198495"/>
              <a:gd name="connsiteY268" fmla="*/ 310649 h 910624"/>
              <a:gd name="connsiteX269" fmla="*/ 10388266 w 12198495"/>
              <a:gd name="connsiteY269" fmla="*/ 406929 h 910624"/>
              <a:gd name="connsiteX270" fmla="*/ 10366767 w 12198495"/>
              <a:gd name="connsiteY270" fmla="*/ 418706 h 910624"/>
              <a:gd name="connsiteX271" fmla="*/ 10364337 w 12198495"/>
              <a:gd name="connsiteY271" fmla="*/ 417398 h 910624"/>
              <a:gd name="connsiteX272" fmla="*/ 10363963 w 12198495"/>
              <a:gd name="connsiteY272" fmla="*/ 416650 h 910624"/>
              <a:gd name="connsiteX273" fmla="*/ 10365458 w 12198495"/>
              <a:gd name="connsiteY273" fmla="*/ 415528 h 910624"/>
              <a:gd name="connsiteX274" fmla="*/ 10368263 w 12198495"/>
              <a:gd name="connsiteY274" fmla="*/ 397768 h 910624"/>
              <a:gd name="connsiteX275" fmla="*/ 10360784 w 12198495"/>
              <a:gd name="connsiteY275" fmla="*/ 413472 h 910624"/>
              <a:gd name="connsiteX276" fmla="*/ 10362841 w 12198495"/>
              <a:gd name="connsiteY276" fmla="*/ 393468 h 910624"/>
              <a:gd name="connsiteX277" fmla="*/ 10356298 w 12198495"/>
              <a:gd name="connsiteY277" fmla="*/ 413659 h 910624"/>
              <a:gd name="connsiteX278" fmla="*/ 10355737 w 12198495"/>
              <a:gd name="connsiteY278" fmla="*/ 411041 h 910624"/>
              <a:gd name="connsiteX279" fmla="*/ 10356671 w 12198495"/>
              <a:gd name="connsiteY279" fmla="*/ 393468 h 910624"/>
              <a:gd name="connsiteX280" fmla="*/ 10355176 w 12198495"/>
              <a:gd name="connsiteY280" fmla="*/ 360004 h 910624"/>
              <a:gd name="connsiteX281" fmla="*/ 10369010 w 12198495"/>
              <a:gd name="connsiteY281" fmla="*/ 311023 h 910624"/>
              <a:gd name="connsiteX282" fmla="*/ 10397053 w 12198495"/>
              <a:gd name="connsiteY282" fmla="*/ 275129 h 910624"/>
              <a:gd name="connsiteX283" fmla="*/ 10414252 w 12198495"/>
              <a:gd name="connsiteY283" fmla="*/ 237925 h 910624"/>
              <a:gd name="connsiteX284" fmla="*/ 10429582 w 12198495"/>
              <a:gd name="connsiteY284" fmla="*/ 193244 h 910624"/>
              <a:gd name="connsiteX285" fmla="*/ 10435751 w 12198495"/>
              <a:gd name="connsiteY285" fmla="*/ 178849 h 910624"/>
              <a:gd name="connsiteX286" fmla="*/ 10450521 w 12198495"/>
              <a:gd name="connsiteY286" fmla="*/ 160902 h 910624"/>
              <a:gd name="connsiteX287" fmla="*/ 10481368 w 12198495"/>
              <a:gd name="connsiteY287" fmla="*/ 133233 h 910624"/>
              <a:gd name="connsiteX288" fmla="*/ 10489406 w 12198495"/>
              <a:gd name="connsiteY288" fmla="*/ 118277 h 910624"/>
              <a:gd name="connsiteX289" fmla="*/ 10506232 w 12198495"/>
              <a:gd name="connsiteY289" fmla="*/ 95282 h 910624"/>
              <a:gd name="connsiteX290" fmla="*/ 10529227 w 12198495"/>
              <a:gd name="connsiteY290" fmla="*/ 93039 h 910624"/>
              <a:gd name="connsiteX291" fmla="*/ 10577460 w 12198495"/>
              <a:gd name="connsiteY291" fmla="*/ 80139 h 910624"/>
              <a:gd name="connsiteX292" fmla="*/ 10582321 w 12198495"/>
              <a:gd name="connsiteY292" fmla="*/ 68361 h 910624"/>
              <a:gd name="connsiteX293" fmla="*/ 10581947 w 12198495"/>
              <a:gd name="connsiteY293" fmla="*/ 62005 h 910624"/>
              <a:gd name="connsiteX294" fmla="*/ 10581572 w 12198495"/>
              <a:gd name="connsiteY294" fmla="*/ 47984 h 910624"/>
              <a:gd name="connsiteX295" fmla="*/ 10576899 w 12198495"/>
              <a:gd name="connsiteY295" fmla="*/ 34336 h 910624"/>
              <a:gd name="connsiteX296" fmla="*/ 10572599 w 12198495"/>
              <a:gd name="connsiteY296" fmla="*/ 17137 h 910624"/>
              <a:gd name="connsiteX297" fmla="*/ 10579329 w 12198495"/>
              <a:gd name="connsiteY297" fmla="*/ 1246 h 910624"/>
              <a:gd name="connsiteX298" fmla="*/ 10594846 w 12198495"/>
              <a:gd name="connsiteY298" fmla="*/ 6107 h 910624"/>
              <a:gd name="connsiteX299" fmla="*/ 10632984 w 12198495"/>
              <a:gd name="connsiteY299" fmla="*/ 23867 h 910624"/>
              <a:gd name="connsiteX300" fmla="*/ 10701595 w 12198495"/>
              <a:gd name="connsiteY300" fmla="*/ 30971 h 910624"/>
              <a:gd name="connsiteX301" fmla="*/ 10770392 w 12198495"/>
              <a:gd name="connsiteY301" fmla="*/ 33215 h 910624"/>
              <a:gd name="connsiteX302" fmla="*/ 10898080 w 12198495"/>
              <a:gd name="connsiteY302" fmla="*/ 20689 h 910624"/>
              <a:gd name="connsiteX303" fmla="*/ 10923878 w 12198495"/>
              <a:gd name="connsiteY303" fmla="*/ 5172 h 910624"/>
              <a:gd name="connsiteX304" fmla="*/ 10931520 w 12198495"/>
              <a:gd name="connsiteY304" fmla="*/ 265 h 91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12198495" h="910624">
                <a:moveTo>
                  <a:pt x="11634616" y="695510"/>
                </a:moveTo>
                <a:cubicBezTo>
                  <a:pt x="11632139" y="695346"/>
                  <a:pt x="11629896" y="696047"/>
                  <a:pt x="11628681" y="699880"/>
                </a:cubicBezTo>
                <a:cubicBezTo>
                  <a:pt x="11626064" y="708293"/>
                  <a:pt x="11623634" y="717640"/>
                  <a:pt x="11627185" y="725492"/>
                </a:cubicBezTo>
                <a:cubicBezTo>
                  <a:pt x="11629616" y="730913"/>
                  <a:pt x="11638402" y="728857"/>
                  <a:pt x="11644384" y="729979"/>
                </a:cubicBezTo>
                <a:cubicBezTo>
                  <a:pt x="11646815" y="730539"/>
                  <a:pt x="11649432" y="730539"/>
                  <a:pt x="11651863" y="730913"/>
                </a:cubicBezTo>
                <a:cubicBezTo>
                  <a:pt x="11663267" y="732409"/>
                  <a:pt x="11664014" y="731848"/>
                  <a:pt x="11663080" y="719883"/>
                </a:cubicBezTo>
                <a:cubicBezTo>
                  <a:pt x="11662893" y="718388"/>
                  <a:pt x="11662706" y="716705"/>
                  <a:pt x="11662519" y="715209"/>
                </a:cubicBezTo>
                <a:cubicBezTo>
                  <a:pt x="11659154" y="695954"/>
                  <a:pt x="11663267" y="698197"/>
                  <a:pt x="11641954" y="696328"/>
                </a:cubicBezTo>
                <a:cubicBezTo>
                  <a:pt x="11639804" y="696702"/>
                  <a:pt x="11637093" y="695673"/>
                  <a:pt x="11634616" y="695510"/>
                </a:cubicBezTo>
                <a:close/>
                <a:moveTo>
                  <a:pt x="11559135" y="473903"/>
                </a:moveTo>
                <a:cubicBezTo>
                  <a:pt x="11557873" y="474511"/>
                  <a:pt x="11556611" y="475539"/>
                  <a:pt x="11555396" y="476100"/>
                </a:cubicBezTo>
                <a:cubicBezTo>
                  <a:pt x="11551096" y="477970"/>
                  <a:pt x="11547170" y="480961"/>
                  <a:pt x="11542684" y="481895"/>
                </a:cubicBezTo>
                <a:cubicBezTo>
                  <a:pt x="11529784" y="484513"/>
                  <a:pt x="11526606" y="494047"/>
                  <a:pt x="11525110" y="505078"/>
                </a:cubicBezTo>
                <a:cubicBezTo>
                  <a:pt x="11524736" y="508443"/>
                  <a:pt x="11524363" y="511994"/>
                  <a:pt x="11524736" y="515360"/>
                </a:cubicBezTo>
                <a:cubicBezTo>
                  <a:pt x="11526045" y="529194"/>
                  <a:pt x="11523428" y="542654"/>
                  <a:pt x="11519876" y="555928"/>
                </a:cubicBezTo>
                <a:cubicBezTo>
                  <a:pt x="11515576" y="572005"/>
                  <a:pt x="11511276" y="587896"/>
                  <a:pt x="11506976" y="603787"/>
                </a:cubicBezTo>
                <a:cubicBezTo>
                  <a:pt x="11504920" y="612013"/>
                  <a:pt x="11501742" y="620426"/>
                  <a:pt x="11503611" y="628652"/>
                </a:cubicBezTo>
                <a:cubicBezTo>
                  <a:pt x="11507537" y="645664"/>
                  <a:pt x="11503611" y="661368"/>
                  <a:pt x="11498190" y="677072"/>
                </a:cubicBezTo>
                <a:cubicBezTo>
                  <a:pt x="11495386" y="684924"/>
                  <a:pt x="11494076" y="693336"/>
                  <a:pt x="11491646" y="701375"/>
                </a:cubicBezTo>
                <a:cubicBezTo>
                  <a:pt x="11488842" y="709788"/>
                  <a:pt x="11490525" y="713527"/>
                  <a:pt x="11500246" y="714275"/>
                </a:cubicBezTo>
                <a:cubicBezTo>
                  <a:pt x="11526606" y="716518"/>
                  <a:pt x="11552779" y="719696"/>
                  <a:pt x="11579139" y="722314"/>
                </a:cubicBezTo>
                <a:cubicBezTo>
                  <a:pt x="11601199" y="724557"/>
                  <a:pt x="11601012" y="724370"/>
                  <a:pt x="11601573" y="701188"/>
                </a:cubicBezTo>
                <a:cubicBezTo>
                  <a:pt x="11601760" y="693336"/>
                  <a:pt x="11599330" y="688476"/>
                  <a:pt x="11592039" y="685298"/>
                </a:cubicBezTo>
                <a:cubicBezTo>
                  <a:pt x="11576896" y="678567"/>
                  <a:pt x="11570540" y="667163"/>
                  <a:pt x="11574652" y="650525"/>
                </a:cubicBezTo>
                <a:cubicBezTo>
                  <a:pt x="11575213" y="648468"/>
                  <a:pt x="11575026" y="646225"/>
                  <a:pt x="11575400" y="643234"/>
                </a:cubicBezTo>
                <a:cubicBezTo>
                  <a:pt x="11574278" y="640990"/>
                  <a:pt x="11578204" y="635756"/>
                  <a:pt x="11572035" y="635008"/>
                </a:cubicBezTo>
                <a:cubicBezTo>
                  <a:pt x="11567174" y="634447"/>
                  <a:pt x="11561566" y="634073"/>
                  <a:pt x="11560257" y="640990"/>
                </a:cubicBezTo>
                <a:cubicBezTo>
                  <a:pt x="11558948" y="647347"/>
                  <a:pt x="11555396" y="645477"/>
                  <a:pt x="11552218" y="643047"/>
                </a:cubicBezTo>
                <a:cubicBezTo>
                  <a:pt x="11548292" y="640055"/>
                  <a:pt x="11546610" y="635756"/>
                  <a:pt x="11546797" y="630708"/>
                </a:cubicBezTo>
                <a:cubicBezTo>
                  <a:pt x="11547170" y="621921"/>
                  <a:pt x="11546984" y="613135"/>
                  <a:pt x="11548105" y="604535"/>
                </a:cubicBezTo>
                <a:cubicBezTo>
                  <a:pt x="11552966" y="563780"/>
                  <a:pt x="11558200" y="523025"/>
                  <a:pt x="11563248" y="482269"/>
                </a:cubicBezTo>
                <a:cubicBezTo>
                  <a:pt x="11563622" y="479465"/>
                  <a:pt x="11564931" y="476100"/>
                  <a:pt x="11562874" y="474230"/>
                </a:cubicBezTo>
                <a:cubicBezTo>
                  <a:pt x="11561659" y="473109"/>
                  <a:pt x="11560397" y="473296"/>
                  <a:pt x="11559135" y="473903"/>
                </a:cubicBezTo>
                <a:close/>
                <a:moveTo>
                  <a:pt x="11566614" y="432915"/>
                </a:moveTo>
                <a:cubicBezTo>
                  <a:pt x="11549788" y="443384"/>
                  <a:pt x="11530345" y="452170"/>
                  <a:pt x="11534832" y="477783"/>
                </a:cubicBezTo>
                <a:cubicBezTo>
                  <a:pt x="11561192" y="472361"/>
                  <a:pt x="11572222" y="456657"/>
                  <a:pt x="11566614" y="432915"/>
                </a:cubicBezTo>
                <a:close/>
                <a:moveTo>
                  <a:pt x="11397236" y="427493"/>
                </a:moveTo>
                <a:cubicBezTo>
                  <a:pt x="11402097" y="437214"/>
                  <a:pt x="11408454" y="445066"/>
                  <a:pt x="11415558" y="452544"/>
                </a:cubicBezTo>
                <a:cubicBezTo>
                  <a:pt x="11439300" y="477222"/>
                  <a:pt x="11467904" y="490121"/>
                  <a:pt x="11502676" y="486756"/>
                </a:cubicBezTo>
                <a:cubicBezTo>
                  <a:pt x="11506790" y="486383"/>
                  <a:pt x="11511276" y="486756"/>
                  <a:pt x="11513333" y="482269"/>
                </a:cubicBezTo>
                <a:cubicBezTo>
                  <a:pt x="11516324" y="475539"/>
                  <a:pt x="11518941" y="468622"/>
                  <a:pt x="11520063" y="459835"/>
                </a:cubicBezTo>
                <a:cubicBezTo>
                  <a:pt x="11471456" y="476287"/>
                  <a:pt x="11431448" y="463014"/>
                  <a:pt x="11397236" y="427493"/>
                </a:cubicBezTo>
                <a:close/>
                <a:moveTo>
                  <a:pt x="10946687" y="423941"/>
                </a:moveTo>
                <a:cubicBezTo>
                  <a:pt x="10944069" y="423754"/>
                  <a:pt x="10943508" y="426558"/>
                  <a:pt x="10942386" y="428241"/>
                </a:cubicBezTo>
                <a:cubicBezTo>
                  <a:pt x="10927430" y="452358"/>
                  <a:pt x="10912661" y="476474"/>
                  <a:pt x="10897893" y="500778"/>
                </a:cubicBezTo>
                <a:cubicBezTo>
                  <a:pt x="10892284" y="509938"/>
                  <a:pt x="10888919" y="520034"/>
                  <a:pt x="10888732" y="530876"/>
                </a:cubicBezTo>
                <a:cubicBezTo>
                  <a:pt x="10888545" y="543963"/>
                  <a:pt x="10884245" y="554806"/>
                  <a:pt x="10876394" y="565275"/>
                </a:cubicBezTo>
                <a:cubicBezTo>
                  <a:pt x="10855268" y="592944"/>
                  <a:pt x="10844612" y="624913"/>
                  <a:pt x="10840686" y="659311"/>
                </a:cubicBezTo>
                <a:cubicBezTo>
                  <a:pt x="10842742" y="666042"/>
                  <a:pt x="10839938" y="672772"/>
                  <a:pt x="10840312" y="679689"/>
                </a:cubicBezTo>
                <a:cubicBezTo>
                  <a:pt x="10840499" y="685298"/>
                  <a:pt x="10842555" y="687541"/>
                  <a:pt x="10848164" y="687167"/>
                </a:cubicBezTo>
                <a:cubicBezTo>
                  <a:pt x="10854333" y="686606"/>
                  <a:pt x="10860690" y="686793"/>
                  <a:pt x="10866859" y="686606"/>
                </a:cubicBezTo>
                <a:cubicBezTo>
                  <a:pt x="10914531" y="685672"/>
                  <a:pt x="10962016" y="685484"/>
                  <a:pt x="11009689" y="686606"/>
                </a:cubicBezTo>
                <a:cubicBezTo>
                  <a:pt x="11022775" y="686980"/>
                  <a:pt x="11035862" y="686606"/>
                  <a:pt x="11048948" y="686980"/>
                </a:cubicBezTo>
                <a:cubicBezTo>
                  <a:pt x="11052874" y="686980"/>
                  <a:pt x="11054557" y="684924"/>
                  <a:pt x="11054931" y="681559"/>
                </a:cubicBezTo>
                <a:cubicBezTo>
                  <a:pt x="11044274" y="642486"/>
                  <a:pt x="11025954" y="607339"/>
                  <a:pt x="10998846" y="577240"/>
                </a:cubicBezTo>
                <a:cubicBezTo>
                  <a:pt x="10990433" y="568080"/>
                  <a:pt x="10984824" y="557984"/>
                  <a:pt x="10985572" y="545459"/>
                </a:cubicBezTo>
                <a:cubicBezTo>
                  <a:pt x="10986133" y="534615"/>
                  <a:pt x="10984077" y="524333"/>
                  <a:pt x="10981272" y="514051"/>
                </a:cubicBezTo>
                <a:cubicBezTo>
                  <a:pt x="10973420" y="484700"/>
                  <a:pt x="10962203" y="456844"/>
                  <a:pt x="10950238" y="428989"/>
                </a:cubicBezTo>
                <a:cubicBezTo>
                  <a:pt x="10949491" y="427119"/>
                  <a:pt x="10949117" y="424315"/>
                  <a:pt x="10946687" y="423941"/>
                </a:cubicBezTo>
                <a:close/>
                <a:moveTo>
                  <a:pt x="11552779" y="389729"/>
                </a:moveTo>
                <a:cubicBezTo>
                  <a:pt x="11549414" y="389168"/>
                  <a:pt x="11549227" y="391411"/>
                  <a:pt x="11548853" y="393468"/>
                </a:cubicBezTo>
                <a:cubicBezTo>
                  <a:pt x="11546236" y="407863"/>
                  <a:pt x="11543806" y="422259"/>
                  <a:pt x="11541375" y="436654"/>
                </a:cubicBezTo>
                <a:cubicBezTo>
                  <a:pt x="11541001" y="438523"/>
                  <a:pt x="11540254" y="441327"/>
                  <a:pt x="11544180" y="440579"/>
                </a:cubicBezTo>
                <a:cubicBezTo>
                  <a:pt x="11554462" y="438710"/>
                  <a:pt x="11569604" y="421137"/>
                  <a:pt x="11569604" y="410854"/>
                </a:cubicBezTo>
                <a:cubicBezTo>
                  <a:pt x="11569604" y="401507"/>
                  <a:pt x="11561566" y="391599"/>
                  <a:pt x="11552779" y="389729"/>
                </a:cubicBezTo>
                <a:close/>
                <a:moveTo>
                  <a:pt x="10553296" y="389238"/>
                </a:moveTo>
                <a:cubicBezTo>
                  <a:pt x="10551707" y="388701"/>
                  <a:pt x="10549604" y="389729"/>
                  <a:pt x="10546613" y="392159"/>
                </a:cubicBezTo>
                <a:cubicBezTo>
                  <a:pt x="10529601" y="405807"/>
                  <a:pt x="10511840" y="418706"/>
                  <a:pt x="10495015" y="432540"/>
                </a:cubicBezTo>
                <a:cubicBezTo>
                  <a:pt x="10466224" y="456283"/>
                  <a:pt x="10439678" y="482083"/>
                  <a:pt x="10419487" y="513677"/>
                </a:cubicBezTo>
                <a:cubicBezTo>
                  <a:pt x="10412757" y="524520"/>
                  <a:pt x="10407709" y="535737"/>
                  <a:pt x="10408831" y="548824"/>
                </a:cubicBezTo>
                <a:cubicBezTo>
                  <a:pt x="10409204" y="554058"/>
                  <a:pt x="10408270" y="559480"/>
                  <a:pt x="10406027" y="564341"/>
                </a:cubicBezTo>
                <a:cubicBezTo>
                  <a:pt x="10392566" y="594066"/>
                  <a:pt x="10391818" y="625286"/>
                  <a:pt x="10395183" y="656881"/>
                </a:cubicBezTo>
                <a:cubicBezTo>
                  <a:pt x="10396679" y="671837"/>
                  <a:pt x="10400792" y="686606"/>
                  <a:pt x="10400605" y="701375"/>
                </a:cubicBezTo>
                <a:cubicBezTo>
                  <a:pt x="10400605" y="711470"/>
                  <a:pt x="10403970" y="711470"/>
                  <a:pt x="10411448" y="710910"/>
                </a:cubicBezTo>
                <a:lnTo>
                  <a:pt x="10487911" y="705488"/>
                </a:lnTo>
                <a:cubicBezTo>
                  <a:pt x="10552408" y="700254"/>
                  <a:pt x="10617093" y="696328"/>
                  <a:pt x="10681778" y="693336"/>
                </a:cubicBezTo>
                <a:cubicBezTo>
                  <a:pt x="10690191" y="692963"/>
                  <a:pt x="10694864" y="689598"/>
                  <a:pt x="10697669" y="681933"/>
                </a:cubicBezTo>
                <a:cubicBezTo>
                  <a:pt x="10683835" y="679315"/>
                  <a:pt x="10683461" y="679128"/>
                  <a:pt x="10679348" y="672585"/>
                </a:cubicBezTo>
                <a:cubicBezTo>
                  <a:pt x="10652614" y="629586"/>
                  <a:pt x="10622702" y="588831"/>
                  <a:pt x="10589238" y="551067"/>
                </a:cubicBezTo>
                <a:cubicBezTo>
                  <a:pt x="10570730" y="530129"/>
                  <a:pt x="10561195" y="508629"/>
                  <a:pt x="10563812" y="480213"/>
                </a:cubicBezTo>
                <a:cubicBezTo>
                  <a:pt x="10566430" y="451984"/>
                  <a:pt x="10563252" y="423567"/>
                  <a:pt x="10556895" y="395711"/>
                </a:cubicBezTo>
                <a:cubicBezTo>
                  <a:pt x="10555961" y="391879"/>
                  <a:pt x="10554886" y="389776"/>
                  <a:pt x="10553296" y="389238"/>
                </a:cubicBezTo>
                <a:close/>
                <a:moveTo>
                  <a:pt x="10641210" y="347478"/>
                </a:moveTo>
                <a:cubicBezTo>
                  <a:pt x="10635788" y="344487"/>
                  <a:pt x="10634293" y="346356"/>
                  <a:pt x="10632984" y="351404"/>
                </a:cubicBezTo>
                <a:cubicBezTo>
                  <a:pt x="10631302" y="357948"/>
                  <a:pt x="10630741" y="364678"/>
                  <a:pt x="10627562" y="370847"/>
                </a:cubicBezTo>
                <a:cubicBezTo>
                  <a:pt x="10626441" y="375521"/>
                  <a:pt x="10625319" y="380008"/>
                  <a:pt x="10624197" y="384494"/>
                </a:cubicBezTo>
                <a:cubicBezTo>
                  <a:pt x="10624197" y="392720"/>
                  <a:pt x="10622328" y="400572"/>
                  <a:pt x="10619897" y="408237"/>
                </a:cubicBezTo>
                <a:cubicBezTo>
                  <a:pt x="10619337" y="410854"/>
                  <a:pt x="10618962" y="413659"/>
                  <a:pt x="10618402" y="416276"/>
                </a:cubicBezTo>
                <a:cubicBezTo>
                  <a:pt x="10613915" y="441140"/>
                  <a:pt x="10613167" y="466379"/>
                  <a:pt x="10614850" y="491617"/>
                </a:cubicBezTo>
                <a:cubicBezTo>
                  <a:pt x="10615785" y="505078"/>
                  <a:pt x="10618776" y="517977"/>
                  <a:pt x="10628684" y="528446"/>
                </a:cubicBezTo>
                <a:cubicBezTo>
                  <a:pt x="10632423" y="532559"/>
                  <a:pt x="10635040" y="537607"/>
                  <a:pt x="10636349" y="543215"/>
                </a:cubicBezTo>
                <a:cubicBezTo>
                  <a:pt x="10640649" y="561349"/>
                  <a:pt x="10649809" y="577240"/>
                  <a:pt x="10660466" y="592383"/>
                </a:cubicBezTo>
                <a:cubicBezTo>
                  <a:pt x="10675422" y="613509"/>
                  <a:pt x="10694117" y="631643"/>
                  <a:pt x="10713372" y="648842"/>
                </a:cubicBezTo>
                <a:cubicBezTo>
                  <a:pt x="10720664" y="655199"/>
                  <a:pt x="10727394" y="662116"/>
                  <a:pt x="10729824" y="672024"/>
                </a:cubicBezTo>
                <a:cubicBezTo>
                  <a:pt x="10730385" y="674828"/>
                  <a:pt x="10732068" y="677072"/>
                  <a:pt x="10734685" y="678567"/>
                </a:cubicBezTo>
                <a:cubicBezTo>
                  <a:pt x="10748706" y="685858"/>
                  <a:pt x="10762166" y="691654"/>
                  <a:pt x="10779366" y="690719"/>
                </a:cubicBezTo>
                <a:cubicBezTo>
                  <a:pt x="10795257" y="689784"/>
                  <a:pt x="10804043" y="685110"/>
                  <a:pt x="10807409" y="669781"/>
                </a:cubicBezTo>
                <a:cubicBezTo>
                  <a:pt x="10808530" y="664733"/>
                  <a:pt x="10811334" y="659872"/>
                  <a:pt x="10813204" y="655012"/>
                </a:cubicBezTo>
                <a:cubicBezTo>
                  <a:pt x="10828721" y="615378"/>
                  <a:pt x="10837507" y="574810"/>
                  <a:pt x="10833956" y="531811"/>
                </a:cubicBezTo>
                <a:cubicBezTo>
                  <a:pt x="10833020" y="521155"/>
                  <a:pt x="10835825" y="510873"/>
                  <a:pt x="10842742" y="502086"/>
                </a:cubicBezTo>
                <a:cubicBezTo>
                  <a:pt x="10851529" y="494795"/>
                  <a:pt x="10855642" y="484513"/>
                  <a:pt x="10859754" y="474604"/>
                </a:cubicBezTo>
                <a:cubicBezTo>
                  <a:pt x="10873963" y="440393"/>
                  <a:pt x="10883684" y="404685"/>
                  <a:pt x="10892658" y="368790"/>
                </a:cubicBezTo>
                <a:cubicBezTo>
                  <a:pt x="10894527" y="360752"/>
                  <a:pt x="10891536" y="360565"/>
                  <a:pt x="10885180" y="362621"/>
                </a:cubicBezTo>
                <a:cubicBezTo>
                  <a:pt x="10869102" y="367856"/>
                  <a:pt x="10852837" y="371595"/>
                  <a:pt x="10836199" y="374025"/>
                </a:cubicBezTo>
                <a:cubicBezTo>
                  <a:pt x="10821243" y="376269"/>
                  <a:pt x="10806287" y="380008"/>
                  <a:pt x="10791518" y="379634"/>
                </a:cubicBezTo>
                <a:cubicBezTo>
                  <a:pt x="10776188" y="379260"/>
                  <a:pt x="10760484" y="378699"/>
                  <a:pt x="10745154" y="377016"/>
                </a:cubicBezTo>
                <a:cubicBezTo>
                  <a:pt x="10738798" y="378512"/>
                  <a:pt x="10733002" y="376455"/>
                  <a:pt x="10727020" y="374586"/>
                </a:cubicBezTo>
                <a:cubicBezTo>
                  <a:pt x="10721786" y="373651"/>
                  <a:pt x="10716738" y="372530"/>
                  <a:pt x="10711503" y="371408"/>
                </a:cubicBezTo>
                <a:cubicBezTo>
                  <a:pt x="10704960" y="371969"/>
                  <a:pt x="10699164" y="369912"/>
                  <a:pt x="10693369" y="367108"/>
                </a:cubicBezTo>
                <a:cubicBezTo>
                  <a:pt x="10680469" y="361313"/>
                  <a:pt x="10666074" y="360004"/>
                  <a:pt x="10653735" y="352713"/>
                </a:cubicBezTo>
                <a:cubicBezTo>
                  <a:pt x="10648875" y="352713"/>
                  <a:pt x="10645136" y="349722"/>
                  <a:pt x="10641210" y="347478"/>
                </a:cubicBezTo>
                <a:close/>
                <a:moveTo>
                  <a:pt x="10369758" y="338879"/>
                </a:moveTo>
                <a:cubicBezTo>
                  <a:pt x="10365271" y="344674"/>
                  <a:pt x="10362280" y="350844"/>
                  <a:pt x="10362654" y="357948"/>
                </a:cubicBezTo>
                <a:cubicBezTo>
                  <a:pt x="10363402" y="358321"/>
                  <a:pt x="10364150" y="358508"/>
                  <a:pt x="10364898" y="358695"/>
                </a:cubicBezTo>
                <a:cubicBezTo>
                  <a:pt x="10366580" y="352152"/>
                  <a:pt x="10368075" y="345609"/>
                  <a:pt x="10369758" y="338879"/>
                </a:cubicBezTo>
                <a:close/>
                <a:moveTo>
                  <a:pt x="11346424" y="288619"/>
                </a:moveTo>
                <a:lnTo>
                  <a:pt x="11350474" y="306943"/>
                </a:lnTo>
                <a:cubicBezTo>
                  <a:pt x="11350669" y="311980"/>
                  <a:pt x="11350865" y="317016"/>
                  <a:pt x="11351060" y="322053"/>
                </a:cubicBezTo>
                <a:lnTo>
                  <a:pt x="11346424" y="288619"/>
                </a:lnTo>
                <a:close/>
                <a:moveTo>
                  <a:pt x="11349751" y="159406"/>
                </a:moveTo>
                <a:cubicBezTo>
                  <a:pt x="11340030" y="160528"/>
                  <a:pt x="11338160" y="163332"/>
                  <a:pt x="11338160" y="178288"/>
                </a:cubicBezTo>
                <a:cubicBezTo>
                  <a:pt x="11336291" y="190253"/>
                  <a:pt x="11335543" y="202218"/>
                  <a:pt x="11336104" y="214183"/>
                </a:cubicBezTo>
                <a:lnTo>
                  <a:pt x="11346424" y="288619"/>
                </a:lnTo>
                <a:lnTo>
                  <a:pt x="11329934" y="213996"/>
                </a:lnTo>
                <a:cubicBezTo>
                  <a:pt x="11330495" y="201283"/>
                  <a:pt x="11331056" y="188757"/>
                  <a:pt x="11331617" y="176232"/>
                </a:cubicBezTo>
                <a:cubicBezTo>
                  <a:pt x="11331804" y="172866"/>
                  <a:pt x="11333673" y="168754"/>
                  <a:pt x="11330682" y="166697"/>
                </a:cubicBezTo>
                <a:cubicBezTo>
                  <a:pt x="11327130" y="164454"/>
                  <a:pt x="11323765" y="167819"/>
                  <a:pt x="11320587" y="169315"/>
                </a:cubicBezTo>
                <a:cubicBezTo>
                  <a:pt x="11318718" y="170249"/>
                  <a:pt x="11317035" y="171558"/>
                  <a:pt x="11315166" y="172680"/>
                </a:cubicBezTo>
                <a:cubicBezTo>
                  <a:pt x="11301144" y="181279"/>
                  <a:pt x="11288806" y="192122"/>
                  <a:pt x="11277776" y="204461"/>
                </a:cubicBezTo>
                <a:cubicBezTo>
                  <a:pt x="11273662" y="208761"/>
                  <a:pt x="11269549" y="212874"/>
                  <a:pt x="11265436" y="217174"/>
                </a:cubicBezTo>
                <a:cubicBezTo>
                  <a:pt x="11243563" y="240730"/>
                  <a:pt x="11222438" y="265033"/>
                  <a:pt x="11199630" y="287467"/>
                </a:cubicBezTo>
                <a:cubicBezTo>
                  <a:pt x="11156632" y="329531"/>
                  <a:pt x="11105220" y="337383"/>
                  <a:pt x="11051004" y="311958"/>
                </a:cubicBezTo>
                <a:cubicBezTo>
                  <a:pt x="11049696" y="311397"/>
                  <a:pt x="11048200" y="311023"/>
                  <a:pt x="11045770" y="310088"/>
                </a:cubicBezTo>
                <a:cubicBezTo>
                  <a:pt x="11046518" y="325979"/>
                  <a:pt x="11037918" y="336635"/>
                  <a:pt x="11027636" y="345983"/>
                </a:cubicBezTo>
                <a:cubicBezTo>
                  <a:pt x="11018662" y="354209"/>
                  <a:pt x="11014175" y="364678"/>
                  <a:pt x="11014175" y="376643"/>
                </a:cubicBezTo>
                <a:cubicBezTo>
                  <a:pt x="11014362" y="394777"/>
                  <a:pt x="11016232" y="412724"/>
                  <a:pt x="11019036" y="430484"/>
                </a:cubicBezTo>
                <a:lnTo>
                  <a:pt x="11019036" y="430671"/>
                </a:lnTo>
                <a:cubicBezTo>
                  <a:pt x="11018849" y="432167"/>
                  <a:pt x="11019036" y="433662"/>
                  <a:pt x="11019784" y="435158"/>
                </a:cubicBezTo>
                <a:cubicBezTo>
                  <a:pt x="11020719" y="461518"/>
                  <a:pt x="11024644" y="487504"/>
                  <a:pt x="11028197" y="513490"/>
                </a:cubicBezTo>
                <a:cubicBezTo>
                  <a:pt x="11030628" y="530129"/>
                  <a:pt x="11042031" y="542468"/>
                  <a:pt x="11049322" y="556676"/>
                </a:cubicBezTo>
                <a:cubicBezTo>
                  <a:pt x="11049509" y="559854"/>
                  <a:pt x="11049883" y="562845"/>
                  <a:pt x="11049883" y="566023"/>
                </a:cubicBezTo>
                <a:cubicBezTo>
                  <a:pt x="11049509" y="607713"/>
                  <a:pt x="11063718" y="644543"/>
                  <a:pt x="11085590" y="679128"/>
                </a:cubicBezTo>
                <a:cubicBezTo>
                  <a:pt x="11090077" y="686232"/>
                  <a:pt x="11095499" y="689784"/>
                  <a:pt x="11104472" y="689971"/>
                </a:cubicBezTo>
                <a:cubicBezTo>
                  <a:pt x="11175327" y="692028"/>
                  <a:pt x="11246181" y="694645"/>
                  <a:pt x="11317035" y="699880"/>
                </a:cubicBezTo>
                <a:cubicBezTo>
                  <a:pt x="11365081" y="703245"/>
                  <a:pt x="11413127" y="706049"/>
                  <a:pt x="11460986" y="711097"/>
                </a:cubicBezTo>
                <a:cubicBezTo>
                  <a:pt x="11466782" y="711844"/>
                  <a:pt x="11471269" y="710723"/>
                  <a:pt x="11472764" y="703993"/>
                </a:cubicBezTo>
                <a:cubicBezTo>
                  <a:pt x="11476690" y="687354"/>
                  <a:pt x="11481177" y="670715"/>
                  <a:pt x="11480056" y="653703"/>
                </a:cubicBezTo>
                <a:cubicBezTo>
                  <a:pt x="11479120" y="632764"/>
                  <a:pt x="11483047" y="613135"/>
                  <a:pt x="11491272" y="594066"/>
                </a:cubicBezTo>
                <a:cubicBezTo>
                  <a:pt x="11495572" y="584905"/>
                  <a:pt x="11498376" y="575371"/>
                  <a:pt x="11500620" y="565649"/>
                </a:cubicBezTo>
                <a:cubicBezTo>
                  <a:pt x="11505481" y="545272"/>
                  <a:pt x="11506042" y="524333"/>
                  <a:pt x="11508659" y="503582"/>
                </a:cubicBezTo>
                <a:cubicBezTo>
                  <a:pt x="11510154" y="492552"/>
                  <a:pt x="11510154" y="492178"/>
                  <a:pt x="11499124" y="492925"/>
                </a:cubicBezTo>
                <a:cubicBezTo>
                  <a:pt x="11464352" y="495169"/>
                  <a:pt x="11435935" y="481895"/>
                  <a:pt x="11412193" y="457405"/>
                </a:cubicBezTo>
                <a:cubicBezTo>
                  <a:pt x="11405088" y="449927"/>
                  <a:pt x="11398919" y="441888"/>
                  <a:pt x="11392189" y="434036"/>
                </a:cubicBezTo>
                <a:cubicBezTo>
                  <a:pt x="11392002" y="434036"/>
                  <a:pt x="11392002" y="434223"/>
                  <a:pt x="11392002" y="434223"/>
                </a:cubicBezTo>
                <a:cubicBezTo>
                  <a:pt x="11387702" y="427680"/>
                  <a:pt x="11383216" y="421324"/>
                  <a:pt x="11380785" y="413845"/>
                </a:cubicBezTo>
                <a:cubicBezTo>
                  <a:pt x="11376298" y="403189"/>
                  <a:pt x="11372186" y="391973"/>
                  <a:pt x="11366950" y="381503"/>
                </a:cubicBezTo>
                <a:lnTo>
                  <a:pt x="11350474" y="306943"/>
                </a:lnTo>
                <a:lnTo>
                  <a:pt x="11346947" y="216052"/>
                </a:lnTo>
                <a:cubicBezTo>
                  <a:pt x="11348816" y="203526"/>
                  <a:pt x="11350499" y="191001"/>
                  <a:pt x="11352369" y="178475"/>
                </a:cubicBezTo>
                <a:cubicBezTo>
                  <a:pt x="11353303" y="173801"/>
                  <a:pt x="11354051" y="169315"/>
                  <a:pt x="11354986" y="164828"/>
                </a:cubicBezTo>
                <a:cubicBezTo>
                  <a:pt x="11356108" y="160154"/>
                  <a:pt x="11354425" y="158845"/>
                  <a:pt x="11349751" y="159406"/>
                </a:cubicBezTo>
                <a:close/>
                <a:moveTo>
                  <a:pt x="10931520" y="265"/>
                </a:moveTo>
                <a:cubicBezTo>
                  <a:pt x="10934208" y="-249"/>
                  <a:pt x="10937059" y="499"/>
                  <a:pt x="10940144" y="2929"/>
                </a:cubicBezTo>
                <a:cubicBezTo>
                  <a:pt x="10941265" y="4237"/>
                  <a:pt x="10942386" y="5359"/>
                  <a:pt x="10943321" y="6668"/>
                </a:cubicBezTo>
                <a:cubicBezTo>
                  <a:pt x="10949304" y="14520"/>
                  <a:pt x="10947621" y="22371"/>
                  <a:pt x="10943695" y="30224"/>
                </a:cubicBezTo>
                <a:cubicBezTo>
                  <a:pt x="10939208" y="35645"/>
                  <a:pt x="10935844" y="41254"/>
                  <a:pt x="10937526" y="48731"/>
                </a:cubicBezTo>
                <a:cubicBezTo>
                  <a:pt x="10937900" y="50975"/>
                  <a:pt x="10936965" y="52845"/>
                  <a:pt x="10936218" y="54901"/>
                </a:cubicBezTo>
                <a:cubicBezTo>
                  <a:pt x="10934160" y="53405"/>
                  <a:pt x="10932291" y="51349"/>
                  <a:pt x="10930983" y="47797"/>
                </a:cubicBezTo>
                <a:cubicBezTo>
                  <a:pt x="10931730" y="54527"/>
                  <a:pt x="10932104" y="61444"/>
                  <a:pt x="10930422" y="68175"/>
                </a:cubicBezTo>
                <a:cubicBezTo>
                  <a:pt x="10928926" y="74531"/>
                  <a:pt x="10929674" y="78270"/>
                  <a:pt x="10937713" y="79765"/>
                </a:cubicBezTo>
                <a:cubicBezTo>
                  <a:pt x="10953417" y="82570"/>
                  <a:pt x="10967064" y="89674"/>
                  <a:pt x="10973794" y="105751"/>
                </a:cubicBezTo>
                <a:cubicBezTo>
                  <a:pt x="10974542" y="107247"/>
                  <a:pt x="10975851" y="109116"/>
                  <a:pt x="10977346" y="109864"/>
                </a:cubicBezTo>
                <a:cubicBezTo>
                  <a:pt x="10991180" y="116781"/>
                  <a:pt x="11002024" y="127625"/>
                  <a:pt x="11013802" y="137159"/>
                </a:cubicBezTo>
                <a:cubicBezTo>
                  <a:pt x="11021840" y="146320"/>
                  <a:pt x="11030440" y="155293"/>
                  <a:pt x="11039975" y="163145"/>
                </a:cubicBezTo>
                <a:cubicBezTo>
                  <a:pt x="11053435" y="178101"/>
                  <a:pt x="11069326" y="190066"/>
                  <a:pt x="11087834" y="197731"/>
                </a:cubicBezTo>
                <a:cubicBezTo>
                  <a:pt x="11120363" y="211005"/>
                  <a:pt x="11152145" y="209135"/>
                  <a:pt x="11181870" y="189131"/>
                </a:cubicBezTo>
                <a:cubicBezTo>
                  <a:pt x="11193648" y="179971"/>
                  <a:pt x="11203930" y="169501"/>
                  <a:pt x="11210660" y="156041"/>
                </a:cubicBezTo>
                <a:cubicBezTo>
                  <a:pt x="11212717" y="152489"/>
                  <a:pt x="11215334" y="148937"/>
                  <a:pt x="11217204" y="145011"/>
                </a:cubicBezTo>
                <a:cubicBezTo>
                  <a:pt x="11223560" y="132485"/>
                  <a:pt x="11227672" y="119025"/>
                  <a:pt x="11235712" y="107621"/>
                </a:cubicBezTo>
                <a:cubicBezTo>
                  <a:pt x="11242442" y="98086"/>
                  <a:pt x="11245807" y="89487"/>
                  <a:pt x="11240946" y="77335"/>
                </a:cubicBezTo>
                <a:cubicBezTo>
                  <a:pt x="11236085" y="64996"/>
                  <a:pt x="11240198" y="61631"/>
                  <a:pt x="11252911" y="63875"/>
                </a:cubicBezTo>
                <a:cubicBezTo>
                  <a:pt x="11251789" y="61818"/>
                  <a:pt x="11250481" y="60136"/>
                  <a:pt x="11248798" y="58827"/>
                </a:cubicBezTo>
                <a:cubicBezTo>
                  <a:pt x="11250481" y="58640"/>
                  <a:pt x="11252350" y="58640"/>
                  <a:pt x="11254220" y="58453"/>
                </a:cubicBezTo>
                <a:cubicBezTo>
                  <a:pt x="11255154" y="58827"/>
                  <a:pt x="11255902" y="59388"/>
                  <a:pt x="11256650" y="60136"/>
                </a:cubicBezTo>
                <a:cubicBezTo>
                  <a:pt x="11263754" y="64996"/>
                  <a:pt x="11270858" y="64809"/>
                  <a:pt x="11279458" y="63501"/>
                </a:cubicBezTo>
                <a:cubicBezTo>
                  <a:pt x="11291796" y="61631"/>
                  <a:pt x="11304883" y="59949"/>
                  <a:pt x="11317035" y="66305"/>
                </a:cubicBezTo>
                <a:cubicBezTo>
                  <a:pt x="11320961" y="68361"/>
                  <a:pt x="11325448" y="68548"/>
                  <a:pt x="11329186" y="70605"/>
                </a:cubicBezTo>
                <a:cubicBezTo>
                  <a:pt x="11331430" y="72100"/>
                  <a:pt x="11333486" y="73970"/>
                  <a:pt x="11336665" y="72848"/>
                </a:cubicBezTo>
                <a:cubicBezTo>
                  <a:pt x="11349377" y="68548"/>
                  <a:pt x="11361903" y="71726"/>
                  <a:pt x="11374428" y="73222"/>
                </a:cubicBezTo>
                <a:cubicBezTo>
                  <a:pt x="11382094" y="74157"/>
                  <a:pt x="11389759" y="74718"/>
                  <a:pt x="11397236" y="74157"/>
                </a:cubicBezTo>
                <a:cubicBezTo>
                  <a:pt x="11403780" y="73596"/>
                  <a:pt x="11408454" y="76026"/>
                  <a:pt x="11411632" y="80887"/>
                </a:cubicBezTo>
                <a:cubicBezTo>
                  <a:pt x="11419296" y="92291"/>
                  <a:pt x="11427336" y="103508"/>
                  <a:pt x="11431822" y="116595"/>
                </a:cubicBezTo>
                <a:cubicBezTo>
                  <a:pt x="11434252" y="123699"/>
                  <a:pt x="11434626" y="130616"/>
                  <a:pt x="11428457" y="136037"/>
                </a:cubicBezTo>
                <a:cubicBezTo>
                  <a:pt x="11427336" y="135850"/>
                  <a:pt x="11426214" y="135476"/>
                  <a:pt x="11425092" y="135103"/>
                </a:cubicBezTo>
                <a:cubicBezTo>
                  <a:pt x="11423783" y="136411"/>
                  <a:pt x="11421727" y="137533"/>
                  <a:pt x="11421353" y="139029"/>
                </a:cubicBezTo>
                <a:cubicBezTo>
                  <a:pt x="11418549" y="149498"/>
                  <a:pt x="11410510" y="151554"/>
                  <a:pt x="11401350" y="152489"/>
                </a:cubicBezTo>
                <a:cubicBezTo>
                  <a:pt x="11394432" y="153237"/>
                  <a:pt x="11387328" y="154359"/>
                  <a:pt x="11380224" y="155293"/>
                </a:cubicBezTo>
                <a:cubicBezTo>
                  <a:pt x="11362090" y="156602"/>
                  <a:pt x="11362090" y="156602"/>
                  <a:pt x="11358912" y="174549"/>
                </a:cubicBezTo>
                <a:cubicBezTo>
                  <a:pt x="11358351" y="176980"/>
                  <a:pt x="11358351" y="179410"/>
                  <a:pt x="11358164" y="181840"/>
                </a:cubicBezTo>
                <a:cubicBezTo>
                  <a:pt x="11354799" y="194553"/>
                  <a:pt x="11353864" y="207826"/>
                  <a:pt x="11352742" y="221100"/>
                </a:cubicBezTo>
                <a:cubicBezTo>
                  <a:pt x="11352556" y="233065"/>
                  <a:pt x="11351995" y="244843"/>
                  <a:pt x="11351995" y="256620"/>
                </a:cubicBezTo>
                <a:cubicBezTo>
                  <a:pt x="11351995" y="287280"/>
                  <a:pt x="11354986" y="317566"/>
                  <a:pt x="11363399" y="347104"/>
                </a:cubicBezTo>
                <a:cubicBezTo>
                  <a:pt x="11367512" y="375708"/>
                  <a:pt x="11381533" y="399264"/>
                  <a:pt x="11399854" y="420389"/>
                </a:cubicBezTo>
                <a:cubicBezTo>
                  <a:pt x="11429766" y="454601"/>
                  <a:pt x="11469212" y="470492"/>
                  <a:pt x="11514454" y="454975"/>
                </a:cubicBezTo>
                <a:cubicBezTo>
                  <a:pt x="11520250" y="453105"/>
                  <a:pt x="11523802" y="450114"/>
                  <a:pt x="11525298" y="443758"/>
                </a:cubicBezTo>
                <a:cubicBezTo>
                  <a:pt x="11529971" y="425063"/>
                  <a:pt x="11534271" y="406368"/>
                  <a:pt x="11537449" y="387299"/>
                </a:cubicBezTo>
                <a:cubicBezTo>
                  <a:pt x="11538197" y="382625"/>
                  <a:pt x="11540254" y="377764"/>
                  <a:pt x="11538010" y="373464"/>
                </a:cubicBezTo>
                <a:cubicBezTo>
                  <a:pt x="11529036" y="357200"/>
                  <a:pt x="11529784" y="340000"/>
                  <a:pt x="11532402" y="322614"/>
                </a:cubicBezTo>
                <a:lnTo>
                  <a:pt x="11533150" y="320184"/>
                </a:lnTo>
                <a:cubicBezTo>
                  <a:pt x="11533524" y="318501"/>
                  <a:pt x="11533897" y="316631"/>
                  <a:pt x="11534271" y="314949"/>
                </a:cubicBezTo>
                <a:cubicBezTo>
                  <a:pt x="11536328" y="301862"/>
                  <a:pt x="11542684" y="290832"/>
                  <a:pt x="11551844" y="281298"/>
                </a:cubicBezTo>
                <a:cubicBezTo>
                  <a:pt x="11555958" y="276063"/>
                  <a:pt x="11562126" y="274381"/>
                  <a:pt x="11568109" y="272137"/>
                </a:cubicBezTo>
                <a:cubicBezTo>
                  <a:pt x="11574091" y="267837"/>
                  <a:pt x="11575026" y="262042"/>
                  <a:pt x="11574465" y="255873"/>
                </a:cubicBezTo>
                <a:cubicBezTo>
                  <a:pt x="11575213" y="256246"/>
                  <a:pt x="11575961" y="256060"/>
                  <a:pt x="11576709" y="255312"/>
                </a:cubicBezTo>
                <a:cubicBezTo>
                  <a:pt x="11577457" y="250077"/>
                  <a:pt x="11578391" y="244843"/>
                  <a:pt x="11578765" y="239608"/>
                </a:cubicBezTo>
                <a:cubicBezTo>
                  <a:pt x="11578952" y="236617"/>
                  <a:pt x="11579513" y="232878"/>
                  <a:pt x="11575587" y="231756"/>
                </a:cubicBezTo>
                <a:cubicBezTo>
                  <a:pt x="11571848" y="230634"/>
                  <a:pt x="11569044" y="232878"/>
                  <a:pt x="11567735" y="236430"/>
                </a:cubicBezTo>
                <a:cubicBezTo>
                  <a:pt x="11566800" y="239047"/>
                  <a:pt x="11565679" y="241664"/>
                  <a:pt x="11562688" y="238486"/>
                </a:cubicBezTo>
                <a:cubicBezTo>
                  <a:pt x="11554088" y="229513"/>
                  <a:pt x="11552218" y="216052"/>
                  <a:pt x="11563248" y="208948"/>
                </a:cubicBezTo>
                <a:cubicBezTo>
                  <a:pt x="11567922" y="205770"/>
                  <a:pt x="11572409" y="202405"/>
                  <a:pt x="11576522" y="198666"/>
                </a:cubicBezTo>
                <a:cubicBezTo>
                  <a:pt x="11580448" y="195301"/>
                  <a:pt x="11582130" y="190814"/>
                  <a:pt x="11578952" y="186140"/>
                </a:cubicBezTo>
                <a:cubicBezTo>
                  <a:pt x="11575587" y="181279"/>
                  <a:pt x="11574091" y="174362"/>
                  <a:pt x="11571100" y="171184"/>
                </a:cubicBezTo>
                <a:cubicBezTo>
                  <a:pt x="11562688" y="162024"/>
                  <a:pt x="11569231" y="157911"/>
                  <a:pt x="11574465" y="153050"/>
                </a:cubicBezTo>
                <a:cubicBezTo>
                  <a:pt x="11581943" y="146320"/>
                  <a:pt x="11583439" y="138841"/>
                  <a:pt x="11578578" y="129868"/>
                </a:cubicBezTo>
                <a:cubicBezTo>
                  <a:pt x="11577457" y="127811"/>
                  <a:pt x="11576522" y="125942"/>
                  <a:pt x="11575400" y="124073"/>
                </a:cubicBezTo>
                <a:lnTo>
                  <a:pt x="11572409" y="124073"/>
                </a:lnTo>
                <a:lnTo>
                  <a:pt x="11572409" y="122390"/>
                </a:lnTo>
                <a:cubicBezTo>
                  <a:pt x="11575026" y="116034"/>
                  <a:pt x="11579139" y="110612"/>
                  <a:pt x="11582878" y="105004"/>
                </a:cubicBezTo>
                <a:cubicBezTo>
                  <a:pt x="11585682" y="100704"/>
                  <a:pt x="11590356" y="97900"/>
                  <a:pt x="11595591" y="97339"/>
                </a:cubicBezTo>
                <a:cubicBezTo>
                  <a:pt x="11623260" y="94347"/>
                  <a:pt x="11652984" y="110051"/>
                  <a:pt x="11666258" y="134916"/>
                </a:cubicBezTo>
                <a:cubicBezTo>
                  <a:pt x="11666632" y="135664"/>
                  <a:pt x="11667193" y="136411"/>
                  <a:pt x="11667754" y="137159"/>
                </a:cubicBezTo>
                <a:cubicBezTo>
                  <a:pt x="11673175" y="145946"/>
                  <a:pt x="11672801" y="154919"/>
                  <a:pt x="11668875" y="163893"/>
                </a:cubicBezTo>
                <a:cubicBezTo>
                  <a:pt x="11664575" y="173801"/>
                  <a:pt x="11665510" y="176980"/>
                  <a:pt x="11675231" y="182588"/>
                </a:cubicBezTo>
                <a:cubicBezTo>
                  <a:pt x="11681962" y="186514"/>
                  <a:pt x="11688879" y="189879"/>
                  <a:pt x="11694861" y="195114"/>
                </a:cubicBezTo>
                <a:cubicBezTo>
                  <a:pt x="11704583" y="203714"/>
                  <a:pt x="11711500" y="214183"/>
                  <a:pt x="11716174" y="226334"/>
                </a:cubicBezTo>
                <a:cubicBezTo>
                  <a:pt x="11723091" y="245029"/>
                  <a:pt x="11731878" y="262977"/>
                  <a:pt x="11733747" y="283167"/>
                </a:cubicBezTo>
                <a:cubicBezTo>
                  <a:pt x="11741038" y="300741"/>
                  <a:pt x="11740477" y="319436"/>
                  <a:pt x="11737673" y="337383"/>
                </a:cubicBezTo>
                <a:cubicBezTo>
                  <a:pt x="11734121" y="361500"/>
                  <a:pt x="11734682" y="385242"/>
                  <a:pt x="11735804" y="409172"/>
                </a:cubicBezTo>
                <a:cubicBezTo>
                  <a:pt x="11737299" y="440205"/>
                  <a:pt x="11739356" y="471239"/>
                  <a:pt x="11742534" y="502273"/>
                </a:cubicBezTo>
                <a:cubicBezTo>
                  <a:pt x="11744964" y="526203"/>
                  <a:pt x="11747208" y="549945"/>
                  <a:pt x="11749451" y="573875"/>
                </a:cubicBezTo>
                <a:cubicBezTo>
                  <a:pt x="11750572" y="587896"/>
                  <a:pt x="11751134" y="601544"/>
                  <a:pt x="11743094" y="614069"/>
                </a:cubicBezTo>
                <a:cubicBezTo>
                  <a:pt x="11740851" y="617248"/>
                  <a:pt x="11740290" y="620613"/>
                  <a:pt x="11740477" y="624539"/>
                </a:cubicBezTo>
                <a:cubicBezTo>
                  <a:pt x="11741412" y="638373"/>
                  <a:pt x="11741225" y="652020"/>
                  <a:pt x="11732625" y="663798"/>
                </a:cubicBezTo>
                <a:cubicBezTo>
                  <a:pt x="11730756" y="666229"/>
                  <a:pt x="11729447" y="670903"/>
                  <a:pt x="11729634" y="674080"/>
                </a:cubicBezTo>
                <a:cubicBezTo>
                  <a:pt x="11730382" y="686980"/>
                  <a:pt x="11723278" y="693710"/>
                  <a:pt x="11712248" y="697823"/>
                </a:cubicBezTo>
                <a:cubicBezTo>
                  <a:pt x="11701404" y="701936"/>
                  <a:pt x="11695983" y="715397"/>
                  <a:pt x="11700283" y="726240"/>
                </a:cubicBezTo>
                <a:cubicBezTo>
                  <a:pt x="11701031" y="728483"/>
                  <a:pt x="11702900" y="729605"/>
                  <a:pt x="11704957" y="730353"/>
                </a:cubicBezTo>
                <a:lnTo>
                  <a:pt x="11717330" y="732929"/>
                </a:lnTo>
                <a:lnTo>
                  <a:pt x="12192000" y="732929"/>
                </a:lnTo>
                <a:cubicBezTo>
                  <a:pt x="12191620" y="792161"/>
                  <a:pt x="12198861" y="851392"/>
                  <a:pt x="12198481" y="910624"/>
                </a:cubicBezTo>
                <a:lnTo>
                  <a:pt x="0" y="908775"/>
                </a:lnTo>
                <a:lnTo>
                  <a:pt x="0" y="732929"/>
                </a:lnTo>
                <a:lnTo>
                  <a:pt x="10184483" y="732929"/>
                </a:lnTo>
                <a:lnTo>
                  <a:pt x="10336481" y="714462"/>
                </a:lnTo>
                <a:cubicBezTo>
                  <a:pt x="10340781" y="713901"/>
                  <a:pt x="10345268" y="714462"/>
                  <a:pt x="10349568" y="713901"/>
                </a:cubicBezTo>
                <a:cubicBezTo>
                  <a:pt x="10352372" y="713714"/>
                  <a:pt x="10355924" y="713901"/>
                  <a:pt x="10356111" y="709414"/>
                </a:cubicBezTo>
                <a:cubicBezTo>
                  <a:pt x="10351437" y="699506"/>
                  <a:pt x="10353494" y="689224"/>
                  <a:pt x="10354615" y="679128"/>
                </a:cubicBezTo>
                <a:cubicBezTo>
                  <a:pt x="10360410" y="626408"/>
                  <a:pt x="10358167" y="573501"/>
                  <a:pt x="10358167" y="520594"/>
                </a:cubicBezTo>
                <a:cubicBezTo>
                  <a:pt x="10358167" y="506573"/>
                  <a:pt x="10363028" y="492925"/>
                  <a:pt x="10372188" y="482269"/>
                </a:cubicBezTo>
                <a:cubicBezTo>
                  <a:pt x="10380788" y="472548"/>
                  <a:pt x="10388079" y="461705"/>
                  <a:pt x="10396679" y="451984"/>
                </a:cubicBezTo>
                <a:cubicBezTo>
                  <a:pt x="10422478" y="416837"/>
                  <a:pt x="10442294" y="378886"/>
                  <a:pt x="10447903" y="334765"/>
                </a:cubicBezTo>
                <a:cubicBezTo>
                  <a:pt x="10450894" y="310275"/>
                  <a:pt x="10450894" y="285598"/>
                  <a:pt x="10448464" y="261107"/>
                </a:cubicBezTo>
                <a:cubicBezTo>
                  <a:pt x="10447342" y="249329"/>
                  <a:pt x="10446968" y="238486"/>
                  <a:pt x="10446408" y="225774"/>
                </a:cubicBezTo>
                <a:cubicBezTo>
                  <a:pt x="10446221" y="222409"/>
                  <a:pt x="10448090" y="216613"/>
                  <a:pt x="10448464" y="215678"/>
                </a:cubicBezTo>
                <a:cubicBezTo>
                  <a:pt x="10449960" y="211191"/>
                  <a:pt x="10451081" y="209322"/>
                  <a:pt x="10453512" y="201096"/>
                </a:cubicBezTo>
                <a:cubicBezTo>
                  <a:pt x="10452390" y="203340"/>
                  <a:pt x="10444351" y="223343"/>
                  <a:pt x="10442856" y="229139"/>
                </a:cubicBezTo>
                <a:cubicBezTo>
                  <a:pt x="10435938" y="255685"/>
                  <a:pt x="10423226" y="280363"/>
                  <a:pt x="10417991" y="307471"/>
                </a:cubicBezTo>
                <a:cubicBezTo>
                  <a:pt x="10417618" y="310088"/>
                  <a:pt x="10416495" y="312519"/>
                  <a:pt x="10413318" y="312331"/>
                </a:cubicBezTo>
                <a:cubicBezTo>
                  <a:pt x="10411635" y="312331"/>
                  <a:pt x="10410887" y="311584"/>
                  <a:pt x="10410513" y="310649"/>
                </a:cubicBezTo>
                <a:cubicBezTo>
                  <a:pt x="10410326" y="344300"/>
                  <a:pt x="10410887" y="378138"/>
                  <a:pt x="10388266" y="406929"/>
                </a:cubicBezTo>
                <a:cubicBezTo>
                  <a:pt x="10382284" y="413098"/>
                  <a:pt x="10376862" y="420015"/>
                  <a:pt x="10366767" y="418706"/>
                </a:cubicBezTo>
                <a:cubicBezTo>
                  <a:pt x="10365832" y="418519"/>
                  <a:pt x="10365084" y="418145"/>
                  <a:pt x="10364337" y="417398"/>
                </a:cubicBezTo>
                <a:cubicBezTo>
                  <a:pt x="10364150" y="417024"/>
                  <a:pt x="10363963" y="416837"/>
                  <a:pt x="10363963" y="416650"/>
                </a:cubicBezTo>
                <a:cubicBezTo>
                  <a:pt x="10364337" y="416276"/>
                  <a:pt x="10364898" y="415902"/>
                  <a:pt x="10365458" y="415528"/>
                </a:cubicBezTo>
                <a:cubicBezTo>
                  <a:pt x="10368075" y="410668"/>
                  <a:pt x="10369945" y="405433"/>
                  <a:pt x="10368263" y="397768"/>
                </a:cubicBezTo>
                <a:cubicBezTo>
                  <a:pt x="10365832" y="404498"/>
                  <a:pt x="10365832" y="410107"/>
                  <a:pt x="10360784" y="413472"/>
                </a:cubicBezTo>
                <a:cubicBezTo>
                  <a:pt x="10362467" y="406741"/>
                  <a:pt x="10363776" y="400198"/>
                  <a:pt x="10362841" y="393468"/>
                </a:cubicBezTo>
                <a:cubicBezTo>
                  <a:pt x="10359476" y="399638"/>
                  <a:pt x="10360037" y="407302"/>
                  <a:pt x="10356298" y="413659"/>
                </a:cubicBezTo>
                <a:cubicBezTo>
                  <a:pt x="10356111" y="412724"/>
                  <a:pt x="10355924" y="411789"/>
                  <a:pt x="10355737" y="411041"/>
                </a:cubicBezTo>
                <a:cubicBezTo>
                  <a:pt x="10354428" y="405246"/>
                  <a:pt x="10356858" y="399450"/>
                  <a:pt x="10356671" y="393468"/>
                </a:cubicBezTo>
                <a:cubicBezTo>
                  <a:pt x="10356484" y="382251"/>
                  <a:pt x="10356671" y="371221"/>
                  <a:pt x="10355176" y="360004"/>
                </a:cubicBezTo>
                <a:cubicBezTo>
                  <a:pt x="10352745" y="341870"/>
                  <a:pt x="10358541" y="325418"/>
                  <a:pt x="10369010" y="311023"/>
                </a:cubicBezTo>
                <a:cubicBezTo>
                  <a:pt x="10377984" y="298684"/>
                  <a:pt x="10388079" y="287280"/>
                  <a:pt x="10397053" y="275129"/>
                </a:cubicBezTo>
                <a:cubicBezTo>
                  <a:pt x="10404344" y="263350"/>
                  <a:pt x="10409578" y="250638"/>
                  <a:pt x="10414252" y="237925"/>
                </a:cubicBezTo>
                <a:cubicBezTo>
                  <a:pt x="10419674" y="223156"/>
                  <a:pt x="10425656" y="208574"/>
                  <a:pt x="10429582" y="193244"/>
                </a:cubicBezTo>
                <a:cubicBezTo>
                  <a:pt x="10430891" y="188010"/>
                  <a:pt x="10435191" y="184270"/>
                  <a:pt x="10435751" y="178849"/>
                </a:cubicBezTo>
                <a:cubicBezTo>
                  <a:pt x="10439117" y="171558"/>
                  <a:pt x="10443978" y="165575"/>
                  <a:pt x="10450521" y="160902"/>
                </a:cubicBezTo>
                <a:cubicBezTo>
                  <a:pt x="10458559" y="149124"/>
                  <a:pt x="10469963" y="141272"/>
                  <a:pt x="10481368" y="133233"/>
                </a:cubicBezTo>
                <a:cubicBezTo>
                  <a:pt x="10486415" y="129494"/>
                  <a:pt x="10489219" y="124446"/>
                  <a:pt x="10489406" y="118277"/>
                </a:cubicBezTo>
                <a:cubicBezTo>
                  <a:pt x="10489780" y="106873"/>
                  <a:pt x="10498567" y="101451"/>
                  <a:pt x="10506232" y="95282"/>
                </a:cubicBezTo>
                <a:cubicBezTo>
                  <a:pt x="10513710" y="93600"/>
                  <a:pt x="10521375" y="93039"/>
                  <a:pt x="10529227" y="93039"/>
                </a:cubicBezTo>
                <a:cubicBezTo>
                  <a:pt x="10546426" y="92852"/>
                  <a:pt x="10561943" y="86121"/>
                  <a:pt x="10577460" y="80139"/>
                </a:cubicBezTo>
                <a:cubicBezTo>
                  <a:pt x="10582694" y="78270"/>
                  <a:pt x="10585312" y="74157"/>
                  <a:pt x="10582321" y="68361"/>
                </a:cubicBezTo>
                <a:cubicBezTo>
                  <a:pt x="10581199" y="66305"/>
                  <a:pt x="10581572" y="64249"/>
                  <a:pt x="10581947" y="62005"/>
                </a:cubicBezTo>
                <a:cubicBezTo>
                  <a:pt x="10584003" y="57144"/>
                  <a:pt x="10583816" y="52657"/>
                  <a:pt x="10581572" y="47984"/>
                </a:cubicBezTo>
                <a:cubicBezTo>
                  <a:pt x="10581199" y="42936"/>
                  <a:pt x="10579516" y="38636"/>
                  <a:pt x="10576899" y="34336"/>
                </a:cubicBezTo>
                <a:cubicBezTo>
                  <a:pt x="10573534" y="29102"/>
                  <a:pt x="10571477" y="23493"/>
                  <a:pt x="10572599" y="17137"/>
                </a:cubicBezTo>
                <a:cubicBezTo>
                  <a:pt x="10571664" y="10407"/>
                  <a:pt x="10573160" y="4424"/>
                  <a:pt x="10579329" y="1246"/>
                </a:cubicBezTo>
                <a:cubicBezTo>
                  <a:pt x="10585498" y="-1932"/>
                  <a:pt x="10590733" y="1433"/>
                  <a:pt x="10594846" y="6107"/>
                </a:cubicBezTo>
                <a:cubicBezTo>
                  <a:pt x="10604942" y="17885"/>
                  <a:pt x="10618962" y="21063"/>
                  <a:pt x="10632984" y="23867"/>
                </a:cubicBezTo>
                <a:cubicBezTo>
                  <a:pt x="10655605" y="28354"/>
                  <a:pt x="10678600" y="29850"/>
                  <a:pt x="10701595" y="30971"/>
                </a:cubicBezTo>
                <a:cubicBezTo>
                  <a:pt x="10724402" y="32093"/>
                  <a:pt x="10747398" y="34710"/>
                  <a:pt x="10770392" y="33215"/>
                </a:cubicBezTo>
                <a:cubicBezTo>
                  <a:pt x="10813017" y="30410"/>
                  <a:pt x="10856016" y="30971"/>
                  <a:pt x="10898080" y="20689"/>
                </a:cubicBezTo>
                <a:cubicBezTo>
                  <a:pt x="10908736" y="18072"/>
                  <a:pt x="10916774" y="12837"/>
                  <a:pt x="10923878" y="5172"/>
                </a:cubicBezTo>
                <a:cubicBezTo>
                  <a:pt x="10926308" y="2555"/>
                  <a:pt x="10928832" y="779"/>
                  <a:pt x="10931520" y="265"/>
                </a:cubicBez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xmlns="" id="{198AAB91-C55E-428D-BA01-58FD36AD2D40}"/>
              </a:ext>
            </a:extLst>
          </p:cNvPr>
          <p:cNvGrpSpPr/>
          <p:nvPr userDrawn="1"/>
        </p:nvGrpSpPr>
        <p:grpSpPr>
          <a:xfrm>
            <a:off x="295274" y="-162144"/>
            <a:ext cx="11522068" cy="1366577"/>
            <a:chOff x="295274" y="-162144"/>
            <a:chExt cx="11522068" cy="1366577"/>
          </a:xfrm>
        </p:grpSpPr>
        <p:sp>
          <p:nvSpPr>
            <p:cNvPr id="5" name="Freeform: Shape 4">
              <a:extLst>
                <a:ext uri="{FF2B5EF4-FFF2-40B4-BE49-F238E27FC236}">
                  <a16:creationId xmlns:a16="http://schemas.microsoft.com/office/drawing/2014/main" xmlns="" id="{2D4F7D7B-619B-4C97-8461-DDC646429E3A}"/>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3E7B716D-7B77-49A5-AC64-4BF1CD560049}"/>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BB34C167-517A-41A9-9485-85CC65D3C848}"/>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a16="http://schemas.microsoft.com/office/drawing/2014/main" xmlns="" id="{10795351-241E-4B61-98EF-23B66D689BDC}"/>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a16="http://schemas.microsoft.com/office/drawing/2014/main" xmlns="" id="{1BA7ACE1-7F7F-4D38-AB28-FD42493617D8}"/>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a16="http://schemas.microsoft.com/office/drawing/2014/main" xmlns="" id="{42917155-8BCC-42D8-BFC4-9E9EE843848C}"/>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a16="http://schemas.microsoft.com/office/drawing/2014/main" xmlns="" id="{A4CED6C2-4AAD-4BFB-AFDC-F615E964768B}"/>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a16="http://schemas.microsoft.com/office/drawing/2014/main" xmlns="" id="{0E0546DE-3CD6-4F91-A2AD-83CD1ED18CFE}"/>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a16="http://schemas.microsoft.com/office/drawing/2014/main" xmlns="" id="{30BFEC2C-0EC9-429D-A097-D5BD798DB30D}"/>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4" name="Freeform: Shape 13">
              <a:extLst>
                <a:ext uri="{FF2B5EF4-FFF2-40B4-BE49-F238E27FC236}">
                  <a16:creationId xmlns:a16="http://schemas.microsoft.com/office/drawing/2014/main" xmlns="" id="{1103F524-B1AD-45DE-82D4-CF45CBF2A845}"/>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Tree>
    <p:extLst>
      <p:ext uri="{BB962C8B-B14F-4D97-AF65-F5344CB8AC3E}">
        <p14:creationId xmlns:p14="http://schemas.microsoft.com/office/powerpoint/2010/main" val="3271957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xmlns=""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grpSp>
        <p:nvGrpSpPr>
          <p:cNvPr id="4" name="Group 3">
            <a:extLst>
              <a:ext uri="{FF2B5EF4-FFF2-40B4-BE49-F238E27FC236}">
                <a16:creationId xmlns:a16="http://schemas.microsoft.com/office/drawing/2014/main" xmlns="" id="{9E45ABA9-03D2-4F37-AE93-A6DCD1461940}"/>
              </a:ext>
            </a:extLst>
          </p:cNvPr>
          <p:cNvGrpSpPr/>
          <p:nvPr userDrawn="1"/>
        </p:nvGrpSpPr>
        <p:grpSpPr>
          <a:xfrm>
            <a:off x="295274" y="-162144"/>
            <a:ext cx="11522068" cy="1366577"/>
            <a:chOff x="295274" y="-162144"/>
            <a:chExt cx="11522068" cy="1366577"/>
          </a:xfrm>
        </p:grpSpPr>
        <p:sp>
          <p:nvSpPr>
            <p:cNvPr id="5" name="Freeform: Shape 4">
              <a:extLst>
                <a:ext uri="{FF2B5EF4-FFF2-40B4-BE49-F238E27FC236}">
                  <a16:creationId xmlns:a16="http://schemas.microsoft.com/office/drawing/2014/main" xmlns="" id="{F0C36388-B9CE-4E6B-9962-322F0EF5E2F3}"/>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A61698FA-D838-4DAF-ACA9-6034E9430C9D}"/>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0919F9A3-D968-412C-99A4-535CCCEF00F4}"/>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a16="http://schemas.microsoft.com/office/drawing/2014/main" xmlns="" id="{A1361619-6D0D-4C7F-817D-942C9857E3FD}"/>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a16="http://schemas.microsoft.com/office/drawing/2014/main" xmlns="" id="{4E1455AD-F294-4298-83C1-FC7107B0FEB0}"/>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a16="http://schemas.microsoft.com/office/drawing/2014/main" xmlns="" id="{6D378A32-E409-44BF-95F9-07F2EA150D33}"/>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a16="http://schemas.microsoft.com/office/drawing/2014/main" xmlns="" id="{BFA5111E-03B3-40C3-98C4-DD4214484636}"/>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a16="http://schemas.microsoft.com/office/drawing/2014/main" xmlns="" id="{09E2D853-65BB-4F4D-94D0-E8C4DCCFFA87}"/>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a16="http://schemas.microsoft.com/office/drawing/2014/main" xmlns="" id="{BFFA42C1-6335-4AC9-8D80-D00AD6549121}"/>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4" name="Freeform: Shape 13">
              <a:extLst>
                <a:ext uri="{FF2B5EF4-FFF2-40B4-BE49-F238E27FC236}">
                  <a16:creationId xmlns:a16="http://schemas.microsoft.com/office/drawing/2014/main" xmlns="" id="{35BC384C-C94B-4E70-9472-13A7D3994441}"/>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
        <p:nvSpPr>
          <p:cNvPr id="15" name="Rectangle 14">
            <a:extLst>
              <a:ext uri="{FF2B5EF4-FFF2-40B4-BE49-F238E27FC236}">
                <a16:creationId xmlns:a16="http://schemas.microsoft.com/office/drawing/2014/main" xmlns="" id="{C2096254-8347-4C93-80F1-2CF4C46E29FB}"/>
              </a:ext>
            </a:extLst>
          </p:cNvPr>
          <p:cNvSpPr/>
          <p:nvPr userDrawn="1"/>
        </p:nvSpPr>
        <p:spPr>
          <a:xfrm>
            <a:off x="0" y="1960266"/>
            <a:ext cx="12192000" cy="195062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16" name="그림 개체 틀 2">
            <a:extLst>
              <a:ext uri="{FF2B5EF4-FFF2-40B4-BE49-F238E27FC236}">
                <a16:creationId xmlns:a16="http://schemas.microsoft.com/office/drawing/2014/main" xmlns="" id="{9CB0BC1F-A594-43B8-9F89-042A545BF4C0}"/>
              </a:ext>
            </a:extLst>
          </p:cNvPr>
          <p:cNvSpPr>
            <a:spLocks noGrp="1"/>
          </p:cNvSpPr>
          <p:nvPr>
            <p:ph type="pic" sz="quarter" idx="14" hasCustomPrompt="1"/>
          </p:nvPr>
        </p:nvSpPr>
        <p:spPr>
          <a:xfrm>
            <a:off x="2952364"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17" name="그림 개체 틀 2">
            <a:extLst>
              <a:ext uri="{FF2B5EF4-FFF2-40B4-BE49-F238E27FC236}">
                <a16:creationId xmlns:a16="http://schemas.microsoft.com/office/drawing/2014/main" xmlns="" id="{622D817B-361A-4E64-99CE-DF8D3A7A77B0}"/>
              </a:ext>
            </a:extLst>
          </p:cNvPr>
          <p:cNvSpPr>
            <a:spLocks noGrp="1"/>
          </p:cNvSpPr>
          <p:nvPr>
            <p:ph type="pic" sz="quarter" idx="41" hasCustomPrompt="1"/>
          </p:nvPr>
        </p:nvSpPr>
        <p:spPr>
          <a:xfrm>
            <a:off x="6024704"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18" name="그림 개체 틀 2">
            <a:extLst>
              <a:ext uri="{FF2B5EF4-FFF2-40B4-BE49-F238E27FC236}">
                <a16:creationId xmlns:a16="http://schemas.microsoft.com/office/drawing/2014/main" xmlns="" id="{DF2AAD08-1430-4ABF-BBB5-BDEED2338340}"/>
              </a:ext>
            </a:extLst>
          </p:cNvPr>
          <p:cNvSpPr>
            <a:spLocks noGrp="1"/>
          </p:cNvSpPr>
          <p:nvPr>
            <p:ph type="pic" sz="quarter" idx="45" hasCustomPrompt="1"/>
          </p:nvPr>
        </p:nvSpPr>
        <p:spPr>
          <a:xfrm>
            <a:off x="9127527"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0182028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2_Image slide layout">
    <p:spTree>
      <p:nvGrpSpPr>
        <p:cNvPr id="1" name=""/>
        <p:cNvGrpSpPr/>
        <p:nvPr/>
      </p:nvGrpSpPr>
      <p:grpSpPr>
        <a:xfrm>
          <a:off x="0" y="0"/>
          <a:ext cx="0" cy="0"/>
          <a:chOff x="0" y="0"/>
          <a:chExt cx="0" cy="0"/>
        </a:xfrm>
      </p:grpSpPr>
      <p:sp>
        <p:nvSpPr>
          <p:cNvPr id="3" name="그림 개체 틀 8">
            <a:extLst>
              <a:ext uri="{FF2B5EF4-FFF2-40B4-BE49-F238E27FC236}">
                <a16:creationId xmlns:a16="http://schemas.microsoft.com/office/drawing/2014/main" xmlns="" id="{E242EA3C-38B8-4CAF-8B39-B68F99FF8899}"/>
              </a:ext>
            </a:extLst>
          </p:cNvPr>
          <p:cNvSpPr>
            <a:spLocks noGrp="1"/>
          </p:cNvSpPr>
          <p:nvPr>
            <p:ph type="pic" sz="quarter" idx="10" hasCustomPrompt="1"/>
          </p:nvPr>
        </p:nvSpPr>
        <p:spPr>
          <a:xfrm>
            <a:off x="647273" y="516579"/>
            <a:ext cx="6750120" cy="4002781"/>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a:t>Your Picture Here And Send To Back</a:t>
            </a:r>
            <a:endParaRPr lang="ko-KR" altLang="en-US" dirty="0"/>
          </a:p>
        </p:txBody>
      </p:sp>
    </p:spTree>
    <p:extLst>
      <p:ext uri="{BB962C8B-B14F-4D97-AF65-F5344CB8AC3E}">
        <p14:creationId xmlns:p14="http://schemas.microsoft.com/office/powerpoint/2010/main" val="31747339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81691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3_Image slide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CD079DFE-31BE-4F2D-A3F9-C3DC56D775D1}"/>
              </a:ext>
            </a:extLst>
          </p:cNvPr>
          <p:cNvSpPr>
            <a:spLocks noGrp="1"/>
          </p:cNvSpPr>
          <p:nvPr>
            <p:ph type="pic" sz="quarter" idx="10" hasCustomPrompt="1"/>
          </p:nvPr>
        </p:nvSpPr>
        <p:spPr>
          <a:xfrm>
            <a:off x="5658418" y="2"/>
            <a:ext cx="6533583" cy="6857999"/>
          </a:xfrm>
          <a:custGeom>
            <a:avLst/>
            <a:gdLst>
              <a:gd name="connsiteX0" fmla="*/ 2592666 w 6533583"/>
              <a:gd name="connsiteY0" fmla="*/ 0 h 6857999"/>
              <a:gd name="connsiteX1" fmla="*/ 6533583 w 6533583"/>
              <a:gd name="connsiteY1" fmla="*/ 0 h 6857999"/>
              <a:gd name="connsiteX2" fmla="*/ 6533583 w 6533583"/>
              <a:gd name="connsiteY2" fmla="*/ 1085634 h 6857999"/>
              <a:gd name="connsiteX3" fmla="*/ 4351340 w 6533583"/>
              <a:gd name="connsiteY3" fmla="*/ 6857999 h 6857999"/>
              <a:gd name="connsiteX4" fmla="*/ 0 w 6533583"/>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3583" h="6857999">
                <a:moveTo>
                  <a:pt x="2592666" y="0"/>
                </a:moveTo>
                <a:lnTo>
                  <a:pt x="6533583" y="0"/>
                </a:lnTo>
                <a:lnTo>
                  <a:pt x="6533583" y="1085634"/>
                </a:lnTo>
                <a:lnTo>
                  <a:pt x="4351340" y="6857999"/>
                </a:lnTo>
                <a:lnTo>
                  <a:pt x="0" y="6857999"/>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7789295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74599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4_Image slide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92AA8423-F0F6-433D-B4FA-F1D6C0FC073A}"/>
              </a:ext>
            </a:extLst>
          </p:cNvPr>
          <p:cNvSpPr>
            <a:spLocks noGrp="1"/>
          </p:cNvSpPr>
          <p:nvPr>
            <p:ph type="pic" sz="quarter" idx="10" hasCustomPrompt="1"/>
          </p:nvPr>
        </p:nvSpPr>
        <p:spPr>
          <a:xfrm>
            <a:off x="3353072" y="2"/>
            <a:ext cx="5472876" cy="6857999"/>
          </a:xfrm>
          <a:custGeom>
            <a:avLst/>
            <a:gdLst>
              <a:gd name="connsiteX0" fmla="*/ 1236560 w 5472876"/>
              <a:gd name="connsiteY0" fmla="*/ 0 h 6857999"/>
              <a:gd name="connsiteX1" fmla="*/ 5472876 w 5472876"/>
              <a:gd name="connsiteY1" fmla="*/ 0 h 6857999"/>
              <a:gd name="connsiteX2" fmla="*/ 4236316 w 5472876"/>
              <a:gd name="connsiteY2" fmla="*/ 6857999 h 6857999"/>
              <a:gd name="connsiteX3" fmla="*/ 0 w 5472876"/>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5472876" h="6857999">
                <a:moveTo>
                  <a:pt x="1236560" y="0"/>
                </a:moveTo>
                <a:lnTo>
                  <a:pt x="5472876" y="0"/>
                </a:lnTo>
                <a:lnTo>
                  <a:pt x="4236316" y="6857999"/>
                </a:lnTo>
                <a:lnTo>
                  <a:pt x="0" y="6857999"/>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a:t>Your Picture Here And Send To Back</a:t>
            </a:r>
            <a:endParaRPr lang="ko-KR" altLang="en-US" dirty="0"/>
          </a:p>
        </p:txBody>
      </p:sp>
    </p:spTree>
    <p:extLst>
      <p:ext uri="{BB962C8B-B14F-4D97-AF65-F5344CB8AC3E}">
        <p14:creationId xmlns:p14="http://schemas.microsoft.com/office/powerpoint/2010/main" val="2696207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736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9_Contents slide layout">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xmlns="" id="{0C43DEA0-2EE9-4913-9EC5-65C6A53C0EBB}"/>
              </a:ext>
            </a:extLst>
          </p:cNvPr>
          <p:cNvGrpSpPr/>
          <p:nvPr userDrawn="1"/>
        </p:nvGrpSpPr>
        <p:grpSpPr>
          <a:xfrm>
            <a:off x="7317552" y="3646153"/>
            <a:ext cx="4332943" cy="2380659"/>
            <a:chOff x="-548507" y="477868"/>
            <a:chExt cx="11570449" cy="6357177"/>
          </a:xfrm>
        </p:grpSpPr>
        <p:sp>
          <p:nvSpPr>
            <p:cNvPr id="66" name="Freeform: Shape 65">
              <a:extLst>
                <a:ext uri="{FF2B5EF4-FFF2-40B4-BE49-F238E27FC236}">
                  <a16:creationId xmlns:a16="http://schemas.microsoft.com/office/drawing/2014/main" xmlns="" id="{DC50CA25-05AD-40BC-BCC4-264E8591F02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xmlns="" id="{69639376-445C-4429-B9B4-FEB590CA64E3}"/>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xmlns="" id="{73C73A6B-A910-4848-BD4E-06298A05C91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xmlns="" id="{5D574718-BAB0-42AA-918D-D282D2ADDF3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xmlns="" id="{FB5E896F-2B03-4DA9-8FEC-FF224E701552}"/>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71" name="Group 70">
              <a:extLst>
                <a:ext uri="{FF2B5EF4-FFF2-40B4-BE49-F238E27FC236}">
                  <a16:creationId xmlns:a16="http://schemas.microsoft.com/office/drawing/2014/main" xmlns="" id="{46917977-FE22-465D-A99B-D77B8A7C4439}"/>
                </a:ext>
              </a:extLst>
            </p:cNvPr>
            <p:cNvGrpSpPr/>
            <p:nvPr/>
          </p:nvGrpSpPr>
          <p:grpSpPr>
            <a:xfrm>
              <a:off x="1606" y="6382978"/>
              <a:ext cx="413937" cy="115242"/>
              <a:chOff x="5955" y="6353672"/>
              <a:chExt cx="413937" cy="115242"/>
            </a:xfrm>
          </p:grpSpPr>
          <p:sp>
            <p:nvSpPr>
              <p:cNvPr id="76" name="Rectangle: Rounded Corners 75">
                <a:extLst>
                  <a:ext uri="{FF2B5EF4-FFF2-40B4-BE49-F238E27FC236}">
                    <a16:creationId xmlns:a16="http://schemas.microsoft.com/office/drawing/2014/main" xmlns="" id="{8081D34D-AFA1-419F-A22C-B6BF4AD8E66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xmlns="" id="{6E9666BA-458B-474D-A142-19197F6F03E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xmlns="" id="{FE615392-4A18-4729-8B81-E8AD1A392C6F}"/>
                </a:ext>
              </a:extLst>
            </p:cNvPr>
            <p:cNvGrpSpPr/>
            <p:nvPr/>
          </p:nvGrpSpPr>
          <p:grpSpPr>
            <a:xfrm>
              <a:off x="9855291" y="6381600"/>
              <a:ext cx="885989" cy="115242"/>
              <a:chOff x="5955" y="6353672"/>
              <a:chExt cx="413937" cy="115242"/>
            </a:xfrm>
          </p:grpSpPr>
          <p:sp>
            <p:nvSpPr>
              <p:cNvPr id="74" name="Rectangle: Rounded Corners 73">
                <a:extLst>
                  <a:ext uri="{FF2B5EF4-FFF2-40B4-BE49-F238E27FC236}">
                    <a16:creationId xmlns:a16="http://schemas.microsoft.com/office/drawing/2014/main" xmlns="" id="{B85B2476-AD72-4D12-AABF-BCFFF070760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xmlns="" id="{7BF2C156-00E6-4915-BDC6-0E2191E610D7}"/>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Freeform: Shape 72">
              <a:extLst>
                <a:ext uri="{FF2B5EF4-FFF2-40B4-BE49-F238E27FC236}">
                  <a16:creationId xmlns:a16="http://schemas.microsoft.com/office/drawing/2014/main" xmlns="" id="{1E51F274-34D5-42DA-A528-72692C65B6A3}"/>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52" name="Group 51">
            <a:extLst>
              <a:ext uri="{FF2B5EF4-FFF2-40B4-BE49-F238E27FC236}">
                <a16:creationId xmlns:a16="http://schemas.microsoft.com/office/drawing/2014/main" xmlns="" id="{C6C50B4C-AD30-4551-8731-38211BEF3D58}"/>
              </a:ext>
            </a:extLst>
          </p:cNvPr>
          <p:cNvGrpSpPr/>
          <p:nvPr userDrawn="1"/>
        </p:nvGrpSpPr>
        <p:grpSpPr>
          <a:xfrm>
            <a:off x="7317552" y="831188"/>
            <a:ext cx="4332943" cy="2380659"/>
            <a:chOff x="-548507" y="477868"/>
            <a:chExt cx="11570449" cy="6357177"/>
          </a:xfrm>
        </p:grpSpPr>
        <p:sp>
          <p:nvSpPr>
            <p:cNvPr id="53" name="Freeform: Shape 52">
              <a:extLst>
                <a:ext uri="{FF2B5EF4-FFF2-40B4-BE49-F238E27FC236}">
                  <a16:creationId xmlns:a16="http://schemas.microsoft.com/office/drawing/2014/main" xmlns="" id="{D8907216-3C3D-43AE-8CA6-E0B0B8151AA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xmlns="" id="{C2D1311A-B8ED-498C-92AC-1A3563650E95}"/>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xmlns="" id="{B2D5E24C-EA5C-4CA3-A6D8-0CF8282C2CF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xmlns="" id="{963A8A47-9C63-47C2-9B44-BB196A82877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xmlns="" id="{B4ACF8CC-0176-4A7D-8E6E-3C2C100DC5C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58" name="Group 57">
              <a:extLst>
                <a:ext uri="{FF2B5EF4-FFF2-40B4-BE49-F238E27FC236}">
                  <a16:creationId xmlns:a16="http://schemas.microsoft.com/office/drawing/2014/main" xmlns="" id="{3BA2C283-8525-4A27-A7B4-7E6F480B4A7A}"/>
                </a:ext>
              </a:extLst>
            </p:cNvPr>
            <p:cNvGrpSpPr/>
            <p:nvPr/>
          </p:nvGrpSpPr>
          <p:grpSpPr>
            <a:xfrm>
              <a:off x="1606" y="6382978"/>
              <a:ext cx="413937" cy="115242"/>
              <a:chOff x="5955" y="6353672"/>
              <a:chExt cx="413937" cy="115242"/>
            </a:xfrm>
          </p:grpSpPr>
          <p:sp>
            <p:nvSpPr>
              <p:cNvPr id="63" name="Rectangle: Rounded Corners 62">
                <a:extLst>
                  <a:ext uri="{FF2B5EF4-FFF2-40B4-BE49-F238E27FC236}">
                    <a16:creationId xmlns:a16="http://schemas.microsoft.com/office/drawing/2014/main" xmlns="" id="{C98143F0-ECB0-4F97-811B-F4FC7667A6C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xmlns="" id="{533F95F6-A7D3-4317-90F2-9D27883870C8}"/>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xmlns="" id="{85B34BD4-73F1-4D08-8B34-2A7B9259B04A}"/>
                </a:ext>
              </a:extLst>
            </p:cNvPr>
            <p:cNvGrpSpPr/>
            <p:nvPr/>
          </p:nvGrpSpPr>
          <p:grpSpPr>
            <a:xfrm>
              <a:off x="9855291" y="6381600"/>
              <a:ext cx="885989" cy="115242"/>
              <a:chOff x="5955" y="6353672"/>
              <a:chExt cx="413937" cy="115242"/>
            </a:xfrm>
          </p:grpSpPr>
          <p:sp>
            <p:nvSpPr>
              <p:cNvPr id="61" name="Rectangle: Rounded Corners 60">
                <a:extLst>
                  <a:ext uri="{FF2B5EF4-FFF2-40B4-BE49-F238E27FC236}">
                    <a16:creationId xmlns:a16="http://schemas.microsoft.com/office/drawing/2014/main" xmlns="" id="{5A62EFEC-1177-4550-A16B-03610C20A74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xmlns="" id="{F8C546E3-CFAC-4A82-907D-F96ED6D745F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0" name="Freeform: Shape 59">
              <a:extLst>
                <a:ext uri="{FF2B5EF4-FFF2-40B4-BE49-F238E27FC236}">
                  <a16:creationId xmlns:a16="http://schemas.microsoft.com/office/drawing/2014/main" xmlns="" id="{A5682069-156F-43FE-8A21-B431680102A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2" name="Rectangle 41">
            <a:extLst>
              <a:ext uri="{FF2B5EF4-FFF2-40B4-BE49-F238E27FC236}">
                <a16:creationId xmlns:a16="http://schemas.microsoft.com/office/drawing/2014/main" xmlns="" id="{7F06C85C-84F2-4B8B-9F72-A47B15514A1A}"/>
              </a:ext>
            </a:extLst>
          </p:cNvPr>
          <p:cNvSpPr/>
          <p:nvPr userDrawn="1"/>
        </p:nvSpPr>
        <p:spPr>
          <a:xfrm>
            <a:off x="0" y="0"/>
            <a:ext cx="12192000" cy="403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Rectangle 42">
            <a:extLst>
              <a:ext uri="{FF2B5EF4-FFF2-40B4-BE49-F238E27FC236}">
                <a16:creationId xmlns:a16="http://schemas.microsoft.com/office/drawing/2014/main" xmlns="" id="{F974B59B-8C0F-414A-9BDE-49506548142E}"/>
              </a:ext>
            </a:extLst>
          </p:cNvPr>
          <p:cNvSpPr/>
          <p:nvPr userDrawn="1"/>
        </p:nvSpPr>
        <p:spPr>
          <a:xfrm>
            <a:off x="0" y="6453336"/>
            <a:ext cx="12192000" cy="4046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Picture Placeholder 2">
            <a:extLst>
              <a:ext uri="{FF2B5EF4-FFF2-40B4-BE49-F238E27FC236}">
                <a16:creationId xmlns:a16="http://schemas.microsoft.com/office/drawing/2014/main" xmlns="" id="{A421B7C0-B1B5-48F7-B59A-F41E572A2013}"/>
              </a:ext>
            </a:extLst>
          </p:cNvPr>
          <p:cNvSpPr>
            <a:spLocks noGrp="1"/>
          </p:cNvSpPr>
          <p:nvPr>
            <p:ph type="pic" idx="1" hasCustomPrompt="1"/>
          </p:nvPr>
        </p:nvSpPr>
        <p:spPr>
          <a:xfrm>
            <a:off x="7930565" y="966594"/>
            <a:ext cx="3101993" cy="19127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1" name="Picture Placeholder 2">
            <a:extLst>
              <a:ext uri="{FF2B5EF4-FFF2-40B4-BE49-F238E27FC236}">
                <a16:creationId xmlns:a16="http://schemas.microsoft.com/office/drawing/2014/main" xmlns="" id="{A2E1D95A-9D58-44C2-805F-707B44E68128}"/>
              </a:ext>
            </a:extLst>
          </p:cNvPr>
          <p:cNvSpPr>
            <a:spLocks noGrp="1"/>
          </p:cNvSpPr>
          <p:nvPr>
            <p:ph type="pic" idx="10" hasCustomPrompt="1"/>
          </p:nvPr>
        </p:nvSpPr>
        <p:spPr>
          <a:xfrm>
            <a:off x="7930565" y="3800562"/>
            <a:ext cx="3101993" cy="19127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411498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57910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5_Image slide layout">
    <p:bg>
      <p:bgPr>
        <a:solidFill>
          <a:schemeClr val="bg1"/>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xmlns="" id="{107E2758-DA4A-4008-80CB-93DDF97EEA84}"/>
              </a:ext>
            </a:extLst>
          </p:cNvPr>
          <p:cNvSpPr/>
          <p:nvPr userDrawn="1"/>
        </p:nvSpPr>
        <p:spPr>
          <a:xfrm>
            <a:off x="6096000" y="1134290"/>
            <a:ext cx="5529944" cy="2749733"/>
          </a:xfrm>
          <a:prstGeom prst="frame">
            <a:avLst>
              <a:gd name="adj1" fmla="val 13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그림 개체 틀 2">
            <a:extLst>
              <a:ext uri="{FF2B5EF4-FFF2-40B4-BE49-F238E27FC236}">
                <a16:creationId xmlns:a16="http://schemas.microsoft.com/office/drawing/2014/main" xmlns="" id="{5BCE13DB-8AC7-4602-9142-AE7EF8EAB5B4}"/>
              </a:ext>
            </a:extLst>
          </p:cNvPr>
          <p:cNvSpPr>
            <a:spLocks noGrp="1"/>
          </p:cNvSpPr>
          <p:nvPr>
            <p:ph type="pic" sz="quarter" idx="15" hasCustomPrompt="1"/>
          </p:nvPr>
        </p:nvSpPr>
        <p:spPr>
          <a:xfrm>
            <a:off x="8299269" y="-1"/>
            <a:ext cx="3017520" cy="364889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18" name="Picture Placeholder 17">
            <a:extLst>
              <a:ext uri="{FF2B5EF4-FFF2-40B4-BE49-F238E27FC236}">
                <a16:creationId xmlns:a16="http://schemas.microsoft.com/office/drawing/2014/main" xmlns="" id="{FB018636-911C-490E-9E5C-B616DF52E78A}"/>
              </a:ext>
            </a:extLst>
          </p:cNvPr>
          <p:cNvSpPr>
            <a:spLocks noGrp="1"/>
          </p:cNvSpPr>
          <p:nvPr>
            <p:ph type="pic" sz="quarter" idx="16" hasCustomPrompt="1"/>
          </p:nvPr>
        </p:nvSpPr>
        <p:spPr>
          <a:xfrm>
            <a:off x="1339223" y="0"/>
            <a:ext cx="3612156"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3593960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0567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6_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D2C59715-0591-4B9D-8DF3-CA84D8FBF869}"/>
              </a:ext>
            </a:extLst>
          </p:cNvPr>
          <p:cNvSpPr>
            <a:spLocks noGrp="1"/>
          </p:cNvSpPr>
          <p:nvPr>
            <p:ph type="pic" sz="quarter" idx="14" hasCustomPrompt="1"/>
          </p:nvPr>
        </p:nvSpPr>
        <p:spPr>
          <a:xfrm>
            <a:off x="0" y="0"/>
            <a:ext cx="6504010" cy="6858000"/>
          </a:xfrm>
          <a:custGeom>
            <a:avLst/>
            <a:gdLst>
              <a:gd name="connsiteX0" fmla="*/ 2612170 w 6504010"/>
              <a:gd name="connsiteY0" fmla="*/ 0 h 6858000"/>
              <a:gd name="connsiteX1" fmla="*/ 4486354 w 6504010"/>
              <a:gd name="connsiteY1" fmla="*/ 0 h 6858000"/>
              <a:gd name="connsiteX2" fmla="*/ 6504010 w 6504010"/>
              <a:gd name="connsiteY2" fmla="*/ 4666806 h 6858000"/>
              <a:gd name="connsiteX3" fmla="*/ 1435812 w 6504010"/>
              <a:gd name="connsiteY3" fmla="*/ 6858000 h 6858000"/>
              <a:gd name="connsiteX4" fmla="*/ 1101944 w 6504010"/>
              <a:gd name="connsiteY4" fmla="*/ 6858000 h 6858000"/>
              <a:gd name="connsiteX5" fmla="*/ 0 w 6504010"/>
              <a:gd name="connsiteY5" fmla="*/ 4309223 h 6858000"/>
              <a:gd name="connsiteX6" fmla="*/ 0 w 6504010"/>
              <a:gd name="connsiteY6" fmla="*/ 112935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04010" h="6858000">
                <a:moveTo>
                  <a:pt x="2612170" y="0"/>
                </a:moveTo>
                <a:lnTo>
                  <a:pt x="4486354" y="0"/>
                </a:lnTo>
                <a:lnTo>
                  <a:pt x="6504010" y="4666806"/>
                </a:lnTo>
                <a:lnTo>
                  <a:pt x="1435812" y="6858000"/>
                </a:lnTo>
                <a:lnTo>
                  <a:pt x="1101944" y="6858000"/>
                </a:lnTo>
                <a:lnTo>
                  <a:pt x="0" y="4309223"/>
                </a:lnTo>
                <a:lnTo>
                  <a:pt x="0" y="1129351"/>
                </a:lnTo>
                <a:close/>
              </a:path>
            </a:pathLst>
          </a:custGeom>
          <a:solidFill>
            <a:schemeClr val="bg1">
              <a:lumMod val="95000"/>
            </a:schemeClr>
          </a:solidFill>
        </p:spPr>
        <p:txBody>
          <a:bodyPr wrap="square" anchor="ctr">
            <a:noAutofit/>
          </a:bodyP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671147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52659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9012981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15981547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3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710378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3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87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6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79643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35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xmlns="" id="{577FA290-712D-4C40-BD40-7D1E8ADCF0EB}"/>
              </a:ext>
            </a:extLst>
          </p:cNvPr>
          <p:cNvGrpSpPr/>
          <p:nvPr userDrawn="1"/>
        </p:nvGrpSpPr>
        <p:grpSpPr>
          <a:xfrm>
            <a:off x="295274" y="-162144"/>
            <a:ext cx="11522068" cy="1366577"/>
            <a:chOff x="295274" y="-162144"/>
            <a:chExt cx="11522068" cy="1366577"/>
          </a:xfrm>
        </p:grpSpPr>
        <p:sp>
          <p:nvSpPr>
            <p:cNvPr id="4" name="Freeform: Shape 3">
              <a:extLst>
                <a:ext uri="{FF2B5EF4-FFF2-40B4-BE49-F238E27FC236}">
                  <a16:creationId xmlns:a16="http://schemas.microsoft.com/office/drawing/2014/main" xmlns="" id="{F783945F-25AC-4AD4-B372-7E9939ED5482}"/>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B4231E36-AD19-4F03-AC86-15DD707C3117}"/>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509421CD-C139-4DFB-9E39-293309A600F7}"/>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7" name="Freeform: Shape 6">
              <a:extLst>
                <a:ext uri="{FF2B5EF4-FFF2-40B4-BE49-F238E27FC236}">
                  <a16:creationId xmlns:a16="http://schemas.microsoft.com/office/drawing/2014/main" xmlns="" id="{10223A41-9E76-4BBF-9ADF-84ACC1570DC9}"/>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a16="http://schemas.microsoft.com/office/drawing/2014/main" xmlns="" id="{C64ECCCF-678E-4D29-AB37-43490F889CD7}"/>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a16="http://schemas.microsoft.com/office/drawing/2014/main" xmlns="" id="{D485D52E-3EB4-4114-BEFD-9FD63ABD1C95}"/>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a16="http://schemas.microsoft.com/office/drawing/2014/main" xmlns="" id="{BA02A0FC-6F25-4ED7-A456-E7DA832320D4}"/>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a16="http://schemas.microsoft.com/office/drawing/2014/main" xmlns="" id="{BAB3F657-A977-4498-8840-F4C294302F35}"/>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a16="http://schemas.microsoft.com/office/drawing/2014/main" xmlns="" id="{0091CC98-BE28-471F-BF69-CAE9FC4E487F}"/>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a16="http://schemas.microsoft.com/office/drawing/2014/main" xmlns="" id="{00606BF6-759D-4244-8D34-8243397D610E}"/>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Tree>
    <p:extLst>
      <p:ext uri="{BB962C8B-B14F-4D97-AF65-F5344CB8AC3E}">
        <p14:creationId xmlns:p14="http://schemas.microsoft.com/office/powerpoint/2010/main" val="15502497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36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xmlns="" id="{4C264C26-74D8-4ABF-9E51-BD9856F1E7E0}"/>
              </a:ext>
            </a:extLst>
          </p:cNvPr>
          <p:cNvSpPr/>
          <p:nvPr userDrawn="1"/>
        </p:nvSpPr>
        <p:spPr>
          <a:xfrm>
            <a:off x="0" y="5949226"/>
            <a:ext cx="12198495" cy="910624"/>
          </a:xfrm>
          <a:custGeom>
            <a:avLst/>
            <a:gdLst>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9751 w 12205236"/>
              <a:gd name="connsiteY118" fmla="*/ 159406 h 1044430"/>
              <a:gd name="connsiteX119" fmla="*/ 11338160 w 12205236"/>
              <a:gd name="connsiteY119" fmla="*/ 178288 h 1044430"/>
              <a:gd name="connsiteX120" fmla="*/ 11336104 w 12205236"/>
              <a:gd name="connsiteY120" fmla="*/ 214183 h 1044430"/>
              <a:gd name="connsiteX121" fmla="*/ 11346424 w 12205236"/>
              <a:gd name="connsiteY121" fmla="*/ 288619 h 1044430"/>
              <a:gd name="connsiteX122" fmla="*/ 11329934 w 12205236"/>
              <a:gd name="connsiteY122" fmla="*/ 213996 h 1044430"/>
              <a:gd name="connsiteX123" fmla="*/ 11331617 w 12205236"/>
              <a:gd name="connsiteY123" fmla="*/ 176232 h 1044430"/>
              <a:gd name="connsiteX124" fmla="*/ 11330682 w 12205236"/>
              <a:gd name="connsiteY124" fmla="*/ 166697 h 1044430"/>
              <a:gd name="connsiteX125" fmla="*/ 11320587 w 12205236"/>
              <a:gd name="connsiteY125" fmla="*/ 169315 h 1044430"/>
              <a:gd name="connsiteX126" fmla="*/ 11315166 w 12205236"/>
              <a:gd name="connsiteY126" fmla="*/ 172680 h 1044430"/>
              <a:gd name="connsiteX127" fmla="*/ 11277776 w 12205236"/>
              <a:gd name="connsiteY127" fmla="*/ 204461 h 1044430"/>
              <a:gd name="connsiteX128" fmla="*/ 11265436 w 12205236"/>
              <a:gd name="connsiteY128" fmla="*/ 217174 h 1044430"/>
              <a:gd name="connsiteX129" fmla="*/ 11199630 w 12205236"/>
              <a:gd name="connsiteY129" fmla="*/ 287467 h 1044430"/>
              <a:gd name="connsiteX130" fmla="*/ 11051004 w 12205236"/>
              <a:gd name="connsiteY130" fmla="*/ 311958 h 1044430"/>
              <a:gd name="connsiteX131" fmla="*/ 11045770 w 12205236"/>
              <a:gd name="connsiteY131" fmla="*/ 310088 h 1044430"/>
              <a:gd name="connsiteX132" fmla="*/ 11027636 w 12205236"/>
              <a:gd name="connsiteY132" fmla="*/ 345983 h 1044430"/>
              <a:gd name="connsiteX133" fmla="*/ 11014175 w 12205236"/>
              <a:gd name="connsiteY133" fmla="*/ 376643 h 1044430"/>
              <a:gd name="connsiteX134" fmla="*/ 11019036 w 12205236"/>
              <a:gd name="connsiteY134" fmla="*/ 430484 h 1044430"/>
              <a:gd name="connsiteX135" fmla="*/ 11019036 w 12205236"/>
              <a:gd name="connsiteY135" fmla="*/ 430671 h 1044430"/>
              <a:gd name="connsiteX136" fmla="*/ 11019784 w 12205236"/>
              <a:gd name="connsiteY136" fmla="*/ 435158 h 1044430"/>
              <a:gd name="connsiteX137" fmla="*/ 11028197 w 12205236"/>
              <a:gd name="connsiteY137" fmla="*/ 513490 h 1044430"/>
              <a:gd name="connsiteX138" fmla="*/ 11049322 w 12205236"/>
              <a:gd name="connsiteY138" fmla="*/ 556676 h 1044430"/>
              <a:gd name="connsiteX139" fmla="*/ 11049883 w 12205236"/>
              <a:gd name="connsiteY139" fmla="*/ 566023 h 1044430"/>
              <a:gd name="connsiteX140" fmla="*/ 11085590 w 12205236"/>
              <a:gd name="connsiteY140" fmla="*/ 679128 h 1044430"/>
              <a:gd name="connsiteX141" fmla="*/ 11104472 w 12205236"/>
              <a:gd name="connsiteY141" fmla="*/ 689971 h 1044430"/>
              <a:gd name="connsiteX142" fmla="*/ 11317035 w 12205236"/>
              <a:gd name="connsiteY142" fmla="*/ 699880 h 1044430"/>
              <a:gd name="connsiteX143" fmla="*/ 11460986 w 12205236"/>
              <a:gd name="connsiteY143" fmla="*/ 711097 h 1044430"/>
              <a:gd name="connsiteX144" fmla="*/ 11472764 w 12205236"/>
              <a:gd name="connsiteY144" fmla="*/ 703993 h 1044430"/>
              <a:gd name="connsiteX145" fmla="*/ 11480056 w 12205236"/>
              <a:gd name="connsiteY145" fmla="*/ 653703 h 1044430"/>
              <a:gd name="connsiteX146" fmla="*/ 11491272 w 12205236"/>
              <a:gd name="connsiteY146" fmla="*/ 594066 h 1044430"/>
              <a:gd name="connsiteX147" fmla="*/ 11500620 w 12205236"/>
              <a:gd name="connsiteY147" fmla="*/ 565649 h 1044430"/>
              <a:gd name="connsiteX148" fmla="*/ 11508659 w 12205236"/>
              <a:gd name="connsiteY148" fmla="*/ 503582 h 1044430"/>
              <a:gd name="connsiteX149" fmla="*/ 11499124 w 12205236"/>
              <a:gd name="connsiteY149" fmla="*/ 492925 h 1044430"/>
              <a:gd name="connsiteX150" fmla="*/ 11412193 w 12205236"/>
              <a:gd name="connsiteY150" fmla="*/ 457405 h 1044430"/>
              <a:gd name="connsiteX151" fmla="*/ 11392189 w 12205236"/>
              <a:gd name="connsiteY151" fmla="*/ 434036 h 1044430"/>
              <a:gd name="connsiteX152" fmla="*/ 11392002 w 12205236"/>
              <a:gd name="connsiteY152" fmla="*/ 434223 h 1044430"/>
              <a:gd name="connsiteX153" fmla="*/ 11380785 w 12205236"/>
              <a:gd name="connsiteY153" fmla="*/ 413845 h 1044430"/>
              <a:gd name="connsiteX154" fmla="*/ 11366950 w 12205236"/>
              <a:gd name="connsiteY154" fmla="*/ 381503 h 1044430"/>
              <a:gd name="connsiteX155" fmla="*/ 11350474 w 12205236"/>
              <a:gd name="connsiteY155" fmla="*/ 306943 h 1044430"/>
              <a:gd name="connsiteX156" fmla="*/ 11346947 w 12205236"/>
              <a:gd name="connsiteY156" fmla="*/ 216052 h 1044430"/>
              <a:gd name="connsiteX157" fmla="*/ 11352369 w 12205236"/>
              <a:gd name="connsiteY157" fmla="*/ 178475 h 1044430"/>
              <a:gd name="connsiteX158" fmla="*/ 11354986 w 12205236"/>
              <a:gd name="connsiteY158" fmla="*/ 164828 h 1044430"/>
              <a:gd name="connsiteX159" fmla="*/ 11349751 w 12205236"/>
              <a:gd name="connsiteY159" fmla="*/ 159406 h 1044430"/>
              <a:gd name="connsiteX160" fmla="*/ 10931520 w 12205236"/>
              <a:gd name="connsiteY160" fmla="*/ 265 h 1044430"/>
              <a:gd name="connsiteX161" fmla="*/ 10940144 w 12205236"/>
              <a:gd name="connsiteY161" fmla="*/ 2929 h 1044430"/>
              <a:gd name="connsiteX162" fmla="*/ 10943321 w 12205236"/>
              <a:gd name="connsiteY162" fmla="*/ 6668 h 1044430"/>
              <a:gd name="connsiteX163" fmla="*/ 10943695 w 12205236"/>
              <a:gd name="connsiteY163" fmla="*/ 30224 h 1044430"/>
              <a:gd name="connsiteX164" fmla="*/ 10937526 w 12205236"/>
              <a:gd name="connsiteY164" fmla="*/ 48731 h 1044430"/>
              <a:gd name="connsiteX165" fmla="*/ 10936218 w 12205236"/>
              <a:gd name="connsiteY165" fmla="*/ 54901 h 1044430"/>
              <a:gd name="connsiteX166" fmla="*/ 10930983 w 12205236"/>
              <a:gd name="connsiteY166" fmla="*/ 47797 h 1044430"/>
              <a:gd name="connsiteX167" fmla="*/ 10930422 w 12205236"/>
              <a:gd name="connsiteY167" fmla="*/ 68175 h 1044430"/>
              <a:gd name="connsiteX168" fmla="*/ 10937713 w 12205236"/>
              <a:gd name="connsiteY168" fmla="*/ 79765 h 1044430"/>
              <a:gd name="connsiteX169" fmla="*/ 10973794 w 12205236"/>
              <a:gd name="connsiteY169" fmla="*/ 105751 h 1044430"/>
              <a:gd name="connsiteX170" fmla="*/ 10977346 w 12205236"/>
              <a:gd name="connsiteY170" fmla="*/ 109864 h 1044430"/>
              <a:gd name="connsiteX171" fmla="*/ 11013802 w 12205236"/>
              <a:gd name="connsiteY171" fmla="*/ 137159 h 1044430"/>
              <a:gd name="connsiteX172" fmla="*/ 11039975 w 12205236"/>
              <a:gd name="connsiteY172" fmla="*/ 163145 h 1044430"/>
              <a:gd name="connsiteX173" fmla="*/ 11087834 w 12205236"/>
              <a:gd name="connsiteY173" fmla="*/ 197731 h 1044430"/>
              <a:gd name="connsiteX174" fmla="*/ 11181870 w 12205236"/>
              <a:gd name="connsiteY174" fmla="*/ 189131 h 1044430"/>
              <a:gd name="connsiteX175" fmla="*/ 11210660 w 12205236"/>
              <a:gd name="connsiteY175" fmla="*/ 156041 h 1044430"/>
              <a:gd name="connsiteX176" fmla="*/ 11217204 w 12205236"/>
              <a:gd name="connsiteY176" fmla="*/ 145011 h 1044430"/>
              <a:gd name="connsiteX177" fmla="*/ 11235712 w 12205236"/>
              <a:gd name="connsiteY177" fmla="*/ 107621 h 1044430"/>
              <a:gd name="connsiteX178" fmla="*/ 11240946 w 12205236"/>
              <a:gd name="connsiteY178" fmla="*/ 77335 h 1044430"/>
              <a:gd name="connsiteX179" fmla="*/ 11252911 w 12205236"/>
              <a:gd name="connsiteY179" fmla="*/ 63875 h 1044430"/>
              <a:gd name="connsiteX180" fmla="*/ 11248798 w 12205236"/>
              <a:gd name="connsiteY180" fmla="*/ 58827 h 1044430"/>
              <a:gd name="connsiteX181" fmla="*/ 11254220 w 12205236"/>
              <a:gd name="connsiteY181" fmla="*/ 58453 h 1044430"/>
              <a:gd name="connsiteX182" fmla="*/ 11256650 w 12205236"/>
              <a:gd name="connsiteY182" fmla="*/ 60136 h 1044430"/>
              <a:gd name="connsiteX183" fmla="*/ 11279458 w 12205236"/>
              <a:gd name="connsiteY183" fmla="*/ 63501 h 1044430"/>
              <a:gd name="connsiteX184" fmla="*/ 11317035 w 12205236"/>
              <a:gd name="connsiteY184" fmla="*/ 66305 h 1044430"/>
              <a:gd name="connsiteX185" fmla="*/ 11329186 w 12205236"/>
              <a:gd name="connsiteY185" fmla="*/ 70605 h 1044430"/>
              <a:gd name="connsiteX186" fmla="*/ 11336665 w 12205236"/>
              <a:gd name="connsiteY186" fmla="*/ 72848 h 1044430"/>
              <a:gd name="connsiteX187" fmla="*/ 11374428 w 12205236"/>
              <a:gd name="connsiteY187" fmla="*/ 73222 h 1044430"/>
              <a:gd name="connsiteX188" fmla="*/ 11397236 w 12205236"/>
              <a:gd name="connsiteY188" fmla="*/ 74157 h 1044430"/>
              <a:gd name="connsiteX189" fmla="*/ 11411632 w 12205236"/>
              <a:gd name="connsiteY189" fmla="*/ 80887 h 1044430"/>
              <a:gd name="connsiteX190" fmla="*/ 11431822 w 12205236"/>
              <a:gd name="connsiteY190" fmla="*/ 116595 h 1044430"/>
              <a:gd name="connsiteX191" fmla="*/ 11428457 w 12205236"/>
              <a:gd name="connsiteY191" fmla="*/ 136037 h 1044430"/>
              <a:gd name="connsiteX192" fmla="*/ 11425092 w 12205236"/>
              <a:gd name="connsiteY192" fmla="*/ 135103 h 1044430"/>
              <a:gd name="connsiteX193" fmla="*/ 11421353 w 12205236"/>
              <a:gd name="connsiteY193" fmla="*/ 139029 h 1044430"/>
              <a:gd name="connsiteX194" fmla="*/ 11401350 w 12205236"/>
              <a:gd name="connsiteY194" fmla="*/ 152489 h 1044430"/>
              <a:gd name="connsiteX195" fmla="*/ 11380224 w 12205236"/>
              <a:gd name="connsiteY195" fmla="*/ 155293 h 1044430"/>
              <a:gd name="connsiteX196" fmla="*/ 11358912 w 12205236"/>
              <a:gd name="connsiteY196" fmla="*/ 174549 h 1044430"/>
              <a:gd name="connsiteX197" fmla="*/ 11358164 w 12205236"/>
              <a:gd name="connsiteY197" fmla="*/ 181840 h 1044430"/>
              <a:gd name="connsiteX198" fmla="*/ 11352742 w 12205236"/>
              <a:gd name="connsiteY198" fmla="*/ 221100 h 1044430"/>
              <a:gd name="connsiteX199" fmla="*/ 11351995 w 12205236"/>
              <a:gd name="connsiteY199" fmla="*/ 256620 h 1044430"/>
              <a:gd name="connsiteX200" fmla="*/ 11363399 w 12205236"/>
              <a:gd name="connsiteY200" fmla="*/ 347104 h 1044430"/>
              <a:gd name="connsiteX201" fmla="*/ 11399854 w 12205236"/>
              <a:gd name="connsiteY201" fmla="*/ 420389 h 1044430"/>
              <a:gd name="connsiteX202" fmla="*/ 11514454 w 12205236"/>
              <a:gd name="connsiteY202" fmla="*/ 454975 h 1044430"/>
              <a:gd name="connsiteX203" fmla="*/ 11525298 w 12205236"/>
              <a:gd name="connsiteY203" fmla="*/ 443758 h 1044430"/>
              <a:gd name="connsiteX204" fmla="*/ 11537449 w 12205236"/>
              <a:gd name="connsiteY204" fmla="*/ 387299 h 1044430"/>
              <a:gd name="connsiteX205" fmla="*/ 11538010 w 12205236"/>
              <a:gd name="connsiteY205" fmla="*/ 373464 h 1044430"/>
              <a:gd name="connsiteX206" fmla="*/ 11532402 w 12205236"/>
              <a:gd name="connsiteY206" fmla="*/ 322614 h 1044430"/>
              <a:gd name="connsiteX207" fmla="*/ 11533150 w 12205236"/>
              <a:gd name="connsiteY207" fmla="*/ 320184 h 1044430"/>
              <a:gd name="connsiteX208" fmla="*/ 11534271 w 12205236"/>
              <a:gd name="connsiteY208" fmla="*/ 314949 h 1044430"/>
              <a:gd name="connsiteX209" fmla="*/ 11551844 w 12205236"/>
              <a:gd name="connsiteY209" fmla="*/ 281298 h 1044430"/>
              <a:gd name="connsiteX210" fmla="*/ 11568109 w 12205236"/>
              <a:gd name="connsiteY210" fmla="*/ 272137 h 1044430"/>
              <a:gd name="connsiteX211" fmla="*/ 11574465 w 12205236"/>
              <a:gd name="connsiteY211" fmla="*/ 255873 h 1044430"/>
              <a:gd name="connsiteX212" fmla="*/ 11576709 w 12205236"/>
              <a:gd name="connsiteY212" fmla="*/ 255312 h 1044430"/>
              <a:gd name="connsiteX213" fmla="*/ 11578765 w 12205236"/>
              <a:gd name="connsiteY213" fmla="*/ 239608 h 1044430"/>
              <a:gd name="connsiteX214" fmla="*/ 11575587 w 12205236"/>
              <a:gd name="connsiteY214" fmla="*/ 231756 h 1044430"/>
              <a:gd name="connsiteX215" fmla="*/ 11567735 w 12205236"/>
              <a:gd name="connsiteY215" fmla="*/ 236430 h 1044430"/>
              <a:gd name="connsiteX216" fmla="*/ 11562688 w 12205236"/>
              <a:gd name="connsiteY216" fmla="*/ 238486 h 1044430"/>
              <a:gd name="connsiteX217" fmla="*/ 11563248 w 12205236"/>
              <a:gd name="connsiteY217" fmla="*/ 208948 h 1044430"/>
              <a:gd name="connsiteX218" fmla="*/ 11576522 w 12205236"/>
              <a:gd name="connsiteY218" fmla="*/ 198666 h 1044430"/>
              <a:gd name="connsiteX219" fmla="*/ 11578952 w 12205236"/>
              <a:gd name="connsiteY219" fmla="*/ 186140 h 1044430"/>
              <a:gd name="connsiteX220" fmla="*/ 11571100 w 12205236"/>
              <a:gd name="connsiteY220" fmla="*/ 171184 h 1044430"/>
              <a:gd name="connsiteX221" fmla="*/ 11574465 w 12205236"/>
              <a:gd name="connsiteY221" fmla="*/ 153050 h 1044430"/>
              <a:gd name="connsiteX222" fmla="*/ 11578578 w 12205236"/>
              <a:gd name="connsiteY222" fmla="*/ 129868 h 1044430"/>
              <a:gd name="connsiteX223" fmla="*/ 11575400 w 12205236"/>
              <a:gd name="connsiteY223" fmla="*/ 124073 h 1044430"/>
              <a:gd name="connsiteX224" fmla="*/ 11572409 w 12205236"/>
              <a:gd name="connsiteY224" fmla="*/ 124073 h 1044430"/>
              <a:gd name="connsiteX225" fmla="*/ 11572409 w 12205236"/>
              <a:gd name="connsiteY225" fmla="*/ 122390 h 1044430"/>
              <a:gd name="connsiteX226" fmla="*/ 11582878 w 12205236"/>
              <a:gd name="connsiteY226" fmla="*/ 105004 h 1044430"/>
              <a:gd name="connsiteX227" fmla="*/ 11595591 w 12205236"/>
              <a:gd name="connsiteY227" fmla="*/ 97339 h 1044430"/>
              <a:gd name="connsiteX228" fmla="*/ 11666258 w 12205236"/>
              <a:gd name="connsiteY228" fmla="*/ 134916 h 1044430"/>
              <a:gd name="connsiteX229" fmla="*/ 11667754 w 12205236"/>
              <a:gd name="connsiteY229" fmla="*/ 137159 h 1044430"/>
              <a:gd name="connsiteX230" fmla="*/ 11668875 w 12205236"/>
              <a:gd name="connsiteY230" fmla="*/ 163893 h 1044430"/>
              <a:gd name="connsiteX231" fmla="*/ 11675231 w 12205236"/>
              <a:gd name="connsiteY231" fmla="*/ 182588 h 1044430"/>
              <a:gd name="connsiteX232" fmla="*/ 11694861 w 12205236"/>
              <a:gd name="connsiteY232" fmla="*/ 195114 h 1044430"/>
              <a:gd name="connsiteX233" fmla="*/ 11716174 w 12205236"/>
              <a:gd name="connsiteY233" fmla="*/ 226334 h 1044430"/>
              <a:gd name="connsiteX234" fmla="*/ 11733747 w 12205236"/>
              <a:gd name="connsiteY234" fmla="*/ 283167 h 1044430"/>
              <a:gd name="connsiteX235" fmla="*/ 11737673 w 12205236"/>
              <a:gd name="connsiteY235" fmla="*/ 337383 h 1044430"/>
              <a:gd name="connsiteX236" fmla="*/ 11735804 w 12205236"/>
              <a:gd name="connsiteY236" fmla="*/ 409172 h 1044430"/>
              <a:gd name="connsiteX237" fmla="*/ 11742534 w 12205236"/>
              <a:gd name="connsiteY237" fmla="*/ 502273 h 1044430"/>
              <a:gd name="connsiteX238" fmla="*/ 11749451 w 12205236"/>
              <a:gd name="connsiteY238" fmla="*/ 573875 h 1044430"/>
              <a:gd name="connsiteX239" fmla="*/ 11743094 w 12205236"/>
              <a:gd name="connsiteY239" fmla="*/ 614069 h 1044430"/>
              <a:gd name="connsiteX240" fmla="*/ 11740477 w 12205236"/>
              <a:gd name="connsiteY240" fmla="*/ 624539 h 1044430"/>
              <a:gd name="connsiteX241" fmla="*/ 11732625 w 12205236"/>
              <a:gd name="connsiteY241" fmla="*/ 663798 h 1044430"/>
              <a:gd name="connsiteX242" fmla="*/ 11729634 w 12205236"/>
              <a:gd name="connsiteY242" fmla="*/ 674080 h 1044430"/>
              <a:gd name="connsiteX243" fmla="*/ 11712248 w 12205236"/>
              <a:gd name="connsiteY243" fmla="*/ 697823 h 1044430"/>
              <a:gd name="connsiteX244" fmla="*/ 11700283 w 12205236"/>
              <a:gd name="connsiteY244" fmla="*/ 726240 h 1044430"/>
              <a:gd name="connsiteX245" fmla="*/ 11704957 w 12205236"/>
              <a:gd name="connsiteY245" fmla="*/ 730353 h 1044430"/>
              <a:gd name="connsiteX246" fmla="*/ 11717330 w 12205236"/>
              <a:gd name="connsiteY246" fmla="*/ 732929 h 1044430"/>
              <a:gd name="connsiteX247" fmla="*/ 12192000 w 12205236"/>
              <a:gd name="connsiteY247" fmla="*/ 732929 h 1044430"/>
              <a:gd name="connsiteX248" fmla="*/ 12192000 w 12205236"/>
              <a:gd name="connsiteY248" fmla="*/ 825550 h 1044430"/>
              <a:gd name="connsiteX249" fmla="*/ 12205236 w 12205236"/>
              <a:gd name="connsiteY249" fmla="*/ 832802 h 1044430"/>
              <a:gd name="connsiteX250" fmla="*/ 12204487 w 12205236"/>
              <a:gd name="connsiteY250" fmla="*/ 1036765 h 1044430"/>
              <a:gd name="connsiteX251" fmla="*/ 12196822 w 12205236"/>
              <a:gd name="connsiteY251" fmla="*/ 1044430 h 1044430"/>
              <a:gd name="connsiteX252" fmla="*/ 10934909 w 12205236"/>
              <a:gd name="connsiteY252" fmla="*/ 1044243 h 1044430"/>
              <a:gd name="connsiteX253" fmla="*/ 8623269 w 12205236"/>
              <a:gd name="connsiteY253" fmla="*/ 1044430 h 1044430"/>
              <a:gd name="connsiteX254" fmla="*/ 8614669 w 12205236"/>
              <a:gd name="connsiteY254" fmla="*/ 1035830 h 1044430"/>
              <a:gd name="connsiteX255" fmla="*/ 8614856 w 12205236"/>
              <a:gd name="connsiteY255" fmla="*/ 1003114 h 1044430"/>
              <a:gd name="connsiteX256" fmla="*/ 8620838 w 12205236"/>
              <a:gd name="connsiteY256" fmla="*/ 998253 h 1044430"/>
              <a:gd name="connsiteX257" fmla="*/ 8692067 w 12205236"/>
              <a:gd name="connsiteY257" fmla="*/ 989092 h 1044430"/>
              <a:gd name="connsiteX258" fmla="*/ 9067650 w 12205236"/>
              <a:gd name="connsiteY258" fmla="*/ 930203 h 1044430"/>
              <a:gd name="connsiteX259" fmla="*/ 9180217 w 12205236"/>
              <a:gd name="connsiteY259" fmla="*/ 908775 h 1044430"/>
              <a:gd name="connsiteX260" fmla="*/ 0 w 12205236"/>
              <a:gd name="connsiteY260" fmla="*/ 908775 h 1044430"/>
              <a:gd name="connsiteX261" fmla="*/ 0 w 12205236"/>
              <a:gd name="connsiteY261" fmla="*/ 732929 h 1044430"/>
              <a:gd name="connsiteX262" fmla="*/ 10184483 w 12205236"/>
              <a:gd name="connsiteY262" fmla="*/ 732929 h 1044430"/>
              <a:gd name="connsiteX263" fmla="*/ 10336481 w 12205236"/>
              <a:gd name="connsiteY263" fmla="*/ 714462 h 1044430"/>
              <a:gd name="connsiteX264" fmla="*/ 10349568 w 12205236"/>
              <a:gd name="connsiteY264" fmla="*/ 713901 h 1044430"/>
              <a:gd name="connsiteX265" fmla="*/ 10356111 w 12205236"/>
              <a:gd name="connsiteY265" fmla="*/ 709414 h 1044430"/>
              <a:gd name="connsiteX266" fmla="*/ 10354615 w 12205236"/>
              <a:gd name="connsiteY266" fmla="*/ 679128 h 1044430"/>
              <a:gd name="connsiteX267" fmla="*/ 10358167 w 12205236"/>
              <a:gd name="connsiteY267" fmla="*/ 520594 h 1044430"/>
              <a:gd name="connsiteX268" fmla="*/ 10372188 w 12205236"/>
              <a:gd name="connsiteY268" fmla="*/ 482269 h 1044430"/>
              <a:gd name="connsiteX269" fmla="*/ 10396679 w 12205236"/>
              <a:gd name="connsiteY269" fmla="*/ 451984 h 1044430"/>
              <a:gd name="connsiteX270" fmla="*/ 10447903 w 12205236"/>
              <a:gd name="connsiteY270" fmla="*/ 334765 h 1044430"/>
              <a:gd name="connsiteX271" fmla="*/ 10448464 w 12205236"/>
              <a:gd name="connsiteY271" fmla="*/ 261107 h 1044430"/>
              <a:gd name="connsiteX272" fmla="*/ 10446408 w 12205236"/>
              <a:gd name="connsiteY272" fmla="*/ 225774 h 1044430"/>
              <a:gd name="connsiteX273" fmla="*/ 10448464 w 12205236"/>
              <a:gd name="connsiteY273" fmla="*/ 215678 h 1044430"/>
              <a:gd name="connsiteX274" fmla="*/ 10453512 w 12205236"/>
              <a:gd name="connsiteY274" fmla="*/ 201096 h 1044430"/>
              <a:gd name="connsiteX275" fmla="*/ 10442856 w 12205236"/>
              <a:gd name="connsiteY275" fmla="*/ 229139 h 1044430"/>
              <a:gd name="connsiteX276" fmla="*/ 10417991 w 12205236"/>
              <a:gd name="connsiteY276" fmla="*/ 307471 h 1044430"/>
              <a:gd name="connsiteX277" fmla="*/ 10413318 w 12205236"/>
              <a:gd name="connsiteY277" fmla="*/ 312331 h 1044430"/>
              <a:gd name="connsiteX278" fmla="*/ 10410513 w 12205236"/>
              <a:gd name="connsiteY278" fmla="*/ 310649 h 1044430"/>
              <a:gd name="connsiteX279" fmla="*/ 10388266 w 12205236"/>
              <a:gd name="connsiteY279" fmla="*/ 406929 h 1044430"/>
              <a:gd name="connsiteX280" fmla="*/ 10366767 w 12205236"/>
              <a:gd name="connsiteY280" fmla="*/ 418706 h 1044430"/>
              <a:gd name="connsiteX281" fmla="*/ 10364337 w 12205236"/>
              <a:gd name="connsiteY281" fmla="*/ 417398 h 1044430"/>
              <a:gd name="connsiteX282" fmla="*/ 10363963 w 12205236"/>
              <a:gd name="connsiteY282" fmla="*/ 416650 h 1044430"/>
              <a:gd name="connsiteX283" fmla="*/ 10365458 w 12205236"/>
              <a:gd name="connsiteY283" fmla="*/ 415528 h 1044430"/>
              <a:gd name="connsiteX284" fmla="*/ 10368263 w 12205236"/>
              <a:gd name="connsiteY284" fmla="*/ 397768 h 1044430"/>
              <a:gd name="connsiteX285" fmla="*/ 10360784 w 12205236"/>
              <a:gd name="connsiteY285" fmla="*/ 413472 h 1044430"/>
              <a:gd name="connsiteX286" fmla="*/ 10362841 w 12205236"/>
              <a:gd name="connsiteY286" fmla="*/ 393468 h 1044430"/>
              <a:gd name="connsiteX287" fmla="*/ 10356298 w 12205236"/>
              <a:gd name="connsiteY287" fmla="*/ 413659 h 1044430"/>
              <a:gd name="connsiteX288" fmla="*/ 10355737 w 12205236"/>
              <a:gd name="connsiteY288" fmla="*/ 411041 h 1044430"/>
              <a:gd name="connsiteX289" fmla="*/ 10356671 w 12205236"/>
              <a:gd name="connsiteY289" fmla="*/ 393468 h 1044430"/>
              <a:gd name="connsiteX290" fmla="*/ 10355176 w 12205236"/>
              <a:gd name="connsiteY290" fmla="*/ 360004 h 1044430"/>
              <a:gd name="connsiteX291" fmla="*/ 10369010 w 12205236"/>
              <a:gd name="connsiteY291" fmla="*/ 311023 h 1044430"/>
              <a:gd name="connsiteX292" fmla="*/ 10397053 w 12205236"/>
              <a:gd name="connsiteY292" fmla="*/ 275129 h 1044430"/>
              <a:gd name="connsiteX293" fmla="*/ 10414252 w 12205236"/>
              <a:gd name="connsiteY293" fmla="*/ 237925 h 1044430"/>
              <a:gd name="connsiteX294" fmla="*/ 10429582 w 12205236"/>
              <a:gd name="connsiteY294" fmla="*/ 193244 h 1044430"/>
              <a:gd name="connsiteX295" fmla="*/ 10435751 w 12205236"/>
              <a:gd name="connsiteY295" fmla="*/ 178849 h 1044430"/>
              <a:gd name="connsiteX296" fmla="*/ 10450521 w 12205236"/>
              <a:gd name="connsiteY296" fmla="*/ 160902 h 1044430"/>
              <a:gd name="connsiteX297" fmla="*/ 10481368 w 12205236"/>
              <a:gd name="connsiteY297" fmla="*/ 133233 h 1044430"/>
              <a:gd name="connsiteX298" fmla="*/ 10489406 w 12205236"/>
              <a:gd name="connsiteY298" fmla="*/ 118277 h 1044430"/>
              <a:gd name="connsiteX299" fmla="*/ 10506232 w 12205236"/>
              <a:gd name="connsiteY299" fmla="*/ 95282 h 1044430"/>
              <a:gd name="connsiteX300" fmla="*/ 10529227 w 12205236"/>
              <a:gd name="connsiteY300" fmla="*/ 93039 h 1044430"/>
              <a:gd name="connsiteX301" fmla="*/ 10577460 w 12205236"/>
              <a:gd name="connsiteY301" fmla="*/ 80139 h 1044430"/>
              <a:gd name="connsiteX302" fmla="*/ 10582321 w 12205236"/>
              <a:gd name="connsiteY302" fmla="*/ 68361 h 1044430"/>
              <a:gd name="connsiteX303" fmla="*/ 10581947 w 12205236"/>
              <a:gd name="connsiteY303" fmla="*/ 62005 h 1044430"/>
              <a:gd name="connsiteX304" fmla="*/ 10581572 w 12205236"/>
              <a:gd name="connsiteY304" fmla="*/ 47984 h 1044430"/>
              <a:gd name="connsiteX305" fmla="*/ 10576899 w 12205236"/>
              <a:gd name="connsiteY305" fmla="*/ 34336 h 1044430"/>
              <a:gd name="connsiteX306" fmla="*/ 10572599 w 12205236"/>
              <a:gd name="connsiteY306" fmla="*/ 17137 h 1044430"/>
              <a:gd name="connsiteX307" fmla="*/ 10579329 w 12205236"/>
              <a:gd name="connsiteY307" fmla="*/ 1246 h 1044430"/>
              <a:gd name="connsiteX308" fmla="*/ 10594846 w 12205236"/>
              <a:gd name="connsiteY308" fmla="*/ 6107 h 1044430"/>
              <a:gd name="connsiteX309" fmla="*/ 10632984 w 12205236"/>
              <a:gd name="connsiteY309" fmla="*/ 23867 h 1044430"/>
              <a:gd name="connsiteX310" fmla="*/ 10701595 w 12205236"/>
              <a:gd name="connsiteY310" fmla="*/ 30971 h 1044430"/>
              <a:gd name="connsiteX311" fmla="*/ 10770392 w 12205236"/>
              <a:gd name="connsiteY311" fmla="*/ 33215 h 1044430"/>
              <a:gd name="connsiteX312" fmla="*/ 10898080 w 12205236"/>
              <a:gd name="connsiteY312" fmla="*/ 20689 h 1044430"/>
              <a:gd name="connsiteX313" fmla="*/ 10923878 w 12205236"/>
              <a:gd name="connsiteY313" fmla="*/ 5172 h 1044430"/>
              <a:gd name="connsiteX314" fmla="*/ 10931520 w 12205236"/>
              <a:gd name="connsiteY314"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8620838 w 12205236"/>
              <a:gd name="connsiteY256" fmla="*/ 998253 h 1044430"/>
              <a:gd name="connsiteX257" fmla="*/ 8692067 w 12205236"/>
              <a:gd name="connsiteY257" fmla="*/ 989092 h 1044430"/>
              <a:gd name="connsiteX258" fmla="*/ 9067650 w 12205236"/>
              <a:gd name="connsiteY258" fmla="*/ 930203 h 1044430"/>
              <a:gd name="connsiteX259" fmla="*/ 9180217 w 12205236"/>
              <a:gd name="connsiteY259" fmla="*/ 908775 h 1044430"/>
              <a:gd name="connsiteX260" fmla="*/ 0 w 12205236"/>
              <a:gd name="connsiteY260" fmla="*/ 908775 h 1044430"/>
              <a:gd name="connsiteX261" fmla="*/ 0 w 12205236"/>
              <a:gd name="connsiteY261" fmla="*/ 732929 h 1044430"/>
              <a:gd name="connsiteX262" fmla="*/ 10184483 w 12205236"/>
              <a:gd name="connsiteY262" fmla="*/ 732929 h 1044430"/>
              <a:gd name="connsiteX263" fmla="*/ 10336481 w 12205236"/>
              <a:gd name="connsiteY263" fmla="*/ 714462 h 1044430"/>
              <a:gd name="connsiteX264" fmla="*/ 10349568 w 12205236"/>
              <a:gd name="connsiteY264" fmla="*/ 713901 h 1044430"/>
              <a:gd name="connsiteX265" fmla="*/ 10356111 w 12205236"/>
              <a:gd name="connsiteY265" fmla="*/ 709414 h 1044430"/>
              <a:gd name="connsiteX266" fmla="*/ 10354615 w 12205236"/>
              <a:gd name="connsiteY266" fmla="*/ 679128 h 1044430"/>
              <a:gd name="connsiteX267" fmla="*/ 10358167 w 12205236"/>
              <a:gd name="connsiteY267" fmla="*/ 520594 h 1044430"/>
              <a:gd name="connsiteX268" fmla="*/ 10372188 w 12205236"/>
              <a:gd name="connsiteY268" fmla="*/ 482269 h 1044430"/>
              <a:gd name="connsiteX269" fmla="*/ 10396679 w 12205236"/>
              <a:gd name="connsiteY269" fmla="*/ 451984 h 1044430"/>
              <a:gd name="connsiteX270" fmla="*/ 10447903 w 12205236"/>
              <a:gd name="connsiteY270" fmla="*/ 334765 h 1044430"/>
              <a:gd name="connsiteX271" fmla="*/ 10448464 w 12205236"/>
              <a:gd name="connsiteY271" fmla="*/ 261107 h 1044430"/>
              <a:gd name="connsiteX272" fmla="*/ 10446408 w 12205236"/>
              <a:gd name="connsiteY272" fmla="*/ 225774 h 1044430"/>
              <a:gd name="connsiteX273" fmla="*/ 10448464 w 12205236"/>
              <a:gd name="connsiteY273" fmla="*/ 215678 h 1044430"/>
              <a:gd name="connsiteX274" fmla="*/ 10453512 w 12205236"/>
              <a:gd name="connsiteY274" fmla="*/ 201096 h 1044430"/>
              <a:gd name="connsiteX275" fmla="*/ 10442856 w 12205236"/>
              <a:gd name="connsiteY275" fmla="*/ 229139 h 1044430"/>
              <a:gd name="connsiteX276" fmla="*/ 10417991 w 12205236"/>
              <a:gd name="connsiteY276" fmla="*/ 307471 h 1044430"/>
              <a:gd name="connsiteX277" fmla="*/ 10413318 w 12205236"/>
              <a:gd name="connsiteY277" fmla="*/ 312331 h 1044430"/>
              <a:gd name="connsiteX278" fmla="*/ 10410513 w 12205236"/>
              <a:gd name="connsiteY278" fmla="*/ 310649 h 1044430"/>
              <a:gd name="connsiteX279" fmla="*/ 10388266 w 12205236"/>
              <a:gd name="connsiteY279" fmla="*/ 406929 h 1044430"/>
              <a:gd name="connsiteX280" fmla="*/ 10366767 w 12205236"/>
              <a:gd name="connsiteY280" fmla="*/ 418706 h 1044430"/>
              <a:gd name="connsiteX281" fmla="*/ 10364337 w 12205236"/>
              <a:gd name="connsiteY281" fmla="*/ 417398 h 1044430"/>
              <a:gd name="connsiteX282" fmla="*/ 10363963 w 12205236"/>
              <a:gd name="connsiteY282" fmla="*/ 416650 h 1044430"/>
              <a:gd name="connsiteX283" fmla="*/ 10365458 w 12205236"/>
              <a:gd name="connsiteY283" fmla="*/ 415528 h 1044430"/>
              <a:gd name="connsiteX284" fmla="*/ 10368263 w 12205236"/>
              <a:gd name="connsiteY284" fmla="*/ 397768 h 1044430"/>
              <a:gd name="connsiteX285" fmla="*/ 10360784 w 12205236"/>
              <a:gd name="connsiteY285" fmla="*/ 413472 h 1044430"/>
              <a:gd name="connsiteX286" fmla="*/ 10362841 w 12205236"/>
              <a:gd name="connsiteY286" fmla="*/ 393468 h 1044430"/>
              <a:gd name="connsiteX287" fmla="*/ 10356298 w 12205236"/>
              <a:gd name="connsiteY287" fmla="*/ 413659 h 1044430"/>
              <a:gd name="connsiteX288" fmla="*/ 10355737 w 12205236"/>
              <a:gd name="connsiteY288" fmla="*/ 411041 h 1044430"/>
              <a:gd name="connsiteX289" fmla="*/ 10356671 w 12205236"/>
              <a:gd name="connsiteY289" fmla="*/ 393468 h 1044430"/>
              <a:gd name="connsiteX290" fmla="*/ 10355176 w 12205236"/>
              <a:gd name="connsiteY290" fmla="*/ 360004 h 1044430"/>
              <a:gd name="connsiteX291" fmla="*/ 10369010 w 12205236"/>
              <a:gd name="connsiteY291" fmla="*/ 311023 h 1044430"/>
              <a:gd name="connsiteX292" fmla="*/ 10397053 w 12205236"/>
              <a:gd name="connsiteY292" fmla="*/ 275129 h 1044430"/>
              <a:gd name="connsiteX293" fmla="*/ 10414252 w 12205236"/>
              <a:gd name="connsiteY293" fmla="*/ 237925 h 1044430"/>
              <a:gd name="connsiteX294" fmla="*/ 10429582 w 12205236"/>
              <a:gd name="connsiteY294" fmla="*/ 193244 h 1044430"/>
              <a:gd name="connsiteX295" fmla="*/ 10435751 w 12205236"/>
              <a:gd name="connsiteY295" fmla="*/ 178849 h 1044430"/>
              <a:gd name="connsiteX296" fmla="*/ 10450521 w 12205236"/>
              <a:gd name="connsiteY296" fmla="*/ 160902 h 1044430"/>
              <a:gd name="connsiteX297" fmla="*/ 10481368 w 12205236"/>
              <a:gd name="connsiteY297" fmla="*/ 133233 h 1044430"/>
              <a:gd name="connsiteX298" fmla="*/ 10489406 w 12205236"/>
              <a:gd name="connsiteY298" fmla="*/ 118277 h 1044430"/>
              <a:gd name="connsiteX299" fmla="*/ 10506232 w 12205236"/>
              <a:gd name="connsiteY299" fmla="*/ 95282 h 1044430"/>
              <a:gd name="connsiteX300" fmla="*/ 10529227 w 12205236"/>
              <a:gd name="connsiteY300" fmla="*/ 93039 h 1044430"/>
              <a:gd name="connsiteX301" fmla="*/ 10577460 w 12205236"/>
              <a:gd name="connsiteY301" fmla="*/ 80139 h 1044430"/>
              <a:gd name="connsiteX302" fmla="*/ 10582321 w 12205236"/>
              <a:gd name="connsiteY302" fmla="*/ 68361 h 1044430"/>
              <a:gd name="connsiteX303" fmla="*/ 10581947 w 12205236"/>
              <a:gd name="connsiteY303" fmla="*/ 62005 h 1044430"/>
              <a:gd name="connsiteX304" fmla="*/ 10581572 w 12205236"/>
              <a:gd name="connsiteY304" fmla="*/ 47984 h 1044430"/>
              <a:gd name="connsiteX305" fmla="*/ 10576899 w 12205236"/>
              <a:gd name="connsiteY305" fmla="*/ 34336 h 1044430"/>
              <a:gd name="connsiteX306" fmla="*/ 10572599 w 12205236"/>
              <a:gd name="connsiteY306" fmla="*/ 17137 h 1044430"/>
              <a:gd name="connsiteX307" fmla="*/ 10579329 w 12205236"/>
              <a:gd name="connsiteY307" fmla="*/ 1246 h 1044430"/>
              <a:gd name="connsiteX308" fmla="*/ 10594846 w 12205236"/>
              <a:gd name="connsiteY308" fmla="*/ 6107 h 1044430"/>
              <a:gd name="connsiteX309" fmla="*/ 10632984 w 12205236"/>
              <a:gd name="connsiteY309" fmla="*/ 23867 h 1044430"/>
              <a:gd name="connsiteX310" fmla="*/ 10701595 w 12205236"/>
              <a:gd name="connsiteY310" fmla="*/ 30971 h 1044430"/>
              <a:gd name="connsiteX311" fmla="*/ 10770392 w 12205236"/>
              <a:gd name="connsiteY311" fmla="*/ 33215 h 1044430"/>
              <a:gd name="connsiteX312" fmla="*/ 10898080 w 12205236"/>
              <a:gd name="connsiteY312" fmla="*/ 20689 h 1044430"/>
              <a:gd name="connsiteX313" fmla="*/ 10923878 w 12205236"/>
              <a:gd name="connsiteY313" fmla="*/ 5172 h 1044430"/>
              <a:gd name="connsiteX314" fmla="*/ 10931520 w 12205236"/>
              <a:gd name="connsiteY314"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8692067 w 12205236"/>
              <a:gd name="connsiteY256" fmla="*/ 989092 h 1044430"/>
              <a:gd name="connsiteX257" fmla="*/ 9067650 w 12205236"/>
              <a:gd name="connsiteY257" fmla="*/ 930203 h 1044430"/>
              <a:gd name="connsiteX258" fmla="*/ 9180217 w 12205236"/>
              <a:gd name="connsiteY258" fmla="*/ 908775 h 1044430"/>
              <a:gd name="connsiteX259" fmla="*/ 0 w 12205236"/>
              <a:gd name="connsiteY259" fmla="*/ 908775 h 1044430"/>
              <a:gd name="connsiteX260" fmla="*/ 0 w 12205236"/>
              <a:gd name="connsiteY260" fmla="*/ 732929 h 1044430"/>
              <a:gd name="connsiteX261" fmla="*/ 10184483 w 12205236"/>
              <a:gd name="connsiteY261" fmla="*/ 732929 h 1044430"/>
              <a:gd name="connsiteX262" fmla="*/ 10336481 w 12205236"/>
              <a:gd name="connsiteY262" fmla="*/ 714462 h 1044430"/>
              <a:gd name="connsiteX263" fmla="*/ 10349568 w 12205236"/>
              <a:gd name="connsiteY263" fmla="*/ 713901 h 1044430"/>
              <a:gd name="connsiteX264" fmla="*/ 10356111 w 12205236"/>
              <a:gd name="connsiteY264" fmla="*/ 709414 h 1044430"/>
              <a:gd name="connsiteX265" fmla="*/ 10354615 w 12205236"/>
              <a:gd name="connsiteY265" fmla="*/ 679128 h 1044430"/>
              <a:gd name="connsiteX266" fmla="*/ 10358167 w 12205236"/>
              <a:gd name="connsiteY266" fmla="*/ 520594 h 1044430"/>
              <a:gd name="connsiteX267" fmla="*/ 10372188 w 12205236"/>
              <a:gd name="connsiteY267" fmla="*/ 482269 h 1044430"/>
              <a:gd name="connsiteX268" fmla="*/ 10396679 w 12205236"/>
              <a:gd name="connsiteY268" fmla="*/ 451984 h 1044430"/>
              <a:gd name="connsiteX269" fmla="*/ 10447903 w 12205236"/>
              <a:gd name="connsiteY269" fmla="*/ 334765 h 1044430"/>
              <a:gd name="connsiteX270" fmla="*/ 10448464 w 12205236"/>
              <a:gd name="connsiteY270" fmla="*/ 261107 h 1044430"/>
              <a:gd name="connsiteX271" fmla="*/ 10446408 w 12205236"/>
              <a:gd name="connsiteY271" fmla="*/ 225774 h 1044430"/>
              <a:gd name="connsiteX272" fmla="*/ 10448464 w 12205236"/>
              <a:gd name="connsiteY272" fmla="*/ 215678 h 1044430"/>
              <a:gd name="connsiteX273" fmla="*/ 10453512 w 12205236"/>
              <a:gd name="connsiteY273" fmla="*/ 201096 h 1044430"/>
              <a:gd name="connsiteX274" fmla="*/ 10442856 w 12205236"/>
              <a:gd name="connsiteY274" fmla="*/ 229139 h 1044430"/>
              <a:gd name="connsiteX275" fmla="*/ 10417991 w 12205236"/>
              <a:gd name="connsiteY275" fmla="*/ 307471 h 1044430"/>
              <a:gd name="connsiteX276" fmla="*/ 10413318 w 12205236"/>
              <a:gd name="connsiteY276" fmla="*/ 312331 h 1044430"/>
              <a:gd name="connsiteX277" fmla="*/ 10410513 w 12205236"/>
              <a:gd name="connsiteY277" fmla="*/ 310649 h 1044430"/>
              <a:gd name="connsiteX278" fmla="*/ 10388266 w 12205236"/>
              <a:gd name="connsiteY278" fmla="*/ 406929 h 1044430"/>
              <a:gd name="connsiteX279" fmla="*/ 10366767 w 12205236"/>
              <a:gd name="connsiteY279" fmla="*/ 418706 h 1044430"/>
              <a:gd name="connsiteX280" fmla="*/ 10364337 w 12205236"/>
              <a:gd name="connsiteY280" fmla="*/ 417398 h 1044430"/>
              <a:gd name="connsiteX281" fmla="*/ 10363963 w 12205236"/>
              <a:gd name="connsiteY281" fmla="*/ 416650 h 1044430"/>
              <a:gd name="connsiteX282" fmla="*/ 10365458 w 12205236"/>
              <a:gd name="connsiteY282" fmla="*/ 415528 h 1044430"/>
              <a:gd name="connsiteX283" fmla="*/ 10368263 w 12205236"/>
              <a:gd name="connsiteY283" fmla="*/ 397768 h 1044430"/>
              <a:gd name="connsiteX284" fmla="*/ 10360784 w 12205236"/>
              <a:gd name="connsiteY284" fmla="*/ 413472 h 1044430"/>
              <a:gd name="connsiteX285" fmla="*/ 10362841 w 12205236"/>
              <a:gd name="connsiteY285" fmla="*/ 393468 h 1044430"/>
              <a:gd name="connsiteX286" fmla="*/ 10356298 w 12205236"/>
              <a:gd name="connsiteY286" fmla="*/ 413659 h 1044430"/>
              <a:gd name="connsiteX287" fmla="*/ 10355737 w 12205236"/>
              <a:gd name="connsiteY287" fmla="*/ 411041 h 1044430"/>
              <a:gd name="connsiteX288" fmla="*/ 10356671 w 12205236"/>
              <a:gd name="connsiteY288" fmla="*/ 393468 h 1044430"/>
              <a:gd name="connsiteX289" fmla="*/ 10355176 w 12205236"/>
              <a:gd name="connsiteY289" fmla="*/ 360004 h 1044430"/>
              <a:gd name="connsiteX290" fmla="*/ 10369010 w 12205236"/>
              <a:gd name="connsiteY290" fmla="*/ 311023 h 1044430"/>
              <a:gd name="connsiteX291" fmla="*/ 10397053 w 12205236"/>
              <a:gd name="connsiteY291" fmla="*/ 275129 h 1044430"/>
              <a:gd name="connsiteX292" fmla="*/ 10414252 w 12205236"/>
              <a:gd name="connsiteY292" fmla="*/ 237925 h 1044430"/>
              <a:gd name="connsiteX293" fmla="*/ 10429582 w 12205236"/>
              <a:gd name="connsiteY293" fmla="*/ 193244 h 1044430"/>
              <a:gd name="connsiteX294" fmla="*/ 10435751 w 12205236"/>
              <a:gd name="connsiteY294" fmla="*/ 178849 h 1044430"/>
              <a:gd name="connsiteX295" fmla="*/ 10450521 w 12205236"/>
              <a:gd name="connsiteY295" fmla="*/ 160902 h 1044430"/>
              <a:gd name="connsiteX296" fmla="*/ 10481368 w 12205236"/>
              <a:gd name="connsiteY296" fmla="*/ 133233 h 1044430"/>
              <a:gd name="connsiteX297" fmla="*/ 10489406 w 12205236"/>
              <a:gd name="connsiteY297" fmla="*/ 118277 h 1044430"/>
              <a:gd name="connsiteX298" fmla="*/ 10506232 w 12205236"/>
              <a:gd name="connsiteY298" fmla="*/ 95282 h 1044430"/>
              <a:gd name="connsiteX299" fmla="*/ 10529227 w 12205236"/>
              <a:gd name="connsiteY299" fmla="*/ 93039 h 1044430"/>
              <a:gd name="connsiteX300" fmla="*/ 10577460 w 12205236"/>
              <a:gd name="connsiteY300" fmla="*/ 80139 h 1044430"/>
              <a:gd name="connsiteX301" fmla="*/ 10582321 w 12205236"/>
              <a:gd name="connsiteY301" fmla="*/ 68361 h 1044430"/>
              <a:gd name="connsiteX302" fmla="*/ 10581947 w 12205236"/>
              <a:gd name="connsiteY302" fmla="*/ 62005 h 1044430"/>
              <a:gd name="connsiteX303" fmla="*/ 10581572 w 12205236"/>
              <a:gd name="connsiteY303" fmla="*/ 47984 h 1044430"/>
              <a:gd name="connsiteX304" fmla="*/ 10576899 w 12205236"/>
              <a:gd name="connsiteY304" fmla="*/ 34336 h 1044430"/>
              <a:gd name="connsiteX305" fmla="*/ 10572599 w 12205236"/>
              <a:gd name="connsiteY305" fmla="*/ 17137 h 1044430"/>
              <a:gd name="connsiteX306" fmla="*/ 10579329 w 12205236"/>
              <a:gd name="connsiteY306" fmla="*/ 1246 h 1044430"/>
              <a:gd name="connsiteX307" fmla="*/ 10594846 w 12205236"/>
              <a:gd name="connsiteY307" fmla="*/ 6107 h 1044430"/>
              <a:gd name="connsiteX308" fmla="*/ 10632984 w 12205236"/>
              <a:gd name="connsiteY308" fmla="*/ 23867 h 1044430"/>
              <a:gd name="connsiteX309" fmla="*/ 10701595 w 12205236"/>
              <a:gd name="connsiteY309" fmla="*/ 30971 h 1044430"/>
              <a:gd name="connsiteX310" fmla="*/ 10770392 w 12205236"/>
              <a:gd name="connsiteY310" fmla="*/ 33215 h 1044430"/>
              <a:gd name="connsiteX311" fmla="*/ 10898080 w 12205236"/>
              <a:gd name="connsiteY311" fmla="*/ 20689 h 1044430"/>
              <a:gd name="connsiteX312" fmla="*/ 10923878 w 12205236"/>
              <a:gd name="connsiteY312" fmla="*/ 5172 h 1044430"/>
              <a:gd name="connsiteX313" fmla="*/ 10931520 w 12205236"/>
              <a:gd name="connsiteY313"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9067650 w 12205236"/>
              <a:gd name="connsiteY256" fmla="*/ 930203 h 1044430"/>
              <a:gd name="connsiteX257" fmla="*/ 9180217 w 12205236"/>
              <a:gd name="connsiteY257" fmla="*/ 908775 h 1044430"/>
              <a:gd name="connsiteX258" fmla="*/ 0 w 12205236"/>
              <a:gd name="connsiteY258" fmla="*/ 908775 h 1044430"/>
              <a:gd name="connsiteX259" fmla="*/ 0 w 12205236"/>
              <a:gd name="connsiteY259" fmla="*/ 732929 h 1044430"/>
              <a:gd name="connsiteX260" fmla="*/ 10184483 w 12205236"/>
              <a:gd name="connsiteY260" fmla="*/ 732929 h 1044430"/>
              <a:gd name="connsiteX261" fmla="*/ 10336481 w 12205236"/>
              <a:gd name="connsiteY261" fmla="*/ 714462 h 1044430"/>
              <a:gd name="connsiteX262" fmla="*/ 10349568 w 12205236"/>
              <a:gd name="connsiteY262" fmla="*/ 713901 h 1044430"/>
              <a:gd name="connsiteX263" fmla="*/ 10356111 w 12205236"/>
              <a:gd name="connsiteY263" fmla="*/ 709414 h 1044430"/>
              <a:gd name="connsiteX264" fmla="*/ 10354615 w 12205236"/>
              <a:gd name="connsiteY264" fmla="*/ 679128 h 1044430"/>
              <a:gd name="connsiteX265" fmla="*/ 10358167 w 12205236"/>
              <a:gd name="connsiteY265" fmla="*/ 520594 h 1044430"/>
              <a:gd name="connsiteX266" fmla="*/ 10372188 w 12205236"/>
              <a:gd name="connsiteY266" fmla="*/ 482269 h 1044430"/>
              <a:gd name="connsiteX267" fmla="*/ 10396679 w 12205236"/>
              <a:gd name="connsiteY267" fmla="*/ 451984 h 1044430"/>
              <a:gd name="connsiteX268" fmla="*/ 10447903 w 12205236"/>
              <a:gd name="connsiteY268" fmla="*/ 334765 h 1044430"/>
              <a:gd name="connsiteX269" fmla="*/ 10448464 w 12205236"/>
              <a:gd name="connsiteY269" fmla="*/ 261107 h 1044430"/>
              <a:gd name="connsiteX270" fmla="*/ 10446408 w 12205236"/>
              <a:gd name="connsiteY270" fmla="*/ 225774 h 1044430"/>
              <a:gd name="connsiteX271" fmla="*/ 10448464 w 12205236"/>
              <a:gd name="connsiteY271" fmla="*/ 215678 h 1044430"/>
              <a:gd name="connsiteX272" fmla="*/ 10453512 w 12205236"/>
              <a:gd name="connsiteY272" fmla="*/ 201096 h 1044430"/>
              <a:gd name="connsiteX273" fmla="*/ 10442856 w 12205236"/>
              <a:gd name="connsiteY273" fmla="*/ 229139 h 1044430"/>
              <a:gd name="connsiteX274" fmla="*/ 10417991 w 12205236"/>
              <a:gd name="connsiteY274" fmla="*/ 307471 h 1044430"/>
              <a:gd name="connsiteX275" fmla="*/ 10413318 w 12205236"/>
              <a:gd name="connsiteY275" fmla="*/ 312331 h 1044430"/>
              <a:gd name="connsiteX276" fmla="*/ 10410513 w 12205236"/>
              <a:gd name="connsiteY276" fmla="*/ 310649 h 1044430"/>
              <a:gd name="connsiteX277" fmla="*/ 10388266 w 12205236"/>
              <a:gd name="connsiteY277" fmla="*/ 406929 h 1044430"/>
              <a:gd name="connsiteX278" fmla="*/ 10366767 w 12205236"/>
              <a:gd name="connsiteY278" fmla="*/ 418706 h 1044430"/>
              <a:gd name="connsiteX279" fmla="*/ 10364337 w 12205236"/>
              <a:gd name="connsiteY279" fmla="*/ 417398 h 1044430"/>
              <a:gd name="connsiteX280" fmla="*/ 10363963 w 12205236"/>
              <a:gd name="connsiteY280" fmla="*/ 416650 h 1044430"/>
              <a:gd name="connsiteX281" fmla="*/ 10365458 w 12205236"/>
              <a:gd name="connsiteY281" fmla="*/ 415528 h 1044430"/>
              <a:gd name="connsiteX282" fmla="*/ 10368263 w 12205236"/>
              <a:gd name="connsiteY282" fmla="*/ 397768 h 1044430"/>
              <a:gd name="connsiteX283" fmla="*/ 10360784 w 12205236"/>
              <a:gd name="connsiteY283" fmla="*/ 413472 h 1044430"/>
              <a:gd name="connsiteX284" fmla="*/ 10362841 w 12205236"/>
              <a:gd name="connsiteY284" fmla="*/ 393468 h 1044430"/>
              <a:gd name="connsiteX285" fmla="*/ 10356298 w 12205236"/>
              <a:gd name="connsiteY285" fmla="*/ 413659 h 1044430"/>
              <a:gd name="connsiteX286" fmla="*/ 10355737 w 12205236"/>
              <a:gd name="connsiteY286" fmla="*/ 411041 h 1044430"/>
              <a:gd name="connsiteX287" fmla="*/ 10356671 w 12205236"/>
              <a:gd name="connsiteY287" fmla="*/ 393468 h 1044430"/>
              <a:gd name="connsiteX288" fmla="*/ 10355176 w 12205236"/>
              <a:gd name="connsiteY288" fmla="*/ 360004 h 1044430"/>
              <a:gd name="connsiteX289" fmla="*/ 10369010 w 12205236"/>
              <a:gd name="connsiteY289" fmla="*/ 311023 h 1044430"/>
              <a:gd name="connsiteX290" fmla="*/ 10397053 w 12205236"/>
              <a:gd name="connsiteY290" fmla="*/ 275129 h 1044430"/>
              <a:gd name="connsiteX291" fmla="*/ 10414252 w 12205236"/>
              <a:gd name="connsiteY291" fmla="*/ 237925 h 1044430"/>
              <a:gd name="connsiteX292" fmla="*/ 10429582 w 12205236"/>
              <a:gd name="connsiteY292" fmla="*/ 193244 h 1044430"/>
              <a:gd name="connsiteX293" fmla="*/ 10435751 w 12205236"/>
              <a:gd name="connsiteY293" fmla="*/ 178849 h 1044430"/>
              <a:gd name="connsiteX294" fmla="*/ 10450521 w 12205236"/>
              <a:gd name="connsiteY294" fmla="*/ 160902 h 1044430"/>
              <a:gd name="connsiteX295" fmla="*/ 10481368 w 12205236"/>
              <a:gd name="connsiteY295" fmla="*/ 133233 h 1044430"/>
              <a:gd name="connsiteX296" fmla="*/ 10489406 w 12205236"/>
              <a:gd name="connsiteY296" fmla="*/ 118277 h 1044430"/>
              <a:gd name="connsiteX297" fmla="*/ 10506232 w 12205236"/>
              <a:gd name="connsiteY297" fmla="*/ 95282 h 1044430"/>
              <a:gd name="connsiteX298" fmla="*/ 10529227 w 12205236"/>
              <a:gd name="connsiteY298" fmla="*/ 93039 h 1044430"/>
              <a:gd name="connsiteX299" fmla="*/ 10577460 w 12205236"/>
              <a:gd name="connsiteY299" fmla="*/ 80139 h 1044430"/>
              <a:gd name="connsiteX300" fmla="*/ 10582321 w 12205236"/>
              <a:gd name="connsiteY300" fmla="*/ 68361 h 1044430"/>
              <a:gd name="connsiteX301" fmla="*/ 10581947 w 12205236"/>
              <a:gd name="connsiteY301" fmla="*/ 62005 h 1044430"/>
              <a:gd name="connsiteX302" fmla="*/ 10581572 w 12205236"/>
              <a:gd name="connsiteY302" fmla="*/ 47984 h 1044430"/>
              <a:gd name="connsiteX303" fmla="*/ 10576899 w 12205236"/>
              <a:gd name="connsiteY303" fmla="*/ 34336 h 1044430"/>
              <a:gd name="connsiteX304" fmla="*/ 10572599 w 12205236"/>
              <a:gd name="connsiteY304" fmla="*/ 17137 h 1044430"/>
              <a:gd name="connsiteX305" fmla="*/ 10579329 w 12205236"/>
              <a:gd name="connsiteY305" fmla="*/ 1246 h 1044430"/>
              <a:gd name="connsiteX306" fmla="*/ 10594846 w 12205236"/>
              <a:gd name="connsiteY306" fmla="*/ 6107 h 1044430"/>
              <a:gd name="connsiteX307" fmla="*/ 10632984 w 12205236"/>
              <a:gd name="connsiteY307" fmla="*/ 23867 h 1044430"/>
              <a:gd name="connsiteX308" fmla="*/ 10701595 w 12205236"/>
              <a:gd name="connsiteY308" fmla="*/ 30971 h 1044430"/>
              <a:gd name="connsiteX309" fmla="*/ 10770392 w 12205236"/>
              <a:gd name="connsiteY309" fmla="*/ 33215 h 1044430"/>
              <a:gd name="connsiteX310" fmla="*/ 10898080 w 12205236"/>
              <a:gd name="connsiteY310" fmla="*/ 20689 h 1044430"/>
              <a:gd name="connsiteX311" fmla="*/ 10923878 w 12205236"/>
              <a:gd name="connsiteY311" fmla="*/ 5172 h 1044430"/>
              <a:gd name="connsiteX312" fmla="*/ 10931520 w 12205236"/>
              <a:gd name="connsiteY312"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9067650 w 12205236"/>
              <a:gd name="connsiteY255" fmla="*/ 930203 h 1044430"/>
              <a:gd name="connsiteX256" fmla="*/ 9180217 w 12205236"/>
              <a:gd name="connsiteY256" fmla="*/ 908775 h 1044430"/>
              <a:gd name="connsiteX257" fmla="*/ 0 w 12205236"/>
              <a:gd name="connsiteY257" fmla="*/ 908775 h 1044430"/>
              <a:gd name="connsiteX258" fmla="*/ 0 w 12205236"/>
              <a:gd name="connsiteY258" fmla="*/ 732929 h 1044430"/>
              <a:gd name="connsiteX259" fmla="*/ 10184483 w 12205236"/>
              <a:gd name="connsiteY259" fmla="*/ 732929 h 1044430"/>
              <a:gd name="connsiteX260" fmla="*/ 10336481 w 12205236"/>
              <a:gd name="connsiteY260" fmla="*/ 714462 h 1044430"/>
              <a:gd name="connsiteX261" fmla="*/ 10349568 w 12205236"/>
              <a:gd name="connsiteY261" fmla="*/ 713901 h 1044430"/>
              <a:gd name="connsiteX262" fmla="*/ 10356111 w 12205236"/>
              <a:gd name="connsiteY262" fmla="*/ 709414 h 1044430"/>
              <a:gd name="connsiteX263" fmla="*/ 10354615 w 12205236"/>
              <a:gd name="connsiteY263" fmla="*/ 679128 h 1044430"/>
              <a:gd name="connsiteX264" fmla="*/ 10358167 w 12205236"/>
              <a:gd name="connsiteY264" fmla="*/ 520594 h 1044430"/>
              <a:gd name="connsiteX265" fmla="*/ 10372188 w 12205236"/>
              <a:gd name="connsiteY265" fmla="*/ 482269 h 1044430"/>
              <a:gd name="connsiteX266" fmla="*/ 10396679 w 12205236"/>
              <a:gd name="connsiteY266" fmla="*/ 451984 h 1044430"/>
              <a:gd name="connsiteX267" fmla="*/ 10447903 w 12205236"/>
              <a:gd name="connsiteY267" fmla="*/ 334765 h 1044430"/>
              <a:gd name="connsiteX268" fmla="*/ 10448464 w 12205236"/>
              <a:gd name="connsiteY268" fmla="*/ 261107 h 1044430"/>
              <a:gd name="connsiteX269" fmla="*/ 10446408 w 12205236"/>
              <a:gd name="connsiteY269" fmla="*/ 225774 h 1044430"/>
              <a:gd name="connsiteX270" fmla="*/ 10448464 w 12205236"/>
              <a:gd name="connsiteY270" fmla="*/ 215678 h 1044430"/>
              <a:gd name="connsiteX271" fmla="*/ 10453512 w 12205236"/>
              <a:gd name="connsiteY271" fmla="*/ 201096 h 1044430"/>
              <a:gd name="connsiteX272" fmla="*/ 10442856 w 12205236"/>
              <a:gd name="connsiteY272" fmla="*/ 229139 h 1044430"/>
              <a:gd name="connsiteX273" fmla="*/ 10417991 w 12205236"/>
              <a:gd name="connsiteY273" fmla="*/ 307471 h 1044430"/>
              <a:gd name="connsiteX274" fmla="*/ 10413318 w 12205236"/>
              <a:gd name="connsiteY274" fmla="*/ 312331 h 1044430"/>
              <a:gd name="connsiteX275" fmla="*/ 10410513 w 12205236"/>
              <a:gd name="connsiteY275" fmla="*/ 310649 h 1044430"/>
              <a:gd name="connsiteX276" fmla="*/ 10388266 w 12205236"/>
              <a:gd name="connsiteY276" fmla="*/ 406929 h 1044430"/>
              <a:gd name="connsiteX277" fmla="*/ 10366767 w 12205236"/>
              <a:gd name="connsiteY277" fmla="*/ 418706 h 1044430"/>
              <a:gd name="connsiteX278" fmla="*/ 10364337 w 12205236"/>
              <a:gd name="connsiteY278" fmla="*/ 417398 h 1044430"/>
              <a:gd name="connsiteX279" fmla="*/ 10363963 w 12205236"/>
              <a:gd name="connsiteY279" fmla="*/ 416650 h 1044430"/>
              <a:gd name="connsiteX280" fmla="*/ 10365458 w 12205236"/>
              <a:gd name="connsiteY280" fmla="*/ 415528 h 1044430"/>
              <a:gd name="connsiteX281" fmla="*/ 10368263 w 12205236"/>
              <a:gd name="connsiteY281" fmla="*/ 397768 h 1044430"/>
              <a:gd name="connsiteX282" fmla="*/ 10360784 w 12205236"/>
              <a:gd name="connsiteY282" fmla="*/ 413472 h 1044430"/>
              <a:gd name="connsiteX283" fmla="*/ 10362841 w 12205236"/>
              <a:gd name="connsiteY283" fmla="*/ 393468 h 1044430"/>
              <a:gd name="connsiteX284" fmla="*/ 10356298 w 12205236"/>
              <a:gd name="connsiteY284" fmla="*/ 413659 h 1044430"/>
              <a:gd name="connsiteX285" fmla="*/ 10355737 w 12205236"/>
              <a:gd name="connsiteY285" fmla="*/ 411041 h 1044430"/>
              <a:gd name="connsiteX286" fmla="*/ 10356671 w 12205236"/>
              <a:gd name="connsiteY286" fmla="*/ 393468 h 1044430"/>
              <a:gd name="connsiteX287" fmla="*/ 10355176 w 12205236"/>
              <a:gd name="connsiteY287" fmla="*/ 360004 h 1044430"/>
              <a:gd name="connsiteX288" fmla="*/ 10369010 w 12205236"/>
              <a:gd name="connsiteY288" fmla="*/ 311023 h 1044430"/>
              <a:gd name="connsiteX289" fmla="*/ 10397053 w 12205236"/>
              <a:gd name="connsiteY289" fmla="*/ 275129 h 1044430"/>
              <a:gd name="connsiteX290" fmla="*/ 10414252 w 12205236"/>
              <a:gd name="connsiteY290" fmla="*/ 237925 h 1044430"/>
              <a:gd name="connsiteX291" fmla="*/ 10429582 w 12205236"/>
              <a:gd name="connsiteY291" fmla="*/ 193244 h 1044430"/>
              <a:gd name="connsiteX292" fmla="*/ 10435751 w 12205236"/>
              <a:gd name="connsiteY292" fmla="*/ 178849 h 1044430"/>
              <a:gd name="connsiteX293" fmla="*/ 10450521 w 12205236"/>
              <a:gd name="connsiteY293" fmla="*/ 160902 h 1044430"/>
              <a:gd name="connsiteX294" fmla="*/ 10481368 w 12205236"/>
              <a:gd name="connsiteY294" fmla="*/ 133233 h 1044430"/>
              <a:gd name="connsiteX295" fmla="*/ 10489406 w 12205236"/>
              <a:gd name="connsiteY295" fmla="*/ 118277 h 1044430"/>
              <a:gd name="connsiteX296" fmla="*/ 10506232 w 12205236"/>
              <a:gd name="connsiteY296" fmla="*/ 95282 h 1044430"/>
              <a:gd name="connsiteX297" fmla="*/ 10529227 w 12205236"/>
              <a:gd name="connsiteY297" fmla="*/ 93039 h 1044430"/>
              <a:gd name="connsiteX298" fmla="*/ 10577460 w 12205236"/>
              <a:gd name="connsiteY298" fmla="*/ 80139 h 1044430"/>
              <a:gd name="connsiteX299" fmla="*/ 10582321 w 12205236"/>
              <a:gd name="connsiteY299" fmla="*/ 68361 h 1044430"/>
              <a:gd name="connsiteX300" fmla="*/ 10581947 w 12205236"/>
              <a:gd name="connsiteY300" fmla="*/ 62005 h 1044430"/>
              <a:gd name="connsiteX301" fmla="*/ 10581572 w 12205236"/>
              <a:gd name="connsiteY301" fmla="*/ 47984 h 1044430"/>
              <a:gd name="connsiteX302" fmla="*/ 10576899 w 12205236"/>
              <a:gd name="connsiteY302" fmla="*/ 34336 h 1044430"/>
              <a:gd name="connsiteX303" fmla="*/ 10572599 w 12205236"/>
              <a:gd name="connsiteY303" fmla="*/ 17137 h 1044430"/>
              <a:gd name="connsiteX304" fmla="*/ 10579329 w 12205236"/>
              <a:gd name="connsiteY304" fmla="*/ 1246 h 1044430"/>
              <a:gd name="connsiteX305" fmla="*/ 10594846 w 12205236"/>
              <a:gd name="connsiteY305" fmla="*/ 6107 h 1044430"/>
              <a:gd name="connsiteX306" fmla="*/ 10632984 w 12205236"/>
              <a:gd name="connsiteY306" fmla="*/ 23867 h 1044430"/>
              <a:gd name="connsiteX307" fmla="*/ 10701595 w 12205236"/>
              <a:gd name="connsiteY307" fmla="*/ 30971 h 1044430"/>
              <a:gd name="connsiteX308" fmla="*/ 10770392 w 12205236"/>
              <a:gd name="connsiteY308" fmla="*/ 33215 h 1044430"/>
              <a:gd name="connsiteX309" fmla="*/ 10898080 w 12205236"/>
              <a:gd name="connsiteY309" fmla="*/ 20689 h 1044430"/>
              <a:gd name="connsiteX310" fmla="*/ 10923878 w 12205236"/>
              <a:gd name="connsiteY310" fmla="*/ 5172 h 1044430"/>
              <a:gd name="connsiteX311" fmla="*/ 10931520 w 12205236"/>
              <a:gd name="connsiteY311"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9067650 w 12205236"/>
              <a:gd name="connsiteY254" fmla="*/ 930203 h 1044430"/>
              <a:gd name="connsiteX255" fmla="*/ 9180217 w 12205236"/>
              <a:gd name="connsiteY255" fmla="*/ 908775 h 1044430"/>
              <a:gd name="connsiteX256" fmla="*/ 0 w 12205236"/>
              <a:gd name="connsiteY256" fmla="*/ 908775 h 1044430"/>
              <a:gd name="connsiteX257" fmla="*/ 0 w 12205236"/>
              <a:gd name="connsiteY257" fmla="*/ 732929 h 1044430"/>
              <a:gd name="connsiteX258" fmla="*/ 10184483 w 12205236"/>
              <a:gd name="connsiteY258" fmla="*/ 732929 h 1044430"/>
              <a:gd name="connsiteX259" fmla="*/ 10336481 w 12205236"/>
              <a:gd name="connsiteY259" fmla="*/ 714462 h 1044430"/>
              <a:gd name="connsiteX260" fmla="*/ 10349568 w 12205236"/>
              <a:gd name="connsiteY260" fmla="*/ 713901 h 1044430"/>
              <a:gd name="connsiteX261" fmla="*/ 10356111 w 12205236"/>
              <a:gd name="connsiteY261" fmla="*/ 709414 h 1044430"/>
              <a:gd name="connsiteX262" fmla="*/ 10354615 w 12205236"/>
              <a:gd name="connsiteY262" fmla="*/ 679128 h 1044430"/>
              <a:gd name="connsiteX263" fmla="*/ 10358167 w 12205236"/>
              <a:gd name="connsiteY263" fmla="*/ 520594 h 1044430"/>
              <a:gd name="connsiteX264" fmla="*/ 10372188 w 12205236"/>
              <a:gd name="connsiteY264" fmla="*/ 482269 h 1044430"/>
              <a:gd name="connsiteX265" fmla="*/ 10396679 w 12205236"/>
              <a:gd name="connsiteY265" fmla="*/ 451984 h 1044430"/>
              <a:gd name="connsiteX266" fmla="*/ 10447903 w 12205236"/>
              <a:gd name="connsiteY266" fmla="*/ 334765 h 1044430"/>
              <a:gd name="connsiteX267" fmla="*/ 10448464 w 12205236"/>
              <a:gd name="connsiteY267" fmla="*/ 261107 h 1044430"/>
              <a:gd name="connsiteX268" fmla="*/ 10446408 w 12205236"/>
              <a:gd name="connsiteY268" fmla="*/ 225774 h 1044430"/>
              <a:gd name="connsiteX269" fmla="*/ 10448464 w 12205236"/>
              <a:gd name="connsiteY269" fmla="*/ 215678 h 1044430"/>
              <a:gd name="connsiteX270" fmla="*/ 10453512 w 12205236"/>
              <a:gd name="connsiteY270" fmla="*/ 201096 h 1044430"/>
              <a:gd name="connsiteX271" fmla="*/ 10442856 w 12205236"/>
              <a:gd name="connsiteY271" fmla="*/ 229139 h 1044430"/>
              <a:gd name="connsiteX272" fmla="*/ 10417991 w 12205236"/>
              <a:gd name="connsiteY272" fmla="*/ 307471 h 1044430"/>
              <a:gd name="connsiteX273" fmla="*/ 10413318 w 12205236"/>
              <a:gd name="connsiteY273" fmla="*/ 312331 h 1044430"/>
              <a:gd name="connsiteX274" fmla="*/ 10410513 w 12205236"/>
              <a:gd name="connsiteY274" fmla="*/ 310649 h 1044430"/>
              <a:gd name="connsiteX275" fmla="*/ 10388266 w 12205236"/>
              <a:gd name="connsiteY275" fmla="*/ 406929 h 1044430"/>
              <a:gd name="connsiteX276" fmla="*/ 10366767 w 12205236"/>
              <a:gd name="connsiteY276" fmla="*/ 418706 h 1044430"/>
              <a:gd name="connsiteX277" fmla="*/ 10364337 w 12205236"/>
              <a:gd name="connsiteY277" fmla="*/ 417398 h 1044430"/>
              <a:gd name="connsiteX278" fmla="*/ 10363963 w 12205236"/>
              <a:gd name="connsiteY278" fmla="*/ 416650 h 1044430"/>
              <a:gd name="connsiteX279" fmla="*/ 10365458 w 12205236"/>
              <a:gd name="connsiteY279" fmla="*/ 415528 h 1044430"/>
              <a:gd name="connsiteX280" fmla="*/ 10368263 w 12205236"/>
              <a:gd name="connsiteY280" fmla="*/ 397768 h 1044430"/>
              <a:gd name="connsiteX281" fmla="*/ 10360784 w 12205236"/>
              <a:gd name="connsiteY281" fmla="*/ 413472 h 1044430"/>
              <a:gd name="connsiteX282" fmla="*/ 10362841 w 12205236"/>
              <a:gd name="connsiteY282" fmla="*/ 393468 h 1044430"/>
              <a:gd name="connsiteX283" fmla="*/ 10356298 w 12205236"/>
              <a:gd name="connsiteY283" fmla="*/ 413659 h 1044430"/>
              <a:gd name="connsiteX284" fmla="*/ 10355737 w 12205236"/>
              <a:gd name="connsiteY284" fmla="*/ 411041 h 1044430"/>
              <a:gd name="connsiteX285" fmla="*/ 10356671 w 12205236"/>
              <a:gd name="connsiteY285" fmla="*/ 393468 h 1044430"/>
              <a:gd name="connsiteX286" fmla="*/ 10355176 w 12205236"/>
              <a:gd name="connsiteY286" fmla="*/ 360004 h 1044430"/>
              <a:gd name="connsiteX287" fmla="*/ 10369010 w 12205236"/>
              <a:gd name="connsiteY287" fmla="*/ 311023 h 1044430"/>
              <a:gd name="connsiteX288" fmla="*/ 10397053 w 12205236"/>
              <a:gd name="connsiteY288" fmla="*/ 275129 h 1044430"/>
              <a:gd name="connsiteX289" fmla="*/ 10414252 w 12205236"/>
              <a:gd name="connsiteY289" fmla="*/ 237925 h 1044430"/>
              <a:gd name="connsiteX290" fmla="*/ 10429582 w 12205236"/>
              <a:gd name="connsiteY290" fmla="*/ 193244 h 1044430"/>
              <a:gd name="connsiteX291" fmla="*/ 10435751 w 12205236"/>
              <a:gd name="connsiteY291" fmla="*/ 178849 h 1044430"/>
              <a:gd name="connsiteX292" fmla="*/ 10450521 w 12205236"/>
              <a:gd name="connsiteY292" fmla="*/ 160902 h 1044430"/>
              <a:gd name="connsiteX293" fmla="*/ 10481368 w 12205236"/>
              <a:gd name="connsiteY293" fmla="*/ 133233 h 1044430"/>
              <a:gd name="connsiteX294" fmla="*/ 10489406 w 12205236"/>
              <a:gd name="connsiteY294" fmla="*/ 118277 h 1044430"/>
              <a:gd name="connsiteX295" fmla="*/ 10506232 w 12205236"/>
              <a:gd name="connsiteY295" fmla="*/ 95282 h 1044430"/>
              <a:gd name="connsiteX296" fmla="*/ 10529227 w 12205236"/>
              <a:gd name="connsiteY296" fmla="*/ 93039 h 1044430"/>
              <a:gd name="connsiteX297" fmla="*/ 10577460 w 12205236"/>
              <a:gd name="connsiteY297" fmla="*/ 80139 h 1044430"/>
              <a:gd name="connsiteX298" fmla="*/ 10582321 w 12205236"/>
              <a:gd name="connsiteY298" fmla="*/ 68361 h 1044430"/>
              <a:gd name="connsiteX299" fmla="*/ 10581947 w 12205236"/>
              <a:gd name="connsiteY299" fmla="*/ 62005 h 1044430"/>
              <a:gd name="connsiteX300" fmla="*/ 10581572 w 12205236"/>
              <a:gd name="connsiteY300" fmla="*/ 47984 h 1044430"/>
              <a:gd name="connsiteX301" fmla="*/ 10576899 w 12205236"/>
              <a:gd name="connsiteY301" fmla="*/ 34336 h 1044430"/>
              <a:gd name="connsiteX302" fmla="*/ 10572599 w 12205236"/>
              <a:gd name="connsiteY302" fmla="*/ 17137 h 1044430"/>
              <a:gd name="connsiteX303" fmla="*/ 10579329 w 12205236"/>
              <a:gd name="connsiteY303" fmla="*/ 1246 h 1044430"/>
              <a:gd name="connsiteX304" fmla="*/ 10594846 w 12205236"/>
              <a:gd name="connsiteY304" fmla="*/ 6107 h 1044430"/>
              <a:gd name="connsiteX305" fmla="*/ 10632984 w 12205236"/>
              <a:gd name="connsiteY305" fmla="*/ 23867 h 1044430"/>
              <a:gd name="connsiteX306" fmla="*/ 10701595 w 12205236"/>
              <a:gd name="connsiteY306" fmla="*/ 30971 h 1044430"/>
              <a:gd name="connsiteX307" fmla="*/ 10770392 w 12205236"/>
              <a:gd name="connsiteY307" fmla="*/ 33215 h 1044430"/>
              <a:gd name="connsiteX308" fmla="*/ 10898080 w 12205236"/>
              <a:gd name="connsiteY308" fmla="*/ 20689 h 1044430"/>
              <a:gd name="connsiteX309" fmla="*/ 10923878 w 12205236"/>
              <a:gd name="connsiteY309" fmla="*/ 5172 h 1044430"/>
              <a:gd name="connsiteX310" fmla="*/ 10931520 w 12205236"/>
              <a:gd name="connsiteY310"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9067650 w 12205236"/>
              <a:gd name="connsiteY254" fmla="*/ 930203 h 1044430"/>
              <a:gd name="connsiteX255" fmla="*/ 0 w 12205236"/>
              <a:gd name="connsiteY255" fmla="*/ 908775 h 1044430"/>
              <a:gd name="connsiteX256" fmla="*/ 0 w 12205236"/>
              <a:gd name="connsiteY256" fmla="*/ 732929 h 1044430"/>
              <a:gd name="connsiteX257" fmla="*/ 10184483 w 12205236"/>
              <a:gd name="connsiteY257" fmla="*/ 732929 h 1044430"/>
              <a:gd name="connsiteX258" fmla="*/ 10336481 w 12205236"/>
              <a:gd name="connsiteY258" fmla="*/ 714462 h 1044430"/>
              <a:gd name="connsiteX259" fmla="*/ 10349568 w 12205236"/>
              <a:gd name="connsiteY259" fmla="*/ 713901 h 1044430"/>
              <a:gd name="connsiteX260" fmla="*/ 10356111 w 12205236"/>
              <a:gd name="connsiteY260" fmla="*/ 709414 h 1044430"/>
              <a:gd name="connsiteX261" fmla="*/ 10354615 w 12205236"/>
              <a:gd name="connsiteY261" fmla="*/ 679128 h 1044430"/>
              <a:gd name="connsiteX262" fmla="*/ 10358167 w 12205236"/>
              <a:gd name="connsiteY262" fmla="*/ 520594 h 1044430"/>
              <a:gd name="connsiteX263" fmla="*/ 10372188 w 12205236"/>
              <a:gd name="connsiteY263" fmla="*/ 482269 h 1044430"/>
              <a:gd name="connsiteX264" fmla="*/ 10396679 w 12205236"/>
              <a:gd name="connsiteY264" fmla="*/ 451984 h 1044430"/>
              <a:gd name="connsiteX265" fmla="*/ 10447903 w 12205236"/>
              <a:gd name="connsiteY265" fmla="*/ 334765 h 1044430"/>
              <a:gd name="connsiteX266" fmla="*/ 10448464 w 12205236"/>
              <a:gd name="connsiteY266" fmla="*/ 261107 h 1044430"/>
              <a:gd name="connsiteX267" fmla="*/ 10446408 w 12205236"/>
              <a:gd name="connsiteY267" fmla="*/ 225774 h 1044430"/>
              <a:gd name="connsiteX268" fmla="*/ 10448464 w 12205236"/>
              <a:gd name="connsiteY268" fmla="*/ 215678 h 1044430"/>
              <a:gd name="connsiteX269" fmla="*/ 10453512 w 12205236"/>
              <a:gd name="connsiteY269" fmla="*/ 201096 h 1044430"/>
              <a:gd name="connsiteX270" fmla="*/ 10442856 w 12205236"/>
              <a:gd name="connsiteY270" fmla="*/ 229139 h 1044430"/>
              <a:gd name="connsiteX271" fmla="*/ 10417991 w 12205236"/>
              <a:gd name="connsiteY271" fmla="*/ 307471 h 1044430"/>
              <a:gd name="connsiteX272" fmla="*/ 10413318 w 12205236"/>
              <a:gd name="connsiteY272" fmla="*/ 312331 h 1044430"/>
              <a:gd name="connsiteX273" fmla="*/ 10410513 w 12205236"/>
              <a:gd name="connsiteY273" fmla="*/ 310649 h 1044430"/>
              <a:gd name="connsiteX274" fmla="*/ 10388266 w 12205236"/>
              <a:gd name="connsiteY274" fmla="*/ 406929 h 1044430"/>
              <a:gd name="connsiteX275" fmla="*/ 10366767 w 12205236"/>
              <a:gd name="connsiteY275" fmla="*/ 418706 h 1044430"/>
              <a:gd name="connsiteX276" fmla="*/ 10364337 w 12205236"/>
              <a:gd name="connsiteY276" fmla="*/ 417398 h 1044430"/>
              <a:gd name="connsiteX277" fmla="*/ 10363963 w 12205236"/>
              <a:gd name="connsiteY277" fmla="*/ 416650 h 1044430"/>
              <a:gd name="connsiteX278" fmla="*/ 10365458 w 12205236"/>
              <a:gd name="connsiteY278" fmla="*/ 415528 h 1044430"/>
              <a:gd name="connsiteX279" fmla="*/ 10368263 w 12205236"/>
              <a:gd name="connsiteY279" fmla="*/ 397768 h 1044430"/>
              <a:gd name="connsiteX280" fmla="*/ 10360784 w 12205236"/>
              <a:gd name="connsiteY280" fmla="*/ 413472 h 1044430"/>
              <a:gd name="connsiteX281" fmla="*/ 10362841 w 12205236"/>
              <a:gd name="connsiteY281" fmla="*/ 393468 h 1044430"/>
              <a:gd name="connsiteX282" fmla="*/ 10356298 w 12205236"/>
              <a:gd name="connsiteY282" fmla="*/ 413659 h 1044430"/>
              <a:gd name="connsiteX283" fmla="*/ 10355737 w 12205236"/>
              <a:gd name="connsiteY283" fmla="*/ 411041 h 1044430"/>
              <a:gd name="connsiteX284" fmla="*/ 10356671 w 12205236"/>
              <a:gd name="connsiteY284" fmla="*/ 393468 h 1044430"/>
              <a:gd name="connsiteX285" fmla="*/ 10355176 w 12205236"/>
              <a:gd name="connsiteY285" fmla="*/ 360004 h 1044430"/>
              <a:gd name="connsiteX286" fmla="*/ 10369010 w 12205236"/>
              <a:gd name="connsiteY286" fmla="*/ 311023 h 1044430"/>
              <a:gd name="connsiteX287" fmla="*/ 10397053 w 12205236"/>
              <a:gd name="connsiteY287" fmla="*/ 275129 h 1044430"/>
              <a:gd name="connsiteX288" fmla="*/ 10414252 w 12205236"/>
              <a:gd name="connsiteY288" fmla="*/ 237925 h 1044430"/>
              <a:gd name="connsiteX289" fmla="*/ 10429582 w 12205236"/>
              <a:gd name="connsiteY289" fmla="*/ 193244 h 1044430"/>
              <a:gd name="connsiteX290" fmla="*/ 10435751 w 12205236"/>
              <a:gd name="connsiteY290" fmla="*/ 178849 h 1044430"/>
              <a:gd name="connsiteX291" fmla="*/ 10450521 w 12205236"/>
              <a:gd name="connsiteY291" fmla="*/ 160902 h 1044430"/>
              <a:gd name="connsiteX292" fmla="*/ 10481368 w 12205236"/>
              <a:gd name="connsiteY292" fmla="*/ 133233 h 1044430"/>
              <a:gd name="connsiteX293" fmla="*/ 10489406 w 12205236"/>
              <a:gd name="connsiteY293" fmla="*/ 118277 h 1044430"/>
              <a:gd name="connsiteX294" fmla="*/ 10506232 w 12205236"/>
              <a:gd name="connsiteY294" fmla="*/ 95282 h 1044430"/>
              <a:gd name="connsiteX295" fmla="*/ 10529227 w 12205236"/>
              <a:gd name="connsiteY295" fmla="*/ 93039 h 1044430"/>
              <a:gd name="connsiteX296" fmla="*/ 10577460 w 12205236"/>
              <a:gd name="connsiteY296" fmla="*/ 80139 h 1044430"/>
              <a:gd name="connsiteX297" fmla="*/ 10582321 w 12205236"/>
              <a:gd name="connsiteY297" fmla="*/ 68361 h 1044430"/>
              <a:gd name="connsiteX298" fmla="*/ 10581947 w 12205236"/>
              <a:gd name="connsiteY298" fmla="*/ 62005 h 1044430"/>
              <a:gd name="connsiteX299" fmla="*/ 10581572 w 12205236"/>
              <a:gd name="connsiteY299" fmla="*/ 47984 h 1044430"/>
              <a:gd name="connsiteX300" fmla="*/ 10576899 w 12205236"/>
              <a:gd name="connsiteY300" fmla="*/ 34336 h 1044430"/>
              <a:gd name="connsiteX301" fmla="*/ 10572599 w 12205236"/>
              <a:gd name="connsiteY301" fmla="*/ 17137 h 1044430"/>
              <a:gd name="connsiteX302" fmla="*/ 10579329 w 12205236"/>
              <a:gd name="connsiteY302" fmla="*/ 1246 h 1044430"/>
              <a:gd name="connsiteX303" fmla="*/ 10594846 w 12205236"/>
              <a:gd name="connsiteY303" fmla="*/ 6107 h 1044430"/>
              <a:gd name="connsiteX304" fmla="*/ 10632984 w 12205236"/>
              <a:gd name="connsiteY304" fmla="*/ 23867 h 1044430"/>
              <a:gd name="connsiteX305" fmla="*/ 10701595 w 12205236"/>
              <a:gd name="connsiteY305" fmla="*/ 30971 h 1044430"/>
              <a:gd name="connsiteX306" fmla="*/ 10770392 w 12205236"/>
              <a:gd name="connsiteY306" fmla="*/ 33215 h 1044430"/>
              <a:gd name="connsiteX307" fmla="*/ 10898080 w 12205236"/>
              <a:gd name="connsiteY307" fmla="*/ 20689 h 1044430"/>
              <a:gd name="connsiteX308" fmla="*/ 10923878 w 12205236"/>
              <a:gd name="connsiteY308" fmla="*/ 5172 h 1044430"/>
              <a:gd name="connsiteX309" fmla="*/ 10931520 w 12205236"/>
              <a:gd name="connsiteY309"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0 w 12205236"/>
              <a:gd name="connsiteY254" fmla="*/ 908775 h 1044430"/>
              <a:gd name="connsiteX255" fmla="*/ 0 w 12205236"/>
              <a:gd name="connsiteY255" fmla="*/ 732929 h 1044430"/>
              <a:gd name="connsiteX256" fmla="*/ 10184483 w 12205236"/>
              <a:gd name="connsiteY256" fmla="*/ 732929 h 1044430"/>
              <a:gd name="connsiteX257" fmla="*/ 10336481 w 12205236"/>
              <a:gd name="connsiteY257" fmla="*/ 714462 h 1044430"/>
              <a:gd name="connsiteX258" fmla="*/ 10349568 w 12205236"/>
              <a:gd name="connsiteY258" fmla="*/ 713901 h 1044430"/>
              <a:gd name="connsiteX259" fmla="*/ 10356111 w 12205236"/>
              <a:gd name="connsiteY259" fmla="*/ 709414 h 1044430"/>
              <a:gd name="connsiteX260" fmla="*/ 10354615 w 12205236"/>
              <a:gd name="connsiteY260" fmla="*/ 679128 h 1044430"/>
              <a:gd name="connsiteX261" fmla="*/ 10358167 w 12205236"/>
              <a:gd name="connsiteY261" fmla="*/ 520594 h 1044430"/>
              <a:gd name="connsiteX262" fmla="*/ 10372188 w 12205236"/>
              <a:gd name="connsiteY262" fmla="*/ 482269 h 1044430"/>
              <a:gd name="connsiteX263" fmla="*/ 10396679 w 12205236"/>
              <a:gd name="connsiteY263" fmla="*/ 451984 h 1044430"/>
              <a:gd name="connsiteX264" fmla="*/ 10447903 w 12205236"/>
              <a:gd name="connsiteY264" fmla="*/ 334765 h 1044430"/>
              <a:gd name="connsiteX265" fmla="*/ 10448464 w 12205236"/>
              <a:gd name="connsiteY265" fmla="*/ 261107 h 1044430"/>
              <a:gd name="connsiteX266" fmla="*/ 10446408 w 12205236"/>
              <a:gd name="connsiteY266" fmla="*/ 225774 h 1044430"/>
              <a:gd name="connsiteX267" fmla="*/ 10448464 w 12205236"/>
              <a:gd name="connsiteY267" fmla="*/ 215678 h 1044430"/>
              <a:gd name="connsiteX268" fmla="*/ 10453512 w 12205236"/>
              <a:gd name="connsiteY268" fmla="*/ 201096 h 1044430"/>
              <a:gd name="connsiteX269" fmla="*/ 10442856 w 12205236"/>
              <a:gd name="connsiteY269" fmla="*/ 229139 h 1044430"/>
              <a:gd name="connsiteX270" fmla="*/ 10417991 w 12205236"/>
              <a:gd name="connsiteY270" fmla="*/ 307471 h 1044430"/>
              <a:gd name="connsiteX271" fmla="*/ 10413318 w 12205236"/>
              <a:gd name="connsiteY271" fmla="*/ 312331 h 1044430"/>
              <a:gd name="connsiteX272" fmla="*/ 10410513 w 12205236"/>
              <a:gd name="connsiteY272" fmla="*/ 310649 h 1044430"/>
              <a:gd name="connsiteX273" fmla="*/ 10388266 w 12205236"/>
              <a:gd name="connsiteY273" fmla="*/ 406929 h 1044430"/>
              <a:gd name="connsiteX274" fmla="*/ 10366767 w 12205236"/>
              <a:gd name="connsiteY274" fmla="*/ 418706 h 1044430"/>
              <a:gd name="connsiteX275" fmla="*/ 10364337 w 12205236"/>
              <a:gd name="connsiteY275" fmla="*/ 417398 h 1044430"/>
              <a:gd name="connsiteX276" fmla="*/ 10363963 w 12205236"/>
              <a:gd name="connsiteY276" fmla="*/ 416650 h 1044430"/>
              <a:gd name="connsiteX277" fmla="*/ 10365458 w 12205236"/>
              <a:gd name="connsiteY277" fmla="*/ 415528 h 1044430"/>
              <a:gd name="connsiteX278" fmla="*/ 10368263 w 12205236"/>
              <a:gd name="connsiteY278" fmla="*/ 397768 h 1044430"/>
              <a:gd name="connsiteX279" fmla="*/ 10360784 w 12205236"/>
              <a:gd name="connsiteY279" fmla="*/ 413472 h 1044430"/>
              <a:gd name="connsiteX280" fmla="*/ 10362841 w 12205236"/>
              <a:gd name="connsiteY280" fmla="*/ 393468 h 1044430"/>
              <a:gd name="connsiteX281" fmla="*/ 10356298 w 12205236"/>
              <a:gd name="connsiteY281" fmla="*/ 413659 h 1044430"/>
              <a:gd name="connsiteX282" fmla="*/ 10355737 w 12205236"/>
              <a:gd name="connsiteY282" fmla="*/ 411041 h 1044430"/>
              <a:gd name="connsiteX283" fmla="*/ 10356671 w 12205236"/>
              <a:gd name="connsiteY283" fmla="*/ 393468 h 1044430"/>
              <a:gd name="connsiteX284" fmla="*/ 10355176 w 12205236"/>
              <a:gd name="connsiteY284" fmla="*/ 360004 h 1044430"/>
              <a:gd name="connsiteX285" fmla="*/ 10369010 w 12205236"/>
              <a:gd name="connsiteY285" fmla="*/ 311023 h 1044430"/>
              <a:gd name="connsiteX286" fmla="*/ 10397053 w 12205236"/>
              <a:gd name="connsiteY286" fmla="*/ 275129 h 1044430"/>
              <a:gd name="connsiteX287" fmla="*/ 10414252 w 12205236"/>
              <a:gd name="connsiteY287" fmla="*/ 237925 h 1044430"/>
              <a:gd name="connsiteX288" fmla="*/ 10429582 w 12205236"/>
              <a:gd name="connsiteY288" fmla="*/ 193244 h 1044430"/>
              <a:gd name="connsiteX289" fmla="*/ 10435751 w 12205236"/>
              <a:gd name="connsiteY289" fmla="*/ 178849 h 1044430"/>
              <a:gd name="connsiteX290" fmla="*/ 10450521 w 12205236"/>
              <a:gd name="connsiteY290" fmla="*/ 160902 h 1044430"/>
              <a:gd name="connsiteX291" fmla="*/ 10481368 w 12205236"/>
              <a:gd name="connsiteY291" fmla="*/ 133233 h 1044430"/>
              <a:gd name="connsiteX292" fmla="*/ 10489406 w 12205236"/>
              <a:gd name="connsiteY292" fmla="*/ 118277 h 1044430"/>
              <a:gd name="connsiteX293" fmla="*/ 10506232 w 12205236"/>
              <a:gd name="connsiteY293" fmla="*/ 95282 h 1044430"/>
              <a:gd name="connsiteX294" fmla="*/ 10529227 w 12205236"/>
              <a:gd name="connsiteY294" fmla="*/ 93039 h 1044430"/>
              <a:gd name="connsiteX295" fmla="*/ 10577460 w 12205236"/>
              <a:gd name="connsiteY295" fmla="*/ 80139 h 1044430"/>
              <a:gd name="connsiteX296" fmla="*/ 10582321 w 12205236"/>
              <a:gd name="connsiteY296" fmla="*/ 68361 h 1044430"/>
              <a:gd name="connsiteX297" fmla="*/ 10581947 w 12205236"/>
              <a:gd name="connsiteY297" fmla="*/ 62005 h 1044430"/>
              <a:gd name="connsiteX298" fmla="*/ 10581572 w 12205236"/>
              <a:gd name="connsiteY298" fmla="*/ 47984 h 1044430"/>
              <a:gd name="connsiteX299" fmla="*/ 10576899 w 12205236"/>
              <a:gd name="connsiteY299" fmla="*/ 34336 h 1044430"/>
              <a:gd name="connsiteX300" fmla="*/ 10572599 w 12205236"/>
              <a:gd name="connsiteY300" fmla="*/ 17137 h 1044430"/>
              <a:gd name="connsiteX301" fmla="*/ 10579329 w 12205236"/>
              <a:gd name="connsiteY301" fmla="*/ 1246 h 1044430"/>
              <a:gd name="connsiteX302" fmla="*/ 10594846 w 12205236"/>
              <a:gd name="connsiteY302" fmla="*/ 6107 h 1044430"/>
              <a:gd name="connsiteX303" fmla="*/ 10632984 w 12205236"/>
              <a:gd name="connsiteY303" fmla="*/ 23867 h 1044430"/>
              <a:gd name="connsiteX304" fmla="*/ 10701595 w 12205236"/>
              <a:gd name="connsiteY304" fmla="*/ 30971 h 1044430"/>
              <a:gd name="connsiteX305" fmla="*/ 10770392 w 12205236"/>
              <a:gd name="connsiteY305" fmla="*/ 33215 h 1044430"/>
              <a:gd name="connsiteX306" fmla="*/ 10898080 w 12205236"/>
              <a:gd name="connsiteY306" fmla="*/ 20689 h 1044430"/>
              <a:gd name="connsiteX307" fmla="*/ 10923878 w 12205236"/>
              <a:gd name="connsiteY307" fmla="*/ 5172 h 1044430"/>
              <a:gd name="connsiteX308" fmla="*/ 10931520 w 12205236"/>
              <a:gd name="connsiteY308" fmla="*/ 265 h 1044430"/>
              <a:gd name="connsiteX0" fmla="*/ 11634616 w 12292893"/>
              <a:gd name="connsiteY0" fmla="*/ 695510 h 1046071"/>
              <a:gd name="connsiteX1" fmla="*/ 11628681 w 12292893"/>
              <a:gd name="connsiteY1" fmla="*/ 699880 h 1046071"/>
              <a:gd name="connsiteX2" fmla="*/ 11627185 w 12292893"/>
              <a:gd name="connsiteY2" fmla="*/ 725492 h 1046071"/>
              <a:gd name="connsiteX3" fmla="*/ 11644384 w 12292893"/>
              <a:gd name="connsiteY3" fmla="*/ 729979 h 1046071"/>
              <a:gd name="connsiteX4" fmla="*/ 11651863 w 12292893"/>
              <a:gd name="connsiteY4" fmla="*/ 730913 h 1046071"/>
              <a:gd name="connsiteX5" fmla="*/ 11663080 w 12292893"/>
              <a:gd name="connsiteY5" fmla="*/ 719883 h 1046071"/>
              <a:gd name="connsiteX6" fmla="*/ 11662519 w 12292893"/>
              <a:gd name="connsiteY6" fmla="*/ 715209 h 1046071"/>
              <a:gd name="connsiteX7" fmla="*/ 11641954 w 12292893"/>
              <a:gd name="connsiteY7" fmla="*/ 696328 h 1046071"/>
              <a:gd name="connsiteX8" fmla="*/ 11634616 w 12292893"/>
              <a:gd name="connsiteY8" fmla="*/ 695510 h 1046071"/>
              <a:gd name="connsiteX9" fmla="*/ 11559135 w 12292893"/>
              <a:gd name="connsiteY9" fmla="*/ 473903 h 1046071"/>
              <a:gd name="connsiteX10" fmla="*/ 11555396 w 12292893"/>
              <a:gd name="connsiteY10" fmla="*/ 476100 h 1046071"/>
              <a:gd name="connsiteX11" fmla="*/ 11542684 w 12292893"/>
              <a:gd name="connsiteY11" fmla="*/ 481895 h 1046071"/>
              <a:gd name="connsiteX12" fmla="*/ 11525110 w 12292893"/>
              <a:gd name="connsiteY12" fmla="*/ 505078 h 1046071"/>
              <a:gd name="connsiteX13" fmla="*/ 11524736 w 12292893"/>
              <a:gd name="connsiteY13" fmla="*/ 515360 h 1046071"/>
              <a:gd name="connsiteX14" fmla="*/ 11519876 w 12292893"/>
              <a:gd name="connsiteY14" fmla="*/ 555928 h 1046071"/>
              <a:gd name="connsiteX15" fmla="*/ 11506976 w 12292893"/>
              <a:gd name="connsiteY15" fmla="*/ 603787 h 1046071"/>
              <a:gd name="connsiteX16" fmla="*/ 11503611 w 12292893"/>
              <a:gd name="connsiteY16" fmla="*/ 628652 h 1046071"/>
              <a:gd name="connsiteX17" fmla="*/ 11498190 w 12292893"/>
              <a:gd name="connsiteY17" fmla="*/ 677072 h 1046071"/>
              <a:gd name="connsiteX18" fmla="*/ 11491646 w 12292893"/>
              <a:gd name="connsiteY18" fmla="*/ 701375 h 1046071"/>
              <a:gd name="connsiteX19" fmla="*/ 11500246 w 12292893"/>
              <a:gd name="connsiteY19" fmla="*/ 714275 h 1046071"/>
              <a:gd name="connsiteX20" fmla="*/ 11579139 w 12292893"/>
              <a:gd name="connsiteY20" fmla="*/ 722314 h 1046071"/>
              <a:gd name="connsiteX21" fmla="*/ 11601573 w 12292893"/>
              <a:gd name="connsiteY21" fmla="*/ 701188 h 1046071"/>
              <a:gd name="connsiteX22" fmla="*/ 11592039 w 12292893"/>
              <a:gd name="connsiteY22" fmla="*/ 685298 h 1046071"/>
              <a:gd name="connsiteX23" fmla="*/ 11574652 w 12292893"/>
              <a:gd name="connsiteY23" fmla="*/ 650525 h 1046071"/>
              <a:gd name="connsiteX24" fmla="*/ 11575400 w 12292893"/>
              <a:gd name="connsiteY24" fmla="*/ 643234 h 1046071"/>
              <a:gd name="connsiteX25" fmla="*/ 11572035 w 12292893"/>
              <a:gd name="connsiteY25" fmla="*/ 635008 h 1046071"/>
              <a:gd name="connsiteX26" fmla="*/ 11560257 w 12292893"/>
              <a:gd name="connsiteY26" fmla="*/ 640990 h 1046071"/>
              <a:gd name="connsiteX27" fmla="*/ 11552218 w 12292893"/>
              <a:gd name="connsiteY27" fmla="*/ 643047 h 1046071"/>
              <a:gd name="connsiteX28" fmla="*/ 11546797 w 12292893"/>
              <a:gd name="connsiteY28" fmla="*/ 630708 h 1046071"/>
              <a:gd name="connsiteX29" fmla="*/ 11548105 w 12292893"/>
              <a:gd name="connsiteY29" fmla="*/ 604535 h 1046071"/>
              <a:gd name="connsiteX30" fmla="*/ 11563248 w 12292893"/>
              <a:gd name="connsiteY30" fmla="*/ 482269 h 1046071"/>
              <a:gd name="connsiteX31" fmla="*/ 11562874 w 12292893"/>
              <a:gd name="connsiteY31" fmla="*/ 474230 h 1046071"/>
              <a:gd name="connsiteX32" fmla="*/ 11559135 w 12292893"/>
              <a:gd name="connsiteY32" fmla="*/ 473903 h 1046071"/>
              <a:gd name="connsiteX33" fmla="*/ 11566614 w 12292893"/>
              <a:gd name="connsiteY33" fmla="*/ 432915 h 1046071"/>
              <a:gd name="connsiteX34" fmla="*/ 11534832 w 12292893"/>
              <a:gd name="connsiteY34" fmla="*/ 477783 h 1046071"/>
              <a:gd name="connsiteX35" fmla="*/ 11566614 w 12292893"/>
              <a:gd name="connsiteY35" fmla="*/ 432915 h 1046071"/>
              <a:gd name="connsiteX36" fmla="*/ 11397236 w 12292893"/>
              <a:gd name="connsiteY36" fmla="*/ 427493 h 1046071"/>
              <a:gd name="connsiteX37" fmla="*/ 11415558 w 12292893"/>
              <a:gd name="connsiteY37" fmla="*/ 452544 h 1046071"/>
              <a:gd name="connsiteX38" fmla="*/ 11502676 w 12292893"/>
              <a:gd name="connsiteY38" fmla="*/ 486756 h 1046071"/>
              <a:gd name="connsiteX39" fmla="*/ 11513333 w 12292893"/>
              <a:gd name="connsiteY39" fmla="*/ 482269 h 1046071"/>
              <a:gd name="connsiteX40" fmla="*/ 11520063 w 12292893"/>
              <a:gd name="connsiteY40" fmla="*/ 459835 h 1046071"/>
              <a:gd name="connsiteX41" fmla="*/ 11397236 w 12292893"/>
              <a:gd name="connsiteY41" fmla="*/ 427493 h 1046071"/>
              <a:gd name="connsiteX42" fmla="*/ 10946687 w 12292893"/>
              <a:gd name="connsiteY42" fmla="*/ 423941 h 1046071"/>
              <a:gd name="connsiteX43" fmla="*/ 10942386 w 12292893"/>
              <a:gd name="connsiteY43" fmla="*/ 428241 h 1046071"/>
              <a:gd name="connsiteX44" fmla="*/ 10897893 w 12292893"/>
              <a:gd name="connsiteY44" fmla="*/ 500778 h 1046071"/>
              <a:gd name="connsiteX45" fmla="*/ 10888732 w 12292893"/>
              <a:gd name="connsiteY45" fmla="*/ 530876 h 1046071"/>
              <a:gd name="connsiteX46" fmla="*/ 10876394 w 12292893"/>
              <a:gd name="connsiteY46" fmla="*/ 565275 h 1046071"/>
              <a:gd name="connsiteX47" fmla="*/ 10840686 w 12292893"/>
              <a:gd name="connsiteY47" fmla="*/ 659311 h 1046071"/>
              <a:gd name="connsiteX48" fmla="*/ 10840312 w 12292893"/>
              <a:gd name="connsiteY48" fmla="*/ 679689 h 1046071"/>
              <a:gd name="connsiteX49" fmla="*/ 10848164 w 12292893"/>
              <a:gd name="connsiteY49" fmla="*/ 687167 h 1046071"/>
              <a:gd name="connsiteX50" fmla="*/ 10866859 w 12292893"/>
              <a:gd name="connsiteY50" fmla="*/ 686606 h 1046071"/>
              <a:gd name="connsiteX51" fmla="*/ 11009689 w 12292893"/>
              <a:gd name="connsiteY51" fmla="*/ 686606 h 1046071"/>
              <a:gd name="connsiteX52" fmla="*/ 11048948 w 12292893"/>
              <a:gd name="connsiteY52" fmla="*/ 686980 h 1046071"/>
              <a:gd name="connsiteX53" fmla="*/ 11054931 w 12292893"/>
              <a:gd name="connsiteY53" fmla="*/ 681559 h 1046071"/>
              <a:gd name="connsiteX54" fmla="*/ 10998846 w 12292893"/>
              <a:gd name="connsiteY54" fmla="*/ 577240 h 1046071"/>
              <a:gd name="connsiteX55" fmla="*/ 10985572 w 12292893"/>
              <a:gd name="connsiteY55" fmla="*/ 545459 h 1046071"/>
              <a:gd name="connsiteX56" fmla="*/ 10981272 w 12292893"/>
              <a:gd name="connsiteY56" fmla="*/ 514051 h 1046071"/>
              <a:gd name="connsiteX57" fmla="*/ 10950238 w 12292893"/>
              <a:gd name="connsiteY57" fmla="*/ 428989 h 1046071"/>
              <a:gd name="connsiteX58" fmla="*/ 10946687 w 12292893"/>
              <a:gd name="connsiteY58" fmla="*/ 423941 h 1046071"/>
              <a:gd name="connsiteX59" fmla="*/ 11552779 w 12292893"/>
              <a:gd name="connsiteY59" fmla="*/ 389729 h 1046071"/>
              <a:gd name="connsiteX60" fmla="*/ 11548853 w 12292893"/>
              <a:gd name="connsiteY60" fmla="*/ 393468 h 1046071"/>
              <a:gd name="connsiteX61" fmla="*/ 11541375 w 12292893"/>
              <a:gd name="connsiteY61" fmla="*/ 436654 h 1046071"/>
              <a:gd name="connsiteX62" fmla="*/ 11544180 w 12292893"/>
              <a:gd name="connsiteY62" fmla="*/ 440579 h 1046071"/>
              <a:gd name="connsiteX63" fmla="*/ 11569604 w 12292893"/>
              <a:gd name="connsiteY63" fmla="*/ 410854 h 1046071"/>
              <a:gd name="connsiteX64" fmla="*/ 11552779 w 12292893"/>
              <a:gd name="connsiteY64" fmla="*/ 389729 h 1046071"/>
              <a:gd name="connsiteX65" fmla="*/ 10553296 w 12292893"/>
              <a:gd name="connsiteY65" fmla="*/ 389238 h 1046071"/>
              <a:gd name="connsiteX66" fmla="*/ 10546613 w 12292893"/>
              <a:gd name="connsiteY66" fmla="*/ 392159 h 1046071"/>
              <a:gd name="connsiteX67" fmla="*/ 10495015 w 12292893"/>
              <a:gd name="connsiteY67" fmla="*/ 432540 h 1046071"/>
              <a:gd name="connsiteX68" fmla="*/ 10419487 w 12292893"/>
              <a:gd name="connsiteY68" fmla="*/ 513677 h 1046071"/>
              <a:gd name="connsiteX69" fmla="*/ 10408831 w 12292893"/>
              <a:gd name="connsiteY69" fmla="*/ 548824 h 1046071"/>
              <a:gd name="connsiteX70" fmla="*/ 10406027 w 12292893"/>
              <a:gd name="connsiteY70" fmla="*/ 564341 h 1046071"/>
              <a:gd name="connsiteX71" fmla="*/ 10395183 w 12292893"/>
              <a:gd name="connsiteY71" fmla="*/ 656881 h 1046071"/>
              <a:gd name="connsiteX72" fmla="*/ 10400605 w 12292893"/>
              <a:gd name="connsiteY72" fmla="*/ 701375 h 1046071"/>
              <a:gd name="connsiteX73" fmla="*/ 10411448 w 12292893"/>
              <a:gd name="connsiteY73" fmla="*/ 710910 h 1046071"/>
              <a:gd name="connsiteX74" fmla="*/ 10487911 w 12292893"/>
              <a:gd name="connsiteY74" fmla="*/ 705488 h 1046071"/>
              <a:gd name="connsiteX75" fmla="*/ 10681778 w 12292893"/>
              <a:gd name="connsiteY75" fmla="*/ 693336 h 1046071"/>
              <a:gd name="connsiteX76" fmla="*/ 10697669 w 12292893"/>
              <a:gd name="connsiteY76" fmla="*/ 681933 h 1046071"/>
              <a:gd name="connsiteX77" fmla="*/ 10679348 w 12292893"/>
              <a:gd name="connsiteY77" fmla="*/ 672585 h 1046071"/>
              <a:gd name="connsiteX78" fmla="*/ 10589238 w 12292893"/>
              <a:gd name="connsiteY78" fmla="*/ 551067 h 1046071"/>
              <a:gd name="connsiteX79" fmla="*/ 10563812 w 12292893"/>
              <a:gd name="connsiteY79" fmla="*/ 480213 h 1046071"/>
              <a:gd name="connsiteX80" fmla="*/ 10556895 w 12292893"/>
              <a:gd name="connsiteY80" fmla="*/ 395711 h 1046071"/>
              <a:gd name="connsiteX81" fmla="*/ 10553296 w 12292893"/>
              <a:gd name="connsiteY81" fmla="*/ 389238 h 1046071"/>
              <a:gd name="connsiteX82" fmla="*/ 10641210 w 12292893"/>
              <a:gd name="connsiteY82" fmla="*/ 347478 h 1046071"/>
              <a:gd name="connsiteX83" fmla="*/ 10632984 w 12292893"/>
              <a:gd name="connsiteY83" fmla="*/ 351404 h 1046071"/>
              <a:gd name="connsiteX84" fmla="*/ 10627562 w 12292893"/>
              <a:gd name="connsiteY84" fmla="*/ 370847 h 1046071"/>
              <a:gd name="connsiteX85" fmla="*/ 10624197 w 12292893"/>
              <a:gd name="connsiteY85" fmla="*/ 384494 h 1046071"/>
              <a:gd name="connsiteX86" fmla="*/ 10619897 w 12292893"/>
              <a:gd name="connsiteY86" fmla="*/ 408237 h 1046071"/>
              <a:gd name="connsiteX87" fmla="*/ 10618402 w 12292893"/>
              <a:gd name="connsiteY87" fmla="*/ 416276 h 1046071"/>
              <a:gd name="connsiteX88" fmla="*/ 10614850 w 12292893"/>
              <a:gd name="connsiteY88" fmla="*/ 491617 h 1046071"/>
              <a:gd name="connsiteX89" fmla="*/ 10628684 w 12292893"/>
              <a:gd name="connsiteY89" fmla="*/ 528446 h 1046071"/>
              <a:gd name="connsiteX90" fmla="*/ 10636349 w 12292893"/>
              <a:gd name="connsiteY90" fmla="*/ 543215 h 1046071"/>
              <a:gd name="connsiteX91" fmla="*/ 10660466 w 12292893"/>
              <a:gd name="connsiteY91" fmla="*/ 592383 h 1046071"/>
              <a:gd name="connsiteX92" fmla="*/ 10713372 w 12292893"/>
              <a:gd name="connsiteY92" fmla="*/ 648842 h 1046071"/>
              <a:gd name="connsiteX93" fmla="*/ 10729824 w 12292893"/>
              <a:gd name="connsiteY93" fmla="*/ 672024 h 1046071"/>
              <a:gd name="connsiteX94" fmla="*/ 10734685 w 12292893"/>
              <a:gd name="connsiteY94" fmla="*/ 678567 h 1046071"/>
              <a:gd name="connsiteX95" fmla="*/ 10779366 w 12292893"/>
              <a:gd name="connsiteY95" fmla="*/ 690719 h 1046071"/>
              <a:gd name="connsiteX96" fmla="*/ 10807409 w 12292893"/>
              <a:gd name="connsiteY96" fmla="*/ 669781 h 1046071"/>
              <a:gd name="connsiteX97" fmla="*/ 10813204 w 12292893"/>
              <a:gd name="connsiteY97" fmla="*/ 655012 h 1046071"/>
              <a:gd name="connsiteX98" fmla="*/ 10833956 w 12292893"/>
              <a:gd name="connsiteY98" fmla="*/ 531811 h 1046071"/>
              <a:gd name="connsiteX99" fmla="*/ 10842742 w 12292893"/>
              <a:gd name="connsiteY99" fmla="*/ 502086 h 1046071"/>
              <a:gd name="connsiteX100" fmla="*/ 10859754 w 12292893"/>
              <a:gd name="connsiteY100" fmla="*/ 474604 h 1046071"/>
              <a:gd name="connsiteX101" fmla="*/ 10892658 w 12292893"/>
              <a:gd name="connsiteY101" fmla="*/ 368790 h 1046071"/>
              <a:gd name="connsiteX102" fmla="*/ 10885180 w 12292893"/>
              <a:gd name="connsiteY102" fmla="*/ 362621 h 1046071"/>
              <a:gd name="connsiteX103" fmla="*/ 10836199 w 12292893"/>
              <a:gd name="connsiteY103" fmla="*/ 374025 h 1046071"/>
              <a:gd name="connsiteX104" fmla="*/ 10791518 w 12292893"/>
              <a:gd name="connsiteY104" fmla="*/ 379634 h 1046071"/>
              <a:gd name="connsiteX105" fmla="*/ 10745154 w 12292893"/>
              <a:gd name="connsiteY105" fmla="*/ 377016 h 1046071"/>
              <a:gd name="connsiteX106" fmla="*/ 10727020 w 12292893"/>
              <a:gd name="connsiteY106" fmla="*/ 374586 h 1046071"/>
              <a:gd name="connsiteX107" fmla="*/ 10711503 w 12292893"/>
              <a:gd name="connsiteY107" fmla="*/ 371408 h 1046071"/>
              <a:gd name="connsiteX108" fmla="*/ 10693369 w 12292893"/>
              <a:gd name="connsiteY108" fmla="*/ 367108 h 1046071"/>
              <a:gd name="connsiteX109" fmla="*/ 10653735 w 12292893"/>
              <a:gd name="connsiteY109" fmla="*/ 352713 h 1046071"/>
              <a:gd name="connsiteX110" fmla="*/ 10641210 w 12292893"/>
              <a:gd name="connsiteY110" fmla="*/ 347478 h 1046071"/>
              <a:gd name="connsiteX111" fmla="*/ 10369758 w 12292893"/>
              <a:gd name="connsiteY111" fmla="*/ 338879 h 1046071"/>
              <a:gd name="connsiteX112" fmla="*/ 10362654 w 12292893"/>
              <a:gd name="connsiteY112" fmla="*/ 357948 h 1046071"/>
              <a:gd name="connsiteX113" fmla="*/ 10364898 w 12292893"/>
              <a:gd name="connsiteY113" fmla="*/ 358695 h 1046071"/>
              <a:gd name="connsiteX114" fmla="*/ 10369758 w 12292893"/>
              <a:gd name="connsiteY114" fmla="*/ 338879 h 1046071"/>
              <a:gd name="connsiteX115" fmla="*/ 11346424 w 12292893"/>
              <a:gd name="connsiteY115" fmla="*/ 288619 h 1046071"/>
              <a:gd name="connsiteX116" fmla="*/ 11350474 w 12292893"/>
              <a:gd name="connsiteY116" fmla="*/ 306943 h 1046071"/>
              <a:gd name="connsiteX117" fmla="*/ 11351060 w 12292893"/>
              <a:gd name="connsiteY117" fmla="*/ 322053 h 1046071"/>
              <a:gd name="connsiteX118" fmla="*/ 11346424 w 12292893"/>
              <a:gd name="connsiteY118" fmla="*/ 288619 h 1046071"/>
              <a:gd name="connsiteX119" fmla="*/ 11349751 w 12292893"/>
              <a:gd name="connsiteY119" fmla="*/ 159406 h 1046071"/>
              <a:gd name="connsiteX120" fmla="*/ 11338160 w 12292893"/>
              <a:gd name="connsiteY120" fmla="*/ 178288 h 1046071"/>
              <a:gd name="connsiteX121" fmla="*/ 11336104 w 12292893"/>
              <a:gd name="connsiteY121" fmla="*/ 214183 h 1046071"/>
              <a:gd name="connsiteX122" fmla="*/ 11346424 w 12292893"/>
              <a:gd name="connsiteY122" fmla="*/ 288619 h 1046071"/>
              <a:gd name="connsiteX123" fmla="*/ 11329934 w 12292893"/>
              <a:gd name="connsiteY123" fmla="*/ 213996 h 1046071"/>
              <a:gd name="connsiteX124" fmla="*/ 11331617 w 12292893"/>
              <a:gd name="connsiteY124" fmla="*/ 176232 h 1046071"/>
              <a:gd name="connsiteX125" fmla="*/ 11330682 w 12292893"/>
              <a:gd name="connsiteY125" fmla="*/ 166697 h 1046071"/>
              <a:gd name="connsiteX126" fmla="*/ 11320587 w 12292893"/>
              <a:gd name="connsiteY126" fmla="*/ 169315 h 1046071"/>
              <a:gd name="connsiteX127" fmla="*/ 11315166 w 12292893"/>
              <a:gd name="connsiteY127" fmla="*/ 172680 h 1046071"/>
              <a:gd name="connsiteX128" fmla="*/ 11277776 w 12292893"/>
              <a:gd name="connsiteY128" fmla="*/ 204461 h 1046071"/>
              <a:gd name="connsiteX129" fmla="*/ 11265436 w 12292893"/>
              <a:gd name="connsiteY129" fmla="*/ 217174 h 1046071"/>
              <a:gd name="connsiteX130" fmla="*/ 11199630 w 12292893"/>
              <a:gd name="connsiteY130" fmla="*/ 287467 h 1046071"/>
              <a:gd name="connsiteX131" fmla="*/ 11051004 w 12292893"/>
              <a:gd name="connsiteY131" fmla="*/ 311958 h 1046071"/>
              <a:gd name="connsiteX132" fmla="*/ 11045770 w 12292893"/>
              <a:gd name="connsiteY132" fmla="*/ 310088 h 1046071"/>
              <a:gd name="connsiteX133" fmla="*/ 11027636 w 12292893"/>
              <a:gd name="connsiteY133" fmla="*/ 345983 h 1046071"/>
              <a:gd name="connsiteX134" fmla="*/ 11014175 w 12292893"/>
              <a:gd name="connsiteY134" fmla="*/ 376643 h 1046071"/>
              <a:gd name="connsiteX135" fmla="*/ 11019036 w 12292893"/>
              <a:gd name="connsiteY135" fmla="*/ 430484 h 1046071"/>
              <a:gd name="connsiteX136" fmla="*/ 11019036 w 12292893"/>
              <a:gd name="connsiteY136" fmla="*/ 430671 h 1046071"/>
              <a:gd name="connsiteX137" fmla="*/ 11019784 w 12292893"/>
              <a:gd name="connsiteY137" fmla="*/ 435158 h 1046071"/>
              <a:gd name="connsiteX138" fmla="*/ 11028197 w 12292893"/>
              <a:gd name="connsiteY138" fmla="*/ 513490 h 1046071"/>
              <a:gd name="connsiteX139" fmla="*/ 11049322 w 12292893"/>
              <a:gd name="connsiteY139" fmla="*/ 556676 h 1046071"/>
              <a:gd name="connsiteX140" fmla="*/ 11049883 w 12292893"/>
              <a:gd name="connsiteY140" fmla="*/ 566023 h 1046071"/>
              <a:gd name="connsiteX141" fmla="*/ 11085590 w 12292893"/>
              <a:gd name="connsiteY141" fmla="*/ 679128 h 1046071"/>
              <a:gd name="connsiteX142" fmla="*/ 11104472 w 12292893"/>
              <a:gd name="connsiteY142" fmla="*/ 689971 h 1046071"/>
              <a:gd name="connsiteX143" fmla="*/ 11317035 w 12292893"/>
              <a:gd name="connsiteY143" fmla="*/ 699880 h 1046071"/>
              <a:gd name="connsiteX144" fmla="*/ 11460986 w 12292893"/>
              <a:gd name="connsiteY144" fmla="*/ 711097 h 1046071"/>
              <a:gd name="connsiteX145" fmla="*/ 11472764 w 12292893"/>
              <a:gd name="connsiteY145" fmla="*/ 703993 h 1046071"/>
              <a:gd name="connsiteX146" fmla="*/ 11480056 w 12292893"/>
              <a:gd name="connsiteY146" fmla="*/ 653703 h 1046071"/>
              <a:gd name="connsiteX147" fmla="*/ 11491272 w 12292893"/>
              <a:gd name="connsiteY147" fmla="*/ 594066 h 1046071"/>
              <a:gd name="connsiteX148" fmla="*/ 11500620 w 12292893"/>
              <a:gd name="connsiteY148" fmla="*/ 565649 h 1046071"/>
              <a:gd name="connsiteX149" fmla="*/ 11508659 w 12292893"/>
              <a:gd name="connsiteY149" fmla="*/ 503582 h 1046071"/>
              <a:gd name="connsiteX150" fmla="*/ 11499124 w 12292893"/>
              <a:gd name="connsiteY150" fmla="*/ 492925 h 1046071"/>
              <a:gd name="connsiteX151" fmla="*/ 11412193 w 12292893"/>
              <a:gd name="connsiteY151" fmla="*/ 457405 h 1046071"/>
              <a:gd name="connsiteX152" fmla="*/ 11392189 w 12292893"/>
              <a:gd name="connsiteY152" fmla="*/ 434036 h 1046071"/>
              <a:gd name="connsiteX153" fmla="*/ 11392002 w 12292893"/>
              <a:gd name="connsiteY153" fmla="*/ 434223 h 1046071"/>
              <a:gd name="connsiteX154" fmla="*/ 11380785 w 12292893"/>
              <a:gd name="connsiteY154" fmla="*/ 413845 h 1046071"/>
              <a:gd name="connsiteX155" fmla="*/ 11366950 w 12292893"/>
              <a:gd name="connsiteY155" fmla="*/ 381503 h 1046071"/>
              <a:gd name="connsiteX156" fmla="*/ 11350474 w 12292893"/>
              <a:gd name="connsiteY156" fmla="*/ 306943 h 1046071"/>
              <a:gd name="connsiteX157" fmla="*/ 11346947 w 12292893"/>
              <a:gd name="connsiteY157" fmla="*/ 216052 h 1046071"/>
              <a:gd name="connsiteX158" fmla="*/ 11352369 w 12292893"/>
              <a:gd name="connsiteY158" fmla="*/ 178475 h 1046071"/>
              <a:gd name="connsiteX159" fmla="*/ 11354986 w 12292893"/>
              <a:gd name="connsiteY159" fmla="*/ 164828 h 1046071"/>
              <a:gd name="connsiteX160" fmla="*/ 11349751 w 12292893"/>
              <a:gd name="connsiteY160" fmla="*/ 159406 h 1046071"/>
              <a:gd name="connsiteX161" fmla="*/ 10931520 w 12292893"/>
              <a:gd name="connsiteY161" fmla="*/ 265 h 1046071"/>
              <a:gd name="connsiteX162" fmla="*/ 10940144 w 12292893"/>
              <a:gd name="connsiteY162" fmla="*/ 2929 h 1046071"/>
              <a:gd name="connsiteX163" fmla="*/ 10943321 w 12292893"/>
              <a:gd name="connsiteY163" fmla="*/ 6668 h 1046071"/>
              <a:gd name="connsiteX164" fmla="*/ 10943695 w 12292893"/>
              <a:gd name="connsiteY164" fmla="*/ 30224 h 1046071"/>
              <a:gd name="connsiteX165" fmla="*/ 10937526 w 12292893"/>
              <a:gd name="connsiteY165" fmla="*/ 48731 h 1046071"/>
              <a:gd name="connsiteX166" fmla="*/ 10936218 w 12292893"/>
              <a:gd name="connsiteY166" fmla="*/ 54901 h 1046071"/>
              <a:gd name="connsiteX167" fmla="*/ 10930983 w 12292893"/>
              <a:gd name="connsiteY167" fmla="*/ 47797 h 1046071"/>
              <a:gd name="connsiteX168" fmla="*/ 10930422 w 12292893"/>
              <a:gd name="connsiteY168" fmla="*/ 68175 h 1046071"/>
              <a:gd name="connsiteX169" fmla="*/ 10937713 w 12292893"/>
              <a:gd name="connsiteY169" fmla="*/ 79765 h 1046071"/>
              <a:gd name="connsiteX170" fmla="*/ 10973794 w 12292893"/>
              <a:gd name="connsiteY170" fmla="*/ 105751 h 1046071"/>
              <a:gd name="connsiteX171" fmla="*/ 10977346 w 12292893"/>
              <a:gd name="connsiteY171" fmla="*/ 109864 h 1046071"/>
              <a:gd name="connsiteX172" fmla="*/ 11013802 w 12292893"/>
              <a:gd name="connsiteY172" fmla="*/ 137159 h 1046071"/>
              <a:gd name="connsiteX173" fmla="*/ 11039975 w 12292893"/>
              <a:gd name="connsiteY173" fmla="*/ 163145 h 1046071"/>
              <a:gd name="connsiteX174" fmla="*/ 11087834 w 12292893"/>
              <a:gd name="connsiteY174" fmla="*/ 197731 h 1046071"/>
              <a:gd name="connsiteX175" fmla="*/ 11181870 w 12292893"/>
              <a:gd name="connsiteY175" fmla="*/ 189131 h 1046071"/>
              <a:gd name="connsiteX176" fmla="*/ 11210660 w 12292893"/>
              <a:gd name="connsiteY176" fmla="*/ 156041 h 1046071"/>
              <a:gd name="connsiteX177" fmla="*/ 11217204 w 12292893"/>
              <a:gd name="connsiteY177" fmla="*/ 145011 h 1046071"/>
              <a:gd name="connsiteX178" fmla="*/ 11235712 w 12292893"/>
              <a:gd name="connsiteY178" fmla="*/ 107621 h 1046071"/>
              <a:gd name="connsiteX179" fmla="*/ 11240946 w 12292893"/>
              <a:gd name="connsiteY179" fmla="*/ 77335 h 1046071"/>
              <a:gd name="connsiteX180" fmla="*/ 11252911 w 12292893"/>
              <a:gd name="connsiteY180" fmla="*/ 63875 h 1046071"/>
              <a:gd name="connsiteX181" fmla="*/ 11248798 w 12292893"/>
              <a:gd name="connsiteY181" fmla="*/ 58827 h 1046071"/>
              <a:gd name="connsiteX182" fmla="*/ 11254220 w 12292893"/>
              <a:gd name="connsiteY182" fmla="*/ 58453 h 1046071"/>
              <a:gd name="connsiteX183" fmla="*/ 11256650 w 12292893"/>
              <a:gd name="connsiteY183" fmla="*/ 60136 h 1046071"/>
              <a:gd name="connsiteX184" fmla="*/ 11279458 w 12292893"/>
              <a:gd name="connsiteY184" fmla="*/ 63501 h 1046071"/>
              <a:gd name="connsiteX185" fmla="*/ 11317035 w 12292893"/>
              <a:gd name="connsiteY185" fmla="*/ 66305 h 1046071"/>
              <a:gd name="connsiteX186" fmla="*/ 11329186 w 12292893"/>
              <a:gd name="connsiteY186" fmla="*/ 70605 h 1046071"/>
              <a:gd name="connsiteX187" fmla="*/ 11336665 w 12292893"/>
              <a:gd name="connsiteY187" fmla="*/ 72848 h 1046071"/>
              <a:gd name="connsiteX188" fmla="*/ 11374428 w 12292893"/>
              <a:gd name="connsiteY188" fmla="*/ 73222 h 1046071"/>
              <a:gd name="connsiteX189" fmla="*/ 11397236 w 12292893"/>
              <a:gd name="connsiteY189" fmla="*/ 74157 h 1046071"/>
              <a:gd name="connsiteX190" fmla="*/ 11411632 w 12292893"/>
              <a:gd name="connsiteY190" fmla="*/ 80887 h 1046071"/>
              <a:gd name="connsiteX191" fmla="*/ 11431822 w 12292893"/>
              <a:gd name="connsiteY191" fmla="*/ 116595 h 1046071"/>
              <a:gd name="connsiteX192" fmla="*/ 11428457 w 12292893"/>
              <a:gd name="connsiteY192" fmla="*/ 136037 h 1046071"/>
              <a:gd name="connsiteX193" fmla="*/ 11425092 w 12292893"/>
              <a:gd name="connsiteY193" fmla="*/ 135103 h 1046071"/>
              <a:gd name="connsiteX194" fmla="*/ 11421353 w 12292893"/>
              <a:gd name="connsiteY194" fmla="*/ 139029 h 1046071"/>
              <a:gd name="connsiteX195" fmla="*/ 11401350 w 12292893"/>
              <a:gd name="connsiteY195" fmla="*/ 152489 h 1046071"/>
              <a:gd name="connsiteX196" fmla="*/ 11380224 w 12292893"/>
              <a:gd name="connsiteY196" fmla="*/ 155293 h 1046071"/>
              <a:gd name="connsiteX197" fmla="*/ 11358912 w 12292893"/>
              <a:gd name="connsiteY197" fmla="*/ 174549 h 1046071"/>
              <a:gd name="connsiteX198" fmla="*/ 11358164 w 12292893"/>
              <a:gd name="connsiteY198" fmla="*/ 181840 h 1046071"/>
              <a:gd name="connsiteX199" fmla="*/ 11352742 w 12292893"/>
              <a:gd name="connsiteY199" fmla="*/ 221100 h 1046071"/>
              <a:gd name="connsiteX200" fmla="*/ 11351995 w 12292893"/>
              <a:gd name="connsiteY200" fmla="*/ 256620 h 1046071"/>
              <a:gd name="connsiteX201" fmla="*/ 11363399 w 12292893"/>
              <a:gd name="connsiteY201" fmla="*/ 347104 h 1046071"/>
              <a:gd name="connsiteX202" fmla="*/ 11399854 w 12292893"/>
              <a:gd name="connsiteY202" fmla="*/ 420389 h 1046071"/>
              <a:gd name="connsiteX203" fmla="*/ 11514454 w 12292893"/>
              <a:gd name="connsiteY203" fmla="*/ 454975 h 1046071"/>
              <a:gd name="connsiteX204" fmla="*/ 11525298 w 12292893"/>
              <a:gd name="connsiteY204" fmla="*/ 443758 h 1046071"/>
              <a:gd name="connsiteX205" fmla="*/ 11537449 w 12292893"/>
              <a:gd name="connsiteY205" fmla="*/ 387299 h 1046071"/>
              <a:gd name="connsiteX206" fmla="*/ 11538010 w 12292893"/>
              <a:gd name="connsiteY206" fmla="*/ 373464 h 1046071"/>
              <a:gd name="connsiteX207" fmla="*/ 11532402 w 12292893"/>
              <a:gd name="connsiteY207" fmla="*/ 322614 h 1046071"/>
              <a:gd name="connsiteX208" fmla="*/ 11533150 w 12292893"/>
              <a:gd name="connsiteY208" fmla="*/ 320184 h 1046071"/>
              <a:gd name="connsiteX209" fmla="*/ 11534271 w 12292893"/>
              <a:gd name="connsiteY209" fmla="*/ 314949 h 1046071"/>
              <a:gd name="connsiteX210" fmla="*/ 11551844 w 12292893"/>
              <a:gd name="connsiteY210" fmla="*/ 281298 h 1046071"/>
              <a:gd name="connsiteX211" fmla="*/ 11568109 w 12292893"/>
              <a:gd name="connsiteY211" fmla="*/ 272137 h 1046071"/>
              <a:gd name="connsiteX212" fmla="*/ 11574465 w 12292893"/>
              <a:gd name="connsiteY212" fmla="*/ 255873 h 1046071"/>
              <a:gd name="connsiteX213" fmla="*/ 11576709 w 12292893"/>
              <a:gd name="connsiteY213" fmla="*/ 255312 h 1046071"/>
              <a:gd name="connsiteX214" fmla="*/ 11578765 w 12292893"/>
              <a:gd name="connsiteY214" fmla="*/ 239608 h 1046071"/>
              <a:gd name="connsiteX215" fmla="*/ 11575587 w 12292893"/>
              <a:gd name="connsiteY215" fmla="*/ 231756 h 1046071"/>
              <a:gd name="connsiteX216" fmla="*/ 11567735 w 12292893"/>
              <a:gd name="connsiteY216" fmla="*/ 236430 h 1046071"/>
              <a:gd name="connsiteX217" fmla="*/ 11562688 w 12292893"/>
              <a:gd name="connsiteY217" fmla="*/ 238486 h 1046071"/>
              <a:gd name="connsiteX218" fmla="*/ 11563248 w 12292893"/>
              <a:gd name="connsiteY218" fmla="*/ 208948 h 1046071"/>
              <a:gd name="connsiteX219" fmla="*/ 11576522 w 12292893"/>
              <a:gd name="connsiteY219" fmla="*/ 198666 h 1046071"/>
              <a:gd name="connsiteX220" fmla="*/ 11578952 w 12292893"/>
              <a:gd name="connsiteY220" fmla="*/ 186140 h 1046071"/>
              <a:gd name="connsiteX221" fmla="*/ 11571100 w 12292893"/>
              <a:gd name="connsiteY221" fmla="*/ 171184 h 1046071"/>
              <a:gd name="connsiteX222" fmla="*/ 11574465 w 12292893"/>
              <a:gd name="connsiteY222" fmla="*/ 153050 h 1046071"/>
              <a:gd name="connsiteX223" fmla="*/ 11578578 w 12292893"/>
              <a:gd name="connsiteY223" fmla="*/ 129868 h 1046071"/>
              <a:gd name="connsiteX224" fmla="*/ 11575400 w 12292893"/>
              <a:gd name="connsiteY224" fmla="*/ 124073 h 1046071"/>
              <a:gd name="connsiteX225" fmla="*/ 11572409 w 12292893"/>
              <a:gd name="connsiteY225" fmla="*/ 124073 h 1046071"/>
              <a:gd name="connsiteX226" fmla="*/ 11572409 w 12292893"/>
              <a:gd name="connsiteY226" fmla="*/ 122390 h 1046071"/>
              <a:gd name="connsiteX227" fmla="*/ 11582878 w 12292893"/>
              <a:gd name="connsiteY227" fmla="*/ 105004 h 1046071"/>
              <a:gd name="connsiteX228" fmla="*/ 11595591 w 12292893"/>
              <a:gd name="connsiteY228" fmla="*/ 97339 h 1046071"/>
              <a:gd name="connsiteX229" fmla="*/ 11666258 w 12292893"/>
              <a:gd name="connsiteY229" fmla="*/ 134916 h 1046071"/>
              <a:gd name="connsiteX230" fmla="*/ 11667754 w 12292893"/>
              <a:gd name="connsiteY230" fmla="*/ 137159 h 1046071"/>
              <a:gd name="connsiteX231" fmla="*/ 11668875 w 12292893"/>
              <a:gd name="connsiteY231" fmla="*/ 163893 h 1046071"/>
              <a:gd name="connsiteX232" fmla="*/ 11675231 w 12292893"/>
              <a:gd name="connsiteY232" fmla="*/ 182588 h 1046071"/>
              <a:gd name="connsiteX233" fmla="*/ 11694861 w 12292893"/>
              <a:gd name="connsiteY233" fmla="*/ 195114 h 1046071"/>
              <a:gd name="connsiteX234" fmla="*/ 11716174 w 12292893"/>
              <a:gd name="connsiteY234" fmla="*/ 226334 h 1046071"/>
              <a:gd name="connsiteX235" fmla="*/ 11733747 w 12292893"/>
              <a:gd name="connsiteY235" fmla="*/ 283167 h 1046071"/>
              <a:gd name="connsiteX236" fmla="*/ 11737673 w 12292893"/>
              <a:gd name="connsiteY236" fmla="*/ 337383 h 1046071"/>
              <a:gd name="connsiteX237" fmla="*/ 11735804 w 12292893"/>
              <a:gd name="connsiteY237" fmla="*/ 409172 h 1046071"/>
              <a:gd name="connsiteX238" fmla="*/ 11742534 w 12292893"/>
              <a:gd name="connsiteY238" fmla="*/ 502273 h 1046071"/>
              <a:gd name="connsiteX239" fmla="*/ 11749451 w 12292893"/>
              <a:gd name="connsiteY239" fmla="*/ 573875 h 1046071"/>
              <a:gd name="connsiteX240" fmla="*/ 11743094 w 12292893"/>
              <a:gd name="connsiteY240" fmla="*/ 614069 h 1046071"/>
              <a:gd name="connsiteX241" fmla="*/ 11740477 w 12292893"/>
              <a:gd name="connsiteY241" fmla="*/ 624539 h 1046071"/>
              <a:gd name="connsiteX242" fmla="*/ 11732625 w 12292893"/>
              <a:gd name="connsiteY242" fmla="*/ 663798 h 1046071"/>
              <a:gd name="connsiteX243" fmla="*/ 11729634 w 12292893"/>
              <a:gd name="connsiteY243" fmla="*/ 674080 h 1046071"/>
              <a:gd name="connsiteX244" fmla="*/ 11712248 w 12292893"/>
              <a:gd name="connsiteY244" fmla="*/ 697823 h 1046071"/>
              <a:gd name="connsiteX245" fmla="*/ 11700283 w 12292893"/>
              <a:gd name="connsiteY245" fmla="*/ 726240 h 1046071"/>
              <a:gd name="connsiteX246" fmla="*/ 11704957 w 12292893"/>
              <a:gd name="connsiteY246" fmla="*/ 730353 h 1046071"/>
              <a:gd name="connsiteX247" fmla="*/ 11717330 w 12292893"/>
              <a:gd name="connsiteY247" fmla="*/ 732929 h 1046071"/>
              <a:gd name="connsiteX248" fmla="*/ 12192000 w 12292893"/>
              <a:gd name="connsiteY248" fmla="*/ 732929 h 1046071"/>
              <a:gd name="connsiteX249" fmla="*/ 12192000 w 12292893"/>
              <a:gd name="connsiteY249" fmla="*/ 825550 h 1046071"/>
              <a:gd name="connsiteX250" fmla="*/ 12205236 w 12292893"/>
              <a:gd name="connsiteY250" fmla="*/ 832802 h 1046071"/>
              <a:gd name="connsiteX251" fmla="*/ 12204487 w 12292893"/>
              <a:gd name="connsiteY251" fmla="*/ 1036765 h 1046071"/>
              <a:gd name="connsiteX252" fmla="*/ 12196822 w 12292893"/>
              <a:gd name="connsiteY252" fmla="*/ 1044430 h 1046071"/>
              <a:gd name="connsiteX253" fmla="*/ 10934909 w 12292893"/>
              <a:gd name="connsiteY253" fmla="*/ 1005332 h 1046071"/>
              <a:gd name="connsiteX254" fmla="*/ 0 w 12292893"/>
              <a:gd name="connsiteY254" fmla="*/ 908775 h 1046071"/>
              <a:gd name="connsiteX255" fmla="*/ 0 w 12292893"/>
              <a:gd name="connsiteY255" fmla="*/ 732929 h 1046071"/>
              <a:gd name="connsiteX256" fmla="*/ 10184483 w 12292893"/>
              <a:gd name="connsiteY256" fmla="*/ 732929 h 1046071"/>
              <a:gd name="connsiteX257" fmla="*/ 10336481 w 12292893"/>
              <a:gd name="connsiteY257" fmla="*/ 714462 h 1046071"/>
              <a:gd name="connsiteX258" fmla="*/ 10349568 w 12292893"/>
              <a:gd name="connsiteY258" fmla="*/ 713901 h 1046071"/>
              <a:gd name="connsiteX259" fmla="*/ 10356111 w 12292893"/>
              <a:gd name="connsiteY259" fmla="*/ 709414 h 1046071"/>
              <a:gd name="connsiteX260" fmla="*/ 10354615 w 12292893"/>
              <a:gd name="connsiteY260" fmla="*/ 679128 h 1046071"/>
              <a:gd name="connsiteX261" fmla="*/ 10358167 w 12292893"/>
              <a:gd name="connsiteY261" fmla="*/ 520594 h 1046071"/>
              <a:gd name="connsiteX262" fmla="*/ 10372188 w 12292893"/>
              <a:gd name="connsiteY262" fmla="*/ 482269 h 1046071"/>
              <a:gd name="connsiteX263" fmla="*/ 10396679 w 12292893"/>
              <a:gd name="connsiteY263" fmla="*/ 451984 h 1046071"/>
              <a:gd name="connsiteX264" fmla="*/ 10447903 w 12292893"/>
              <a:gd name="connsiteY264" fmla="*/ 334765 h 1046071"/>
              <a:gd name="connsiteX265" fmla="*/ 10448464 w 12292893"/>
              <a:gd name="connsiteY265" fmla="*/ 261107 h 1046071"/>
              <a:gd name="connsiteX266" fmla="*/ 10446408 w 12292893"/>
              <a:gd name="connsiteY266" fmla="*/ 225774 h 1046071"/>
              <a:gd name="connsiteX267" fmla="*/ 10448464 w 12292893"/>
              <a:gd name="connsiteY267" fmla="*/ 215678 h 1046071"/>
              <a:gd name="connsiteX268" fmla="*/ 10453512 w 12292893"/>
              <a:gd name="connsiteY268" fmla="*/ 201096 h 1046071"/>
              <a:gd name="connsiteX269" fmla="*/ 10442856 w 12292893"/>
              <a:gd name="connsiteY269" fmla="*/ 229139 h 1046071"/>
              <a:gd name="connsiteX270" fmla="*/ 10417991 w 12292893"/>
              <a:gd name="connsiteY270" fmla="*/ 307471 h 1046071"/>
              <a:gd name="connsiteX271" fmla="*/ 10413318 w 12292893"/>
              <a:gd name="connsiteY271" fmla="*/ 312331 h 1046071"/>
              <a:gd name="connsiteX272" fmla="*/ 10410513 w 12292893"/>
              <a:gd name="connsiteY272" fmla="*/ 310649 h 1046071"/>
              <a:gd name="connsiteX273" fmla="*/ 10388266 w 12292893"/>
              <a:gd name="connsiteY273" fmla="*/ 406929 h 1046071"/>
              <a:gd name="connsiteX274" fmla="*/ 10366767 w 12292893"/>
              <a:gd name="connsiteY274" fmla="*/ 418706 h 1046071"/>
              <a:gd name="connsiteX275" fmla="*/ 10364337 w 12292893"/>
              <a:gd name="connsiteY275" fmla="*/ 417398 h 1046071"/>
              <a:gd name="connsiteX276" fmla="*/ 10363963 w 12292893"/>
              <a:gd name="connsiteY276" fmla="*/ 416650 h 1046071"/>
              <a:gd name="connsiteX277" fmla="*/ 10365458 w 12292893"/>
              <a:gd name="connsiteY277" fmla="*/ 415528 h 1046071"/>
              <a:gd name="connsiteX278" fmla="*/ 10368263 w 12292893"/>
              <a:gd name="connsiteY278" fmla="*/ 397768 h 1046071"/>
              <a:gd name="connsiteX279" fmla="*/ 10360784 w 12292893"/>
              <a:gd name="connsiteY279" fmla="*/ 413472 h 1046071"/>
              <a:gd name="connsiteX280" fmla="*/ 10362841 w 12292893"/>
              <a:gd name="connsiteY280" fmla="*/ 393468 h 1046071"/>
              <a:gd name="connsiteX281" fmla="*/ 10356298 w 12292893"/>
              <a:gd name="connsiteY281" fmla="*/ 413659 h 1046071"/>
              <a:gd name="connsiteX282" fmla="*/ 10355737 w 12292893"/>
              <a:gd name="connsiteY282" fmla="*/ 411041 h 1046071"/>
              <a:gd name="connsiteX283" fmla="*/ 10356671 w 12292893"/>
              <a:gd name="connsiteY283" fmla="*/ 393468 h 1046071"/>
              <a:gd name="connsiteX284" fmla="*/ 10355176 w 12292893"/>
              <a:gd name="connsiteY284" fmla="*/ 360004 h 1046071"/>
              <a:gd name="connsiteX285" fmla="*/ 10369010 w 12292893"/>
              <a:gd name="connsiteY285" fmla="*/ 311023 h 1046071"/>
              <a:gd name="connsiteX286" fmla="*/ 10397053 w 12292893"/>
              <a:gd name="connsiteY286" fmla="*/ 275129 h 1046071"/>
              <a:gd name="connsiteX287" fmla="*/ 10414252 w 12292893"/>
              <a:gd name="connsiteY287" fmla="*/ 237925 h 1046071"/>
              <a:gd name="connsiteX288" fmla="*/ 10429582 w 12292893"/>
              <a:gd name="connsiteY288" fmla="*/ 193244 h 1046071"/>
              <a:gd name="connsiteX289" fmla="*/ 10435751 w 12292893"/>
              <a:gd name="connsiteY289" fmla="*/ 178849 h 1046071"/>
              <a:gd name="connsiteX290" fmla="*/ 10450521 w 12292893"/>
              <a:gd name="connsiteY290" fmla="*/ 160902 h 1046071"/>
              <a:gd name="connsiteX291" fmla="*/ 10481368 w 12292893"/>
              <a:gd name="connsiteY291" fmla="*/ 133233 h 1046071"/>
              <a:gd name="connsiteX292" fmla="*/ 10489406 w 12292893"/>
              <a:gd name="connsiteY292" fmla="*/ 118277 h 1046071"/>
              <a:gd name="connsiteX293" fmla="*/ 10506232 w 12292893"/>
              <a:gd name="connsiteY293" fmla="*/ 95282 h 1046071"/>
              <a:gd name="connsiteX294" fmla="*/ 10529227 w 12292893"/>
              <a:gd name="connsiteY294" fmla="*/ 93039 h 1046071"/>
              <a:gd name="connsiteX295" fmla="*/ 10577460 w 12292893"/>
              <a:gd name="connsiteY295" fmla="*/ 80139 h 1046071"/>
              <a:gd name="connsiteX296" fmla="*/ 10582321 w 12292893"/>
              <a:gd name="connsiteY296" fmla="*/ 68361 h 1046071"/>
              <a:gd name="connsiteX297" fmla="*/ 10581947 w 12292893"/>
              <a:gd name="connsiteY297" fmla="*/ 62005 h 1046071"/>
              <a:gd name="connsiteX298" fmla="*/ 10581572 w 12292893"/>
              <a:gd name="connsiteY298" fmla="*/ 47984 h 1046071"/>
              <a:gd name="connsiteX299" fmla="*/ 10576899 w 12292893"/>
              <a:gd name="connsiteY299" fmla="*/ 34336 h 1046071"/>
              <a:gd name="connsiteX300" fmla="*/ 10572599 w 12292893"/>
              <a:gd name="connsiteY300" fmla="*/ 17137 h 1046071"/>
              <a:gd name="connsiteX301" fmla="*/ 10579329 w 12292893"/>
              <a:gd name="connsiteY301" fmla="*/ 1246 h 1046071"/>
              <a:gd name="connsiteX302" fmla="*/ 10594846 w 12292893"/>
              <a:gd name="connsiteY302" fmla="*/ 6107 h 1046071"/>
              <a:gd name="connsiteX303" fmla="*/ 10632984 w 12292893"/>
              <a:gd name="connsiteY303" fmla="*/ 23867 h 1046071"/>
              <a:gd name="connsiteX304" fmla="*/ 10701595 w 12292893"/>
              <a:gd name="connsiteY304" fmla="*/ 30971 h 1046071"/>
              <a:gd name="connsiteX305" fmla="*/ 10770392 w 12292893"/>
              <a:gd name="connsiteY305" fmla="*/ 33215 h 1046071"/>
              <a:gd name="connsiteX306" fmla="*/ 10898080 w 12292893"/>
              <a:gd name="connsiteY306" fmla="*/ 20689 h 1046071"/>
              <a:gd name="connsiteX307" fmla="*/ 10923878 w 12292893"/>
              <a:gd name="connsiteY307" fmla="*/ 5172 h 1046071"/>
              <a:gd name="connsiteX308" fmla="*/ 10931520 w 12292893"/>
              <a:gd name="connsiteY308" fmla="*/ 265 h 1046071"/>
              <a:gd name="connsiteX0" fmla="*/ 11634616 w 12292893"/>
              <a:gd name="connsiteY0" fmla="*/ 695510 h 1046071"/>
              <a:gd name="connsiteX1" fmla="*/ 11628681 w 12292893"/>
              <a:gd name="connsiteY1" fmla="*/ 699880 h 1046071"/>
              <a:gd name="connsiteX2" fmla="*/ 11627185 w 12292893"/>
              <a:gd name="connsiteY2" fmla="*/ 725492 h 1046071"/>
              <a:gd name="connsiteX3" fmla="*/ 11644384 w 12292893"/>
              <a:gd name="connsiteY3" fmla="*/ 729979 h 1046071"/>
              <a:gd name="connsiteX4" fmla="*/ 11651863 w 12292893"/>
              <a:gd name="connsiteY4" fmla="*/ 730913 h 1046071"/>
              <a:gd name="connsiteX5" fmla="*/ 11663080 w 12292893"/>
              <a:gd name="connsiteY5" fmla="*/ 719883 h 1046071"/>
              <a:gd name="connsiteX6" fmla="*/ 11662519 w 12292893"/>
              <a:gd name="connsiteY6" fmla="*/ 715209 h 1046071"/>
              <a:gd name="connsiteX7" fmla="*/ 11641954 w 12292893"/>
              <a:gd name="connsiteY7" fmla="*/ 696328 h 1046071"/>
              <a:gd name="connsiteX8" fmla="*/ 11634616 w 12292893"/>
              <a:gd name="connsiteY8" fmla="*/ 695510 h 1046071"/>
              <a:gd name="connsiteX9" fmla="*/ 11559135 w 12292893"/>
              <a:gd name="connsiteY9" fmla="*/ 473903 h 1046071"/>
              <a:gd name="connsiteX10" fmla="*/ 11555396 w 12292893"/>
              <a:gd name="connsiteY10" fmla="*/ 476100 h 1046071"/>
              <a:gd name="connsiteX11" fmla="*/ 11542684 w 12292893"/>
              <a:gd name="connsiteY11" fmla="*/ 481895 h 1046071"/>
              <a:gd name="connsiteX12" fmla="*/ 11525110 w 12292893"/>
              <a:gd name="connsiteY12" fmla="*/ 505078 h 1046071"/>
              <a:gd name="connsiteX13" fmla="*/ 11524736 w 12292893"/>
              <a:gd name="connsiteY13" fmla="*/ 515360 h 1046071"/>
              <a:gd name="connsiteX14" fmla="*/ 11519876 w 12292893"/>
              <a:gd name="connsiteY14" fmla="*/ 555928 h 1046071"/>
              <a:gd name="connsiteX15" fmla="*/ 11506976 w 12292893"/>
              <a:gd name="connsiteY15" fmla="*/ 603787 h 1046071"/>
              <a:gd name="connsiteX16" fmla="*/ 11503611 w 12292893"/>
              <a:gd name="connsiteY16" fmla="*/ 628652 h 1046071"/>
              <a:gd name="connsiteX17" fmla="*/ 11498190 w 12292893"/>
              <a:gd name="connsiteY17" fmla="*/ 677072 h 1046071"/>
              <a:gd name="connsiteX18" fmla="*/ 11491646 w 12292893"/>
              <a:gd name="connsiteY18" fmla="*/ 701375 h 1046071"/>
              <a:gd name="connsiteX19" fmla="*/ 11500246 w 12292893"/>
              <a:gd name="connsiteY19" fmla="*/ 714275 h 1046071"/>
              <a:gd name="connsiteX20" fmla="*/ 11579139 w 12292893"/>
              <a:gd name="connsiteY20" fmla="*/ 722314 h 1046071"/>
              <a:gd name="connsiteX21" fmla="*/ 11601573 w 12292893"/>
              <a:gd name="connsiteY21" fmla="*/ 701188 h 1046071"/>
              <a:gd name="connsiteX22" fmla="*/ 11592039 w 12292893"/>
              <a:gd name="connsiteY22" fmla="*/ 685298 h 1046071"/>
              <a:gd name="connsiteX23" fmla="*/ 11574652 w 12292893"/>
              <a:gd name="connsiteY23" fmla="*/ 650525 h 1046071"/>
              <a:gd name="connsiteX24" fmla="*/ 11575400 w 12292893"/>
              <a:gd name="connsiteY24" fmla="*/ 643234 h 1046071"/>
              <a:gd name="connsiteX25" fmla="*/ 11572035 w 12292893"/>
              <a:gd name="connsiteY25" fmla="*/ 635008 h 1046071"/>
              <a:gd name="connsiteX26" fmla="*/ 11560257 w 12292893"/>
              <a:gd name="connsiteY26" fmla="*/ 640990 h 1046071"/>
              <a:gd name="connsiteX27" fmla="*/ 11552218 w 12292893"/>
              <a:gd name="connsiteY27" fmla="*/ 643047 h 1046071"/>
              <a:gd name="connsiteX28" fmla="*/ 11546797 w 12292893"/>
              <a:gd name="connsiteY28" fmla="*/ 630708 h 1046071"/>
              <a:gd name="connsiteX29" fmla="*/ 11548105 w 12292893"/>
              <a:gd name="connsiteY29" fmla="*/ 604535 h 1046071"/>
              <a:gd name="connsiteX30" fmla="*/ 11563248 w 12292893"/>
              <a:gd name="connsiteY30" fmla="*/ 482269 h 1046071"/>
              <a:gd name="connsiteX31" fmla="*/ 11562874 w 12292893"/>
              <a:gd name="connsiteY31" fmla="*/ 474230 h 1046071"/>
              <a:gd name="connsiteX32" fmla="*/ 11559135 w 12292893"/>
              <a:gd name="connsiteY32" fmla="*/ 473903 h 1046071"/>
              <a:gd name="connsiteX33" fmla="*/ 11566614 w 12292893"/>
              <a:gd name="connsiteY33" fmla="*/ 432915 h 1046071"/>
              <a:gd name="connsiteX34" fmla="*/ 11534832 w 12292893"/>
              <a:gd name="connsiteY34" fmla="*/ 477783 h 1046071"/>
              <a:gd name="connsiteX35" fmla="*/ 11566614 w 12292893"/>
              <a:gd name="connsiteY35" fmla="*/ 432915 h 1046071"/>
              <a:gd name="connsiteX36" fmla="*/ 11397236 w 12292893"/>
              <a:gd name="connsiteY36" fmla="*/ 427493 h 1046071"/>
              <a:gd name="connsiteX37" fmla="*/ 11415558 w 12292893"/>
              <a:gd name="connsiteY37" fmla="*/ 452544 h 1046071"/>
              <a:gd name="connsiteX38" fmla="*/ 11502676 w 12292893"/>
              <a:gd name="connsiteY38" fmla="*/ 486756 h 1046071"/>
              <a:gd name="connsiteX39" fmla="*/ 11513333 w 12292893"/>
              <a:gd name="connsiteY39" fmla="*/ 482269 h 1046071"/>
              <a:gd name="connsiteX40" fmla="*/ 11520063 w 12292893"/>
              <a:gd name="connsiteY40" fmla="*/ 459835 h 1046071"/>
              <a:gd name="connsiteX41" fmla="*/ 11397236 w 12292893"/>
              <a:gd name="connsiteY41" fmla="*/ 427493 h 1046071"/>
              <a:gd name="connsiteX42" fmla="*/ 10946687 w 12292893"/>
              <a:gd name="connsiteY42" fmla="*/ 423941 h 1046071"/>
              <a:gd name="connsiteX43" fmla="*/ 10942386 w 12292893"/>
              <a:gd name="connsiteY43" fmla="*/ 428241 h 1046071"/>
              <a:gd name="connsiteX44" fmla="*/ 10897893 w 12292893"/>
              <a:gd name="connsiteY44" fmla="*/ 500778 h 1046071"/>
              <a:gd name="connsiteX45" fmla="*/ 10888732 w 12292893"/>
              <a:gd name="connsiteY45" fmla="*/ 530876 h 1046071"/>
              <a:gd name="connsiteX46" fmla="*/ 10876394 w 12292893"/>
              <a:gd name="connsiteY46" fmla="*/ 565275 h 1046071"/>
              <a:gd name="connsiteX47" fmla="*/ 10840686 w 12292893"/>
              <a:gd name="connsiteY47" fmla="*/ 659311 h 1046071"/>
              <a:gd name="connsiteX48" fmla="*/ 10840312 w 12292893"/>
              <a:gd name="connsiteY48" fmla="*/ 679689 h 1046071"/>
              <a:gd name="connsiteX49" fmla="*/ 10848164 w 12292893"/>
              <a:gd name="connsiteY49" fmla="*/ 687167 h 1046071"/>
              <a:gd name="connsiteX50" fmla="*/ 10866859 w 12292893"/>
              <a:gd name="connsiteY50" fmla="*/ 686606 h 1046071"/>
              <a:gd name="connsiteX51" fmla="*/ 11009689 w 12292893"/>
              <a:gd name="connsiteY51" fmla="*/ 686606 h 1046071"/>
              <a:gd name="connsiteX52" fmla="*/ 11048948 w 12292893"/>
              <a:gd name="connsiteY52" fmla="*/ 686980 h 1046071"/>
              <a:gd name="connsiteX53" fmla="*/ 11054931 w 12292893"/>
              <a:gd name="connsiteY53" fmla="*/ 681559 h 1046071"/>
              <a:gd name="connsiteX54" fmla="*/ 10998846 w 12292893"/>
              <a:gd name="connsiteY54" fmla="*/ 577240 h 1046071"/>
              <a:gd name="connsiteX55" fmla="*/ 10985572 w 12292893"/>
              <a:gd name="connsiteY55" fmla="*/ 545459 h 1046071"/>
              <a:gd name="connsiteX56" fmla="*/ 10981272 w 12292893"/>
              <a:gd name="connsiteY56" fmla="*/ 514051 h 1046071"/>
              <a:gd name="connsiteX57" fmla="*/ 10950238 w 12292893"/>
              <a:gd name="connsiteY57" fmla="*/ 428989 h 1046071"/>
              <a:gd name="connsiteX58" fmla="*/ 10946687 w 12292893"/>
              <a:gd name="connsiteY58" fmla="*/ 423941 h 1046071"/>
              <a:gd name="connsiteX59" fmla="*/ 11552779 w 12292893"/>
              <a:gd name="connsiteY59" fmla="*/ 389729 h 1046071"/>
              <a:gd name="connsiteX60" fmla="*/ 11548853 w 12292893"/>
              <a:gd name="connsiteY60" fmla="*/ 393468 h 1046071"/>
              <a:gd name="connsiteX61" fmla="*/ 11541375 w 12292893"/>
              <a:gd name="connsiteY61" fmla="*/ 436654 h 1046071"/>
              <a:gd name="connsiteX62" fmla="*/ 11544180 w 12292893"/>
              <a:gd name="connsiteY62" fmla="*/ 440579 h 1046071"/>
              <a:gd name="connsiteX63" fmla="*/ 11569604 w 12292893"/>
              <a:gd name="connsiteY63" fmla="*/ 410854 h 1046071"/>
              <a:gd name="connsiteX64" fmla="*/ 11552779 w 12292893"/>
              <a:gd name="connsiteY64" fmla="*/ 389729 h 1046071"/>
              <a:gd name="connsiteX65" fmla="*/ 10553296 w 12292893"/>
              <a:gd name="connsiteY65" fmla="*/ 389238 h 1046071"/>
              <a:gd name="connsiteX66" fmla="*/ 10546613 w 12292893"/>
              <a:gd name="connsiteY66" fmla="*/ 392159 h 1046071"/>
              <a:gd name="connsiteX67" fmla="*/ 10495015 w 12292893"/>
              <a:gd name="connsiteY67" fmla="*/ 432540 h 1046071"/>
              <a:gd name="connsiteX68" fmla="*/ 10419487 w 12292893"/>
              <a:gd name="connsiteY68" fmla="*/ 513677 h 1046071"/>
              <a:gd name="connsiteX69" fmla="*/ 10408831 w 12292893"/>
              <a:gd name="connsiteY69" fmla="*/ 548824 h 1046071"/>
              <a:gd name="connsiteX70" fmla="*/ 10406027 w 12292893"/>
              <a:gd name="connsiteY70" fmla="*/ 564341 h 1046071"/>
              <a:gd name="connsiteX71" fmla="*/ 10395183 w 12292893"/>
              <a:gd name="connsiteY71" fmla="*/ 656881 h 1046071"/>
              <a:gd name="connsiteX72" fmla="*/ 10400605 w 12292893"/>
              <a:gd name="connsiteY72" fmla="*/ 701375 h 1046071"/>
              <a:gd name="connsiteX73" fmla="*/ 10411448 w 12292893"/>
              <a:gd name="connsiteY73" fmla="*/ 710910 h 1046071"/>
              <a:gd name="connsiteX74" fmla="*/ 10487911 w 12292893"/>
              <a:gd name="connsiteY74" fmla="*/ 705488 h 1046071"/>
              <a:gd name="connsiteX75" fmla="*/ 10681778 w 12292893"/>
              <a:gd name="connsiteY75" fmla="*/ 693336 h 1046071"/>
              <a:gd name="connsiteX76" fmla="*/ 10697669 w 12292893"/>
              <a:gd name="connsiteY76" fmla="*/ 681933 h 1046071"/>
              <a:gd name="connsiteX77" fmla="*/ 10679348 w 12292893"/>
              <a:gd name="connsiteY77" fmla="*/ 672585 h 1046071"/>
              <a:gd name="connsiteX78" fmla="*/ 10589238 w 12292893"/>
              <a:gd name="connsiteY78" fmla="*/ 551067 h 1046071"/>
              <a:gd name="connsiteX79" fmla="*/ 10563812 w 12292893"/>
              <a:gd name="connsiteY79" fmla="*/ 480213 h 1046071"/>
              <a:gd name="connsiteX80" fmla="*/ 10556895 w 12292893"/>
              <a:gd name="connsiteY80" fmla="*/ 395711 h 1046071"/>
              <a:gd name="connsiteX81" fmla="*/ 10553296 w 12292893"/>
              <a:gd name="connsiteY81" fmla="*/ 389238 h 1046071"/>
              <a:gd name="connsiteX82" fmla="*/ 10641210 w 12292893"/>
              <a:gd name="connsiteY82" fmla="*/ 347478 h 1046071"/>
              <a:gd name="connsiteX83" fmla="*/ 10632984 w 12292893"/>
              <a:gd name="connsiteY83" fmla="*/ 351404 h 1046071"/>
              <a:gd name="connsiteX84" fmla="*/ 10627562 w 12292893"/>
              <a:gd name="connsiteY84" fmla="*/ 370847 h 1046071"/>
              <a:gd name="connsiteX85" fmla="*/ 10624197 w 12292893"/>
              <a:gd name="connsiteY85" fmla="*/ 384494 h 1046071"/>
              <a:gd name="connsiteX86" fmla="*/ 10619897 w 12292893"/>
              <a:gd name="connsiteY86" fmla="*/ 408237 h 1046071"/>
              <a:gd name="connsiteX87" fmla="*/ 10618402 w 12292893"/>
              <a:gd name="connsiteY87" fmla="*/ 416276 h 1046071"/>
              <a:gd name="connsiteX88" fmla="*/ 10614850 w 12292893"/>
              <a:gd name="connsiteY88" fmla="*/ 491617 h 1046071"/>
              <a:gd name="connsiteX89" fmla="*/ 10628684 w 12292893"/>
              <a:gd name="connsiteY89" fmla="*/ 528446 h 1046071"/>
              <a:gd name="connsiteX90" fmla="*/ 10636349 w 12292893"/>
              <a:gd name="connsiteY90" fmla="*/ 543215 h 1046071"/>
              <a:gd name="connsiteX91" fmla="*/ 10660466 w 12292893"/>
              <a:gd name="connsiteY91" fmla="*/ 592383 h 1046071"/>
              <a:gd name="connsiteX92" fmla="*/ 10713372 w 12292893"/>
              <a:gd name="connsiteY92" fmla="*/ 648842 h 1046071"/>
              <a:gd name="connsiteX93" fmla="*/ 10729824 w 12292893"/>
              <a:gd name="connsiteY93" fmla="*/ 672024 h 1046071"/>
              <a:gd name="connsiteX94" fmla="*/ 10734685 w 12292893"/>
              <a:gd name="connsiteY94" fmla="*/ 678567 h 1046071"/>
              <a:gd name="connsiteX95" fmla="*/ 10779366 w 12292893"/>
              <a:gd name="connsiteY95" fmla="*/ 690719 h 1046071"/>
              <a:gd name="connsiteX96" fmla="*/ 10807409 w 12292893"/>
              <a:gd name="connsiteY96" fmla="*/ 669781 h 1046071"/>
              <a:gd name="connsiteX97" fmla="*/ 10813204 w 12292893"/>
              <a:gd name="connsiteY97" fmla="*/ 655012 h 1046071"/>
              <a:gd name="connsiteX98" fmla="*/ 10833956 w 12292893"/>
              <a:gd name="connsiteY98" fmla="*/ 531811 h 1046071"/>
              <a:gd name="connsiteX99" fmla="*/ 10842742 w 12292893"/>
              <a:gd name="connsiteY99" fmla="*/ 502086 h 1046071"/>
              <a:gd name="connsiteX100" fmla="*/ 10859754 w 12292893"/>
              <a:gd name="connsiteY100" fmla="*/ 474604 h 1046071"/>
              <a:gd name="connsiteX101" fmla="*/ 10892658 w 12292893"/>
              <a:gd name="connsiteY101" fmla="*/ 368790 h 1046071"/>
              <a:gd name="connsiteX102" fmla="*/ 10885180 w 12292893"/>
              <a:gd name="connsiteY102" fmla="*/ 362621 h 1046071"/>
              <a:gd name="connsiteX103" fmla="*/ 10836199 w 12292893"/>
              <a:gd name="connsiteY103" fmla="*/ 374025 h 1046071"/>
              <a:gd name="connsiteX104" fmla="*/ 10791518 w 12292893"/>
              <a:gd name="connsiteY104" fmla="*/ 379634 h 1046071"/>
              <a:gd name="connsiteX105" fmla="*/ 10745154 w 12292893"/>
              <a:gd name="connsiteY105" fmla="*/ 377016 h 1046071"/>
              <a:gd name="connsiteX106" fmla="*/ 10727020 w 12292893"/>
              <a:gd name="connsiteY106" fmla="*/ 374586 h 1046071"/>
              <a:gd name="connsiteX107" fmla="*/ 10711503 w 12292893"/>
              <a:gd name="connsiteY107" fmla="*/ 371408 h 1046071"/>
              <a:gd name="connsiteX108" fmla="*/ 10693369 w 12292893"/>
              <a:gd name="connsiteY108" fmla="*/ 367108 h 1046071"/>
              <a:gd name="connsiteX109" fmla="*/ 10653735 w 12292893"/>
              <a:gd name="connsiteY109" fmla="*/ 352713 h 1046071"/>
              <a:gd name="connsiteX110" fmla="*/ 10641210 w 12292893"/>
              <a:gd name="connsiteY110" fmla="*/ 347478 h 1046071"/>
              <a:gd name="connsiteX111" fmla="*/ 10369758 w 12292893"/>
              <a:gd name="connsiteY111" fmla="*/ 338879 h 1046071"/>
              <a:gd name="connsiteX112" fmla="*/ 10362654 w 12292893"/>
              <a:gd name="connsiteY112" fmla="*/ 357948 h 1046071"/>
              <a:gd name="connsiteX113" fmla="*/ 10364898 w 12292893"/>
              <a:gd name="connsiteY113" fmla="*/ 358695 h 1046071"/>
              <a:gd name="connsiteX114" fmla="*/ 10369758 w 12292893"/>
              <a:gd name="connsiteY114" fmla="*/ 338879 h 1046071"/>
              <a:gd name="connsiteX115" fmla="*/ 11346424 w 12292893"/>
              <a:gd name="connsiteY115" fmla="*/ 288619 h 1046071"/>
              <a:gd name="connsiteX116" fmla="*/ 11350474 w 12292893"/>
              <a:gd name="connsiteY116" fmla="*/ 306943 h 1046071"/>
              <a:gd name="connsiteX117" fmla="*/ 11351060 w 12292893"/>
              <a:gd name="connsiteY117" fmla="*/ 322053 h 1046071"/>
              <a:gd name="connsiteX118" fmla="*/ 11346424 w 12292893"/>
              <a:gd name="connsiteY118" fmla="*/ 288619 h 1046071"/>
              <a:gd name="connsiteX119" fmla="*/ 11349751 w 12292893"/>
              <a:gd name="connsiteY119" fmla="*/ 159406 h 1046071"/>
              <a:gd name="connsiteX120" fmla="*/ 11338160 w 12292893"/>
              <a:gd name="connsiteY120" fmla="*/ 178288 h 1046071"/>
              <a:gd name="connsiteX121" fmla="*/ 11336104 w 12292893"/>
              <a:gd name="connsiteY121" fmla="*/ 214183 h 1046071"/>
              <a:gd name="connsiteX122" fmla="*/ 11346424 w 12292893"/>
              <a:gd name="connsiteY122" fmla="*/ 288619 h 1046071"/>
              <a:gd name="connsiteX123" fmla="*/ 11329934 w 12292893"/>
              <a:gd name="connsiteY123" fmla="*/ 213996 h 1046071"/>
              <a:gd name="connsiteX124" fmla="*/ 11331617 w 12292893"/>
              <a:gd name="connsiteY124" fmla="*/ 176232 h 1046071"/>
              <a:gd name="connsiteX125" fmla="*/ 11330682 w 12292893"/>
              <a:gd name="connsiteY125" fmla="*/ 166697 h 1046071"/>
              <a:gd name="connsiteX126" fmla="*/ 11320587 w 12292893"/>
              <a:gd name="connsiteY126" fmla="*/ 169315 h 1046071"/>
              <a:gd name="connsiteX127" fmla="*/ 11315166 w 12292893"/>
              <a:gd name="connsiteY127" fmla="*/ 172680 h 1046071"/>
              <a:gd name="connsiteX128" fmla="*/ 11277776 w 12292893"/>
              <a:gd name="connsiteY128" fmla="*/ 204461 h 1046071"/>
              <a:gd name="connsiteX129" fmla="*/ 11265436 w 12292893"/>
              <a:gd name="connsiteY129" fmla="*/ 217174 h 1046071"/>
              <a:gd name="connsiteX130" fmla="*/ 11199630 w 12292893"/>
              <a:gd name="connsiteY130" fmla="*/ 287467 h 1046071"/>
              <a:gd name="connsiteX131" fmla="*/ 11051004 w 12292893"/>
              <a:gd name="connsiteY131" fmla="*/ 311958 h 1046071"/>
              <a:gd name="connsiteX132" fmla="*/ 11045770 w 12292893"/>
              <a:gd name="connsiteY132" fmla="*/ 310088 h 1046071"/>
              <a:gd name="connsiteX133" fmla="*/ 11027636 w 12292893"/>
              <a:gd name="connsiteY133" fmla="*/ 345983 h 1046071"/>
              <a:gd name="connsiteX134" fmla="*/ 11014175 w 12292893"/>
              <a:gd name="connsiteY134" fmla="*/ 376643 h 1046071"/>
              <a:gd name="connsiteX135" fmla="*/ 11019036 w 12292893"/>
              <a:gd name="connsiteY135" fmla="*/ 430484 h 1046071"/>
              <a:gd name="connsiteX136" fmla="*/ 11019036 w 12292893"/>
              <a:gd name="connsiteY136" fmla="*/ 430671 h 1046071"/>
              <a:gd name="connsiteX137" fmla="*/ 11019784 w 12292893"/>
              <a:gd name="connsiteY137" fmla="*/ 435158 h 1046071"/>
              <a:gd name="connsiteX138" fmla="*/ 11028197 w 12292893"/>
              <a:gd name="connsiteY138" fmla="*/ 513490 h 1046071"/>
              <a:gd name="connsiteX139" fmla="*/ 11049322 w 12292893"/>
              <a:gd name="connsiteY139" fmla="*/ 556676 h 1046071"/>
              <a:gd name="connsiteX140" fmla="*/ 11049883 w 12292893"/>
              <a:gd name="connsiteY140" fmla="*/ 566023 h 1046071"/>
              <a:gd name="connsiteX141" fmla="*/ 11085590 w 12292893"/>
              <a:gd name="connsiteY141" fmla="*/ 679128 h 1046071"/>
              <a:gd name="connsiteX142" fmla="*/ 11104472 w 12292893"/>
              <a:gd name="connsiteY142" fmla="*/ 689971 h 1046071"/>
              <a:gd name="connsiteX143" fmla="*/ 11317035 w 12292893"/>
              <a:gd name="connsiteY143" fmla="*/ 699880 h 1046071"/>
              <a:gd name="connsiteX144" fmla="*/ 11460986 w 12292893"/>
              <a:gd name="connsiteY144" fmla="*/ 711097 h 1046071"/>
              <a:gd name="connsiteX145" fmla="*/ 11472764 w 12292893"/>
              <a:gd name="connsiteY145" fmla="*/ 703993 h 1046071"/>
              <a:gd name="connsiteX146" fmla="*/ 11480056 w 12292893"/>
              <a:gd name="connsiteY146" fmla="*/ 653703 h 1046071"/>
              <a:gd name="connsiteX147" fmla="*/ 11491272 w 12292893"/>
              <a:gd name="connsiteY147" fmla="*/ 594066 h 1046071"/>
              <a:gd name="connsiteX148" fmla="*/ 11500620 w 12292893"/>
              <a:gd name="connsiteY148" fmla="*/ 565649 h 1046071"/>
              <a:gd name="connsiteX149" fmla="*/ 11508659 w 12292893"/>
              <a:gd name="connsiteY149" fmla="*/ 503582 h 1046071"/>
              <a:gd name="connsiteX150" fmla="*/ 11499124 w 12292893"/>
              <a:gd name="connsiteY150" fmla="*/ 492925 h 1046071"/>
              <a:gd name="connsiteX151" fmla="*/ 11412193 w 12292893"/>
              <a:gd name="connsiteY151" fmla="*/ 457405 h 1046071"/>
              <a:gd name="connsiteX152" fmla="*/ 11392189 w 12292893"/>
              <a:gd name="connsiteY152" fmla="*/ 434036 h 1046071"/>
              <a:gd name="connsiteX153" fmla="*/ 11392002 w 12292893"/>
              <a:gd name="connsiteY153" fmla="*/ 434223 h 1046071"/>
              <a:gd name="connsiteX154" fmla="*/ 11380785 w 12292893"/>
              <a:gd name="connsiteY154" fmla="*/ 413845 h 1046071"/>
              <a:gd name="connsiteX155" fmla="*/ 11366950 w 12292893"/>
              <a:gd name="connsiteY155" fmla="*/ 381503 h 1046071"/>
              <a:gd name="connsiteX156" fmla="*/ 11350474 w 12292893"/>
              <a:gd name="connsiteY156" fmla="*/ 306943 h 1046071"/>
              <a:gd name="connsiteX157" fmla="*/ 11346947 w 12292893"/>
              <a:gd name="connsiteY157" fmla="*/ 216052 h 1046071"/>
              <a:gd name="connsiteX158" fmla="*/ 11352369 w 12292893"/>
              <a:gd name="connsiteY158" fmla="*/ 178475 h 1046071"/>
              <a:gd name="connsiteX159" fmla="*/ 11354986 w 12292893"/>
              <a:gd name="connsiteY159" fmla="*/ 164828 h 1046071"/>
              <a:gd name="connsiteX160" fmla="*/ 11349751 w 12292893"/>
              <a:gd name="connsiteY160" fmla="*/ 159406 h 1046071"/>
              <a:gd name="connsiteX161" fmla="*/ 10931520 w 12292893"/>
              <a:gd name="connsiteY161" fmla="*/ 265 h 1046071"/>
              <a:gd name="connsiteX162" fmla="*/ 10940144 w 12292893"/>
              <a:gd name="connsiteY162" fmla="*/ 2929 h 1046071"/>
              <a:gd name="connsiteX163" fmla="*/ 10943321 w 12292893"/>
              <a:gd name="connsiteY163" fmla="*/ 6668 h 1046071"/>
              <a:gd name="connsiteX164" fmla="*/ 10943695 w 12292893"/>
              <a:gd name="connsiteY164" fmla="*/ 30224 h 1046071"/>
              <a:gd name="connsiteX165" fmla="*/ 10937526 w 12292893"/>
              <a:gd name="connsiteY165" fmla="*/ 48731 h 1046071"/>
              <a:gd name="connsiteX166" fmla="*/ 10936218 w 12292893"/>
              <a:gd name="connsiteY166" fmla="*/ 54901 h 1046071"/>
              <a:gd name="connsiteX167" fmla="*/ 10930983 w 12292893"/>
              <a:gd name="connsiteY167" fmla="*/ 47797 h 1046071"/>
              <a:gd name="connsiteX168" fmla="*/ 10930422 w 12292893"/>
              <a:gd name="connsiteY168" fmla="*/ 68175 h 1046071"/>
              <a:gd name="connsiteX169" fmla="*/ 10937713 w 12292893"/>
              <a:gd name="connsiteY169" fmla="*/ 79765 h 1046071"/>
              <a:gd name="connsiteX170" fmla="*/ 10973794 w 12292893"/>
              <a:gd name="connsiteY170" fmla="*/ 105751 h 1046071"/>
              <a:gd name="connsiteX171" fmla="*/ 10977346 w 12292893"/>
              <a:gd name="connsiteY171" fmla="*/ 109864 h 1046071"/>
              <a:gd name="connsiteX172" fmla="*/ 11013802 w 12292893"/>
              <a:gd name="connsiteY172" fmla="*/ 137159 h 1046071"/>
              <a:gd name="connsiteX173" fmla="*/ 11039975 w 12292893"/>
              <a:gd name="connsiteY173" fmla="*/ 163145 h 1046071"/>
              <a:gd name="connsiteX174" fmla="*/ 11087834 w 12292893"/>
              <a:gd name="connsiteY174" fmla="*/ 197731 h 1046071"/>
              <a:gd name="connsiteX175" fmla="*/ 11181870 w 12292893"/>
              <a:gd name="connsiteY175" fmla="*/ 189131 h 1046071"/>
              <a:gd name="connsiteX176" fmla="*/ 11210660 w 12292893"/>
              <a:gd name="connsiteY176" fmla="*/ 156041 h 1046071"/>
              <a:gd name="connsiteX177" fmla="*/ 11217204 w 12292893"/>
              <a:gd name="connsiteY177" fmla="*/ 145011 h 1046071"/>
              <a:gd name="connsiteX178" fmla="*/ 11235712 w 12292893"/>
              <a:gd name="connsiteY178" fmla="*/ 107621 h 1046071"/>
              <a:gd name="connsiteX179" fmla="*/ 11240946 w 12292893"/>
              <a:gd name="connsiteY179" fmla="*/ 77335 h 1046071"/>
              <a:gd name="connsiteX180" fmla="*/ 11252911 w 12292893"/>
              <a:gd name="connsiteY180" fmla="*/ 63875 h 1046071"/>
              <a:gd name="connsiteX181" fmla="*/ 11248798 w 12292893"/>
              <a:gd name="connsiteY181" fmla="*/ 58827 h 1046071"/>
              <a:gd name="connsiteX182" fmla="*/ 11254220 w 12292893"/>
              <a:gd name="connsiteY182" fmla="*/ 58453 h 1046071"/>
              <a:gd name="connsiteX183" fmla="*/ 11256650 w 12292893"/>
              <a:gd name="connsiteY183" fmla="*/ 60136 h 1046071"/>
              <a:gd name="connsiteX184" fmla="*/ 11279458 w 12292893"/>
              <a:gd name="connsiteY184" fmla="*/ 63501 h 1046071"/>
              <a:gd name="connsiteX185" fmla="*/ 11317035 w 12292893"/>
              <a:gd name="connsiteY185" fmla="*/ 66305 h 1046071"/>
              <a:gd name="connsiteX186" fmla="*/ 11329186 w 12292893"/>
              <a:gd name="connsiteY186" fmla="*/ 70605 h 1046071"/>
              <a:gd name="connsiteX187" fmla="*/ 11336665 w 12292893"/>
              <a:gd name="connsiteY187" fmla="*/ 72848 h 1046071"/>
              <a:gd name="connsiteX188" fmla="*/ 11374428 w 12292893"/>
              <a:gd name="connsiteY188" fmla="*/ 73222 h 1046071"/>
              <a:gd name="connsiteX189" fmla="*/ 11397236 w 12292893"/>
              <a:gd name="connsiteY189" fmla="*/ 74157 h 1046071"/>
              <a:gd name="connsiteX190" fmla="*/ 11411632 w 12292893"/>
              <a:gd name="connsiteY190" fmla="*/ 80887 h 1046071"/>
              <a:gd name="connsiteX191" fmla="*/ 11431822 w 12292893"/>
              <a:gd name="connsiteY191" fmla="*/ 116595 h 1046071"/>
              <a:gd name="connsiteX192" fmla="*/ 11428457 w 12292893"/>
              <a:gd name="connsiteY192" fmla="*/ 136037 h 1046071"/>
              <a:gd name="connsiteX193" fmla="*/ 11425092 w 12292893"/>
              <a:gd name="connsiteY193" fmla="*/ 135103 h 1046071"/>
              <a:gd name="connsiteX194" fmla="*/ 11421353 w 12292893"/>
              <a:gd name="connsiteY194" fmla="*/ 139029 h 1046071"/>
              <a:gd name="connsiteX195" fmla="*/ 11401350 w 12292893"/>
              <a:gd name="connsiteY195" fmla="*/ 152489 h 1046071"/>
              <a:gd name="connsiteX196" fmla="*/ 11380224 w 12292893"/>
              <a:gd name="connsiteY196" fmla="*/ 155293 h 1046071"/>
              <a:gd name="connsiteX197" fmla="*/ 11358912 w 12292893"/>
              <a:gd name="connsiteY197" fmla="*/ 174549 h 1046071"/>
              <a:gd name="connsiteX198" fmla="*/ 11358164 w 12292893"/>
              <a:gd name="connsiteY198" fmla="*/ 181840 h 1046071"/>
              <a:gd name="connsiteX199" fmla="*/ 11352742 w 12292893"/>
              <a:gd name="connsiteY199" fmla="*/ 221100 h 1046071"/>
              <a:gd name="connsiteX200" fmla="*/ 11351995 w 12292893"/>
              <a:gd name="connsiteY200" fmla="*/ 256620 h 1046071"/>
              <a:gd name="connsiteX201" fmla="*/ 11363399 w 12292893"/>
              <a:gd name="connsiteY201" fmla="*/ 347104 h 1046071"/>
              <a:gd name="connsiteX202" fmla="*/ 11399854 w 12292893"/>
              <a:gd name="connsiteY202" fmla="*/ 420389 h 1046071"/>
              <a:gd name="connsiteX203" fmla="*/ 11514454 w 12292893"/>
              <a:gd name="connsiteY203" fmla="*/ 454975 h 1046071"/>
              <a:gd name="connsiteX204" fmla="*/ 11525298 w 12292893"/>
              <a:gd name="connsiteY204" fmla="*/ 443758 h 1046071"/>
              <a:gd name="connsiteX205" fmla="*/ 11537449 w 12292893"/>
              <a:gd name="connsiteY205" fmla="*/ 387299 h 1046071"/>
              <a:gd name="connsiteX206" fmla="*/ 11538010 w 12292893"/>
              <a:gd name="connsiteY206" fmla="*/ 373464 h 1046071"/>
              <a:gd name="connsiteX207" fmla="*/ 11532402 w 12292893"/>
              <a:gd name="connsiteY207" fmla="*/ 322614 h 1046071"/>
              <a:gd name="connsiteX208" fmla="*/ 11533150 w 12292893"/>
              <a:gd name="connsiteY208" fmla="*/ 320184 h 1046071"/>
              <a:gd name="connsiteX209" fmla="*/ 11534271 w 12292893"/>
              <a:gd name="connsiteY209" fmla="*/ 314949 h 1046071"/>
              <a:gd name="connsiteX210" fmla="*/ 11551844 w 12292893"/>
              <a:gd name="connsiteY210" fmla="*/ 281298 h 1046071"/>
              <a:gd name="connsiteX211" fmla="*/ 11568109 w 12292893"/>
              <a:gd name="connsiteY211" fmla="*/ 272137 h 1046071"/>
              <a:gd name="connsiteX212" fmla="*/ 11574465 w 12292893"/>
              <a:gd name="connsiteY212" fmla="*/ 255873 h 1046071"/>
              <a:gd name="connsiteX213" fmla="*/ 11576709 w 12292893"/>
              <a:gd name="connsiteY213" fmla="*/ 255312 h 1046071"/>
              <a:gd name="connsiteX214" fmla="*/ 11578765 w 12292893"/>
              <a:gd name="connsiteY214" fmla="*/ 239608 h 1046071"/>
              <a:gd name="connsiteX215" fmla="*/ 11575587 w 12292893"/>
              <a:gd name="connsiteY215" fmla="*/ 231756 h 1046071"/>
              <a:gd name="connsiteX216" fmla="*/ 11567735 w 12292893"/>
              <a:gd name="connsiteY216" fmla="*/ 236430 h 1046071"/>
              <a:gd name="connsiteX217" fmla="*/ 11562688 w 12292893"/>
              <a:gd name="connsiteY217" fmla="*/ 238486 h 1046071"/>
              <a:gd name="connsiteX218" fmla="*/ 11563248 w 12292893"/>
              <a:gd name="connsiteY218" fmla="*/ 208948 h 1046071"/>
              <a:gd name="connsiteX219" fmla="*/ 11576522 w 12292893"/>
              <a:gd name="connsiteY219" fmla="*/ 198666 h 1046071"/>
              <a:gd name="connsiteX220" fmla="*/ 11578952 w 12292893"/>
              <a:gd name="connsiteY220" fmla="*/ 186140 h 1046071"/>
              <a:gd name="connsiteX221" fmla="*/ 11571100 w 12292893"/>
              <a:gd name="connsiteY221" fmla="*/ 171184 h 1046071"/>
              <a:gd name="connsiteX222" fmla="*/ 11574465 w 12292893"/>
              <a:gd name="connsiteY222" fmla="*/ 153050 h 1046071"/>
              <a:gd name="connsiteX223" fmla="*/ 11578578 w 12292893"/>
              <a:gd name="connsiteY223" fmla="*/ 129868 h 1046071"/>
              <a:gd name="connsiteX224" fmla="*/ 11575400 w 12292893"/>
              <a:gd name="connsiteY224" fmla="*/ 124073 h 1046071"/>
              <a:gd name="connsiteX225" fmla="*/ 11572409 w 12292893"/>
              <a:gd name="connsiteY225" fmla="*/ 124073 h 1046071"/>
              <a:gd name="connsiteX226" fmla="*/ 11572409 w 12292893"/>
              <a:gd name="connsiteY226" fmla="*/ 122390 h 1046071"/>
              <a:gd name="connsiteX227" fmla="*/ 11582878 w 12292893"/>
              <a:gd name="connsiteY227" fmla="*/ 105004 h 1046071"/>
              <a:gd name="connsiteX228" fmla="*/ 11595591 w 12292893"/>
              <a:gd name="connsiteY228" fmla="*/ 97339 h 1046071"/>
              <a:gd name="connsiteX229" fmla="*/ 11666258 w 12292893"/>
              <a:gd name="connsiteY229" fmla="*/ 134916 h 1046071"/>
              <a:gd name="connsiteX230" fmla="*/ 11667754 w 12292893"/>
              <a:gd name="connsiteY230" fmla="*/ 137159 h 1046071"/>
              <a:gd name="connsiteX231" fmla="*/ 11668875 w 12292893"/>
              <a:gd name="connsiteY231" fmla="*/ 163893 h 1046071"/>
              <a:gd name="connsiteX232" fmla="*/ 11675231 w 12292893"/>
              <a:gd name="connsiteY232" fmla="*/ 182588 h 1046071"/>
              <a:gd name="connsiteX233" fmla="*/ 11694861 w 12292893"/>
              <a:gd name="connsiteY233" fmla="*/ 195114 h 1046071"/>
              <a:gd name="connsiteX234" fmla="*/ 11716174 w 12292893"/>
              <a:gd name="connsiteY234" fmla="*/ 226334 h 1046071"/>
              <a:gd name="connsiteX235" fmla="*/ 11733747 w 12292893"/>
              <a:gd name="connsiteY235" fmla="*/ 283167 h 1046071"/>
              <a:gd name="connsiteX236" fmla="*/ 11737673 w 12292893"/>
              <a:gd name="connsiteY236" fmla="*/ 337383 h 1046071"/>
              <a:gd name="connsiteX237" fmla="*/ 11735804 w 12292893"/>
              <a:gd name="connsiteY237" fmla="*/ 409172 h 1046071"/>
              <a:gd name="connsiteX238" fmla="*/ 11742534 w 12292893"/>
              <a:gd name="connsiteY238" fmla="*/ 502273 h 1046071"/>
              <a:gd name="connsiteX239" fmla="*/ 11749451 w 12292893"/>
              <a:gd name="connsiteY239" fmla="*/ 573875 h 1046071"/>
              <a:gd name="connsiteX240" fmla="*/ 11743094 w 12292893"/>
              <a:gd name="connsiteY240" fmla="*/ 614069 h 1046071"/>
              <a:gd name="connsiteX241" fmla="*/ 11740477 w 12292893"/>
              <a:gd name="connsiteY241" fmla="*/ 624539 h 1046071"/>
              <a:gd name="connsiteX242" fmla="*/ 11732625 w 12292893"/>
              <a:gd name="connsiteY242" fmla="*/ 663798 h 1046071"/>
              <a:gd name="connsiteX243" fmla="*/ 11729634 w 12292893"/>
              <a:gd name="connsiteY243" fmla="*/ 674080 h 1046071"/>
              <a:gd name="connsiteX244" fmla="*/ 11712248 w 12292893"/>
              <a:gd name="connsiteY244" fmla="*/ 697823 h 1046071"/>
              <a:gd name="connsiteX245" fmla="*/ 11700283 w 12292893"/>
              <a:gd name="connsiteY245" fmla="*/ 726240 h 1046071"/>
              <a:gd name="connsiteX246" fmla="*/ 11704957 w 12292893"/>
              <a:gd name="connsiteY246" fmla="*/ 730353 h 1046071"/>
              <a:gd name="connsiteX247" fmla="*/ 11717330 w 12292893"/>
              <a:gd name="connsiteY247" fmla="*/ 732929 h 1046071"/>
              <a:gd name="connsiteX248" fmla="*/ 12192000 w 12292893"/>
              <a:gd name="connsiteY248" fmla="*/ 732929 h 1046071"/>
              <a:gd name="connsiteX249" fmla="*/ 12192000 w 12292893"/>
              <a:gd name="connsiteY249" fmla="*/ 825550 h 1046071"/>
              <a:gd name="connsiteX250" fmla="*/ 12205236 w 12292893"/>
              <a:gd name="connsiteY250" fmla="*/ 832802 h 1046071"/>
              <a:gd name="connsiteX251" fmla="*/ 12204487 w 12292893"/>
              <a:gd name="connsiteY251" fmla="*/ 1036765 h 1046071"/>
              <a:gd name="connsiteX252" fmla="*/ 12196822 w 12292893"/>
              <a:gd name="connsiteY252" fmla="*/ 1044430 h 1046071"/>
              <a:gd name="connsiteX253" fmla="*/ 0 w 12292893"/>
              <a:gd name="connsiteY253" fmla="*/ 908775 h 1046071"/>
              <a:gd name="connsiteX254" fmla="*/ 0 w 12292893"/>
              <a:gd name="connsiteY254" fmla="*/ 732929 h 1046071"/>
              <a:gd name="connsiteX255" fmla="*/ 10184483 w 12292893"/>
              <a:gd name="connsiteY255" fmla="*/ 732929 h 1046071"/>
              <a:gd name="connsiteX256" fmla="*/ 10336481 w 12292893"/>
              <a:gd name="connsiteY256" fmla="*/ 714462 h 1046071"/>
              <a:gd name="connsiteX257" fmla="*/ 10349568 w 12292893"/>
              <a:gd name="connsiteY257" fmla="*/ 713901 h 1046071"/>
              <a:gd name="connsiteX258" fmla="*/ 10356111 w 12292893"/>
              <a:gd name="connsiteY258" fmla="*/ 709414 h 1046071"/>
              <a:gd name="connsiteX259" fmla="*/ 10354615 w 12292893"/>
              <a:gd name="connsiteY259" fmla="*/ 679128 h 1046071"/>
              <a:gd name="connsiteX260" fmla="*/ 10358167 w 12292893"/>
              <a:gd name="connsiteY260" fmla="*/ 520594 h 1046071"/>
              <a:gd name="connsiteX261" fmla="*/ 10372188 w 12292893"/>
              <a:gd name="connsiteY261" fmla="*/ 482269 h 1046071"/>
              <a:gd name="connsiteX262" fmla="*/ 10396679 w 12292893"/>
              <a:gd name="connsiteY262" fmla="*/ 451984 h 1046071"/>
              <a:gd name="connsiteX263" fmla="*/ 10447903 w 12292893"/>
              <a:gd name="connsiteY263" fmla="*/ 334765 h 1046071"/>
              <a:gd name="connsiteX264" fmla="*/ 10448464 w 12292893"/>
              <a:gd name="connsiteY264" fmla="*/ 261107 h 1046071"/>
              <a:gd name="connsiteX265" fmla="*/ 10446408 w 12292893"/>
              <a:gd name="connsiteY265" fmla="*/ 225774 h 1046071"/>
              <a:gd name="connsiteX266" fmla="*/ 10448464 w 12292893"/>
              <a:gd name="connsiteY266" fmla="*/ 215678 h 1046071"/>
              <a:gd name="connsiteX267" fmla="*/ 10453512 w 12292893"/>
              <a:gd name="connsiteY267" fmla="*/ 201096 h 1046071"/>
              <a:gd name="connsiteX268" fmla="*/ 10442856 w 12292893"/>
              <a:gd name="connsiteY268" fmla="*/ 229139 h 1046071"/>
              <a:gd name="connsiteX269" fmla="*/ 10417991 w 12292893"/>
              <a:gd name="connsiteY269" fmla="*/ 307471 h 1046071"/>
              <a:gd name="connsiteX270" fmla="*/ 10413318 w 12292893"/>
              <a:gd name="connsiteY270" fmla="*/ 312331 h 1046071"/>
              <a:gd name="connsiteX271" fmla="*/ 10410513 w 12292893"/>
              <a:gd name="connsiteY271" fmla="*/ 310649 h 1046071"/>
              <a:gd name="connsiteX272" fmla="*/ 10388266 w 12292893"/>
              <a:gd name="connsiteY272" fmla="*/ 406929 h 1046071"/>
              <a:gd name="connsiteX273" fmla="*/ 10366767 w 12292893"/>
              <a:gd name="connsiteY273" fmla="*/ 418706 h 1046071"/>
              <a:gd name="connsiteX274" fmla="*/ 10364337 w 12292893"/>
              <a:gd name="connsiteY274" fmla="*/ 417398 h 1046071"/>
              <a:gd name="connsiteX275" fmla="*/ 10363963 w 12292893"/>
              <a:gd name="connsiteY275" fmla="*/ 416650 h 1046071"/>
              <a:gd name="connsiteX276" fmla="*/ 10365458 w 12292893"/>
              <a:gd name="connsiteY276" fmla="*/ 415528 h 1046071"/>
              <a:gd name="connsiteX277" fmla="*/ 10368263 w 12292893"/>
              <a:gd name="connsiteY277" fmla="*/ 397768 h 1046071"/>
              <a:gd name="connsiteX278" fmla="*/ 10360784 w 12292893"/>
              <a:gd name="connsiteY278" fmla="*/ 413472 h 1046071"/>
              <a:gd name="connsiteX279" fmla="*/ 10362841 w 12292893"/>
              <a:gd name="connsiteY279" fmla="*/ 393468 h 1046071"/>
              <a:gd name="connsiteX280" fmla="*/ 10356298 w 12292893"/>
              <a:gd name="connsiteY280" fmla="*/ 413659 h 1046071"/>
              <a:gd name="connsiteX281" fmla="*/ 10355737 w 12292893"/>
              <a:gd name="connsiteY281" fmla="*/ 411041 h 1046071"/>
              <a:gd name="connsiteX282" fmla="*/ 10356671 w 12292893"/>
              <a:gd name="connsiteY282" fmla="*/ 393468 h 1046071"/>
              <a:gd name="connsiteX283" fmla="*/ 10355176 w 12292893"/>
              <a:gd name="connsiteY283" fmla="*/ 360004 h 1046071"/>
              <a:gd name="connsiteX284" fmla="*/ 10369010 w 12292893"/>
              <a:gd name="connsiteY284" fmla="*/ 311023 h 1046071"/>
              <a:gd name="connsiteX285" fmla="*/ 10397053 w 12292893"/>
              <a:gd name="connsiteY285" fmla="*/ 275129 h 1046071"/>
              <a:gd name="connsiteX286" fmla="*/ 10414252 w 12292893"/>
              <a:gd name="connsiteY286" fmla="*/ 237925 h 1046071"/>
              <a:gd name="connsiteX287" fmla="*/ 10429582 w 12292893"/>
              <a:gd name="connsiteY287" fmla="*/ 193244 h 1046071"/>
              <a:gd name="connsiteX288" fmla="*/ 10435751 w 12292893"/>
              <a:gd name="connsiteY288" fmla="*/ 178849 h 1046071"/>
              <a:gd name="connsiteX289" fmla="*/ 10450521 w 12292893"/>
              <a:gd name="connsiteY289" fmla="*/ 160902 h 1046071"/>
              <a:gd name="connsiteX290" fmla="*/ 10481368 w 12292893"/>
              <a:gd name="connsiteY290" fmla="*/ 133233 h 1046071"/>
              <a:gd name="connsiteX291" fmla="*/ 10489406 w 12292893"/>
              <a:gd name="connsiteY291" fmla="*/ 118277 h 1046071"/>
              <a:gd name="connsiteX292" fmla="*/ 10506232 w 12292893"/>
              <a:gd name="connsiteY292" fmla="*/ 95282 h 1046071"/>
              <a:gd name="connsiteX293" fmla="*/ 10529227 w 12292893"/>
              <a:gd name="connsiteY293" fmla="*/ 93039 h 1046071"/>
              <a:gd name="connsiteX294" fmla="*/ 10577460 w 12292893"/>
              <a:gd name="connsiteY294" fmla="*/ 80139 h 1046071"/>
              <a:gd name="connsiteX295" fmla="*/ 10582321 w 12292893"/>
              <a:gd name="connsiteY295" fmla="*/ 68361 h 1046071"/>
              <a:gd name="connsiteX296" fmla="*/ 10581947 w 12292893"/>
              <a:gd name="connsiteY296" fmla="*/ 62005 h 1046071"/>
              <a:gd name="connsiteX297" fmla="*/ 10581572 w 12292893"/>
              <a:gd name="connsiteY297" fmla="*/ 47984 h 1046071"/>
              <a:gd name="connsiteX298" fmla="*/ 10576899 w 12292893"/>
              <a:gd name="connsiteY298" fmla="*/ 34336 h 1046071"/>
              <a:gd name="connsiteX299" fmla="*/ 10572599 w 12292893"/>
              <a:gd name="connsiteY299" fmla="*/ 17137 h 1046071"/>
              <a:gd name="connsiteX300" fmla="*/ 10579329 w 12292893"/>
              <a:gd name="connsiteY300" fmla="*/ 1246 h 1046071"/>
              <a:gd name="connsiteX301" fmla="*/ 10594846 w 12292893"/>
              <a:gd name="connsiteY301" fmla="*/ 6107 h 1046071"/>
              <a:gd name="connsiteX302" fmla="*/ 10632984 w 12292893"/>
              <a:gd name="connsiteY302" fmla="*/ 23867 h 1046071"/>
              <a:gd name="connsiteX303" fmla="*/ 10701595 w 12292893"/>
              <a:gd name="connsiteY303" fmla="*/ 30971 h 1046071"/>
              <a:gd name="connsiteX304" fmla="*/ 10770392 w 12292893"/>
              <a:gd name="connsiteY304" fmla="*/ 33215 h 1046071"/>
              <a:gd name="connsiteX305" fmla="*/ 10898080 w 12292893"/>
              <a:gd name="connsiteY305" fmla="*/ 20689 h 1046071"/>
              <a:gd name="connsiteX306" fmla="*/ 10923878 w 12292893"/>
              <a:gd name="connsiteY306" fmla="*/ 5172 h 1046071"/>
              <a:gd name="connsiteX307" fmla="*/ 10931520 w 12292893"/>
              <a:gd name="connsiteY307" fmla="*/ 265 h 1046071"/>
              <a:gd name="connsiteX0" fmla="*/ 11634616 w 12205236"/>
              <a:gd name="connsiteY0" fmla="*/ 695510 h 1036765"/>
              <a:gd name="connsiteX1" fmla="*/ 11628681 w 12205236"/>
              <a:gd name="connsiteY1" fmla="*/ 699880 h 1036765"/>
              <a:gd name="connsiteX2" fmla="*/ 11627185 w 12205236"/>
              <a:gd name="connsiteY2" fmla="*/ 725492 h 1036765"/>
              <a:gd name="connsiteX3" fmla="*/ 11644384 w 12205236"/>
              <a:gd name="connsiteY3" fmla="*/ 729979 h 1036765"/>
              <a:gd name="connsiteX4" fmla="*/ 11651863 w 12205236"/>
              <a:gd name="connsiteY4" fmla="*/ 730913 h 1036765"/>
              <a:gd name="connsiteX5" fmla="*/ 11663080 w 12205236"/>
              <a:gd name="connsiteY5" fmla="*/ 719883 h 1036765"/>
              <a:gd name="connsiteX6" fmla="*/ 11662519 w 12205236"/>
              <a:gd name="connsiteY6" fmla="*/ 715209 h 1036765"/>
              <a:gd name="connsiteX7" fmla="*/ 11641954 w 12205236"/>
              <a:gd name="connsiteY7" fmla="*/ 696328 h 1036765"/>
              <a:gd name="connsiteX8" fmla="*/ 11634616 w 12205236"/>
              <a:gd name="connsiteY8" fmla="*/ 695510 h 1036765"/>
              <a:gd name="connsiteX9" fmla="*/ 11559135 w 12205236"/>
              <a:gd name="connsiteY9" fmla="*/ 473903 h 1036765"/>
              <a:gd name="connsiteX10" fmla="*/ 11555396 w 12205236"/>
              <a:gd name="connsiteY10" fmla="*/ 476100 h 1036765"/>
              <a:gd name="connsiteX11" fmla="*/ 11542684 w 12205236"/>
              <a:gd name="connsiteY11" fmla="*/ 481895 h 1036765"/>
              <a:gd name="connsiteX12" fmla="*/ 11525110 w 12205236"/>
              <a:gd name="connsiteY12" fmla="*/ 505078 h 1036765"/>
              <a:gd name="connsiteX13" fmla="*/ 11524736 w 12205236"/>
              <a:gd name="connsiteY13" fmla="*/ 515360 h 1036765"/>
              <a:gd name="connsiteX14" fmla="*/ 11519876 w 12205236"/>
              <a:gd name="connsiteY14" fmla="*/ 555928 h 1036765"/>
              <a:gd name="connsiteX15" fmla="*/ 11506976 w 12205236"/>
              <a:gd name="connsiteY15" fmla="*/ 603787 h 1036765"/>
              <a:gd name="connsiteX16" fmla="*/ 11503611 w 12205236"/>
              <a:gd name="connsiteY16" fmla="*/ 628652 h 1036765"/>
              <a:gd name="connsiteX17" fmla="*/ 11498190 w 12205236"/>
              <a:gd name="connsiteY17" fmla="*/ 677072 h 1036765"/>
              <a:gd name="connsiteX18" fmla="*/ 11491646 w 12205236"/>
              <a:gd name="connsiteY18" fmla="*/ 701375 h 1036765"/>
              <a:gd name="connsiteX19" fmla="*/ 11500246 w 12205236"/>
              <a:gd name="connsiteY19" fmla="*/ 714275 h 1036765"/>
              <a:gd name="connsiteX20" fmla="*/ 11579139 w 12205236"/>
              <a:gd name="connsiteY20" fmla="*/ 722314 h 1036765"/>
              <a:gd name="connsiteX21" fmla="*/ 11601573 w 12205236"/>
              <a:gd name="connsiteY21" fmla="*/ 701188 h 1036765"/>
              <a:gd name="connsiteX22" fmla="*/ 11592039 w 12205236"/>
              <a:gd name="connsiteY22" fmla="*/ 685298 h 1036765"/>
              <a:gd name="connsiteX23" fmla="*/ 11574652 w 12205236"/>
              <a:gd name="connsiteY23" fmla="*/ 650525 h 1036765"/>
              <a:gd name="connsiteX24" fmla="*/ 11575400 w 12205236"/>
              <a:gd name="connsiteY24" fmla="*/ 643234 h 1036765"/>
              <a:gd name="connsiteX25" fmla="*/ 11572035 w 12205236"/>
              <a:gd name="connsiteY25" fmla="*/ 635008 h 1036765"/>
              <a:gd name="connsiteX26" fmla="*/ 11560257 w 12205236"/>
              <a:gd name="connsiteY26" fmla="*/ 640990 h 1036765"/>
              <a:gd name="connsiteX27" fmla="*/ 11552218 w 12205236"/>
              <a:gd name="connsiteY27" fmla="*/ 643047 h 1036765"/>
              <a:gd name="connsiteX28" fmla="*/ 11546797 w 12205236"/>
              <a:gd name="connsiteY28" fmla="*/ 630708 h 1036765"/>
              <a:gd name="connsiteX29" fmla="*/ 11548105 w 12205236"/>
              <a:gd name="connsiteY29" fmla="*/ 604535 h 1036765"/>
              <a:gd name="connsiteX30" fmla="*/ 11563248 w 12205236"/>
              <a:gd name="connsiteY30" fmla="*/ 482269 h 1036765"/>
              <a:gd name="connsiteX31" fmla="*/ 11562874 w 12205236"/>
              <a:gd name="connsiteY31" fmla="*/ 474230 h 1036765"/>
              <a:gd name="connsiteX32" fmla="*/ 11559135 w 12205236"/>
              <a:gd name="connsiteY32" fmla="*/ 473903 h 1036765"/>
              <a:gd name="connsiteX33" fmla="*/ 11566614 w 12205236"/>
              <a:gd name="connsiteY33" fmla="*/ 432915 h 1036765"/>
              <a:gd name="connsiteX34" fmla="*/ 11534832 w 12205236"/>
              <a:gd name="connsiteY34" fmla="*/ 477783 h 1036765"/>
              <a:gd name="connsiteX35" fmla="*/ 11566614 w 12205236"/>
              <a:gd name="connsiteY35" fmla="*/ 432915 h 1036765"/>
              <a:gd name="connsiteX36" fmla="*/ 11397236 w 12205236"/>
              <a:gd name="connsiteY36" fmla="*/ 427493 h 1036765"/>
              <a:gd name="connsiteX37" fmla="*/ 11415558 w 12205236"/>
              <a:gd name="connsiteY37" fmla="*/ 452544 h 1036765"/>
              <a:gd name="connsiteX38" fmla="*/ 11502676 w 12205236"/>
              <a:gd name="connsiteY38" fmla="*/ 486756 h 1036765"/>
              <a:gd name="connsiteX39" fmla="*/ 11513333 w 12205236"/>
              <a:gd name="connsiteY39" fmla="*/ 482269 h 1036765"/>
              <a:gd name="connsiteX40" fmla="*/ 11520063 w 12205236"/>
              <a:gd name="connsiteY40" fmla="*/ 459835 h 1036765"/>
              <a:gd name="connsiteX41" fmla="*/ 11397236 w 12205236"/>
              <a:gd name="connsiteY41" fmla="*/ 427493 h 1036765"/>
              <a:gd name="connsiteX42" fmla="*/ 10946687 w 12205236"/>
              <a:gd name="connsiteY42" fmla="*/ 423941 h 1036765"/>
              <a:gd name="connsiteX43" fmla="*/ 10942386 w 12205236"/>
              <a:gd name="connsiteY43" fmla="*/ 428241 h 1036765"/>
              <a:gd name="connsiteX44" fmla="*/ 10897893 w 12205236"/>
              <a:gd name="connsiteY44" fmla="*/ 500778 h 1036765"/>
              <a:gd name="connsiteX45" fmla="*/ 10888732 w 12205236"/>
              <a:gd name="connsiteY45" fmla="*/ 530876 h 1036765"/>
              <a:gd name="connsiteX46" fmla="*/ 10876394 w 12205236"/>
              <a:gd name="connsiteY46" fmla="*/ 565275 h 1036765"/>
              <a:gd name="connsiteX47" fmla="*/ 10840686 w 12205236"/>
              <a:gd name="connsiteY47" fmla="*/ 659311 h 1036765"/>
              <a:gd name="connsiteX48" fmla="*/ 10840312 w 12205236"/>
              <a:gd name="connsiteY48" fmla="*/ 679689 h 1036765"/>
              <a:gd name="connsiteX49" fmla="*/ 10848164 w 12205236"/>
              <a:gd name="connsiteY49" fmla="*/ 687167 h 1036765"/>
              <a:gd name="connsiteX50" fmla="*/ 10866859 w 12205236"/>
              <a:gd name="connsiteY50" fmla="*/ 686606 h 1036765"/>
              <a:gd name="connsiteX51" fmla="*/ 11009689 w 12205236"/>
              <a:gd name="connsiteY51" fmla="*/ 686606 h 1036765"/>
              <a:gd name="connsiteX52" fmla="*/ 11048948 w 12205236"/>
              <a:gd name="connsiteY52" fmla="*/ 686980 h 1036765"/>
              <a:gd name="connsiteX53" fmla="*/ 11054931 w 12205236"/>
              <a:gd name="connsiteY53" fmla="*/ 681559 h 1036765"/>
              <a:gd name="connsiteX54" fmla="*/ 10998846 w 12205236"/>
              <a:gd name="connsiteY54" fmla="*/ 577240 h 1036765"/>
              <a:gd name="connsiteX55" fmla="*/ 10985572 w 12205236"/>
              <a:gd name="connsiteY55" fmla="*/ 545459 h 1036765"/>
              <a:gd name="connsiteX56" fmla="*/ 10981272 w 12205236"/>
              <a:gd name="connsiteY56" fmla="*/ 514051 h 1036765"/>
              <a:gd name="connsiteX57" fmla="*/ 10950238 w 12205236"/>
              <a:gd name="connsiteY57" fmla="*/ 428989 h 1036765"/>
              <a:gd name="connsiteX58" fmla="*/ 10946687 w 12205236"/>
              <a:gd name="connsiteY58" fmla="*/ 423941 h 1036765"/>
              <a:gd name="connsiteX59" fmla="*/ 11552779 w 12205236"/>
              <a:gd name="connsiteY59" fmla="*/ 389729 h 1036765"/>
              <a:gd name="connsiteX60" fmla="*/ 11548853 w 12205236"/>
              <a:gd name="connsiteY60" fmla="*/ 393468 h 1036765"/>
              <a:gd name="connsiteX61" fmla="*/ 11541375 w 12205236"/>
              <a:gd name="connsiteY61" fmla="*/ 436654 h 1036765"/>
              <a:gd name="connsiteX62" fmla="*/ 11544180 w 12205236"/>
              <a:gd name="connsiteY62" fmla="*/ 440579 h 1036765"/>
              <a:gd name="connsiteX63" fmla="*/ 11569604 w 12205236"/>
              <a:gd name="connsiteY63" fmla="*/ 410854 h 1036765"/>
              <a:gd name="connsiteX64" fmla="*/ 11552779 w 12205236"/>
              <a:gd name="connsiteY64" fmla="*/ 389729 h 1036765"/>
              <a:gd name="connsiteX65" fmla="*/ 10553296 w 12205236"/>
              <a:gd name="connsiteY65" fmla="*/ 389238 h 1036765"/>
              <a:gd name="connsiteX66" fmla="*/ 10546613 w 12205236"/>
              <a:gd name="connsiteY66" fmla="*/ 392159 h 1036765"/>
              <a:gd name="connsiteX67" fmla="*/ 10495015 w 12205236"/>
              <a:gd name="connsiteY67" fmla="*/ 432540 h 1036765"/>
              <a:gd name="connsiteX68" fmla="*/ 10419487 w 12205236"/>
              <a:gd name="connsiteY68" fmla="*/ 513677 h 1036765"/>
              <a:gd name="connsiteX69" fmla="*/ 10408831 w 12205236"/>
              <a:gd name="connsiteY69" fmla="*/ 548824 h 1036765"/>
              <a:gd name="connsiteX70" fmla="*/ 10406027 w 12205236"/>
              <a:gd name="connsiteY70" fmla="*/ 564341 h 1036765"/>
              <a:gd name="connsiteX71" fmla="*/ 10395183 w 12205236"/>
              <a:gd name="connsiteY71" fmla="*/ 656881 h 1036765"/>
              <a:gd name="connsiteX72" fmla="*/ 10400605 w 12205236"/>
              <a:gd name="connsiteY72" fmla="*/ 701375 h 1036765"/>
              <a:gd name="connsiteX73" fmla="*/ 10411448 w 12205236"/>
              <a:gd name="connsiteY73" fmla="*/ 710910 h 1036765"/>
              <a:gd name="connsiteX74" fmla="*/ 10487911 w 12205236"/>
              <a:gd name="connsiteY74" fmla="*/ 705488 h 1036765"/>
              <a:gd name="connsiteX75" fmla="*/ 10681778 w 12205236"/>
              <a:gd name="connsiteY75" fmla="*/ 693336 h 1036765"/>
              <a:gd name="connsiteX76" fmla="*/ 10697669 w 12205236"/>
              <a:gd name="connsiteY76" fmla="*/ 681933 h 1036765"/>
              <a:gd name="connsiteX77" fmla="*/ 10679348 w 12205236"/>
              <a:gd name="connsiteY77" fmla="*/ 672585 h 1036765"/>
              <a:gd name="connsiteX78" fmla="*/ 10589238 w 12205236"/>
              <a:gd name="connsiteY78" fmla="*/ 551067 h 1036765"/>
              <a:gd name="connsiteX79" fmla="*/ 10563812 w 12205236"/>
              <a:gd name="connsiteY79" fmla="*/ 480213 h 1036765"/>
              <a:gd name="connsiteX80" fmla="*/ 10556895 w 12205236"/>
              <a:gd name="connsiteY80" fmla="*/ 395711 h 1036765"/>
              <a:gd name="connsiteX81" fmla="*/ 10553296 w 12205236"/>
              <a:gd name="connsiteY81" fmla="*/ 389238 h 1036765"/>
              <a:gd name="connsiteX82" fmla="*/ 10641210 w 12205236"/>
              <a:gd name="connsiteY82" fmla="*/ 347478 h 1036765"/>
              <a:gd name="connsiteX83" fmla="*/ 10632984 w 12205236"/>
              <a:gd name="connsiteY83" fmla="*/ 351404 h 1036765"/>
              <a:gd name="connsiteX84" fmla="*/ 10627562 w 12205236"/>
              <a:gd name="connsiteY84" fmla="*/ 370847 h 1036765"/>
              <a:gd name="connsiteX85" fmla="*/ 10624197 w 12205236"/>
              <a:gd name="connsiteY85" fmla="*/ 384494 h 1036765"/>
              <a:gd name="connsiteX86" fmla="*/ 10619897 w 12205236"/>
              <a:gd name="connsiteY86" fmla="*/ 408237 h 1036765"/>
              <a:gd name="connsiteX87" fmla="*/ 10618402 w 12205236"/>
              <a:gd name="connsiteY87" fmla="*/ 416276 h 1036765"/>
              <a:gd name="connsiteX88" fmla="*/ 10614850 w 12205236"/>
              <a:gd name="connsiteY88" fmla="*/ 491617 h 1036765"/>
              <a:gd name="connsiteX89" fmla="*/ 10628684 w 12205236"/>
              <a:gd name="connsiteY89" fmla="*/ 528446 h 1036765"/>
              <a:gd name="connsiteX90" fmla="*/ 10636349 w 12205236"/>
              <a:gd name="connsiteY90" fmla="*/ 543215 h 1036765"/>
              <a:gd name="connsiteX91" fmla="*/ 10660466 w 12205236"/>
              <a:gd name="connsiteY91" fmla="*/ 592383 h 1036765"/>
              <a:gd name="connsiteX92" fmla="*/ 10713372 w 12205236"/>
              <a:gd name="connsiteY92" fmla="*/ 648842 h 1036765"/>
              <a:gd name="connsiteX93" fmla="*/ 10729824 w 12205236"/>
              <a:gd name="connsiteY93" fmla="*/ 672024 h 1036765"/>
              <a:gd name="connsiteX94" fmla="*/ 10734685 w 12205236"/>
              <a:gd name="connsiteY94" fmla="*/ 678567 h 1036765"/>
              <a:gd name="connsiteX95" fmla="*/ 10779366 w 12205236"/>
              <a:gd name="connsiteY95" fmla="*/ 690719 h 1036765"/>
              <a:gd name="connsiteX96" fmla="*/ 10807409 w 12205236"/>
              <a:gd name="connsiteY96" fmla="*/ 669781 h 1036765"/>
              <a:gd name="connsiteX97" fmla="*/ 10813204 w 12205236"/>
              <a:gd name="connsiteY97" fmla="*/ 655012 h 1036765"/>
              <a:gd name="connsiteX98" fmla="*/ 10833956 w 12205236"/>
              <a:gd name="connsiteY98" fmla="*/ 531811 h 1036765"/>
              <a:gd name="connsiteX99" fmla="*/ 10842742 w 12205236"/>
              <a:gd name="connsiteY99" fmla="*/ 502086 h 1036765"/>
              <a:gd name="connsiteX100" fmla="*/ 10859754 w 12205236"/>
              <a:gd name="connsiteY100" fmla="*/ 474604 h 1036765"/>
              <a:gd name="connsiteX101" fmla="*/ 10892658 w 12205236"/>
              <a:gd name="connsiteY101" fmla="*/ 368790 h 1036765"/>
              <a:gd name="connsiteX102" fmla="*/ 10885180 w 12205236"/>
              <a:gd name="connsiteY102" fmla="*/ 362621 h 1036765"/>
              <a:gd name="connsiteX103" fmla="*/ 10836199 w 12205236"/>
              <a:gd name="connsiteY103" fmla="*/ 374025 h 1036765"/>
              <a:gd name="connsiteX104" fmla="*/ 10791518 w 12205236"/>
              <a:gd name="connsiteY104" fmla="*/ 379634 h 1036765"/>
              <a:gd name="connsiteX105" fmla="*/ 10745154 w 12205236"/>
              <a:gd name="connsiteY105" fmla="*/ 377016 h 1036765"/>
              <a:gd name="connsiteX106" fmla="*/ 10727020 w 12205236"/>
              <a:gd name="connsiteY106" fmla="*/ 374586 h 1036765"/>
              <a:gd name="connsiteX107" fmla="*/ 10711503 w 12205236"/>
              <a:gd name="connsiteY107" fmla="*/ 371408 h 1036765"/>
              <a:gd name="connsiteX108" fmla="*/ 10693369 w 12205236"/>
              <a:gd name="connsiteY108" fmla="*/ 367108 h 1036765"/>
              <a:gd name="connsiteX109" fmla="*/ 10653735 w 12205236"/>
              <a:gd name="connsiteY109" fmla="*/ 352713 h 1036765"/>
              <a:gd name="connsiteX110" fmla="*/ 10641210 w 12205236"/>
              <a:gd name="connsiteY110" fmla="*/ 347478 h 1036765"/>
              <a:gd name="connsiteX111" fmla="*/ 10369758 w 12205236"/>
              <a:gd name="connsiteY111" fmla="*/ 338879 h 1036765"/>
              <a:gd name="connsiteX112" fmla="*/ 10362654 w 12205236"/>
              <a:gd name="connsiteY112" fmla="*/ 357948 h 1036765"/>
              <a:gd name="connsiteX113" fmla="*/ 10364898 w 12205236"/>
              <a:gd name="connsiteY113" fmla="*/ 358695 h 1036765"/>
              <a:gd name="connsiteX114" fmla="*/ 10369758 w 12205236"/>
              <a:gd name="connsiteY114" fmla="*/ 338879 h 1036765"/>
              <a:gd name="connsiteX115" fmla="*/ 11346424 w 12205236"/>
              <a:gd name="connsiteY115" fmla="*/ 288619 h 1036765"/>
              <a:gd name="connsiteX116" fmla="*/ 11350474 w 12205236"/>
              <a:gd name="connsiteY116" fmla="*/ 306943 h 1036765"/>
              <a:gd name="connsiteX117" fmla="*/ 11351060 w 12205236"/>
              <a:gd name="connsiteY117" fmla="*/ 322053 h 1036765"/>
              <a:gd name="connsiteX118" fmla="*/ 11346424 w 12205236"/>
              <a:gd name="connsiteY118" fmla="*/ 288619 h 1036765"/>
              <a:gd name="connsiteX119" fmla="*/ 11349751 w 12205236"/>
              <a:gd name="connsiteY119" fmla="*/ 159406 h 1036765"/>
              <a:gd name="connsiteX120" fmla="*/ 11338160 w 12205236"/>
              <a:gd name="connsiteY120" fmla="*/ 178288 h 1036765"/>
              <a:gd name="connsiteX121" fmla="*/ 11336104 w 12205236"/>
              <a:gd name="connsiteY121" fmla="*/ 214183 h 1036765"/>
              <a:gd name="connsiteX122" fmla="*/ 11346424 w 12205236"/>
              <a:gd name="connsiteY122" fmla="*/ 288619 h 1036765"/>
              <a:gd name="connsiteX123" fmla="*/ 11329934 w 12205236"/>
              <a:gd name="connsiteY123" fmla="*/ 213996 h 1036765"/>
              <a:gd name="connsiteX124" fmla="*/ 11331617 w 12205236"/>
              <a:gd name="connsiteY124" fmla="*/ 176232 h 1036765"/>
              <a:gd name="connsiteX125" fmla="*/ 11330682 w 12205236"/>
              <a:gd name="connsiteY125" fmla="*/ 166697 h 1036765"/>
              <a:gd name="connsiteX126" fmla="*/ 11320587 w 12205236"/>
              <a:gd name="connsiteY126" fmla="*/ 169315 h 1036765"/>
              <a:gd name="connsiteX127" fmla="*/ 11315166 w 12205236"/>
              <a:gd name="connsiteY127" fmla="*/ 172680 h 1036765"/>
              <a:gd name="connsiteX128" fmla="*/ 11277776 w 12205236"/>
              <a:gd name="connsiteY128" fmla="*/ 204461 h 1036765"/>
              <a:gd name="connsiteX129" fmla="*/ 11265436 w 12205236"/>
              <a:gd name="connsiteY129" fmla="*/ 217174 h 1036765"/>
              <a:gd name="connsiteX130" fmla="*/ 11199630 w 12205236"/>
              <a:gd name="connsiteY130" fmla="*/ 287467 h 1036765"/>
              <a:gd name="connsiteX131" fmla="*/ 11051004 w 12205236"/>
              <a:gd name="connsiteY131" fmla="*/ 311958 h 1036765"/>
              <a:gd name="connsiteX132" fmla="*/ 11045770 w 12205236"/>
              <a:gd name="connsiteY132" fmla="*/ 310088 h 1036765"/>
              <a:gd name="connsiteX133" fmla="*/ 11027636 w 12205236"/>
              <a:gd name="connsiteY133" fmla="*/ 345983 h 1036765"/>
              <a:gd name="connsiteX134" fmla="*/ 11014175 w 12205236"/>
              <a:gd name="connsiteY134" fmla="*/ 376643 h 1036765"/>
              <a:gd name="connsiteX135" fmla="*/ 11019036 w 12205236"/>
              <a:gd name="connsiteY135" fmla="*/ 430484 h 1036765"/>
              <a:gd name="connsiteX136" fmla="*/ 11019036 w 12205236"/>
              <a:gd name="connsiteY136" fmla="*/ 430671 h 1036765"/>
              <a:gd name="connsiteX137" fmla="*/ 11019784 w 12205236"/>
              <a:gd name="connsiteY137" fmla="*/ 435158 h 1036765"/>
              <a:gd name="connsiteX138" fmla="*/ 11028197 w 12205236"/>
              <a:gd name="connsiteY138" fmla="*/ 513490 h 1036765"/>
              <a:gd name="connsiteX139" fmla="*/ 11049322 w 12205236"/>
              <a:gd name="connsiteY139" fmla="*/ 556676 h 1036765"/>
              <a:gd name="connsiteX140" fmla="*/ 11049883 w 12205236"/>
              <a:gd name="connsiteY140" fmla="*/ 566023 h 1036765"/>
              <a:gd name="connsiteX141" fmla="*/ 11085590 w 12205236"/>
              <a:gd name="connsiteY141" fmla="*/ 679128 h 1036765"/>
              <a:gd name="connsiteX142" fmla="*/ 11104472 w 12205236"/>
              <a:gd name="connsiteY142" fmla="*/ 689971 h 1036765"/>
              <a:gd name="connsiteX143" fmla="*/ 11317035 w 12205236"/>
              <a:gd name="connsiteY143" fmla="*/ 699880 h 1036765"/>
              <a:gd name="connsiteX144" fmla="*/ 11460986 w 12205236"/>
              <a:gd name="connsiteY144" fmla="*/ 711097 h 1036765"/>
              <a:gd name="connsiteX145" fmla="*/ 11472764 w 12205236"/>
              <a:gd name="connsiteY145" fmla="*/ 703993 h 1036765"/>
              <a:gd name="connsiteX146" fmla="*/ 11480056 w 12205236"/>
              <a:gd name="connsiteY146" fmla="*/ 653703 h 1036765"/>
              <a:gd name="connsiteX147" fmla="*/ 11491272 w 12205236"/>
              <a:gd name="connsiteY147" fmla="*/ 594066 h 1036765"/>
              <a:gd name="connsiteX148" fmla="*/ 11500620 w 12205236"/>
              <a:gd name="connsiteY148" fmla="*/ 565649 h 1036765"/>
              <a:gd name="connsiteX149" fmla="*/ 11508659 w 12205236"/>
              <a:gd name="connsiteY149" fmla="*/ 503582 h 1036765"/>
              <a:gd name="connsiteX150" fmla="*/ 11499124 w 12205236"/>
              <a:gd name="connsiteY150" fmla="*/ 492925 h 1036765"/>
              <a:gd name="connsiteX151" fmla="*/ 11412193 w 12205236"/>
              <a:gd name="connsiteY151" fmla="*/ 457405 h 1036765"/>
              <a:gd name="connsiteX152" fmla="*/ 11392189 w 12205236"/>
              <a:gd name="connsiteY152" fmla="*/ 434036 h 1036765"/>
              <a:gd name="connsiteX153" fmla="*/ 11392002 w 12205236"/>
              <a:gd name="connsiteY153" fmla="*/ 434223 h 1036765"/>
              <a:gd name="connsiteX154" fmla="*/ 11380785 w 12205236"/>
              <a:gd name="connsiteY154" fmla="*/ 413845 h 1036765"/>
              <a:gd name="connsiteX155" fmla="*/ 11366950 w 12205236"/>
              <a:gd name="connsiteY155" fmla="*/ 381503 h 1036765"/>
              <a:gd name="connsiteX156" fmla="*/ 11350474 w 12205236"/>
              <a:gd name="connsiteY156" fmla="*/ 306943 h 1036765"/>
              <a:gd name="connsiteX157" fmla="*/ 11346947 w 12205236"/>
              <a:gd name="connsiteY157" fmla="*/ 216052 h 1036765"/>
              <a:gd name="connsiteX158" fmla="*/ 11352369 w 12205236"/>
              <a:gd name="connsiteY158" fmla="*/ 178475 h 1036765"/>
              <a:gd name="connsiteX159" fmla="*/ 11354986 w 12205236"/>
              <a:gd name="connsiteY159" fmla="*/ 164828 h 1036765"/>
              <a:gd name="connsiteX160" fmla="*/ 11349751 w 12205236"/>
              <a:gd name="connsiteY160" fmla="*/ 159406 h 1036765"/>
              <a:gd name="connsiteX161" fmla="*/ 10931520 w 12205236"/>
              <a:gd name="connsiteY161" fmla="*/ 265 h 1036765"/>
              <a:gd name="connsiteX162" fmla="*/ 10940144 w 12205236"/>
              <a:gd name="connsiteY162" fmla="*/ 2929 h 1036765"/>
              <a:gd name="connsiteX163" fmla="*/ 10943321 w 12205236"/>
              <a:gd name="connsiteY163" fmla="*/ 6668 h 1036765"/>
              <a:gd name="connsiteX164" fmla="*/ 10943695 w 12205236"/>
              <a:gd name="connsiteY164" fmla="*/ 30224 h 1036765"/>
              <a:gd name="connsiteX165" fmla="*/ 10937526 w 12205236"/>
              <a:gd name="connsiteY165" fmla="*/ 48731 h 1036765"/>
              <a:gd name="connsiteX166" fmla="*/ 10936218 w 12205236"/>
              <a:gd name="connsiteY166" fmla="*/ 54901 h 1036765"/>
              <a:gd name="connsiteX167" fmla="*/ 10930983 w 12205236"/>
              <a:gd name="connsiteY167" fmla="*/ 47797 h 1036765"/>
              <a:gd name="connsiteX168" fmla="*/ 10930422 w 12205236"/>
              <a:gd name="connsiteY168" fmla="*/ 68175 h 1036765"/>
              <a:gd name="connsiteX169" fmla="*/ 10937713 w 12205236"/>
              <a:gd name="connsiteY169" fmla="*/ 79765 h 1036765"/>
              <a:gd name="connsiteX170" fmla="*/ 10973794 w 12205236"/>
              <a:gd name="connsiteY170" fmla="*/ 105751 h 1036765"/>
              <a:gd name="connsiteX171" fmla="*/ 10977346 w 12205236"/>
              <a:gd name="connsiteY171" fmla="*/ 109864 h 1036765"/>
              <a:gd name="connsiteX172" fmla="*/ 11013802 w 12205236"/>
              <a:gd name="connsiteY172" fmla="*/ 137159 h 1036765"/>
              <a:gd name="connsiteX173" fmla="*/ 11039975 w 12205236"/>
              <a:gd name="connsiteY173" fmla="*/ 163145 h 1036765"/>
              <a:gd name="connsiteX174" fmla="*/ 11087834 w 12205236"/>
              <a:gd name="connsiteY174" fmla="*/ 197731 h 1036765"/>
              <a:gd name="connsiteX175" fmla="*/ 11181870 w 12205236"/>
              <a:gd name="connsiteY175" fmla="*/ 189131 h 1036765"/>
              <a:gd name="connsiteX176" fmla="*/ 11210660 w 12205236"/>
              <a:gd name="connsiteY176" fmla="*/ 156041 h 1036765"/>
              <a:gd name="connsiteX177" fmla="*/ 11217204 w 12205236"/>
              <a:gd name="connsiteY177" fmla="*/ 145011 h 1036765"/>
              <a:gd name="connsiteX178" fmla="*/ 11235712 w 12205236"/>
              <a:gd name="connsiteY178" fmla="*/ 107621 h 1036765"/>
              <a:gd name="connsiteX179" fmla="*/ 11240946 w 12205236"/>
              <a:gd name="connsiteY179" fmla="*/ 77335 h 1036765"/>
              <a:gd name="connsiteX180" fmla="*/ 11252911 w 12205236"/>
              <a:gd name="connsiteY180" fmla="*/ 63875 h 1036765"/>
              <a:gd name="connsiteX181" fmla="*/ 11248798 w 12205236"/>
              <a:gd name="connsiteY181" fmla="*/ 58827 h 1036765"/>
              <a:gd name="connsiteX182" fmla="*/ 11254220 w 12205236"/>
              <a:gd name="connsiteY182" fmla="*/ 58453 h 1036765"/>
              <a:gd name="connsiteX183" fmla="*/ 11256650 w 12205236"/>
              <a:gd name="connsiteY183" fmla="*/ 60136 h 1036765"/>
              <a:gd name="connsiteX184" fmla="*/ 11279458 w 12205236"/>
              <a:gd name="connsiteY184" fmla="*/ 63501 h 1036765"/>
              <a:gd name="connsiteX185" fmla="*/ 11317035 w 12205236"/>
              <a:gd name="connsiteY185" fmla="*/ 66305 h 1036765"/>
              <a:gd name="connsiteX186" fmla="*/ 11329186 w 12205236"/>
              <a:gd name="connsiteY186" fmla="*/ 70605 h 1036765"/>
              <a:gd name="connsiteX187" fmla="*/ 11336665 w 12205236"/>
              <a:gd name="connsiteY187" fmla="*/ 72848 h 1036765"/>
              <a:gd name="connsiteX188" fmla="*/ 11374428 w 12205236"/>
              <a:gd name="connsiteY188" fmla="*/ 73222 h 1036765"/>
              <a:gd name="connsiteX189" fmla="*/ 11397236 w 12205236"/>
              <a:gd name="connsiteY189" fmla="*/ 74157 h 1036765"/>
              <a:gd name="connsiteX190" fmla="*/ 11411632 w 12205236"/>
              <a:gd name="connsiteY190" fmla="*/ 80887 h 1036765"/>
              <a:gd name="connsiteX191" fmla="*/ 11431822 w 12205236"/>
              <a:gd name="connsiteY191" fmla="*/ 116595 h 1036765"/>
              <a:gd name="connsiteX192" fmla="*/ 11428457 w 12205236"/>
              <a:gd name="connsiteY192" fmla="*/ 136037 h 1036765"/>
              <a:gd name="connsiteX193" fmla="*/ 11425092 w 12205236"/>
              <a:gd name="connsiteY193" fmla="*/ 135103 h 1036765"/>
              <a:gd name="connsiteX194" fmla="*/ 11421353 w 12205236"/>
              <a:gd name="connsiteY194" fmla="*/ 139029 h 1036765"/>
              <a:gd name="connsiteX195" fmla="*/ 11401350 w 12205236"/>
              <a:gd name="connsiteY195" fmla="*/ 152489 h 1036765"/>
              <a:gd name="connsiteX196" fmla="*/ 11380224 w 12205236"/>
              <a:gd name="connsiteY196" fmla="*/ 155293 h 1036765"/>
              <a:gd name="connsiteX197" fmla="*/ 11358912 w 12205236"/>
              <a:gd name="connsiteY197" fmla="*/ 174549 h 1036765"/>
              <a:gd name="connsiteX198" fmla="*/ 11358164 w 12205236"/>
              <a:gd name="connsiteY198" fmla="*/ 181840 h 1036765"/>
              <a:gd name="connsiteX199" fmla="*/ 11352742 w 12205236"/>
              <a:gd name="connsiteY199" fmla="*/ 221100 h 1036765"/>
              <a:gd name="connsiteX200" fmla="*/ 11351995 w 12205236"/>
              <a:gd name="connsiteY200" fmla="*/ 256620 h 1036765"/>
              <a:gd name="connsiteX201" fmla="*/ 11363399 w 12205236"/>
              <a:gd name="connsiteY201" fmla="*/ 347104 h 1036765"/>
              <a:gd name="connsiteX202" fmla="*/ 11399854 w 12205236"/>
              <a:gd name="connsiteY202" fmla="*/ 420389 h 1036765"/>
              <a:gd name="connsiteX203" fmla="*/ 11514454 w 12205236"/>
              <a:gd name="connsiteY203" fmla="*/ 454975 h 1036765"/>
              <a:gd name="connsiteX204" fmla="*/ 11525298 w 12205236"/>
              <a:gd name="connsiteY204" fmla="*/ 443758 h 1036765"/>
              <a:gd name="connsiteX205" fmla="*/ 11537449 w 12205236"/>
              <a:gd name="connsiteY205" fmla="*/ 387299 h 1036765"/>
              <a:gd name="connsiteX206" fmla="*/ 11538010 w 12205236"/>
              <a:gd name="connsiteY206" fmla="*/ 373464 h 1036765"/>
              <a:gd name="connsiteX207" fmla="*/ 11532402 w 12205236"/>
              <a:gd name="connsiteY207" fmla="*/ 322614 h 1036765"/>
              <a:gd name="connsiteX208" fmla="*/ 11533150 w 12205236"/>
              <a:gd name="connsiteY208" fmla="*/ 320184 h 1036765"/>
              <a:gd name="connsiteX209" fmla="*/ 11534271 w 12205236"/>
              <a:gd name="connsiteY209" fmla="*/ 314949 h 1036765"/>
              <a:gd name="connsiteX210" fmla="*/ 11551844 w 12205236"/>
              <a:gd name="connsiteY210" fmla="*/ 281298 h 1036765"/>
              <a:gd name="connsiteX211" fmla="*/ 11568109 w 12205236"/>
              <a:gd name="connsiteY211" fmla="*/ 272137 h 1036765"/>
              <a:gd name="connsiteX212" fmla="*/ 11574465 w 12205236"/>
              <a:gd name="connsiteY212" fmla="*/ 255873 h 1036765"/>
              <a:gd name="connsiteX213" fmla="*/ 11576709 w 12205236"/>
              <a:gd name="connsiteY213" fmla="*/ 255312 h 1036765"/>
              <a:gd name="connsiteX214" fmla="*/ 11578765 w 12205236"/>
              <a:gd name="connsiteY214" fmla="*/ 239608 h 1036765"/>
              <a:gd name="connsiteX215" fmla="*/ 11575587 w 12205236"/>
              <a:gd name="connsiteY215" fmla="*/ 231756 h 1036765"/>
              <a:gd name="connsiteX216" fmla="*/ 11567735 w 12205236"/>
              <a:gd name="connsiteY216" fmla="*/ 236430 h 1036765"/>
              <a:gd name="connsiteX217" fmla="*/ 11562688 w 12205236"/>
              <a:gd name="connsiteY217" fmla="*/ 238486 h 1036765"/>
              <a:gd name="connsiteX218" fmla="*/ 11563248 w 12205236"/>
              <a:gd name="connsiteY218" fmla="*/ 208948 h 1036765"/>
              <a:gd name="connsiteX219" fmla="*/ 11576522 w 12205236"/>
              <a:gd name="connsiteY219" fmla="*/ 198666 h 1036765"/>
              <a:gd name="connsiteX220" fmla="*/ 11578952 w 12205236"/>
              <a:gd name="connsiteY220" fmla="*/ 186140 h 1036765"/>
              <a:gd name="connsiteX221" fmla="*/ 11571100 w 12205236"/>
              <a:gd name="connsiteY221" fmla="*/ 171184 h 1036765"/>
              <a:gd name="connsiteX222" fmla="*/ 11574465 w 12205236"/>
              <a:gd name="connsiteY222" fmla="*/ 153050 h 1036765"/>
              <a:gd name="connsiteX223" fmla="*/ 11578578 w 12205236"/>
              <a:gd name="connsiteY223" fmla="*/ 129868 h 1036765"/>
              <a:gd name="connsiteX224" fmla="*/ 11575400 w 12205236"/>
              <a:gd name="connsiteY224" fmla="*/ 124073 h 1036765"/>
              <a:gd name="connsiteX225" fmla="*/ 11572409 w 12205236"/>
              <a:gd name="connsiteY225" fmla="*/ 124073 h 1036765"/>
              <a:gd name="connsiteX226" fmla="*/ 11572409 w 12205236"/>
              <a:gd name="connsiteY226" fmla="*/ 122390 h 1036765"/>
              <a:gd name="connsiteX227" fmla="*/ 11582878 w 12205236"/>
              <a:gd name="connsiteY227" fmla="*/ 105004 h 1036765"/>
              <a:gd name="connsiteX228" fmla="*/ 11595591 w 12205236"/>
              <a:gd name="connsiteY228" fmla="*/ 97339 h 1036765"/>
              <a:gd name="connsiteX229" fmla="*/ 11666258 w 12205236"/>
              <a:gd name="connsiteY229" fmla="*/ 134916 h 1036765"/>
              <a:gd name="connsiteX230" fmla="*/ 11667754 w 12205236"/>
              <a:gd name="connsiteY230" fmla="*/ 137159 h 1036765"/>
              <a:gd name="connsiteX231" fmla="*/ 11668875 w 12205236"/>
              <a:gd name="connsiteY231" fmla="*/ 163893 h 1036765"/>
              <a:gd name="connsiteX232" fmla="*/ 11675231 w 12205236"/>
              <a:gd name="connsiteY232" fmla="*/ 182588 h 1036765"/>
              <a:gd name="connsiteX233" fmla="*/ 11694861 w 12205236"/>
              <a:gd name="connsiteY233" fmla="*/ 195114 h 1036765"/>
              <a:gd name="connsiteX234" fmla="*/ 11716174 w 12205236"/>
              <a:gd name="connsiteY234" fmla="*/ 226334 h 1036765"/>
              <a:gd name="connsiteX235" fmla="*/ 11733747 w 12205236"/>
              <a:gd name="connsiteY235" fmla="*/ 283167 h 1036765"/>
              <a:gd name="connsiteX236" fmla="*/ 11737673 w 12205236"/>
              <a:gd name="connsiteY236" fmla="*/ 337383 h 1036765"/>
              <a:gd name="connsiteX237" fmla="*/ 11735804 w 12205236"/>
              <a:gd name="connsiteY237" fmla="*/ 409172 h 1036765"/>
              <a:gd name="connsiteX238" fmla="*/ 11742534 w 12205236"/>
              <a:gd name="connsiteY238" fmla="*/ 502273 h 1036765"/>
              <a:gd name="connsiteX239" fmla="*/ 11749451 w 12205236"/>
              <a:gd name="connsiteY239" fmla="*/ 573875 h 1036765"/>
              <a:gd name="connsiteX240" fmla="*/ 11743094 w 12205236"/>
              <a:gd name="connsiteY240" fmla="*/ 614069 h 1036765"/>
              <a:gd name="connsiteX241" fmla="*/ 11740477 w 12205236"/>
              <a:gd name="connsiteY241" fmla="*/ 624539 h 1036765"/>
              <a:gd name="connsiteX242" fmla="*/ 11732625 w 12205236"/>
              <a:gd name="connsiteY242" fmla="*/ 663798 h 1036765"/>
              <a:gd name="connsiteX243" fmla="*/ 11729634 w 12205236"/>
              <a:gd name="connsiteY243" fmla="*/ 674080 h 1036765"/>
              <a:gd name="connsiteX244" fmla="*/ 11712248 w 12205236"/>
              <a:gd name="connsiteY244" fmla="*/ 697823 h 1036765"/>
              <a:gd name="connsiteX245" fmla="*/ 11700283 w 12205236"/>
              <a:gd name="connsiteY245" fmla="*/ 726240 h 1036765"/>
              <a:gd name="connsiteX246" fmla="*/ 11704957 w 12205236"/>
              <a:gd name="connsiteY246" fmla="*/ 730353 h 1036765"/>
              <a:gd name="connsiteX247" fmla="*/ 11717330 w 12205236"/>
              <a:gd name="connsiteY247" fmla="*/ 732929 h 1036765"/>
              <a:gd name="connsiteX248" fmla="*/ 12192000 w 12205236"/>
              <a:gd name="connsiteY248" fmla="*/ 732929 h 1036765"/>
              <a:gd name="connsiteX249" fmla="*/ 12192000 w 12205236"/>
              <a:gd name="connsiteY249" fmla="*/ 825550 h 1036765"/>
              <a:gd name="connsiteX250" fmla="*/ 12205236 w 12205236"/>
              <a:gd name="connsiteY250" fmla="*/ 832802 h 1036765"/>
              <a:gd name="connsiteX251" fmla="*/ 12204487 w 12205236"/>
              <a:gd name="connsiteY251" fmla="*/ 1036765 h 1036765"/>
              <a:gd name="connsiteX252" fmla="*/ 0 w 12205236"/>
              <a:gd name="connsiteY252" fmla="*/ 908775 h 1036765"/>
              <a:gd name="connsiteX253" fmla="*/ 0 w 12205236"/>
              <a:gd name="connsiteY253" fmla="*/ 732929 h 1036765"/>
              <a:gd name="connsiteX254" fmla="*/ 10184483 w 12205236"/>
              <a:gd name="connsiteY254" fmla="*/ 732929 h 1036765"/>
              <a:gd name="connsiteX255" fmla="*/ 10336481 w 12205236"/>
              <a:gd name="connsiteY255" fmla="*/ 714462 h 1036765"/>
              <a:gd name="connsiteX256" fmla="*/ 10349568 w 12205236"/>
              <a:gd name="connsiteY256" fmla="*/ 713901 h 1036765"/>
              <a:gd name="connsiteX257" fmla="*/ 10356111 w 12205236"/>
              <a:gd name="connsiteY257" fmla="*/ 709414 h 1036765"/>
              <a:gd name="connsiteX258" fmla="*/ 10354615 w 12205236"/>
              <a:gd name="connsiteY258" fmla="*/ 679128 h 1036765"/>
              <a:gd name="connsiteX259" fmla="*/ 10358167 w 12205236"/>
              <a:gd name="connsiteY259" fmla="*/ 520594 h 1036765"/>
              <a:gd name="connsiteX260" fmla="*/ 10372188 w 12205236"/>
              <a:gd name="connsiteY260" fmla="*/ 482269 h 1036765"/>
              <a:gd name="connsiteX261" fmla="*/ 10396679 w 12205236"/>
              <a:gd name="connsiteY261" fmla="*/ 451984 h 1036765"/>
              <a:gd name="connsiteX262" fmla="*/ 10447903 w 12205236"/>
              <a:gd name="connsiteY262" fmla="*/ 334765 h 1036765"/>
              <a:gd name="connsiteX263" fmla="*/ 10448464 w 12205236"/>
              <a:gd name="connsiteY263" fmla="*/ 261107 h 1036765"/>
              <a:gd name="connsiteX264" fmla="*/ 10446408 w 12205236"/>
              <a:gd name="connsiteY264" fmla="*/ 225774 h 1036765"/>
              <a:gd name="connsiteX265" fmla="*/ 10448464 w 12205236"/>
              <a:gd name="connsiteY265" fmla="*/ 215678 h 1036765"/>
              <a:gd name="connsiteX266" fmla="*/ 10453512 w 12205236"/>
              <a:gd name="connsiteY266" fmla="*/ 201096 h 1036765"/>
              <a:gd name="connsiteX267" fmla="*/ 10442856 w 12205236"/>
              <a:gd name="connsiteY267" fmla="*/ 229139 h 1036765"/>
              <a:gd name="connsiteX268" fmla="*/ 10417991 w 12205236"/>
              <a:gd name="connsiteY268" fmla="*/ 307471 h 1036765"/>
              <a:gd name="connsiteX269" fmla="*/ 10413318 w 12205236"/>
              <a:gd name="connsiteY269" fmla="*/ 312331 h 1036765"/>
              <a:gd name="connsiteX270" fmla="*/ 10410513 w 12205236"/>
              <a:gd name="connsiteY270" fmla="*/ 310649 h 1036765"/>
              <a:gd name="connsiteX271" fmla="*/ 10388266 w 12205236"/>
              <a:gd name="connsiteY271" fmla="*/ 406929 h 1036765"/>
              <a:gd name="connsiteX272" fmla="*/ 10366767 w 12205236"/>
              <a:gd name="connsiteY272" fmla="*/ 418706 h 1036765"/>
              <a:gd name="connsiteX273" fmla="*/ 10364337 w 12205236"/>
              <a:gd name="connsiteY273" fmla="*/ 417398 h 1036765"/>
              <a:gd name="connsiteX274" fmla="*/ 10363963 w 12205236"/>
              <a:gd name="connsiteY274" fmla="*/ 416650 h 1036765"/>
              <a:gd name="connsiteX275" fmla="*/ 10365458 w 12205236"/>
              <a:gd name="connsiteY275" fmla="*/ 415528 h 1036765"/>
              <a:gd name="connsiteX276" fmla="*/ 10368263 w 12205236"/>
              <a:gd name="connsiteY276" fmla="*/ 397768 h 1036765"/>
              <a:gd name="connsiteX277" fmla="*/ 10360784 w 12205236"/>
              <a:gd name="connsiteY277" fmla="*/ 413472 h 1036765"/>
              <a:gd name="connsiteX278" fmla="*/ 10362841 w 12205236"/>
              <a:gd name="connsiteY278" fmla="*/ 393468 h 1036765"/>
              <a:gd name="connsiteX279" fmla="*/ 10356298 w 12205236"/>
              <a:gd name="connsiteY279" fmla="*/ 413659 h 1036765"/>
              <a:gd name="connsiteX280" fmla="*/ 10355737 w 12205236"/>
              <a:gd name="connsiteY280" fmla="*/ 411041 h 1036765"/>
              <a:gd name="connsiteX281" fmla="*/ 10356671 w 12205236"/>
              <a:gd name="connsiteY281" fmla="*/ 393468 h 1036765"/>
              <a:gd name="connsiteX282" fmla="*/ 10355176 w 12205236"/>
              <a:gd name="connsiteY282" fmla="*/ 360004 h 1036765"/>
              <a:gd name="connsiteX283" fmla="*/ 10369010 w 12205236"/>
              <a:gd name="connsiteY283" fmla="*/ 311023 h 1036765"/>
              <a:gd name="connsiteX284" fmla="*/ 10397053 w 12205236"/>
              <a:gd name="connsiteY284" fmla="*/ 275129 h 1036765"/>
              <a:gd name="connsiteX285" fmla="*/ 10414252 w 12205236"/>
              <a:gd name="connsiteY285" fmla="*/ 237925 h 1036765"/>
              <a:gd name="connsiteX286" fmla="*/ 10429582 w 12205236"/>
              <a:gd name="connsiteY286" fmla="*/ 193244 h 1036765"/>
              <a:gd name="connsiteX287" fmla="*/ 10435751 w 12205236"/>
              <a:gd name="connsiteY287" fmla="*/ 178849 h 1036765"/>
              <a:gd name="connsiteX288" fmla="*/ 10450521 w 12205236"/>
              <a:gd name="connsiteY288" fmla="*/ 160902 h 1036765"/>
              <a:gd name="connsiteX289" fmla="*/ 10481368 w 12205236"/>
              <a:gd name="connsiteY289" fmla="*/ 133233 h 1036765"/>
              <a:gd name="connsiteX290" fmla="*/ 10489406 w 12205236"/>
              <a:gd name="connsiteY290" fmla="*/ 118277 h 1036765"/>
              <a:gd name="connsiteX291" fmla="*/ 10506232 w 12205236"/>
              <a:gd name="connsiteY291" fmla="*/ 95282 h 1036765"/>
              <a:gd name="connsiteX292" fmla="*/ 10529227 w 12205236"/>
              <a:gd name="connsiteY292" fmla="*/ 93039 h 1036765"/>
              <a:gd name="connsiteX293" fmla="*/ 10577460 w 12205236"/>
              <a:gd name="connsiteY293" fmla="*/ 80139 h 1036765"/>
              <a:gd name="connsiteX294" fmla="*/ 10582321 w 12205236"/>
              <a:gd name="connsiteY294" fmla="*/ 68361 h 1036765"/>
              <a:gd name="connsiteX295" fmla="*/ 10581947 w 12205236"/>
              <a:gd name="connsiteY295" fmla="*/ 62005 h 1036765"/>
              <a:gd name="connsiteX296" fmla="*/ 10581572 w 12205236"/>
              <a:gd name="connsiteY296" fmla="*/ 47984 h 1036765"/>
              <a:gd name="connsiteX297" fmla="*/ 10576899 w 12205236"/>
              <a:gd name="connsiteY297" fmla="*/ 34336 h 1036765"/>
              <a:gd name="connsiteX298" fmla="*/ 10572599 w 12205236"/>
              <a:gd name="connsiteY298" fmla="*/ 17137 h 1036765"/>
              <a:gd name="connsiteX299" fmla="*/ 10579329 w 12205236"/>
              <a:gd name="connsiteY299" fmla="*/ 1246 h 1036765"/>
              <a:gd name="connsiteX300" fmla="*/ 10594846 w 12205236"/>
              <a:gd name="connsiteY300" fmla="*/ 6107 h 1036765"/>
              <a:gd name="connsiteX301" fmla="*/ 10632984 w 12205236"/>
              <a:gd name="connsiteY301" fmla="*/ 23867 h 1036765"/>
              <a:gd name="connsiteX302" fmla="*/ 10701595 w 12205236"/>
              <a:gd name="connsiteY302" fmla="*/ 30971 h 1036765"/>
              <a:gd name="connsiteX303" fmla="*/ 10770392 w 12205236"/>
              <a:gd name="connsiteY303" fmla="*/ 33215 h 1036765"/>
              <a:gd name="connsiteX304" fmla="*/ 10898080 w 12205236"/>
              <a:gd name="connsiteY304" fmla="*/ 20689 h 1036765"/>
              <a:gd name="connsiteX305" fmla="*/ 10923878 w 12205236"/>
              <a:gd name="connsiteY305" fmla="*/ 5172 h 1036765"/>
              <a:gd name="connsiteX306" fmla="*/ 10931520 w 12205236"/>
              <a:gd name="connsiteY306" fmla="*/ 265 h 1036765"/>
              <a:gd name="connsiteX0" fmla="*/ 11634616 w 12205236"/>
              <a:gd name="connsiteY0" fmla="*/ 695510 h 908775"/>
              <a:gd name="connsiteX1" fmla="*/ 11628681 w 12205236"/>
              <a:gd name="connsiteY1" fmla="*/ 699880 h 908775"/>
              <a:gd name="connsiteX2" fmla="*/ 11627185 w 12205236"/>
              <a:gd name="connsiteY2" fmla="*/ 725492 h 908775"/>
              <a:gd name="connsiteX3" fmla="*/ 11644384 w 12205236"/>
              <a:gd name="connsiteY3" fmla="*/ 729979 h 908775"/>
              <a:gd name="connsiteX4" fmla="*/ 11651863 w 12205236"/>
              <a:gd name="connsiteY4" fmla="*/ 730913 h 908775"/>
              <a:gd name="connsiteX5" fmla="*/ 11663080 w 12205236"/>
              <a:gd name="connsiteY5" fmla="*/ 719883 h 908775"/>
              <a:gd name="connsiteX6" fmla="*/ 11662519 w 12205236"/>
              <a:gd name="connsiteY6" fmla="*/ 715209 h 908775"/>
              <a:gd name="connsiteX7" fmla="*/ 11641954 w 12205236"/>
              <a:gd name="connsiteY7" fmla="*/ 696328 h 908775"/>
              <a:gd name="connsiteX8" fmla="*/ 11634616 w 12205236"/>
              <a:gd name="connsiteY8" fmla="*/ 695510 h 908775"/>
              <a:gd name="connsiteX9" fmla="*/ 11559135 w 12205236"/>
              <a:gd name="connsiteY9" fmla="*/ 473903 h 908775"/>
              <a:gd name="connsiteX10" fmla="*/ 11555396 w 12205236"/>
              <a:gd name="connsiteY10" fmla="*/ 476100 h 908775"/>
              <a:gd name="connsiteX11" fmla="*/ 11542684 w 12205236"/>
              <a:gd name="connsiteY11" fmla="*/ 481895 h 908775"/>
              <a:gd name="connsiteX12" fmla="*/ 11525110 w 12205236"/>
              <a:gd name="connsiteY12" fmla="*/ 505078 h 908775"/>
              <a:gd name="connsiteX13" fmla="*/ 11524736 w 12205236"/>
              <a:gd name="connsiteY13" fmla="*/ 515360 h 908775"/>
              <a:gd name="connsiteX14" fmla="*/ 11519876 w 12205236"/>
              <a:gd name="connsiteY14" fmla="*/ 555928 h 908775"/>
              <a:gd name="connsiteX15" fmla="*/ 11506976 w 12205236"/>
              <a:gd name="connsiteY15" fmla="*/ 603787 h 908775"/>
              <a:gd name="connsiteX16" fmla="*/ 11503611 w 12205236"/>
              <a:gd name="connsiteY16" fmla="*/ 628652 h 908775"/>
              <a:gd name="connsiteX17" fmla="*/ 11498190 w 12205236"/>
              <a:gd name="connsiteY17" fmla="*/ 677072 h 908775"/>
              <a:gd name="connsiteX18" fmla="*/ 11491646 w 12205236"/>
              <a:gd name="connsiteY18" fmla="*/ 701375 h 908775"/>
              <a:gd name="connsiteX19" fmla="*/ 11500246 w 12205236"/>
              <a:gd name="connsiteY19" fmla="*/ 714275 h 908775"/>
              <a:gd name="connsiteX20" fmla="*/ 11579139 w 12205236"/>
              <a:gd name="connsiteY20" fmla="*/ 722314 h 908775"/>
              <a:gd name="connsiteX21" fmla="*/ 11601573 w 12205236"/>
              <a:gd name="connsiteY21" fmla="*/ 701188 h 908775"/>
              <a:gd name="connsiteX22" fmla="*/ 11592039 w 12205236"/>
              <a:gd name="connsiteY22" fmla="*/ 685298 h 908775"/>
              <a:gd name="connsiteX23" fmla="*/ 11574652 w 12205236"/>
              <a:gd name="connsiteY23" fmla="*/ 650525 h 908775"/>
              <a:gd name="connsiteX24" fmla="*/ 11575400 w 12205236"/>
              <a:gd name="connsiteY24" fmla="*/ 643234 h 908775"/>
              <a:gd name="connsiteX25" fmla="*/ 11572035 w 12205236"/>
              <a:gd name="connsiteY25" fmla="*/ 635008 h 908775"/>
              <a:gd name="connsiteX26" fmla="*/ 11560257 w 12205236"/>
              <a:gd name="connsiteY26" fmla="*/ 640990 h 908775"/>
              <a:gd name="connsiteX27" fmla="*/ 11552218 w 12205236"/>
              <a:gd name="connsiteY27" fmla="*/ 643047 h 908775"/>
              <a:gd name="connsiteX28" fmla="*/ 11546797 w 12205236"/>
              <a:gd name="connsiteY28" fmla="*/ 630708 h 908775"/>
              <a:gd name="connsiteX29" fmla="*/ 11548105 w 12205236"/>
              <a:gd name="connsiteY29" fmla="*/ 604535 h 908775"/>
              <a:gd name="connsiteX30" fmla="*/ 11563248 w 12205236"/>
              <a:gd name="connsiteY30" fmla="*/ 482269 h 908775"/>
              <a:gd name="connsiteX31" fmla="*/ 11562874 w 12205236"/>
              <a:gd name="connsiteY31" fmla="*/ 474230 h 908775"/>
              <a:gd name="connsiteX32" fmla="*/ 11559135 w 12205236"/>
              <a:gd name="connsiteY32" fmla="*/ 473903 h 908775"/>
              <a:gd name="connsiteX33" fmla="*/ 11566614 w 12205236"/>
              <a:gd name="connsiteY33" fmla="*/ 432915 h 908775"/>
              <a:gd name="connsiteX34" fmla="*/ 11534832 w 12205236"/>
              <a:gd name="connsiteY34" fmla="*/ 477783 h 908775"/>
              <a:gd name="connsiteX35" fmla="*/ 11566614 w 12205236"/>
              <a:gd name="connsiteY35" fmla="*/ 432915 h 908775"/>
              <a:gd name="connsiteX36" fmla="*/ 11397236 w 12205236"/>
              <a:gd name="connsiteY36" fmla="*/ 427493 h 908775"/>
              <a:gd name="connsiteX37" fmla="*/ 11415558 w 12205236"/>
              <a:gd name="connsiteY37" fmla="*/ 452544 h 908775"/>
              <a:gd name="connsiteX38" fmla="*/ 11502676 w 12205236"/>
              <a:gd name="connsiteY38" fmla="*/ 486756 h 908775"/>
              <a:gd name="connsiteX39" fmla="*/ 11513333 w 12205236"/>
              <a:gd name="connsiteY39" fmla="*/ 482269 h 908775"/>
              <a:gd name="connsiteX40" fmla="*/ 11520063 w 12205236"/>
              <a:gd name="connsiteY40" fmla="*/ 459835 h 908775"/>
              <a:gd name="connsiteX41" fmla="*/ 11397236 w 12205236"/>
              <a:gd name="connsiteY41" fmla="*/ 427493 h 908775"/>
              <a:gd name="connsiteX42" fmla="*/ 10946687 w 12205236"/>
              <a:gd name="connsiteY42" fmla="*/ 423941 h 908775"/>
              <a:gd name="connsiteX43" fmla="*/ 10942386 w 12205236"/>
              <a:gd name="connsiteY43" fmla="*/ 428241 h 908775"/>
              <a:gd name="connsiteX44" fmla="*/ 10897893 w 12205236"/>
              <a:gd name="connsiteY44" fmla="*/ 500778 h 908775"/>
              <a:gd name="connsiteX45" fmla="*/ 10888732 w 12205236"/>
              <a:gd name="connsiteY45" fmla="*/ 530876 h 908775"/>
              <a:gd name="connsiteX46" fmla="*/ 10876394 w 12205236"/>
              <a:gd name="connsiteY46" fmla="*/ 565275 h 908775"/>
              <a:gd name="connsiteX47" fmla="*/ 10840686 w 12205236"/>
              <a:gd name="connsiteY47" fmla="*/ 659311 h 908775"/>
              <a:gd name="connsiteX48" fmla="*/ 10840312 w 12205236"/>
              <a:gd name="connsiteY48" fmla="*/ 679689 h 908775"/>
              <a:gd name="connsiteX49" fmla="*/ 10848164 w 12205236"/>
              <a:gd name="connsiteY49" fmla="*/ 687167 h 908775"/>
              <a:gd name="connsiteX50" fmla="*/ 10866859 w 12205236"/>
              <a:gd name="connsiteY50" fmla="*/ 686606 h 908775"/>
              <a:gd name="connsiteX51" fmla="*/ 11009689 w 12205236"/>
              <a:gd name="connsiteY51" fmla="*/ 686606 h 908775"/>
              <a:gd name="connsiteX52" fmla="*/ 11048948 w 12205236"/>
              <a:gd name="connsiteY52" fmla="*/ 686980 h 908775"/>
              <a:gd name="connsiteX53" fmla="*/ 11054931 w 12205236"/>
              <a:gd name="connsiteY53" fmla="*/ 681559 h 908775"/>
              <a:gd name="connsiteX54" fmla="*/ 10998846 w 12205236"/>
              <a:gd name="connsiteY54" fmla="*/ 577240 h 908775"/>
              <a:gd name="connsiteX55" fmla="*/ 10985572 w 12205236"/>
              <a:gd name="connsiteY55" fmla="*/ 545459 h 908775"/>
              <a:gd name="connsiteX56" fmla="*/ 10981272 w 12205236"/>
              <a:gd name="connsiteY56" fmla="*/ 514051 h 908775"/>
              <a:gd name="connsiteX57" fmla="*/ 10950238 w 12205236"/>
              <a:gd name="connsiteY57" fmla="*/ 428989 h 908775"/>
              <a:gd name="connsiteX58" fmla="*/ 10946687 w 12205236"/>
              <a:gd name="connsiteY58" fmla="*/ 423941 h 908775"/>
              <a:gd name="connsiteX59" fmla="*/ 11552779 w 12205236"/>
              <a:gd name="connsiteY59" fmla="*/ 389729 h 908775"/>
              <a:gd name="connsiteX60" fmla="*/ 11548853 w 12205236"/>
              <a:gd name="connsiteY60" fmla="*/ 393468 h 908775"/>
              <a:gd name="connsiteX61" fmla="*/ 11541375 w 12205236"/>
              <a:gd name="connsiteY61" fmla="*/ 436654 h 908775"/>
              <a:gd name="connsiteX62" fmla="*/ 11544180 w 12205236"/>
              <a:gd name="connsiteY62" fmla="*/ 440579 h 908775"/>
              <a:gd name="connsiteX63" fmla="*/ 11569604 w 12205236"/>
              <a:gd name="connsiteY63" fmla="*/ 410854 h 908775"/>
              <a:gd name="connsiteX64" fmla="*/ 11552779 w 12205236"/>
              <a:gd name="connsiteY64" fmla="*/ 389729 h 908775"/>
              <a:gd name="connsiteX65" fmla="*/ 10553296 w 12205236"/>
              <a:gd name="connsiteY65" fmla="*/ 389238 h 908775"/>
              <a:gd name="connsiteX66" fmla="*/ 10546613 w 12205236"/>
              <a:gd name="connsiteY66" fmla="*/ 392159 h 908775"/>
              <a:gd name="connsiteX67" fmla="*/ 10495015 w 12205236"/>
              <a:gd name="connsiteY67" fmla="*/ 432540 h 908775"/>
              <a:gd name="connsiteX68" fmla="*/ 10419487 w 12205236"/>
              <a:gd name="connsiteY68" fmla="*/ 513677 h 908775"/>
              <a:gd name="connsiteX69" fmla="*/ 10408831 w 12205236"/>
              <a:gd name="connsiteY69" fmla="*/ 548824 h 908775"/>
              <a:gd name="connsiteX70" fmla="*/ 10406027 w 12205236"/>
              <a:gd name="connsiteY70" fmla="*/ 564341 h 908775"/>
              <a:gd name="connsiteX71" fmla="*/ 10395183 w 12205236"/>
              <a:gd name="connsiteY71" fmla="*/ 656881 h 908775"/>
              <a:gd name="connsiteX72" fmla="*/ 10400605 w 12205236"/>
              <a:gd name="connsiteY72" fmla="*/ 701375 h 908775"/>
              <a:gd name="connsiteX73" fmla="*/ 10411448 w 12205236"/>
              <a:gd name="connsiteY73" fmla="*/ 710910 h 908775"/>
              <a:gd name="connsiteX74" fmla="*/ 10487911 w 12205236"/>
              <a:gd name="connsiteY74" fmla="*/ 705488 h 908775"/>
              <a:gd name="connsiteX75" fmla="*/ 10681778 w 12205236"/>
              <a:gd name="connsiteY75" fmla="*/ 693336 h 908775"/>
              <a:gd name="connsiteX76" fmla="*/ 10697669 w 12205236"/>
              <a:gd name="connsiteY76" fmla="*/ 681933 h 908775"/>
              <a:gd name="connsiteX77" fmla="*/ 10679348 w 12205236"/>
              <a:gd name="connsiteY77" fmla="*/ 672585 h 908775"/>
              <a:gd name="connsiteX78" fmla="*/ 10589238 w 12205236"/>
              <a:gd name="connsiteY78" fmla="*/ 551067 h 908775"/>
              <a:gd name="connsiteX79" fmla="*/ 10563812 w 12205236"/>
              <a:gd name="connsiteY79" fmla="*/ 480213 h 908775"/>
              <a:gd name="connsiteX80" fmla="*/ 10556895 w 12205236"/>
              <a:gd name="connsiteY80" fmla="*/ 395711 h 908775"/>
              <a:gd name="connsiteX81" fmla="*/ 10553296 w 12205236"/>
              <a:gd name="connsiteY81" fmla="*/ 389238 h 908775"/>
              <a:gd name="connsiteX82" fmla="*/ 10641210 w 12205236"/>
              <a:gd name="connsiteY82" fmla="*/ 347478 h 908775"/>
              <a:gd name="connsiteX83" fmla="*/ 10632984 w 12205236"/>
              <a:gd name="connsiteY83" fmla="*/ 351404 h 908775"/>
              <a:gd name="connsiteX84" fmla="*/ 10627562 w 12205236"/>
              <a:gd name="connsiteY84" fmla="*/ 370847 h 908775"/>
              <a:gd name="connsiteX85" fmla="*/ 10624197 w 12205236"/>
              <a:gd name="connsiteY85" fmla="*/ 384494 h 908775"/>
              <a:gd name="connsiteX86" fmla="*/ 10619897 w 12205236"/>
              <a:gd name="connsiteY86" fmla="*/ 408237 h 908775"/>
              <a:gd name="connsiteX87" fmla="*/ 10618402 w 12205236"/>
              <a:gd name="connsiteY87" fmla="*/ 416276 h 908775"/>
              <a:gd name="connsiteX88" fmla="*/ 10614850 w 12205236"/>
              <a:gd name="connsiteY88" fmla="*/ 491617 h 908775"/>
              <a:gd name="connsiteX89" fmla="*/ 10628684 w 12205236"/>
              <a:gd name="connsiteY89" fmla="*/ 528446 h 908775"/>
              <a:gd name="connsiteX90" fmla="*/ 10636349 w 12205236"/>
              <a:gd name="connsiteY90" fmla="*/ 543215 h 908775"/>
              <a:gd name="connsiteX91" fmla="*/ 10660466 w 12205236"/>
              <a:gd name="connsiteY91" fmla="*/ 592383 h 908775"/>
              <a:gd name="connsiteX92" fmla="*/ 10713372 w 12205236"/>
              <a:gd name="connsiteY92" fmla="*/ 648842 h 908775"/>
              <a:gd name="connsiteX93" fmla="*/ 10729824 w 12205236"/>
              <a:gd name="connsiteY93" fmla="*/ 672024 h 908775"/>
              <a:gd name="connsiteX94" fmla="*/ 10734685 w 12205236"/>
              <a:gd name="connsiteY94" fmla="*/ 678567 h 908775"/>
              <a:gd name="connsiteX95" fmla="*/ 10779366 w 12205236"/>
              <a:gd name="connsiteY95" fmla="*/ 690719 h 908775"/>
              <a:gd name="connsiteX96" fmla="*/ 10807409 w 12205236"/>
              <a:gd name="connsiteY96" fmla="*/ 669781 h 908775"/>
              <a:gd name="connsiteX97" fmla="*/ 10813204 w 12205236"/>
              <a:gd name="connsiteY97" fmla="*/ 655012 h 908775"/>
              <a:gd name="connsiteX98" fmla="*/ 10833956 w 12205236"/>
              <a:gd name="connsiteY98" fmla="*/ 531811 h 908775"/>
              <a:gd name="connsiteX99" fmla="*/ 10842742 w 12205236"/>
              <a:gd name="connsiteY99" fmla="*/ 502086 h 908775"/>
              <a:gd name="connsiteX100" fmla="*/ 10859754 w 12205236"/>
              <a:gd name="connsiteY100" fmla="*/ 474604 h 908775"/>
              <a:gd name="connsiteX101" fmla="*/ 10892658 w 12205236"/>
              <a:gd name="connsiteY101" fmla="*/ 368790 h 908775"/>
              <a:gd name="connsiteX102" fmla="*/ 10885180 w 12205236"/>
              <a:gd name="connsiteY102" fmla="*/ 362621 h 908775"/>
              <a:gd name="connsiteX103" fmla="*/ 10836199 w 12205236"/>
              <a:gd name="connsiteY103" fmla="*/ 374025 h 908775"/>
              <a:gd name="connsiteX104" fmla="*/ 10791518 w 12205236"/>
              <a:gd name="connsiteY104" fmla="*/ 379634 h 908775"/>
              <a:gd name="connsiteX105" fmla="*/ 10745154 w 12205236"/>
              <a:gd name="connsiteY105" fmla="*/ 377016 h 908775"/>
              <a:gd name="connsiteX106" fmla="*/ 10727020 w 12205236"/>
              <a:gd name="connsiteY106" fmla="*/ 374586 h 908775"/>
              <a:gd name="connsiteX107" fmla="*/ 10711503 w 12205236"/>
              <a:gd name="connsiteY107" fmla="*/ 371408 h 908775"/>
              <a:gd name="connsiteX108" fmla="*/ 10693369 w 12205236"/>
              <a:gd name="connsiteY108" fmla="*/ 367108 h 908775"/>
              <a:gd name="connsiteX109" fmla="*/ 10653735 w 12205236"/>
              <a:gd name="connsiteY109" fmla="*/ 352713 h 908775"/>
              <a:gd name="connsiteX110" fmla="*/ 10641210 w 12205236"/>
              <a:gd name="connsiteY110" fmla="*/ 347478 h 908775"/>
              <a:gd name="connsiteX111" fmla="*/ 10369758 w 12205236"/>
              <a:gd name="connsiteY111" fmla="*/ 338879 h 908775"/>
              <a:gd name="connsiteX112" fmla="*/ 10362654 w 12205236"/>
              <a:gd name="connsiteY112" fmla="*/ 357948 h 908775"/>
              <a:gd name="connsiteX113" fmla="*/ 10364898 w 12205236"/>
              <a:gd name="connsiteY113" fmla="*/ 358695 h 908775"/>
              <a:gd name="connsiteX114" fmla="*/ 10369758 w 12205236"/>
              <a:gd name="connsiteY114" fmla="*/ 338879 h 908775"/>
              <a:gd name="connsiteX115" fmla="*/ 11346424 w 12205236"/>
              <a:gd name="connsiteY115" fmla="*/ 288619 h 908775"/>
              <a:gd name="connsiteX116" fmla="*/ 11350474 w 12205236"/>
              <a:gd name="connsiteY116" fmla="*/ 306943 h 908775"/>
              <a:gd name="connsiteX117" fmla="*/ 11351060 w 12205236"/>
              <a:gd name="connsiteY117" fmla="*/ 322053 h 908775"/>
              <a:gd name="connsiteX118" fmla="*/ 11346424 w 12205236"/>
              <a:gd name="connsiteY118" fmla="*/ 288619 h 908775"/>
              <a:gd name="connsiteX119" fmla="*/ 11349751 w 12205236"/>
              <a:gd name="connsiteY119" fmla="*/ 159406 h 908775"/>
              <a:gd name="connsiteX120" fmla="*/ 11338160 w 12205236"/>
              <a:gd name="connsiteY120" fmla="*/ 178288 h 908775"/>
              <a:gd name="connsiteX121" fmla="*/ 11336104 w 12205236"/>
              <a:gd name="connsiteY121" fmla="*/ 214183 h 908775"/>
              <a:gd name="connsiteX122" fmla="*/ 11346424 w 12205236"/>
              <a:gd name="connsiteY122" fmla="*/ 288619 h 908775"/>
              <a:gd name="connsiteX123" fmla="*/ 11329934 w 12205236"/>
              <a:gd name="connsiteY123" fmla="*/ 213996 h 908775"/>
              <a:gd name="connsiteX124" fmla="*/ 11331617 w 12205236"/>
              <a:gd name="connsiteY124" fmla="*/ 176232 h 908775"/>
              <a:gd name="connsiteX125" fmla="*/ 11330682 w 12205236"/>
              <a:gd name="connsiteY125" fmla="*/ 166697 h 908775"/>
              <a:gd name="connsiteX126" fmla="*/ 11320587 w 12205236"/>
              <a:gd name="connsiteY126" fmla="*/ 169315 h 908775"/>
              <a:gd name="connsiteX127" fmla="*/ 11315166 w 12205236"/>
              <a:gd name="connsiteY127" fmla="*/ 172680 h 908775"/>
              <a:gd name="connsiteX128" fmla="*/ 11277776 w 12205236"/>
              <a:gd name="connsiteY128" fmla="*/ 204461 h 908775"/>
              <a:gd name="connsiteX129" fmla="*/ 11265436 w 12205236"/>
              <a:gd name="connsiteY129" fmla="*/ 217174 h 908775"/>
              <a:gd name="connsiteX130" fmla="*/ 11199630 w 12205236"/>
              <a:gd name="connsiteY130" fmla="*/ 287467 h 908775"/>
              <a:gd name="connsiteX131" fmla="*/ 11051004 w 12205236"/>
              <a:gd name="connsiteY131" fmla="*/ 311958 h 908775"/>
              <a:gd name="connsiteX132" fmla="*/ 11045770 w 12205236"/>
              <a:gd name="connsiteY132" fmla="*/ 310088 h 908775"/>
              <a:gd name="connsiteX133" fmla="*/ 11027636 w 12205236"/>
              <a:gd name="connsiteY133" fmla="*/ 345983 h 908775"/>
              <a:gd name="connsiteX134" fmla="*/ 11014175 w 12205236"/>
              <a:gd name="connsiteY134" fmla="*/ 376643 h 908775"/>
              <a:gd name="connsiteX135" fmla="*/ 11019036 w 12205236"/>
              <a:gd name="connsiteY135" fmla="*/ 430484 h 908775"/>
              <a:gd name="connsiteX136" fmla="*/ 11019036 w 12205236"/>
              <a:gd name="connsiteY136" fmla="*/ 430671 h 908775"/>
              <a:gd name="connsiteX137" fmla="*/ 11019784 w 12205236"/>
              <a:gd name="connsiteY137" fmla="*/ 435158 h 908775"/>
              <a:gd name="connsiteX138" fmla="*/ 11028197 w 12205236"/>
              <a:gd name="connsiteY138" fmla="*/ 513490 h 908775"/>
              <a:gd name="connsiteX139" fmla="*/ 11049322 w 12205236"/>
              <a:gd name="connsiteY139" fmla="*/ 556676 h 908775"/>
              <a:gd name="connsiteX140" fmla="*/ 11049883 w 12205236"/>
              <a:gd name="connsiteY140" fmla="*/ 566023 h 908775"/>
              <a:gd name="connsiteX141" fmla="*/ 11085590 w 12205236"/>
              <a:gd name="connsiteY141" fmla="*/ 679128 h 908775"/>
              <a:gd name="connsiteX142" fmla="*/ 11104472 w 12205236"/>
              <a:gd name="connsiteY142" fmla="*/ 689971 h 908775"/>
              <a:gd name="connsiteX143" fmla="*/ 11317035 w 12205236"/>
              <a:gd name="connsiteY143" fmla="*/ 699880 h 908775"/>
              <a:gd name="connsiteX144" fmla="*/ 11460986 w 12205236"/>
              <a:gd name="connsiteY144" fmla="*/ 711097 h 908775"/>
              <a:gd name="connsiteX145" fmla="*/ 11472764 w 12205236"/>
              <a:gd name="connsiteY145" fmla="*/ 703993 h 908775"/>
              <a:gd name="connsiteX146" fmla="*/ 11480056 w 12205236"/>
              <a:gd name="connsiteY146" fmla="*/ 653703 h 908775"/>
              <a:gd name="connsiteX147" fmla="*/ 11491272 w 12205236"/>
              <a:gd name="connsiteY147" fmla="*/ 594066 h 908775"/>
              <a:gd name="connsiteX148" fmla="*/ 11500620 w 12205236"/>
              <a:gd name="connsiteY148" fmla="*/ 565649 h 908775"/>
              <a:gd name="connsiteX149" fmla="*/ 11508659 w 12205236"/>
              <a:gd name="connsiteY149" fmla="*/ 503582 h 908775"/>
              <a:gd name="connsiteX150" fmla="*/ 11499124 w 12205236"/>
              <a:gd name="connsiteY150" fmla="*/ 492925 h 908775"/>
              <a:gd name="connsiteX151" fmla="*/ 11412193 w 12205236"/>
              <a:gd name="connsiteY151" fmla="*/ 457405 h 908775"/>
              <a:gd name="connsiteX152" fmla="*/ 11392189 w 12205236"/>
              <a:gd name="connsiteY152" fmla="*/ 434036 h 908775"/>
              <a:gd name="connsiteX153" fmla="*/ 11392002 w 12205236"/>
              <a:gd name="connsiteY153" fmla="*/ 434223 h 908775"/>
              <a:gd name="connsiteX154" fmla="*/ 11380785 w 12205236"/>
              <a:gd name="connsiteY154" fmla="*/ 413845 h 908775"/>
              <a:gd name="connsiteX155" fmla="*/ 11366950 w 12205236"/>
              <a:gd name="connsiteY155" fmla="*/ 381503 h 908775"/>
              <a:gd name="connsiteX156" fmla="*/ 11350474 w 12205236"/>
              <a:gd name="connsiteY156" fmla="*/ 306943 h 908775"/>
              <a:gd name="connsiteX157" fmla="*/ 11346947 w 12205236"/>
              <a:gd name="connsiteY157" fmla="*/ 216052 h 908775"/>
              <a:gd name="connsiteX158" fmla="*/ 11352369 w 12205236"/>
              <a:gd name="connsiteY158" fmla="*/ 178475 h 908775"/>
              <a:gd name="connsiteX159" fmla="*/ 11354986 w 12205236"/>
              <a:gd name="connsiteY159" fmla="*/ 164828 h 908775"/>
              <a:gd name="connsiteX160" fmla="*/ 11349751 w 12205236"/>
              <a:gd name="connsiteY160" fmla="*/ 159406 h 908775"/>
              <a:gd name="connsiteX161" fmla="*/ 10931520 w 12205236"/>
              <a:gd name="connsiteY161" fmla="*/ 265 h 908775"/>
              <a:gd name="connsiteX162" fmla="*/ 10940144 w 12205236"/>
              <a:gd name="connsiteY162" fmla="*/ 2929 h 908775"/>
              <a:gd name="connsiteX163" fmla="*/ 10943321 w 12205236"/>
              <a:gd name="connsiteY163" fmla="*/ 6668 h 908775"/>
              <a:gd name="connsiteX164" fmla="*/ 10943695 w 12205236"/>
              <a:gd name="connsiteY164" fmla="*/ 30224 h 908775"/>
              <a:gd name="connsiteX165" fmla="*/ 10937526 w 12205236"/>
              <a:gd name="connsiteY165" fmla="*/ 48731 h 908775"/>
              <a:gd name="connsiteX166" fmla="*/ 10936218 w 12205236"/>
              <a:gd name="connsiteY166" fmla="*/ 54901 h 908775"/>
              <a:gd name="connsiteX167" fmla="*/ 10930983 w 12205236"/>
              <a:gd name="connsiteY167" fmla="*/ 47797 h 908775"/>
              <a:gd name="connsiteX168" fmla="*/ 10930422 w 12205236"/>
              <a:gd name="connsiteY168" fmla="*/ 68175 h 908775"/>
              <a:gd name="connsiteX169" fmla="*/ 10937713 w 12205236"/>
              <a:gd name="connsiteY169" fmla="*/ 79765 h 908775"/>
              <a:gd name="connsiteX170" fmla="*/ 10973794 w 12205236"/>
              <a:gd name="connsiteY170" fmla="*/ 105751 h 908775"/>
              <a:gd name="connsiteX171" fmla="*/ 10977346 w 12205236"/>
              <a:gd name="connsiteY171" fmla="*/ 109864 h 908775"/>
              <a:gd name="connsiteX172" fmla="*/ 11013802 w 12205236"/>
              <a:gd name="connsiteY172" fmla="*/ 137159 h 908775"/>
              <a:gd name="connsiteX173" fmla="*/ 11039975 w 12205236"/>
              <a:gd name="connsiteY173" fmla="*/ 163145 h 908775"/>
              <a:gd name="connsiteX174" fmla="*/ 11087834 w 12205236"/>
              <a:gd name="connsiteY174" fmla="*/ 197731 h 908775"/>
              <a:gd name="connsiteX175" fmla="*/ 11181870 w 12205236"/>
              <a:gd name="connsiteY175" fmla="*/ 189131 h 908775"/>
              <a:gd name="connsiteX176" fmla="*/ 11210660 w 12205236"/>
              <a:gd name="connsiteY176" fmla="*/ 156041 h 908775"/>
              <a:gd name="connsiteX177" fmla="*/ 11217204 w 12205236"/>
              <a:gd name="connsiteY177" fmla="*/ 145011 h 908775"/>
              <a:gd name="connsiteX178" fmla="*/ 11235712 w 12205236"/>
              <a:gd name="connsiteY178" fmla="*/ 107621 h 908775"/>
              <a:gd name="connsiteX179" fmla="*/ 11240946 w 12205236"/>
              <a:gd name="connsiteY179" fmla="*/ 77335 h 908775"/>
              <a:gd name="connsiteX180" fmla="*/ 11252911 w 12205236"/>
              <a:gd name="connsiteY180" fmla="*/ 63875 h 908775"/>
              <a:gd name="connsiteX181" fmla="*/ 11248798 w 12205236"/>
              <a:gd name="connsiteY181" fmla="*/ 58827 h 908775"/>
              <a:gd name="connsiteX182" fmla="*/ 11254220 w 12205236"/>
              <a:gd name="connsiteY182" fmla="*/ 58453 h 908775"/>
              <a:gd name="connsiteX183" fmla="*/ 11256650 w 12205236"/>
              <a:gd name="connsiteY183" fmla="*/ 60136 h 908775"/>
              <a:gd name="connsiteX184" fmla="*/ 11279458 w 12205236"/>
              <a:gd name="connsiteY184" fmla="*/ 63501 h 908775"/>
              <a:gd name="connsiteX185" fmla="*/ 11317035 w 12205236"/>
              <a:gd name="connsiteY185" fmla="*/ 66305 h 908775"/>
              <a:gd name="connsiteX186" fmla="*/ 11329186 w 12205236"/>
              <a:gd name="connsiteY186" fmla="*/ 70605 h 908775"/>
              <a:gd name="connsiteX187" fmla="*/ 11336665 w 12205236"/>
              <a:gd name="connsiteY187" fmla="*/ 72848 h 908775"/>
              <a:gd name="connsiteX188" fmla="*/ 11374428 w 12205236"/>
              <a:gd name="connsiteY188" fmla="*/ 73222 h 908775"/>
              <a:gd name="connsiteX189" fmla="*/ 11397236 w 12205236"/>
              <a:gd name="connsiteY189" fmla="*/ 74157 h 908775"/>
              <a:gd name="connsiteX190" fmla="*/ 11411632 w 12205236"/>
              <a:gd name="connsiteY190" fmla="*/ 80887 h 908775"/>
              <a:gd name="connsiteX191" fmla="*/ 11431822 w 12205236"/>
              <a:gd name="connsiteY191" fmla="*/ 116595 h 908775"/>
              <a:gd name="connsiteX192" fmla="*/ 11428457 w 12205236"/>
              <a:gd name="connsiteY192" fmla="*/ 136037 h 908775"/>
              <a:gd name="connsiteX193" fmla="*/ 11425092 w 12205236"/>
              <a:gd name="connsiteY193" fmla="*/ 135103 h 908775"/>
              <a:gd name="connsiteX194" fmla="*/ 11421353 w 12205236"/>
              <a:gd name="connsiteY194" fmla="*/ 139029 h 908775"/>
              <a:gd name="connsiteX195" fmla="*/ 11401350 w 12205236"/>
              <a:gd name="connsiteY195" fmla="*/ 152489 h 908775"/>
              <a:gd name="connsiteX196" fmla="*/ 11380224 w 12205236"/>
              <a:gd name="connsiteY196" fmla="*/ 155293 h 908775"/>
              <a:gd name="connsiteX197" fmla="*/ 11358912 w 12205236"/>
              <a:gd name="connsiteY197" fmla="*/ 174549 h 908775"/>
              <a:gd name="connsiteX198" fmla="*/ 11358164 w 12205236"/>
              <a:gd name="connsiteY198" fmla="*/ 181840 h 908775"/>
              <a:gd name="connsiteX199" fmla="*/ 11352742 w 12205236"/>
              <a:gd name="connsiteY199" fmla="*/ 221100 h 908775"/>
              <a:gd name="connsiteX200" fmla="*/ 11351995 w 12205236"/>
              <a:gd name="connsiteY200" fmla="*/ 256620 h 908775"/>
              <a:gd name="connsiteX201" fmla="*/ 11363399 w 12205236"/>
              <a:gd name="connsiteY201" fmla="*/ 347104 h 908775"/>
              <a:gd name="connsiteX202" fmla="*/ 11399854 w 12205236"/>
              <a:gd name="connsiteY202" fmla="*/ 420389 h 908775"/>
              <a:gd name="connsiteX203" fmla="*/ 11514454 w 12205236"/>
              <a:gd name="connsiteY203" fmla="*/ 454975 h 908775"/>
              <a:gd name="connsiteX204" fmla="*/ 11525298 w 12205236"/>
              <a:gd name="connsiteY204" fmla="*/ 443758 h 908775"/>
              <a:gd name="connsiteX205" fmla="*/ 11537449 w 12205236"/>
              <a:gd name="connsiteY205" fmla="*/ 387299 h 908775"/>
              <a:gd name="connsiteX206" fmla="*/ 11538010 w 12205236"/>
              <a:gd name="connsiteY206" fmla="*/ 373464 h 908775"/>
              <a:gd name="connsiteX207" fmla="*/ 11532402 w 12205236"/>
              <a:gd name="connsiteY207" fmla="*/ 322614 h 908775"/>
              <a:gd name="connsiteX208" fmla="*/ 11533150 w 12205236"/>
              <a:gd name="connsiteY208" fmla="*/ 320184 h 908775"/>
              <a:gd name="connsiteX209" fmla="*/ 11534271 w 12205236"/>
              <a:gd name="connsiteY209" fmla="*/ 314949 h 908775"/>
              <a:gd name="connsiteX210" fmla="*/ 11551844 w 12205236"/>
              <a:gd name="connsiteY210" fmla="*/ 281298 h 908775"/>
              <a:gd name="connsiteX211" fmla="*/ 11568109 w 12205236"/>
              <a:gd name="connsiteY211" fmla="*/ 272137 h 908775"/>
              <a:gd name="connsiteX212" fmla="*/ 11574465 w 12205236"/>
              <a:gd name="connsiteY212" fmla="*/ 255873 h 908775"/>
              <a:gd name="connsiteX213" fmla="*/ 11576709 w 12205236"/>
              <a:gd name="connsiteY213" fmla="*/ 255312 h 908775"/>
              <a:gd name="connsiteX214" fmla="*/ 11578765 w 12205236"/>
              <a:gd name="connsiteY214" fmla="*/ 239608 h 908775"/>
              <a:gd name="connsiteX215" fmla="*/ 11575587 w 12205236"/>
              <a:gd name="connsiteY215" fmla="*/ 231756 h 908775"/>
              <a:gd name="connsiteX216" fmla="*/ 11567735 w 12205236"/>
              <a:gd name="connsiteY216" fmla="*/ 236430 h 908775"/>
              <a:gd name="connsiteX217" fmla="*/ 11562688 w 12205236"/>
              <a:gd name="connsiteY217" fmla="*/ 238486 h 908775"/>
              <a:gd name="connsiteX218" fmla="*/ 11563248 w 12205236"/>
              <a:gd name="connsiteY218" fmla="*/ 208948 h 908775"/>
              <a:gd name="connsiteX219" fmla="*/ 11576522 w 12205236"/>
              <a:gd name="connsiteY219" fmla="*/ 198666 h 908775"/>
              <a:gd name="connsiteX220" fmla="*/ 11578952 w 12205236"/>
              <a:gd name="connsiteY220" fmla="*/ 186140 h 908775"/>
              <a:gd name="connsiteX221" fmla="*/ 11571100 w 12205236"/>
              <a:gd name="connsiteY221" fmla="*/ 171184 h 908775"/>
              <a:gd name="connsiteX222" fmla="*/ 11574465 w 12205236"/>
              <a:gd name="connsiteY222" fmla="*/ 153050 h 908775"/>
              <a:gd name="connsiteX223" fmla="*/ 11578578 w 12205236"/>
              <a:gd name="connsiteY223" fmla="*/ 129868 h 908775"/>
              <a:gd name="connsiteX224" fmla="*/ 11575400 w 12205236"/>
              <a:gd name="connsiteY224" fmla="*/ 124073 h 908775"/>
              <a:gd name="connsiteX225" fmla="*/ 11572409 w 12205236"/>
              <a:gd name="connsiteY225" fmla="*/ 124073 h 908775"/>
              <a:gd name="connsiteX226" fmla="*/ 11572409 w 12205236"/>
              <a:gd name="connsiteY226" fmla="*/ 122390 h 908775"/>
              <a:gd name="connsiteX227" fmla="*/ 11582878 w 12205236"/>
              <a:gd name="connsiteY227" fmla="*/ 105004 h 908775"/>
              <a:gd name="connsiteX228" fmla="*/ 11595591 w 12205236"/>
              <a:gd name="connsiteY228" fmla="*/ 97339 h 908775"/>
              <a:gd name="connsiteX229" fmla="*/ 11666258 w 12205236"/>
              <a:gd name="connsiteY229" fmla="*/ 134916 h 908775"/>
              <a:gd name="connsiteX230" fmla="*/ 11667754 w 12205236"/>
              <a:gd name="connsiteY230" fmla="*/ 137159 h 908775"/>
              <a:gd name="connsiteX231" fmla="*/ 11668875 w 12205236"/>
              <a:gd name="connsiteY231" fmla="*/ 163893 h 908775"/>
              <a:gd name="connsiteX232" fmla="*/ 11675231 w 12205236"/>
              <a:gd name="connsiteY232" fmla="*/ 182588 h 908775"/>
              <a:gd name="connsiteX233" fmla="*/ 11694861 w 12205236"/>
              <a:gd name="connsiteY233" fmla="*/ 195114 h 908775"/>
              <a:gd name="connsiteX234" fmla="*/ 11716174 w 12205236"/>
              <a:gd name="connsiteY234" fmla="*/ 226334 h 908775"/>
              <a:gd name="connsiteX235" fmla="*/ 11733747 w 12205236"/>
              <a:gd name="connsiteY235" fmla="*/ 283167 h 908775"/>
              <a:gd name="connsiteX236" fmla="*/ 11737673 w 12205236"/>
              <a:gd name="connsiteY236" fmla="*/ 337383 h 908775"/>
              <a:gd name="connsiteX237" fmla="*/ 11735804 w 12205236"/>
              <a:gd name="connsiteY237" fmla="*/ 409172 h 908775"/>
              <a:gd name="connsiteX238" fmla="*/ 11742534 w 12205236"/>
              <a:gd name="connsiteY238" fmla="*/ 502273 h 908775"/>
              <a:gd name="connsiteX239" fmla="*/ 11749451 w 12205236"/>
              <a:gd name="connsiteY239" fmla="*/ 573875 h 908775"/>
              <a:gd name="connsiteX240" fmla="*/ 11743094 w 12205236"/>
              <a:gd name="connsiteY240" fmla="*/ 614069 h 908775"/>
              <a:gd name="connsiteX241" fmla="*/ 11740477 w 12205236"/>
              <a:gd name="connsiteY241" fmla="*/ 624539 h 908775"/>
              <a:gd name="connsiteX242" fmla="*/ 11732625 w 12205236"/>
              <a:gd name="connsiteY242" fmla="*/ 663798 h 908775"/>
              <a:gd name="connsiteX243" fmla="*/ 11729634 w 12205236"/>
              <a:gd name="connsiteY243" fmla="*/ 674080 h 908775"/>
              <a:gd name="connsiteX244" fmla="*/ 11712248 w 12205236"/>
              <a:gd name="connsiteY244" fmla="*/ 697823 h 908775"/>
              <a:gd name="connsiteX245" fmla="*/ 11700283 w 12205236"/>
              <a:gd name="connsiteY245" fmla="*/ 726240 h 908775"/>
              <a:gd name="connsiteX246" fmla="*/ 11704957 w 12205236"/>
              <a:gd name="connsiteY246" fmla="*/ 730353 h 908775"/>
              <a:gd name="connsiteX247" fmla="*/ 11717330 w 12205236"/>
              <a:gd name="connsiteY247" fmla="*/ 732929 h 908775"/>
              <a:gd name="connsiteX248" fmla="*/ 12192000 w 12205236"/>
              <a:gd name="connsiteY248" fmla="*/ 732929 h 908775"/>
              <a:gd name="connsiteX249" fmla="*/ 12192000 w 12205236"/>
              <a:gd name="connsiteY249" fmla="*/ 825550 h 908775"/>
              <a:gd name="connsiteX250" fmla="*/ 12205236 w 12205236"/>
              <a:gd name="connsiteY250" fmla="*/ 832802 h 908775"/>
              <a:gd name="connsiteX251" fmla="*/ 0 w 12205236"/>
              <a:gd name="connsiteY251" fmla="*/ 908775 h 908775"/>
              <a:gd name="connsiteX252" fmla="*/ 0 w 12205236"/>
              <a:gd name="connsiteY252" fmla="*/ 732929 h 908775"/>
              <a:gd name="connsiteX253" fmla="*/ 10184483 w 12205236"/>
              <a:gd name="connsiteY253" fmla="*/ 732929 h 908775"/>
              <a:gd name="connsiteX254" fmla="*/ 10336481 w 12205236"/>
              <a:gd name="connsiteY254" fmla="*/ 714462 h 908775"/>
              <a:gd name="connsiteX255" fmla="*/ 10349568 w 12205236"/>
              <a:gd name="connsiteY255" fmla="*/ 713901 h 908775"/>
              <a:gd name="connsiteX256" fmla="*/ 10356111 w 12205236"/>
              <a:gd name="connsiteY256" fmla="*/ 709414 h 908775"/>
              <a:gd name="connsiteX257" fmla="*/ 10354615 w 12205236"/>
              <a:gd name="connsiteY257" fmla="*/ 679128 h 908775"/>
              <a:gd name="connsiteX258" fmla="*/ 10358167 w 12205236"/>
              <a:gd name="connsiteY258" fmla="*/ 520594 h 908775"/>
              <a:gd name="connsiteX259" fmla="*/ 10372188 w 12205236"/>
              <a:gd name="connsiteY259" fmla="*/ 482269 h 908775"/>
              <a:gd name="connsiteX260" fmla="*/ 10396679 w 12205236"/>
              <a:gd name="connsiteY260" fmla="*/ 451984 h 908775"/>
              <a:gd name="connsiteX261" fmla="*/ 10447903 w 12205236"/>
              <a:gd name="connsiteY261" fmla="*/ 334765 h 908775"/>
              <a:gd name="connsiteX262" fmla="*/ 10448464 w 12205236"/>
              <a:gd name="connsiteY262" fmla="*/ 261107 h 908775"/>
              <a:gd name="connsiteX263" fmla="*/ 10446408 w 12205236"/>
              <a:gd name="connsiteY263" fmla="*/ 225774 h 908775"/>
              <a:gd name="connsiteX264" fmla="*/ 10448464 w 12205236"/>
              <a:gd name="connsiteY264" fmla="*/ 215678 h 908775"/>
              <a:gd name="connsiteX265" fmla="*/ 10453512 w 12205236"/>
              <a:gd name="connsiteY265" fmla="*/ 201096 h 908775"/>
              <a:gd name="connsiteX266" fmla="*/ 10442856 w 12205236"/>
              <a:gd name="connsiteY266" fmla="*/ 229139 h 908775"/>
              <a:gd name="connsiteX267" fmla="*/ 10417991 w 12205236"/>
              <a:gd name="connsiteY267" fmla="*/ 307471 h 908775"/>
              <a:gd name="connsiteX268" fmla="*/ 10413318 w 12205236"/>
              <a:gd name="connsiteY268" fmla="*/ 312331 h 908775"/>
              <a:gd name="connsiteX269" fmla="*/ 10410513 w 12205236"/>
              <a:gd name="connsiteY269" fmla="*/ 310649 h 908775"/>
              <a:gd name="connsiteX270" fmla="*/ 10388266 w 12205236"/>
              <a:gd name="connsiteY270" fmla="*/ 406929 h 908775"/>
              <a:gd name="connsiteX271" fmla="*/ 10366767 w 12205236"/>
              <a:gd name="connsiteY271" fmla="*/ 418706 h 908775"/>
              <a:gd name="connsiteX272" fmla="*/ 10364337 w 12205236"/>
              <a:gd name="connsiteY272" fmla="*/ 417398 h 908775"/>
              <a:gd name="connsiteX273" fmla="*/ 10363963 w 12205236"/>
              <a:gd name="connsiteY273" fmla="*/ 416650 h 908775"/>
              <a:gd name="connsiteX274" fmla="*/ 10365458 w 12205236"/>
              <a:gd name="connsiteY274" fmla="*/ 415528 h 908775"/>
              <a:gd name="connsiteX275" fmla="*/ 10368263 w 12205236"/>
              <a:gd name="connsiteY275" fmla="*/ 397768 h 908775"/>
              <a:gd name="connsiteX276" fmla="*/ 10360784 w 12205236"/>
              <a:gd name="connsiteY276" fmla="*/ 413472 h 908775"/>
              <a:gd name="connsiteX277" fmla="*/ 10362841 w 12205236"/>
              <a:gd name="connsiteY277" fmla="*/ 393468 h 908775"/>
              <a:gd name="connsiteX278" fmla="*/ 10356298 w 12205236"/>
              <a:gd name="connsiteY278" fmla="*/ 413659 h 908775"/>
              <a:gd name="connsiteX279" fmla="*/ 10355737 w 12205236"/>
              <a:gd name="connsiteY279" fmla="*/ 411041 h 908775"/>
              <a:gd name="connsiteX280" fmla="*/ 10356671 w 12205236"/>
              <a:gd name="connsiteY280" fmla="*/ 393468 h 908775"/>
              <a:gd name="connsiteX281" fmla="*/ 10355176 w 12205236"/>
              <a:gd name="connsiteY281" fmla="*/ 360004 h 908775"/>
              <a:gd name="connsiteX282" fmla="*/ 10369010 w 12205236"/>
              <a:gd name="connsiteY282" fmla="*/ 311023 h 908775"/>
              <a:gd name="connsiteX283" fmla="*/ 10397053 w 12205236"/>
              <a:gd name="connsiteY283" fmla="*/ 275129 h 908775"/>
              <a:gd name="connsiteX284" fmla="*/ 10414252 w 12205236"/>
              <a:gd name="connsiteY284" fmla="*/ 237925 h 908775"/>
              <a:gd name="connsiteX285" fmla="*/ 10429582 w 12205236"/>
              <a:gd name="connsiteY285" fmla="*/ 193244 h 908775"/>
              <a:gd name="connsiteX286" fmla="*/ 10435751 w 12205236"/>
              <a:gd name="connsiteY286" fmla="*/ 178849 h 908775"/>
              <a:gd name="connsiteX287" fmla="*/ 10450521 w 12205236"/>
              <a:gd name="connsiteY287" fmla="*/ 160902 h 908775"/>
              <a:gd name="connsiteX288" fmla="*/ 10481368 w 12205236"/>
              <a:gd name="connsiteY288" fmla="*/ 133233 h 908775"/>
              <a:gd name="connsiteX289" fmla="*/ 10489406 w 12205236"/>
              <a:gd name="connsiteY289" fmla="*/ 118277 h 908775"/>
              <a:gd name="connsiteX290" fmla="*/ 10506232 w 12205236"/>
              <a:gd name="connsiteY290" fmla="*/ 95282 h 908775"/>
              <a:gd name="connsiteX291" fmla="*/ 10529227 w 12205236"/>
              <a:gd name="connsiteY291" fmla="*/ 93039 h 908775"/>
              <a:gd name="connsiteX292" fmla="*/ 10577460 w 12205236"/>
              <a:gd name="connsiteY292" fmla="*/ 80139 h 908775"/>
              <a:gd name="connsiteX293" fmla="*/ 10582321 w 12205236"/>
              <a:gd name="connsiteY293" fmla="*/ 68361 h 908775"/>
              <a:gd name="connsiteX294" fmla="*/ 10581947 w 12205236"/>
              <a:gd name="connsiteY294" fmla="*/ 62005 h 908775"/>
              <a:gd name="connsiteX295" fmla="*/ 10581572 w 12205236"/>
              <a:gd name="connsiteY295" fmla="*/ 47984 h 908775"/>
              <a:gd name="connsiteX296" fmla="*/ 10576899 w 12205236"/>
              <a:gd name="connsiteY296" fmla="*/ 34336 h 908775"/>
              <a:gd name="connsiteX297" fmla="*/ 10572599 w 12205236"/>
              <a:gd name="connsiteY297" fmla="*/ 17137 h 908775"/>
              <a:gd name="connsiteX298" fmla="*/ 10579329 w 12205236"/>
              <a:gd name="connsiteY298" fmla="*/ 1246 h 908775"/>
              <a:gd name="connsiteX299" fmla="*/ 10594846 w 12205236"/>
              <a:gd name="connsiteY299" fmla="*/ 6107 h 908775"/>
              <a:gd name="connsiteX300" fmla="*/ 10632984 w 12205236"/>
              <a:gd name="connsiteY300" fmla="*/ 23867 h 908775"/>
              <a:gd name="connsiteX301" fmla="*/ 10701595 w 12205236"/>
              <a:gd name="connsiteY301" fmla="*/ 30971 h 908775"/>
              <a:gd name="connsiteX302" fmla="*/ 10770392 w 12205236"/>
              <a:gd name="connsiteY302" fmla="*/ 33215 h 908775"/>
              <a:gd name="connsiteX303" fmla="*/ 10898080 w 12205236"/>
              <a:gd name="connsiteY303" fmla="*/ 20689 h 908775"/>
              <a:gd name="connsiteX304" fmla="*/ 10923878 w 12205236"/>
              <a:gd name="connsiteY304" fmla="*/ 5172 h 908775"/>
              <a:gd name="connsiteX305" fmla="*/ 10931520 w 12205236"/>
              <a:gd name="connsiteY305" fmla="*/ 265 h 908775"/>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2000 w 12192000"/>
              <a:gd name="connsiteY249" fmla="*/ 825550 h 910624"/>
              <a:gd name="connsiteX250" fmla="*/ 12185781 w 12192000"/>
              <a:gd name="connsiteY250" fmla="*/ 910624 h 910624"/>
              <a:gd name="connsiteX251" fmla="*/ 0 w 12192000"/>
              <a:gd name="connsiteY251" fmla="*/ 908775 h 910624"/>
              <a:gd name="connsiteX252" fmla="*/ 0 w 12192000"/>
              <a:gd name="connsiteY252" fmla="*/ 732929 h 910624"/>
              <a:gd name="connsiteX253" fmla="*/ 10184483 w 12192000"/>
              <a:gd name="connsiteY253" fmla="*/ 732929 h 910624"/>
              <a:gd name="connsiteX254" fmla="*/ 10336481 w 12192000"/>
              <a:gd name="connsiteY254" fmla="*/ 714462 h 910624"/>
              <a:gd name="connsiteX255" fmla="*/ 10349568 w 12192000"/>
              <a:gd name="connsiteY255" fmla="*/ 713901 h 910624"/>
              <a:gd name="connsiteX256" fmla="*/ 10356111 w 12192000"/>
              <a:gd name="connsiteY256" fmla="*/ 709414 h 910624"/>
              <a:gd name="connsiteX257" fmla="*/ 10354615 w 12192000"/>
              <a:gd name="connsiteY257" fmla="*/ 679128 h 910624"/>
              <a:gd name="connsiteX258" fmla="*/ 10358167 w 12192000"/>
              <a:gd name="connsiteY258" fmla="*/ 520594 h 910624"/>
              <a:gd name="connsiteX259" fmla="*/ 10372188 w 12192000"/>
              <a:gd name="connsiteY259" fmla="*/ 482269 h 910624"/>
              <a:gd name="connsiteX260" fmla="*/ 10396679 w 12192000"/>
              <a:gd name="connsiteY260" fmla="*/ 451984 h 910624"/>
              <a:gd name="connsiteX261" fmla="*/ 10447903 w 12192000"/>
              <a:gd name="connsiteY261" fmla="*/ 334765 h 910624"/>
              <a:gd name="connsiteX262" fmla="*/ 10448464 w 12192000"/>
              <a:gd name="connsiteY262" fmla="*/ 261107 h 910624"/>
              <a:gd name="connsiteX263" fmla="*/ 10446408 w 12192000"/>
              <a:gd name="connsiteY263" fmla="*/ 225774 h 910624"/>
              <a:gd name="connsiteX264" fmla="*/ 10448464 w 12192000"/>
              <a:gd name="connsiteY264" fmla="*/ 215678 h 910624"/>
              <a:gd name="connsiteX265" fmla="*/ 10453512 w 12192000"/>
              <a:gd name="connsiteY265" fmla="*/ 201096 h 910624"/>
              <a:gd name="connsiteX266" fmla="*/ 10442856 w 12192000"/>
              <a:gd name="connsiteY266" fmla="*/ 229139 h 910624"/>
              <a:gd name="connsiteX267" fmla="*/ 10417991 w 12192000"/>
              <a:gd name="connsiteY267" fmla="*/ 307471 h 910624"/>
              <a:gd name="connsiteX268" fmla="*/ 10413318 w 12192000"/>
              <a:gd name="connsiteY268" fmla="*/ 312331 h 910624"/>
              <a:gd name="connsiteX269" fmla="*/ 10410513 w 12192000"/>
              <a:gd name="connsiteY269" fmla="*/ 310649 h 910624"/>
              <a:gd name="connsiteX270" fmla="*/ 10388266 w 12192000"/>
              <a:gd name="connsiteY270" fmla="*/ 406929 h 910624"/>
              <a:gd name="connsiteX271" fmla="*/ 10366767 w 12192000"/>
              <a:gd name="connsiteY271" fmla="*/ 418706 h 910624"/>
              <a:gd name="connsiteX272" fmla="*/ 10364337 w 12192000"/>
              <a:gd name="connsiteY272" fmla="*/ 417398 h 910624"/>
              <a:gd name="connsiteX273" fmla="*/ 10363963 w 12192000"/>
              <a:gd name="connsiteY273" fmla="*/ 416650 h 910624"/>
              <a:gd name="connsiteX274" fmla="*/ 10365458 w 12192000"/>
              <a:gd name="connsiteY274" fmla="*/ 415528 h 910624"/>
              <a:gd name="connsiteX275" fmla="*/ 10368263 w 12192000"/>
              <a:gd name="connsiteY275" fmla="*/ 397768 h 910624"/>
              <a:gd name="connsiteX276" fmla="*/ 10360784 w 12192000"/>
              <a:gd name="connsiteY276" fmla="*/ 413472 h 910624"/>
              <a:gd name="connsiteX277" fmla="*/ 10362841 w 12192000"/>
              <a:gd name="connsiteY277" fmla="*/ 393468 h 910624"/>
              <a:gd name="connsiteX278" fmla="*/ 10356298 w 12192000"/>
              <a:gd name="connsiteY278" fmla="*/ 413659 h 910624"/>
              <a:gd name="connsiteX279" fmla="*/ 10355737 w 12192000"/>
              <a:gd name="connsiteY279" fmla="*/ 411041 h 910624"/>
              <a:gd name="connsiteX280" fmla="*/ 10356671 w 12192000"/>
              <a:gd name="connsiteY280" fmla="*/ 393468 h 910624"/>
              <a:gd name="connsiteX281" fmla="*/ 10355176 w 12192000"/>
              <a:gd name="connsiteY281" fmla="*/ 360004 h 910624"/>
              <a:gd name="connsiteX282" fmla="*/ 10369010 w 12192000"/>
              <a:gd name="connsiteY282" fmla="*/ 311023 h 910624"/>
              <a:gd name="connsiteX283" fmla="*/ 10397053 w 12192000"/>
              <a:gd name="connsiteY283" fmla="*/ 275129 h 910624"/>
              <a:gd name="connsiteX284" fmla="*/ 10414252 w 12192000"/>
              <a:gd name="connsiteY284" fmla="*/ 237925 h 910624"/>
              <a:gd name="connsiteX285" fmla="*/ 10429582 w 12192000"/>
              <a:gd name="connsiteY285" fmla="*/ 193244 h 910624"/>
              <a:gd name="connsiteX286" fmla="*/ 10435751 w 12192000"/>
              <a:gd name="connsiteY286" fmla="*/ 178849 h 910624"/>
              <a:gd name="connsiteX287" fmla="*/ 10450521 w 12192000"/>
              <a:gd name="connsiteY287" fmla="*/ 160902 h 910624"/>
              <a:gd name="connsiteX288" fmla="*/ 10481368 w 12192000"/>
              <a:gd name="connsiteY288" fmla="*/ 133233 h 910624"/>
              <a:gd name="connsiteX289" fmla="*/ 10489406 w 12192000"/>
              <a:gd name="connsiteY289" fmla="*/ 118277 h 910624"/>
              <a:gd name="connsiteX290" fmla="*/ 10506232 w 12192000"/>
              <a:gd name="connsiteY290" fmla="*/ 95282 h 910624"/>
              <a:gd name="connsiteX291" fmla="*/ 10529227 w 12192000"/>
              <a:gd name="connsiteY291" fmla="*/ 93039 h 910624"/>
              <a:gd name="connsiteX292" fmla="*/ 10577460 w 12192000"/>
              <a:gd name="connsiteY292" fmla="*/ 80139 h 910624"/>
              <a:gd name="connsiteX293" fmla="*/ 10582321 w 12192000"/>
              <a:gd name="connsiteY293" fmla="*/ 68361 h 910624"/>
              <a:gd name="connsiteX294" fmla="*/ 10581947 w 12192000"/>
              <a:gd name="connsiteY294" fmla="*/ 62005 h 910624"/>
              <a:gd name="connsiteX295" fmla="*/ 10581572 w 12192000"/>
              <a:gd name="connsiteY295" fmla="*/ 47984 h 910624"/>
              <a:gd name="connsiteX296" fmla="*/ 10576899 w 12192000"/>
              <a:gd name="connsiteY296" fmla="*/ 34336 h 910624"/>
              <a:gd name="connsiteX297" fmla="*/ 10572599 w 12192000"/>
              <a:gd name="connsiteY297" fmla="*/ 17137 h 910624"/>
              <a:gd name="connsiteX298" fmla="*/ 10579329 w 12192000"/>
              <a:gd name="connsiteY298" fmla="*/ 1246 h 910624"/>
              <a:gd name="connsiteX299" fmla="*/ 10594846 w 12192000"/>
              <a:gd name="connsiteY299" fmla="*/ 6107 h 910624"/>
              <a:gd name="connsiteX300" fmla="*/ 10632984 w 12192000"/>
              <a:gd name="connsiteY300" fmla="*/ 23867 h 910624"/>
              <a:gd name="connsiteX301" fmla="*/ 10701595 w 12192000"/>
              <a:gd name="connsiteY301" fmla="*/ 30971 h 910624"/>
              <a:gd name="connsiteX302" fmla="*/ 10770392 w 12192000"/>
              <a:gd name="connsiteY302" fmla="*/ 33215 h 910624"/>
              <a:gd name="connsiteX303" fmla="*/ 10898080 w 12192000"/>
              <a:gd name="connsiteY303" fmla="*/ 20689 h 910624"/>
              <a:gd name="connsiteX304" fmla="*/ 10923878 w 12192000"/>
              <a:gd name="connsiteY304" fmla="*/ 5172 h 910624"/>
              <a:gd name="connsiteX305" fmla="*/ 10931520 w 12192000"/>
              <a:gd name="connsiteY305" fmla="*/ 265 h 910624"/>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2000 w 12192000"/>
              <a:gd name="connsiteY249" fmla="*/ 825550 h 910624"/>
              <a:gd name="connsiteX250" fmla="*/ 12190861 w 12192000"/>
              <a:gd name="connsiteY250" fmla="*/ 910624 h 910624"/>
              <a:gd name="connsiteX251" fmla="*/ 0 w 12192000"/>
              <a:gd name="connsiteY251" fmla="*/ 908775 h 910624"/>
              <a:gd name="connsiteX252" fmla="*/ 0 w 12192000"/>
              <a:gd name="connsiteY252" fmla="*/ 732929 h 910624"/>
              <a:gd name="connsiteX253" fmla="*/ 10184483 w 12192000"/>
              <a:gd name="connsiteY253" fmla="*/ 732929 h 910624"/>
              <a:gd name="connsiteX254" fmla="*/ 10336481 w 12192000"/>
              <a:gd name="connsiteY254" fmla="*/ 714462 h 910624"/>
              <a:gd name="connsiteX255" fmla="*/ 10349568 w 12192000"/>
              <a:gd name="connsiteY255" fmla="*/ 713901 h 910624"/>
              <a:gd name="connsiteX256" fmla="*/ 10356111 w 12192000"/>
              <a:gd name="connsiteY256" fmla="*/ 709414 h 910624"/>
              <a:gd name="connsiteX257" fmla="*/ 10354615 w 12192000"/>
              <a:gd name="connsiteY257" fmla="*/ 679128 h 910624"/>
              <a:gd name="connsiteX258" fmla="*/ 10358167 w 12192000"/>
              <a:gd name="connsiteY258" fmla="*/ 520594 h 910624"/>
              <a:gd name="connsiteX259" fmla="*/ 10372188 w 12192000"/>
              <a:gd name="connsiteY259" fmla="*/ 482269 h 910624"/>
              <a:gd name="connsiteX260" fmla="*/ 10396679 w 12192000"/>
              <a:gd name="connsiteY260" fmla="*/ 451984 h 910624"/>
              <a:gd name="connsiteX261" fmla="*/ 10447903 w 12192000"/>
              <a:gd name="connsiteY261" fmla="*/ 334765 h 910624"/>
              <a:gd name="connsiteX262" fmla="*/ 10448464 w 12192000"/>
              <a:gd name="connsiteY262" fmla="*/ 261107 h 910624"/>
              <a:gd name="connsiteX263" fmla="*/ 10446408 w 12192000"/>
              <a:gd name="connsiteY263" fmla="*/ 225774 h 910624"/>
              <a:gd name="connsiteX264" fmla="*/ 10448464 w 12192000"/>
              <a:gd name="connsiteY264" fmla="*/ 215678 h 910624"/>
              <a:gd name="connsiteX265" fmla="*/ 10453512 w 12192000"/>
              <a:gd name="connsiteY265" fmla="*/ 201096 h 910624"/>
              <a:gd name="connsiteX266" fmla="*/ 10442856 w 12192000"/>
              <a:gd name="connsiteY266" fmla="*/ 229139 h 910624"/>
              <a:gd name="connsiteX267" fmla="*/ 10417991 w 12192000"/>
              <a:gd name="connsiteY267" fmla="*/ 307471 h 910624"/>
              <a:gd name="connsiteX268" fmla="*/ 10413318 w 12192000"/>
              <a:gd name="connsiteY268" fmla="*/ 312331 h 910624"/>
              <a:gd name="connsiteX269" fmla="*/ 10410513 w 12192000"/>
              <a:gd name="connsiteY269" fmla="*/ 310649 h 910624"/>
              <a:gd name="connsiteX270" fmla="*/ 10388266 w 12192000"/>
              <a:gd name="connsiteY270" fmla="*/ 406929 h 910624"/>
              <a:gd name="connsiteX271" fmla="*/ 10366767 w 12192000"/>
              <a:gd name="connsiteY271" fmla="*/ 418706 h 910624"/>
              <a:gd name="connsiteX272" fmla="*/ 10364337 w 12192000"/>
              <a:gd name="connsiteY272" fmla="*/ 417398 h 910624"/>
              <a:gd name="connsiteX273" fmla="*/ 10363963 w 12192000"/>
              <a:gd name="connsiteY273" fmla="*/ 416650 h 910624"/>
              <a:gd name="connsiteX274" fmla="*/ 10365458 w 12192000"/>
              <a:gd name="connsiteY274" fmla="*/ 415528 h 910624"/>
              <a:gd name="connsiteX275" fmla="*/ 10368263 w 12192000"/>
              <a:gd name="connsiteY275" fmla="*/ 397768 h 910624"/>
              <a:gd name="connsiteX276" fmla="*/ 10360784 w 12192000"/>
              <a:gd name="connsiteY276" fmla="*/ 413472 h 910624"/>
              <a:gd name="connsiteX277" fmla="*/ 10362841 w 12192000"/>
              <a:gd name="connsiteY277" fmla="*/ 393468 h 910624"/>
              <a:gd name="connsiteX278" fmla="*/ 10356298 w 12192000"/>
              <a:gd name="connsiteY278" fmla="*/ 413659 h 910624"/>
              <a:gd name="connsiteX279" fmla="*/ 10355737 w 12192000"/>
              <a:gd name="connsiteY279" fmla="*/ 411041 h 910624"/>
              <a:gd name="connsiteX280" fmla="*/ 10356671 w 12192000"/>
              <a:gd name="connsiteY280" fmla="*/ 393468 h 910624"/>
              <a:gd name="connsiteX281" fmla="*/ 10355176 w 12192000"/>
              <a:gd name="connsiteY281" fmla="*/ 360004 h 910624"/>
              <a:gd name="connsiteX282" fmla="*/ 10369010 w 12192000"/>
              <a:gd name="connsiteY282" fmla="*/ 311023 h 910624"/>
              <a:gd name="connsiteX283" fmla="*/ 10397053 w 12192000"/>
              <a:gd name="connsiteY283" fmla="*/ 275129 h 910624"/>
              <a:gd name="connsiteX284" fmla="*/ 10414252 w 12192000"/>
              <a:gd name="connsiteY284" fmla="*/ 237925 h 910624"/>
              <a:gd name="connsiteX285" fmla="*/ 10429582 w 12192000"/>
              <a:gd name="connsiteY285" fmla="*/ 193244 h 910624"/>
              <a:gd name="connsiteX286" fmla="*/ 10435751 w 12192000"/>
              <a:gd name="connsiteY286" fmla="*/ 178849 h 910624"/>
              <a:gd name="connsiteX287" fmla="*/ 10450521 w 12192000"/>
              <a:gd name="connsiteY287" fmla="*/ 160902 h 910624"/>
              <a:gd name="connsiteX288" fmla="*/ 10481368 w 12192000"/>
              <a:gd name="connsiteY288" fmla="*/ 133233 h 910624"/>
              <a:gd name="connsiteX289" fmla="*/ 10489406 w 12192000"/>
              <a:gd name="connsiteY289" fmla="*/ 118277 h 910624"/>
              <a:gd name="connsiteX290" fmla="*/ 10506232 w 12192000"/>
              <a:gd name="connsiteY290" fmla="*/ 95282 h 910624"/>
              <a:gd name="connsiteX291" fmla="*/ 10529227 w 12192000"/>
              <a:gd name="connsiteY291" fmla="*/ 93039 h 910624"/>
              <a:gd name="connsiteX292" fmla="*/ 10577460 w 12192000"/>
              <a:gd name="connsiteY292" fmla="*/ 80139 h 910624"/>
              <a:gd name="connsiteX293" fmla="*/ 10582321 w 12192000"/>
              <a:gd name="connsiteY293" fmla="*/ 68361 h 910624"/>
              <a:gd name="connsiteX294" fmla="*/ 10581947 w 12192000"/>
              <a:gd name="connsiteY294" fmla="*/ 62005 h 910624"/>
              <a:gd name="connsiteX295" fmla="*/ 10581572 w 12192000"/>
              <a:gd name="connsiteY295" fmla="*/ 47984 h 910624"/>
              <a:gd name="connsiteX296" fmla="*/ 10576899 w 12192000"/>
              <a:gd name="connsiteY296" fmla="*/ 34336 h 910624"/>
              <a:gd name="connsiteX297" fmla="*/ 10572599 w 12192000"/>
              <a:gd name="connsiteY297" fmla="*/ 17137 h 910624"/>
              <a:gd name="connsiteX298" fmla="*/ 10579329 w 12192000"/>
              <a:gd name="connsiteY298" fmla="*/ 1246 h 910624"/>
              <a:gd name="connsiteX299" fmla="*/ 10594846 w 12192000"/>
              <a:gd name="connsiteY299" fmla="*/ 6107 h 910624"/>
              <a:gd name="connsiteX300" fmla="*/ 10632984 w 12192000"/>
              <a:gd name="connsiteY300" fmla="*/ 23867 h 910624"/>
              <a:gd name="connsiteX301" fmla="*/ 10701595 w 12192000"/>
              <a:gd name="connsiteY301" fmla="*/ 30971 h 910624"/>
              <a:gd name="connsiteX302" fmla="*/ 10770392 w 12192000"/>
              <a:gd name="connsiteY302" fmla="*/ 33215 h 910624"/>
              <a:gd name="connsiteX303" fmla="*/ 10898080 w 12192000"/>
              <a:gd name="connsiteY303" fmla="*/ 20689 h 910624"/>
              <a:gd name="connsiteX304" fmla="*/ 10923878 w 12192000"/>
              <a:gd name="connsiteY304" fmla="*/ 5172 h 910624"/>
              <a:gd name="connsiteX305" fmla="*/ 10931520 w 12192000"/>
              <a:gd name="connsiteY305" fmla="*/ 265 h 910624"/>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0861 w 12192000"/>
              <a:gd name="connsiteY249" fmla="*/ 910624 h 910624"/>
              <a:gd name="connsiteX250" fmla="*/ 0 w 12192000"/>
              <a:gd name="connsiteY250" fmla="*/ 908775 h 910624"/>
              <a:gd name="connsiteX251" fmla="*/ 0 w 12192000"/>
              <a:gd name="connsiteY251" fmla="*/ 732929 h 910624"/>
              <a:gd name="connsiteX252" fmla="*/ 10184483 w 12192000"/>
              <a:gd name="connsiteY252" fmla="*/ 732929 h 910624"/>
              <a:gd name="connsiteX253" fmla="*/ 10336481 w 12192000"/>
              <a:gd name="connsiteY253" fmla="*/ 714462 h 910624"/>
              <a:gd name="connsiteX254" fmla="*/ 10349568 w 12192000"/>
              <a:gd name="connsiteY254" fmla="*/ 713901 h 910624"/>
              <a:gd name="connsiteX255" fmla="*/ 10356111 w 12192000"/>
              <a:gd name="connsiteY255" fmla="*/ 709414 h 910624"/>
              <a:gd name="connsiteX256" fmla="*/ 10354615 w 12192000"/>
              <a:gd name="connsiteY256" fmla="*/ 679128 h 910624"/>
              <a:gd name="connsiteX257" fmla="*/ 10358167 w 12192000"/>
              <a:gd name="connsiteY257" fmla="*/ 520594 h 910624"/>
              <a:gd name="connsiteX258" fmla="*/ 10372188 w 12192000"/>
              <a:gd name="connsiteY258" fmla="*/ 482269 h 910624"/>
              <a:gd name="connsiteX259" fmla="*/ 10396679 w 12192000"/>
              <a:gd name="connsiteY259" fmla="*/ 451984 h 910624"/>
              <a:gd name="connsiteX260" fmla="*/ 10447903 w 12192000"/>
              <a:gd name="connsiteY260" fmla="*/ 334765 h 910624"/>
              <a:gd name="connsiteX261" fmla="*/ 10448464 w 12192000"/>
              <a:gd name="connsiteY261" fmla="*/ 261107 h 910624"/>
              <a:gd name="connsiteX262" fmla="*/ 10446408 w 12192000"/>
              <a:gd name="connsiteY262" fmla="*/ 225774 h 910624"/>
              <a:gd name="connsiteX263" fmla="*/ 10448464 w 12192000"/>
              <a:gd name="connsiteY263" fmla="*/ 215678 h 910624"/>
              <a:gd name="connsiteX264" fmla="*/ 10453512 w 12192000"/>
              <a:gd name="connsiteY264" fmla="*/ 201096 h 910624"/>
              <a:gd name="connsiteX265" fmla="*/ 10442856 w 12192000"/>
              <a:gd name="connsiteY265" fmla="*/ 229139 h 910624"/>
              <a:gd name="connsiteX266" fmla="*/ 10417991 w 12192000"/>
              <a:gd name="connsiteY266" fmla="*/ 307471 h 910624"/>
              <a:gd name="connsiteX267" fmla="*/ 10413318 w 12192000"/>
              <a:gd name="connsiteY267" fmla="*/ 312331 h 910624"/>
              <a:gd name="connsiteX268" fmla="*/ 10410513 w 12192000"/>
              <a:gd name="connsiteY268" fmla="*/ 310649 h 910624"/>
              <a:gd name="connsiteX269" fmla="*/ 10388266 w 12192000"/>
              <a:gd name="connsiteY269" fmla="*/ 406929 h 910624"/>
              <a:gd name="connsiteX270" fmla="*/ 10366767 w 12192000"/>
              <a:gd name="connsiteY270" fmla="*/ 418706 h 910624"/>
              <a:gd name="connsiteX271" fmla="*/ 10364337 w 12192000"/>
              <a:gd name="connsiteY271" fmla="*/ 417398 h 910624"/>
              <a:gd name="connsiteX272" fmla="*/ 10363963 w 12192000"/>
              <a:gd name="connsiteY272" fmla="*/ 416650 h 910624"/>
              <a:gd name="connsiteX273" fmla="*/ 10365458 w 12192000"/>
              <a:gd name="connsiteY273" fmla="*/ 415528 h 910624"/>
              <a:gd name="connsiteX274" fmla="*/ 10368263 w 12192000"/>
              <a:gd name="connsiteY274" fmla="*/ 397768 h 910624"/>
              <a:gd name="connsiteX275" fmla="*/ 10360784 w 12192000"/>
              <a:gd name="connsiteY275" fmla="*/ 413472 h 910624"/>
              <a:gd name="connsiteX276" fmla="*/ 10362841 w 12192000"/>
              <a:gd name="connsiteY276" fmla="*/ 393468 h 910624"/>
              <a:gd name="connsiteX277" fmla="*/ 10356298 w 12192000"/>
              <a:gd name="connsiteY277" fmla="*/ 413659 h 910624"/>
              <a:gd name="connsiteX278" fmla="*/ 10355737 w 12192000"/>
              <a:gd name="connsiteY278" fmla="*/ 411041 h 910624"/>
              <a:gd name="connsiteX279" fmla="*/ 10356671 w 12192000"/>
              <a:gd name="connsiteY279" fmla="*/ 393468 h 910624"/>
              <a:gd name="connsiteX280" fmla="*/ 10355176 w 12192000"/>
              <a:gd name="connsiteY280" fmla="*/ 360004 h 910624"/>
              <a:gd name="connsiteX281" fmla="*/ 10369010 w 12192000"/>
              <a:gd name="connsiteY281" fmla="*/ 311023 h 910624"/>
              <a:gd name="connsiteX282" fmla="*/ 10397053 w 12192000"/>
              <a:gd name="connsiteY282" fmla="*/ 275129 h 910624"/>
              <a:gd name="connsiteX283" fmla="*/ 10414252 w 12192000"/>
              <a:gd name="connsiteY283" fmla="*/ 237925 h 910624"/>
              <a:gd name="connsiteX284" fmla="*/ 10429582 w 12192000"/>
              <a:gd name="connsiteY284" fmla="*/ 193244 h 910624"/>
              <a:gd name="connsiteX285" fmla="*/ 10435751 w 12192000"/>
              <a:gd name="connsiteY285" fmla="*/ 178849 h 910624"/>
              <a:gd name="connsiteX286" fmla="*/ 10450521 w 12192000"/>
              <a:gd name="connsiteY286" fmla="*/ 160902 h 910624"/>
              <a:gd name="connsiteX287" fmla="*/ 10481368 w 12192000"/>
              <a:gd name="connsiteY287" fmla="*/ 133233 h 910624"/>
              <a:gd name="connsiteX288" fmla="*/ 10489406 w 12192000"/>
              <a:gd name="connsiteY288" fmla="*/ 118277 h 910624"/>
              <a:gd name="connsiteX289" fmla="*/ 10506232 w 12192000"/>
              <a:gd name="connsiteY289" fmla="*/ 95282 h 910624"/>
              <a:gd name="connsiteX290" fmla="*/ 10529227 w 12192000"/>
              <a:gd name="connsiteY290" fmla="*/ 93039 h 910624"/>
              <a:gd name="connsiteX291" fmla="*/ 10577460 w 12192000"/>
              <a:gd name="connsiteY291" fmla="*/ 80139 h 910624"/>
              <a:gd name="connsiteX292" fmla="*/ 10582321 w 12192000"/>
              <a:gd name="connsiteY292" fmla="*/ 68361 h 910624"/>
              <a:gd name="connsiteX293" fmla="*/ 10581947 w 12192000"/>
              <a:gd name="connsiteY293" fmla="*/ 62005 h 910624"/>
              <a:gd name="connsiteX294" fmla="*/ 10581572 w 12192000"/>
              <a:gd name="connsiteY294" fmla="*/ 47984 h 910624"/>
              <a:gd name="connsiteX295" fmla="*/ 10576899 w 12192000"/>
              <a:gd name="connsiteY295" fmla="*/ 34336 h 910624"/>
              <a:gd name="connsiteX296" fmla="*/ 10572599 w 12192000"/>
              <a:gd name="connsiteY296" fmla="*/ 17137 h 910624"/>
              <a:gd name="connsiteX297" fmla="*/ 10579329 w 12192000"/>
              <a:gd name="connsiteY297" fmla="*/ 1246 h 910624"/>
              <a:gd name="connsiteX298" fmla="*/ 10594846 w 12192000"/>
              <a:gd name="connsiteY298" fmla="*/ 6107 h 910624"/>
              <a:gd name="connsiteX299" fmla="*/ 10632984 w 12192000"/>
              <a:gd name="connsiteY299" fmla="*/ 23867 h 910624"/>
              <a:gd name="connsiteX300" fmla="*/ 10701595 w 12192000"/>
              <a:gd name="connsiteY300" fmla="*/ 30971 h 910624"/>
              <a:gd name="connsiteX301" fmla="*/ 10770392 w 12192000"/>
              <a:gd name="connsiteY301" fmla="*/ 33215 h 910624"/>
              <a:gd name="connsiteX302" fmla="*/ 10898080 w 12192000"/>
              <a:gd name="connsiteY302" fmla="*/ 20689 h 910624"/>
              <a:gd name="connsiteX303" fmla="*/ 10923878 w 12192000"/>
              <a:gd name="connsiteY303" fmla="*/ 5172 h 910624"/>
              <a:gd name="connsiteX304" fmla="*/ 10931520 w 12192000"/>
              <a:gd name="connsiteY304" fmla="*/ 265 h 910624"/>
              <a:gd name="connsiteX0" fmla="*/ 11634616 w 12198495"/>
              <a:gd name="connsiteY0" fmla="*/ 695510 h 910624"/>
              <a:gd name="connsiteX1" fmla="*/ 11628681 w 12198495"/>
              <a:gd name="connsiteY1" fmla="*/ 699880 h 910624"/>
              <a:gd name="connsiteX2" fmla="*/ 11627185 w 12198495"/>
              <a:gd name="connsiteY2" fmla="*/ 725492 h 910624"/>
              <a:gd name="connsiteX3" fmla="*/ 11644384 w 12198495"/>
              <a:gd name="connsiteY3" fmla="*/ 729979 h 910624"/>
              <a:gd name="connsiteX4" fmla="*/ 11651863 w 12198495"/>
              <a:gd name="connsiteY4" fmla="*/ 730913 h 910624"/>
              <a:gd name="connsiteX5" fmla="*/ 11663080 w 12198495"/>
              <a:gd name="connsiteY5" fmla="*/ 719883 h 910624"/>
              <a:gd name="connsiteX6" fmla="*/ 11662519 w 12198495"/>
              <a:gd name="connsiteY6" fmla="*/ 715209 h 910624"/>
              <a:gd name="connsiteX7" fmla="*/ 11641954 w 12198495"/>
              <a:gd name="connsiteY7" fmla="*/ 696328 h 910624"/>
              <a:gd name="connsiteX8" fmla="*/ 11634616 w 12198495"/>
              <a:gd name="connsiteY8" fmla="*/ 695510 h 910624"/>
              <a:gd name="connsiteX9" fmla="*/ 11559135 w 12198495"/>
              <a:gd name="connsiteY9" fmla="*/ 473903 h 910624"/>
              <a:gd name="connsiteX10" fmla="*/ 11555396 w 12198495"/>
              <a:gd name="connsiteY10" fmla="*/ 476100 h 910624"/>
              <a:gd name="connsiteX11" fmla="*/ 11542684 w 12198495"/>
              <a:gd name="connsiteY11" fmla="*/ 481895 h 910624"/>
              <a:gd name="connsiteX12" fmla="*/ 11525110 w 12198495"/>
              <a:gd name="connsiteY12" fmla="*/ 505078 h 910624"/>
              <a:gd name="connsiteX13" fmla="*/ 11524736 w 12198495"/>
              <a:gd name="connsiteY13" fmla="*/ 515360 h 910624"/>
              <a:gd name="connsiteX14" fmla="*/ 11519876 w 12198495"/>
              <a:gd name="connsiteY14" fmla="*/ 555928 h 910624"/>
              <a:gd name="connsiteX15" fmla="*/ 11506976 w 12198495"/>
              <a:gd name="connsiteY15" fmla="*/ 603787 h 910624"/>
              <a:gd name="connsiteX16" fmla="*/ 11503611 w 12198495"/>
              <a:gd name="connsiteY16" fmla="*/ 628652 h 910624"/>
              <a:gd name="connsiteX17" fmla="*/ 11498190 w 12198495"/>
              <a:gd name="connsiteY17" fmla="*/ 677072 h 910624"/>
              <a:gd name="connsiteX18" fmla="*/ 11491646 w 12198495"/>
              <a:gd name="connsiteY18" fmla="*/ 701375 h 910624"/>
              <a:gd name="connsiteX19" fmla="*/ 11500246 w 12198495"/>
              <a:gd name="connsiteY19" fmla="*/ 714275 h 910624"/>
              <a:gd name="connsiteX20" fmla="*/ 11579139 w 12198495"/>
              <a:gd name="connsiteY20" fmla="*/ 722314 h 910624"/>
              <a:gd name="connsiteX21" fmla="*/ 11601573 w 12198495"/>
              <a:gd name="connsiteY21" fmla="*/ 701188 h 910624"/>
              <a:gd name="connsiteX22" fmla="*/ 11592039 w 12198495"/>
              <a:gd name="connsiteY22" fmla="*/ 685298 h 910624"/>
              <a:gd name="connsiteX23" fmla="*/ 11574652 w 12198495"/>
              <a:gd name="connsiteY23" fmla="*/ 650525 h 910624"/>
              <a:gd name="connsiteX24" fmla="*/ 11575400 w 12198495"/>
              <a:gd name="connsiteY24" fmla="*/ 643234 h 910624"/>
              <a:gd name="connsiteX25" fmla="*/ 11572035 w 12198495"/>
              <a:gd name="connsiteY25" fmla="*/ 635008 h 910624"/>
              <a:gd name="connsiteX26" fmla="*/ 11560257 w 12198495"/>
              <a:gd name="connsiteY26" fmla="*/ 640990 h 910624"/>
              <a:gd name="connsiteX27" fmla="*/ 11552218 w 12198495"/>
              <a:gd name="connsiteY27" fmla="*/ 643047 h 910624"/>
              <a:gd name="connsiteX28" fmla="*/ 11546797 w 12198495"/>
              <a:gd name="connsiteY28" fmla="*/ 630708 h 910624"/>
              <a:gd name="connsiteX29" fmla="*/ 11548105 w 12198495"/>
              <a:gd name="connsiteY29" fmla="*/ 604535 h 910624"/>
              <a:gd name="connsiteX30" fmla="*/ 11563248 w 12198495"/>
              <a:gd name="connsiteY30" fmla="*/ 482269 h 910624"/>
              <a:gd name="connsiteX31" fmla="*/ 11562874 w 12198495"/>
              <a:gd name="connsiteY31" fmla="*/ 474230 h 910624"/>
              <a:gd name="connsiteX32" fmla="*/ 11559135 w 12198495"/>
              <a:gd name="connsiteY32" fmla="*/ 473903 h 910624"/>
              <a:gd name="connsiteX33" fmla="*/ 11566614 w 12198495"/>
              <a:gd name="connsiteY33" fmla="*/ 432915 h 910624"/>
              <a:gd name="connsiteX34" fmla="*/ 11534832 w 12198495"/>
              <a:gd name="connsiteY34" fmla="*/ 477783 h 910624"/>
              <a:gd name="connsiteX35" fmla="*/ 11566614 w 12198495"/>
              <a:gd name="connsiteY35" fmla="*/ 432915 h 910624"/>
              <a:gd name="connsiteX36" fmla="*/ 11397236 w 12198495"/>
              <a:gd name="connsiteY36" fmla="*/ 427493 h 910624"/>
              <a:gd name="connsiteX37" fmla="*/ 11415558 w 12198495"/>
              <a:gd name="connsiteY37" fmla="*/ 452544 h 910624"/>
              <a:gd name="connsiteX38" fmla="*/ 11502676 w 12198495"/>
              <a:gd name="connsiteY38" fmla="*/ 486756 h 910624"/>
              <a:gd name="connsiteX39" fmla="*/ 11513333 w 12198495"/>
              <a:gd name="connsiteY39" fmla="*/ 482269 h 910624"/>
              <a:gd name="connsiteX40" fmla="*/ 11520063 w 12198495"/>
              <a:gd name="connsiteY40" fmla="*/ 459835 h 910624"/>
              <a:gd name="connsiteX41" fmla="*/ 11397236 w 12198495"/>
              <a:gd name="connsiteY41" fmla="*/ 427493 h 910624"/>
              <a:gd name="connsiteX42" fmla="*/ 10946687 w 12198495"/>
              <a:gd name="connsiteY42" fmla="*/ 423941 h 910624"/>
              <a:gd name="connsiteX43" fmla="*/ 10942386 w 12198495"/>
              <a:gd name="connsiteY43" fmla="*/ 428241 h 910624"/>
              <a:gd name="connsiteX44" fmla="*/ 10897893 w 12198495"/>
              <a:gd name="connsiteY44" fmla="*/ 500778 h 910624"/>
              <a:gd name="connsiteX45" fmla="*/ 10888732 w 12198495"/>
              <a:gd name="connsiteY45" fmla="*/ 530876 h 910624"/>
              <a:gd name="connsiteX46" fmla="*/ 10876394 w 12198495"/>
              <a:gd name="connsiteY46" fmla="*/ 565275 h 910624"/>
              <a:gd name="connsiteX47" fmla="*/ 10840686 w 12198495"/>
              <a:gd name="connsiteY47" fmla="*/ 659311 h 910624"/>
              <a:gd name="connsiteX48" fmla="*/ 10840312 w 12198495"/>
              <a:gd name="connsiteY48" fmla="*/ 679689 h 910624"/>
              <a:gd name="connsiteX49" fmla="*/ 10848164 w 12198495"/>
              <a:gd name="connsiteY49" fmla="*/ 687167 h 910624"/>
              <a:gd name="connsiteX50" fmla="*/ 10866859 w 12198495"/>
              <a:gd name="connsiteY50" fmla="*/ 686606 h 910624"/>
              <a:gd name="connsiteX51" fmla="*/ 11009689 w 12198495"/>
              <a:gd name="connsiteY51" fmla="*/ 686606 h 910624"/>
              <a:gd name="connsiteX52" fmla="*/ 11048948 w 12198495"/>
              <a:gd name="connsiteY52" fmla="*/ 686980 h 910624"/>
              <a:gd name="connsiteX53" fmla="*/ 11054931 w 12198495"/>
              <a:gd name="connsiteY53" fmla="*/ 681559 h 910624"/>
              <a:gd name="connsiteX54" fmla="*/ 10998846 w 12198495"/>
              <a:gd name="connsiteY54" fmla="*/ 577240 h 910624"/>
              <a:gd name="connsiteX55" fmla="*/ 10985572 w 12198495"/>
              <a:gd name="connsiteY55" fmla="*/ 545459 h 910624"/>
              <a:gd name="connsiteX56" fmla="*/ 10981272 w 12198495"/>
              <a:gd name="connsiteY56" fmla="*/ 514051 h 910624"/>
              <a:gd name="connsiteX57" fmla="*/ 10950238 w 12198495"/>
              <a:gd name="connsiteY57" fmla="*/ 428989 h 910624"/>
              <a:gd name="connsiteX58" fmla="*/ 10946687 w 12198495"/>
              <a:gd name="connsiteY58" fmla="*/ 423941 h 910624"/>
              <a:gd name="connsiteX59" fmla="*/ 11552779 w 12198495"/>
              <a:gd name="connsiteY59" fmla="*/ 389729 h 910624"/>
              <a:gd name="connsiteX60" fmla="*/ 11548853 w 12198495"/>
              <a:gd name="connsiteY60" fmla="*/ 393468 h 910624"/>
              <a:gd name="connsiteX61" fmla="*/ 11541375 w 12198495"/>
              <a:gd name="connsiteY61" fmla="*/ 436654 h 910624"/>
              <a:gd name="connsiteX62" fmla="*/ 11544180 w 12198495"/>
              <a:gd name="connsiteY62" fmla="*/ 440579 h 910624"/>
              <a:gd name="connsiteX63" fmla="*/ 11569604 w 12198495"/>
              <a:gd name="connsiteY63" fmla="*/ 410854 h 910624"/>
              <a:gd name="connsiteX64" fmla="*/ 11552779 w 12198495"/>
              <a:gd name="connsiteY64" fmla="*/ 389729 h 910624"/>
              <a:gd name="connsiteX65" fmla="*/ 10553296 w 12198495"/>
              <a:gd name="connsiteY65" fmla="*/ 389238 h 910624"/>
              <a:gd name="connsiteX66" fmla="*/ 10546613 w 12198495"/>
              <a:gd name="connsiteY66" fmla="*/ 392159 h 910624"/>
              <a:gd name="connsiteX67" fmla="*/ 10495015 w 12198495"/>
              <a:gd name="connsiteY67" fmla="*/ 432540 h 910624"/>
              <a:gd name="connsiteX68" fmla="*/ 10419487 w 12198495"/>
              <a:gd name="connsiteY68" fmla="*/ 513677 h 910624"/>
              <a:gd name="connsiteX69" fmla="*/ 10408831 w 12198495"/>
              <a:gd name="connsiteY69" fmla="*/ 548824 h 910624"/>
              <a:gd name="connsiteX70" fmla="*/ 10406027 w 12198495"/>
              <a:gd name="connsiteY70" fmla="*/ 564341 h 910624"/>
              <a:gd name="connsiteX71" fmla="*/ 10395183 w 12198495"/>
              <a:gd name="connsiteY71" fmla="*/ 656881 h 910624"/>
              <a:gd name="connsiteX72" fmla="*/ 10400605 w 12198495"/>
              <a:gd name="connsiteY72" fmla="*/ 701375 h 910624"/>
              <a:gd name="connsiteX73" fmla="*/ 10411448 w 12198495"/>
              <a:gd name="connsiteY73" fmla="*/ 710910 h 910624"/>
              <a:gd name="connsiteX74" fmla="*/ 10487911 w 12198495"/>
              <a:gd name="connsiteY74" fmla="*/ 705488 h 910624"/>
              <a:gd name="connsiteX75" fmla="*/ 10681778 w 12198495"/>
              <a:gd name="connsiteY75" fmla="*/ 693336 h 910624"/>
              <a:gd name="connsiteX76" fmla="*/ 10697669 w 12198495"/>
              <a:gd name="connsiteY76" fmla="*/ 681933 h 910624"/>
              <a:gd name="connsiteX77" fmla="*/ 10679348 w 12198495"/>
              <a:gd name="connsiteY77" fmla="*/ 672585 h 910624"/>
              <a:gd name="connsiteX78" fmla="*/ 10589238 w 12198495"/>
              <a:gd name="connsiteY78" fmla="*/ 551067 h 910624"/>
              <a:gd name="connsiteX79" fmla="*/ 10563812 w 12198495"/>
              <a:gd name="connsiteY79" fmla="*/ 480213 h 910624"/>
              <a:gd name="connsiteX80" fmla="*/ 10556895 w 12198495"/>
              <a:gd name="connsiteY80" fmla="*/ 395711 h 910624"/>
              <a:gd name="connsiteX81" fmla="*/ 10553296 w 12198495"/>
              <a:gd name="connsiteY81" fmla="*/ 389238 h 910624"/>
              <a:gd name="connsiteX82" fmla="*/ 10641210 w 12198495"/>
              <a:gd name="connsiteY82" fmla="*/ 347478 h 910624"/>
              <a:gd name="connsiteX83" fmla="*/ 10632984 w 12198495"/>
              <a:gd name="connsiteY83" fmla="*/ 351404 h 910624"/>
              <a:gd name="connsiteX84" fmla="*/ 10627562 w 12198495"/>
              <a:gd name="connsiteY84" fmla="*/ 370847 h 910624"/>
              <a:gd name="connsiteX85" fmla="*/ 10624197 w 12198495"/>
              <a:gd name="connsiteY85" fmla="*/ 384494 h 910624"/>
              <a:gd name="connsiteX86" fmla="*/ 10619897 w 12198495"/>
              <a:gd name="connsiteY86" fmla="*/ 408237 h 910624"/>
              <a:gd name="connsiteX87" fmla="*/ 10618402 w 12198495"/>
              <a:gd name="connsiteY87" fmla="*/ 416276 h 910624"/>
              <a:gd name="connsiteX88" fmla="*/ 10614850 w 12198495"/>
              <a:gd name="connsiteY88" fmla="*/ 491617 h 910624"/>
              <a:gd name="connsiteX89" fmla="*/ 10628684 w 12198495"/>
              <a:gd name="connsiteY89" fmla="*/ 528446 h 910624"/>
              <a:gd name="connsiteX90" fmla="*/ 10636349 w 12198495"/>
              <a:gd name="connsiteY90" fmla="*/ 543215 h 910624"/>
              <a:gd name="connsiteX91" fmla="*/ 10660466 w 12198495"/>
              <a:gd name="connsiteY91" fmla="*/ 592383 h 910624"/>
              <a:gd name="connsiteX92" fmla="*/ 10713372 w 12198495"/>
              <a:gd name="connsiteY92" fmla="*/ 648842 h 910624"/>
              <a:gd name="connsiteX93" fmla="*/ 10729824 w 12198495"/>
              <a:gd name="connsiteY93" fmla="*/ 672024 h 910624"/>
              <a:gd name="connsiteX94" fmla="*/ 10734685 w 12198495"/>
              <a:gd name="connsiteY94" fmla="*/ 678567 h 910624"/>
              <a:gd name="connsiteX95" fmla="*/ 10779366 w 12198495"/>
              <a:gd name="connsiteY95" fmla="*/ 690719 h 910624"/>
              <a:gd name="connsiteX96" fmla="*/ 10807409 w 12198495"/>
              <a:gd name="connsiteY96" fmla="*/ 669781 h 910624"/>
              <a:gd name="connsiteX97" fmla="*/ 10813204 w 12198495"/>
              <a:gd name="connsiteY97" fmla="*/ 655012 h 910624"/>
              <a:gd name="connsiteX98" fmla="*/ 10833956 w 12198495"/>
              <a:gd name="connsiteY98" fmla="*/ 531811 h 910624"/>
              <a:gd name="connsiteX99" fmla="*/ 10842742 w 12198495"/>
              <a:gd name="connsiteY99" fmla="*/ 502086 h 910624"/>
              <a:gd name="connsiteX100" fmla="*/ 10859754 w 12198495"/>
              <a:gd name="connsiteY100" fmla="*/ 474604 h 910624"/>
              <a:gd name="connsiteX101" fmla="*/ 10892658 w 12198495"/>
              <a:gd name="connsiteY101" fmla="*/ 368790 h 910624"/>
              <a:gd name="connsiteX102" fmla="*/ 10885180 w 12198495"/>
              <a:gd name="connsiteY102" fmla="*/ 362621 h 910624"/>
              <a:gd name="connsiteX103" fmla="*/ 10836199 w 12198495"/>
              <a:gd name="connsiteY103" fmla="*/ 374025 h 910624"/>
              <a:gd name="connsiteX104" fmla="*/ 10791518 w 12198495"/>
              <a:gd name="connsiteY104" fmla="*/ 379634 h 910624"/>
              <a:gd name="connsiteX105" fmla="*/ 10745154 w 12198495"/>
              <a:gd name="connsiteY105" fmla="*/ 377016 h 910624"/>
              <a:gd name="connsiteX106" fmla="*/ 10727020 w 12198495"/>
              <a:gd name="connsiteY106" fmla="*/ 374586 h 910624"/>
              <a:gd name="connsiteX107" fmla="*/ 10711503 w 12198495"/>
              <a:gd name="connsiteY107" fmla="*/ 371408 h 910624"/>
              <a:gd name="connsiteX108" fmla="*/ 10693369 w 12198495"/>
              <a:gd name="connsiteY108" fmla="*/ 367108 h 910624"/>
              <a:gd name="connsiteX109" fmla="*/ 10653735 w 12198495"/>
              <a:gd name="connsiteY109" fmla="*/ 352713 h 910624"/>
              <a:gd name="connsiteX110" fmla="*/ 10641210 w 12198495"/>
              <a:gd name="connsiteY110" fmla="*/ 347478 h 910624"/>
              <a:gd name="connsiteX111" fmla="*/ 10369758 w 12198495"/>
              <a:gd name="connsiteY111" fmla="*/ 338879 h 910624"/>
              <a:gd name="connsiteX112" fmla="*/ 10362654 w 12198495"/>
              <a:gd name="connsiteY112" fmla="*/ 357948 h 910624"/>
              <a:gd name="connsiteX113" fmla="*/ 10364898 w 12198495"/>
              <a:gd name="connsiteY113" fmla="*/ 358695 h 910624"/>
              <a:gd name="connsiteX114" fmla="*/ 10369758 w 12198495"/>
              <a:gd name="connsiteY114" fmla="*/ 338879 h 910624"/>
              <a:gd name="connsiteX115" fmla="*/ 11346424 w 12198495"/>
              <a:gd name="connsiteY115" fmla="*/ 288619 h 910624"/>
              <a:gd name="connsiteX116" fmla="*/ 11350474 w 12198495"/>
              <a:gd name="connsiteY116" fmla="*/ 306943 h 910624"/>
              <a:gd name="connsiteX117" fmla="*/ 11351060 w 12198495"/>
              <a:gd name="connsiteY117" fmla="*/ 322053 h 910624"/>
              <a:gd name="connsiteX118" fmla="*/ 11346424 w 12198495"/>
              <a:gd name="connsiteY118" fmla="*/ 288619 h 910624"/>
              <a:gd name="connsiteX119" fmla="*/ 11349751 w 12198495"/>
              <a:gd name="connsiteY119" fmla="*/ 159406 h 910624"/>
              <a:gd name="connsiteX120" fmla="*/ 11338160 w 12198495"/>
              <a:gd name="connsiteY120" fmla="*/ 178288 h 910624"/>
              <a:gd name="connsiteX121" fmla="*/ 11336104 w 12198495"/>
              <a:gd name="connsiteY121" fmla="*/ 214183 h 910624"/>
              <a:gd name="connsiteX122" fmla="*/ 11346424 w 12198495"/>
              <a:gd name="connsiteY122" fmla="*/ 288619 h 910624"/>
              <a:gd name="connsiteX123" fmla="*/ 11329934 w 12198495"/>
              <a:gd name="connsiteY123" fmla="*/ 213996 h 910624"/>
              <a:gd name="connsiteX124" fmla="*/ 11331617 w 12198495"/>
              <a:gd name="connsiteY124" fmla="*/ 176232 h 910624"/>
              <a:gd name="connsiteX125" fmla="*/ 11330682 w 12198495"/>
              <a:gd name="connsiteY125" fmla="*/ 166697 h 910624"/>
              <a:gd name="connsiteX126" fmla="*/ 11320587 w 12198495"/>
              <a:gd name="connsiteY126" fmla="*/ 169315 h 910624"/>
              <a:gd name="connsiteX127" fmla="*/ 11315166 w 12198495"/>
              <a:gd name="connsiteY127" fmla="*/ 172680 h 910624"/>
              <a:gd name="connsiteX128" fmla="*/ 11277776 w 12198495"/>
              <a:gd name="connsiteY128" fmla="*/ 204461 h 910624"/>
              <a:gd name="connsiteX129" fmla="*/ 11265436 w 12198495"/>
              <a:gd name="connsiteY129" fmla="*/ 217174 h 910624"/>
              <a:gd name="connsiteX130" fmla="*/ 11199630 w 12198495"/>
              <a:gd name="connsiteY130" fmla="*/ 287467 h 910624"/>
              <a:gd name="connsiteX131" fmla="*/ 11051004 w 12198495"/>
              <a:gd name="connsiteY131" fmla="*/ 311958 h 910624"/>
              <a:gd name="connsiteX132" fmla="*/ 11045770 w 12198495"/>
              <a:gd name="connsiteY132" fmla="*/ 310088 h 910624"/>
              <a:gd name="connsiteX133" fmla="*/ 11027636 w 12198495"/>
              <a:gd name="connsiteY133" fmla="*/ 345983 h 910624"/>
              <a:gd name="connsiteX134" fmla="*/ 11014175 w 12198495"/>
              <a:gd name="connsiteY134" fmla="*/ 376643 h 910624"/>
              <a:gd name="connsiteX135" fmla="*/ 11019036 w 12198495"/>
              <a:gd name="connsiteY135" fmla="*/ 430484 h 910624"/>
              <a:gd name="connsiteX136" fmla="*/ 11019036 w 12198495"/>
              <a:gd name="connsiteY136" fmla="*/ 430671 h 910624"/>
              <a:gd name="connsiteX137" fmla="*/ 11019784 w 12198495"/>
              <a:gd name="connsiteY137" fmla="*/ 435158 h 910624"/>
              <a:gd name="connsiteX138" fmla="*/ 11028197 w 12198495"/>
              <a:gd name="connsiteY138" fmla="*/ 513490 h 910624"/>
              <a:gd name="connsiteX139" fmla="*/ 11049322 w 12198495"/>
              <a:gd name="connsiteY139" fmla="*/ 556676 h 910624"/>
              <a:gd name="connsiteX140" fmla="*/ 11049883 w 12198495"/>
              <a:gd name="connsiteY140" fmla="*/ 566023 h 910624"/>
              <a:gd name="connsiteX141" fmla="*/ 11085590 w 12198495"/>
              <a:gd name="connsiteY141" fmla="*/ 679128 h 910624"/>
              <a:gd name="connsiteX142" fmla="*/ 11104472 w 12198495"/>
              <a:gd name="connsiteY142" fmla="*/ 689971 h 910624"/>
              <a:gd name="connsiteX143" fmla="*/ 11317035 w 12198495"/>
              <a:gd name="connsiteY143" fmla="*/ 699880 h 910624"/>
              <a:gd name="connsiteX144" fmla="*/ 11460986 w 12198495"/>
              <a:gd name="connsiteY144" fmla="*/ 711097 h 910624"/>
              <a:gd name="connsiteX145" fmla="*/ 11472764 w 12198495"/>
              <a:gd name="connsiteY145" fmla="*/ 703993 h 910624"/>
              <a:gd name="connsiteX146" fmla="*/ 11480056 w 12198495"/>
              <a:gd name="connsiteY146" fmla="*/ 653703 h 910624"/>
              <a:gd name="connsiteX147" fmla="*/ 11491272 w 12198495"/>
              <a:gd name="connsiteY147" fmla="*/ 594066 h 910624"/>
              <a:gd name="connsiteX148" fmla="*/ 11500620 w 12198495"/>
              <a:gd name="connsiteY148" fmla="*/ 565649 h 910624"/>
              <a:gd name="connsiteX149" fmla="*/ 11508659 w 12198495"/>
              <a:gd name="connsiteY149" fmla="*/ 503582 h 910624"/>
              <a:gd name="connsiteX150" fmla="*/ 11499124 w 12198495"/>
              <a:gd name="connsiteY150" fmla="*/ 492925 h 910624"/>
              <a:gd name="connsiteX151" fmla="*/ 11412193 w 12198495"/>
              <a:gd name="connsiteY151" fmla="*/ 457405 h 910624"/>
              <a:gd name="connsiteX152" fmla="*/ 11392189 w 12198495"/>
              <a:gd name="connsiteY152" fmla="*/ 434036 h 910624"/>
              <a:gd name="connsiteX153" fmla="*/ 11392002 w 12198495"/>
              <a:gd name="connsiteY153" fmla="*/ 434223 h 910624"/>
              <a:gd name="connsiteX154" fmla="*/ 11380785 w 12198495"/>
              <a:gd name="connsiteY154" fmla="*/ 413845 h 910624"/>
              <a:gd name="connsiteX155" fmla="*/ 11366950 w 12198495"/>
              <a:gd name="connsiteY155" fmla="*/ 381503 h 910624"/>
              <a:gd name="connsiteX156" fmla="*/ 11350474 w 12198495"/>
              <a:gd name="connsiteY156" fmla="*/ 306943 h 910624"/>
              <a:gd name="connsiteX157" fmla="*/ 11346947 w 12198495"/>
              <a:gd name="connsiteY157" fmla="*/ 216052 h 910624"/>
              <a:gd name="connsiteX158" fmla="*/ 11352369 w 12198495"/>
              <a:gd name="connsiteY158" fmla="*/ 178475 h 910624"/>
              <a:gd name="connsiteX159" fmla="*/ 11354986 w 12198495"/>
              <a:gd name="connsiteY159" fmla="*/ 164828 h 910624"/>
              <a:gd name="connsiteX160" fmla="*/ 11349751 w 12198495"/>
              <a:gd name="connsiteY160" fmla="*/ 159406 h 910624"/>
              <a:gd name="connsiteX161" fmla="*/ 10931520 w 12198495"/>
              <a:gd name="connsiteY161" fmla="*/ 265 h 910624"/>
              <a:gd name="connsiteX162" fmla="*/ 10940144 w 12198495"/>
              <a:gd name="connsiteY162" fmla="*/ 2929 h 910624"/>
              <a:gd name="connsiteX163" fmla="*/ 10943321 w 12198495"/>
              <a:gd name="connsiteY163" fmla="*/ 6668 h 910624"/>
              <a:gd name="connsiteX164" fmla="*/ 10943695 w 12198495"/>
              <a:gd name="connsiteY164" fmla="*/ 30224 h 910624"/>
              <a:gd name="connsiteX165" fmla="*/ 10937526 w 12198495"/>
              <a:gd name="connsiteY165" fmla="*/ 48731 h 910624"/>
              <a:gd name="connsiteX166" fmla="*/ 10936218 w 12198495"/>
              <a:gd name="connsiteY166" fmla="*/ 54901 h 910624"/>
              <a:gd name="connsiteX167" fmla="*/ 10930983 w 12198495"/>
              <a:gd name="connsiteY167" fmla="*/ 47797 h 910624"/>
              <a:gd name="connsiteX168" fmla="*/ 10930422 w 12198495"/>
              <a:gd name="connsiteY168" fmla="*/ 68175 h 910624"/>
              <a:gd name="connsiteX169" fmla="*/ 10937713 w 12198495"/>
              <a:gd name="connsiteY169" fmla="*/ 79765 h 910624"/>
              <a:gd name="connsiteX170" fmla="*/ 10973794 w 12198495"/>
              <a:gd name="connsiteY170" fmla="*/ 105751 h 910624"/>
              <a:gd name="connsiteX171" fmla="*/ 10977346 w 12198495"/>
              <a:gd name="connsiteY171" fmla="*/ 109864 h 910624"/>
              <a:gd name="connsiteX172" fmla="*/ 11013802 w 12198495"/>
              <a:gd name="connsiteY172" fmla="*/ 137159 h 910624"/>
              <a:gd name="connsiteX173" fmla="*/ 11039975 w 12198495"/>
              <a:gd name="connsiteY173" fmla="*/ 163145 h 910624"/>
              <a:gd name="connsiteX174" fmla="*/ 11087834 w 12198495"/>
              <a:gd name="connsiteY174" fmla="*/ 197731 h 910624"/>
              <a:gd name="connsiteX175" fmla="*/ 11181870 w 12198495"/>
              <a:gd name="connsiteY175" fmla="*/ 189131 h 910624"/>
              <a:gd name="connsiteX176" fmla="*/ 11210660 w 12198495"/>
              <a:gd name="connsiteY176" fmla="*/ 156041 h 910624"/>
              <a:gd name="connsiteX177" fmla="*/ 11217204 w 12198495"/>
              <a:gd name="connsiteY177" fmla="*/ 145011 h 910624"/>
              <a:gd name="connsiteX178" fmla="*/ 11235712 w 12198495"/>
              <a:gd name="connsiteY178" fmla="*/ 107621 h 910624"/>
              <a:gd name="connsiteX179" fmla="*/ 11240946 w 12198495"/>
              <a:gd name="connsiteY179" fmla="*/ 77335 h 910624"/>
              <a:gd name="connsiteX180" fmla="*/ 11252911 w 12198495"/>
              <a:gd name="connsiteY180" fmla="*/ 63875 h 910624"/>
              <a:gd name="connsiteX181" fmla="*/ 11248798 w 12198495"/>
              <a:gd name="connsiteY181" fmla="*/ 58827 h 910624"/>
              <a:gd name="connsiteX182" fmla="*/ 11254220 w 12198495"/>
              <a:gd name="connsiteY182" fmla="*/ 58453 h 910624"/>
              <a:gd name="connsiteX183" fmla="*/ 11256650 w 12198495"/>
              <a:gd name="connsiteY183" fmla="*/ 60136 h 910624"/>
              <a:gd name="connsiteX184" fmla="*/ 11279458 w 12198495"/>
              <a:gd name="connsiteY184" fmla="*/ 63501 h 910624"/>
              <a:gd name="connsiteX185" fmla="*/ 11317035 w 12198495"/>
              <a:gd name="connsiteY185" fmla="*/ 66305 h 910624"/>
              <a:gd name="connsiteX186" fmla="*/ 11329186 w 12198495"/>
              <a:gd name="connsiteY186" fmla="*/ 70605 h 910624"/>
              <a:gd name="connsiteX187" fmla="*/ 11336665 w 12198495"/>
              <a:gd name="connsiteY187" fmla="*/ 72848 h 910624"/>
              <a:gd name="connsiteX188" fmla="*/ 11374428 w 12198495"/>
              <a:gd name="connsiteY188" fmla="*/ 73222 h 910624"/>
              <a:gd name="connsiteX189" fmla="*/ 11397236 w 12198495"/>
              <a:gd name="connsiteY189" fmla="*/ 74157 h 910624"/>
              <a:gd name="connsiteX190" fmla="*/ 11411632 w 12198495"/>
              <a:gd name="connsiteY190" fmla="*/ 80887 h 910624"/>
              <a:gd name="connsiteX191" fmla="*/ 11431822 w 12198495"/>
              <a:gd name="connsiteY191" fmla="*/ 116595 h 910624"/>
              <a:gd name="connsiteX192" fmla="*/ 11428457 w 12198495"/>
              <a:gd name="connsiteY192" fmla="*/ 136037 h 910624"/>
              <a:gd name="connsiteX193" fmla="*/ 11425092 w 12198495"/>
              <a:gd name="connsiteY193" fmla="*/ 135103 h 910624"/>
              <a:gd name="connsiteX194" fmla="*/ 11421353 w 12198495"/>
              <a:gd name="connsiteY194" fmla="*/ 139029 h 910624"/>
              <a:gd name="connsiteX195" fmla="*/ 11401350 w 12198495"/>
              <a:gd name="connsiteY195" fmla="*/ 152489 h 910624"/>
              <a:gd name="connsiteX196" fmla="*/ 11380224 w 12198495"/>
              <a:gd name="connsiteY196" fmla="*/ 155293 h 910624"/>
              <a:gd name="connsiteX197" fmla="*/ 11358912 w 12198495"/>
              <a:gd name="connsiteY197" fmla="*/ 174549 h 910624"/>
              <a:gd name="connsiteX198" fmla="*/ 11358164 w 12198495"/>
              <a:gd name="connsiteY198" fmla="*/ 181840 h 910624"/>
              <a:gd name="connsiteX199" fmla="*/ 11352742 w 12198495"/>
              <a:gd name="connsiteY199" fmla="*/ 221100 h 910624"/>
              <a:gd name="connsiteX200" fmla="*/ 11351995 w 12198495"/>
              <a:gd name="connsiteY200" fmla="*/ 256620 h 910624"/>
              <a:gd name="connsiteX201" fmla="*/ 11363399 w 12198495"/>
              <a:gd name="connsiteY201" fmla="*/ 347104 h 910624"/>
              <a:gd name="connsiteX202" fmla="*/ 11399854 w 12198495"/>
              <a:gd name="connsiteY202" fmla="*/ 420389 h 910624"/>
              <a:gd name="connsiteX203" fmla="*/ 11514454 w 12198495"/>
              <a:gd name="connsiteY203" fmla="*/ 454975 h 910624"/>
              <a:gd name="connsiteX204" fmla="*/ 11525298 w 12198495"/>
              <a:gd name="connsiteY204" fmla="*/ 443758 h 910624"/>
              <a:gd name="connsiteX205" fmla="*/ 11537449 w 12198495"/>
              <a:gd name="connsiteY205" fmla="*/ 387299 h 910624"/>
              <a:gd name="connsiteX206" fmla="*/ 11538010 w 12198495"/>
              <a:gd name="connsiteY206" fmla="*/ 373464 h 910624"/>
              <a:gd name="connsiteX207" fmla="*/ 11532402 w 12198495"/>
              <a:gd name="connsiteY207" fmla="*/ 322614 h 910624"/>
              <a:gd name="connsiteX208" fmla="*/ 11533150 w 12198495"/>
              <a:gd name="connsiteY208" fmla="*/ 320184 h 910624"/>
              <a:gd name="connsiteX209" fmla="*/ 11534271 w 12198495"/>
              <a:gd name="connsiteY209" fmla="*/ 314949 h 910624"/>
              <a:gd name="connsiteX210" fmla="*/ 11551844 w 12198495"/>
              <a:gd name="connsiteY210" fmla="*/ 281298 h 910624"/>
              <a:gd name="connsiteX211" fmla="*/ 11568109 w 12198495"/>
              <a:gd name="connsiteY211" fmla="*/ 272137 h 910624"/>
              <a:gd name="connsiteX212" fmla="*/ 11574465 w 12198495"/>
              <a:gd name="connsiteY212" fmla="*/ 255873 h 910624"/>
              <a:gd name="connsiteX213" fmla="*/ 11576709 w 12198495"/>
              <a:gd name="connsiteY213" fmla="*/ 255312 h 910624"/>
              <a:gd name="connsiteX214" fmla="*/ 11578765 w 12198495"/>
              <a:gd name="connsiteY214" fmla="*/ 239608 h 910624"/>
              <a:gd name="connsiteX215" fmla="*/ 11575587 w 12198495"/>
              <a:gd name="connsiteY215" fmla="*/ 231756 h 910624"/>
              <a:gd name="connsiteX216" fmla="*/ 11567735 w 12198495"/>
              <a:gd name="connsiteY216" fmla="*/ 236430 h 910624"/>
              <a:gd name="connsiteX217" fmla="*/ 11562688 w 12198495"/>
              <a:gd name="connsiteY217" fmla="*/ 238486 h 910624"/>
              <a:gd name="connsiteX218" fmla="*/ 11563248 w 12198495"/>
              <a:gd name="connsiteY218" fmla="*/ 208948 h 910624"/>
              <a:gd name="connsiteX219" fmla="*/ 11576522 w 12198495"/>
              <a:gd name="connsiteY219" fmla="*/ 198666 h 910624"/>
              <a:gd name="connsiteX220" fmla="*/ 11578952 w 12198495"/>
              <a:gd name="connsiteY220" fmla="*/ 186140 h 910624"/>
              <a:gd name="connsiteX221" fmla="*/ 11571100 w 12198495"/>
              <a:gd name="connsiteY221" fmla="*/ 171184 h 910624"/>
              <a:gd name="connsiteX222" fmla="*/ 11574465 w 12198495"/>
              <a:gd name="connsiteY222" fmla="*/ 153050 h 910624"/>
              <a:gd name="connsiteX223" fmla="*/ 11578578 w 12198495"/>
              <a:gd name="connsiteY223" fmla="*/ 129868 h 910624"/>
              <a:gd name="connsiteX224" fmla="*/ 11575400 w 12198495"/>
              <a:gd name="connsiteY224" fmla="*/ 124073 h 910624"/>
              <a:gd name="connsiteX225" fmla="*/ 11572409 w 12198495"/>
              <a:gd name="connsiteY225" fmla="*/ 124073 h 910624"/>
              <a:gd name="connsiteX226" fmla="*/ 11572409 w 12198495"/>
              <a:gd name="connsiteY226" fmla="*/ 122390 h 910624"/>
              <a:gd name="connsiteX227" fmla="*/ 11582878 w 12198495"/>
              <a:gd name="connsiteY227" fmla="*/ 105004 h 910624"/>
              <a:gd name="connsiteX228" fmla="*/ 11595591 w 12198495"/>
              <a:gd name="connsiteY228" fmla="*/ 97339 h 910624"/>
              <a:gd name="connsiteX229" fmla="*/ 11666258 w 12198495"/>
              <a:gd name="connsiteY229" fmla="*/ 134916 h 910624"/>
              <a:gd name="connsiteX230" fmla="*/ 11667754 w 12198495"/>
              <a:gd name="connsiteY230" fmla="*/ 137159 h 910624"/>
              <a:gd name="connsiteX231" fmla="*/ 11668875 w 12198495"/>
              <a:gd name="connsiteY231" fmla="*/ 163893 h 910624"/>
              <a:gd name="connsiteX232" fmla="*/ 11675231 w 12198495"/>
              <a:gd name="connsiteY232" fmla="*/ 182588 h 910624"/>
              <a:gd name="connsiteX233" fmla="*/ 11694861 w 12198495"/>
              <a:gd name="connsiteY233" fmla="*/ 195114 h 910624"/>
              <a:gd name="connsiteX234" fmla="*/ 11716174 w 12198495"/>
              <a:gd name="connsiteY234" fmla="*/ 226334 h 910624"/>
              <a:gd name="connsiteX235" fmla="*/ 11733747 w 12198495"/>
              <a:gd name="connsiteY235" fmla="*/ 283167 h 910624"/>
              <a:gd name="connsiteX236" fmla="*/ 11737673 w 12198495"/>
              <a:gd name="connsiteY236" fmla="*/ 337383 h 910624"/>
              <a:gd name="connsiteX237" fmla="*/ 11735804 w 12198495"/>
              <a:gd name="connsiteY237" fmla="*/ 409172 h 910624"/>
              <a:gd name="connsiteX238" fmla="*/ 11742534 w 12198495"/>
              <a:gd name="connsiteY238" fmla="*/ 502273 h 910624"/>
              <a:gd name="connsiteX239" fmla="*/ 11749451 w 12198495"/>
              <a:gd name="connsiteY239" fmla="*/ 573875 h 910624"/>
              <a:gd name="connsiteX240" fmla="*/ 11743094 w 12198495"/>
              <a:gd name="connsiteY240" fmla="*/ 614069 h 910624"/>
              <a:gd name="connsiteX241" fmla="*/ 11740477 w 12198495"/>
              <a:gd name="connsiteY241" fmla="*/ 624539 h 910624"/>
              <a:gd name="connsiteX242" fmla="*/ 11732625 w 12198495"/>
              <a:gd name="connsiteY242" fmla="*/ 663798 h 910624"/>
              <a:gd name="connsiteX243" fmla="*/ 11729634 w 12198495"/>
              <a:gd name="connsiteY243" fmla="*/ 674080 h 910624"/>
              <a:gd name="connsiteX244" fmla="*/ 11712248 w 12198495"/>
              <a:gd name="connsiteY244" fmla="*/ 697823 h 910624"/>
              <a:gd name="connsiteX245" fmla="*/ 11700283 w 12198495"/>
              <a:gd name="connsiteY245" fmla="*/ 726240 h 910624"/>
              <a:gd name="connsiteX246" fmla="*/ 11704957 w 12198495"/>
              <a:gd name="connsiteY246" fmla="*/ 730353 h 910624"/>
              <a:gd name="connsiteX247" fmla="*/ 11717330 w 12198495"/>
              <a:gd name="connsiteY247" fmla="*/ 732929 h 910624"/>
              <a:gd name="connsiteX248" fmla="*/ 12192000 w 12198495"/>
              <a:gd name="connsiteY248" fmla="*/ 732929 h 910624"/>
              <a:gd name="connsiteX249" fmla="*/ 12198481 w 12198495"/>
              <a:gd name="connsiteY249" fmla="*/ 910624 h 910624"/>
              <a:gd name="connsiteX250" fmla="*/ 0 w 12198495"/>
              <a:gd name="connsiteY250" fmla="*/ 908775 h 910624"/>
              <a:gd name="connsiteX251" fmla="*/ 0 w 12198495"/>
              <a:gd name="connsiteY251" fmla="*/ 732929 h 910624"/>
              <a:gd name="connsiteX252" fmla="*/ 10184483 w 12198495"/>
              <a:gd name="connsiteY252" fmla="*/ 732929 h 910624"/>
              <a:gd name="connsiteX253" fmla="*/ 10336481 w 12198495"/>
              <a:gd name="connsiteY253" fmla="*/ 714462 h 910624"/>
              <a:gd name="connsiteX254" fmla="*/ 10349568 w 12198495"/>
              <a:gd name="connsiteY254" fmla="*/ 713901 h 910624"/>
              <a:gd name="connsiteX255" fmla="*/ 10356111 w 12198495"/>
              <a:gd name="connsiteY255" fmla="*/ 709414 h 910624"/>
              <a:gd name="connsiteX256" fmla="*/ 10354615 w 12198495"/>
              <a:gd name="connsiteY256" fmla="*/ 679128 h 910624"/>
              <a:gd name="connsiteX257" fmla="*/ 10358167 w 12198495"/>
              <a:gd name="connsiteY257" fmla="*/ 520594 h 910624"/>
              <a:gd name="connsiteX258" fmla="*/ 10372188 w 12198495"/>
              <a:gd name="connsiteY258" fmla="*/ 482269 h 910624"/>
              <a:gd name="connsiteX259" fmla="*/ 10396679 w 12198495"/>
              <a:gd name="connsiteY259" fmla="*/ 451984 h 910624"/>
              <a:gd name="connsiteX260" fmla="*/ 10447903 w 12198495"/>
              <a:gd name="connsiteY260" fmla="*/ 334765 h 910624"/>
              <a:gd name="connsiteX261" fmla="*/ 10448464 w 12198495"/>
              <a:gd name="connsiteY261" fmla="*/ 261107 h 910624"/>
              <a:gd name="connsiteX262" fmla="*/ 10446408 w 12198495"/>
              <a:gd name="connsiteY262" fmla="*/ 225774 h 910624"/>
              <a:gd name="connsiteX263" fmla="*/ 10448464 w 12198495"/>
              <a:gd name="connsiteY263" fmla="*/ 215678 h 910624"/>
              <a:gd name="connsiteX264" fmla="*/ 10453512 w 12198495"/>
              <a:gd name="connsiteY264" fmla="*/ 201096 h 910624"/>
              <a:gd name="connsiteX265" fmla="*/ 10442856 w 12198495"/>
              <a:gd name="connsiteY265" fmla="*/ 229139 h 910624"/>
              <a:gd name="connsiteX266" fmla="*/ 10417991 w 12198495"/>
              <a:gd name="connsiteY266" fmla="*/ 307471 h 910624"/>
              <a:gd name="connsiteX267" fmla="*/ 10413318 w 12198495"/>
              <a:gd name="connsiteY267" fmla="*/ 312331 h 910624"/>
              <a:gd name="connsiteX268" fmla="*/ 10410513 w 12198495"/>
              <a:gd name="connsiteY268" fmla="*/ 310649 h 910624"/>
              <a:gd name="connsiteX269" fmla="*/ 10388266 w 12198495"/>
              <a:gd name="connsiteY269" fmla="*/ 406929 h 910624"/>
              <a:gd name="connsiteX270" fmla="*/ 10366767 w 12198495"/>
              <a:gd name="connsiteY270" fmla="*/ 418706 h 910624"/>
              <a:gd name="connsiteX271" fmla="*/ 10364337 w 12198495"/>
              <a:gd name="connsiteY271" fmla="*/ 417398 h 910624"/>
              <a:gd name="connsiteX272" fmla="*/ 10363963 w 12198495"/>
              <a:gd name="connsiteY272" fmla="*/ 416650 h 910624"/>
              <a:gd name="connsiteX273" fmla="*/ 10365458 w 12198495"/>
              <a:gd name="connsiteY273" fmla="*/ 415528 h 910624"/>
              <a:gd name="connsiteX274" fmla="*/ 10368263 w 12198495"/>
              <a:gd name="connsiteY274" fmla="*/ 397768 h 910624"/>
              <a:gd name="connsiteX275" fmla="*/ 10360784 w 12198495"/>
              <a:gd name="connsiteY275" fmla="*/ 413472 h 910624"/>
              <a:gd name="connsiteX276" fmla="*/ 10362841 w 12198495"/>
              <a:gd name="connsiteY276" fmla="*/ 393468 h 910624"/>
              <a:gd name="connsiteX277" fmla="*/ 10356298 w 12198495"/>
              <a:gd name="connsiteY277" fmla="*/ 413659 h 910624"/>
              <a:gd name="connsiteX278" fmla="*/ 10355737 w 12198495"/>
              <a:gd name="connsiteY278" fmla="*/ 411041 h 910624"/>
              <a:gd name="connsiteX279" fmla="*/ 10356671 w 12198495"/>
              <a:gd name="connsiteY279" fmla="*/ 393468 h 910624"/>
              <a:gd name="connsiteX280" fmla="*/ 10355176 w 12198495"/>
              <a:gd name="connsiteY280" fmla="*/ 360004 h 910624"/>
              <a:gd name="connsiteX281" fmla="*/ 10369010 w 12198495"/>
              <a:gd name="connsiteY281" fmla="*/ 311023 h 910624"/>
              <a:gd name="connsiteX282" fmla="*/ 10397053 w 12198495"/>
              <a:gd name="connsiteY282" fmla="*/ 275129 h 910624"/>
              <a:gd name="connsiteX283" fmla="*/ 10414252 w 12198495"/>
              <a:gd name="connsiteY283" fmla="*/ 237925 h 910624"/>
              <a:gd name="connsiteX284" fmla="*/ 10429582 w 12198495"/>
              <a:gd name="connsiteY284" fmla="*/ 193244 h 910624"/>
              <a:gd name="connsiteX285" fmla="*/ 10435751 w 12198495"/>
              <a:gd name="connsiteY285" fmla="*/ 178849 h 910624"/>
              <a:gd name="connsiteX286" fmla="*/ 10450521 w 12198495"/>
              <a:gd name="connsiteY286" fmla="*/ 160902 h 910624"/>
              <a:gd name="connsiteX287" fmla="*/ 10481368 w 12198495"/>
              <a:gd name="connsiteY287" fmla="*/ 133233 h 910624"/>
              <a:gd name="connsiteX288" fmla="*/ 10489406 w 12198495"/>
              <a:gd name="connsiteY288" fmla="*/ 118277 h 910624"/>
              <a:gd name="connsiteX289" fmla="*/ 10506232 w 12198495"/>
              <a:gd name="connsiteY289" fmla="*/ 95282 h 910624"/>
              <a:gd name="connsiteX290" fmla="*/ 10529227 w 12198495"/>
              <a:gd name="connsiteY290" fmla="*/ 93039 h 910624"/>
              <a:gd name="connsiteX291" fmla="*/ 10577460 w 12198495"/>
              <a:gd name="connsiteY291" fmla="*/ 80139 h 910624"/>
              <a:gd name="connsiteX292" fmla="*/ 10582321 w 12198495"/>
              <a:gd name="connsiteY292" fmla="*/ 68361 h 910624"/>
              <a:gd name="connsiteX293" fmla="*/ 10581947 w 12198495"/>
              <a:gd name="connsiteY293" fmla="*/ 62005 h 910624"/>
              <a:gd name="connsiteX294" fmla="*/ 10581572 w 12198495"/>
              <a:gd name="connsiteY294" fmla="*/ 47984 h 910624"/>
              <a:gd name="connsiteX295" fmla="*/ 10576899 w 12198495"/>
              <a:gd name="connsiteY295" fmla="*/ 34336 h 910624"/>
              <a:gd name="connsiteX296" fmla="*/ 10572599 w 12198495"/>
              <a:gd name="connsiteY296" fmla="*/ 17137 h 910624"/>
              <a:gd name="connsiteX297" fmla="*/ 10579329 w 12198495"/>
              <a:gd name="connsiteY297" fmla="*/ 1246 h 910624"/>
              <a:gd name="connsiteX298" fmla="*/ 10594846 w 12198495"/>
              <a:gd name="connsiteY298" fmla="*/ 6107 h 910624"/>
              <a:gd name="connsiteX299" fmla="*/ 10632984 w 12198495"/>
              <a:gd name="connsiteY299" fmla="*/ 23867 h 910624"/>
              <a:gd name="connsiteX300" fmla="*/ 10701595 w 12198495"/>
              <a:gd name="connsiteY300" fmla="*/ 30971 h 910624"/>
              <a:gd name="connsiteX301" fmla="*/ 10770392 w 12198495"/>
              <a:gd name="connsiteY301" fmla="*/ 33215 h 910624"/>
              <a:gd name="connsiteX302" fmla="*/ 10898080 w 12198495"/>
              <a:gd name="connsiteY302" fmla="*/ 20689 h 910624"/>
              <a:gd name="connsiteX303" fmla="*/ 10923878 w 12198495"/>
              <a:gd name="connsiteY303" fmla="*/ 5172 h 910624"/>
              <a:gd name="connsiteX304" fmla="*/ 10931520 w 12198495"/>
              <a:gd name="connsiteY304" fmla="*/ 265 h 91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12198495" h="910624">
                <a:moveTo>
                  <a:pt x="11634616" y="695510"/>
                </a:moveTo>
                <a:cubicBezTo>
                  <a:pt x="11632139" y="695346"/>
                  <a:pt x="11629896" y="696047"/>
                  <a:pt x="11628681" y="699880"/>
                </a:cubicBezTo>
                <a:cubicBezTo>
                  <a:pt x="11626064" y="708293"/>
                  <a:pt x="11623634" y="717640"/>
                  <a:pt x="11627185" y="725492"/>
                </a:cubicBezTo>
                <a:cubicBezTo>
                  <a:pt x="11629616" y="730913"/>
                  <a:pt x="11638402" y="728857"/>
                  <a:pt x="11644384" y="729979"/>
                </a:cubicBezTo>
                <a:cubicBezTo>
                  <a:pt x="11646815" y="730539"/>
                  <a:pt x="11649432" y="730539"/>
                  <a:pt x="11651863" y="730913"/>
                </a:cubicBezTo>
                <a:cubicBezTo>
                  <a:pt x="11663267" y="732409"/>
                  <a:pt x="11664014" y="731848"/>
                  <a:pt x="11663080" y="719883"/>
                </a:cubicBezTo>
                <a:cubicBezTo>
                  <a:pt x="11662893" y="718388"/>
                  <a:pt x="11662706" y="716705"/>
                  <a:pt x="11662519" y="715209"/>
                </a:cubicBezTo>
                <a:cubicBezTo>
                  <a:pt x="11659154" y="695954"/>
                  <a:pt x="11663267" y="698197"/>
                  <a:pt x="11641954" y="696328"/>
                </a:cubicBezTo>
                <a:cubicBezTo>
                  <a:pt x="11639804" y="696702"/>
                  <a:pt x="11637093" y="695673"/>
                  <a:pt x="11634616" y="695510"/>
                </a:cubicBezTo>
                <a:close/>
                <a:moveTo>
                  <a:pt x="11559135" y="473903"/>
                </a:moveTo>
                <a:cubicBezTo>
                  <a:pt x="11557873" y="474511"/>
                  <a:pt x="11556611" y="475539"/>
                  <a:pt x="11555396" y="476100"/>
                </a:cubicBezTo>
                <a:cubicBezTo>
                  <a:pt x="11551096" y="477970"/>
                  <a:pt x="11547170" y="480961"/>
                  <a:pt x="11542684" y="481895"/>
                </a:cubicBezTo>
                <a:cubicBezTo>
                  <a:pt x="11529784" y="484513"/>
                  <a:pt x="11526606" y="494047"/>
                  <a:pt x="11525110" y="505078"/>
                </a:cubicBezTo>
                <a:cubicBezTo>
                  <a:pt x="11524736" y="508443"/>
                  <a:pt x="11524363" y="511994"/>
                  <a:pt x="11524736" y="515360"/>
                </a:cubicBezTo>
                <a:cubicBezTo>
                  <a:pt x="11526045" y="529194"/>
                  <a:pt x="11523428" y="542654"/>
                  <a:pt x="11519876" y="555928"/>
                </a:cubicBezTo>
                <a:cubicBezTo>
                  <a:pt x="11515576" y="572005"/>
                  <a:pt x="11511276" y="587896"/>
                  <a:pt x="11506976" y="603787"/>
                </a:cubicBezTo>
                <a:cubicBezTo>
                  <a:pt x="11504920" y="612013"/>
                  <a:pt x="11501742" y="620426"/>
                  <a:pt x="11503611" y="628652"/>
                </a:cubicBezTo>
                <a:cubicBezTo>
                  <a:pt x="11507537" y="645664"/>
                  <a:pt x="11503611" y="661368"/>
                  <a:pt x="11498190" y="677072"/>
                </a:cubicBezTo>
                <a:cubicBezTo>
                  <a:pt x="11495386" y="684924"/>
                  <a:pt x="11494076" y="693336"/>
                  <a:pt x="11491646" y="701375"/>
                </a:cubicBezTo>
                <a:cubicBezTo>
                  <a:pt x="11488842" y="709788"/>
                  <a:pt x="11490525" y="713527"/>
                  <a:pt x="11500246" y="714275"/>
                </a:cubicBezTo>
                <a:cubicBezTo>
                  <a:pt x="11526606" y="716518"/>
                  <a:pt x="11552779" y="719696"/>
                  <a:pt x="11579139" y="722314"/>
                </a:cubicBezTo>
                <a:cubicBezTo>
                  <a:pt x="11601199" y="724557"/>
                  <a:pt x="11601012" y="724370"/>
                  <a:pt x="11601573" y="701188"/>
                </a:cubicBezTo>
                <a:cubicBezTo>
                  <a:pt x="11601760" y="693336"/>
                  <a:pt x="11599330" y="688476"/>
                  <a:pt x="11592039" y="685298"/>
                </a:cubicBezTo>
                <a:cubicBezTo>
                  <a:pt x="11576896" y="678567"/>
                  <a:pt x="11570540" y="667163"/>
                  <a:pt x="11574652" y="650525"/>
                </a:cubicBezTo>
                <a:cubicBezTo>
                  <a:pt x="11575213" y="648468"/>
                  <a:pt x="11575026" y="646225"/>
                  <a:pt x="11575400" y="643234"/>
                </a:cubicBezTo>
                <a:cubicBezTo>
                  <a:pt x="11574278" y="640990"/>
                  <a:pt x="11578204" y="635756"/>
                  <a:pt x="11572035" y="635008"/>
                </a:cubicBezTo>
                <a:cubicBezTo>
                  <a:pt x="11567174" y="634447"/>
                  <a:pt x="11561566" y="634073"/>
                  <a:pt x="11560257" y="640990"/>
                </a:cubicBezTo>
                <a:cubicBezTo>
                  <a:pt x="11558948" y="647347"/>
                  <a:pt x="11555396" y="645477"/>
                  <a:pt x="11552218" y="643047"/>
                </a:cubicBezTo>
                <a:cubicBezTo>
                  <a:pt x="11548292" y="640055"/>
                  <a:pt x="11546610" y="635756"/>
                  <a:pt x="11546797" y="630708"/>
                </a:cubicBezTo>
                <a:cubicBezTo>
                  <a:pt x="11547170" y="621921"/>
                  <a:pt x="11546984" y="613135"/>
                  <a:pt x="11548105" y="604535"/>
                </a:cubicBezTo>
                <a:cubicBezTo>
                  <a:pt x="11552966" y="563780"/>
                  <a:pt x="11558200" y="523025"/>
                  <a:pt x="11563248" y="482269"/>
                </a:cubicBezTo>
                <a:cubicBezTo>
                  <a:pt x="11563622" y="479465"/>
                  <a:pt x="11564931" y="476100"/>
                  <a:pt x="11562874" y="474230"/>
                </a:cubicBezTo>
                <a:cubicBezTo>
                  <a:pt x="11561659" y="473109"/>
                  <a:pt x="11560397" y="473296"/>
                  <a:pt x="11559135" y="473903"/>
                </a:cubicBezTo>
                <a:close/>
                <a:moveTo>
                  <a:pt x="11566614" y="432915"/>
                </a:moveTo>
                <a:cubicBezTo>
                  <a:pt x="11549788" y="443384"/>
                  <a:pt x="11530345" y="452170"/>
                  <a:pt x="11534832" y="477783"/>
                </a:cubicBezTo>
                <a:cubicBezTo>
                  <a:pt x="11561192" y="472361"/>
                  <a:pt x="11572222" y="456657"/>
                  <a:pt x="11566614" y="432915"/>
                </a:cubicBezTo>
                <a:close/>
                <a:moveTo>
                  <a:pt x="11397236" y="427493"/>
                </a:moveTo>
                <a:cubicBezTo>
                  <a:pt x="11402097" y="437214"/>
                  <a:pt x="11408454" y="445066"/>
                  <a:pt x="11415558" y="452544"/>
                </a:cubicBezTo>
                <a:cubicBezTo>
                  <a:pt x="11439300" y="477222"/>
                  <a:pt x="11467904" y="490121"/>
                  <a:pt x="11502676" y="486756"/>
                </a:cubicBezTo>
                <a:cubicBezTo>
                  <a:pt x="11506790" y="486383"/>
                  <a:pt x="11511276" y="486756"/>
                  <a:pt x="11513333" y="482269"/>
                </a:cubicBezTo>
                <a:cubicBezTo>
                  <a:pt x="11516324" y="475539"/>
                  <a:pt x="11518941" y="468622"/>
                  <a:pt x="11520063" y="459835"/>
                </a:cubicBezTo>
                <a:cubicBezTo>
                  <a:pt x="11471456" y="476287"/>
                  <a:pt x="11431448" y="463014"/>
                  <a:pt x="11397236" y="427493"/>
                </a:cubicBezTo>
                <a:close/>
                <a:moveTo>
                  <a:pt x="10946687" y="423941"/>
                </a:moveTo>
                <a:cubicBezTo>
                  <a:pt x="10944069" y="423754"/>
                  <a:pt x="10943508" y="426558"/>
                  <a:pt x="10942386" y="428241"/>
                </a:cubicBezTo>
                <a:cubicBezTo>
                  <a:pt x="10927430" y="452358"/>
                  <a:pt x="10912661" y="476474"/>
                  <a:pt x="10897893" y="500778"/>
                </a:cubicBezTo>
                <a:cubicBezTo>
                  <a:pt x="10892284" y="509938"/>
                  <a:pt x="10888919" y="520034"/>
                  <a:pt x="10888732" y="530876"/>
                </a:cubicBezTo>
                <a:cubicBezTo>
                  <a:pt x="10888545" y="543963"/>
                  <a:pt x="10884245" y="554806"/>
                  <a:pt x="10876394" y="565275"/>
                </a:cubicBezTo>
                <a:cubicBezTo>
                  <a:pt x="10855268" y="592944"/>
                  <a:pt x="10844612" y="624913"/>
                  <a:pt x="10840686" y="659311"/>
                </a:cubicBezTo>
                <a:cubicBezTo>
                  <a:pt x="10842742" y="666042"/>
                  <a:pt x="10839938" y="672772"/>
                  <a:pt x="10840312" y="679689"/>
                </a:cubicBezTo>
                <a:cubicBezTo>
                  <a:pt x="10840499" y="685298"/>
                  <a:pt x="10842555" y="687541"/>
                  <a:pt x="10848164" y="687167"/>
                </a:cubicBezTo>
                <a:cubicBezTo>
                  <a:pt x="10854333" y="686606"/>
                  <a:pt x="10860690" y="686793"/>
                  <a:pt x="10866859" y="686606"/>
                </a:cubicBezTo>
                <a:cubicBezTo>
                  <a:pt x="10914531" y="685672"/>
                  <a:pt x="10962016" y="685484"/>
                  <a:pt x="11009689" y="686606"/>
                </a:cubicBezTo>
                <a:cubicBezTo>
                  <a:pt x="11022775" y="686980"/>
                  <a:pt x="11035862" y="686606"/>
                  <a:pt x="11048948" y="686980"/>
                </a:cubicBezTo>
                <a:cubicBezTo>
                  <a:pt x="11052874" y="686980"/>
                  <a:pt x="11054557" y="684924"/>
                  <a:pt x="11054931" y="681559"/>
                </a:cubicBezTo>
                <a:cubicBezTo>
                  <a:pt x="11044274" y="642486"/>
                  <a:pt x="11025954" y="607339"/>
                  <a:pt x="10998846" y="577240"/>
                </a:cubicBezTo>
                <a:cubicBezTo>
                  <a:pt x="10990433" y="568080"/>
                  <a:pt x="10984824" y="557984"/>
                  <a:pt x="10985572" y="545459"/>
                </a:cubicBezTo>
                <a:cubicBezTo>
                  <a:pt x="10986133" y="534615"/>
                  <a:pt x="10984077" y="524333"/>
                  <a:pt x="10981272" y="514051"/>
                </a:cubicBezTo>
                <a:cubicBezTo>
                  <a:pt x="10973420" y="484700"/>
                  <a:pt x="10962203" y="456844"/>
                  <a:pt x="10950238" y="428989"/>
                </a:cubicBezTo>
                <a:cubicBezTo>
                  <a:pt x="10949491" y="427119"/>
                  <a:pt x="10949117" y="424315"/>
                  <a:pt x="10946687" y="423941"/>
                </a:cubicBezTo>
                <a:close/>
                <a:moveTo>
                  <a:pt x="11552779" y="389729"/>
                </a:moveTo>
                <a:cubicBezTo>
                  <a:pt x="11549414" y="389168"/>
                  <a:pt x="11549227" y="391411"/>
                  <a:pt x="11548853" y="393468"/>
                </a:cubicBezTo>
                <a:cubicBezTo>
                  <a:pt x="11546236" y="407863"/>
                  <a:pt x="11543806" y="422259"/>
                  <a:pt x="11541375" y="436654"/>
                </a:cubicBezTo>
                <a:cubicBezTo>
                  <a:pt x="11541001" y="438523"/>
                  <a:pt x="11540254" y="441327"/>
                  <a:pt x="11544180" y="440579"/>
                </a:cubicBezTo>
                <a:cubicBezTo>
                  <a:pt x="11554462" y="438710"/>
                  <a:pt x="11569604" y="421137"/>
                  <a:pt x="11569604" y="410854"/>
                </a:cubicBezTo>
                <a:cubicBezTo>
                  <a:pt x="11569604" y="401507"/>
                  <a:pt x="11561566" y="391599"/>
                  <a:pt x="11552779" y="389729"/>
                </a:cubicBezTo>
                <a:close/>
                <a:moveTo>
                  <a:pt x="10553296" y="389238"/>
                </a:moveTo>
                <a:cubicBezTo>
                  <a:pt x="10551707" y="388701"/>
                  <a:pt x="10549604" y="389729"/>
                  <a:pt x="10546613" y="392159"/>
                </a:cubicBezTo>
                <a:cubicBezTo>
                  <a:pt x="10529601" y="405807"/>
                  <a:pt x="10511840" y="418706"/>
                  <a:pt x="10495015" y="432540"/>
                </a:cubicBezTo>
                <a:cubicBezTo>
                  <a:pt x="10466224" y="456283"/>
                  <a:pt x="10439678" y="482083"/>
                  <a:pt x="10419487" y="513677"/>
                </a:cubicBezTo>
                <a:cubicBezTo>
                  <a:pt x="10412757" y="524520"/>
                  <a:pt x="10407709" y="535737"/>
                  <a:pt x="10408831" y="548824"/>
                </a:cubicBezTo>
                <a:cubicBezTo>
                  <a:pt x="10409204" y="554058"/>
                  <a:pt x="10408270" y="559480"/>
                  <a:pt x="10406027" y="564341"/>
                </a:cubicBezTo>
                <a:cubicBezTo>
                  <a:pt x="10392566" y="594066"/>
                  <a:pt x="10391818" y="625286"/>
                  <a:pt x="10395183" y="656881"/>
                </a:cubicBezTo>
                <a:cubicBezTo>
                  <a:pt x="10396679" y="671837"/>
                  <a:pt x="10400792" y="686606"/>
                  <a:pt x="10400605" y="701375"/>
                </a:cubicBezTo>
                <a:cubicBezTo>
                  <a:pt x="10400605" y="711470"/>
                  <a:pt x="10403970" y="711470"/>
                  <a:pt x="10411448" y="710910"/>
                </a:cubicBezTo>
                <a:lnTo>
                  <a:pt x="10487911" y="705488"/>
                </a:lnTo>
                <a:cubicBezTo>
                  <a:pt x="10552408" y="700254"/>
                  <a:pt x="10617093" y="696328"/>
                  <a:pt x="10681778" y="693336"/>
                </a:cubicBezTo>
                <a:cubicBezTo>
                  <a:pt x="10690191" y="692963"/>
                  <a:pt x="10694864" y="689598"/>
                  <a:pt x="10697669" y="681933"/>
                </a:cubicBezTo>
                <a:cubicBezTo>
                  <a:pt x="10683835" y="679315"/>
                  <a:pt x="10683461" y="679128"/>
                  <a:pt x="10679348" y="672585"/>
                </a:cubicBezTo>
                <a:cubicBezTo>
                  <a:pt x="10652614" y="629586"/>
                  <a:pt x="10622702" y="588831"/>
                  <a:pt x="10589238" y="551067"/>
                </a:cubicBezTo>
                <a:cubicBezTo>
                  <a:pt x="10570730" y="530129"/>
                  <a:pt x="10561195" y="508629"/>
                  <a:pt x="10563812" y="480213"/>
                </a:cubicBezTo>
                <a:cubicBezTo>
                  <a:pt x="10566430" y="451984"/>
                  <a:pt x="10563252" y="423567"/>
                  <a:pt x="10556895" y="395711"/>
                </a:cubicBezTo>
                <a:cubicBezTo>
                  <a:pt x="10555961" y="391879"/>
                  <a:pt x="10554886" y="389776"/>
                  <a:pt x="10553296" y="389238"/>
                </a:cubicBezTo>
                <a:close/>
                <a:moveTo>
                  <a:pt x="10641210" y="347478"/>
                </a:moveTo>
                <a:cubicBezTo>
                  <a:pt x="10635788" y="344487"/>
                  <a:pt x="10634293" y="346356"/>
                  <a:pt x="10632984" y="351404"/>
                </a:cubicBezTo>
                <a:cubicBezTo>
                  <a:pt x="10631302" y="357948"/>
                  <a:pt x="10630741" y="364678"/>
                  <a:pt x="10627562" y="370847"/>
                </a:cubicBezTo>
                <a:cubicBezTo>
                  <a:pt x="10626441" y="375521"/>
                  <a:pt x="10625319" y="380008"/>
                  <a:pt x="10624197" y="384494"/>
                </a:cubicBezTo>
                <a:cubicBezTo>
                  <a:pt x="10624197" y="392720"/>
                  <a:pt x="10622328" y="400572"/>
                  <a:pt x="10619897" y="408237"/>
                </a:cubicBezTo>
                <a:cubicBezTo>
                  <a:pt x="10619337" y="410854"/>
                  <a:pt x="10618962" y="413659"/>
                  <a:pt x="10618402" y="416276"/>
                </a:cubicBezTo>
                <a:cubicBezTo>
                  <a:pt x="10613915" y="441140"/>
                  <a:pt x="10613167" y="466379"/>
                  <a:pt x="10614850" y="491617"/>
                </a:cubicBezTo>
                <a:cubicBezTo>
                  <a:pt x="10615785" y="505078"/>
                  <a:pt x="10618776" y="517977"/>
                  <a:pt x="10628684" y="528446"/>
                </a:cubicBezTo>
                <a:cubicBezTo>
                  <a:pt x="10632423" y="532559"/>
                  <a:pt x="10635040" y="537607"/>
                  <a:pt x="10636349" y="543215"/>
                </a:cubicBezTo>
                <a:cubicBezTo>
                  <a:pt x="10640649" y="561349"/>
                  <a:pt x="10649809" y="577240"/>
                  <a:pt x="10660466" y="592383"/>
                </a:cubicBezTo>
                <a:cubicBezTo>
                  <a:pt x="10675422" y="613509"/>
                  <a:pt x="10694117" y="631643"/>
                  <a:pt x="10713372" y="648842"/>
                </a:cubicBezTo>
                <a:cubicBezTo>
                  <a:pt x="10720664" y="655199"/>
                  <a:pt x="10727394" y="662116"/>
                  <a:pt x="10729824" y="672024"/>
                </a:cubicBezTo>
                <a:cubicBezTo>
                  <a:pt x="10730385" y="674828"/>
                  <a:pt x="10732068" y="677072"/>
                  <a:pt x="10734685" y="678567"/>
                </a:cubicBezTo>
                <a:cubicBezTo>
                  <a:pt x="10748706" y="685858"/>
                  <a:pt x="10762166" y="691654"/>
                  <a:pt x="10779366" y="690719"/>
                </a:cubicBezTo>
                <a:cubicBezTo>
                  <a:pt x="10795257" y="689784"/>
                  <a:pt x="10804043" y="685110"/>
                  <a:pt x="10807409" y="669781"/>
                </a:cubicBezTo>
                <a:cubicBezTo>
                  <a:pt x="10808530" y="664733"/>
                  <a:pt x="10811334" y="659872"/>
                  <a:pt x="10813204" y="655012"/>
                </a:cubicBezTo>
                <a:cubicBezTo>
                  <a:pt x="10828721" y="615378"/>
                  <a:pt x="10837507" y="574810"/>
                  <a:pt x="10833956" y="531811"/>
                </a:cubicBezTo>
                <a:cubicBezTo>
                  <a:pt x="10833020" y="521155"/>
                  <a:pt x="10835825" y="510873"/>
                  <a:pt x="10842742" y="502086"/>
                </a:cubicBezTo>
                <a:cubicBezTo>
                  <a:pt x="10851529" y="494795"/>
                  <a:pt x="10855642" y="484513"/>
                  <a:pt x="10859754" y="474604"/>
                </a:cubicBezTo>
                <a:cubicBezTo>
                  <a:pt x="10873963" y="440393"/>
                  <a:pt x="10883684" y="404685"/>
                  <a:pt x="10892658" y="368790"/>
                </a:cubicBezTo>
                <a:cubicBezTo>
                  <a:pt x="10894527" y="360752"/>
                  <a:pt x="10891536" y="360565"/>
                  <a:pt x="10885180" y="362621"/>
                </a:cubicBezTo>
                <a:cubicBezTo>
                  <a:pt x="10869102" y="367856"/>
                  <a:pt x="10852837" y="371595"/>
                  <a:pt x="10836199" y="374025"/>
                </a:cubicBezTo>
                <a:cubicBezTo>
                  <a:pt x="10821243" y="376269"/>
                  <a:pt x="10806287" y="380008"/>
                  <a:pt x="10791518" y="379634"/>
                </a:cubicBezTo>
                <a:cubicBezTo>
                  <a:pt x="10776188" y="379260"/>
                  <a:pt x="10760484" y="378699"/>
                  <a:pt x="10745154" y="377016"/>
                </a:cubicBezTo>
                <a:cubicBezTo>
                  <a:pt x="10738798" y="378512"/>
                  <a:pt x="10733002" y="376455"/>
                  <a:pt x="10727020" y="374586"/>
                </a:cubicBezTo>
                <a:cubicBezTo>
                  <a:pt x="10721786" y="373651"/>
                  <a:pt x="10716738" y="372530"/>
                  <a:pt x="10711503" y="371408"/>
                </a:cubicBezTo>
                <a:cubicBezTo>
                  <a:pt x="10704960" y="371969"/>
                  <a:pt x="10699164" y="369912"/>
                  <a:pt x="10693369" y="367108"/>
                </a:cubicBezTo>
                <a:cubicBezTo>
                  <a:pt x="10680469" y="361313"/>
                  <a:pt x="10666074" y="360004"/>
                  <a:pt x="10653735" y="352713"/>
                </a:cubicBezTo>
                <a:cubicBezTo>
                  <a:pt x="10648875" y="352713"/>
                  <a:pt x="10645136" y="349722"/>
                  <a:pt x="10641210" y="347478"/>
                </a:cubicBezTo>
                <a:close/>
                <a:moveTo>
                  <a:pt x="10369758" y="338879"/>
                </a:moveTo>
                <a:cubicBezTo>
                  <a:pt x="10365271" y="344674"/>
                  <a:pt x="10362280" y="350844"/>
                  <a:pt x="10362654" y="357948"/>
                </a:cubicBezTo>
                <a:cubicBezTo>
                  <a:pt x="10363402" y="358321"/>
                  <a:pt x="10364150" y="358508"/>
                  <a:pt x="10364898" y="358695"/>
                </a:cubicBezTo>
                <a:cubicBezTo>
                  <a:pt x="10366580" y="352152"/>
                  <a:pt x="10368075" y="345609"/>
                  <a:pt x="10369758" y="338879"/>
                </a:cubicBezTo>
                <a:close/>
                <a:moveTo>
                  <a:pt x="11346424" y="288619"/>
                </a:moveTo>
                <a:lnTo>
                  <a:pt x="11350474" y="306943"/>
                </a:lnTo>
                <a:cubicBezTo>
                  <a:pt x="11350669" y="311980"/>
                  <a:pt x="11350865" y="317016"/>
                  <a:pt x="11351060" y="322053"/>
                </a:cubicBezTo>
                <a:lnTo>
                  <a:pt x="11346424" y="288619"/>
                </a:lnTo>
                <a:close/>
                <a:moveTo>
                  <a:pt x="11349751" y="159406"/>
                </a:moveTo>
                <a:cubicBezTo>
                  <a:pt x="11340030" y="160528"/>
                  <a:pt x="11338160" y="163332"/>
                  <a:pt x="11338160" y="178288"/>
                </a:cubicBezTo>
                <a:cubicBezTo>
                  <a:pt x="11336291" y="190253"/>
                  <a:pt x="11335543" y="202218"/>
                  <a:pt x="11336104" y="214183"/>
                </a:cubicBezTo>
                <a:lnTo>
                  <a:pt x="11346424" y="288619"/>
                </a:lnTo>
                <a:lnTo>
                  <a:pt x="11329934" y="213996"/>
                </a:lnTo>
                <a:cubicBezTo>
                  <a:pt x="11330495" y="201283"/>
                  <a:pt x="11331056" y="188757"/>
                  <a:pt x="11331617" y="176232"/>
                </a:cubicBezTo>
                <a:cubicBezTo>
                  <a:pt x="11331804" y="172866"/>
                  <a:pt x="11333673" y="168754"/>
                  <a:pt x="11330682" y="166697"/>
                </a:cubicBezTo>
                <a:cubicBezTo>
                  <a:pt x="11327130" y="164454"/>
                  <a:pt x="11323765" y="167819"/>
                  <a:pt x="11320587" y="169315"/>
                </a:cubicBezTo>
                <a:cubicBezTo>
                  <a:pt x="11318718" y="170249"/>
                  <a:pt x="11317035" y="171558"/>
                  <a:pt x="11315166" y="172680"/>
                </a:cubicBezTo>
                <a:cubicBezTo>
                  <a:pt x="11301144" y="181279"/>
                  <a:pt x="11288806" y="192122"/>
                  <a:pt x="11277776" y="204461"/>
                </a:cubicBezTo>
                <a:cubicBezTo>
                  <a:pt x="11273662" y="208761"/>
                  <a:pt x="11269549" y="212874"/>
                  <a:pt x="11265436" y="217174"/>
                </a:cubicBezTo>
                <a:cubicBezTo>
                  <a:pt x="11243563" y="240730"/>
                  <a:pt x="11222438" y="265033"/>
                  <a:pt x="11199630" y="287467"/>
                </a:cubicBezTo>
                <a:cubicBezTo>
                  <a:pt x="11156632" y="329531"/>
                  <a:pt x="11105220" y="337383"/>
                  <a:pt x="11051004" y="311958"/>
                </a:cubicBezTo>
                <a:cubicBezTo>
                  <a:pt x="11049696" y="311397"/>
                  <a:pt x="11048200" y="311023"/>
                  <a:pt x="11045770" y="310088"/>
                </a:cubicBezTo>
                <a:cubicBezTo>
                  <a:pt x="11046518" y="325979"/>
                  <a:pt x="11037918" y="336635"/>
                  <a:pt x="11027636" y="345983"/>
                </a:cubicBezTo>
                <a:cubicBezTo>
                  <a:pt x="11018662" y="354209"/>
                  <a:pt x="11014175" y="364678"/>
                  <a:pt x="11014175" y="376643"/>
                </a:cubicBezTo>
                <a:cubicBezTo>
                  <a:pt x="11014362" y="394777"/>
                  <a:pt x="11016232" y="412724"/>
                  <a:pt x="11019036" y="430484"/>
                </a:cubicBezTo>
                <a:lnTo>
                  <a:pt x="11019036" y="430671"/>
                </a:lnTo>
                <a:cubicBezTo>
                  <a:pt x="11018849" y="432167"/>
                  <a:pt x="11019036" y="433662"/>
                  <a:pt x="11019784" y="435158"/>
                </a:cubicBezTo>
                <a:cubicBezTo>
                  <a:pt x="11020719" y="461518"/>
                  <a:pt x="11024644" y="487504"/>
                  <a:pt x="11028197" y="513490"/>
                </a:cubicBezTo>
                <a:cubicBezTo>
                  <a:pt x="11030628" y="530129"/>
                  <a:pt x="11042031" y="542468"/>
                  <a:pt x="11049322" y="556676"/>
                </a:cubicBezTo>
                <a:cubicBezTo>
                  <a:pt x="11049509" y="559854"/>
                  <a:pt x="11049883" y="562845"/>
                  <a:pt x="11049883" y="566023"/>
                </a:cubicBezTo>
                <a:cubicBezTo>
                  <a:pt x="11049509" y="607713"/>
                  <a:pt x="11063718" y="644543"/>
                  <a:pt x="11085590" y="679128"/>
                </a:cubicBezTo>
                <a:cubicBezTo>
                  <a:pt x="11090077" y="686232"/>
                  <a:pt x="11095499" y="689784"/>
                  <a:pt x="11104472" y="689971"/>
                </a:cubicBezTo>
                <a:cubicBezTo>
                  <a:pt x="11175327" y="692028"/>
                  <a:pt x="11246181" y="694645"/>
                  <a:pt x="11317035" y="699880"/>
                </a:cubicBezTo>
                <a:cubicBezTo>
                  <a:pt x="11365081" y="703245"/>
                  <a:pt x="11413127" y="706049"/>
                  <a:pt x="11460986" y="711097"/>
                </a:cubicBezTo>
                <a:cubicBezTo>
                  <a:pt x="11466782" y="711844"/>
                  <a:pt x="11471269" y="710723"/>
                  <a:pt x="11472764" y="703993"/>
                </a:cubicBezTo>
                <a:cubicBezTo>
                  <a:pt x="11476690" y="687354"/>
                  <a:pt x="11481177" y="670715"/>
                  <a:pt x="11480056" y="653703"/>
                </a:cubicBezTo>
                <a:cubicBezTo>
                  <a:pt x="11479120" y="632764"/>
                  <a:pt x="11483047" y="613135"/>
                  <a:pt x="11491272" y="594066"/>
                </a:cubicBezTo>
                <a:cubicBezTo>
                  <a:pt x="11495572" y="584905"/>
                  <a:pt x="11498376" y="575371"/>
                  <a:pt x="11500620" y="565649"/>
                </a:cubicBezTo>
                <a:cubicBezTo>
                  <a:pt x="11505481" y="545272"/>
                  <a:pt x="11506042" y="524333"/>
                  <a:pt x="11508659" y="503582"/>
                </a:cubicBezTo>
                <a:cubicBezTo>
                  <a:pt x="11510154" y="492552"/>
                  <a:pt x="11510154" y="492178"/>
                  <a:pt x="11499124" y="492925"/>
                </a:cubicBezTo>
                <a:cubicBezTo>
                  <a:pt x="11464352" y="495169"/>
                  <a:pt x="11435935" y="481895"/>
                  <a:pt x="11412193" y="457405"/>
                </a:cubicBezTo>
                <a:cubicBezTo>
                  <a:pt x="11405088" y="449927"/>
                  <a:pt x="11398919" y="441888"/>
                  <a:pt x="11392189" y="434036"/>
                </a:cubicBezTo>
                <a:cubicBezTo>
                  <a:pt x="11392002" y="434036"/>
                  <a:pt x="11392002" y="434223"/>
                  <a:pt x="11392002" y="434223"/>
                </a:cubicBezTo>
                <a:cubicBezTo>
                  <a:pt x="11387702" y="427680"/>
                  <a:pt x="11383216" y="421324"/>
                  <a:pt x="11380785" y="413845"/>
                </a:cubicBezTo>
                <a:cubicBezTo>
                  <a:pt x="11376298" y="403189"/>
                  <a:pt x="11372186" y="391973"/>
                  <a:pt x="11366950" y="381503"/>
                </a:cubicBezTo>
                <a:lnTo>
                  <a:pt x="11350474" y="306943"/>
                </a:lnTo>
                <a:lnTo>
                  <a:pt x="11346947" y="216052"/>
                </a:lnTo>
                <a:cubicBezTo>
                  <a:pt x="11348816" y="203526"/>
                  <a:pt x="11350499" y="191001"/>
                  <a:pt x="11352369" y="178475"/>
                </a:cubicBezTo>
                <a:cubicBezTo>
                  <a:pt x="11353303" y="173801"/>
                  <a:pt x="11354051" y="169315"/>
                  <a:pt x="11354986" y="164828"/>
                </a:cubicBezTo>
                <a:cubicBezTo>
                  <a:pt x="11356108" y="160154"/>
                  <a:pt x="11354425" y="158845"/>
                  <a:pt x="11349751" y="159406"/>
                </a:cubicBezTo>
                <a:close/>
                <a:moveTo>
                  <a:pt x="10931520" y="265"/>
                </a:moveTo>
                <a:cubicBezTo>
                  <a:pt x="10934208" y="-249"/>
                  <a:pt x="10937059" y="499"/>
                  <a:pt x="10940144" y="2929"/>
                </a:cubicBezTo>
                <a:cubicBezTo>
                  <a:pt x="10941265" y="4237"/>
                  <a:pt x="10942386" y="5359"/>
                  <a:pt x="10943321" y="6668"/>
                </a:cubicBezTo>
                <a:cubicBezTo>
                  <a:pt x="10949304" y="14520"/>
                  <a:pt x="10947621" y="22371"/>
                  <a:pt x="10943695" y="30224"/>
                </a:cubicBezTo>
                <a:cubicBezTo>
                  <a:pt x="10939208" y="35645"/>
                  <a:pt x="10935844" y="41254"/>
                  <a:pt x="10937526" y="48731"/>
                </a:cubicBezTo>
                <a:cubicBezTo>
                  <a:pt x="10937900" y="50975"/>
                  <a:pt x="10936965" y="52845"/>
                  <a:pt x="10936218" y="54901"/>
                </a:cubicBezTo>
                <a:cubicBezTo>
                  <a:pt x="10934160" y="53405"/>
                  <a:pt x="10932291" y="51349"/>
                  <a:pt x="10930983" y="47797"/>
                </a:cubicBezTo>
                <a:cubicBezTo>
                  <a:pt x="10931730" y="54527"/>
                  <a:pt x="10932104" y="61444"/>
                  <a:pt x="10930422" y="68175"/>
                </a:cubicBezTo>
                <a:cubicBezTo>
                  <a:pt x="10928926" y="74531"/>
                  <a:pt x="10929674" y="78270"/>
                  <a:pt x="10937713" y="79765"/>
                </a:cubicBezTo>
                <a:cubicBezTo>
                  <a:pt x="10953417" y="82570"/>
                  <a:pt x="10967064" y="89674"/>
                  <a:pt x="10973794" y="105751"/>
                </a:cubicBezTo>
                <a:cubicBezTo>
                  <a:pt x="10974542" y="107247"/>
                  <a:pt x="10975851" y="109116"/>
                  <a:pt x="10977346" y="109864"/>
                </a:cubicBezTo>
                <a:cubicBezTo>
                  <a:pt x="10991180" y="116781"/>
                  <a:pt x="11002024" y="127625"/>
                  <a:pt x="11013802" y="137159"/>
                </a:cubicBezTo>
                <a:cubicBezTo>
                  <a:pt x="11021840" y="146320"/>
                  <a:pt x="11030440" y="155293"/>
                  <a:pt x="11039975" y="163145"/>
                </a:cubicBezTo>
                <a:cubicBezTo>
                  <a:pt x="11053435" y="178101"/>
                  <a:pt x="11069326" y="190066"/>
                  <a:pt x="11087834" y="197731"/>
                </a:cubicBezTo>
                <a:cubicBezTo>
                  <a:pt x="11120363" y="211005"/>
                  <a:pt x="11152145" y="209135"/>
                  <a:pt x="11181870" y="189131"/>
                </a:cubicBezTo>
                <a:cubicBezTo>
                  <a:pt x="11193648" y="179971"/>
                  <a:pt x="11203930" y="169501"/>
                  <a:pt x="11210660" y="156041"/>
                </a:cubicBezTo>
                <a:cubicBezTo>
                  <a:pt x="11212717" y="152489"/>
                  <a:pt x="11215334" y="148937"/>
                  <a:pt x="11217204" y="145011"/>
                </a:cubicBezTo>
                <a:cubicBezTo>
                  <a:pt x="11223560" y="132485"/>
                  <a:pt x="11227672" y="119025"/>
                  <a:pt x="11235712" y="107621"/>
                </a:cubicBezTo>
                <a:cubicBezTo>
                  <a:pt x="11242442" y="98086"/>
                  <a:pt x="11245807" y="89487"/>
                  <a:pt x="11240946" y="77335"/>
                </a:cubicBezTo>
                <a:cubicBezTo>
                  <a:pt x="11236085" y="64996"/>
                  <a:pt x="11240198" y="61631"/>
                  <a:pt x="11252911" y="63875"/>
                </a:cubicBezTo>
                <a:cubicBezTo>
                  <a:pt x="11251789" y="61818"/>
                  <a:pt x="11250481" y="60136"/>
                  <a:pt x="11248798" y="58827"/>
                </a:cubicBezTo>
                <a:cubicBezTo>
                  <a:pt x="11250481" y="58640"/>
                  <a:pt x="11252350" y="58640"/>
                  <a:pt x="11254220" y="58453"/>
                </a:cubicBezTo>
                <a:cubicBezTo>
                  <a:pt x="11255154" y="58827"/>
                  <a:pt x="11255902" y="59388"/>
                  <a:pt x="11256650" y="60136"/>
                </a:cubicBezTo>
                <a:cubicBezTo>
                  <a:pt x="11263754" y="64996"/>
                  <a:pt x="11270858" y="64809"/>
                  <a:pt x="11279458" y="63501"/>
                </a:cubicBezTo>
                <a:cubicBezTo>
                  <a:pt x="11291796" y="61631"/>
                  <a:pt x="11304883" y="59949"/>
                  <a:pt x="11317035" y="66305"/>
                </a:cubicBezTo>
                <a:cubicBezTo>
                  <a:pt x="11320961" y="68361"/>
                  <a:pt x="11325448" y="68548"/>
                  <a:pt x="11329186" y="70605"/>
                </a:cubicBezTo>
                <a:cubicBezTo>
                  <a:pt x="11331430" y="72100"/>
                  <a:pt x="11333486" y="73970"/>
                  <a:pt x="11336665" y="72848"/>
                </a:cubicBezTo>
                <a:cubicBezTo>
                  <a:pt x="11349377" y="68548"/>
                  <a:pt x="11361903" y="71726"/>
                  <a:pt x="11374428" y="73222"/>
                </a:cubicBezTo>
                <a:cubicBezTo>
                  <a:pt x="11382094" y="74157"/>
                  <a:pt x="11389759" y="74718"/>
                  <a:pt x="11397236" y="74157"/>
                </a:cubicBezTo>
                <a:cubicBezTo>
                  <a:pt x="11403780" y="73596"/>
                  <a:pt x="11408454" y="76026"/>
                  <a:pt x="11411632" y="80887"/>
                </a:cubicBezTo>
                <a:cubicBezTo>
                  <a:pt x="11419296" y="92291"/>
                  <a:pt x="11427336" y="103508"/>
                  <a:pt x="11431822" y="116595"/>
                </a:cubicBezTo>
                <a:cubicBezTo>
                  <a:pt x="11434252" y="123699"/>
                  <a:pt x="11434626" y="130616"/>
                  <a:pt x="11428457" y="136037"/>
                </a:cubicBezTo>
                <a:cubicBezTo>
                  <a:pt x="11427336" y="135850"/>
                  <a:pt x="11426214" y="135476"/>
                  <a:pt x="11425092" y="135103"/>
                </a:cubicBezTo>
                <a:cubicBezTo>
                  <a:pt x="11423783" y="136411"/>
                  <a:pt x="11421727" y="137533"/>
                  <a:pt x="11421353" y="139029"/>
                </a:cubicBezTo>
                <a:cubicBezTo>
                  <a:pt x="11418549" y="149498"/>
                  <a:pt x="11410510" y="151554"/>
                  <a:pt x="11401350" y="152489"/>
                </a:cubicBezTo>
                <a:cubicBezTo>
                  <a:pt x="11394432" y="153237"/>
                  <a:pt x="11387328" y="154359"/>
                  <a:pt x="11380224" y="155293"/>
                </a:cubicBezTo>
                <a:cubicBezTo>
                  <a:pt x="11362090" y="156602"/>
                  <a:pt x="11362090" y="156602"/>
                  <a:pt x="11358912" y="174549"/>
                </a:cubicBezTo>
                <a:cubicBezTo>
                  <a:pt x="11358351" y="176980"/>
                  <a:pt x="11358351" y="179410"/>
                  <a:pt x="11358164" y="181840"/>
                </a:cubicBezTo>
                <a:cubicBezTo>
                  <a:pt x="11354799" y="194553"/>
                  <a:pt x="11353864" y="207826"/>
                  <a:pt x="11352742" y="221100"/>
                </a:cubicBezTo>
                <a:cubicBezTo>
                  <a:pt x="11352556" y="233065"/>
                  <a:pt x="11351995" y="244843"/>
                  <a:pt x="11351995" y="256620"/>
                </a:cubicBezTo>
                <a:cubicBezTo>
                  <a:pt x="11351995" y="287280"/>
                  <a:pt x="11354986" y="317566"/>
                  <a:pt x="11363399" y="347104"/>
                </a:cubicBezTo>
                <a:cubicBezTo>
                  <a:pt x="11367512" y="375708"/>
                  <a:pt x="11381533" y="399264"/>
                  <a:pt x="11399854" y="420389"/>
                </a:cubicBezTo>
                <a:cubicBezTo>
                  <a:pt x="11429766" y="454601"/>
                  <a:pt x="11469212" y="470492"/>
                  <a:pt x="11514454" y="454975"/>
                </a:cubicBezTo>
                <a:cubicBezTo>
                  <a:pt x="11520250" y="453105"/>
                  <a:pt x="11523802" y="450114"/>
                  <a:pt x="11525298" y="443758"/>
                </a:cubicBezTo>
                <a:cubicBezTo>
                  <a:pt x="11529971" y="425063"/>
                  <a:pt x="11534271" y="406368"/>
                  <a:pt x="11537449" y="387299"/>
                </a:cubicBezTo>
                <a:cubicBezTo>
                  <a:pt x="11538197" y="382625"/>
                  <a:pt x="11540254" y="377764"/>
                  <a:pt x="11538010" y="373464"/>
                </a:cubicBezTo>
                <a:cubicBezTo>
                  <a:pt x="11529036" y="357200"/>
                  <a:pt x="11529784" y="340000"/>
                  <a:pt x="11532402" y="322614"/>
                </a:cubicBezTo>
                <a:lnTo>
                  <a:pt x="11533150" y="320184"/>
                </a:lnTo>
                <a:cubicBezTo>
                  <a:pt x="11533524" y="318501"/>
                  <a:pt x="11533897" y="316631"/>
                  <a:pt x="11534271" y="314949"/>
                </a:cubicBezTo>
                <a:cubicBezTo>
                  <a:pt x="11536328" y="301862"/>
                  <a:pt x="11542684" y="290832"/>
                  <a:pt x="11551844" y="281298"/>
                </a:cubicBezTo>
                <a:cubicBezTo>
                  <a:pt x="11555958" y="276063"/>
                  <a:pt x="11562126" y="274381"/>
                  <a:pt x="11568109" y="272137"/>
                </a:cubicBezTo>
                <a:cubicBezTo>
                  <a:pt x="11574091" y="267837"/>
                  <a:pt x="11575026" y="262042"/>
                  <a:pt x="11574465" y="255873"/>
                </a:cubicBezTo>
                <a:cubicBezTo>
                  <a:pt x="11575213" y="256246"/>
                  <a:pt x="11575961" y="256060"/>
                  <a:pt x="11576709" y="255312"/>
                </a:cubicBezTo>
                <a:cubicBezTo>
                  <a:pt x="11577457" y="250077"/>
                  <a:pt x="11578391" y="244843"/>
                  <a:pt x="11578765" y="239608"/>
                </a:cubicBezTo>
                <a:cubicBezTo>
                  <a:pt x="11578952" y="236617"/>
                  <a:pt x="11579513" y="232878"/>
                  <a:pt x="11575587" y="231756"/>
                </a:cubicBezTo>
                <a:cubicBezTo>
                  <a:pt x="11571848" y="230634"/>
                  <a:pt x="11569044" y="232878"/>
                  <a:pt x="11567735" y="236430"/>
                </a:cubicBezTo>
                <a:cubicBezTo>
                  <a:pt x="11566800" y="239047"/>
                  <a:pt x="11565679" y="241664"/>
                  <a:pt x="11562688" y="238486"/>
                </a:cubicBezTo>
                <a:cubicBezTo>
                  <a:pt x="11554088" y="229513"/>
                  <a:pt x="11552218" y="216052"/>
                  <a:pt x="11563248" y="208948"/>
                </a:cubicBezTo>
                <a:cubicBezTo>
                  <a:pt x="11567922" y="205770"/>
                  <a:pt x="11572409" y="202405"/>
                  <a:pt x="11576522" y="198666"/>
                </a:cubicBezTo>
                <a:cubicBezTo>
                  <a:pt x="11580448" y="195301"/>
                  <a:pt x="11582130" y="190814"/>
                  <a:pt x="11578952" y="186140"/>
                </a:cubicBezTo>
                <a:cubicBezTo>
                  <a:pt x="11575587" y="181279"/>
                  <a:pt x="11574091" y="174362"/>
                  <a:pt x="11571100" y="171184"/>
                </a:cubicBezTo>
                <a:cubicBezTo>
                  <a:pt x="11562688" y="162024"/>
                  <a:pt x="11569231" y="157911"/>
                  <a:pt x="11574465" y="153050"/>
                </a:cubicBezTo>
                <a:cubicBezTo>
                  <a:pt x="11581943" y="146320"/>
                  <a:pt x="11583439" y="138841"/>
                  <a:pt x="11578578" y="129868"/>
                </a:cubicBezTo>
                <a:cubicBezTo>
                  <a:pt x="11577457" y="127811"/>
                  <a:pt x="11576522" y="125942"/>
                  <a:pt x="11575400" y="124073"/>
                </a:cubicBezTo>
                <a:lnTo>
                  <a:pt x="11572409" y="124073"/>
                </a:lnTo>
                <a:lnTo>
                  <a:pt x="11572409" y="122390"/>
                </a:lnTo>
                <a:cubicBezTo>
                  <a:pt x="11575026" y="116034"/>
                  <a:pt x="11579139" y="110612"/>
                  <a:pt x="11582878" y="105004"/>
                </a:cubicBezTo>
                <a:cubicBezTo>
                  <a:pt x="11585682" y="100704"/>
                  <a:pt x="11590356" y="97900"/>
                  <a:pt x="11595591" y="97339"/>
                </a:cubicBezTo>
                <a:cubicBezTo>
                  <a:pt x="11623260" y="94347"/>
                  <a:pt x="11652984" y="110051"/>
                  <a:pt x="11666258" y="134916"/>
                </a:cubicBezTo>
                <a:cubicBezTo>
                  <a:pt x="11666632" y="135664"/>
                  <a:pt x="11667193" y="136411"/>
                  <a:pt x="11667754" y="137159"/>
                </a:cubicBezTo>
                <a:cubicBezTo>
                  <a:pt x="11673175" y="145946"/>
                  <a:pt x="11672801" y="154919"/>
                  <a:pt x="11668875" y="163893"/>
                </a:cubicBezTo>
                <a:cubicBezTo>
                  <a:pt x="11664575" y="173801"/>
                  <a:pt x="11665510" y="176980"/>
                  <a:pt x="11675231" y="182588"/>
                </a:cubicBezTo>
                <a:cubicBezTo>
                  <a:pt x="11681962" y="186514"/>
                  <a:pt x="11688879" y="189879"/>
                  <a:pt x="11694861" y="195114"/>
                </a:cubicBezTo>
                <a:cubicBezTo>
                  <a:pt x="11704583" y="203714"/>
                  <a:pt x="11711500" y="214183"/>
                  <a:pt x="11716174" y="226334"/>
                </a:cubicBezTo>
                <a:cubicBezTo>
                  <a:pt x="11723091" y="245029"/>
                  <a:pt x="11731878" y="262977"/>
                  <a:pt x="11733747" y="283167"/>
                </a:cubicBezTo>
                <a:cubicBezTo>
                  <a:pt x="11741038" y="300741"/>
                  <a:pt x="11740477" y="319436"/>
                  <a:pt x="11737673" y="337383"/>
                </a:cubicBezTo>
                <a:cubicBezTo>
                  <a:pt x="11734121" y="361500"/>
                  <a:pt x="11734682" y="385242"/>
                  <a:pt x="11735804" y="409172"/>
                </a:cubicBezTo>
                <a:cubicBezTo>
                  <a:pt x="11737299" y="440205"/>
                  <a:pt x="11739356" y="471239"/>
                  <a:pt x="11742534" y="502273"/>
                </a:cubicBezTo>
                <a:cubicBezTo>
                  <a:pt x="11744964" y="526203"/>
                  <a:pt x="11747208" y="549945"/>
                  <a:pt x="11749451" y="573875"/>
                </a:cubicBezTo>
                <a:cubicBezTo>
                  <a:pt x="11750572" y="587896"/>
                  <a:pt x="11751134" y="601544"/>
                  <a:pt x="11743094" y="614069"/>
                </a:cubicBezTo>
                <a:cubicBezTo>
                  <a:pt x="11740851" y="617248"/>
                  <a:pt x="11740290" y="620613"/>
                  <a:pt x="11740477" y="624539"/>
                </a:cubicBezTo>
                <a:cubicBezTo>
                  <a:pt x="11741412" y="638373"/>
                  <a:pt x="11741225" y="652020"/>
                  <a:pt x="11732625" y="663798"/>
                </a:cubicBezTo>
                <a:cubicBezTo>
                  <a:pt x="11730756" y="666229"/>
                  <a:pt x="11729447" y="670903"/>
                  <a:pt x="11729634" y="674080"/>
                </a:cubicBezTo>
                <a:cubicBezTo>
                  <a:pt x="11730382" y="686980"/>
                  <a:pt x="11723278" y="693710"/>
                  <a:pt x="11712248" y="697823"/>
                </a:cubicBezTo>
                <a:cubicBezTo>
                  <a:pt x="11701404" y="701936"/>
                  <a:pt x="11695983" y="715397"/>
                  <a:pt x="11700283" y="726240"/>
                </a:cubicBezTo>
                <a:cubicBezTo>
                  <a:pt x="11701031" y="728483"/>
                  <a:pt x="11702900" y="729605"/>
                  <a:pt x="11704957" y="730353"/>
                </a:cubicBezTo>
                <a:lnTo>
                  <a:pt x="11717330" y="732929"/>
                </a:lnTo>
                <a:lnTo>
                  <a:pt x="12192000" y="732929"/>
                </a:lnTo>
                <a:cubicBezTo>
                  <a:pt x="12191620" y="792161"/>
                  <a:pt x="12198861" y="851392"/>
                  <a:pt x="12198481" y="910624"/>
                </a:cubicBezTo>
                <a:lnTo>
                  <a:pt x="0" y="908775"/>
                </a:lnTo>
                <a:lnTo>
                  <a:pt x="0" y="732929"/>
                </a:lnTo>
                <a:lnTo>
                  <a:pt x="10184483" y="732929"/>
                </a:lnTo>
                <a:lnTo>
                  <a:pt x="10336481" y="714462"/>
                </a:lnTo>
                <a:cubicBezTo>
                  <a:pt x="10340781" y="713901"/>
                  <a:pt x="10345268" y="714462"/>
                  <a:pt x="10349568" y="713901"/>
                </a:cubicBezTo>
                <a:cubicBezTo>
                  <a:pt x="10352372" y="713714"/>
                  <a:pt x="10355924" y="713901"/>
                  <a:pt x="10356111" y="709414"/>
                </a:cubicBezTo>
                <a:cubicBezTo>
                  <a:pt x="10351437" y="699506"/>
                  <a:pt x="10353494" y="689224"/>
                  <a:pt x="10354615" y="679128"/>
                </a:cubicBezTo>
                <a:cubicBezTo>
                  <a:pt x="10360410" y="626408"/>
                  <a:pt x="10358167" y="573501"/>
                  <a:pt x="10358167" y="520594"/>
                </a:cubicBezTo>
                <a:cubicBezTo>
                  <a:pt x="10358167" y="506573"/>
                  <a:pt x="10363028" y="492925"/>
                  <a:pt x="10372188" y="482269"/>
                </a:cubicBezTo>
                <a:cubicBezTo>
                  <a:pt x="10380788" y="472548"/>
                  <a:pt x="10388079" y="461705"/>
                  <a:pt x="10396679" y="451984"/>
                </a:cubicBezTo>
                <a:cubicBezTo>
                  <a:pt x="10422478" y="416837"/>
                  <a:pt x="10442294" y="378886"/>
                  <a:pt x="10447903" y="334765"/>
                </a:cubicBezTo>
                <a:cubicBezTo>
                  <a:pt x="10450894" y="310275"/>
                  <a:pt x="10450894" y="285598"/>
                  <a:pt x="10448464" y="261107"/>
                </a:cubicBezTo>
                <a:cubicBezTo>
                  <a:pt x="10447342" y="249329"/>
                  <a:pt x="10446968" y="238486"/>
                  <a:pt x="10446408" y="225774"/>
                </a:cubicBezTo>
                <a:cubicBezTo>
                  <a:pt x="10446221" y="222409"/>
                  <a:pt x="10448090" y="216613"/>
                  <a:pt x="10448464" y="215678"/>
                </a:cubicBezTo>
                <a:cubicBezTo>
                  <a:pt x="10449960" y="211191"/>
                  <a:pt x="10451081" y="209322"/>
                  <a:pt x="10453512" y="201096"/>
                </a:cubicBezTo>
                <a:cubicBezTo>
                  <a:pt x="10452390" y="203340"/>
                  <a:pt x="10444351" y="223343"/>
                  <a:pt x="10442856" y="229139"/>
                </a:cubicBezTo>
                <a:cubicBezTo>
                  <a:pt x="10435938" y="255685"/>
                  <a:pt x="10423226" y="280363"/>
                  <a:pt x="10417991" y="307471"/>
                </a:cubicBezTo>
                <a:cubicBezTo>
                  <a:pt x="10417618" y="310088"/>
                  <a:pt x="10416495" y="312519"/>
                  <a:pt x="10413318" y="312331"/>
                </a:cubicBezTo>
                <a:cubicBezTo>
                  <a:pt x="10411635" y="312331"/>
                  <a:pt x="10410887" y="311584"/>
                  <a:pt x="10410513" y="310649"/>
                </a:cubicBezTo>
                <a:cubicBezTo>
                  <a:pt x="10410326" y="344300"/>
                  <a:pt x="10410887" y="378138"/>
                  <a:pt x="10388266" y="406929"/>
                </a:cubicBezTo>
                <a:cubicBezTo>
                  <a:pt x="10382284" y="413098"/>
                  <a:pt x="10376862" y="420015"/>
                  <a:pt x="10366767" y="418706"/>
                </a:cubicBezTo>
                <a:cubicBezTo>
                  <a:pt x="10365832" y="418519"/>
                  <a:pt x="10365084" y="418145"/>
                  <a:pt x="10364337" y="417398"/>
                </a:cubicBezTo>
                <a:cubicBezTo>
                  <a:pt x="10364150" y="417024"/>
                  <a:pt x="10363963" y="416837"/>
                  <a:pt x="10363963" y="416650"/>
                </a:cubicBezTo>
                <a:cubicBezTo>
                  <a:pt x="10364337" y="416276"/>
                  <a:pt x="10364898" y="415902"/>
                  <a:pt x="10365458" y="415528"/>
                </a:cubicBezTo>
                <a:cubicBezTo>
                  <a:pt x="10368075" y="410668"/>
                  <a:pt x="10369945" y="405433"/>
                  <a:pt x="10368263" y="397768"/>
                </a:cubicBezTo>
                <a:cubicBezTo>
                  <a:pt x="10365832" y="404498"/>
                  <a:pt x="10365832" y="410107"/>
                  <a:pt x="10360784" y="413472"/>
                </a:cubicBezTo>
                <a:cubicBezTo>
                  <a:pt x="10362467" y="406741"/>
                  <a:pt x="10363776" y="400198"/>
                  <a:pt x="10362841" y="393468"/>
                </a:cubicBezTo>
                <a:cubicBezTo>
                  <a:pt x="10359476" y="399638"/>
                  <a:pt x="10360037" y="407302"/>
                  <a:pt x="10356298" y="413659"/>
                </a:cubicBezTo>
                <a:cubicBezTo>
                  <a:pt x="10356111" y="412724"/>
                  <a:pt x="10355924" y="411789"/>
                  <a:pt x="10355737" y="411041"/>
                </a:cubicBezTo>
                <a:cubicBezTo>
                  <a:pt x="10354428" y="405246"/>
                  <a:pt x="10356858" y="399450"/>
                  <a:pt x="10356671" y="393468"/>
                </a:cubicBezTo>
                <a:cubicBezTo>
                  <a:pt x="10356484" y="382251"/>
                  <a:pt x="10356671" y="371221"/>
                  <a:pt x="10355176" y="360004"/>
                </a:cubicBezTo>
                <a:cubicBezTo>
                  <a:pt x="10352745" y="341870"/>
                  <a:pt x="10358541" y="325418"/>
                  <a:pt x="10369010" y="311023"/>
                </a:cubicBezTo>
                <a:cubicBezTo>
                  <a:pt x="10377984" y="298684"/>
                  <a:pt x="10388079" y="287280"/>
                  <a:pt x="10397053" y="275129"/>
                </a:cubicBezTo>
                <a:cubicBezTo>
                  <a:pt x="10404344" y="263350"/>
                  <a:pt x="10409578" y="250638"/>
                  <a:pt x="10414252" y="237925"/>
                </a:cubicBezTo>
                <a:cubicBezTo>
                  <a:pt x="10419674" y="223156"/>
                  <a:pt x="10425656" y="208574"/>
                  <a:pt x="10429582" y="193244"/>
                </a:cubicBezTo>
                <a:cubicBezTo>
                  <a:pt x="10430891" y="188010"/>
                  <a:pt x="10435191" y="184270"/>
                  <a:pt x="10435751" y="178849"/>
                </a:cubicBezTo>
                <a:cubicBezTo>
                  <a:pt x="10439117" y="171558"/>
                  <a:pt x="10443978" y="165575"/>
                  <a:pt x="10450521" y="160902"/>
                </a:cubicBezTo>
                <a:cubicBezTo>
                  <a:pt x="10458559" y="149124"/>
                  <a:pt x="10469963" y="141272"/>
                  <a:pt x="10481368" y="133233"/>
                </a:cubicBezTo>
                <a:cubicBezTo>
                  <a:pt x="10486415" y="129494"/>
                  <a:pt x="10489219" y="124446"/>
                  <a:pt x="10489406" y="118277"/>
                </a:cubicBezTo>
                <a:cubicBezTo>
                  <a:pt x="10489780" y="106873"/>
                  <a:pt x="10498567" y="101451"/>
                  <a:pt x="10506232" y="95282"/>
                </a:cubicBezTo>
                <a:cubicBezTo>
                  <a:pt x="10513710" y="93600"/>
                  <a:pt x="10521375" y="93039"/>
                  <a:pt x="10529227" y="93039"/>
                </a:cubicBezTo>
                <a:cubicBezTo>
                  <a:pt x="10546426" y="92852"/>
                  <a:pt x="10561943" y="86121"/>
                  <a:pt x="10577460" y="80139"/>
                </a:cubicBezTo>
                <a:cubicBezTo>
                  <a:pt x="10582694" y="78270"/>
                  <a:pt x="10585312" y="74157"/>
                  <a:pt x="10582321" y="68361"/>
                </a:cubicBezTo>
                <a:cubicBezTo>
                  <a:pt x="10581199" y="66305"/>
                  <a:pt x="10581572" y="64249"/>
                  <a:pt x="10581947" y="62005"/>
                </a:cubicBezTo>
                <a:cubicBezTo>
                  <a:pt x="10584003" y="57144"/>
                  <a:pt x="10583816" y="52657"/>
                  <a:pt x="10581572" y="47984"/>
                </a:cubicBezTo>
                <a:cubicBezTo>
                  <a:pt x="10581199" y="42936"/>
                  <a:pt x="10579516" y="38636"/>
                  <a:pt x="10576899" y="34336"/>
                </a:cubicBezTo>
                <a:cubicBezTo>
                  <a:pt x="10573534" y="29102"/>
                  <a:pt x="10571477" y="23493"/>
                  <a:pt x="10572599" y="17137"/>
                </a:cubicBezTo>
                <a:cubicBezTo>
                  <a:pt x="10571664" y="10407"/>
                  <a:pt x="10573160" y="4424"/>
                  <a:pt x="10579329" y="1246"/>
                </a:cubicBezTo>
                <a:cubicBezTo>
                  <a:pt x="10585498" y="-1932"/>
                  <a:pt x="10590733" y="1433"/>
                  <a:pt x="10594846" y="6107"/>
                </a:cubicBezTo>
                <a:cubicBezTo>
                  <a:pt x="10604942" y="17885"/>
                  <a:pt x="10618962" y="21063"/>
                  <a:pt x="10632984" y="23867"/>
                </a:cubicBezTo>
                <a:cubicBezTo>
                  <a:pt x="10655605" y="28354"/>
                  <a:pt x="10678600" y="29850"/>
                  <a:pt x="10701595" y="30971"/>
                </a:cubicBezTo>
                <a:cubicBezTo>
                  <a:pt x="10724402" y="32093"/>
                  <a:pt x="10747398" y="34710"/>
                  <a:pt x="10770392" y="33215"/>
                </a:cubicBezTo>
                <a:cubicBezTo>
                  <a:pt x="10813017" y="30410"/>
                  <a:pt x="10856016" y="30971"/>
                  <a:pt x="10898080" y="20689"/>
                </a:cubicBezTo>
                <a:cubicBezTo>
                  <a:pt x="10908736" y="18072"/>
                  <a:pt x="10916774" y="12837"/>
                  <a:pt x="10923878" y="5172"/>
                </a:cubicBezTo>
                <a:cubicBezTo>
                  <a:pt x="10926308" y="2555"/>
                  <a:pt x="10928832" y="779"/>
                  <a:pt x="10931520" y="265"/>
                </a:cubicBez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xmlns="" id="{198AAB91-C55E-428D-BA01-58FD36AD2D40}"/>
              </a:ext>
            </a:extLst>
          </p:cNvPr>
          <p:cNvGrpSpPr/>
          <p:nvPr userDrawn="1"/>
        </p:nvGrpSpPr>
        <p:grpSpPr>
          <a:xfrm>
            <a:off x="295274" y="-162144"/>
            <a:ext cx="11522068" cy="1366577"/>
            <a:chOff x="295274" y="-162144"/>
            <a:chExt cx="11522068" cy="1366577"/>
          </a:xfrm>
        </p:grpSpPr>
        <p:sp>
          <p:nvSpPr>
            <p:cNvPr id="5" name="Freeform: Shape 4">
              <a:extLst>
                <a:ext uri="{FF2B5EF4-FFF2-40B4-BE49-F238E27FC236}">
                  <a16:creationId xmlns:a16="http://schemas.microsoft.com/office/drawing/2014/main" xmlns="" id="{2D4F7D7B-619B-4C97-8461-DDC646429E3A}"/>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3E7B716D-7B77-49A5-AC64-4BF1CD560049}"/>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BB34C167-517A-41A9-9485-85CC65D3C848}"/>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a16="http://schemas.microsoft.com/office/drawing/2014/main" xmlns="" id="{10795351-241E-4B61-98EF-23B66D689BDC}"/>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a16="http://schemas.microsoft.com/office/drawing/2014/main" xmlns="" id="{1BA7ACE1-7F7F-4D38-AB28-FD42493617D8}"/>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a16="http://schemas.microsoft.com/office/drawing/2014/main" xmlns="" id="{42917155-8BCC-42D8-BFC4-9E9EE843848C}"/>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a16="http://schemas.microsoft.com/office/drawing/2014/main" xmlns="" id="{A4CED6C2-4AAD-4BFB-AFDC-F615E964768B}"/>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a16="http://schemas.microsoft.com/office/drawing/2014/main" xmlns="" id="{0E0546DE-3CD6-4F91-A2AD-83CD1ED18CFE}"/>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a16="http://schemas.microsoft.com/office/drawing/2014/main" xmlns="" id="{30BFEC2C-0EC9-429D-A097-D5BD798DB30D}"/>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4" name="Freeform: Shape 13">
              <a:extLst>
                <a:ext uri="{FF2B5EF4-FFF2-40B4-BE49-F238E27FC236}">
                  <a16:creationId xmlns:a16="http://schemas.microsoft.com/office/drawing/2014/main" xmlns="" id="{1103F524-B1AD-45DE-82D4-CF45CBF2A845}"/>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Tree>
    <p:extLst>
      <p:ext uri="{BB962C8B-B14F-4D97-AF65-F5344CB8AC3E}">
        <p14:creationId xmlns:p14="http://schemas.microsoft.com/office/powerpoint/2010/main" val="9415759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7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xmlns=""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grpSp>
        <p:nvGrpSpPr>
          <p:cNvPr id="4" name="Group 3">
            <a:extLst>
              <a:ext uri="{FF2B5EF4-FFF2-40B4-BE49-F238E27FC236}">
                <a16:creationId xmlns:a16="http://schemas.microsoft.com/office/drawing/2014/main" xmlns="" id="{9E45ABA9-03D2-4F37-AE93-A6DCD1461940}"/>
              </a:ext>
            </a:extLst>
          </p:cNvPr>
          <p:cNvGrpSpPr/>
          <p:nvPr userDrawn="1"/>
        </p:nvGrpSpPr>
        <p:grpSpPr>
          <a:xfrm>
            <a:off x="295274" y="-162144"/>
            <a:ext cx="11522068" cy="1366577"/>
            <a:chOff x="295274" y="-162144"/>
            <a:chExt cx="11522068" cy="1366577"/>
          </a:xfrm>
        </p:grpSpPr>
        <p:sp>
          <p:nvSpPr>
            <p:cNvPr id="5" name="Freeform: Shape 4">
              <a:extLst>
                <a:ext uri="{FF2B5EF4-FFF2-40B4-BE49-F238E27FC236}">
                  <a16:creationId xmlns:a16="http://schemas.microsoft.com/office/drawing/2014/main" xmlns="" id="{F0C36388-B9CE-4E6B-9962-322F0EF5E2F3}"/>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A61698FA-D838-4DAF-ACA9-6034E9430C9D}"/>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0919F9A3-D968-412C-99A4-535CCCEF00F4}"/>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a16="http://schemas.microsoft.com/office/drawing/2014/main" xmlns="" id="{A1361619-6D0D-4C7F-817D-942C9857E3FD}"/>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a16="http://schemas.microsoft.com/office/drawing/2014/main" xmlns="" id="{4E1455AD-F294-4298-83C1-FC7107B0FEB0}"/>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a16="http://schemas.microsoft.com/office/drawing/2014/main" xmlns="" id="{6D378A32-E409-44BF-95F9-07F2EA150D33}"/>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a16="http://schemas.microsoft.com/office/drawing/2014/main" xmlns="" id="{BFA5111E-03B3-40C3-98C4-DD4214484636}"/>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a16="http://schemas.microsoft.com/office/drawing/2014/main" xmlns="" id="{09E2D853-65BB-4F4D-94D0-E8C4DCCFFA87}"/>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a16="http://schemas.microsoft.com/office/drawing/2014/main" xmlns="" id="{BFFA42C1-6335-4AC9-8D80-D00AD6549121}"/>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4" name="Freeform: Shape 13">
              <a:extLst>
                <a:ext uri="{FF2B5EF4-FFF2-40B4-BE49-F238E27FC236}">
                  <a16:creationId xmlns:a16="http://schemas.microsoft.com/office/drawing/2014/main" xmlns="" id="{35BC384C-C94B-4E70-9472-13A7D3994441}"/>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
        <p:nvSpPr>
          <p:cNvPr id="15" name="Rectangle 14">
            <a:extLst>
              <a:ext uri="{FF2B5EF4-FFF2-40B4-BE49-F238E27FC236}">
                <a16:creationId xmlns:a16="http://schemas.microsoft.com/office/drawing/2014/main" xmlns="" id="{C2096254-8347-4C93-80F1-2CF4C46E29FB}"/>
              </a:ext>
            </a:extLst>
          </p:cNvPr>
          <p:cNvSpPr/>
          <p:nvPr userDrawn="1"/>
        </p:nvSpPr>
        <p:spPr>
          <a:xfrm>
            <a:off x="0" y="1960266"/>
            <a:ext cx="12192000" cy="195062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16" name="그림 개체 틀 2">
            <a:extLst>
              <a:ext uri="{FF2B5EF4-FFF2-40B4-BE49-F238E27FC236}">
                <a16:creationId xmlns:a16="http://schemas.microsoft.com/office/drawing/2014/main" xmlns="" id="{9CB0BC1F-A594-43B8-9F89-042A545BF4C0}"/>
              </a:ext>
            </a:extLst>
          </p:cNvPr>
          <p:cNvSpPr>
            <a:spLocks noGrp="1"/>
          </p:cNvSpPr>
          <p:nvPr>
            <p:ph type="pic" sz="quarter" idx="14" hasCustomPrompt="1"/>
          </p:nvPr>
        </p:nvSpPr>
        <p:spPr>
          <a:xfrm>
            <a:off x="2952364"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17" name="그림 개체 틀 2">
            <a:extLst>
              <a:ext uri="{FF2B5EF4-FFF2-40B4-BE49-F238E27FC236}">
                <a16:creationId xmlns:a16="http://schemas.microsoft.com/office/drawing/2014/main" xmlns="" id="{622D817B-361A-4E64-99CE-DF8D3A7A77B0}"/>
              </a:ext>
            </a:extLst>
          </p:cNvPr>
          <p:cNvSpPr>
            <a:spLocks noGrp="1"/>
          </p:cNvSpPr>
          <p:nvPr>
            <p:ph type="pic" sz="quarter" idx="41" hasCustomPrompt="1"/>
          </p:nvPr>
        </p:nvSpPr>
        <p:spPr>
          <a:xfrm>
            <a:off x="6024704"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18" name="그림 개체 틀 2">
            <a:extLst>
              <a:ext uri="{FF2B5EF4-FFF2-40B4-BE49-F238E27FC236}">
                <a16:creationId xmlns:a16="http://schemas.microsoft.com/office/drawing/2014/main" xmlns="" id="{DF2AAD08-1430-4ABF-BBB5-BDEED2338340}"/>
              </a:ext>
            </a:extLst>
          </p:cNvPr>
          <p:cNvSpPr>
            <a:spLocks noGrp="1"/>
          </p:cNvSpPr>
          <p:nvPr>
            <p:ph type="pic" sz="quarter" idx="45" hasCustomPrompt="1"/>
          </p:nvPr>
        </p:nvSpPr>
        <p:spPr>
          <a:xfrm>
            <a:off x="9127527"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50835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7_Image slide layout">
    <p:spTree>
      <p:nvGrpSpPr>
        <p:cNvPr id="1" name=""/>
        <p:cNvGrpSpPr/>
        <p:nvPr/>
      </p:nvGrpSpPr>
      <p:grpSpPr>
        <a:xfrm>
          <a:off x="0" y="0"/>
          <a:ext cx="0" cy="0"/>
          <a:chOff x="0" y="0"/>
          <a:chExt cx="0" cy="0"/>
        </a:xfrm>
      </p:grpSpPr>
      <p:sp>
        <p:nvSpPr>
          <p:cNvPr id="3" name="그림 개체 틀 8">
            <a:extLst>
              <a:ext uri="{FF2B5EF4-FFF2-40B4-BE49-F238E27FC236}">
                <a16:creationId xmlns:a16="http://schemas.microsoft.com/office/drawing/2014/main" xmlns="" id="{E242EA3C-38B8-4CAF-8B39-B68F99FF8899}"/>
              </a:ext>
            </a:extLst>
          </p:cNvPr>
          <p:cNvSpPr>
            <a:spLocks noGrp="1"/>
          </p:cNvSpPr>
          <p:nvPr>
            <p:ph type="pic" sz="quarter" idx="10" hasCustomPrompt="1"/>
          </p:nvPr>
        </p:nvSpPr>
        <p:spPr>
          <a:xfrm>
            <a:off x="647273" y="516579"/>
            <a:ext cx="6750120" cy="4002781"/>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a:t>Your Picture Here And Send To Back</a:t>
            </a:r>
            <a:endParaRPr lang="ko-KR" altLang="en-US" dirty="0"/>
          </a:p>
        </p:txBody>
      </p:sp>
    </p:spTree>
    <p:extLst>
      <p:ext uri="{BB962C8B-B14F-4D97-AF65-F5344CB8AC3E}">
        <p14:creationId xmlns:p14="http://schemas.microsoft.com/office/powerpoint/2010/main" val="1729691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07535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8_Image slide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CD079DFE-31BE-4F2D-A3F9-C3DC56D775D1}"/>
              </a:ext>
            </a:extLst>
          </p:cNvPr>
          <p:cNvSpPr>
            <a:spLocks noGrp="1"/>
          </p:cNvSpPr>
          <p:nvPr>
            <p:ph type="pic" sz="quarter" idx="10" hasCustomPrompt="1"/>
          </p:nvPr>
        </p:nvSpPr>
        <p:spPr>
          <a:xfrm>
            <a:off x="5658418" y="2"/>
            <a:ext cx="6533583" cy="6857999"/>
          </a:xfrm>
          <a:custGeom>
            <a:avLst/>
            <a:gdLst>
              <a:gd name="connsiteX0" fmla="*/ 2592666 w 6533583"/>
              <a:gd name="connsiteY0" fmla="*/ 0 h 6857999"/>
              <a:gd name="connsiteX1" fmla="*/ 6533583 w 6533583"/>
              <a:gd name="connsiteY1" fmla="*/ 0 h 6857999"/>
              <a:gd name="connsiteX2" fmla="*/ 6533583 w 6533583"/>
              <a:gd name="connsiteY2" fmla="*/ 1085634 h 6857999"/>
              <a:gd name="connsiteX3" fmla="*/ 4351340 w 6533583"/>
              <a:gd name="connsiteY3" fmla="*/ 6857999 h 6857999"/>
              <a:gd name="connsiteX4" fmla="*/ 0 w 6533583"/>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3583" h="6857999">
                <a:moveTo>
                  <a:pt x="2592666" y="0"/>
                </a:moveTo>
                <a:lnTo>
                  <a:pt x="6533583" y="0"/>
                </a:lnTo>
                <a:lnTo>
                  <a:pt x="6533583" y="1085634"/>
                </a:lnTo>
                <a:lnTo>
                  <a:pt x="4351340" y="6857999"/>
                </a:lnTo>
                <a:lnTo>
                  <a:pt x="0" y="6857999"/>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98829596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3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83877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9_Image slide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92AA8423-F0F6-433D-B4FA-F1D6C0FC073A}"/>
              </a:ext>
            </a:extLst>
          </p:cNvPr>
          <p:cNvSpPr>
            <a:spLocks noGrp="1"/>
          </p:cNvSpPr>
          <p:nvPr>
            <p:ph type="pic" sz="quarter" idx="10" hasCustomPrompt="1"/>
          </p:nvPr>
        </p:nvSpPr>
        <p:spPr>
          <a:xfrm>
            <a:off x="3353072" y="2"/>
            <a:ext cx="5472876" cy="6857999"/>
          </a:xfrm>
          <a:custGeom>
            <a:avLst/>
            <a:gdLst>
              <a:gd name="connsiteX0" fmla="*/ 1236560 w 5472876"/>
              <a:gd name="connsiteY0" fmla="*/ 0 h 6857999"/>
              <a:gd name="connsiteX1" fmla="*/ 5472876 w 5472876"/>
              <a:gd name="connsiteY1" fmla="*/ 0 h 6857999"/>
              <a:gd name="connsiteX2" fmla="*/ 4236316 w 5472876"/>
              <a:gd name="connsiteY2" fmla="*/ 6857999 h 6857999"/>
              <a:gd name="connsiteX3" fmla="*/ 0 w 5472876"/>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5472876" h="6857999">
                <a:moveTo>
                  <a:pt x="1236560" y="0"/>
                </a:moveTo>
                <a:lnTo>
                  <a:pt x="5472876" y="0"/>
                </a:lnTo>
                <a:lnTo>
                  <a:pt x="4236316" y="6857999"/>
                </a:lnTo>
                <a:lnTo>
                  <a:pt x="0" y="6857999"/>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a:t>Your Picture Here And Send To Back</a:t>
            </a:r>
            <a:endParaRPr lang="ko-KR" altLang="en-US" dirty="0"/>
          </a:p>
        </p:txBody>
      </p:sp>
    </p:spTree>
    <p:extLst>
      <p:ext uri="{BB962C8B-B14F-4D97-AF65-F5344CB8AC3E}">
        <p14:creationId xmlns:p14="http://schemas.microsoft.com/office/powerpoint/2010/main" val="216738824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3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8858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xmlns=""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grpSp>
        <p:nvGrpSpPr>
          <p:cNvPr id="4" name="Group 3">
            <a:extLst>
              <a:ext uri="{FF2B5EF4-FFF2-40B4-BE49-F238E27FC236}">
                <a16:creationId xmlns:a16="http://schemas.microsoft.com/office/drawing/2014/main" xmlns="" id="{9E45ABA9-03D2-4F37-AE93-A6DCD1461940}"/>
              </a:ext>
            </a:extLst>
          </p:cNvPr>
          <p:cNvGrpSpPr/>
          <p:nvPr userDrawn="1"/>
        </p:nvGrpSpPr>
        <p:grpSpPr>
          <a:xfrm>
            <a:off x="295274" y="-162144"/>
            <a:ext cx="11522068" cy="1366577"/>
            <a:chOff x="295274" y="-162144"/>
            <a:chExt cx="11522068" cy="1366577"/>
          </a:xfrm>
        </p:grpSpPr>
        <p:sp>
          <p:nvSpPr>
            <p:cNvPr id="5" name="Freeform: Shape 4">
              <a:extLst>
                <a:ext uri="{FF2B5EF4-FFF2-40B4-BE49-F238E27FC236}">
                  <a16:creationId xmlns:a16="http://schemas.microsoft.com/office/drawing/2014/main" xmlns="" id="{F0C36388-B9CE-4E6B-9962-322F0EF5E2F3}"/>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A61698FA-D838-4DAF-ACA9-6034E9430C9D}"/>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0919F9A3-D968-412C-99A4-535CCCEF00F4}"/>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a16="http://schemas.microsoft.com/office/drawing/2014/main" xmlns="" id="{A1361619-6D0D-4C7F-817D-942C9857E3FD}"/>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a16="http://schemas.microsoft.com/office/drawing/2014/main" xmlns="" id="{4E1455AD-F294-4298-83C1-FC7107B0FEB0}"/>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a16="http://schemas.microsoft.com/office/drawing/2014/main" xmlns="" id="{6D378A32-E409-44BF-95F9-07F2EA150D33}"/>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a16="http://schemas.microsoft.com/office/drawing/2014/main" xmlns="" id="{BFA5111E-03B3-40C3-98C4-DD4214484636}"/>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a16="http://schemas.microsoft.com/office/drawing/2014/main" xmlns="" id="{09E2D853-65BB-4F4D-94D0-E8C4DCCFFA87}"/>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a16="http://schemas.microsoft.com/office/drawing/2014/main" xmlns="" id="{BFFA42C1-6335-4AC9-8D80-D00AD6549121}"/>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4" name="Freeform: Shape 13">
              <a:extLst>
                <a:ext uri="{FF2B5EF4-FFF2-40B4-BE49-F238E27FC236}">
                  <a16:creationId xmlns:a16="http://schemas.microsoft.com/office/drawing/2014/main" xmlns="" id="{35BC384C-C94B-4E70-9472-13A7D3994441}"/>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
        <p:nvSpPr>
          <p:cNvPr id="15" name="Rectangle 14">
            <a:extLst>
              <a:ext uri="{FF2B5EF4-FFF2-40B4-BE49-F238E27FC236}">
                <a16:creationId xmlns:a16="http://schemas.microsoft.com/office/drawing/2014/main" xmlns="" id="{C2096254-8347-4C93-80F1-2CF4C46E29FB}"/>
              </a:ext>
            </a:extLst>
          </p:cNvPr>
          <p:cNvSpPr/>
          <p:nvPr userDrawn="1"/>
        </p:nvSpPr>
        <p:spPr>
          <a:xfrm>
            <a:off x="0" y="1960266"/>
            <a:ext cx="12192000" cy="195062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16" name="그림 개체 틀 2">
            <a:extLst>
              <a:ext uri="{FF2B5EF4-FFF2-40B4-BE49-F238E27FC236}">
                <a16:creationId xmlns:a16="http://schemas.microsoft.com/office/drawing/2014/main" xmlns="" id="{9CB0BC1F-A594-43B8-9F89-042A545BF4C0}"/>
              </a:ext>
            </a:extLst>
          </p:cNvPr>
          <p:cNvSpPr>
            <a:spLocks noGrp="1"/>
          </p:cNvSpPr>
          <p:nvPr>
            <p:ph type="pic" sz="quarter" idx="14" hasCustomPrompt="1"/>
          </p:nvPr>
        </p:nvSpPr>
        <p:spPr>
          <a:xfrm>
            <a:off x="2952364"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17" name="그림 개체 틀 2">
            <a:extLst>
              <a:ext uri="{FF2B5EF4-FFF2-40B4-BE49-F238E27FC236}">
                <a16:creationId xmlns:a16="http://schemas.microsoft.com/office/drawing/2014/main" xmlns="" id="{622D817B-361A-4E64-99CE-DF8D3A7A77B0}"/>
              </a:ext>
            </a:extLst>
          </p:cNvPr>
          <p:cNvSpPr>
            <a:spLocks noGrp="1"/>
          </p:cNvSpPr>
          <p:nvPr>
            <p:ph type="pic" sz="quarter" idx="41" hasCustomPrompt="1"/>
          </p:nvPr>
        </p:nvSpPr>
        <p:spPr>
          <a:xfrm>
            <a:off x="6024704"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18" name="그림 개체 틀 2">
            <a:extLst>
              <a:ext uri="{FF2B5EF4-FFF2-40B4-BE49-F238E27FC236}">
                <a16:creationId xmlns:a16="http://schemas.microsoft.com/office/drawing/2014/main" xmlns="" id="{DF2AAD08-1430-4ABF-BBB5-BDEED2338340}"/>
              </a:ext>
            </a:extLst>
          </p:cNvPr>
          <p:cNvSpPr>
            <a:spLocks noGrp="1"/>
          </p:cNvSpPr>
          <p:nvPr>
            <p:ph type="pic" sz="quarter" idx="45" hasCustomPrompt="1"/>
          </p:nvPr>
        </p:nvSpPr>
        <p:spPr>
          <a:xfrm>
            <a:off x="9127527"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40_Contents slide layout">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xmlns="" id="{0C43DEA0-2EE9-4913-9EC5-65C6A53C0EBB}"/>
              </a:ext>
            </a:extLst>
          </p:cNvPr>
          <p:cNvGrpSpPr/>
          <p:nvPr userDrawn="1"/>
        </p:nvGrpSpPr>
        <p:grpSpPr>
          <a:xfrm>
            <a:off x="7317552" y="3646153"/>
            <a:ext cx="4332943" cy="2380659"/>
            <a:chOff x="-548507" y="477868"/>
            <a:chExt cx="11570449" cy="6357177"/>
          </a:xfrm>
        </p:grpSpPr>
        <p:sp>
          <p:nvSpPr>
            <p:cNvPr id="66" name="Freeform: Shape 65">
              <a:extLst>
                <a:ext uri="{FF2B5EF4-FFF2-40B4-BE49-F238E27FC236}">
                  <a16:creationId xmlns:a16="http://schemas.microsoft.com/office/drawing/2014/main" xmlns="" id="{DC50CA25-05AD-40BC-BCC4-264E8591F02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xmlns="" id="{69639376-445C-4429-B9B4-FEB590CA64E3}"/>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xmlns="" id="{73C73A6B-A910-4848-BD4E-06298A05C91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xmlns="" id="{5D574718-BAB0-42AA-918D-D282D2ADDF3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xmlns="" id="{FB5E896F-2B03-4DA9-8FEC-FF224E701552}"/>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71" name="Group 70">
              <a:extLst>
                <a:ext uri="{FF2B5EF4-FFF2-40B4-BE49-F238E27FC236}">
                  <a16:creationId xmlns:a16="http://schemas.microsoft.com/office/drawing/2014/main" xmlns="" id="{46917977-FE22-465D-A99B-D77B8A7C4439}"/>
                </a:ext>
              </a:extLst>
            </p:cNvPr>
            <p:cNvGrpSpPr/>
            <p:nvPr/>
          </p:nvGrpSpPr>
          <p:grpSpPr>
            <a:xfrm>
              <a:off x="1606" y="6382978"/>
              <a:ext cx="413937" cy="115242"/>
              <a:chOff x="5955" y="6353672"/>
              <a:chExt cx="413937" cy="115242"/>
            </a:xfrm>
          </p:grpSpPr>
          <p:sp>
            <p:nvSpPr>
              <p:cNvPr id="76" name="Rectangle: Rounded Corners 75">
                <a:extLst>
                  <a:ext uri="{FF2B5EF4-FFF2-40B4-BE49-F238E27FC236}">
                    <a16:creationId xmlns:a16="http://schemas.microsoft.com/office/drawing/2014/main" xmlns="" id="{8081D34D-AFA1-419F-A22C-B6BF4AD8E66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xmlns="" id="{6E9666BA-458B-474D-A142-19197F6F03E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xmlns="" id="{FE615392-4A18-4729-8B81-E8AD1A392C6F}"/>
                </a:ext>
              </a:extLst>
            </p:cNvPr>
            <p:cNvGrpSpPr/>
            <p:nvPr/>
          </p:nvGrpSpPr>
          <p:grpSpPr>
            <a:xfrm>
              <a:off x="9855291" y="6381600"/>
              <a:ext cx="885989" cy="115242"/>
              <a:chOff x="5955" y="6353672"/>
              <a:chExt cx="413937" cy="115242"/>
            </a:xfrm>
          </p:grpSpPr>
          <p:sp>
            <p:nvSpPr>
              <p:cNvPr id="74" name="Rectangle: Rounded Corners 73">
                <a:extLst>
                  <a:ext uri="{FF2B5EF4-FFF2-40B4-BE49-F238E27FC236}">
                    <a16:creationId xmlns:a16="http://schemas.microsoft.com/office/drawing/2014/main" xmlns="" id="{B85B2476-AD72-4D12-AABF-BCFFF070760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xmlns="" id="{7BF2C156-00E6-4915-BDC6-0E2191E610D7}"/>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Freeform: Shape 72">
              <a:extLst>
                <a:ext uri="{FF2B5EF4-FFF2-40B4-BE49-F238E27FC236}">
                  <a16:creationId xmlns:a16="http://schemas.microsoft.com/office/drawing/2014/main" xmlns="" id="{1E51F274-34D5-42DA-A528-72692C65B6A3}"/>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52" name="Group 51">
            <a:extLst>
              <a:ext uri="{FF2B5EF4-FFF2-40B4-BE49-F238E27FC236}">
                <a16:creationId xmlns:a16="http://schemas.microsoft.com/office/drawing/2014/main" xmlns="" id="{C6C50B4C-AD30-4551-8731-38211BEF3D58}"/>
              </a:ext>
            </a:extLst>
          </p:cNvPr>
          <p:cNvGrpSpPr/>
          <p:nvPr userDrawn="1"/>
        </p:nvGrpSpPr>
        <p:grpSpPr>
          <a:xfrm>
            <a:off x="7317552" y="831188"/>
            <a:ext cx="4332943" cy="2380659"/>
            <a:chOff x="-548507" y="477868"/>
            <a:chExt cx="11570449" cy="6357177"/>
          </a:xfrm>
        </p:grpSpPr>
        <p:sp>
          <p:nvSpPr>
            <p:cNvPr id="53" name="Freeform: Shape 52">
              <a:extLst>
                <a:ext uri="{FF2B5EF4-FFF2-40B4-BE49-F238E27FC236}">
                  <a16:creationId xmlns:a16="http://schemas.microsoft.com/office/drawing/2014/main" xmlns="" id="{D8907216-3C3D-43AE-8CA6-E0B0B8151AA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xmlns="" id="{C2D1311A-B8ED-498C-92AC-1A3563650E95}"/>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xmlns="" id="{B2D5E24C-EA5C-4CA3-A6D8-0CF8282C2CF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xmlns="" id="{963A8A47-9C63-47C2-9B44-BB196A82877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xmlns="" id="{B4ACF8CC-0176-4A7D-8E6E-3C2C100DC5C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58" name="Group 57">
              <a:extLst>
                <a:ext uri="{FF2B5EF4-FFF2-40B4-BE49-F238E27FC236}">
                  <a16:creationId xmlns:a16="http://schemas.microsoft.com/office/drawing/2014/main" xmlns="" id="{3BA2C283-8525-4A27-A7B4-7E6F480B4A7A}"/>
                </a:ext>
              </a:extLst>
            </p:cNvPr>
            <p:cNvGrpSpPr/>
            <p:nvPr/>
          </p:nvGrpSpPr>
          <p:grpSpPr>
            <a:xfrm>
              <a:off x="1606" y="6382978"/>
              <a:ext cx="413937" cy="115242"/>
              <a:chOff x="5955" y="6353672"/>
              <a:chExt cx="413937" cy="115242"/>
            </a:xfrm>
          </p:grpSpPr>
          <p:sp>
            <p:nvSpPr>
              <p:cNvPr id="63" name="Rectangle: Rounded Corners 62">
                <a:extLst>
                  <a:ext uri="{FF2B5EF4-FFF2-40B4-BE49-F238E27FC236}">
                    <a16:creationId xmlns:a16="http://schemas.microsoft.com/office/drawing/2014/main" xmlns="" id="{C98143F0-ECB0-4F97-811B-F4FC7667A6C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xmlns="" id="{533F95F6-A7D3-4317-90F2-9D27883870C8}"/>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xmlns="" id="{85B34BD4-73F1-4D08-8B34-2A7B9259B04A}"/>
                </a:ext>
              </a:extLst>
            </p:cNvPr>
            <p:cNvGrpSpPr/>
            <p:nvPr/>
          </p:nvGrpSpPr>
          <p:grpSpPr>
            <a:xfrm>
              <a:off x="9855291" y="6381600"/>
              <a:ext cx="885989" cy="115242"/>
              <a:chOff x="5955" y="6353672"/>
              <a:chExt cx="413937" cy="115242"/>
            </a:xfrm>
          </p:grpSpPr>
          <p:sp>
            <p:nvSpPr>
              <p:cNvPr id="61" name="Rectangle: Rounded Corners 60">
                <a:extLst>
                  <a:ext uri="{FF2B5EF4-FFF2-40B4-BE49-F238E27FC236}">
                    <a16:creationId xmlns:a16="http://schemas.microsoft.com/office/drawing/2014/main" xmlns="" id="{5A62EFEC-1177-4550-A16B-03610C20A74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xmlns="" id="{F8C546E3-CFAC-4A82-907D-F96ED6D745F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0" name="Freeform: Shape 59">
              <a:extLst>
                <a:ext uri="{FF2B5EF4-FFF2-40B4-BE49-F238E27FC236}">
                  <a16:creationId xmlns:a16="http://schemas.microsoft.com/office/drawing/2014/main" xmlns="" id="{A5682069-156F-43FE-8A21-B431680102A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2" name="Rectangle 41">
            <a:extLst>
              <a:ext uri="{FF2B5EF4-FFF2-40B4-BE49-F238E27FC236}">
                <a16:creationId xmlns:a16="http://schemas.microsoft.com/office/drawing/2014/main" xmlns="" id="{7F06C85C-84F2-4B8B-9F72-A47B15514A1A}"/>
              </a:ext>
            </a:extLst>
          </p:cNvPr>
          <p:cNvSpPr/>
          <p:nvPr userDrawn="1"/>
        </p:nvSpPr>
        <p:spPr>
          <a:xfrm>
            <a:off x="0" y="0"/>
            <a:ext cx="12192000" cy="403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Rectangle 42">
            <a:extLst>
              <a:ext uri="{FF2B5EF4-FFF2-40B4-BE49-F238E27FC236}">
                <a16:creationId xmlns:a16="http://schemas.microsoft.com/office/drawing/2014/main" xmlns="" id="{F974B59B-8C0F-414A-9BDE-49506548142E}"/>
              </a:ext>
            </a:extLst>
          </p:cNvPr>
          <p:cNvSpPr/>
          <p:nvPr userDrawn="1"/>
        </p:nvSpPr>
        <p:spPr>
          <a:xfrm>
            <a:off x="0" y="6453336"/>
            <a:ext cx="12192000" cy="4046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Picture Placeholder 2">
            <a:extLst>
              <a:ext uri="{FF2B5EF4-FFF2-40B4-BE49-F238E27FC236}">
                <a16:creationId xmlns:a16="http://schemas.microsoft.com/office/drawing/2014/main" xmlns="" id="{A421B7C0-B1B5-48F7-B59A-F41E572A2013}"/>
              </a:ext>
            </a:extLst>
          </p:cNvPr>
          <p:cNvSpPr>
            <a:spLocks noGrp="1"/>
          </p:cNvSpPr>
          <p:nvPr>
            <p:ph type="pic" idx="1" hasCustomPrompt="1"/>
          </p:nvPr>
        </p:nvSpPr>
        <p:spPr>
          <a:xfrm>
            <a:off x="7930565" y="966594"/>
            <a:ext cx="3101993" cy="19127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1" name="Picture Placeholder 2">
            <a:extLst>
              <a:ext uri="{FF2B5EF4-FFF2-40B4-BE49-F238E27FC236}">
                <a16:creationId xmlns:a16="http://schemas.microsoft.com/office/drawing/2014/main" xmlns="" id="{A2E1D95A-9D58-44C2-805F-707B44E68128}"/>
              </a:ext>
            </a:extLst>
          </p:cNvPr>
          <p:cNvSpPr>
            <a:spLocks noGrp="1"/>
          </p:cNvSpPr>
          <p:nvPr>
            <p:ph type="pic" idx="10" hasCustomPrompt="1"/>
          </p:nvPr>
        </p:nvSpPr>
        <p:spPr>
          <a:xfrm>
            <a:off x="7930565" y="3800562"/>
            <a:ext cx="3101993" cy="19127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6888301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4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97340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20_Image slide layout">
    <p:bg>
      <p:bgPr>
        <a:solidFill>
          <a:schemeClr val="bg1"/>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xmlns="" id="{107E2758-DA4A-4008-80CB-93DDF97EEA84}"/>
              </a:ext>
            </a:extLst>
          </p:cNvPr>
          <p:cNvSpPr/>
          <p:nvPr userDrawn="1"/>
        </p:nvSpPr>
        <p:spPr>
          <a:xfrm>
            <a:off x="6096000" y="1134290"/>
            <a:ext cx="5529944" cy="2749733"/>
          </a:xfrm>
          <a:prstGeom prst="frame">
            <a:avLst>
              <a:gd name="adj1" fmla="val 13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그림 개체 틀 2">
            <a:extLst>
              <a:ext uri="{FF2B5EF4-FFF2-40B4-BE49-F238E27FC236}">
                <a16:creationId xmlns:a16="http://schemas.microsoft.com/office/drawing/2014/main" xmlns="" id="{5BCE13DB-8AC7-4602-9142-AE7EF8EAB5B4}"/>
              </a:ext>
            </a:extLst>
          </p:cNvPr>
          <p:cNvSpPr>
            <a:spLocks noGrp="1"/>
          </p:cNvSpPr>
          <p:nvPr>
            <p:ph type="pic" sz="quarter" idx="15" hasCustomPrompt="1"/>
          </p:nvPr>
        </p:nvSpPr>
        <p:spPr>
          <a:xfrm>
            <a:off x="8299269" y="-1"/>
            <a:ext cx="3017520" cy="364889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18" name="Picture Placeholder 17">
            <a:extLst>
              <a:ext uri="{FF2B5EF4-FFF2-40B4-BE49-F238E27FC236}">
                <a16:creationId xmlns:a16="http://schemas.microsoft.com/office/drawing/2014/main" xmlns="" id="{FB018636-911C-490E-9E5C-B616DF52E78A}"/>
              </a:ext>
            </a:extLst>
          </p:cNvPr>
          <p:cNvSpPr>
            <a:spLocks noGrp="1"/>
          </p:cNvSpPr>
          <p:nvPr>
            <p:ph type="pic" sz="quarter" idx="16" hasCustomPrompt="1"/>
          </p:nvPr>
        </p:nvSpPr>
        <p:spPr>
          <a:xfrm>
            <a:off x="1339223" y="0"/>
            <a:ext cx="3612156"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137406010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4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76721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21_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D2C59715-0591-4B9D-8DF3-CA84D8FBF869}"/>
              </a:ext>
            </a:extLst>
          </p:cNvPr>
          <p:cNvSpPr>
            <a:spLocks noGrp="1"/>
          </p:cNvSpPr>
          <p:nvPr>
            <p:ph type="pic" sz="quarter" idx="14" hasCustomPrompt="1"/>
          </p:nvPr>
        </p:nvSpPr>
        <p:spPr>
          <a:xfrm>
            <a:off x="0" y="0"/>
            <a:ext cx="6504010" cy="6858000"/>
          </a:xfrm>
          <a:custGeom>
            <a:avLst/>
            <a:gdLst>
              <a:gd name="connsiteX0" fmla="*/ 2612170 w 6504010"/>
              <a:gd name="connsiteY0" fmla="*/ 0 h 6858000"/>
              <a:gd name="connsiteX1" fmla="*/ 4486354 w 6504010"/>
              <a:gd name="connsiteY1" fmla="*/ 0 h 6858000"/>
              <a:gd name="connsiteX2" fmla="*/ 6504010 w 6504010"/>
              <a:gd name="connsiteY2" fmla="*/ 4666806 h 6858000"/>
              <a:gd name="connsiteX3" fmla="*/ 1435812 w 6504010"/>
              <a:gd name="connsiteY3" fmla="*/ 6858000 h 6858000"/>
              <a:gd name="connsiteX4" fmla="*/ 1101944 w 6504010"/>
              <a:gd name="connsiteY4" fmla="*/ 6858000 h 6858000"/>
              <a:gd name="connsiteX5" fmla="*/ 0 w 6504010"/>
              <a:gd name="connsiteY5" fmla="*/ 4309223 h 6858000"/>
              <a:gd name="connsiteX6" fmla="*/ 0 w 6504010"/>
              <a:gd name="connsiteY6" fmla="*/ 112935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04010" h="6858000">
                <a:moveTo>
                  <a:pt x="2612170" y="0"/>
                </a:moveTo>
                <a:lnTo>
                  <a:pt x="4486354" y="0"/>
                </a:lnTo>
                <a:lnTo>
                  <a:pt x="6504010" y="4666806"/>
                </a:lnTo>
                <a:lnTo>
                  <a:pt x="1435812" y="6858000"/>
                </a:lnTo>
                <a:lnTo>
                  <a:pt x="1101944" y="6858000"/>
                </a:lnTo>
                <a:lnTo>
                  <a:pt x="0" y="4309223"/>
                </a:lnTo>
                <a:lnTo>
                  <a:pt x="0" y="1129351"/>
                </a:lnTo>
                <a:close/>
              </a:path>
            </a:pathLst>
          </a:custGeom>
          <a:solidFill>
            <a:schemeClr val="bg1">
              <a:lumMod val="95000"/>
            </a:schemeClr>
          </a:solidFill>
        </p:spPr>
        <p:txBody>
          <a:bodyPr wrap="square" anchor="ctr">
            <a:noAutofit/>
          </a:bodyP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9342186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4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656189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3_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08785561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4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92808156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28.xml"/><Relationship Id="rId21" Type="http://schemas.openxmlformats.org/officeDocument/2006/relationships/slideLayout" Target="../slideLayouts/slideLayout23.xml"/><Relationship Id="rId42" Type="http://schemas.openxmlformats.org/officeDocument/2006/relationships/slideLayout" Target="../slideLayouts/slideLayout44.xml"/><Relationship Id="rId47" Type="http://schemas.openxmlformats.org/officeDocument/2006/relationships/slideLayout" Target="../slideLayouts/slideLayout49.xml"/><Relationship Id="rId63" Type="http://schemas.openxmlformats.org/officeDocument/2006/relationships/slideLayout" Target="../slideLayouts/slideLayout65.xml"/><Relationship Id="rId68" Type="http://schemas.openxmlformats.org/officeDocument/2006/relationships/slideLayout" Target="../slideLayouts/slideLayout70.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9" Type="http://schemas.openxmlformats.org/officeDocument/2006/relationships/slideLayout" Target="../slideLayouts/slideLayout31.xml"/><Relationship Id="rId11" Type="http://schemas.openxmlformats.org/officeDocument/2006/relationships/slideLayout" Target="../slideLayouts/slideLayout13.xml"/><Relationship Id="rId24" Type="http://schemas.openxmlformats.org/officeDocument/2006/relationships/slideLayout" Target="../slideLayouts/slideLayout26.xml"/><Relationship Id="rId32" Type="http://schemas.openxmlformats.org/officeDocument/2006/relationships/slideLayout" Target="../slideLayouts/slideLayout34.xml"/><Relationship Id="rId37" Type="http://schemas.openxmlformats.org/officeDocument/2006/relationships/slideLayout" Target="../slideLayouts/slideLayout39.xml"/><Relationship Id="rId40" Type="http://schemas.openxmlformats.org/officeDocument/2006/relationships/slideLayout" Target="../slideLayouts/slideLayout42.xml"/><Relationship Id="rId45" Type="http://schemas.openxmlformats.org/officeDocument/2006/relationships/slideLayout" Target="../slideLayouts/slideLayout47.xml"/><Relationship Id="rId53" Type="http://schemas.openxmlformats.org/officeDocument/2006/relationships/slideLayout" Target="../slideLayouts/slideLayout55.xml"/><Relationship Id="rId58" Type="http://schemas.openxmlformats.org/officeDocument/2006/relationships/slideLayout" Target="../slideLayouts/slideLayout60.xml"/><Relationship Id="rId66" Type="http://schemas.openxmlformats.org/officeDocument/2006/relationships/slideLayout" Target="../slideLayouts/slideLayout68.xml"/><Relationship Id="rId74" Type="http://schemas.openxmlformats.org/officeDocument/2006/relationships/slideLayout" Target="../slideLayouts/slideLayout76.xml"/><Relationship Id="rId5" Type="http://schemas.openxmlformats.org/officeDocument/2006/relationships/slideLayout" Target="../slideLayouts/slideLayout7.xml"/><Relationship Id="rId61" Type="http://schemas.openxmlformats.org/officeDocument/2006/relationships/slideLayout" Target="../slideLayouts/slideLayout63.xml"/><Relationship Id="rId19" Type="http://schemas.openxmlformats.org/officeDocument/2006/relationships/slideLayout" Target="../slideLayouts/slideLayout21.xml"/><Relationship Id="rId14" Type="http://schemas.openxmlformats.org/officeDocument/2006/relationships/slideLayout" Target="../slideLayouts/slideLayout16.xml"/><Relationship Id="rId22" Type="http://schemas.openxmlformats.org/officeDocument/2006/relationships/slideLayout" Target="../slideLayouts/slideLayout24.xml"/><Relationship Id="rId27" Type="http://schemas.openxmlformats.org/officeDocument/2006/relationships/slideLayout" Target="../slideLayouts/slideLayout29.xml"/><Relationship Id="rId30" Type="http://schemas.openxmlformats.org/officeDocument/2006/relationships/slideLayout" Target="../slideLayouts/slideLayout32.xml"/><Relationship Id="rId35" Type="http://schemas.openxmlformats.org/officeDocument/2006/relationships/slideLayout" Target="../slideLayouts/slideLayout37.xml"/><Relationship Id="rId43" Type="http://schemas.openxmlformats.org/officeDocument/2006/relationships/slideLayout" Target="../slideLayouts/slideLayout45.xml"/><Relationship Id="rId48" Type="http://schemas.openxmlformats.org/officeDocument/2006/relationships/slideLayout" Target="../slideLayouts/slideLayout50.xml"/><Relationship Id="rId56" Type="http://schemas.openxmlformats.org/officeDocument/2006/relationships/slideLayout" Target="../slideLayouts/slideLayout58.xml"/><Relationship Id="rId64" Type="http://schemas.openxmlformats.org/officeDocument/2006/relationships/slideLayout" Target="../slideLayouts/slideLayout66.xml"/><Relationship Id="rId69" Type="http://schemas.openxmlformats.org/officeDocument/2006/relationships/slideLayout" Target="../slideLayouts/slideLayout71.xml"/><Relationship Id="rId8" Type="http://schemas.openxmlformats.org/officeDocument/2006/relationships/slideLayout" Target="../slideLayouts/slideLayout10.xml"/><Relationship Id="rId51" Type="http://schemas.openxmlformats.org/officeDocument/2006/relationships/slideLayout" Target="../slideLayouts/slideLayout53.xml"/><Relationship Id="rId72" Type="http://schemas.openxmlformats.org/officeDocument/2006/relationships/slideLayout" Target="../slideLayouts/slideLayout74.xml"/><Relationship Id="rId3" Type="http://schemas.openxmlformats.org/officeDocument/2006/relationships/slideLayout" Target="../slideLayouts/slideLayout5.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5" Type="http://schemas.openxmlformats.org/officeDocument/2006/relationships/slideLayout" Target="../slideLayouts/slideLayout27.xml"/><Relationship Id="rId33" Type="http://schemas.openxmlformats.org/officeDocument/2006/relationships/slideLayout" Target="../slideLayouts/slideLayout35.xml"/><Relationship Id="rId38" Type="http://schemas.openxmlformats.org/officeDocument/2006/relationships/slideLayout" Target="../slideLayouts/slideLayout40.xml"/><Relationship Id="rId46" Type="http://schemas.openxmlformats.org/officeDocument/2006/relationships/slideLayout" Target="../slideLayouts/slideLayout48.xml"/><Relationship Id="rId59" Type="http://schemas.openxmlformats.org/officeDocument/2006/relationships/slideLayout" Target="../slideLayouts/slideLayout61.xml"/><Relationship Id="rId67" Type="http://schemas.openxmlformats.org/officeDocument/2006/relationships/slideLayout" Target="../slideLayouts/slideLayout69.xml"/><Relationship Id="rId20" Type="http://schemas.openxmlformats.org/officeDocument/2006/relationships/slideLayout" Target="../slideLayouts/slideLayout22.xml"/><Relationship Id="rId41" Type="http://schemas.openxmlformats.org/officeDocument/2006/relationships/slideLayout" Target="../slideLayouts/slideLayout43.xml"/><Relationship Id="rId54" Type="http://schemas.openxmlformats.org/officeDocument/2006/relationships/slideLayout" Target="../slideLayouts/slideLayout56.xml"/><Relationship Id="rId62" Type="http://schemas.openxmlformats.org/officeDocument/2006/relationships/slideLayout" Target="../slideLayouts/slideLayout64.xml"/><Relationship Id="rId70" Type="http://schemas.openxmlformats.org/officeDocument/2006/relationships/slideLayout" Target="../slideLayouts/slideLayout72.xml"/><Relationship Id="rId75" Type="http://schemas.openxmlformats.org/officeDocument/2006/relationships/slideLayout" Target="../slideLayouts/slideLayout77.xml"/><Relationship Id="rId1" Type="http://schemas.openxmlformats.org/officeDocument/2006/relationships/slideLayout" Target="../slideLayouts/slideLayout3.xml"/><Relationship Id="rId6" Type="http://schemas.openxmlformats.org/officeDocument/2006/relationships/slideLayout" Target="../slideLayouts/slideLayout8.xml"/><Relationship Id="rId15" Type="http://schemas.openxmlformats.org/officeDocument/2006/relationships/slideLayout" Target="../slideLayouts/slideLayout17.xml"/><Relationship Id="rId23" Type="http://schemas.openxmlformats.org/officeDocument/2006/relationships/slideLayout" Target="../slideLayouts/slideLayout25.xml"/><Relationship Id="rId28" Type="http://schemas.openxmlformats.org/officeDocument/2006/relationships/slideLayout" Target="../slideLayouts/slideLayout30.xml"/><Relationship Id="rId36" Type="http://schemas.openxmlformats.org/officeDocument/2006/relationships/slideLayout" Target="../slideLayouts/slideLayout38.xml"/><Relationship Id="rId49" Type="http://schemas.openxmlformats.org/officeDocument/2006/relationships/slideLayout" Target="../slideLayouts/slideLayout51.xml"/><Relationship Id="rId57" Type="http://schemas.openxmlformats.org/officeDocument/2006/relationships/slideLayout" Target="../slideLayouts/slideLayout59.xml"/><Relationship Id="rId10" Type="http://schemas.openxmlformats.org/officeDocument/2006/relationships/slideLayout" Target="../slideLayouts/slideLayout12.xml"/><Relationship Id="rId31" Type="http://schemas.openxmlformats.org/officeDocument/2006/relationships/slideLayout" Target="../slideLayouts/slideLayout33.xml"/><Relationship Id="rId44" Type="http://schemas.openxmlformats.org/officeDocument/2006/relationships/slideLayout" Target="../slideLayouts/slideLayout46.xml"/><Relationship Id="rId52" Type="http://schemas.openxmlformats.org/officeDocument/2006/relationships/slideLayout" Target="../slideLayouts/slideLayout54.xml"/><Relationship Id="rId60" Type="http://schemas.openxmlformats.org/officeDocument/2006/relationships/slideLayout" Target="../slideLayouts/slideLayout62.xml"/><Relationship Id="rId65" Type="http://schemas.openxmlformats.org/officeDocument/2006/relationships/slideLayout" Target="../slideLayouts/slideLayout67.xml"/><Relationship Id="rId73" Type="http://schemas.openxmlformats.org/officeDocument/2006/relationships/slideLayout" Target="../slideLayouts/slideLayout7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9" Type="http://schemas.openxmlformats.org/officeDocument/2006/relationships/slideLayout" Target="../slideLayouts/slideLayout41.xml"/><Relationship Id="rId34" Type="http://schemas.openxmlformats.org/officeDocument/2006/relationships/slideLayout" Target="../slideLayouts/slideLayout36.xml"/><Relationship Id="rId50" Type="http://schemas.openxmlformats.org/officeDocument/2006/relationships/slideLayout" Target="../slideLayouts/slideLayout52.xml"/><Relationship Id="rId55" Type="http://schemas.openxmlformats.org/officeDocument/2006/relationships/slideLayout" Target="../slideLayouts/slideLayout57.xml"/><Relationship Id="rId76" Type="http://schemas.openxmlformats.org/officeDocument/2006/relationships/theme" Target="../theme/theme2.xml"/><Relationship Id="rId7" Type="http://schemas.openxmlformats.org/officeDocument/2006/relationships/slideLayout" Target="../slideLayouts/slideLayout9.xml"/><Relationship Id="rId71" Type="http://schemas.openxmlformats.org/officeDocument/2006/relationships/slideLayout" Target="../slideLayouts/slideLayout7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80" r:id="rId7"/>
    <p:sldLayoutId id="2147483682" r:id="rId8"/>
    <p:sldLayoutId id="2147483684" r:id="rId9"/>
    <p:sldLayoutId id="2147483683" r:id="rId10"/>
    <p:sldLayoutId id="2147483686" r:id="rId11"/>
    <p:sldLayoutId id="2147483687" r:id="rId12"/>
    <p:sldLayoutId id="2147483688" r:id="rId13"/>
    <p:sldLayoutId id="2147483671" r:id="rId14"/>
    <p:sldLayoutId id="2147483672" r:id="rId15"/>
    <p:sldLayoutId id="2147483786" r:id="rId16"/>
    <p:sldLayoutId id="2147483787" r:id="rId17"/>
    <p:sldLayoutId id="2147483788" r:id="rId18"/>
    <p:sldLayoutId id="2147483789" r:id="rId19"/>
    <p:sldLayoutId id="2147483790" r:id="rId20"/>
    <p:sldLayoutId id="2147483791" r:id="rId21"/>
    <p:sldLayoutId id="2147483792" r:id="rId22"/>
    <p:sldLayoutId id="2147483793" r:id="rId23"/>
    <p:sldLayoutId id="2147483794" r:id="rId24"/>
    <p:sldLayoutId id="2147483795" r:id="rId25"/>
    <p:sldLayoutId id="2147483796" r:id="rId26"/>
    <p:sldLayoutId id="2147483797" r:id="rId27"/>
    <p:sldLayoutId id="2147483798" r:id="rId28"/>
    <p:sldLayoutId id="2147483799" r:id="rId29"/>
    <p:sldLayoutId id="2147483800" r:id="rId30"/>
    <p:sldLayoutId id="2147483801" r:id="rId31"/>
    <p:sldLayoutId id="2147483802" r:id="rId32"/>
    <p:sldLayoutId id="2147483803" r:id="rId33"/>
    <p:sldLayoutId id="2147483804" r:id="rId34"/>
    <p:sldLayoutId id="2147483805" r:id="rId35"/>
    <p:sldLayoutId id="2147483860" r:id="rId36"/>
    <p:sldLayoutId id="2147483861" r:id="rId37"/>
    <p:sldLayoutId id="2147483862" r:id="rId38"/>
    <p:sldLayoutId id="2147483863" r:id="rId39"/>
    <p:sldLayoutId id="2147483864" r:id="rId40"/>
    <p:sldLayoutId id="2147483865" r:id="rId41"/>
    <p:sldLayoutId id="2147483866" r:id="rId42"/>
    <p:sldLayoutId id="2147483867" r:id="rId43"/>
    <p:sldLayoutId id="2147483868" r:id="rId44"/>
    <p:sldLayoutId id="2147483869" r:id="rId45"/>
    <p:sldLayoutId id="2147483870" r:id="rId46"/>
    <p:sldLayoutId id="2147483871" r:id="rId47"/>
    <p:sldLayoutId id="2147483872" r:id="rId48"/>
    <p:sldLayoutId id="2147483873" r:id="rId49"/>
    <p:sldLayoutId id="2147483874" r:id="rId50"/>
    <p:sldLayoutId id="2147483875" r:id="rId51"/>
    <p:sldLayoutId id="2147483876" r:id="rId52"/>
    <p:sldLayoutId id="2147483877" r:id="rId53"/>
    <p:sldLayoutId id="2147483878" r:id="rId54"/>
    <p:sldLayoutId id="2147483879" r:id="rId55"/>
    <p:sldLayoutId id="2147483892" r:id="rId56"/>
    <p:sldLayoutId id="2147483893" r:id="rId57"/>
    <p:sldLayoutId id="2147483894" r:id="rId58"/>
    <p:sldLayoutId id="2147483895" r:id="rId59"/>
    <p:sldLayoutId id="2147483896" r:id="rId60"/>
    <p:sldLayoutId id="2147483897" r:id="rId61"/>
    <p:sldLayoutId id="2147483898" r:id="rId62"/>
    <p:sldLayoutId id="2147483899" r:id="rId63"/>
    <p:sldLayoutId id="2147483900" r:id="rId64"/>
    <p:sldLayoutId id="2147483901" r:id="rId65"/>
    <p:sldLayoutId id="2147483902" r:id="rId66"/>
    <p:sldLayoutId id="2147483903" r:id="rId67"/>
    <p:sldLayoutId id="2147483904" r:id="rId68"/>
    <p:sldLayoutId id="2147483905" r:id="rId69"/>
    <p:sldLayoutId id="2147483906" r:id="rId70"/>
    <p:sldLayoutId id="2147483907" r:id="rId71"/>
    <p:sldLayoutId id="2147483908" r:id="rId72"/>
    <p:sldLayoutId id="2147483909" r:id="rId73"/>
    <p:sldLayoutId id="2147483910" r:id="rId74"/>
    <p:sldLayoutId id="2147483911" r:id="rId7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2C87F208-3F2F-4621-9EB6-2732C7378F02}"/>
              </a:ext>
            </a:extLst>
          </p:cNvPr>
          <p:cNvSpPr txBox="1"/>
          <p:nvPr/>
        </p:nvSpPr>
        <p:spPr>
          <a:xfrm>
            <a:off x="509170" y="3136922"/>
            <a:ext cx="6153785" cy="1323439"/>
          </a:xfrm>
          <a:prstGeom prst="rect">
            <a:avLst/>
          </a:prstGeom>
          <a:noFill/>
        </p:spPr>
        <p:txBody>
          <a:bodyPr wrap="square" rtlCol="0" anchor="ctr">
            <a:spAutoFit/>
          </a:bodyPr>
          <a:lstStyle/>
          <a:p>
            <a:r>
              <a:rPr lang="en-US" altLang="ko-KR" sz="2000" dirty="0" smtClean="0">
                <a:solidFill>
                  <a:schemeClr val="bg1"/>
                </a:solidFill>
                <a:cs typeface="Arial" pitchFamily="34" charset="0"/>
              </a:rPr>
              <a:t>SISTEM INFORMASI GEOGRAFIS UNTUK PEMETAAN LOKASI TEMPAT IBADAH DI KOTA MATARAM MENGGUNAKAN METODE EXTREME PROGRAMMING </a:t>
            </a:r>
            <a:endParaRPr lang="ko-KR" altLang="en-US" sz="2000" dirty="0">
              <a:solidFill>
                <a:schemeClr val="bg1"/>
              </a:solidFill>
              <a:cs typeface="Arial" pitchFamily="34" charset="0"/>
            </a:endParaRPr>
          </a:p>
        </p:txBody>
      </p:sp>
      <p:sp>
        <p:nvSpPr>
          <p:cNvPr id="21" name="TextBox 20">
            <a:extLst>
              <a:ext uri="{FF2B5EF4-FFF2-40B4-BE49-F238E27FC236}">
                <a16:creationId xmlns:a16="http://schemas.microsoft.com/office/drawing/2014/main" xmlns="" id="{9626918F-5AC7-4E84-B7B8-819E668D5749}"/>
              </a:ext>
            </a:extLst>
          </p:cNvPr>
          <p:cNvSpPr txBox="1"/>
          <p:nvPr/>
        </p:nvSpPr>
        <p:spPr>
          <a:xfrm>
            <a:off x="509170" y="2053575"/>
            <a:ext cx="6153785" cy="1015663"/>
          </a:xfrm>
          <a:prstGeom prst="rect">
            <a:avLst/>
          </a:prstGeom>
          <a:noFill/>
        </p:spPr>
        <p:txBody>
          <a:bodyPr wrap="square" rtlCol="0" anchor="ctr">
            <a:spAutoFit/>
          </a:bodyPr>
          <a:lstStyle/>
          <a:p>
            <a:r>
              <a:rPr lang="en-US" altLang="ko-KR" sz="6000" dirty="0" smtClean="0">
                <a:solidFill>
                  <a:schemeClr val="bg1"/>
                </a:solidFill>
                <a:cs typeface="Arial" pitchFamily="34" charset="0"/>
              </a:rPr>
              <a:t>SITABAH</a:t>
            </a:r>
            <a:endParaRPr lang="ko-KR" altLang="en-US" sz="6000" dirty="0">
              <a:solidFill>
                <a:schemeClr val="bg1"/>
              </a:solidFill>
              <a:cs typeface="Arial" pitchFamily="34" charset="0"/>
            </a:endParaRPr>
          </a:p>
        </p:txBody>
      </p:sp>
      <p:sp>
        <p:nvSpPr>
          <p:cNvPr id="22" name="TextBox 21">
            <a:extLst>
              <a:ext uri="{FF2B5EF4-FFF2-40B4-BE49-F238E27FC236}">
                <a16:creationId xmlns:a16="http://schemas.microsoft.com/office/drawing/2014/main" xmlns="" id="{5CF5BDA4-10C7-46A6-AC30-523A3FC438AC}"/>
              </a:ext>
            </a:extLst>
          </p:cNvPr>
          <p:cNvSpPr txBox="1"/>
          <p:nvPr/>
        </p:nvSpPr>
        <p:spPr>
          <a:xfrm>
            <a:off x="3780512" y="5214455"/>
            <a:ext cx="4938486" cy="954107"/>
          </a:xfrm>
          <a:prstGeom prst="rect">
            <a:avLst/>
          </a:prstGeom>
          <a:noFill/>
        </p:spPr>
        <p:txBody>
          <a:bodyPr wrap="square" rtlCol="0" anchor="ctr">
            <a:spAutoFit/>
          </a:bodyPr>
          <a:lstStyle/>
          <a:p>
            <a:pPr algn="ctr"/>
            <a:r>
              <a:rPr lang="en-US" altLang="ko-KR" sz="2800" b="1" u="sng" dirty="0" smtClean="0">
                <a:solidFill>
                  <a:schemeClr val="bg1"/>
                </a:solidFill>
                <a:latin typeface="+mj-lt"/>
                <a:cs typeface="Arial" pitchFamily="34" charset="0"/>
              </a:rPr>
              <a:t>RICKY SATRIA</a:t>
            </a:r>
          </a:p>
          <a:p>
            <a:pPr algn="ctr"/>
            <a:r>
              <a:rPr lang="en-US" altLang="ko-KR" sz="2800" b="1" dirty="0" smtClean="0">
                <a:solidFill>
                  <a:schemeClr val="bg1"/>
                </a:solidFill>
                <a:latin typeface="+mj-lt"/>
                <a:cs typeface="Arial" pitchFamily="34" charset="0"/>
              </a:rPr>
              <a:t>F1D016077</a:t>
            </a:r>
            <a:endParaRPr lang="ko-KR" altLang="en-US" sz="2800" b="1" dirty="0">
              <a:solidFill>
                <a:schemeClr val="bg1"/>
              </a:solidFill>
              <a:latin typeface="+mj-lt"/>
              <a:cs typeface="Arial" pitchFamily="34" charset="0"/>
            </a:endParaRPr>
          </a:p>
        </p:txBody>
      </p:sp>
      <p:pic>
        <p:nvPicPr>
          <p:cNvPr id="1026" name="Picture 2" descr="https://if.unram.ac.id/wp-content/uploads/2019/03/LOGO-UNRAM-300x29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184" y="164214"/>
            <a:ext cx="1171674" cy="11599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 – Program Studi Teknik Informatika Un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8013" y="202326"/>
            <a:ext cx="1083732" cy="108373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67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normAutofit fontScale="92500" lnSpcReduction="10000"/>
          </a:bodyPr>
          <a:lstStyle/>
          <a:p>
            <a:r>
              <a:rPr lang="en-US" dirty="0" smtClean="0"/>
              <a:t>PLANNING</a:t>
            </a:r>
            <a:endParaRPr lang="en-US" dirty="0"/>
          </a:p>
        </p:txBody>
      </p:sp>
      <p:pic>
        <p:nvPicPr>
          <p:cNvPr id="38" name="Picture 37"/>
          <p:cNvPicPr>
            <a:picLocks noChangeAspect="1"/>
          </p:cNvPicPr>
          <p:nvPr/>
        </p:nvPicPr>
        <p:blipFill>
          <a:blip r:embed="rId2"/>
          <a:stretch>
            <a:fillRect/>
          </a:stretch>
        </p:blipFill>
        <p:spPr>
          <a:xfrm>
            <a:off x="323529" y="1488758"/>
            <a:ext cx="4544685" cy="5297028"/>
          </a:xfrm>
          <a:prstGeom prst="rect">
            <a:avLst/>
          </a:prstGeom>
        </p:spPr>
      </p:pic>
      <p:pic>
        <p:nvPicPr>
          <p:cNvPr id="39" name="Picture 38"/>
          <p:cNvPicPr>
            <a:picLocks noChangeAspect="1"/>
          </p:cNvPicPr>
          <p:nvPr/>
        </p:nvPicPr>
        <p:blipFill>
          <a:blip r:embed="rId3"/>
          <a:stretch>
            <a:fillRect/>
          </a:stretch>
        </p:blipFill>
        <p:spPr>
          <a:xfrm>
            <a:off x="5080372" y="1411489"/>
            <a:ext cx="5710922" cy="2941573"/>
          </a:xfrm>
          <a:prstGeom prst="rect">
            <a:avLst/>
          </a:prstGeom>
        </p:spPr>
      </p:pic>
      <p:pic>
        <p:nvPicPr>
          <p:cNvPr id="40" name="Picture 39"/>
          <p:cNvPicPr>
            <a:picLocks noChangeAspect="1"/>
          </p:cNvPicPr>
          <p:nvPr/>
        </p:nvPicPr>
        <p:blipFill>
          <a:blip r:embed="rId4"/>
          <a:stretch>
            <a:fillRect/>
          </a:stretch>
        </p:blipFill>
        <p:spPr>
          <a:xfrm>
            <a:off x="5080372" y="4417455"/>
            <a:ext cx="5710922" cy="2355455"/>
          </a:xfrm>
          <a:prstGeom prst="rect">
            <a:avLst/>
          </a:prstGeom>
        </p:spPr>
      </p:pic>
      <p:sp>
        <p:nvSpPr>
          <p:cNvPr id="43" name="Rectangle 42"/>
          <p:cNvSpPr/>
          <p:nvPr/>
        </p:nvSpPr>
        <p:spPr>
          <a:xfrm>
            <a:off x="3512896" y="1014322"/>
            <a:ext cx="2095510" cy="369332"/>
          </a:xfrm>
          <a:prstGeom prst="rect">
            <a:avLst/>
          </a:prstGeom>
          <a:solidFill>
            <a:srgbClr val="FFC000"/>
          </a:solidFill>
        </p:spPr>
        <p:txBody>
          <a:bodyPr wrap="none">
            <a:spAutoFit/>
          </a:bodyPr>
          <a:lstStyle/>
          <a:p>
            <a:r>
              <a:rPr lang="en-US" dirty="0" err="1" smtClean="0"/>
              <a:t>Tabel</a:t>
            </a:r>
            <a:r>
              <a:rPr lang="en-US" dirty="0" smtClean="0"/>
              <a:t> User stories</a:t>
            </a:r>
            <a:endParaRPr lang="en-US" dirty="0"/>
          </a:p>
        </p:txBody>
      </p:sp>
    </p:spTree>
    <p:extLst>
      <p:ext uri="{BB962C8B-B14F-4D97-AF65-F5344CB8AC3E}">
        <p14:creationId xmlns:p14="http://schemas.microsoft.com/office/powerpoint/2010/main" val="2661224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normAutofit fontScale="92500" lnSpcReduction="10000"/>
          </a:bodyPr>
          <a:lstStyle/>
          <a:p>
            <a:r>
              <a:rPr lang="en-US" smtClean="0"/>
              <a:t>PLANNING</a:t>
            </a:r>
            <a:endParaRPr lang="en-US" dirty="0"/>
          </a:p>
        </p:txBody>
      </p:sp>
      <p:pic>
        <p:nvPicPr>
          <p:cNvPr id="3" name="Picture 2"/>
          <p:cNvPicPr>
            <a:picLocks noChangeAspect="1"/>
          </p:cNvPicPr>
          <p:nvPr/>
        </p:nvPicPr>
        <p:blipFill>
          <a:blip r:embed="rId2"/>
          <a:stretch>
            <a:fillRect/>
          </a:stretch>
        </p:blipFill>
        <p:spPr>
          <a:xfrm>
            <a:off x="2835498" y="1568875"/>
            <a:ext cx="6012288" cy="5183388"/>
          </a:xfrm>
          <a:prstGeom prst="rect">
            <a:avLst/>
          </a:prstGeom>
        </p:spPr>
      </p:pic>
      <p:sp>
        <p:nvSpPr>
          <p:cNvPr id="4" name="Rectangle 3"/>
          <p:cNvSpPr/>
          <p:nvPr/>
        </p:nvSpPr>
        <p:spPr>
          <a:xfrm>
            <a:off x="4749003" y="1199543"/>
            <a:ext cx="2185278" cy="369332"/>
          </a:xfrm>
          <a:prstGeom prst="rect">
            <a:avLst/>
          </a:prstGeom>
          <a:solidFill>
            <a:srgbClr val="FFC000"/>
          </a:solidFill>
        </p:spPr>
        <p:txBody>
          <a:bodyPr wrap="none">
            <a:spAutoFit/>
          </a:bodyPr>
          <a:lstStyle/>
          <a:p>
            <a:r>
              <a:rPr lang="en-US" dirty="0" err="1" smtClean="0"/>
              <a:t>Tabel</a:t>
            </a:r>
            <a:r>
              <a:rPr lang="en-US" dirty="0" smtClean="0"/>
              <a:t> iteration plan</a:t>
            </a:r>
            <a:endParaRPr lang="en-US" dirty="0"/>
          </a:p>
        </p:txBody>
      </p:sp>
    </p:spTree>
    <p:extLst>
      <p:ext uri="{BB962C8B-B14F-4D97-AF65-F5344CB8AC3E}">
        <p14:creationId xmlns:p14="http://schemas.microsoft.com/office/powerpoint/2010/main" val="1317907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normAutofit fontScale="92500" lnSpcReduction="10000"/>
          </a:bodyPr>
          <a:lstStyle/>
          <a:p>
            <a:r>
              <a:rPr lang="en-US" dirty="0" smtClean="0"/>
              <a:t>PLANNING</a:t>
            </a:r>
            <a:endParaRPr lang="en-US" dirty="0"/>
          </a:p>
        </p:txBody>
      </p:sp>
      <p:pic>
        <p:nvPicPr>
          <p:cNvPr id="4" name="Picture 3"/>
          <p:cNvPicPr>
            <a:picLocks noChangeAspect="1"/>
          </p:cNvPicPr>
          <p:nvPr/>
        </p:nvPicPr>
        <p:blipFill>
          <a:blip r:embed="rId2"/>
          <a:stretch>
            <a:fillRect/>
          </a:stretch>
        </p:blipFill>
        <p:spPr>
          <a:xfrm>
            <a:off x="130346" y="1385728"/>
            <a:ext cx="5781057" cy="5283470"/>
          </a:xfrm>
          <a:prstGeom prst="rect">
            <a:avLst/>
          </a:prstGeom>
        </p:spPr>
      </p:pic>
      <p:pic>
        <p:nvPicPr>
          <p:cNvPr id="5" name="Picture 4"/>
          <p:cNvPicPr>
            <a:picLocks noChangeAspect="1"/>
          </p:cNvPicPr>
          <p:nvPr/>
        </p:nvPicPr>
        <p:blipFill>
          <a:blip r:embed="rId3"/>
          <a:stretch>
            <a:fillRect/>
          </a:stretch>
        </p:blipFill>
        <p:spPr>
          <a:xfrm>
            <a:off x="6110127" y="1385728"/>
            <a:ext cx="6016960" cy="3018847"/>
          </a:xfrm>
          <a:prstGeom prst="rect">
            <a:avLst/>
          </a:prstGeom>
        </p:spPr>
      </p:pic>
      <p:sp>
        <p:nvSpPr>
          <p:cNvPr id="6" name="Rectangle 5"/>
          <p:cNvSpPr/>
          <p:nvPr/>
        </p:nvSpPr>
        <p:spPr>
          <a:xfrm>
            <a:off x="1287033" y="1016396"/>
            <a:ext cx="3467681" cy="369332"/>
          </a:xfrm>
          <a:prstGeom prst="rect">
            <a:avLst/>
          </a:prstGeom>
          <a:solidFill>
            <a:srgbClr val="FFC000"/>
          </a:solidFill>
        </p:spPr>
        <p:txBody>
          <a:bodyPr wrap="none">
            <a:spAutoFit/>
          </a:bodyPr>
          <a:lstStyle/>
          <a:p>
            <a:r>
              <a:rPr lang="en-US" dirty="0" err="1" smtClean="0"/>
              <a:t>Tabel</a:t>
            </a:r>
            <a:r>
              <a:rPr lang="en-US" dirty="0" smtClean="0"/>
              <a:t> </a:t>
            </a:r>
            <a:r>
              <a:rPr lang="en-US" dirty="0" err="1" smtClean="0"/>
              <a:t>penambahan</a:t>
            </a:r>
            <a:r>
              <a:rPr lang="en-US" dirty="0" smtClean="0"/>
              <a:t> user stories</a:t>
            </a:r>
            <a:endParaRPr lang="en-US" dirty="0"/>
          </a:p>
        </p:txBody>
      </p:sp>
    </p:spTree>
    <p:extLst>
      <p:ext uri="{BB962C8B-B14F-4D97-AF65-F5344CB8AC3E}">
        <p14:creationId xmlns:p14="http://schemas.microsoft.com/office/powerpoint/2010/main" val="1417614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normAutofit fontScale="92500" lnSpcReduction="10000"/>
          </a:bodyPr>
          <a:lstStyle/>
          <a:p>
            <a:r>
              <a:rPr lang="en-US" dirty="0" smtClean="0"/>
              <a:t>PLANNING</a:t>
            </a:r>
            <a:endParaRPr lang="en-US" dirty="0"/>
          </a:p>
        </p:txBody>
      </p:sp>
      <p:pic>
        <p:nvPicPr>
          <p:cNvPr id="3" name="Picture 2"/>
          <p:cNvPicPr>
            <a:picLocks noChangeAspect="1"/>
          </p:cNvPicPr>
          <p:nvPr/>
        </p:nvPicPr>
        <p:blipFill>
          <a:blip r:embed="rId2"/>
          <a:stretch>
            <a:fillRect/>
          </a:stretch>
        </p:blipFill>
        <p:spPr>
          <a:xfrm>
            <a:off x="2738503" y="1429689"/>
            <a:ext cx="6466475" cy="5318841"/>
          </a:xfrm>
          <a:prstGeom prst="rect">
            <a:avLst/>
          </a:prstGeom>
        </p:spPr>
      </p:pic>
      <p:sp>
        <p:nvSpPr>
          <p:cNvPr id="6" name="Rectangle 5"/>
          <p:cNvSpPr/>
          <p:nvPr/>
        </p:nvSpPr>
        <p:spPr>
          <a:xfrm>
            <a:off x="3728673" y="1004101"/>
            <a:ext cx="4057586" cy="369332"/>
          </a:xfrm>
          <a:prstGeom prst="rect">
            <a:avLst/>
          </a:prstGeom>
          <a:solidFill>
            <a:srgbClr val="FFC000"/>
          </a:solidFill>
        </p:spPr>
        <p:txBody>
          <a:bodyPr wrap="none">
            <a:spAutoFit/>
          </a:bodyPr>
          <a:lstStyle/>
          <a:p>
            <a:r>
              <a:rPr lang="en-US" dirty="0" err="1" smtClean="0"/>
              <a:t>Tabel</a:t>
            </a:r>
            <a:r>
              <a:rPr lang="en-US" dirty="0" smtClean="0"/>
              <a:t> </a:t>
            </a:r>
            <a:r>
              <a:rPr lang="en-US" dirty="0" err="1" smtClean="0"/>
              <a:t>hasil</a:t>
            </a:r>
            <a:r>
              <a:rPr lang="en-US" dirty="0" smtClean="0"/>
              <a:t> </a:t>
            </a:r>
            <a:r>
              <a:rPr lang="en-US" dirty="0" err="1" smtClean="0"/>
              <a:t>perancanaan</a:t>
            </a:r>
            <a:r>
              <a:rPr lang="en-US" dirty="0" smtClean="0"/>
              <a:t> </a:t>
            </a:r>
            <a:r>
              <a:rPr lang="en-US" dirty="0" err="1" smtClean="0"/>
              <a:t>ulang</a:t>
            </a:r>
            <a:r>
              <a:rPr lang="en-US" dirty="0"/>
              <a:t> </a:t>
            </a:r>
            <a:r>
              <a:rPr lang="en-US" dirty="0" err="1" smtClean="0"/>
              <a:t>iterasi</a:t>
            </a:r>
            <a:endParaRPr lang="en-US" dirty="0"/>
          </a:p>
        </p:txBody>
      </p:sp>
    </p:spTree>
    <p:extLst>
      <p:ext uri="{BB962C8B-B14F-4D97-AF65-F5344CB8AC3E}">
        <p14:creationId xmlns:p14="http://schemas.microsoft.com/office/powerpoint/2010/main" val="539227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p:txBody>
          <a:bodyPr>
            <a:normAutofit fontScale="92500" lnSpcReduction="10000"/>
          </a:bodyPr>
          <a:lstStyle/>
          <a:p>
            <a:r>
              <a:rPr lang="en-US" dirty="0" smtClean="0"/>
              <a:t>Design</a:t>
            </a:r>
            <a:endParaRPr lang="en-US" dirty="0"/>
          </a:p>
        </p:txBody>
      </p:sp>
      <p:pic>
        <p:nvPicPr>
          <p:cNvPr id="46" name="Picture 45"/>
          <p:cNvPicPr>
            <a:picLocks noChangeAspect="1"/>
          </p:cNvPicPr>
          <p:nvPr/>
        </p:nvPicPr>
        <p:blipFill>
          <a:blip r:embed="rId2"/>
          <a:stretch>
            <a:fillRect/>
          </a:stretch>
        </p:blipFill>
        <p:spPr>
          <a:xfrm>
            <a:off x="323529" y="1437471"/>
            <a:ext cx="5240145" cy="5233786"/>
          </a:xfrm>
          <a:prstGeom prst="rect">
            <a:avLst/>
          </a:prstGeom>
        </p:spPr>
      </p:pic>
      <p:pic>
        <p:nvPicPr>
          <p:cNvPr id="47" name="Picture 46"/>
          <p:cNvPicPr>
            <a:picLocks noChangeAspect="1"/>
          </p:cNvPicPr>
          <p:nvPr/>
        </p:nvPicPr>
        <p:blipFill>
          <a:blip r:embed="rId3"/>
          <a:stretch>
            <a:fillRect/>
          </a:stretch>
        </p:blipFill>
        <p:spPr>
          <a:xfrm>
            <a:off x="5639102" y="1720807"/>
            <a:ext cx="6257624" cy="4435296"/>
          </a:xfrm>
          <a:prstGeom prst="rect">
            <a:avLst/>
          </a:prstGeom>
        </p:spPr>
      </p:pic>
      <p:sp>
        <p:nvSpPr>
          <p:cNvPr id="48" name="Rectangle 47"/>
          <p:cNvSpPr/>
          <p:nvPr/>
        </p:nvSpPr>
        <p:spPr>
          <a:xfrm>
            <a:off x="1745326" y="1022949"/>
            <a:ext cx="1941622" cy="369332"/>
          </a:xfrm>
          <a:prstGeom prst="rect">
            <a:avLst/>
          </a:prstGeom>
          <a:solidFill>
            <a:srgbClr val="FFC000"/>
          </a:solidFill>
        </p:spPr>
        <p:txBody>
          <a:bodyPr wrap="none">
            <a:spAutoFit/>
          </a:bodyPr>
          <a:lstStyle/>
          <a:p>
            <a:pPr algn="ctr"/>
            <a:r>
              <a:rPr lang="en-US" dirty="0" err="1" smtClean="0"/>
              <a:t>Tabel</a:t>
            </a:r>
            <a:r>
              <a:rPr lang="en-US" dirty="0" smtClean="0"/>
              <a:t> CRC-Card </a:t>
            </a:r>
          </a:p>
        </p:txBody>
      </p:sp>
    </p:spTree>
    <p:extLst>
      <p:ext uri="{BB962C8B-B14F-4D97-AF65-F5344CB8AC3E}">
        <p14:creationId xmlns:p14="http://schemas.microsoft.com/office/powerpoint/2010/main" val="3979649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a:xfrm>
            <a:off x="168983" y="146326"/>
            <a:ext cx="11573197" cy="724247"/>
          </a:xfrm>
        </p:spPr>
        <p:txBody>
          <a:bodyPr>
            <a:normAutofit fontScale="92500" lnSpcReduction="10000"/>
          </a:bodyPr>
          <a:lstStyle/>
          <a:p>
            <a:r>
              <a:rPr lang="en-US" dirty="0" smtClean="0"/>
              <a:t>Design</a:t>
            </a:r>
            <a:endParaRPr lang="en-US" dirty="0"/>
          </a:p>
        </p:txBody>
      </p:sp>
      <p:sp>
        <p:nvSpPr>
          <p:cNvPr id="48" name="Rectangle 47"/>
          <p:cNvSpPr/>
          <p:nvPr/>
        </p:nvSpPr>
        <p:spPr>
          <a:xfrm>
            <a:off x="3477947" y="1063756"/>
            <a:ext cx="4955267" cy="369332"/>
          </a:xfrm>
          <a:prstGeom prst="rect">
            <a:avLst/>
          </a:prstGeom>
          <a:solidFill>
            <a:srgbClr val="FFC000"/>
          </a:solidFill>
        </p:spPr>
        <p:txBody>
          <a:bodyPr wrap="none">
            <a:spAutoFit/>
          </a:bodyPr>
          <a:lstStyle/>
          <a:p>
            <a:pPr algn="ctr"/>
            <a:r>
              <a:rPr lang="en-US" dirty="0" err="1" smtClean="0"/>
              <a:t>Tabel</a:t>
            </a:r>
            <a:r>
              <a:rPr lang="en-US" dirty="0" smtClean="0"/>
              <a:t> CRC-Card </a:t>
            </a:r>
            <a:r>
              <a:rPr lang="en-US" i="1" dirty="0"/>
              <a:t>Dan </a:t>
            </a:r>
            <a:r>
              <a:rPr lang="en-US" dirty="0"/>
              <a:t>Spike Solution Prototype</a:t>
            </a:r>
            <a:endParaRPr lang="en-US" dirty="0" smtClean="0"/>
          </a:p>
        </p:txBody>
      </p:sp>
      <p:pic>
        <p:nvPicPr>
          <p:cNvPr id="5" name="Picture 4"/>
          <p:cNvPicPr>
            <a:picLocks noChangeAspect="1"/>
          </p:cNvPicPr>
          <p:nvPr/>
        </p:nvPicPr>
        <p:blipFill>
          <a:blip r:embed="rId2"/>
          <a:stretch>
            <a:fillRect/>
          </a:stretch>
        </p:blipFill>
        <p:spPr>
          <a:xfrm>
            <a:off x="2288454" y="1433088"/>
            <a:ext cx="7628277" cy="5290260"/>
          </a:xfrm>
          <a:prstGeom prst="rect">
            <a:avLst/>
          </a:prstGeom>
        </p:spPr>
      </p:pic>
    </p:spTree>
    <p:extLst>
      <p:ext uri="{BB962C8B-B14F-4D97-AF65-F5344CB8AC3E}">
        <p14:creationId xmlns:p14="http://schemas.microsoft.com/office/powerpoint/2010/main" val="858839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a:xfrm>
            <a:off x="168983" y="146326"/>
            <a:ext cx="11573197" cy="724247"/>
          </a:xfrm>
        </p:spPr>
        <p:txBody>
          <a:bodyPr>
            <a:normAutofit fontScale="92500" lnSpcReduction="10000"/>
          </a:bodyPr>
          <a:lstStyle/>
          <a:p>
            <a:r>
              <a:rPr lang="en-US" dirty="0" smtClean="0"/>
              <a:t>Design</a:t>
            </a:r>
            <a:endParaRPr lang="en-US" dirty="0"/>
          </a:p>
        </p:txBody>
      </p:sp>
      <p:sp>
        <p:nvSpPr>
          <p:cNvPr id="48" name="Rectangle 47"/>
          <p:cNvSpPr/>
          <p:nvPr/>
        </p:nvSpPr>
        <p:spPr>
          <a:xfrm>
            <a:off x="3477947" y="1063756"/>
            <a:ext cx="4955267" cy="369332"/>
          </a:xfrm>
          <a:prstGeom prst="rect">
            <a:avLst/>
          </a:prstGeom>
          <a:solidFill>
            <a:srgbClr val="FFC000"/>
          </a:solidFill>
        </p:spPr>
        <p:txBody>
          <a:bodyPr wrap="none">
            <a:spAutoFit/>
          </a:bodyPr>
          <a:lstStyle/>
          <a:p>
            <a:pPr algn="ctr"/>
            <a:r>
              <a:rPr lang="en-US" dirty="0" err="1" smtClean="0"/>
              <a:t>Tabel</a:t>
            </a:r>
            <a:r>
              <a:rPr lang="en-US" dirty="0" smtClean="0"/>
              <a:t> CRC-Card </a:t>
            </a:r>
            <a:r>
              <a:rPr lang="en-US" i="1" dirty="0"/>
              <a:t>Dan </a:t>
            </a:r>
            <a:r>
              <a:rPr lang="en-US" dirty="0"/>
              <a:t>Spike Solution Prototype</a:t>
            </a:r>
            <a:endParaRPr lang="en-US" dirty="0" smtClean="0"/>
          </a:p>
        </p:txBody>
      </p:sp>
      <p:pic>
        <p:nvPicPr>
          <p:cNvPr id="3" name="Picture 2"/>
          <p:cNvPicPr>
            <a:picLocks noChangeAspect="1"/>
          </p:cNvPicPr>
          <p:nvPr/>
        </p:nvPicPr>
        <p:blipFill rotWithShape="1">
          <a:blip r:embed="rId2"/>
          <a:srcRect l="7514"/>
          <a:stretch/>
        </p:blipFill>
        <p:spPr>
          <a:xfrm>
            <a:off x="2665027" y="1471725"/>
            <a:ext cx="6581105" cy="5059046"/>
          </a:xfrm>
          <a:prstGeom prst="rect">
            <a:avLst/>
          </a:prstGeom>
        </p:spPr>
      </p:pic>
    </p:spTree>
    <p:extLst>
      <p:ext uri="{BB962C8B-B14F-4D97-AF65-F5344CB8AC3E}">
        <p14:creationId xmlns:p14="http://schemas.microsoft.com/office/powerpoint/2010/main" val="4172335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a:xfrm>
            <a:off x="168983" y="146326"/>
            <a:ext cx="11573197" cy="724247"/>
          </a:xfrm>
        </p:spPr>
        <p:txBody>
          <a:bodyPr>
            <a:normAutofit fontScale="92500" lnSpcReduction="10000"/>
          </a:bodyPr>
          <a:lstStyle/>
          <a:p>
            <a:r>
              <a:rPr lang="en-US" dirty="0" smtClean="0"/>
              <a:t>Design</a:t>
            </a:r>
            <a:endParaRPr lang="en-US" dirty="0"/>
          </a:p>
        </p:txBody>
      </p:sp>
      <p:sp>
        <p:nvSpPr>
          <p:cNvPr id="48" name="Rectangle 47"/>
          <p:cNvSpPr/>
          <p:nvPr/>
        </p:nvSpPr>
        <p:spPr>
          <a:xfrm>
            <a:off x="3477947" y="1063756"/>
            <a:ext cx="4955267" cy="369332"/>
          </a:xfrm>
          <a:prstGeom prst="rect">
            <a:avLst/>
          </a:prstGeom>
          <a:solidFill>
            <a:srgbClr val="FFC000"/>
          </a:solidFill>
        </p:spPr>
        <p:txBody>
          <a:bodyPr wrap="none">
            <a:spAutoFit/>
          </a:bodyPr>
          <a:lstStyle/>
          <a:p>
            <a:pPr algn="ctr"/>
            <a:r>
              <a:rPr lang="en-US" dirty="0" err="1" smtClean="0"/>
              <a:t>Tabel</a:t>
            </a:r>
            <a:r>
              <a:rPr lang="en-US" dirty="0" smtClean="0"/>
              <a:t> CRC-Card </a:t>
            </a:r>
            <a:r>
              <a:rPr lang="en-US" i="1" dirty="0"/>
              <a:t>Dan </a:t>
            </a:r>
            <a:r>
              <a:rPr lang="en-US" dirty="0"/>
              <a:t>Spike Solution Prototype</a:t>
            </a:r>
            <a:endParaRPr lang="en-US" dirty="0" smtClean="0"/>
          </a:p>
        </p:txBody>
      </p:sp>
      <p:pic>
        <p:nvPicPr>
          <p:cNvPr id="5" name="Picture 4"/>
          <p:cNvPicPr>
            <a:picLocks noChangeAspect="1"/>
          </p:cNvPicPr>
          <p:nvPr/>
        </p:nvPicPr>
        <p:blipFill rotWithShape="1">
          <a:blip r:embed="rId2"/>
          <a:srcRect l="7394"/>
          <a:stretch/>
        </p:blipFill>
        <p:spPr>
          <a:xfrm>
            <a:off x="3052292" y="1433088"/>
            <a:ext cx="6583869" cy="5302563"/>
          </a:xfrm>
          <a:prstGeom prst="rect">
            <a:avLst/>
          </a:prstGeom>
        </p:spPr>
      </p:pic>
    </p:spTree>
    <p:extLst>
      <p:ext uri="{BB962C8B-B14F-4D97-AF65-F5344CB8AC3E}">
        <p14:creationId xmlns:p14="http://schemas.microsoft.com/office/powerpoint/2010/main" val="2407656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a:xfrm>
            <a:off x="168983" y="146326"/>
            <a:ext cx="11573197" cy="724247"/>
          </a:xfrm>
        </p:spPr>
        <p:txBody>
          <a:bodyPr>
            <a:normAutofit fontScale="92500" lnSpcReduction="10000"/>
          </a:bodyPr>
          <a:lstStyle/>
          <a:p>
            <a:r>
              <a:rPr lang="en-US" dirty="0" smtClean="0"/>
              <a:t>Design</a:t>
            </a:r>
            <a:endParaRPr lang="en-US" dirty="0"/>
          </a:p>
        </p:txBody>
      </p:sp>
      <p:sp>
        <p:nvSpPr>
          <p:cNvPr id="48" name="Rectangle 47"/>
          <p:cNvSpPr/>
          <p:nvPr/>
        </p:nvSpPr>
        <p:spPr>
          <a:xfrm>
            <a:off x="3477947" y="1063756"/>
            <a:ext cx="4955267" cy="369332"/>
          </a:xfrm>
          <a:prstGeom prst="rect">
            <a:avLst/>
          </a:prstGeom>
          <a:solidFill>
            <a:srgbClr val="FFC000"/>
          </a:solidFill>
        </p:spPr>
        <p:txBody>
          <a:bodyPr wrap="none">
            <a:spAutoFit/>
          </a:bodyPr>
          <a:lstStyle/>
          <a:p>
            <a:pPr algn="ctr"/>
            <a:r>
              <a:rPr lang="en-US" dirty="0" err="1" smtClean="0"/>
              <a:t>Tabel</a:t>
            </a:r>
            <a:r>
              <a:rPr lang="en-US" dirty="0" smtClean="0"/>
              <a:t> CRC-Card </a:t>
            </a:r>
            <a:r>
              <a:rPr lang="en-US" i="1" dirty="0"/>
              <a:t>Dan </a:t>
            </a:r>
            <a:r>
              <a:rPr lang="en-US" dirty="0"/>
              <a:t>Spike Solution Prototype</a:t>
            </a:r>
            <a:endParaRPr lang="en-US" dirty="0" smtClean="0"/>
          </a:p>
        </p:txBody>
      </p:sp>
      <p:pic>
        <p:nvPicPr>
          <p:cNvPr id="6" name="Picture 5"/>
          <p:cNvPicPr>
            <a:picLocks noChangeAspect="1"/>
          </p:cNvPicPr>
          <p:nvPr/>
        </p:nvPicPr>
        <p:blipFill rotWithShape="1">
          <a:blip r:embed="rId2"/>
          <a:srcRect l="7614"/>
          <a:stretch/>
        </p:blipFill>
        <p:spPr>
          <a:xfrm>
            <a:off x="2562896" y="1876737"/>
            <a:ext cx="6353443" cy="2759657"/>
          </a:xfrm>
          <a:prstGeom prst="rect">
            <a:avLst/>
          </a:prstGeom>
        </p:spPr>
      </p:pic>
    </p:spTree>
    <p:extLst>
      <p:ext uri="{BB962C8B-B14F-4D97-AF65-F5344CB8AC3E}">
        <p14:creationId xmlns:p14="http://schemas.microsoft.com/office/powerpoint/2010/main" val="4112163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a:xfrm>
            <a:off x="168983" y="146326"/>
            <a:ext cx="11573197" cy="724247"/>
          </a:xfrm>
        </p:spPr>
        <p:txBody>
          <a:bodyPr>
            <a:normAutofit fontScale="92500" lnSpcReduction="10000"/>
          </a:bodyPr>
          <a:lstStyle/>
          <a:p>
            <a:r>
              <a:rPr lang="en-US" dirty="0" smtClean="0"/>
              <a:t>Design</a:t>
            </a:r>
            <a:endParaRPr lang="en-US" dirty="0"/>
          </a:p>
        </p:txBody>
      </p:sp>
      <p:sp>
        <p:nvSpPr>
          <p:cNvPr id="48" name="Rectangle 47"/>
          <p:cNvSpPr/>
          <p:nvPr/>
        </p:nvSpPr>
        <p:spPr>
          <a:xfrm>
            <a:off x="3477947" y="870573"/>
            <a:ext cx="4955267" cy="369332"/>
          </a:xfrm>
          <a:prstGeom prst="rect">
            <a:avLst/>
          </a:prstGeom>
          <a:solidFill>
            <a:srgbClr val="FFC000"/>
          </a:solidFill>
        </p:spPr>
        <p:txBody>
          <a:bodyPr wrap="none">
            <a:spAutoFit/>
          </a:bodyPr>
          <a:lstStyle/>
          <a:p>
            <a:pPr algn="ctr"/>
            <a:r>
              <a:rPr lang="en-US" dirty="0" err="1" smtClean="0"/>
              <a:t>Tabel</a:t>
            </a:r>
            <a:r>
              <a:rPr lang="en-US" dirty="0" smtClean="0"/>
              <a:t> CRC-Card </a:t>
            </a:r>
            <a:r>
              <a:rPr lang="en-US" i="1" dirty="0"/>
              <a:t>Dan </a:t>
            </a:r>
            <a:r>
              <a:rPr lang="en-US" dirty="0"/>
              <a:t>Spike Solution Prototype</a:t>
            </a:r>
            <a:endParaRPr lang="en-US" dirty="0" smtClean="0"/>
          </a:p>
        </p:txBody>
      </p:sp>
      <p:pic>
        <p:nvPicPr>
          <p:cNvPr id="3" name="Picture 2"/>
          <p:cNvPicPr>
            <a:picLocks noChangeAspect="1"/>
          </p:cNvPicPr>
          <p:nvPr/>
        </p:nvPicPr>
        <p:blipFill>
          <a:blip r:embed="rId2"/>
          <a:stretch>
            <a:fillRect/>
          </a:stretch>
        </p:blipFill>
        <p:spPr>
          <a:xfrm>
            <a:off x="2202287" y="1239904"/>
            <a:ext cx="7778840" cy="5642937"/>
          </a:xfrm>
          <a:prstGeom prst="rect">
            <a:avLst/>
          </a:prstGeom>
        </p:spPr>
      </p:pic>
    </p:spTree>
    <p:extLst>
      <p:ext uri="{BB962C8B-B14F-4D97-AF65-F5344CB8AC3E}">
        <p14:creationId xmlns:p14="http://schemas.microsoft.com/office/powerpoint/2010/main" val="343266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4854D41D-2789-46E3-ADD2-154B142AEC7E}"/>
              </a:ext>
            </a:extLst>
          </p:cNvPr>
          <p:cNvGrpSpPr/>
          <p:nvPr/>
        </p:nvGrpSpPr>
        <p:grpSpPr>
          <a:xfrm>
            <a:off x="4500664" y="2948547"/>
            <a:ext cx="3190672" cy="2178773"/>
            <a:chOff x="3366914" y="2916559"/>
            <a:chExt cx="2424286" cy="1655441"/>
          </a:xfrm>
        </p:grpSpPr>
        <p:sp>
          <p:nvSpPr>
            <p:cNvPr id="4" name="Rectangle 3">
              <a:extLst>
                <a:ext uri="{FF2B5EF4-FFF2-40B4-BE49-F238E27FC236}">
                  <a16:creationId xmlns:a16="http://schemas.microsoft.com/office/drawing/2014/main" xmlns="" id="{B4EE0826-69C0-4D57-BDFE-DC379487661E}"/>
                </a:ext>
              </a:extLst>
            </p:cNvPr>
            <p:cNvSpPr/>
            <p:nvPr/>
          </p:nvSpPr>
          <p:spPr>
            <a:xfrm>
              <a:off x="3366914" y="3203451"/>
              <a:ext cx="2424286" cy="1296143"/>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
              <a:extLst>
                <a:ext uri="{FF2B5EF4-FFF2-40B4-BE49-F238E27FC236}">
                  <a16:creationId xmlns:a16="http://schemas.microsoft.com/office/drawing/2014/main" xmlns="" id="{1E033776-3D97-452A-9B3A-FD36E82DA4BF}"/>
                </a:ext>
              </a:extLst>
            </p:cNvPr>
            <p:cNvSpPr/>
            <p:nvPr/>
          </p:nvSpPr>
          <p:spPr>
            <a:xfrm>
              <a:off x="3419872" y="3140968"/>
              <a:ext cx="2304256" cy="1296143"/>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ectangle 3">
              <a:extLst>
                <a:ext uri="{FF2B5EF4-FFF2-40B4-BE49-F238E27FC236}">
                  <a16:creationId xmlns:a16="http://schemas.microsoft.com/office/drawing/2014/main" xmlns="" id="{5C6D2C5C-1324-44EC-94AB-27ADE566701F}"/>
                </a:ext>
              </a:extLst>
            </p:cNvPr>
            <p:cNvSpPr/>
            <p:nvPr/>
          </p:nvSpPr>
          <p:spPr>
            <a:xfrm>
              <a:off x="4572000" y="2916559"/>
              <a:ext cx="1080120" cy="1520552"/>
            </a:xfrm>
            <a:custGeom>
              <a:avLst/>
              <a:gdLst>
                <a:gd name="connsiteX0" fmla="*/ 0 w 1080120"/>
                <a:gd name="connsiteY0" fmla="*/ 0 h 1368152"/>
                <a:gd name="connsiteX1" fmla="*/ 1080120 w 1080120"/>
                <a:gd name="connsiteY1" fmla="*/ 0 h 1368152"/>
                <a:gd name="connsiteX2" fmla="*/ 1080120 w 1080120"/>
                <a:gd name="connsiteY2" fmla="*/ 1368152 h 1368152"/>
                <a:gd name="connsiteX3" fmla="*/ 0 w 1080120"/>
                <a:gd name="connsiteY3" fmla="*/ 1368152 h 1368152"/>
                <a:gd name="connsiteX4" fmla="*/ 0 w 1080120"/>
                <a:gd name="connsiteY4" fmla="*/ 0 h 1368152"/>
                <a:gd name="connsiteX0" fmla="*/ 0 w 1080120"/>
                <a:gd name="connsiteY0" fmla="*/ 95250 h 1463402"/>
                <a:gd name="connsiteX1" fmla="*/ 1080120 w 1080120"/>
                <a:gd name="connsiteY1" fmla="*/ 0 h 1463402"/>
                <a:gd name="connsiteX2" fmla="*/ 1080120 w 1080120"/>
                <a:gd name="connsiteY2" fmla="*/ 1463402 h 1463402"/>
                <a:gd name="connsiteX3" fmla="*/ 0 w 1080120"/>
                <a:gd name="connsiteY3" fmla="*/ 1463402 h 1463402"/>
                <a:gd name="connsiteX4" fmla="*/ 0 w 1080120"/>
                <a:gd name="connsiteY4" fmla="*/ 95250 h 1463402"/>
                <a:gd name="connsiteX0" fmla="*/ 0 w 1080120"/>
                <a:gd name="connsiteY0" fmla="*/ 131815 h 1499967"/>
                <a:gd name="connsiteX1" fmla="*/ 1080120 w 1080120"/>
                <a:gd name="connsiteY1" fmla="*/ 36565 h 1499967"/>
                <a:gd name="connsiteX2" fmla="*/ 1080120 w 1080120"/>
                <a:gd name="connsiteY2" fmla="*/ 1499967 h 1499967"/>
                <a:gd name="connsiteX3" fmla="*/ 0 w 1080120"/>
                <a:gd name="connsiteY3" fmla="*/ 1499967 h 1499967"/>
                <a:gd name="connsiteX4" fmla="*/ 0 w 1080120"/>
                <a:gd name="connsiteY4" fmla="*/ 131815 h 1499967"/>
                <a:gd name="connsiteX0" fmla="*/ 0 w 1080120"/>
                <a:gd name="connsiteY0" fmla="*/ 152612 h 1520764"/>
                <a:gd name="connsiteX1" fmla="*/ 1080120 w 1080120"/>
                <a:gd name="connsiteY1" fmla="*/ 57362 h 1520764"/>
                <a:gd name="connsiteX2" fmla="*/ 1080120 w 1080120"/>
                <a:gd name="connsiteY2" fmla="*/ 1520764 h 1520764"/>
                <a:gd name="connsiteX3" fmla="*/ 0 w 1080120"/>
                <a:gd name="connsiteY3" fmla="*/ 1520764 h 1520764"/>
                <a:gd name="connsiteX4" fmla="*/ 0 w 1080120"/>
                <a:gd name="connsiteY4" fmla="*/ 152612 h 1520764"/>
                <a:gd name="connsiteX0" fmla="*/ 0 w 1080120"/>
                <a:gd name="connsiteY0" fmla="*/ 123156 h 1491308"/>
                <a:gd name="connsiteX1" fmla="*/ 1080120 w 1080120"/>
                <a:gd name="connsiteY1" fmla="*/ 27906 h 1491308"/>
                <a:gd name="connsiteX2" fmla="*/ 1080120 w 1080120"/>
                <a:gd name="connsiteY2" fmla="*/ 1491308 h 1491308"/>
                <a:gd name="connsiteX3" fmla="*/ 0 w 1080120"/>
                <a:gd name="connsiteY3" fmla="*/ 1491308 h 1491308"/>
                <a:gd name="connsiteX4" fmla="*/ 0 w 1080120"/>
                <a:gd name="connsiteY4" fmla="*/ 123156 h 1491308"/>
                <a:gd name="connsiteX0" fmla="*/ 0 w 1080120"/>
                <a:gd name="connsiteY0" fmla="*/ 152400 h 1520552"/>
                <a:gd name="connsiteX1" fmla="*/ 1080120 w 1080120"/>
                <a:gd name="connsiteY1" fmla="*/ 0 h 1520552"/>
                <a:gd name="connsiteX2" fmla="*/ 1080120 w 1080120"/>
                <a:gd name="connsiteY2" fmla="*/ 152055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20" h="1520552">
                  <a:moveTo>
                    <a:pt x="0" y="152400"/>
                  </a:moveTo>
                  <a:cubicBezTo>
                    <a:pt x="369565" y="6350"/>
                    <a:pt x="653405" y="-44450"/>
                    <a:pt x="1080120" y="0"/>
                  </a:cubicBezTo>
                  <a:lnTo>
                    <a:pt x="1070595" y="1349102"/>
                  </a:lnTo>
                  <a:cubicBezTo>
                    <a:pt x="694680" y="1311002"/>
                    <a:pt x="309240" y="1358627"/>
                    <a:pt x="0" y="1520552"/>
                  </a:cubicBezTo>
                  <a:lnTo>
                    <a:pt x="0" y="15240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ectangle 3">
              <a:extLst>
                <a:ext uri="{FF2B5EF4-FFF2-40B4-BE49-F238E27FC236}">
                  <a16:creationId xmlns:a16="http://schemas.microsoft.com/office/drawing/2014/main" xmlns="" id="{188DD1C9-C252-40CD-9A03-E745A131AB6D}"/>
                </a:ext>
              </a:extLst>
            </p:cNvPr>
            <p:cNvSpPr/>
            <p:nvPr/>
          </p:nvSpPr>
          <p:spPr>
            <a:xfrm flipH="1">
              <a:off x="3491880" y="2916559"/>
              <a:ext cx="1080120" cy="1520552"/>
            </a:xfrm>
            <a:custGeom>
              <a:avLst/>
              <a:gdLst>
                <a:gd name="connsiteX0" fmla="*/ 0 w 1080120"/>
                <a:gd name="connsiteY0" fmla="*/ 0 h 1368152"/>
                <a:gd name="connsiteX1" fmla="*/ 1080120 w 1080120"/>
                <a:gd name="connsiteY1" fmla="*/ 0 h 1368152"/>
                <a:gd name="connsiteX2" fmla="*/ 1080120 w 1080120"/>
                <a:gd name="connsiteY2" fmla="*/ 1368152 h 1368152"/>
                <a:gd name="connsiteX3" fmla="*/ 0 w 1080120"/>
                <a:gd name="connsiteY3" fmla="*/ 1368152 h 1368152"/>
                <a:gd name="connsiteX4" fmla="*/ 0 w 1080120"/>
                <a:gd name="connsiteY4" fmla="*/ 0 h 1368152"/>
                <a:gd name="connsiteX0" fmla="*/ 0 w 1080120"/>
                <a:gd name="connsiteY0" fmla="*/ 95250 h 1463402"/>
                <a:gd name="connsiteX1" fmla="*/ 1080120 w 1080120"/>
                <a:gd name="connsiteY1" fmla="*/ 0 h 1463402"/>
                <a:gd name="connsiteX2" fmla="*/ 1080120 w 1080120"/>
                <a:gd name="connsiteY2" fmla="*/ 1463402 h 1463402"/>
                <a:gd name="connsiteX3" fmla="*/ 0 w 1080120"/>
                <a:gd name="connsiteY3" fmla="*/ 1463402 h 1463402"/>
                <a:gd name="connsiteX4" fmla="*/ 0 w 1080120"/>
                <a:gd name="connsiteY4" fmla="*/ 95250 h 1463402"/>
                <a:gd name="connsiteX0" fmla="*/ 0 w 1080120"/>
                <a:gd name="connsiteY0" fmla="*/ 131815 h 1499967"/>
                <a:gd name="connsiteX1" fmla="*/ 1080120 w 1080120"/>
                <a:gd name="connsiteY1" fmla="*/ 36565 h 1499967"/>
                <a:gd name="connsiteX2" fmla="*/ 1080120 w 1080120"/>
                <a:gd name="connsiteY2" fmla="*/ 1499967 h 1499967"/>
                <a:gd name="connsiteX3" fmla="*/ 0 w 1080120"/>
                <a:gd name="connsiteY3" fmla="*/ 1499967 h 1499967"/>
                <a:gd name="connsiteX4" fmla="*/ 0 w 1080120"/>
                <a:gd name="connsiteY4" fmla="*/ 131815 h 1499967"/>
                <a:gd name="connsiteX0" fmla="*/ 0 w 1080120"/>
                <a:gd name="connsiteY0" fmla="*/ 152612 h 1520764"/>
                <a:gd name="connsiteX1" fmla="*/ 1080120 w 1080120"/>
                <a:gd name="connsiteY1" fmla="*/ 57362 h 1520764"/>
                <a:gd name="connsiteX2" fmla="*/ 1080120 w 1080120"/>
                <a:gd name="connsiteY2" fmla="*/ 1520764 h 1520764"/>
                <a:gd name="connsiteX3" fmla="*/ 0 w 1080120"/>
                <a:gd name="connsiteY3" fmla="*/ 1520764 h 1520764"/>
                <a:gd name="connsiteX4" fmla="*/ 0 w 1080120"/>
                <a:gd name="connsiteY4" fmla="*/ 152612 h 1520764"/>
                <a:gd name="connsiteX0" fmla="*/ 0 w 1080120"/>
                <a:gd name="connsiteY0" fmla="*/ 123156 h 1491308"/>
                <a:gd name="connsiteX1" fmla="*/ 1080120 w 1080120"/>
                <a:gd name="connsiteY1" fmla="*/ 27906 h 1491308"/>
                <a:gd name="connsiteX2" fmla="*/ 1080120 w 1080120"/>
                <a:gd name="connsiteY2" fmla="*/ 1491308 h 1491308"/>
                <a:gd name="connsiteX3" fmla="*/ 0 w 1080120"/>
                <a:gd name="connsiteY3" fmla="*/ 1491308 h 1491308"/>
                <a:gd name="connsiteX4" fmla="*/ 0 w 1080120"/>
                <a:gd name="connsiteY4" fmla="*/ 123156 h 1491308"/>
                <a:gd name="connsiteX0" fmla="*/ 0 w 1080120"/>
                <a:gd name="connsiteY0" fmla="*/ 152400 h 1520552"/>
                <a:gd name="connsiteX1" fmla="*/ 1080120 w 1080120"/>
                <a:gd name="connsiteY1" fmla="*/ 0 h 1520552"/>
                <a:gd name="connsiteX2" fmla="*/ 1080120 w 1080120"/>
                <a:gd name="connsiteY2" fmla="*/ 152055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20" h="1520552">
                  <a:moveTo>
                    <a:pt x="0" y="152400"/>
                  </a:moveTo>
                  <a:cubicBezTo>
                    <a:pt x="369565" y="6350"/>
                    <a:pt x="653405" y="-44450"/>
                    <a:pt x="1080120" y="0"/>
                  </a:cubicBezTo>
                  <a:lnTo>
                    <a:pt x="1070595" y="1349102"/>
                  </a:lnTo>
                  <a:cubicBezTo>
                    <a:pt x="694680" y="1311002"/>
                    <a:pt x="309240" y="1358627"/>
                    <a:pt x="0" y="1520552"/>
                  </a:cubicBezTo>
                  <a:lnTo>
                    <a:pt x="0" y="15240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Oval 7">
              <a:extLst>
                <a:ext uri="{FF2B5EF4-FFF2-40B4-BE49-F238E27FC236}">
                  <a16:creationId xmlns:a16="http://schemas.microsoft.com/office/drawing/2014/main" xmlns="" id="{4137FF19-BB9F-4438-83B6-757D2D51E266}"/>
                </a:ext>
              </a:extLst>
            </p:cNvPr>
            <p:cNvSpPr/>
            <p:nvPr/>
          </p:nvSpPr>
          <p:spPr>
            <a:xfrm>
              <a:off x="4439051" y="4449847"/>
              <a:ext cx="257915" cy="122153"/>
            </a:xfrm>
            <a:custGeom>
              <a:avLst/>
              <a:gdLst/>
              <a:ahLst/>
              <a:cxnLst/>
              <a:rect l="l" t="t" r="r" b="b"/>
              <a:pathLst>
                <a:path w="900094" h="360040">
                  <a:moveTo>
                    <a:pt x="0" y="0"/>
                  </a:moveTo>
                  <a:lnTo>
                    <a:pt x="900094" y="0"/>
                  </a:lnTo>
                  <a:cubicBezTo>
                    <a:pt x="900094" y="198845"/>
                    <a:pt x="698601" y="360040"/>
                    <a:pt x="450047" y="360040"/>
                  </a:cubicBezTo>
                  <a:cubicBezTo>
                    <a:pt x="201493" y="360040"/>
                    <a:pt x="0" y="198845"/>
                    <a:pt x="0" y="0"/>
                  </a:cubicBez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0" name="TextBox 9">
            <a:extLst>
              <a:ext uri="{FF2B5EF4-FFF2-40B4-BE49-F238E27FC236}">
                <a16:creationId xmlns:a16="http://schemas.microsoft.com/office/drawing/2014/main" xmlns="" id="{F7AABFE7-26EF-416E-B93C-A2939167F1AF}"/>
              </a:ext>
            </a:extLst>
          </p:cNvPr>
          <p:cNvSpPr txBox="1"/>
          <p:nvPr/>
        </p:nvSpPr>
        <p:spPr>
          <a:xfrm>
            <a:off x="466669" y="5006212"/>
            <a:ext cx="3190672" cy="461665"/>
          </a:xfrm>
          <a:prstGeom prst="rect">
            <a:avLst/>
          </a:prstGeom>
          <a:noFill/>
          <a:ln>
            <a:solidFill>
              <a:srgbClr val="FFC000"/>
            </a:solidFill>
          </a:ln>
        </p:spPr>
        <p:txBody>
          <a:bodyPr wrap="square" lIns="0" rtlCol="0" anchor="ctr">
            <a:spAutoFit/>
          </a:bodyPr>
          <a:lstStyle/>
          <a:p>
            <a:r>
              <a:rPr lang="en-US" altLang="ko-KR" sz="1200" b="1" dirty="0" err="1" smtClean="0">
                <a:solidFill>
                  <a:schemeClr val="tx1">
                    <a:lumMod val="75000"/>
                    <a:lumOff val="25000"/>
                  </a:schemeClr>
                </a:solidFill>
                <a:cs typeface="Arial" pitchFamily="34" charset="0"/>
              </a:rPr>
              <a:t>Sistem</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terkait</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dengan</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tempat</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ibadah</a:t>
            </a:r>
            <a:r>
              <a:rPr lang="en-US" altLang="ko-KR" sz="1200" b="1" dirty="0" smtClean="0">
                <a:solidFill>
                  <a:schemeClr val="tx1">
                    <a:lumMod val="75000"/>
                    <a:lumOff val="25000"/>
                  </a:schemeClr>
                </a:solidFill>
                <a:cs typeface="Arial" pitchFamily="34" charset="0"/>
              </a:rPr>
              <a:t> di Kota </a:t>
            </a:r>
            <a:r>
              <a:rPr lang="en-US" altLang="ko-KR" sz="1200" b="1" dirty="0" err="1" smtClean="0">
                <a:solidFill>
                  <a:schemeClr val="tx1">
                    <a:lumMod val="75000"/>
                    <a:lumOff val="25000"/>
                  </a:schemeClr>
                </a:solidFill>
                <a:cs typeface="Arial" pitchFamily="34" charset="0"/>
              </a:rPr>
              <a:t>Mataram</a:t>
            </a:r>
            <a:r>
              <a:rPr lang="en-US" altLang="ko-KR" sz="1200" b="1" dirty="0" smtClean="0">
                <a:solidFill>
                  <a:schemeClr val="tx1">
                    <a:lumMod val="75000"/>
                    <a:lumOff val="25000"/>
                  </a:schemeClr>
                </a:solidFill>
                <a:cs typeface="Arial" pitchFamily="34" charset="0"/>
              </a:rPr>
              <a:t> juga </a:t>
            </a:r>
            <a:r>
              <a:rPr lang="en-US" altLang="ko-KR" sz="1200" b="1" dirty="0" err="1" smtClean="0">
                <a:solidFill>
                  <a:schemeClr val="tx1">
                    <a:lumMod val="75000"/>
                    <a:lumOff val="25000"/>
                  </a:schemeClr>
                </a:solidFill>
                <a:cs typeface="Arial" pitchFamily="34" charset="0"/>
              </a:rPr>
              <a:t>masih</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belum</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ada</a:t>
            </a:r>
            <a:r>
              <a:rPr lang="en-US" altLang="ko-KR" sz="1200" b="1" dirty="0" smtClean="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xmlns="" id="{BE86FCA2-0D14-47DE-BC2F-7C30138BEE8C}"/>
              </a:ext>
            </a:extLst>
          </p:cNvPr>
          <p:cNvSpPr txBox="1"/>
          <p:nvPr/>
        </p:nvSpPr>
        <p:spPr>
          <a:xfrm>
            <a:off x="8480956" y="1391586"/>
            <a:ext cx="3190672" cy="1569660"/>
          </a:xfrm>
          <a:prstGeom prst="rect">
            <a:avLst/>
          </a:prstGeom>
          <a:noFill/>
          <a:ln>
            <a:solidFill>
              <a:srgbClr val="FFC000"/>
            </a:solidFill>
          </a:ln>
        </p:spPr>
        <p:txBody>
          <a:bodyPr wrap="square" lIns="0" rtlCol="0">
            <a:spAutoFit/>
          </a:bodyPr>
          <a:lstStyle/>
          <a:p>
            <a:r>
              <a:rPr lang="en-US" altLang="ko-KR" sz="1200" b="1" dirty="0" err="1">
                <a:solidFill>
                  <a:schemeClr val="tx1">
                    <a:lumMod val="75000"/>
                    <a:lumOff val="25000"/>
                  </a:schemeClr>
                </a:solidFill>
                <a:cs typeface="Arial" pitchFamily="34" charset="0"/>
              </a:rPr>
              <a:t>Berdasarkan</a:t>
            </a:r>
            <a:r>
              <a:rPr lang="en-US" altLang="ko-KR" sz="1200" b="1" dirty="0">
                <a:solidFill>
                  <a:schemeClr val="tx1">
                    <a:lumMod val="75000"/>
                    <a:lumOff val="25000"/>
                  </a:schemeClr>
                </a:solidFill>
                <a:cs typeface="Arial" pitchFamily="34" charset="0"/>
              </a:rPr>
              <a:t> survey yang </a:t>
            </a:r>
            <a:r>
              <a:rPr lang="en-US" altLang="ko-KR" sz="1200" b="1" dirty="0" err="1">
                <a:solidFill>
                  <a:schemeClr val="tx1">
                    <a:lumMod val="75000"/>
                    <a:lumOff val="25000"/>
                  </a:schemeClr>
                </a:solidFill>
                <a:cs typeface="Arial" pitchFamily="34" charset="0"/>
              </a:rPr>
              <a:t>dilakukan</a:t>
            </a:r>
            <a:r>
              <a:rPr lang="en-US" altLang="ko-KR" sz="1200" b="1" dirty="0">
                <a:solidFill>
                  <a:schemeClr val="tx1">
                    <a:lumMod val="75000"/>
                    <a:lumOff val="25000"/>
                  </a:schemeClr>
                </a:solidFill>
                <a:cs typeface="Arial" pitchFamily="34" charset="0"/>
              </a:rPr>
              <a:t> 61 </a:t>
            </a:r>
            <a:r>
              <a:rPr lang="en-US" altLang="ko-KR" sz="1200" b="1" dirty="0" err="1" smtClean="0">
                <a:solidFill>
                  <a:schemeClr val="tx1">
                    <a:lumMod val="75000"/>
                    <a:lumOff val="25000"/>
                  </a:schemeClr>
                </a:solidFill>
                <a:cs typeface="Arial" pitchFamily="34" charset="0"/>
              </a:rPr>
              <a:t>responden</a:t>
            </a:r>
            <a:endParaRPr lang="en-US" sz="1200" dirty="0" smtClean="0"/>
          </a:p>
          <a:p>
            <a:r>
              <a:rPr lang="id-ID" sz="1200" dirty="0" smtClean="0"/>
              <a:t>62,3</a:t>
            </a:r>
            <a:r>
              <a:rPr lang="id-ID" sz="1200" dirty="0"/>
              <a:t>% data </a:t>
            </a:r>
            <a:r>
              <a:rPr lang="id-ID" sz="1200" dirty="0" smtClean="0"/>
              <a:t>responden</a:t>
            </a:r>
            <a:r>
              <a:rPr lang="en-US" sz="1200" dirty="0" smtClean="0"/>
              <a:t> </a:t>
            </a:r>
            <a:r>
              <a:rPr lang="id-ID" sz="1200" dirty="0" smtClean="0"/>
              <a:t>menyatakan </a:t>
            </a:r>
            <a:r>
              <a:rPr lang="id-ID" sz="1200" dirty="0"/>
              <a:t>cukup sulit dalam melakukan pencarian tempat ibadah di Kota Mataram, yang disebabkan karena 68,8% data </a:t>
            </a:r>
            <a:r>
              <a:rPr lang="id-ID" sz="1200" dirty="0" smtClean="0"/>
              <a:t>responden</a:t>
            </a:r>
            <a:r>
              <a:rPr lang="en-US" sz="1200" dirty="0" smtClean="0"/>
              <a:t> </a:t>
            </a:r>
            <a:r>
              <a:rPr lang="id-ID" sz="1200" dirty="0"/>
              <a:t>menunjukkan bahwa mereka tidak mengetahui posisi/jalan di sekitar mereka </a:t>
            </a:r>
            <a:r>
              <a:rPr lang="id-ID" sz="1200" dirty="0" smtClean="0"/>
              <a:t>berada</a:t>
            </a:r>
            <a:r>
              <a:rPr lang="en-US" sz="1200" dirty="0" smtClean="0"/>
              <a:t>.</a:t>
            </a:r>
            <a:endParaRPr lang="ko-KR" altLang="en-US" sz="1200" dirty="0">
              <a:solidFill>
                <a:schemeClr val="tx1">
                  <a:lumMod val="65000"/>
                  <a:lumOff val="35000"/>
                </a:schemeClr>
              </a:solidFill>
              <a:cs typeface="Arial" pitchFamily="34" charset="0"/>
            </a:endParaRPr>
          </a:p>
        </p:txBody>
      </p:sp>
      <p:sp>
        <p:nvSpPr>
          <p:cNvPr id="17" name="TextBox 16">
            <a:extLst>
              <a:ext uri="{FF2B5EF4-FFF2-40B4-BE49-F238E27FC236}">
                <a16:creationId xmlns:a16="http://schemas.microsoft.com/office/drawing/2014/main" xmlns="" id="{7EBFBF6B-4C50-4AFD-81A0-D10D6A6DC04E}"/>
              </a:ext>
            </a:extLst>
          </p:cNvPr>
          <p:cNvSpPr txBox="1"/>
          <p:nvPr/>
        </p:nvSpPr>
        <p:spPr>
          <a:xfrm>
            <a:off x="73130" y="2969460"/>
            <a:ext cx="3651432" cy="1384995"/>
          </a:xfrm>
          <a:prstGeom prst="rect">
            <a:avLst/>
          </a:prstGeom>
          <a:noFill/>
          <a:ln>
            <a:solidFill>
              <a:srgbClr val="FFC000"/>
            </a:solidFill>
          </a:ln>
        </p:spPr>
        <p:txBody>
          <a:bodyPr wrap="square" lIns="0" rtlCol="0">
            <a:spAutoFit/>
          </a:bodyPr>
          <a:lstStyle/>
          <a:p>
            <a:pPr algn="r"/>
            <a:r>
              <a:rPr lang="en-US" altLang="ko-KR" sz="1200" b="1" dirty="0" err="1">
                <a:solidFill>
                  <a:schemeClr val="tx1">
                    <a:lumMod val="75000"/>
                    <a:lumOff val="25000"/>
                  </a:schemeClr>
                </a:solidFill>
                <a:cs typeface="Arial" pitchFamily="34" charset="0"/>
              </a:rPr>
              <a:t>Berdasarkan</a:t>
            </a:r>
            <a:r>
              <a:rPr lang="en-US" altLang="ko-KR" sz="1200" b="1" dirty="0">
                <a:solidFill>
                  <a:schemeClr val="tx1">
                    <a:lumMod val="75000"/>
                    <a:lumOff val="25000"/>
                  </a:schemeClr>
                </a:solidFill>
                <a:cs typeface="Arial" pitchFamily="34" charset="0"/>
              </a:rPr>
              <a:t> survey yang </a:t>
            </a:r>
            <a:r>
              <a:rPr lang="en-US" altLang="ko-KR" sz="1200" b="1" dirty="0" err="1">
                <a:solidFill>
                  <a:schemeClr val="tx1">
                    <a:lumMod val="75000"/>
                    <a:lumOff val="25000"/>
                  </a:schemeClr>
                </a:solidFill>
                <a:cs typeface="Arial" pitchFamily="34" charset="0"/>
              </a:rPr>
              <a:t>dilakukan</a:t>
            </a:r>
            <a:r>
              <a:rPr lang="en-US" altLang="ko-KR" sz="1200" b="1" dirty="0">
                <a:solidFill>
                  <a:schemeClr val="tx1">
                    <a:lumMod val="75000"/>
                    <a:lumOff val="25000"/>
                  </a:schemeClr>
                </a:solidFill>
                <a:cs typeface="Arial" pitchFamily="34" charset="0"/>
              </a:rPr>
              <a:t> juga</a:t>
            </a:r>
            <a:endParaRPr lang="en-US" altLang="ko-KR" sz="1200" dirty="0" smtClean="0">
              <a:cs typeface="Arial" pitchFamily="34" charset="0"/>
            </a:endParaRPr>
          </a:p>
          <a:p>
            <a:pPr algn="r"/>
            <a:r>
              <a:rPr lang="en-US" altLang="ko-KR" sz="1200" dirty="0" err="1" smtClean="0">
                <a:cs typeface="Arial" pitchFamily="34" charset="0"/>
              </a:rPr>
              <a:t>Kendala</a:t>
            </a:r>
            <a:r>
              <a:rPr lang="en-US" altLang="ko-KR" sz="1200" dirty="0" smtClean="0">
                <a:cs typeface="Arial" pitchFamily="34" charset="0"/>
              </a:rPr>
              <a:t> </a:t>
            </a:r>
            <a:r>
              <a:rPr lang="en-US" altLang="ko-KR" sz="1200" dirty="0" err="1" smtClean="0">
                <a:cs typeface="Arial" pitchFamily="34" charset="0"/>
              </a:rPr>
              <a:t>dari</a:t>
            </a:r>
            <a:r>
              <a:rPr lang="en-US" altLang="ko-KR" sz="1200" dirty="0" smtClean="0">
                <a:cs typeface="Arial" pitchFamily="34" charset="0"/>
              </a:rPr>
              <a:t> </a:t>
            </a:r>
            <a:r>
              <a:rPr lang="en-US" altLang="ko-KR" sz="1200" dirty="0" err="1" smtClean="0">
                <a:cs typeface="Arial" pitchFamily="34" charset="0"/>
              </a:rPr>
              <a:t>pihak</a:t>
            </a:r>
            <a:r>
              <a:rPr lang="en-US" altLang="ko-KR" sz="1200" dirty="0" smtClean="0">
                <a:cs typeface="Arial" pitchFamily="34" charset="0"/>
              </a:rPr>
              <a:t> </a:t>
            </a:r>
            <a:r>
              <a:rPr lang="en-US" altLang="ko-KR" sz="1200" dirty="0" err="1" smtClean="0">
                <a:cs typeface="Arial" pitchFamily="34" charset="0"/>
              </a:rPr>
              <a:t>Kementerian</a:t>
            </a:r>
            <a:r>
              <a:rPr lang="en-US" altLang="ko-KR" sz="1200" dirty="0" smtClean="0">
                <a:cs typeface="Arial" pitchFamily="34" charset="0"/>
              </a:rPr>
              <a:t> Agama Prov. NTB, </a:t>
            </a:r>
            <a:r>
              <a:rPr lang="en-US" altLang="ko-KR" sz="1200" dirty="0" err="1" smtClean="0">
                <a:cs typeface="Arial" pitchFamily="34" charset="0"/>
              </a:rPr>
              <a:t>masih</a:t>
            </a:r>
            <a:r>
              <a:rPr lang="en-US" altLang="ko-KR" sz="1200" dirty="0" smtClean="0">
                <a:cs typeface="Arial" pitchFamily="34" charset="0"/>
              </a:rPr>
              <a:t> </a:t>
            </a:r>
            <a:r>
              <a:rPr lang="en-US" altLang="ko-KR" sz="1200" dirty="0" err="1" smtClean="0">
                <a:cs typeface="Arial" pitchFamily="34" charset="0"/>
              </a:rPr>
              <a:t>menggunakan</a:t>
            </a:r>
            <a:r>
              <a:rPr lang="en-US" altLang="ko-KR" sz="1200" dirty="0" smtClean="0">
                <a:cs typeface="Arial" pitchFamily="34" charset="0"/>
              </a:rPr>
              <a:t> Ms. Excel </a:t>
            </a:r>
            <a:r>
              <a:rPr lang="en-US" altLang="ko-KR" sz="1200" dirty="0" err="1" smtClean="0">
                <a:cs typeface="Arial" pitchFamily="34" charset="0"/>
              </a:rPr>
              <a:t>dalam</a:t>
            </a:r>
            <a:r>
              <a:rPr lang="en-US" altLang="ko-KR" sz="1200" dirty="0" smtClean="0">
                <a:cs typeface="Arial" pitchFamily="34" charset="0"/>
              </a:rPr>
              <a:t> </a:t>
            </a:r>
            <a:r>
              <a:rPr lang="en-US" altLang="ko-KR" sz="1200" dirty="0" err="1" smtClean="0">
                <a:cs typeface="Arial" pitchFamily="34" charset="0"/>
              </a:rPr>
              <a:t>mengelola</a:t>
            </a:r>
            <a:r>
              <a:rPr lang="en-US" altLang="ko-KR" sz="1200" dirty="0" smtClean="0">
                <a:cs typeface="Arial" pitchFamily="34" charset="0"/>
              </a:rPr>
              <a:t> data </a:t>
            </a:r>
            <a:r>
              <a:rPr lang="en-US" altLang="ko-KR" sz="1200" dirty="0" err="1" smtClean="0">
                <a:cs typeface="Arial" pitchFamily="34" charset="0"/>
              </a:rPr>
              <a:t>tempat</a:t>
            </a:r>
            <a:r>
              <a:rPr lang="en-US" altLang="ko-KR" sz="1200" dirty="0" smtClean="0">
                <a:cs typeface="Arial" pitchFamily="34" charset="0"/>
              </a:rPr>
              <a:t> </a:t>
            </a:r>
            <a:r>
              <a:rPr lang="en-US" altLang="ko-KR" sz="1200" dirty="0" err="1" smtClean="0">
                <a:cs typeface="Arial" pitchFamily="34" charset="0"/>
              </a:rPr>
              <a:t>ibadah</a:t>
            </a:r>
            <a:r>
              <a:rPr lang="en-US" altLang="ko-KR" sz="1200" dirty="0" smtClean="0">
                <a:cs typeface="Arial" pitchFamily="34" charset="0"/>
              </a:rPr>
              <a:t> yang </a:t>
            </a:r>
            <a:r>
              <a:rPr lang="en-US" altLang="ko-KR" sz="1200" dirty="0" err="1" smtClean="0">
                <a:cs typeface="Arial" pitchFamily="34" charset="0"/>
              </a:rPr>
              <a:t>ada</a:t>
            </a:r>
            <a:r>
              <a:rPr lang="en-US" altLang="ko-KR" sz="1200" dirty="0" smtClean="0">
                <a:cs typeface="Arial" pitchFamily="34" charset="0"/>
              </a:rPr>
              <a:t>, </a:t>
            </a:r>
            <a:r>
              <a:rPr lang="id-ID" sz="1200" dirty="0"/>
              <a:t>sehingga pendataan sering kali tidak efektif serta membutuhkan waktu yang cukup lama ketika melakukan pencarian terhadap data-data yang </a:t>
            </a:r>
            <a:r>
              <a:rPr lang="id-ID" sz="1200" dirty="0" smtClean="0"/>
              <a:t>ada</a:t>
            </a:r>
            <a:endParaRPr lang="en-US" altLang="ko-KR" sz="1200" dirty="0" smtClean="0">
              <a:cs typeface="Arial" pitchFamily="34" charset="0"/>
            </a:endParaRPr>
          </a:p>
        </p:txBody>
      </p:sp>
      <p:sp>
        <p:nvSpPr>
          <p:cNvPr id="20" name="TextBox 19">
            <a:extLst>
              <a:ext uri="{FF2B5EF4-FFF2-40B4-BE49-F238E27FC236}">
                <a16:creationId xmlns:a16="http://schemas.microsoft.com/office/drawing/2014/main" xmlns="" id="{BBF016B5-1F8A-4CD1-B2EB-78BEBDA6C1F3}"/>
              </a:ext>
            </a:extLst>
          </p:cNvPr>
          <p:cNvSpPr txBox="1"/>
          <p:nvPr/>
        </p:nvSpPr>
        <p:spPr>
          <a:xfrm>
            <a:off x="462813" y="1507862"/>
            <a:ext cx="3190672" cy="1015663"/>
          </a:xfrm>
          <a:prstGeom prst="rect">
            <a:avLst/>
          </a:prstGeom>
          <a:noFill/>
          <a:ln>
            <a:solidFill>
              <a:srgbClr val="FFC000"/>
            </a:solidFill>
          </a:ln>
        </p:spPr>
        <p:txBody>
          <a:bodyPr wrap="square" lIns="0" rtlCol="0">
            <a:spAutoFit/>
          </a:bodyPr>
          <a:lstStyle/>
          <a:p>
            <a:pPr algn="r"/>
            <a:r>
              <a:rPr lang="en-US" altLang="ko-KR" sz="1200" b="1" dirty="0" err="1">
                <a:solidFill>
                  <a:schemeClr val="tx1">
                    <a:lumMod val="75000"/>
                    <a:lumOff val="25000"/>
                  </a:schemeClr>
                </a:solidFill>
                <a:cs typeface="Arial" pitchFamily="34" charset="0"/>
              </a:rPr>
              <a:t>Tempat</a:t>
            </a:r>
            <a:r>
              <a:rPr lang="en-US" altLang="ko-KR" sz="1200" b="1" dirty="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Ibadah</a:t>
            </a:r>
            <a:endParaRPr lang="en-US" sz="1200" dirty="0" smtClean="0"/>
          </a:p>
          <a:p>
            <a:pPr algn="r"/>
            <a:r>
              <a:rPr lang="id-ID" sz="1200" dirty="0" smtClean="0"/>
              <a:t>merupakan </a:t>
            </a:r>
            <a:r>
              <a:rPr lang="id-ID" sz="1200" dirty="0"/>
              <a:t>suatu tempat bertemunya para umat beragama untuk beribadah menurut ajaran agama atau kepercayaan mereka masing-masing</a:t>
            </a:r>
            <a:r>
              <a:rPr lang="en-US" altLang="ko-KR" sz="1200" dirty="0">
                <a:solidFill>
                  <a:schemeClr val="tx1">
                    <a:lumMod val="75000"/>
                    <a:lumOff val="25000"/>
                  </a:schemeClr>
                </a:solidFill>
                <a:cs typeface="Arial" pitchFamily="34" charset="0"/>
              </a:rPr>
              <a:t>.</a:t>
            </a:r>
            <a:endParaRPr lang="ko-KR" altLang="en-US" sz="1200" dirty="0">
              <a:solidFill>
                <a:schemeClr val="tx1">
                  <a:lumMod val="65000"/>
                  <a:lumOff val="35000"/>
                </a:schemeClr>
              </a:solidFill>
              <a:cs typeface="Arial" pitchFamily="34" charset="0"/>
            </a:endParaRPr>
          </a:p>
        </p:txBody>
      </p:sp>
      <p:cxnSp>
        <p:nvCxnSpPr>
          <p:cNvPr id="21" name="Elbow Connector 19">
            <a:extLst>
              <a:ext uri="{FF2B5EF4-FFF2-40B4-BE49-F238E27FC236}">
                <a16:creationId xmlns:a16="http://schemas.microsoft.com/office/drawing/2014/main" xmlns="" id="{323A3971-C2AA-42A1-81B8-1D174BE71EB0}"/>
              </a:ext>
            </a:extLst>
          </p:cNvPr>
          <p:cNvCxnSpPr/>
          <p:nvPr/>
        </p:nvCxnSpPr>
        <p:spPr>
          <a:xfrm flipV="1">
            <a:off x="3805350" y="4349030"/>
            <a:ext cx="1716808" cy="895417"/>
          </a:xfrm>
          <a:prstGeom prst="bentConnector3">
            <a:avLst>
              <a:gd name="adj1" fmla="val 99511"/>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2" name="Elbow Connector 22">
            <a:extLst>
              <a:ext uri="{FF2B5EF4-FFF2-40B4-BE49-F238E27FC236}">
                <a16:creationId xmlns:a16="http://schemas.microsoft.com/office/drawing/2014/main" xmlns="" id="{177DD1A6-8ED3-4D0B-BA9A-93A2295BE7A8}"/>
              </a:ext>
            </a:extLst>
          </p:cNvPr>
          <p:cNvCxnSpPr>
            <a:cxnSpLocks/>
          </p:cNvCxnSpPr>
          <p:nvPr/>
        </p:nvCxnSpPr>
        <p:spPr>
          <a:xfrm rot="10800000">
            <a:off x="6597351" y="4310393"/>
            <a:ext cx="1754581" cy="942358"/>
          </a:xfrm>
          <a:prstGeom prst="bentConnector3">
            <a:avLst>
              <a:gd name="adj1" fmla="val 99179"/>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Elbow Connector 31">
            <a:extLst>
              <a:ext uri="{FF2B5EF4-FFF2-40B4-BE49-F238E27FC236}">
                <a16:creationId xmlns:a16="http://schemas.microsoft.com/office/drawing/2014/main" xmlns="" id="{796F2F96-515F-4667-9C0B-52A1A676E847}"/>
              </a:ext>
            </a:extLst>
          </p:cNvPr>
          <p:cNvCxnSpPr/>
          <p:nvPr/>
        </p:nvCxnSpPr>
        <p:spPr>
          <a:xfrm>
            <a:off x="3805350" y="1893769"/>
            <a:ext cx="1716808" cy="1548001"/>
          </a:xfrm>
          <a:prstGeom prst="bentConnector3">
            <a:avLst>
              <a:gd name="adj1" fmla="val 99511"/>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Elbow Connector 34">
            <a:extLst>
              <a:ext uri="{FF2B5EF4-FFF2-40B4-BE49-F238E27FC236}">
                <a16:creationId xmlns:a16="http://schemas.microsoft.com/office/drawing/2014/main" xmlns="" id="{BFB65538-0830-4FC6-A5E9-D4468C693EB0}"/>
              </a:ext>
            </a:extLst>
          </p:cNvPr>
          <p:cNvCxnSpPr/>
          <p:nvPr/>
        </p:nvCxnSpPr>
        <p:spPr>
          <a:xfrm rot="10800000" flipV="1">
            <a:off x="6597350" y="1893769"/>
            <a:ext cx="1726316" cy="1548001"/>
          </a:xfrm>
          <a:prstGeom prst="bentConnector3">
            <a:avLst>
              <a:gd name="adj1" fmla="val 99984"/>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Elbow Connector 22">
            <a:extLst>
              <a:ext uri="{FF2B5EF4-FFF2-40B4-BE49-F238E27FC236}">
                <a16:creationId xmlns:a16="http://schemas.microsoft.com/office/drawing/2014/main" xmlns="" id="{177DD1A6-8ED3-4D0B-BA9A-93A2295BE7A8}"/>
              </a:ext>
            </a:extLst>
          </p:cNvPr>
          <p:cNvCxnSpPr>
            <a:cxnSpLocks/>
          </p:cNvCxnSpPr>
          <p:nvPr/>
        </p:nvCxnSpPr>
        <p:spPr>
          <a:xfrm flipH="1">
            <a:off x="6597349" y="3907601"/>
            <a:ext cx="1726317" cy="4064"/>
          </a:xfrm>
          <a:prstGeom prst="straightConnector1">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xmlns="" id="{F7AABFE7-26EF-416E-B93C-A2939167F1AF}"/>
              </a:ext>
            </a:extLst>
          </p:cNvPr>
          <p:cNvSpPr txBox="1"/>
          <p:nvPr/>
        </p:nvSpPr>
        <p:spPr>
          <a:xfrm>
            <a:off x="8506713" y="3441771"/>
            <a:ext cx="3190672" cy="830997"/>
          </a:xfrm>
          <a:prstGeom prst="rect">
            <a:avLst/>
          </a:prstGeom>
          <a:noFill/>
          <a:ln>
            <a:solidFill>
              <a:srgbClr val="FFC000"/>
            </a:solidFill>
          </a:ln>
        </p:spPr>
        <p:txBody>
          <a:bodyPr wrap="square" lIns="0" rtlCol="0" anchor="ctr">
            <a:spAutoFit/>
          </a:bodyPr>
          <a:lstStyle/>
          <a:p>
            <a:r>
              <a:rPr lang="id-ID" sz="1200" dirty="0"/>
              <a:t>75,4% data respoden berpendapat bahwa mengetahui informasi lokasi tempat ibadah sangatlah penting untuk memenuhi kewajiban peribadatan</a:t>
            </a:r>
            <a:endParaRPr lang="ko-KR" altLang="en-US" sz="1200" b="1" dirty="0">
              <a:solidFill>
                <a:schemeClr val="tx1">
                  <a:lumMod val="75000"/>
                  <a:lumOff val="25000"/>
                </a:schemeClr>
              </a:solidFill>
              <a:cs typeface="Arial" pitchFamily="34" charset="0"/>
            </a:endParaRPr>
          </a:p>
        </p:txBody>
      </p:sp>
      <p:cxnSp>
        <p:nvCxnSpPr>
          <p:cNvPr id="42" name="Elbow Connector 22">
            <a:extLst>
              <a:ext uri="{FF2B5EF4-FFF2-40B4-BE49-F238E27FC236}">
                <a16:creationId xmlns:a16="http://schemas.microsoft.com/office/drawing/2014/main" xmlns="" id="{177DD1A6-8ED3-4D0B-BA9A-93A2295BE7A8}"/>
              </a:ext>
            </a:extLst>
          </p:cNvPr>
          <p:cNvCxnSpPr>
            <a:cxnSpLocks/>
          </p:cNvCxnSpPr>
          <p:nvPr/>
        </p:nvCxnSpPr>
        <p:spPr>
          <a:xfrm flipH="1">
            <a:off x="3840068" y="3907601"/>
            <a:ext cx="1709976" cy="0"/>
          </a:xfrm>
          <a:prstGeom prst="straightConnector1">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xmlns="" id="{F7AABFE7-26EF-416E-B93C-A2939167F1AF}"/>
              </a:ext>
            </a:extLst>
          </p:cNvPr>
          <p:cNvSpPr txBox="1"/>
          <p:nvPr/>
        </p:nvSpPr>
        <p:spPr>
          <a:xfrm>
            <a:off x="8534978" y="4599676"/>
            <a:ext cx="3190672" cy="1384995"/>
          </a:xfrm>
          <a:prstGeom prst="rect">
            <a:avLst/>
          </a:prstGeom>
          <a:noFill/>
          <a:ln>
            <a:solidFill>
              <a:srgbClr val="FFC000"/>
            </a:solidFill>
          </a:ln>
        </p:spPr>
        <p:txBody>
          <a:bodyPr wrap="square" lIns="0" rtlCol="0" anchor="ctr">
            <a:spAutoFit/>
          </a:bodyPr>
          <a:lstStyle/>
          <a:p>
            <a:r>
              <a:rPr lang="id-ID" sz="1200" dirty="0"/>
              <a:t>Untuk mengetahui penting atau tidaknya dibangun Sistem Informasi Geografis untuk Pemetaan Lokasi Tempat ibadah di Kota Mataram, didapatkan hasil data responden 54.1% berpendapat sangat penting 44.3% berpendapat penting, dan 1.6% berpendapat kurang penting.</a:t>
            </a:r>
            <a:endParaRPr lang="ko-KR" altLang="en-US" sz="1200" b="1" dirty="0">
              <a:solidFill>
                <a:schemeClr val="tx1">
                  <a:lumMod val="75000"/>
                  <a:lumOff val="25000"/>
                </a:schemeClr>
              </a:solidFill>
              <a:cs typeface="Arial" pitchFamily="34" charset="0"/>
            </a:endParaRPr>
          </a:p>
        </p:txBody>
      </p:sp>
      <p:sp>
        <p:nvSpPr>
          <p:cNvPr id="44"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347730" y="300938"/>
            <a:ext cx="11573197" cy="724247"/>
          </a:xfrm>
          <a:noFill/>
        </p:spPr>
        <p:txBody>
          <a:bodyPr>
            <a:normAutofit fontScale="92500" lnSpcReduction="10000"/>
          </a:bodyPr>
          <a:lstStyle/>
          <a:p>
            <a:r>
              <a:rPr lang="en-US" b="1" dirty="0" err="1" smtClean="0"/>
              <a:t>Latar</a:t>
            </a:r>
            <a:r>
              <a:rPr lang="en-US" b="1" dirty="0"/>
              <a:t> </a:t>
            </a:r>
            <a:r>
              <a:rPr lang="en-US" b="1" dirty="0" err="1" smtClean="0"/>
              <a:t>Belakang</a:t>
            </a:r>
            <a:endParaRPr lang="en-US" b="1" dirty="0"/>
          </a:p>
        </p:txBody>
      </p:sp>
      <p:sp>
        <p:nvSpPr>
          <p:cNvPr id="45" name="TextBox 44">
            <a:extLst>
              <a:ext uri="{FF2B5EF4-FFF2-40B4-BE49-F238E27FC236}">
                <a16:creationId xmlns:a16="http://schemas.microsoft.com/office/drawing/2014/main" xmlns="" id="{F7AABFE7-26EF-416E-B93C-A2939167F1AF}"/>
              </a:ext>
            </a:extLst>
          </p:cNvPr>
          <p:cNvSpPr txBox="1"/>
          <p:nvPr/>
        </p:nvSpPr>
        <p:spPr>
          <a:xfrm>
            <a:off x="4036758" y="5531256"/>
            <a:ext cx="4089399" cy="1015663"/>
          </a:xfrm>
          <a:prstGeom prst="rect">
            <a:avLst/>
          </a:prstGeom>
          <a:noFill/>
          <a:ln>
            <a:solidFill>
              <a:srgbClr val="FFC000"/>
            </a:solidFill>
          </a:ln>
        </p:spPr>
        <p:txBody>
          <a:bodyPr wrap="square" lIns="0" rtlCol="0" anchor="ctr">
            <a:spAutoFit/>
          </a:bodyPr>
          <a:lstStyle/>
          <a:p>
            <a:pPr algn="ctr"/>
            <a:r>
              <a:rPr lang="en-US" altLang="ko-KR" sz="1200" dirty="0" err="1" smtClean="0">
                <a:cs typeface="Arial" pitchFamily="34" charset="0"/>
              </a:rPr>
              <a:t>Metode</a:t>
            </a:r>
            <a:r>
              <a:rPr lang="en-US" altLang="ko-KR" sz="1200" dirty="0" smtClean="0">
                <a:cs typeface="Arial" pitchFamily="34" charset="0"/>
              </a:rPr>
              <a:t> </a:t>
            </a:r>
            <a:r>
              <a:rPr lang="en-US" altLang="ko-KR" sz="1200" dirty="0" err="1" smtClean="0">
                <a:cs typeface="Arial" pitchFamily="34" charset="0"/>
              </a:rPr>
              <a:t>pengembangan</a:t>
            </a:r>
            <a:r>
              <a:rPr lang="en-US" altLang="ko-KR" sz="1200" dirty="0" smtClean="0">
                <a:cs typeface="Arial" pitchFamily="34" charset="0"/>
              </a:rPr>
              <a:t> system extreme programming </a:t>
            </a:r>
            <a:r>
              <a:rPr lang="en-US" altLang="ko-KR" sz="1200" dirty="0" err="1" smtClean="0">
                <a:cs typeface="Arial" pitchFamily="34" charset="0"/>
              </a:rPr>
              <a:t>digunakan</a:t>
            </a:r>
            <a:r>
              <a:rPr lang="en-US" altLang="ko-KR" sz="1200" dirty="0" smtClean="0">
                <a:cs typeface="Arial" pitchFamily="34" charset="0"/>
              </a:rPr>
              <a:t> agar </a:t>
            </a:r>
            <a:r>
              <a:rPr lang="en-US" altLang="ko-KR" sz="1200" dirty="0" err="1" smtClean="0">
                <a:cs typeface="Arial" pitchFamily="34" charset="0"/>
              </a:rPr>
              <a:t>meminimalisir</a:t>
            </a:r>
            <a:r>
              <a:rPr lang="en-US" altLang="ko-KR" sz="1200" dirty="0" smtClean="0">
                <a:cs typeface="Arial" pitchFamily="34" charset="0"/>
              </a:rPr>
              <a:t> </a:t>
            </a:r>
            <a:r>
              <a:rPr lang="en-US" altLang="ko-KR" sz="1200" dirty="0" err="1" smtClean="0">
                <a:cs typeface="Arial" pitchFamily="34" charset="0"/>
              </a:rPr>
              <a:t>terjadinya</a:t>
            </a:r>
            <a:r>
              <a:rPr lang="en-US" altLang="ko-KR" sz="1200" dirty="0" smtClean="0">
                <a:cs typeface="Arial" pitchFamily="34" charset="0"/>
              </a:rPr>
              <a:t> </a:t>
            </a:r>
            <a:r>
              <a:rPr lang="en-US" altLang="ko-KR" sz="1200" dirty="0" err="1" smtClean="0">
                <a:cs typeface="Arial" pitchFamily="34" charset="0"/>
              </a:rPr>
              <a:t>kesalahan</a:t>
            </a:r>
            <a:r>
              <a:rPr lang="en-US" altLang="ko-KR" sz="1200" dirty="0" smtClean="0">
                <a:cs typeface="Arial" pitchFamily="34" charset="0"/>
              </a:rPr>
              <a:t> </a:t>
            </a:r>
            <a:r>
              <a:rPr lang="en-US" altLang="ko-KR" sz="1200" dirty="0" err="1" smtClean="0">
                <a:cs typeface="Arial" pitchFamily="34" charset="0"/>
              </a:rPr>
              <a:t>pada</a:t>
            </a:r>
            <a:r>
              <a:rPr lang="en-US" altLang="ko-KR" sz="1200" dirty="0" smtClean="0">
                <a:cs typeface="Arial" pitchFamily="34" charset="0"/>
              </a:rPr>
              <a:t> </a:t>
            </a:r>
            <a:r>
              <a:rPr lang="en-US" altLang="ko-KR" sz="1200" dirty="0" err="1" smtClean="0">
                <a:cs typeface="Arial" pitchFamily="34" charset="0"/>
              </a:rPr>
              <a:t>sistem</a:t>
            </a:r>
            <a:r>
              <a:rPr lang="en-US" altLang="ko-KR" sz="1200" dirty="0" smtClean="0">
                <a:cs typeface="Arial" pitchFamily="34" charset="0"/>
              </a:rPr>
              <a:t> </a:t>
            </a:r>
            <a:r>
              <a:rPr lang="en-US" altLang="ko-KR" sz="1200" dirty="0" err="1" smtClean="0">
                <a:cs typeface="Arial" pitchFamily="34" charset="0"/>
              </a:rPr>
              <a:t>dan</a:t>
            </a:r>
            <a:r>
              <a:rPr lang="en-US" altLang="ko-KR" sz="1200" dirty="0" smtClean="0">
                <a:cs typeface="Arial" pitchFamily="34" charset="0"/>
              </a:rPr>
              <a:t> system yang </a:t>
            </a:r>
            <a:r>
              <a:rPr lang="en-US" altLang="ko-KR" sz="1200" dirty="0" err="1" smtClean="0">
                <a:cs typeface="Arial" pitchFamily="34" charset="0"/>
              </a:rPr>
              <a:t>dibuat</a:t>
            </a:r>
            <a:r>
              <a:rPr lang="en-US" altLang="ko-KR" sz="1200" dirty="0" smtClean="0">
                <a:cs typeface="Arial" pitchFamily="34" charset="0"/>
              </a:rPr>
              <a:t> </a:t>
            </a:r>
            <a:r>
              <a:rPr lang="en-US" altLang="ko-KR" sz="1200" dirty="0" err="1" smtClean="0">
                <a:cs typeface="Arial" pitchFamily="34" charset="0"/>
              </a:rPr>
              <a:t>sesuai</a:t>
            </a:r>
            <a:r>
              <a:rPr lang="en-US" altLang="ko-KR" sz="1200" dirty="0" smtClean="0">
                <a:cs typeface="Arial" pitchFamily="34" charset="0"/>
              </a:rPr>
              <a:t> </a:t>
            </a:r>
            <a:r>
              <a:rPr lang="en-US" altLang="ko-KR" sz="1200" dirty="0" err="1" smtClean="0">
                <a:cs typeface="Arial" pitchFamily="34" charset="0"/>
              </a:rPr>
              <a:t>dengan</a:t>
            </a:r>
            <a:r>
              <a:rPr lang="en-US" altLang="ko-KR" sz="1200" dirty="0" smtClean="0">
                <a:cs typeface="Arial" pitchFamily="34" charset="0"/>
              </a:rPr>
              <a:t> </a:t>
            </a:r>
            <a:r>
              <a:rPr lang="en-US" altLang="ko-KR" sz="1200" dirty="0" err="1" smtClean="0">
                <a:cs typeface="Arial" pitchFamily="34" charset="0"/>
              </a:rPr>
              <a:t>kebutuhan</a:t>
            </a:r>
            <a:r>
              <a:rPr lang="en-US" altLang="ko-KR" sz="1200" dirty="0" smtClean="0">
                <a:cs typeface="Arial" pitchFamily="34" charset="0"/>
              </a:rPr>
              <a:t> </a:t>
            </a:r>
            <a:r>
              <a:rPr lang="en-US" altLang="ko-KR" sz="1200" dirty="0" err="1" smtClean="0">
                <a:cs typeface="Arial" pitchFamily="34" charset="0"/>
              </a:rPr>
              <a:t>klien</a:t>
            </a:r>
            <a:r>
              <a:rPr lang="en-US" altLang="ko-KR" sz="1200" dirty="0" smtClean="0">
                <a:cs typeface="Arial" pitchFamily="34" charset="0"/>
              </a:rPr>
              <a:t>. </a:t>
            </a:r>
            <a:r>
              <a:rPr lang="id-ID" sz="1200" dirty="0"/>
              <a:t>dalam kasus penelitian Tugas Akhir ini pihak Kementerian Agama prov. NTB sebagai </a:t>
            </a:r>
            <a:r>
              <a:rPr lang="en-US" sz="1200" dirty="0" err="1" smtClean="0"/>
              <a:t>klien</a:t>
            </a:r>
            <a:endParaRPr lang="ko-KR" altLang="en-US" sz="1200" dirty="0">
              <a:cs typeface="Arial" pitchFamily="34" charset="0"/>
            </a:endParaRPr>
          </a:p>
        </p:txBody>
      </p:sp>
      <p:cxnSp>
        <p:nvCxnSpPr>
          <p:cNvPr id="46" name="Elbow Connector 22">
            <a:extLst>
              <a:ext uri="{FF2B5EF4-FFF2-40B4-BE49-F238E27FC236}">
                <a16:creationId xmlns:a16="http://schemas.microsoft.com/office/drawing/2014/main" xmlns="" id="{177DD1A6-8ED3-4D0B-BA9A-93A2295BE7A8}"/>
              </a:ext>
            </a:extLst>
          </p:cNvPr>
          <p:cNvCxnSpPr>
            <a:cxnSpLocks/>
          </p:cNvCxnSpPr>
          <p:nvPr/>
        </p:nvCxnSpPr>
        <p:spPr>
          <a:xfrm flipH="1" flipV="1">
            <a:off x="6081458" y="4377247"/>
            <a:ext cx="5254" cy="1090630"/>
          </a:xfrm>
          <a:prstGeom prst="straightConnector1">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3592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a:xfrm>
            <a:off x="168983" y="146326"/>
            <a:ext cx="11573197" cy="724247"/>
          </a:xfrm>
        </p:spPr>
        <p:txBody>
          <a:bodyPr>
            <a:normAutofit fontScale="92500" lnSpcReduction="10000"/>
          </a:bodyPr>
          <a:lstStyle/>
          <a:p>
            <a:r>
              <a:rPr lang="en-US" dirty="0" smtClean="0"/>
              <a:t>Design</a:t>
            </a:r>
            <a:endParaRPr lang="en-US" dirty="0"/>
          </a:p>
        </p:txBody>
      </p:sp>
      <p:sp>
        <p:nvSpPr>
          <p:cNvPr id="48" name="Rectangle 47"/>
          <p:cNvSpPr/>
          <p:nvPr/>
        </p:nvSpPr>
        <p:spPr>
          <a:xfrm>
            <a:off x="3477947" y="870573"/>
            <a:ext cx="4955267" cy="369332"/>
          </a:xfrm>
          <a:prstGeom prst="rect">
            <a:avLst/>
          </a:prstGeom>
          <a:solidFill>
            <a:srgbClr val="FFC000"/>
          </a:solidFill>
        </p:spPr>
        <p:txBody>
          <a:bodyPr wrap="none">
            <a:spAutoFit/>
          </a:bodyPr>
          <a:lstStyle/>
          <a:p>
            <a:pPr algn="ctr"/>
            <a:r>
              <a:rPr lang="en-US" dirty="0" err="1" smtClean="0"/>
              <a:t>Tabel</a:t>
            </a:r>
            <a:r>
              <a:rPr lang="en-US" dirty="0" smtClean="0"/>
              <a:t> CRC-Card </a:t>
            </a:r>
            <a:r>
              <a:rPr lang="en-US" i="1" dirty="0"/>
              <a:t>Dan </a:t>
            </a:r>
            <a:r>
              <a:rPr lang="en-US" dirty="0"/>
              <a:t>Spike Solution Prototype</a:t>
            </a:r>
            <a:endParaRPr lang="en-US" dirty="0" smtClean="0"/>
          </a:p>
        </p:txBody>
      </p:sp>
      <p:pic>
        <p:nvPicPr>
          <p:cNvPr id="4" name="Picture 3"/>
          <p:cNvPicPr>
            <a:picLocks noChangeAspect="1"/>
          </p:cNvPicPr>
          <p:nvPr/>
        </p:nvPicPr>
        <p:blipFill>
          <a:blip r:embed="rId2"/>
          <a:stretch>
            <a:fillRect/>
          </a:stretch>
        </p:blipFill>
        <p:spPr>
          <a:xfrm>
            <a:off x="2994106" y="1239904"/>
            <a:ext cx="5746264" cy="5618095"/>
          </a:xfrm>
          <a:prstGeom prst="rect">
            <a:avLst/>
          </a:prstGeom>
        </p:spPr>
      </p:pic>
    </p:spTree>
    <p:extLst>
      <p:ext uri="{BB962C8B-B14F-4D97-AF65-F5344CB8AC3E}">
        <p14:creationId xmlns:p14="http://schemas.microsoft.com/office/powerpoint/2010/main" val="32204309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a:xfrm>
            <a:off x="168983" y="146326"/>
            <a:ext cx="11573197" cy="724247"/>
          </a:xfrm>
        </p:spPr>
        <p:txBody>
          <a:bodyPr>
            <a:normAutofit fontScale="92500" lnSpcReduction="10000"/>
          </a:bodyPr>
          <a:lstStyle/>
          <a:p>
            <a:r>
              <a:rPr lang="en-US" dirty="0" smtClean="0"/>
              <a:t>Design</a:t>
            </a:r>
            <a:endParaRPr lang="en-US" dirty="0"/>
          </a:p>
        </p:txBody>
      </p:sp>
      <p:sp>
        <p:nvSpPr>
          <p:cNvPr id="48" name="Rectangle 47"/>
          <p:cNvSpPr/>
          <p:nvPr/>
        </p:nvSpPr>
        <p:spPr>
          <a:xfrm>
            <a:off x="3477947" y="870573"/>
            <a:ext cx="4955267" cy="369332"/>
          </a:xfrm>
          <a:prstGeom prst="rect">
            <a:avLst/>
          </a:prstGeom>
          <a:solidFill>
            <a:srgbClr val="FFC000"/>
          </a:solidFill>
        </p:spPr>
        <p:txBody>
          <a:bodyPr wrap="none">
            <a:spAutoFit/>
          </a:bodyPr>
          <a:lstStyle/>
          <a:p>
            <a:pPr algn="ctr"/>
            <a:r>
              <a:rPr lang="en-US" dirty="0" err="1" smtClean="0"/>
              <a:t>Tabel</a:t>
            </a:r>
            <a:r>
              <a:rPr lang="en-US" dirty="0" smtClean="0"/>
              <a:t> CRC-Card </a:t>
            </a:r>
            <a:r>
              <a:rPr lang="en-US" i="1" dirty="0"/>
              <a:t>Dan </a:t>
            </a:r>
            <a:r>
              <a:rPr lang="en-US" dirty="0"/>
              <a:t>Spike Solution Prototype</a:t>
            </a:r>
            <a:endParaRPr lang="en-US" dirty="0" smtClean="0"/>
          </a:p>
        </p:txBody>
      </p:sp>
      <p:pic>
        <p:nvPicPr>
          <p:cNvPr id="3" name="Picture 2"/>
          <p:cNvPicPr>
            <a:picLocks noChangeAspect="1"/>
          </p:cNvPicPr>
          <p:nvPr/>
        </p:nvPicPr>
        <p:blipFill>
          <a:blip r:embed="rId2"/>
          <a:stretch>
            <a:fillRect/>
          </a:stretch>
        </p:blipFill>
        <p:spPr>
          <a:xfrm>
            <a:off x="2478015" y="1239905"/>
            <a:ext cx="7039471" cy="5521980"/>
          </a:xfrm>
          <a:prstGeom prst="rect">
            <a:avLst/>
          </a:prstGeom>
        </p:spPr>
      </p:pic>
    </p:spTree>
    <p:extLst>
      <p:ext uri="{BB962C8B-B14F-4D97-AF65-F5344CB8AC3E}">
        <p14:creationId xmlns:p14="http://schemas.microsoft.com/office/powerpoint/2010/main" val="27260031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BB3ACD-39D6-4B07-B165-F979837486AA}"/>
              </a:ext>
            </a:extLst>
          </p:cNvPr>
          <p:cNvSpPr>
            <a:spLocks noGrp="1"/>
          </p:cNvSpPr>
          <p:nvPr>
            <p:ph type="body" sz="quarter" idx="10"/>
          </p:nvPr>
        </p:nvSpPr>
        <p:spPr/>
        <p:txBody>
          <a:bodyPr>
            <a:normAutofit fontScale="92500" lnSpcReduction="10000"/>
          </a:bodyPr>
          <a:lstStyle/>
          <a:p>
            <a:r>
              <a:rPr lang="en-US" dirty="0" smtClean="0"/>
              <a:t>Coding</a:t>
            </a:r>
            <a:endParaRPr lang="en-US" dirty="0"/>
          </a:p>
        </p:txBody>
      </p:sp>
      <p:grpSp>
        <p:nvGrpSpPr>
          <p:cNvPr id="63" name="Group 62">
            <a:extLst>
              <a:ext uri="{FF2B5EF4-FFF2-40B4-BE49-F238E27FC236}">
                <a16:creationId xmlns:a16="http://schemas.microsoft.com/office/drawing/2014/main" xmlns="" id="{E3F3EF69-12D5-48CF-94CF-57F70EB64E46}"/>
              </a:ext>
            </a:extLst>
          </p:cNvPr>
          <p:cNvGrpSpPr/>
          <p:nvPr/>
        </p:nvGrpSpPr>
        <p:grpSpPr>
          <a:xfrm>
            <a:off x="2769458" y="1637274"/>
            <a:ext cx="6465653" cy="3552439"/>
            <a:chOff x="-548507" y="477868"/>
            <a:chExt cx="11570449" cy="6357177"/>
          </a:xfrm>
        </p:grpSpPr>
        <p:sp>
          <p:nvSpPr>
            <p:cNvPr id="64" name="Freeform: Shape 3">
              <a:extLst>
                <a:ext uri="{FF2B5EF4-FFF2-40B4-BE49-F238E27FC236}">
                  <a16:creationId xmlns:a16="http://schemas.microsoft.com/office/drawing/2014/main" xmlns="" id="{86871241-D082-4A7B-A46A-0CE8BD3AA65F}"/>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5" name="Freeform: Shape 4">
              <a:extLst>
                <a:ext uri="{FF2B5EF4-FFF2-40B4-BE49-F238E27FC236}">
                  <a16:creationId xmlns:a16="http://schemas.microsoft.com/office/drawing/2014/main" xmlns="" id="{4F5D10F1-9A45-4D9C-95E5-B081F7AB547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6" name="Freeform: Shape 5">
              <a:extLst>
                <a:ext uri="{FF2B5EF4-FFF2-40B4-BE49-F238E27FC236}">
                  <a16:creationId xmlns:a16="http://schemas.microsoft.com/office/drawing/2014/main" xmlns="" id="{1C8D66A1-FBE0-4B34-A1EE-65A70011EC4B}"/>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7" name="Freeform: Shape 6">
              <a:extLst>
                <a:ext uri="{FF2B5EF4-FFF2-40B4-BE49-F238E27FC236}">
                  <a16:creationId xmlns:a16="http://schemas.microsoft.com/office/drawing/2014/main" xmlns="" id="{1E56171F-FFF0-4DC2-B589-13F539E3CD8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68" name="Freeform: Shape 7">
              <a:extLst>
                <a:ext uri="{FF2B5EF4-FFF2-40B4-BE49-F238E27FC236}">
                  <a16:creationId xmlns:a16="http://schemas.microsoft.com/office/drawing/2014/main" xmlns="" id="{BCE618BD-1963-4228-B46B-A0CD35EC9A51}"/>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xmlns="" id="{1EFA3173-BA88-4FDD-B43E-B88FC3EDE5B2}"/>
                </a:ext>
              </a:extLst>
            </p:cNvPr>
            <p:cNvGrpSpPr/>
            <p:nvPr/>
          </p:nvGrpSpPr>
          <p:grpSpPr>
            <a:xfrm>
              <a:off x="1606" y="6382978"/>
              <a:ext cx="413937" cy="115242"/>
              <a:chOff x="5955" y="6353672"/>
              <a:chExt cx="413937" cy="115242"/>
            </a:xfrm>
          </p:grpSpPr>
          <p:sp>
            <p:nvSpPr>
              <p:cNvPr id="74" name="Rectangle: Rounded Corners 13">
                <a:extLst>
                  <a:ext uri="{FF2B5EF4-FFF2-40B4-BE49-F238E27FC236}">
                    <a16:creationId xmlns:a16="http://schemas.microsoft.com/office/drawing/2014/main" xmlns="" id="{7435A261-20A7-4E07-9667-37B893D6E40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14">
                <a:extLst>
                  <a:ext uri="{FF2B5EF4-FFF2-40B4-BE49-F238E27FC236}">
                    <a16:creationId xmlns:a16="http://schemas.microsoft.com/office/drawing/2014/main" xmlns="" id="{543A46E9-44A8-4E57-A9DE-ED1384C9CA2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xmlns="" id="{08179C0A-3EE2-4FAF-8D73-2FE630A003BE}"/>
                </a:ext>
              </a:extLst>
            </p:cNvPr>
            <p:cNvGrpSpPr/>
            <p:nvPr/>
          </p:nvGrpSpPr>
          <p:grpSpPr>
            <a:xfrm>
              <a:off x="9855291" y="6381600"/>
              <a:ext cx="885989" cy="115242"/>
              <a:chOff x="5955" y="6353672"/>
              <a:chExt cx="413937" cy="115242"/>
            </a:xfrm>
          </p:grpSpPr>
          <p:sp>
            <p:nvSpPr>
              <p:cNvPr id="72" name="Rectangle: Rounded Corners 11">
                <a:extLst>
                  <a:ext uri="{FF2B5EF4-FFF2-40B4-BE49-F238E27FC236}">
                    <a16:creationId xmlns:a16="http://schemas.microsoft.com/office/drawing/2014/main" xmlns="" id="{3FC0E7A0-3A37-4609-9C93-4048361034B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12">
                <a:extLst>
                  <a:ext uri="{FF2B5EF4-FFF2-40B4-BE49-F238E27FC236}">
                    <a16:creationId xmlns:a16="http://schemas.microsoft.com/office/drawing/2014/main" xmlns="" id="{A4CB0329-2729-4B81-9409-578F0D3813E5}"/>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1" name="Freeform: Shape 10">
              <a:extLst>
                <a:ext uri="{FF2B5EF4-FFF2-40B4-BE49-F238E27FC236}">
                  <a16:creationId xmlns:a16="http://schemas.microsoft.com/office/drawing/2014/main" xmlns="" id="{DC0259C5-F757-4C15-AC0C-4F834ABC7D5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410785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BB3ACD-39D6-4B07-B165-F979837486AA}"/>
              </a:ext>
            </a:extLst>
          </p:cNvPr>
          <p:cNvSpPr>
            <a:spLocks noGrp="1"/>
          </p:cNvSpPr>
          <p:nvPr>
            <p:ph type="body" sz="quarter" idx="10"/>
          </p:nvPr>
        </p:nvSpPr>
        <p:spPr>
          <a:xfrm>
            <a:off x="323529" y="888642"/>
            <a:ext cx="11573197" cy="484207"/>
          </a:xfrm>
        </p:spPr>
        <p:txBody>
          <a:bodyPr>
            <a:normAutofit fontScale="62500" lnSpcReduction="20000"/>
          </a:bodyPr>
          <a:lstStyle/>
          <a:p>
            <a:r>
              <a:rPr lang="en-US" dirty="0" err="1" smtClean="0"/>
              <a:t>Implementasi</a:t>
            </a:r>
            <a:r>
              <a:rPr lang="en-US" dirty="0" smtClean="0"/>
              <a:t> database</a:t>
            </a:r>
            <a:endParaRPr lang="en-US" dirty="0"/>
          </a:p>
        </p:txBody>
      </p:sp>
      <p:grpSp>
        <p:nvGrpSpPr>
          <p:cNvPr id="63" name="Group 62">
            <a:extLst>
              <a:ext uri="{FF2B5EF4-FFF2-40B4-BE49-F238E27FC236}">
                <a16:creationId xmlns:a16="http://schemas.microsoft.com/office/drawing/2014/main" xmlns="" id="{E3F3EF69-12D5-48CF-94CF-57F70EB64E46}"/>
              </a:ext>
            </a:extLst>
          </p:cNvPr>
          <p:cNvGrpSpPr/>
          <p:nvPr/>
        </p:nvGrpSpPr>
        <p:grpSpPr>
          <a:xfrm>
            <a:off x="1880815" y="1598638"/>
            <a:ext cx="8357888" cy="3720337"/>
            <a:chOff x="-548507" y="477868"/>
            <a:chExt cx="11570449" cy="6357177"/>
          </a:xfrm>
        </p:grpSpPr>
        <p:sp>
          <p:nvSpPr>
            <p:cNvPr id="64" name="Freeform: Shape 3">
              <a:extLst>
                <a:ext uri="{FF2B5EF4-FFF2-40B4-BE49-F238E27FC236}">
                  <a16:creationId xmlns:a16="http://schemas.microsoft.com/office/drawing/2014/main" xmlns="" id="{86871241-D082-4A7B-A46A-0CE8BD3AA65F}"/>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5" name="Freeform: Shape 4">
              <a:extLst>
                <a:ext uri="{FF2B5EF4-FFF2-40B4-BE49-F238E27FC236}">
                  <a16:creationId xmlns:a16="http://schemas.microsoft.com/office/drawing/2014/main" xmlns="" id="{4F5D10F1-9A45-4D9C-95E5-B081F7AB547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6" name="Freeform: Shape 5">
              <a:extLst>
                <a:ext uri="{FF2B5EF4-FFF2-40B4-BE49-F238E27FC236}">
                  <a16:creationId xmlns:a16="http://schemas.microsoft.com/office/drawing/2014/main" xmlns="" id="{1C8D66A1-FBE0-4B34-A1EE-65A70011EC4B}"/>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7" name="Freeform: Shape 6">
              <a:extLst>
                <a:ext uri="{FF2B5EF4-FFF2-40B4-BE49-F238E27FC236}">
                  <a16:creationId xmlns:a16="http://schemas.microsoft.com/office/drawing/2014/main" xmlns="" id="{1E56171F-FFF0-4DC2-B589-13F539E3CD8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68" name="Freeform: Shape 7">
              <a:extLst>
                <a:ext uri="{FF2B5EF4-FFF2-40B4-BE49-F238E27FC236}">
                  <a16:creationId xmlns:a16="http://schemas.microsoft.com/office/drawing/2014/main" xmlns="" id="{BCE618BD-1963-4228-B46B-A0CD35EC9A51}"/>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xmlns="" id="{1EFA3173-BA88-4FDD-B43E-B88FC3EDE5B2}"/>
                </a:ext>
              </a:extLst>
            </p:cNvPr>
            <p:cNvGrpSpPr/>
            <p:nvPr/>
          </p:nvGrpSpPr>
          <p:grpSpPr>
            <a:xfrm>
              <a:off x="1606" y="6382978"/>
              <a:ext cx="413937" cy="115242"/>
              <a:chOff x="5955" y="6353672"/>
              <a:chExt cx="413937" cy="115242"/>
            </a:xfrm>
          </p:grpSpPr>
          <p:sp>
            <p:nvSpPr>
              <p:cNvPr id="74" name="Rectangle: Rounded Corners 13">
                <a:extLst>
                  <a:ext uri="{FF2B5EF4-FFF2-40B4-BE49-F238E27FC236}">
                    <a16:creationId xmlns:a16="http://schemas.microsoft.com/office/drawing/2014/main" xmlns="" id="{7435A261-20A7-4E07-9667-37B893D6E40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14">
                <a:extLst>
                  <a:ext uri="{FF2B5EF4-FFF2-40B4-BE49-F238E27FC236}">
                    <a16:creationId xmlns:a16="http://schemas.microsoft.com/office/drawing/2014/main" xmlns="" id="{543A46E9-44A8-4E57-A9DE-ED1384C9CA2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xmlns="" id="{08179C0A-3EE2-4FAF-8D73-2FE630A003BE}"/>
                </a:ext>
              </a:extLst>
            </p:cNvPr>
            <p:cNvGrpSpPr/>
            <p:nvPr/>
          </p:nvGrpSpPr>
          <p:grpSpPr>
            <a:xfrm>
              <a:off x="9855291" y="6381600"/>
              <a:ext cx="885989" cy="115242"/>
              <a:chOff x="5955" y="6353672"/>
              <a:chExt cx="413937" cy="115242"/>
            </a:xfrm>
          </p:grpSpPr>
          <p:sp>
            <p:nvSpPr>
              <p:cNvPr id="72" name="Rectangle: Rounded Corners 11">
                <a:extLst>
                  <a:ext uri="{FF2B5EF4-FFF2-40B4-BE49-F238E27FC236}">
                    <a16:creationId xmlns:a16="http://schemas.microsoft.com/office/drawing/2014/main" xmlns="" id="{3FC0E7A0-3A37-4609-9C93-4048361034B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12">
                <a:extLst>
                  <a:ext uri="{FF2B5EF4-FFF2-40B4-BE49-F238E27FC236}">
                    <a16:creationId xmlns:a16="http://schemas.microsoft.com/office/drawing/2014/main" xmlns="" id="{A4CB0329-2729-4B81-9409-578F0D3813E5}"/>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1" name="Freeform: Shape 10">
              <a:extLst>
                <a:ext uri="{FF2B5EF4-FFF2-40B4-BE49-F238E27FC236}">
                  <a16:creationId xmlns:a16="http://schemas.microsoft.com/office/drawing/2014/main" xmlns="" id="{DC0259C5-F757-4C15-AC0C-4F834ABC7D5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16" name="Picture 15"/>
          <p:cNvPicPr/>
          <p:nvPr/>
        </p:nvPicPr>
        <p:blipFill rotWithShape="1">
          <a:blip r:embed="rId2"/>
          <a:srcRect l="20788" t="29247" r="37609" b="43523"/>
          <a:stretch/>
        </p:blipFill>
        <p:spPr bwMode="auto">
          <a:xfrm>
            <a:off x="3063268" y="1850990"/>
            <a:ext cx="5983487" cy="29399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71755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BB3ACD-39D6-4B07-B165-F979837486AA}"/>
              </a:ext>
            </a:extLst>
          </p:cNvPr>
          <p:cNvSpPr>
            <a:spLocks noGrp="1"/>
          </p:cNvSpPr>
          <p:nvPr>
            <p:ph type="body" sz="quarter" idx="10"/>
          </p:nvPr>
        </p:nvSpPr>
        <p:spPr>
          <a:xfrm>
            <a:off x="323529" y="888642"/>
            <a:ext cx="11573197" cy="484207"/>
          </a:xfrm>
        </p:spPr>
        <p:txBody>
          <a:bodyPr>
            <a:normAutofit fontScale="62500" lnSpcReduction="20000"/>
          </a:bodyPr>
          <a:lstStyle/>
          <a:p>
            <a:r>
              <a:rPr lang="en-US" dirty="0" err="1" smtClean="0"/>
              <a:t>Implementasi</a:t>
            </a:r>
            <a:r>
              <a:rPr lang="en-US" dirty="0" smtClean="0"/>
              <a:t> </a:t>
            </a:r>
            <a:r>
              <a:rPr lang="en-US" i="1" dirty="0" smtClean="0"/>
              <a:t>class</a:t>
            </a:r>
            <a:r>
              <a:rPr lang="en-US" dirty="0" smtClean="0"/>
              <a:t> basis web</a:t>
            </a:r>
            <a:endParaRPr lang="en-US" dirty="0"/>
          </a:p>
        </p:txBody>
      </p:sp>
      <p:grpSp>
        <p:nvGrpSpPr>
          <p:cNvPr id="63" name="Group 62">
            <a:extLst>
              <a:ext uri="{FF2B5EF4-FFF2-40B4-BE49-F238E27FC236}">
                <a16:creationId xmlns:a16="http://schemas.microsoft.com/office/drawing/2014/main" xmlns="" id="{E3F3EF69-12D5-48CF-94CF-57F70EB64E46}"/>
              </a:ext>
            </a:extLst>
          </p:cNvPr>
          <p:cNvGrpSpPr/>
          <p:nvPr/>
        </p:nvGrpSpPr>
        <p:grpSpPr>
          <a:xfrm>
            <a:off x="323529" y="2795922"/>
            <a:ext cx="3257855" cy="2316539"/>
            <a:chOff x="-548507" y="477868"/>
            <a:chExt cx="11570449" cy="6357177"/>
          </a:xfrm>
        </p:grpSpPr>
        <p:sp>
          <p:nvSpPr>
            <p:cNvPr id="64" name="Freeform: Shape 3">
              <a:extLst>
                <a:ext uri="{FF2B5EF4-FFF2-40B4-BE49-F238E27FC236}">
                  <a16:creationId xmlns:a16="http://schemas.microsoft.com/office/drawing/2014/main" xmlns="" id="{86871241-D082-4A7B-A46A-0CE8BD3AA65F}"/>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5" name="Freeform: Shape 4">
              <a:extLst>
                <a:ext uri="{FF2B5EF4-FFF2-40B4-BE49-F238E27FC236}">
                  <a16:creationId xmlns:a16="http://schemas.microsoft.com/office/drawing/2014/main" xmlns="" id="{4F5D10F1-9A45-4D9C-95E5-B081F7AB547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6" name="Freeform: Shape 5">
              <a:extLst>
                <a:ext uri="{FF2B5EF4-FFF2-40B4-BE49-F238E27FC236}">
                  <a16:creationId xmlns:a16="http://schemas.microsoft.com/office/drawing/2014/main" xmlns="" id="{1C8D66A1-FBE0-4B34-A1EE-65A70011EC4B}"/>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7" name="Freeform: Shape 6">
              <a:extLst>
                <a:ext uri="{FF2B5EF4-FFF2-40B4-BE49-F238E27FC236}">
                  <a16:creationId xmlns:a16="http://schemas.microsoft.com/office/drawing/2014/main" xmlns="" id="{1E56171F-FFF0-4DC2-B589-13F539E3CD8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68" name="Freeform: Shape 7">
              <a:extLst>
                <a:ext uri="{FF2B5EF4-FFF2-40B4-BE49-F238E27FC236}">
                  <a16:creationId xmlns:a16="http://schemas.microsoft.com/office/drawing/2014/main" xmlns="" id="{BCE618BD-1963-4228-B46B-A0CD35EC9A51}"/>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xmlns="" id="{1EFA3173-BA88-4FDD-B43E-B88FC3EDE5B2}"/>
                </a:ext>
              </a:extLst>
            </p:cNvPr>
            <p:cNvGrpSpPr/>
            <p:nvPr/>
          </p:nvGrpSpPr>
          <p:grpSpPr>
            <a:xfrm>
              <a:off x="1606" y="6382978"/>
              <a:ext cx="413937" cy="115242"/>
              <a:chOff x="5955" y="6353672"/>
              <a:chExt cx="413937" cy="115242"/>
            </a:xfrm>
          </p:grpSpPr>
          <p:sp>
            <p:nvSpPr>
              <p:cNvPr id="74" name="Rectangle: Rounded Corners 13">
                <a:extLst>
                  <a:ext uri="{FF2B5EF4-FFF2-40B4-BE49-F238E27FC236}">
                    <a16:creationId xmlns:a16="http://schemas.microsoft.com/office/drawing/2014/main" xmlns="" id="{7435A261-20A7-4E07-9667-37B893D6E40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14">
                <a:extLst>
                  <a:ext uri="{FF2B5EF4-FFF2-40B4-BE49-F238E27FC236}">
                    <a16:creationId xmlns:a16="http://schemas.microsoft.com/office/drawing/2014/main" xmlns="" id="{543A46E9-44A8-4E57-A9DE-ED1384C9CA2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xmlns="" id="{08179C0A-3EE2-4FAF-8D73-2FE630A003BE}"/>
                </a:ext>
              </a:extLst>
            </p:cNvPr>
            <p:cNvGrpSpPr/>
            <p:nvPr/>
          </p:nvGrpSpPr>
          <p:grpSpPr>
            <a:xfrm>
              <a:off x="9855291" y="6381600"/>
              <a:ext cx="885989" cy="115242"/>
              <a:chOff x="5955" y="6353672"/>
              <a:chExt cx="413937" cy="115242"/>
            </a:xfrm>
          </p:grpSpPr>
          <p:sp>
            <p:nvSpPr>
              <p:cNvPr id="72" name="Rectangle: Rounded Corners 11">
                <a:extLst>
                  <a:ext uri="{FF2B5EF4-FFF2-40B4-BE49-F238E27FC236}">
                    <a16:creationId xmlns:a16="http://schemas.microsoft.com/office/drawing/2014/main" xmlns="" id="{3FC0E7A0-3A37-4609-9C93-4048361034B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12">
                <a:extLst>
                  <a:ext uri="{FF2B5EF4-FFF2-40B4-BE49-F238E27FC236}">
                    <a16:creationId xmlns:a16="http://schemas.microsoft.com/office/drawing/2014/main" xmlns="" id="{A4CB0329-2729-4B81-9409-578F0D3813E5}"/>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1" name="Freeform: Shape 10">
              <a:extLst>
                <a:ext uri="{FF2B5EF4-FFF2-40B4-BE49-F238E27FC236}">
                  <a16:creationId xmlns:a16="http://schemas.microsoft.com/office/drawing/2014/main" xmlns="" id="{DC0259C5-F757-4C15-AC0C-4F834ABC7D5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7" name="Group 16">
            <a:extLst>
              <a:ext uri="{FF2B5EF4-FFF2-40B4-BE49-F238E27FC236}">
                <a16:creationId xmlns:a16="http://schemas.microsoft.com/office/drawing/2014/main" xmlns="" id="{E3F3EF69-12D5-48CF-94CF-57F70EB64E46}"/>
              </a:ext>
            </a:extLst>
          </p:cNvPr>
          <p:cNvGrpSpPr/>
          <p:nvPr/>
        </p:nvGrpSpPr>
        <p:grpSpPr>
          <a:xfrm>
            <a:off x="4299146" y="2795922"/>
            <a:ext cx="3257855" cy="2316539"/>
            <a:chOff x="-548507" y="477868"/>
            <a:chExt cx="11570449" cy="6357177"/>
          </a:xfrm>
        </p:grpSpPr>
        <p:sp>
          <p:nvSpPr>
            <p:cNvPr id="18" name="Freeform: Shape 3">
              <a:extLst>
                <a:ext uri="{FF2B5EF4-FFF2-40B4-BE49-F238E27FC236}">
                  <a16:creationId xmlns:a16="http://schemas.microsoft.com/office/drawing/2014/main" xmlns="" id="{86871241-D082-4A7B-A46A-0CE8BD3AA65F}"/>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9" name="Freeform: Shape 4">
              <a:extLst>
                <a:ext uri="{FF2B5EF4-FFF2-40B4-BE49-F238E27FC236}">
                  <a16:creationId xmlns:a16="http://schemas.microsoft.com/office/drawing/2014/main" xmlns="" id="{4F5D10F1-9A45-4D9C-95E5-B081F7AB547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0" name="Freeform: Shape 5">
              <a:extLst>
                <a:ext uri="{FF2B5EF4-FFF2-40B4-BE49-F238E27FC236}">
                  <a16:creationId xmlns:a16="http://schemas.microsoft.com/office/drawing/2014/main" xmlns="" id="{1C8D66A1-FBE0-4B34-A1EE-65A70011EC4B}"/>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1" name="Freeform: Shape 6">
              <a:extLst>
                <a:ext uri="{FF2B5EF4-FFF2-40B4-BE49-F238E27FC236}">
                  <a16:creationId xmlns:a16="http://schemas.microsoft.com/office/drawing/2014/main" xmlns="" id="{1E56171F-FFF0-4DC2-B589-13F539E3CD8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2" name="Freeform: Shape 7">
              <a:extLst>
                <a:ext uri="{FF2B5EF4-FFF2-40B4-BE49-F238E27FC236}">
                  <a16:creationId xmlns:a16="http://schemas.microsoft.com/office/drawing/2014/main" xmlns="" id="{BCE618BD-1963-4228-B46B-A0CD35EC9A51}"/>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xmlns="" id="{1EFA3173-BA88-4FDD-B43E-B88FC3EDE5B2}"/>
                </a:ext>
              </a:extLst>
            </p:cNvPr>
            <p:cNvGrpSpPr/>
            <p:nvPr/>
          </p:nvGrpSpPr>
          <p:grpSpPr>
            <a:xfrm>
              <a:off x="1606" y="6382978"/>
              <a:ext cx="413937" cy="115242"/>
              <a:chOff x="5955" y="6353672"/>
              <a:chExt cx="413937" cy="115242"/>
            </a:xfrm>
          </p:grpSpPr>
          <p:sp>
            <p:nvSpPr>
              <p:cNvPr id="28" name="Rectangle: Rounded Corners 13">
                <a:extLst>
                  <a:ext uri="{FF2B5EF4-FFF2-40B4-BE49-F238E27FC236}">
                    <a16:creationId xmlns:a16="http://schemas.microsoft.com/office/drawing/2014/main" xmlns="" id="{7435A261-20A7-4E07-9667-37B893D6E40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14">
                <a:extLst>
                  <a:ext uri="{FF2B5EF4-FFF2-40B4-BE49-F238E27FC236}">
                    <a16:creationId xmlns:a16="http://schemas.microsoft.com/office/drawing/2014/main" xmlns="" id="{543A46E9-44A8-4E57-A9DE-ED1384C9CA2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xmlns="" id="{08179C0A-3EE2-4FAF-8D73-2FE630A003BE}"/>
                </a:ext>
              </a:extLst>
            </p:cNvPr>
            <p:cNvGrpSpPr/>
            <p:nvPr/>
          </p:nvGrpSpPr>
          <p:grpSpPr>
            <a:xfrm>
              <a:off x="9855291" y="6381600"/>
              <a:ext cx="885989" cy="115242"/>
              <a:chOff x="5955" y="6353672"/>
              <a:chExt cx="413937" cy="115242"/>
            </a:xfrm>
          </p:grpSpPr>
          <p:sp>
            <p:nvSpPr>
              <p:cNvPr id="26" name="Rectangle: Rounded Corners 11">
                <a:extLst>
                  <a:ext uri="{FF2B5EF4-FFF2-40B4-BE49-F238E27FC236}">
                    <a16:creationId xmlns:a16="http://schemas.microsoft.com/office/drawing/2014/main" xmlns="" id="{3FC0E7A0-3A37-4609-9C93-4048361034B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12">
                <a:extLst>
                  <a:ext uri="{FF2B5EF4-FFF2-40B4-BE49-F238E27FC236}">
                    <a16:creationId xmlns:a16="http://schemas.microsoft.com/office/drawing/2014/main" xmlns="" id="{A4CB0329-2729-4B81-9409-578F0D3813E5}"/>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Shape 10">
              <a:extLst>
                <a:ext uri="{FF2B5EF4-FFF2-40B4-BE49-F238E27FC236}">
                  <a16:creationId xmlns:a16="http://schemas.microsoft.com/office/drawing/2014/main" xmlns="" id="{DC0259C5-F757-4C15-AC0C-4F834ABC7D5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30" name="Picture 29"/>
          <p:cNvPicPr/>
          <p:nvPr/>
        </p:nvPicPr>
        <p:blipFill rotWithShape="1">
          <a:blip r:embed="rId2"/>
          <a:srcRect l="3402" t="22689" r="81036" b="48229"/>
          <a:stretch/>
        </p:blipFill>
        <p:spPr bwMode="auto">
          <a:xfrm>
            <a:off x="784442" y="2910911"/>
            <a:ext cx="2332328" cy="1861376"/>
          </a:xfrm>
          <a:prstGeom prst="rect">
            <a:avLst/>
          </a:prstGeom>
          <a:ln>
            <a:noFill/>
          </a:ln>
          <a:extLst>
            <a:ext uri="{53640926-AAD7-44D8-BBD7-CCE9431645EC}">
              <a14:shadowObscured xmlns:a14="http://schemas.microsoft.com/office/drawing/2010/main"/>
            </a:ext>
          </a:extLst>
        </p:spPr>
      </p:pic>
      <p:pic>
        <p:nvPicPr>
          <p:cNvPr id="31" name="Picture 30"/>
          <p:cNvPicPr/>
          <p:nvPr/>
        </p:nvPicPr>
        <p:blipFill rotWithShape="1">
          <a:blip r:embed="rId3"/>
          <a:srcRect l="3591" t="27365" r="81101" b="52240"/>
          <a:stretch/>
        </p:blipFill>
        <p:spPr bwMode="auto">
          <a:xfrm>
            <a:off x="4774023" y="2910111"/>
            <a:ext cx="2318363" cy="1862175"/>
          </a:xfrm>
          <a:prstGeom prst="rect">
            <a:avLst/>
          </a:prstGeom>
          <a:ln>
            <a:noFill/>
          </a:ln>
          <a:extLst>
            <a:ext uri="{53640926-AAD7-44D8-BBD7-CCE9431645EC}">
              <a14:shadowObscured xmlns:a14="http://schemas.microsoft.com/office/drawing/2010/main"/>
            </a:ext>
          </a:extLst>
        </p:spPr>
      </p:pic>
      <p:grpSp>
        <p:nvGrpSpPr>
          <p:cNvPr id="32" name="Group 31">
            <a:extLst>
              <a:ext uri="{FF2B5EF4-FFF2-40B4-BE49-F238E27FC236}">
                <a16:creationId xmlns:a16="http://schemas.microsoft.com/office/drawing/2014/main" xmlns="" id="{E3F3EF69-12D5-48CF-94CF-57F70EB64E46}"/>
              </a:ext>
            </a:extLst>
          </p:cNvPr>
          <p:cNvGrpSpPr/>
          <p:nvPr/>
        </p:nvGrpSpPr>
        <p:grpSpPr>
          <a:xfrm>
            <a:off x="8312082" y="2795922"/>
            <a:ext cx="3257855" cy="2316539"/>
            <a:chOff x="-548507" y="477868"/>
            <a:chExt cx="11570449" cy="6357177"/>
          </a:xfrm>
        </p:grpSpPr>
        <p:sp>
          <p:nvSpPr>
            <p:cNvPr id="33" name="Freeform: Shape 3">
              <a:extLst>
                <a:ext uri="{FF2B5EF4-FFF2-40B4-BE49-F238E27FC236}">
                  <a16:creationId xmlns:a16="http://schemas.microsoft.com/office/drawing/2014/main" xmlns="" id="{86871241-D082-4A7B-A46A-0CE8BD3AA65F}"/>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34" name="Freeform: Shape 4">
              <a:extLst>
                <a:ext uri="{FF2B5EF4-FFF2-40B4-BE49-F238E27FC236}">
                  <a16:creationId xmlns:a16="http://schemas.microsoft.com/office/drawing/2014/main" xmlns="" id="{4F5D10F1-9A45-4D9C-95E5-B081F7AB547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35" name="Freeform: Shape 5">
              <a:extLst>
                <a:ext uri="{FF2B5EF4-FFF2-40B4-BE49-F238E27FC236}">
                  <a16:creationId xmlns:a16="http://schemas.microsoft.com/office/drawing/2014/main" xmlns="" id="{1C8D66A1-FBE0-4B34-A1EE-65A70011EC4B}"/>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36" name="Freeform: Shape 6">
              <a:extLst>
                <a:ext uri="{FF2B5EF4-FFF2-40B4-BE49-F238E27FC236}">
                  <a16:creationId xmlns:a16="http://schemas.microsoft.com/office/drawing/2014/main" xmlns="" id="{1E56171F-FFF0-4DC2-B589-13F539E3CD8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37" name="Freeform: Shape 7">
              <a:extLst>
                <a:ext uri="{FF2B5EF4-FFF2-40B4-BE49-F238E27FC236}">
                  <a16:creationId xmlns:a16="http://schemas.microsoft.com/office/drawing/2014/main" xmlns="" id="{BCE618BD-1963-4228-B46B-A0CD35EC9A51}"/>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38" name="Group 37">
              <a:extLst>
                <a:ext uri="{FF2B5EF4-FFF2-40B4-BE49-F238E27FC236}">
                  <a16:creationId xmlns:a16="http://schemas.microsoft.com/office/drawing/2014/main" xmlns="" id="{1EFA3173-BA88-4FDD-B43E-B88FC3EDE5B2}"/>
                </a:ext>
              </a:extLst>
            </p:cNvPr>
            <p:cNvGrpSpPr/>
            <p:nvPr/>
          </p:nvGrpSpPr>
          <p:grpSpPr>
            <a:xfrm>
              <a:off x="1606" y="6382978"/>
              <a:ext cx="413937" cy="115242"/>
              <a:chOff x="5955" y="6353672"/>
              <a:chExt cx="413937" cy="115242"/>
            </a:xfrm>
          </p:grpSpPr>
          <p:sp>
            <p:nvSpPr>
              <p:cNvPr id="43" name="Rectangle: Rounded Corners 13">
                <a:extLst>
                  <a:ext uri="{FF2B5EF4-FFF2-40B4-BE49-F238E27FC236}">
                    <a16:creationId xmlns:a16="http://schemas.microsoft.com/office/drawing/2014/main" xmlns="" id="{7435A261-20A7-4E07-9667-37B893D6E40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14">
                <a:extLst>
                  <a:ext uri="{FF2B5EF4-FFF2-40B4-BE49-F238E27FC236}">
                    <a16:creationId xmlns:a16="http://schemas.microsoft.com/office/drawing/2014/main" xmlns="" id="{543A46E9-44A8-4E57-A9DE-ED1384C9CA2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xmlns="" id="{08179C0A-3EE2-4FAF-8D73-2FE630A003BE}"/>
                </a:ext>
              </a:extLst>
            </p:cNvPr>
            <p:cNvGrpSpPr/>
            <p:nvPr/>
          </p:nvGrpSpPr>
          <p:grpSpPr>
            <a:xfrm>
              <a:off x="9855291" y="6381600"/>
              <a:ext cx="885989" cy="115242"/>
              <a:chOff x="5955" y="6353672"/>
              <a:chExt cx="413937" cy="115242"/>
            </a:xfrm>
          </p:grpSpPr>
          <p:sp>
            <p:nvSpPr>
              <p:cNvPr id="41" name="Rectangle: Rounded Corners 11">
                <a:extLst>
                  <a:ext uri="{FF2B5EF4-FFF2-40B4-BE49-F238E27FC236}">
                    <a16:creationId xmlns:a16="http://schemas.microsoft.com/office/drawing/2014/main" xmlns="" id="{3FC0E7A0-3A37-4609-9C93-4048361034B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12">
                <a:extLst>
                  <a:ext uri="{FF2B5EF4-FFF2-40B4-BE49-F238E27FC236}">
                    <a16:creationId xmlns:a16="http://schemas.microsoft.com/office/drawing/2014/main" xmlns="" id="{A4CB0329-2729-4B81-9409-578F0D3813E5}"/>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Freeform: Shape 10">
              <a:extLst>
                <a:ext uri="{FF2B5EF4-FFF2-40B4-BE49-F238E27FC236}">
                  <a16:creationId xmlns:a16="http://schemas.microsoft.com/office/drawing/2014/main" xmlns="" id="{DC0259C5-F757-4C15-AC0C-4F834ABC7D5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46" name="Picture 45"/>
          <p:cNvPicPr/>
          <p:nvPr/>
        </p:nvPicPr>
        <p:blipFill rotWithShape="1">
          <a:blip r:embed="rId4"/>
          <a:srcRect l="3402" t="21260" r="80912" b="49238"/>
          <a:stretch/>
        </p:blipFill>
        <p:spPr bwMode="auto">
          <a:xfrm>
            <a:off x="8772995" y="2910111"/>
            <a:ext cx="2332328" cy="1862175"/>
          </a:xfrm>
          <a:prstGeom prst="rect">
            <a:avLst/>
          </a:prstGeom>
          <a:ln>
            <a:noFill/>
          </a:ln>
          <a:extLst>
            <a:ext uri="{53640926-AAD7-44D8-BBD7-CCE9431645EC}">
              <a14:shadowObscured xmlns:a14="http://schemas.microsoft.com/office/drawing/2010/main"/>
            </a:ext>
          </a:extLst>
        </p:spPr>
      </p:pic>
      <p:sp>
        <p:nvSpPr>
          <p:cNvPr id="47" name="Rectangle 46"/>
          <p:cNvSpPr/>
          <p:nvPr/>
        </p:nvSpPr>
        <p:spPr>
          <a:xfrm>
            <a:off x="1021260" y="2245402"/>
            <a:ext cx="1838965" cy="369332"/>
          </a:xfrm>
          <a:prstGeom prst="rect">
            <a:avLst/>
          </a:prstGeom>
          <a:noFill/>
        </p:spPr>
        <p:txBody>
          <a:bodyPr wrap="none">
            <a:spAutoFit/>
          </a:bodyPr>
          <a:lstStyle/>
          <a:p>
            <a:r>
              <a:rPr lang="en-US" i="1" dirty="0" smtClean="0"/>
              <a:t>Class controller</a:t>
            </a:r>
            <a:endParaRPr lang="en-US" i="1" dirty="0"/>
          </a:p>
        </p:txBody>
      </p:sp>
      <p:sp>
        <p:nvSpPr>
          <p:cNvPr id="48" name="Rectangle 47"/>
          <p:cNvSpPr/>
          <p:nvPr/>
        </p:nvSpPr>
        <p:spPr>
          <a:xfrm>
            <a:off x="5139128" y="2292878"/>
            <a:ext cx="1454244" cy="369332"/>
          </a:xfrm>
          <a:prstGeom prst="rect">
            <a:avLst/>
          </a:prstGeom>
          <a:noFill/>
        </p:spPr>
        <p:txBody>
          <a:bodyPr wrap="none">
            <a:spAutoFit/>
          </a:bodyPr>
          <a:lstStyle/>
          <a:p>
            <a:r>
              <a:rPr lang="en-US" i="1" dirty="0" smtClean="0"/>
              <a:t>Class model</a:t>
            </a:r>
            <a:endParaRPr lang="en-US" i="1" dirty="0"/>
          </a:p>
        </p:txBody>
      </p:sp>
      <p:sp>
        <p:nvSpPr>
          <p:cNvPr id="49" name="Rectangle 48"/>
          <p:cNvSpPr/>
          <p:nvPr/>
        </p:nvSpPr>
        <p:spPr>
          <a:xfrm>
            <a:off x="9295393" y="2292878"/>
            <a:ext cx="1287532" cy="369332"/>
          </a:xfrm>
          <a:prstGeom prst="rect">
            <a:avLst/>
          </a:prstGeom>
          <a:noFill/>
        </p:spPr>
        <p:txBody>
          <a:bodyPr wrap="none">
            <a:spAutoFit/>
          </a:bodyPr>
          <a:lstStyle/>
          <a:p>
            <a:r>
              <a:rPr lang="en-US" i="1" dirty="0" smtClean="0"/>
              <a:t>Class view</a:t>
            </a:r>
            <a:endParaRPr lang="en-US" i="1" dirty="0"/>
          </a:p>
        </p:txBody>
      </p:sp>
    </p:spTree>
    <p:extLst>
      <p:ext uri="{BB962C8B-B14F-4D97-AF65-F5344CB8AC3E}">
        <p14:creationId xmlns:p14="http://schemas.microsoft.com/office/powerpoint/2010/main" val="39520960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BB3ACD-39D6-4B07-B165-F979837486AA}"/>
              </a:ext>
            </a:extLst>
          </p:cNvPr>
          <p:cNvSpPr>
            <a:spLocks noGrp="1"/>
          </p:cNvSpPr>
          <p:nvPr>
            <p:ph type="body" sz="quarter" idx="10"/>
          </p:nvPr>
        </p:nvSpPr>
        <p:spPr>
          <a:xfrm>
            <a:off x="323529" y="888642"/>
            <a:ext cx="11573197" cy="484207"/>
          </a:xfrm>
        </p:spPr>
        <p:txBody>
          <a:bodyPr>
            <a:normAutofit fontScale="62500" lnSpcReduction="20000"/>
          </a:bodyPr>
          <a:lstStyle/>
          <a:p>
            <a:r>
              <a:rPr lang="en-US" dirty="0" err="1" smtClean="0"/>
              <a:t>Implementasi</a:t>
            </a:r>
            <a:r>
              <a:rPr lang="en-US" dirty="0" smtClean="0"/>
              <a:t> </a:t>
            </a:r>
            <a:r>
              <a:rPr lang="en-US" i="1" dirty="0" smtClean="0"/>
              <a:t>class</a:t>
            </a:r>
            <a:r>
              <a:rPr lang="en-US" dirty="0" smtClean="0"/>
              <a:t> basis </a:t>
            </a:r>
            <a:r>
              <a:rPr lang="en-US" i="1" dirty="0" smtClean="0"/>
              <a:t>android</a:t>
            </a:r>
            <a:endParaRPr lang="en-US" i="1" dirty="0"/>
          </a:p>
        </p:txBody>
      </p:sp>
      <p:grpSp>
        <p:nvGrpSpPr>
          <p:cNvPr id="63" name="Group 62">
            <a:extLst>
              <a:ext uri="{FF2B5EF4-FFF2-40B4-BE49-F238E27FC236}">
                <a16:creationId xmlns:a16="http://schemas.microsoft.com/office/drawing/2014/main" xmlns="" id="{E3F3EF69-12D5-48CF-94CF-57F70EB64E46}"/>
              </a:ext>
            </a:extLst>
          </p:cNvPr>
          <p:cNvGrpSpPr/>
          <p:nvPr/>
        </p:nvGrpSpPr>
        <p:grpSpPr>
          <a:xfrm>
            <a:off x="490952" y="3014863"/>
            <a:ext cx="2171833" cy="1969261"/>
            <a:chOff x="-548507" y="477868"/>
            <a:chExt cx="11570449" cy="6357177"/>
          </a:xfrm>
        </p:grpSpPr>
        <p:sp>
          <p:nvSpPr>
            <p:cNvPr id="64" name="Freeform: Shape 3">
              <a:extLst>
                <a:ext uri="{FF2B5EF4-FFF2-40B4-BE49-F238E27FC236}">
                  <a16:creationId xmlns:a16="http://schemas.microsoft.com/office/drawing/2014/main" xmlns="" id="{86871241-D082-4A7B-A46A-0CE8BD3AA65F}"/>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5" name="Freeform: Shape 4">
              <a:extLst>
                <a:ext uri="{FF2B5EF4-FFF2-40B4-BE49-F238E27FC236}">
                  <a16:creationId xmlns:a16="http://schemas.microsoft.com/office/drawing/2014/main" xmlns="" id="{4F5D10F1-9A45-4D9C-95E5-B081F7AB547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6" name="Freeform: Shape 5">
              <a:extLst>
                <a:ext uri="{FF2B5EF4-FFF2-40B4-BE49-F238E27FC236}">
                  <a16:creationId xmlns:a16="http://schemas.microsoft.com/office/drawing/2014/main" xmlns="" id="{1C8D66A1-FBE0-4B34-A1EE-65A70011EC4B}"/>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7" name="Freeform: Shape 6">
              <a:extLst>
                <a:ext uri="{FF2B5EF4-FFF2-40B4-BE49-F238E27FC236}">
                  <a16:creationId xmlns:a16="http://schemas.microsoft.com/office/drawing/2014/main" xmlns="" id="{1E56171F-FFF0-4DC2-B589-13F539E3CD8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68" name="Freeform: Shape 7">
              <a:extLst>
                <a:ext uri="{FF2B5EF4-FFF2-40B4-BE49-F238E27FC236}">
                  <a16:creationId xmlns:a16="http://schemas.microsoft.com/office/drawing/2014/main" xmlns="" id="{BCE618BD-1963-4228-B46B-A0CD35EC9A51}"/>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xmlns="" id="{1EFA3173-BA88-4FDD-B43E-B88FC3EDE5B2}"/>
                </a:ext>
              </a:extLst>
            </p:cNvPr>
            <p:cNvGrpSpPr/>
            <p:nvPr/>
          </p:nvGrpSpPr>
          <p:grpSpPr>
            <a:xfrm>
              <a:off x="1606" y="6382978"/>
              <a:ext cx="413937" cy="115242"/>
              <a:chOff x="5955" y="6353672"/>
              <a:chExt cx="413937" cy="115242"/>
            </a:xfrm>
          </p:grpSpPr>
          <p:sp>
            <p:nvSpPr>
              <p:cNvPr id="74" name="Rectangle: Rounded Corners 13">
                <a:extLst>
                  <a:ext uri="{FF2B5EF4-FFF2-40B4-BE49-F238E27FC236}">
                    <a16:creationId xmlns:a16="http://schemas.microsoft.com/office/drawing/2014/main" xmlns="" id="{7435A261-20A7-4E07-9667-37B893D6E40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14">
                <a:extLst>
                  <a:ext uri="{FF2B5EF4-FFF2-40B4-BE49-F238E27FC236}">
                    <a16:creationId xmlns:a16="http://schemas.microsoft.com/office/drawing/2014/main" xmlns="" id="{543A46E9-44A8-4E57-A9DE-ED1384C9CA2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xmlns="" id="{08179C0A-3EE2-4FAF-8D73-2FE630A003BE}"/>
                </a:ext>
              </a:extLst>
            </p:cNvPr>
            <p:cNvGrpSpPr/>
            <p:nvPr/>
          </p:nvGrpSpPr>
          <p:grpSpPr>
            <a:xfrm>
              <a:off x="9855291" y="6381600"/>
              <a:ext cx="885989" cy="115242"/>
              <a:chOff x="5955" y="6353672"/>
              <a:chExt cx="413937" cy="115242"/>
            </a:xfrm>
          </p:grpSpPr>
          <p:sp>
            <p:nvSpPr>
              <p:cNvPr id="72" name="Rectangle: Rounded Corners 11">
                <a:extLst>
                  <a:ext uri="{FF2B5EF4-FFF2-40B4-BE49-F238E27FC236}">
                    <a16:creationId xmlns:a16="http://schemas.microsoft.com/office/drawing/2014/main" xmlns="" id="{3FC0E7A0-3A37-4609-9C93-4048361034B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12">
                <a:extLst>
                  <a:ext uri="{FF2B5EF4-FFF2-40B4-BE49-F238E27FC236}">
                    <a16:creationId xmlns:a16="http://schemas.microsoft.com/office/drawing/2014/main" xmlns="" id="{A4CB0329-2729-4B81-9409-578F0D3813E5}"/>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1" name="Freeform: Shape 10">
              <a:extLst>
                <a:ext uri="{FF2B5EF4-FFF2-40B4-BE49-F238E27FC236}">
                  <a16:creationId xmlns:a16="http://schemas.microsoft.com/office/drawing/2014/main" xmlns="" id="{DC0259C5-F757-4C15-AC0C-4F834ABC7D5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7" name="Group 16">
            <a:extLst>
              <a:ext uri="{FF2B5EF4-FFF2-40B4-BE49-F238E27FC236}">
                <a16:creationId xmlns:a16="http://schemas.microsoft.com/office/drawing/2014/main" xmlns="" id="{E3F3EF69-12D5-48CF-94CF-57F70EB64E46}"/>
              </a:ext>
            </a:extLst>
          </p:cNvPr>
          <p:cNvGrpSpPr/>
          <p:nvPr/>
        </p:nvGrpSpPr>
        <p:grpSpPr>
          <a:xfrm>
            <a:off x="2663532" y="3014863"/>
            <a:ext cx="2171833" cy="1969261"/>
            <a:chOff x="-548507" y="477868"/>
            <a:chExt cx="11570449" cy="6357177"/>
          </a:xfrm>
        </p:grpSpPr>
        <p:sp>
          <p:nvSpPr>
            <p:cNvPr id="18" name="Freeform: Shape 3">
              <a:extLst>
                <a:ext uri="{FF2B5EF4-FFF2-40B4-BE49-F238E27FC236}">
                  <a16:creationId xmlns:a16="http://schemas.microsoft.com/office/drawing/2014/main" xmlns="" id="{86871241-D082-4A7B-A46A-0CE8BD3AA65F}"/>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9" name="Freeform: Shape 4">
              <a:extLst>
                <a:ext uri="{FF2B5EF4-FFF2-40B4-BE49-F238E27FC236}">
                  <a16:creationId xmlns:a16="http://schemas.microsoft.com/office/drawing/2014/main" xmlns="" id="{4F5D10F1-9A45-4D9C-95E5-B081F7AB547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0" name="Freeform: Shape 5">
              <a:extLst>
                <a:ext uri="{FF2B5EF4-FFF2-40B4-BE49-F238E27FC236}">
                  <a16:creationId xmlns:a16="http://schemas.microsoft.com/office/drawing/2014/main" xmlns="" id="{1C8D66A1-FBE0-4B34-A1EE-65A70011EC4B}"/>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1" name="Freeform: Shape 6">
              <a:extLst>
                <a:ext uri="{FF2B5EF4-FFF2-40B4-BE49-F238E27FC236}">
                  <a16:creationId xmlns:a16="http://schemas.microsoft.com/office/drawing/2014/main" xmlns="" id="{1E56171F-FFF0-4DC2-B589-13F539E3CD8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2" name="Freeform: Shape 7">
              <a:extLst>
                <a:ext uri="{FF2B5EF4-FFF2-40B4-BE49-F238E27FC236}">
                  <a16:creationId xmlns:a16="http://schemas.microsoft.com/office/drawing/2014/main" xmlns="" id="{BCE618BD-1963-4228-B46B-A0CD35EC9A51}"/>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xmlns="" id="{1EFA3173-BA88-4FDD-B43E-B88FC3EDE5B2}"/>
                </a:ext>
              </a:extLst>
            </p:cNvPr>
            <p:cNvGrpSpPr/>
            <p:nvPr/>
          </p:nvGrpSpPr>
          <p:grpSpPr>
            <a:xfrm>
              <a:off x="1606" y="6382978"/>
              <a:ext cx="413937" cy="115242"/>
              <a:chOff x="5955" y="6353672"/>
              <a:chExt cx="413937" cy="115242"/>
            </a:xfrm>
          </p:grpSpPr>
          <p:sp>
            <p:nvSpPr>
              <p:cNvPr id="28" name="Rectangle: Rounded Corners 13">
                <a:extLst>
                  <a:ext uri="{FF2B5EF4-FFF2-40B4-BE49-F238E27FC236}">
                    <a16:creationId xmlns:a16="http://schemas.microsoft.com/office/drawing/2014/main" xmlns="" id="{7435A261-20A7-4E07-9667-37B893D6E40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14">
                <a:extLst>
                  <a:ext uri="{FF2B5EF4-FFF2-40B4-BE49-F238E27FC236}">
                    <a16:creationId xmlns:a16="http://schemas.microsoft.com/office/drawing/2014/main" xmlns="" id="{543A46E9-44A8-4E57-A9DE-ED1384C9CA2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xmlns="" id="{08179C0A-3EE2-4FAF-8D73-2FE630A003BE}"/>
                </a:ext>
              </a:extLst>
            </p:cNvPr>
            <p:cNvGrpSpPr/>
            <p:nvPr/>
          </p:nvGrpSpPr>
          <p:grpSpPr>
            <a:xfrm>
              <a:off x="9855291" y="6381600"/>
              <a:ext cx="885989" cy="115242"/>
              <a:chOff x="5955" y="6353672"/>
              <a:chExt cx="413937" cy="115242"/>
            </a:xfrm>
          </p:grpSpPr>
          <p:sp>
            <p:nvSpPr>
              <p:cNvPr id="26" name="Rectangle: Rounded Corners 11">
                <a:extLst>
                  <a:ext uri="{FF2B5EF4-FFF2-40B4-BE49-F238E27FC236}">
                    <a16:creationId xmlns:a16="http://schemas.microsoft.com/office/drawing/2014/main" xmlns="" id="{3FC0E7A0-3A37-4609-9C93-4048361034B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12">
                <a:extLst>
                  <a:ext uri="{FF2B5EF4-FFF2-40B4-BE49-F238E27FC236}">
                    <a16:creationId xmlns:a16="http://schemas.microsoft.com/office/drawing/2014/main" xmlns="" id="{A4CB0329-2729-4B81-9409-578F0D3813E5}"/>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Shape 10">
              <a:extLst>
                <a:ext uri="{FF2B5EF4-FFF2-40B4-BE49-F238E27FC236}">
                  <a16:creationId xmlns:a16="http://schemas.microsoft.com/office/drawing/2014/main" xmlns="" id="{DC0259C5-F757-4C15-AC0C-4F834ABC7D5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32" name="Group 31">
            <a:extLst>
              <a:ext uri="{FF2B5EF4-FFF2-40B4-BE49-F238E27FC236}">
                <a16:creationId xmlns:a16="http://schemas.microsoft.com/office/drawing/2014/main" xmlns="" id="{E3F3EF69-12D5-48CF-94CF-57F70EB64E46}"/>
              </a:ext>
            </a:extLst>
          </p:cNvPr>
          <p:cNvGrpSpPr/>
          <p:nvPr/>
        </p:nvGrpSpPr>
        <p:grpSpPr>
          <a:xfrm>
            <a:off x="4876165" y="3016454"/>
            <a:ext cx="2171833" cy="1969261"/>
            <a:chOff x="-548507" y="477868"/>
            <a:chExt cx="11570449" cy="6357177"/>
          </a:xfrm>
        </p:grpSpPr>
        <p:sp>
          <p:nvSpPr>
            <p:cNvPr id="33" name="Freeform: Shape 3">
              <a:extLst>
                <a:ext uri="{FF2B5EF4-FFF2-40B4-BE49-F238E27FC236}">
                  <a16:creationId xmlns:a16="http://schemas.microsoft.com/office/drawing/2014/main" xmlns="" id="{86871241-D082-4A7B-A46A-0CE8BD3AA65F}"/>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34" name="Freeform: Shape 4">
              <a:extLst>
                <a:ext uri="{FF2B5EF4-FFF2-40B4-BE49-F238E27FC236}">
                  <a16:creationId xmlns:a16="http://schemas.microsoft.com/office/drawing/2014/main" xmlns="" id="{4F5D10F1-9A45-4D9C-95E5-B081F7AB547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35" name="Freeform: Shape 5">
              <a:extLst>
                <a:ext uri="{FF2B5EF4-FFF2-40B4-BE49-F238E27FC236}">
                  <a16:creationId xmlns:a16="http://schemas.microsoft.com/office/drawing/2014/main" xmlns="" id="{1C8D66A1-FBE0-4B34-A1EE-65A70011EC4B}"/>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36" name="Freeform: Shape 6">
              <a:extLst>
                <a:ext uri="{FF2B5EF4-FFF2-40B4-BE49-F238E27FC236}">
                  <a16:creationId xmlns:a16="http://schemas.microsoft.com/office/drawing/2014/main" xmlns="" id="{1E56171F-FFF0-4DC2-B589-13F539E3CD8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37" name="Freeform: Shape 7">
              <a:extLst>
                <a:ext uri="{FF2B5EF4-FFF2-40B4-BE49-F238E27FC236}">
                  <a16:creationId xmlns:a16="http://schemas.microsoft.com/office/drawing/2014/main" xmlns="" id="{BCE618BD-1963-4228-B46B-A0CD35EC9A51}"/>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38" name="Group 37">
              <a:extLst>
                <a:ext uri="{FF2B5EF4-FFF2-40B4-BE49-F238E27FC236}">
                  <a16:creationId xmlns:a16="http://schemas.microsoft.com/office/drawing/2014/main" xmlns="" id="{1EFA3173-BA88-4FDD-B43E-B88FC3EDE5B2}"/>
                </a:ext>
              </a:extLst>
            </p:cNvPr>
            <p:cNvGrpSpPr/>
            <p:nvPr/>
          </p:nvGrpSpPr>
          <p:grpSpPr>
            <a:xfrm>
              <a:off x="1606" y="6382978"/>
              <a:ext cx="413937" cy="115242"/>
              <a:chOff x="5955" y="6353672"/>
              <a:chExt cx="413937" cy="115242"/>
            </a:xfrm>
          </p:grpSpPr>
          <p:sp>
            <p:nvSpPr>
              <p:cNvPr id="43" name="Rectangle: Rounded Corners 13">
                <a:extLst>
                  <a:ext uri="{FF2B5EF4-FFF2-40B4-BE49-F238E27FC236}">
                    <a16:creationId xmlns:a16="http://schemas.microsoft.com/office/drawing/2014/main" xmlns="" id="{7435A261-20A7-4E07-9667-37B893D6E40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14">
                <a:extLst>
                  <a:ext uri="{FF2B5EF4-FFF2-40B4-BE49-F238E27FC236}">
                    <a16:creationId xmlns:a16="http://schemas.microsoft.com/office/drawing/2014/main" xmlns="" id="{543A46E9-44A8-4E57-A9DE-ED1384C9CA2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xmlns="" id="{08179C0A-3EE2-4FAF-8D73-2FE630A003BE}"/>
                </a:ext>
              </a:extLst>
            </p:cNvPr>
            <p:cNvGrpSpPr/>
            <p:nvPr/>
          </p:nvGrpSpPr>
          <p:grpSpPr>
            <a:xfrm>
              <a:off x="9855291" y="6381600"/>
              <a:ext cx="885989" cy="115242"/>
              <a:chOff x="5955" y="6353672"/>
              <a:chExt cx="413937" cy="115242"/>
            </a:xfrm>
          </p:grpSpPr>
          <p:sp>
            <p:nvSpPr>
              <p:cNvPr id="41" name="Rectangle: Rounded Corners 11">
                <a:extLst>
                  <a:ext uri="{FF2B5EF4-FFF2-40B4-BE49-F238E27FC236}">
                    <a16:creationId xmlns:a16="http://schemas.microsoft.com/office/drawing/2014/main" xmlns="" id="{3FC0E7A0-3A37-4609-9C93-4048361034B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12">
                <a:extLst>
                  <a:ext uri="{FF2B5EF4-FFF2-40B4-BE49-F238E27FC236}">
                    <a16:creationId xmlns:a16="http://schemas.microsoft.com/office/drawing/2014/main" xmlns="" id="{A4CB0329-2729-4B81-9409-578F0D3813E5}"/>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Freeform: Shape 10">
              <a:extLst>
                <a:ext uri="{FF2B5EF4-FFF2-40B4-BE49-F238E27FC236}">
                  <a16:creationId xmlns:a16="http://schemas.microsoft.com/office/drawing/2014/main" xmlns="" id="{DC0259C5-F757-4C15-AC0C-4F834ABC7D5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7" name="Rectangle 46"/>
          <p:cNvSpPr/>
          <p:nvPr/>
        </p:nvSpPr>
        <p:spPr>
          <a:xfrm>
            <a:off x="831412" y="2554753"/>
            <a:ext cx="1612387" cy="369332"/>
          </a:xfrm>
          <a:prstGeom prst="rect">
            <a:avLst/>
          </a:prstGeom>
          <a:noFill/>
        </p:spPr>
        <p:txBody>
          <a:bodyPr wrap="square">
            <a:spAutoFit/>
          </a:bodyPr>
          <a:lstStyle/>
          <a:p>
            <a:r>
              <a:rPr lang="en-US" i="1" dirty="0" smtClean="0"/>
              <a:t>Class activity</a:t>
            </a:r>
            <a:endParaRPr lang="en-US" i="1" dirty="0"/>
          </a:p>
        </p:txBody>
      </p:sp>
      <p:sp>
        <p:nvSpPr>
          <p:cNvPr id="48" name="Rectangle 47"/>
          <p:cNvSpPr/>
          <p:nvPr/>
        </p:nvSpPr>
        <p:spPr>
          <a:xfrm>
            <a:off x="2844489" y="2550392"/>
            <a:ext cx="2120986" cy="369332"/>
          </a:xfrm>
          <a:prstGeom prst="rect">
            <a:avLst/>
          </a:prstGeom>
          <a:noFill/>
        </p:spPr>
        <p:txBody>
          <a:bodyPr wrap="square">
            <a:spAutoFit/>
          </a:bodyPr>
          <a:lstStyle/>
          <a:p>
            <a:r>
              <a:rPr lang="en-US" dirty="0" smtClean="0"/>
              <a:t>Package Adapter</a:t>
            </a:r>
            <a:endParaRPr lang="en-US" dirty="0"/>
          </a:p>
        </p:txBody>
      </p:sp>
      <p:sp>
        <p:nvSpPr>
          <p:cNvPr id="49" name="Rectangle 48"/>
          <p:cNvSpPr/>
          <p:nvPr/>
        </p:nvSpPr>
        <p:spPr>
          <a:xfrm>
            <a:off x="5093911" y="2573919"/>
            <a:ext cx="1766762" cy="369332"/>
          </a:xfrm>
          <a:prstGeom prst="rect">
            <a:avLst/>
          </a:prstGeom>
          <a:noFill/>
        </p:spPr>
        <p:txBody>
          <a:bodyPr wrap="square">
            <a:spAutoFit/>
          </a:bodyPr>
          <a:lstStyle/>
          <a:p>
            <a:r>
              <a:rPr lang="en-US" dirty="0" smtClean="0"/>
              <a:t>Package Model</a:t>
            </a:r>
            <a:endParaRPr lang="en-US" dirty="0"/>
          </a:p>
        </p:txBody>
      </p:sp>
      <p:pic>
        <p:nvPicPr>
          <p:cNvPr id="50" name="Picture 49"/>
          <p:cNvPicPr/>
          <p:nvPr/>
        </p:nvPicPr>
        <p:blipFill rotWithShape="1">
          <a:blip r:embed="rId2"/>
          <a:srcRect l="6671" t="42061" r="83647" b="49596"/>
          <a:stretch/>
        </p:blipFill>
        <p:spPr bwMode="auto">
          <a:xfrm>
            <a:off x="798216" y="3135993"/>
            <a:ext cx="1554836" cy="784343"/>
          </a:xfrm>
          <a:prstGeom prst="rect">
            <a:avLst/>
          </a:prstGeom>
          <a:ln>
            <a:noFill/>
          </a:ln>
          <a:extLst>
            <a:ext uri="{53640926-AAD7-44D8-BBD7-CCE9431645EC}">
              <a14:shadowObscured xmlns:a14="http://schemas.microsoft.com/office/drawing/2010/main"/>
            </a:ext>
          </a:extLst>
        </p:spPr>
      </p:pic>
      <p:pic>
        <p:nvPicPr>
          <p:cNvPr id="51" name="Picture 50"/>
          <p:cNvPicPr/>
          <p:nvPr/>
        </p:nvPicPr>
        <p:blipFill rotWithShape="1">
          <a:blip r:embed="rId2"/>
          <a:srcRect l="8013" t="29407" r="82252" b="62429"/>
          <a:stretch/>
        </p:blipFill>
        <p:spPr bwMode="auto">
          <a:xfrm>
            <a:off x="798216" y="3920018"/>
            <a:ext cx="1563090" cy="790587"/>
          </a:xfrm>
          <a:prstGeom prst="rect">
            <a:avLst/>
          </a:prstGeom>
          <a:ln>
            <a:noFill/>
          </a:ln>
          <a:extLst>
            <a:ext uri="{53640926-AAD7-44D8-BBD7-CCE9431645EC}">
              <a14:shadowObscured xmlns:a14="http://schemas.microsoft.com/office/drawing/2010/main"/>
            </a:ext>
          </a:extLst>
        </p:spPr>
      </p:pic>
      <p:pic>
        <p:nvPicPr>
          <p:cNvPr id="52" name="Picture 51"/>
          <p:cNvPicPr/>
          <p:nvPr/>
        </p:nvPicPr>
        <p:blipFill rotWithShape="1">
          <a:blip r:embed="rId3"/>
          <a:srcRect l="5157" t="21276" r="79822" b="72770"/>
          <a:stretch/>
        </p:blipFill>
        <p:spPr bwMode="auto">
          <a:xfrm>
            <a:off x="2963999" y="3425531"/>
            <a:ext cx="1554835" cy="989611"/>
          </a:xfrm>
          <a:prstGeom prst="rect">
            <a:avLst/>
          </a:prstGeom>
          <a:ln>
            <a:noFill/>
          </a:ln>
          <a:extLst>
            <a:ext uri="{53640926-AAD7-44D8-BBD7-CCE9431645EC}">
              <a14:shadowObscured xmlns:a14="http://schemas.microsoft.com/office/drawing/2010/main"/>
            </a:ext>
          </a:extLst>
        </p:spPr>
      </p:pic>
      <p:pic>
        <p:nvPicPr>
          <p:cNvPr id="53" name="Picture 52"/>
          <p:cNvPicPr/>
          <p:nvPr/>
        </p:nvPicPr>
        <p:blipFill rotWithShape="1">
          <a:blip r:embed="rId3"/>
          <a:srcRect l="5157" t="39990" r="79822" b="51974"/>
          <a:stretch/>
        </p:blipFill>
        <p:spPr bwMode="auto">
          <a:xfrm>
            <a:off x="5182530" y="3416506"/>
            <a:ext cx="1554835" cy="998636"/>
          </a:xfrm>
          <a:prstGeom prst="rect">
            <a:avLst/>
          </a:prstGeom>
          <a:ln>
            <a:noFill/>
          </a:ln>
          <a:extLst>
            <a:ext uri="{53640926-AAD7-44D8-BBD7-CCE9431645EC}">
              <a14:shadowObscured xmlns:a14="http://schemas.microsoft.com/office/drawing/2010/main"/>
            </a:ext>
          </a:extLst>
        </p:spPr>
      </p:pic>
      <p:grpSp>
        <p:nvGrpSpPr>
          <p:cNvPr id="54" name="Group 53">
            <a:extLst>
              <a:ext uri="{FF2B5EF4-FFF2-40B4-BE49-F238E27FC236}">
                <a16:creationId xmlns:a16="http://schemas.microsoft.com/office/drawing/2014/main" xmlns="" id="{E3F3EF69-12D5-48CF-94CF-57F70EB64E46}"/>
              </a:ext>
            </a:extLst>
          </p:cNvPr>
          <p:cNvGrpSpPr/>
          <p:nvPr/>
        </p:nvGrpSpPr>
        <p:grpSpPr>
          <a:xfrm>
            <a:off x="7064026" y="3001984"/>
            <a:ext cx="2171833" cy="1969261"/>
            <a:chOff x="-548507" y="477868"/>
            <a:chExt cx="11570449" cy="6357177"/>
          </a:xfrm>
        </p:grpSpPr>
        <p:sp>
          <p:nvSpPr>
            <p:cNvPr id="55" name="Freeform: Shape 3">
              <a:extLst>
                <a:ext uri="{FF2B5EF4-FFF2-40B4-BE49-F238E27FC236}">
                  <a16:creationId xmlns:a16="http://schemas.microsoft.com/office/drawing/2014/main" xmlns="" id="{86871241-D082-4A7B-A46A-0CE8BD3AA65F}"/>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6" name="Freeform: Shape 4">
              <a:extLst>
                <a:ext uri="{FF2B5EF4-FFF2-40B4-BE49-F238E27FC236}">
                  <a16:creationId xmlns:a16="http://schemas.microsoft.com/office/drawing/2014/main" xmlns="" id="{4F5D10F1-9A45-4D9C-95E5-B081F7AB547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7" name="Freeform: Shape 5">
              <a:extLst>
                <a:ext uri="{FF2B5EF4-FFF2-40B4-BE49-F238E27FC236}">
                  <a16:creationId xmlns:a16="http://schemas.microsoft.com/office/drawing/2014/main" xmlns="" id="{1C8D66A1-FBE0-4B34-A1EE-65A70011EC4B}"/>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58" name="Freeform: Shape 6">
              <a:extLst>
                <a:ext uri="{FF2B5EF4-FFF2-40B4-BE49-F238E27FC236}">
                  <a16:creationId xmlns:a16="http://schemas.microsoft.com/office/drawing/2014/main" xmlns="" id="{1E56171F-FFF0-4DC2-B589-13F539E3CD8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59" name="Freeform: Shape 7">
              <a:extLst>
                <a:ext uri="{FF2B5EF4-FFF2-40B4-BE49-F238E27FC236}">
                  <a16:creationId xmlns:a16="http://schemas.microsoft.com/office/drawing/2014/main" xmlns="" id="{BCE618BD-1963-4228-B46B-A0CD35EC9A51}"/>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xmlns="" id="{1EFA3173-BA88-4FDD-B43E-B88FC3EDE5B2}"/>
                </a:ext>
              </a:extLst>
            </p:cNvPr>
            <p:cNvGrpSpPr/>
            <p:nvPr/>
          </p:nvGrpSpPr>
          <p:grpSpPr>
            <a:xfrm>
              <a:off x="1606" y="6382978"/>
              <a:ext cx="413937" cy="115242"/>
              <a:chOff x="5955" y="6353672"/>
              <a:chExt cx="413937" cy="115242"/>
            </a:xfrm>
          </p:grpSpPr>
          <p:sp>
            <p:nvSpPr>
              <p:cNvPr id="78" name="Rectangle: Rounded Corners 13">
                <a:extLst>
                  <a:ext uri="{FF2B5EF4-FFF2-40B4-BE49-F238E27FC236}">
                    <a16:creationId xmlns:a16="http://schemas.microsoft.com/office/drawing/2014/main" xmlns="" id="{7435A261-20A7-4E07-9667-37B893D6E40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14">
                <a:extLst>
                  <a:ext uri="{FF2B5EF4-FFF2-40B4-BE49-F238E27FC236}">
                    <a16:creationId xmlns:a16="http://schemas.microsoft.com/office/drawing/2014/main" xmlns="" id="{543A46E9-44A8-4E57-A9DE-ED1384C9CA2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xmlns="" id="{08179C0A-3EE2-4FAF-8D73-2FE630A003BE}"/>
                </a:ext>
              </a:extLst>
            </p:cNvPr>
            <p:cNvGrpSpPr/>
            <p:nvPr/>
          </p:nvGrpSpPr>
          <p:grpSpPr>
            <a:xfrm>
              <a:off x="9855291" y="6381600"/>
              <a:ext cx="885989" cy="115242"/>
              <a:chOff x="5955" y="6353672"/>
              <a:chExt cx="413937" cy="115242"/>
            </a:xfrm>
          </p:grpSpPr>
          <p:sp>
            <p:nvSpPr>
              <p:cNvPr id="76" name="Rectangle: Rounded Corners 11">
                <a:extLst>
                  <a:ext uri="{FF2B5EF4-FFF2-40B4-BE49-F238E27FC236}">
                    <a16:creationId xmlns:a16="http://schemas.microsoft.com/office/drawing/2014/main" xmlns="" id="{3FC0E7A0-3A37-4609-9C93-4048361034B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12">
                <a:extLst>
                  <a:ext uri="{FF2B5EF4-FFF2-40B4-BE49-F238E27FC236}">
                    <a16:creationId xmlns:a16="http://schemas.microsoft.com/office/drawing/2014/main" xmlns="" id="{A4CB0329-2729-4B81-9409-578F0D3813E5}"/>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2" name="Freeform: Shape 10">
              <a:extLst>
                <a:ext uri="{FF2B5EF4-FFF2-40B4-BE49-F238E27FC236}">
                  <a16:creationId xmlns:a16="http://schemas.microsoft.com/office/drawing/2014/main" xmlns="" id="{DC0259C5-F757-4C15-AC0C-4F834ABC7D5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80" name="Rectangle 79"/>
          <p:cNvSpPr/>
          <p:nvPr/>
        </p:nvSpPr>
        <p:spPr>
          <a:xfrm>
            <a:off x="7206133" y="2597835"/>
            <a:ext cx="1901406" cy="369332"/>
          </a:xfrm>
          <a:prstGeom prst="rect">
            <a:avLst/>
          </a:prstGeom>
          <a:noFill/>
        </p:spPr>
        <p:txBody>
          <a:bodyPr wrap="square">
            <a:spAutoFit/>
          </a:bodyPr>
          <a:lstStyle/>
          <a:p>
            <a:r>
              <a:rPr lang="en-US" dirty="0" smtClean="0"/>
              <a:t>Package Service</a:t>
            </a:r>
            <a:endParaRPr lang="en-US" dirty="0"/>
          </a:p>
        </p:txBody>
      </p:sp>
      <p:pic>
        <p:nvPicPr>
          <p:cNvPr id="82" name="Picture 81"/>
          <p:cNvPicPr/>
          <p:nvPr/>
        </p:nvPicPr>
        <p:blipFill rotWithShape="1">
          <a:blip r:embed="rId4"/>
          <a:srcRect l="6532" r="23551"/>
          <a:stretch/>
        </p:blipFill>
        <p:spPr>
          <a:xfrm>
            <a:off x="7385981" y="3416506"/>
            <a:ext cx="1558344" cy="998636"/>
          </a:xfrm>
          <a:prstGeom prst="rect">
            <a:avLst/>
          </a:prstGeom>
        </p:spPr>
      </p:pic>
      <p:grpSp>
        <p:nvGrpSpPr>
          <p:cNvPr id="83" name="Group 82">
            <a:extLst>
              <a:ext uri="{FF2B5EF4-FFF2-40B4-BE49-F238E27FC236}">
                <a16:creationId xmlns:a16="http://schemas.microsoft.com/office/drawing/2014/main" xmlns="" id="{E3F3EF69-12D5-48CF-94CF-57F70EB64E46}"/>
              </a:ext>
            </a:extLst>
          </p:cNvPr>
          <p:cNvGrpSpPr/>
          <p:nvPr/>
        </p:nvGrpSpPr>
        <p:grpSpPr>
          <a:xfrm>
            <a:off x="9317123" y="2992927"/>
            <a:ext cx="2171833" cy="1969261"/>
            <a:chOff x="-548507" y="477868"/>
            <a:chExt cx="11570449" cy="6357177"/>
          </a:xfrm>
        </p:grpSpPr>
        <p:sp>
          <p:nvSpPr>
            <p:cNvPr id="84" name="Freeform: Shape 3">
              <a:extLst>
                <a:ext uri="{FF2B5EF4-FFF2-40B4-BE49-F238E27FC236}">
                  <a16:creationId xmlns:a16="http://schemas.microsoft.com/office/drawing/2014/main" xmlns="" id="{86871241-D082-4A7B-A46A-0CE8BD3AA65F}"/>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85" name="Freeform: Shape 4">
              <a:extLst>
                <a:ext uri="{FF2B5EF4-FFF2-40B4-BE49-F238E27FC236}">
                  <a16:creationId xmlns:a16="http://schemas.microsoft.com/office/drawing/2014/main" xmlns="" id="{4F5D10F1-9A45-4D9C-95E5-B081F7AB547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86" name="Freeform: Shape 5">
              <a:extLst>
                <a:ext uri="{FF2B5EF4-FFF2-40B4-BE49-F238E27FC236}">
                  <a16:creationId xmlns:a16="http://schemas.microsoft.com/office/drawing/2014/main" xmlns="" id="{1C8D66A1-FBE0-4B34-A1EE-65A70011EC4B}"/>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87" name="Freeform: Shape 6">
              <a:extLst>
                <a:ext uri="{FF2B5EF4-FFF2-40B4-BE49-F238E27FC236}">
                  <a16:creationId xmlns:a16="http://schemas.microsoft.com/office/drawing/2014/main" xmlns="" id="{1E56171F-FFF0-4DC2-B589-13F539E3CD8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8" name="Freeform: Shape 7">
              <a:extLst>
                <a:ext uri="{FF2B5EF4-FFF2-40B4-BE49-F238E27FC236}">
                  <a16:creationId xmlns:a16="http://schemas.microsoft.com/office/drawing/2014/main" xmlns="" id="{BCE618BD-1963-4228-B46B-A0CD35EC9A51}"/>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9" name="Group 88">
              <a:extLst>
                <a:ext uri="{FF2B5EF4-FFF2-40B4-BE49-F238E27FC236}">
                  <a16:creationId xmlns:a16="http://schemas.microsoft.com/office/drawing/2014/main" xmlns="" id="{1EFA3173-BA88-4FDD-B43E-B88FC3EDE5B2}"/>
                </a:ext>
              </a:extLst>
            </p:cNvPr>
            <p:cNvGrpSpPr/>
            <p:nvPr/>
          </p:nvGrpSpPr>
          <p:grpSpPr>
            <a:xfrm>
              <a:off x="1606" y="6382978"/>
              <a:ext cx="413937" cy="115242"/>
              <a:chOff x="5955" y="6353672"/>
              <a:chExt cx="413937" cy="115242"/>
            </a:xfrm>
          </p:grpSpPr>
          <p:sp>
            <p:nvSpPr>
              <p:cNvPr id="94" name="Rectangle: Rounded Corners 13">
                <a:extLst>
                  <a:ext uri="{FF2B5EF4-FFF2-40B4-BE49-F238E27FC236}">
                    <a16:creationId xmlns:a16="http://schemas.microsoft.com/office/drawing/2014/main" xmlns="" id="{7435A261-20A7-4E07-9667-37B893D6E40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14">
                <a:extLst>
                  <a:ext uri="{FF2B5EF4-FFF2-40B4-BE49-F238E27FC236}">
                    <a16:creationId xmlns:a16="http://schemas.microsoft.com/office/drawing/2014/main" xmlns="" id="{543A46E9-44A8-4E57-A9DE-ED1384C9CA2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xmlns="" id="{08179C0A-3EE2-4FAF-8D73-2FE630A003BE}"/>
                </a:ext>
              </a:extLst>
            </p:cNvPr>
            <p:cNvGrpSpPr/>
            <p:nvPr/>
          </p:nvGrpSpPr>
          <p:grpSpPr>
            <a:xfrm>
              <a:off x="9855291" y="6381600"/>
              <a:ext cx="885989" cy="115242"/>
              <a:chOff x="5955" y="6353672"/>
              <a:chExt cx="413937" cy="115242"/>
            </a:xfrm>
          </p:grpSpPr>
          <p:sp>
            <p:nvSpPr>
              <p:cNvPr id="92" name="Rectangle: Rounded Corners 11">
                <a:extLst>
                  <a:ext uri="{FF2B5EF4-FFF2-40B4-BE49-F238E27FC236}">
                    <a16:creationId xmlns:a16="http://schemas.microsoft.com/office/drawing/2014/main" xmlns="" id="{3FC0E7A0-3A37-4609-9C93-4048361034B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12">
                <a:extLst>
                  <a:ext uri="{FF2B5EF4-FFF2-40B4-BE49-F238E27FC236}">
                    <a16:creationId xmlns:a16="http://schemas.microsoft.com/office/drawing/2014/main" xmlns="" id="{A4CB0329-2729-4B81-9409-578F0D3813E5}"/>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1" name="Freeform: Shape 10">
              <a:extLst>
                <a:ext uri="{FF2B5EF4-FFF2-40B4-BE49-F238E27FC236}">
                  <a16:creationId xmlns:a16="http://schemas.microsoft.com/office/drawing/2014/main" xmlns="" id="{DC0259C5-F757-4C15-AC0C-4F834ABC7D5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96" name="Rectangle 95"/>
          <p:cNvSpPr/>
          <p:nvPr/>
        </p:nvSpPr>
        <p:spPr>
          <a:xfrm>
            <a:off x="9498080" y="2573919"/>
            <a:ext cx="1901406" cy="369332"/>
          </a:xfrm>
          <a:prstGeom prst="rect">
            <a:avLst/>
          </a:prstGeom>
          <a:noFill/>
        </p:spPr>
        <p:txBody>
          <a:bodyPr wrap="square">
            <a:spAutoFit/>
          </a:bodyPr>
          <a:lstStyle/>
          <a:p>
            <a:r>
              <a:rPr lang="en-US" dirty="0" smtClean="0"/>
              <a:t>Layout (XML)</a:t>
            </a:r>
            <a:endParaRPr lang="en-US" dirty="0"/>
          </a:p>
        </p:txBody>
      </p:sp>
      <p:pic>
        <p:nvPicPr>
          <p:cNvPr id="98" name="Picture 97"/>
          <p:cNvPicPr/>
          <p:nvPr/>
        </p:nvPicPr>
        <p:blipFill rotWithShape="1">
          <a:blip r:embed="rId5"/>
          <a:srcRect l="3402" t="53082" r="78266" b="17891"/>
          <a:stretch/>
        </p:blipFill>
        <p:spPr bwMode="auto">
          <a:xfrm>
            <a:off x="9624388" y="3104934"/>
            <a:ext cx="1554836" cy="161590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783408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xmlns="" id="{E3F3EF69-12D5-48CF-94CF-57F70EB64E46}"/>
              </a:ext>
            </a:extLst>
          </p:cNvPr>
          <p:cNvGrpSpPr/>
          <p:nvPr/>
        </p:nvGrpSpPr>
        <p:grpSpPr>
          <a:xfrm>
            <a:off x="2769458" y="1637274"/>
            <a:ext cx="6465653" cy="3552439"/>
            <a:chOff x="-548507" y="477868"/>
            <a:chExt cx="11570449" cy="6357177"/>
          </a:xfrm>
        </p:grpSpPr>
        <p:sp>
          <p:nvSpPr>
            <p:cNvPr id="64" name="Freeform: Shape 3">
              <a:extLst>
                <a:ext uri="{FF2B5EF4-FFF2-40B4-BE49-F238E27FC236}">
                  <a16:creationId xmlns:a16="http://schemas.microsoft.com/office/drawing/2014/main" xmlns="" id="{86871241-D082-4A7B-A46A-0CE8BD3AA65F}"/>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5" name="Freeform: Shape 4">
              <a:extLst>
                <a:ext uri="{FF2B5EF4-FFF2-40B4-BE49-F238E27FC236}">
                  <a16:creationId xmlns:a16="http://schemas.microsoft.com/office/drawing/2014/main" xmlns="" id="{4F5D10F1-9A45-4D9C-95E5-B081F7AB547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6" name="Freeform: Shape 5">
              <a:extLst>
                <a:ext uri="{FF2B5EF4-FFF2-40B4-BE49-F238E27FC236}">
                  <a16:creationId xmlns:a16="http://schemas.microsoft.com/office/drawing/2014/main" xmlns="" id="{1C8D66A1-FBE0-4B34-A1EE-65A70011EC4B}"/>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7" name="Freeform: Shape 6">
              <a:extLst>
                <a:ext uri="{FF2B5EF4-FFF2-40B4-BE49-F238E27FC236}">
                  <a16:creationId xmlns:a16="http://schemas.microsoft.com/office/drawing/2014/main" xmlns="" id="{1E56171F-FFF0-4DC2-B589-13F539E3CD8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68" name="Freeform: Shape 7">
              <a:extLst>
                <a:ext uri="{FF2B5EF4-FFF2-40B4-BE49-F238E27FC236}">
                  <a16:creationId xmlns:a16="http://schemas.microsoft.com/office/drawing/2014/main" xmlns="" id="{BCE618BD-1963-4228-B46B-A0CD35EC9A51}"/>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xmlns="" id="{1EFA3173-BA88-4FDD-B43E-B88FC3EDE5B2}"/>
                </a:ext>
              </a:extLst>
            </p:cNvPr>
            <p:cNvGrpSpPr/>
            <p:nvPr/>
          </p:nvGrpSpPr>
          <p:grpSpPr>
            <a:xfrm>
              <a:off x="1606" y="6382978"/>
              <a:ext cx="413937" cy="115242"/>
              <a:chOff x="5955" y="6353672"/>
              <a:chExt cx="413937" cy="115242"/>
            </a:xfrm>
          </p:grpSpPr>
          <p:sp>
            <p:nvSpPr>
              <p:cNvPr id="74" name="Rectangle: Rounded Corners 13">
                <a:extLst>
                  <a:ext uri="{FF2B5EF4-FFF2-40B4-BE49-F238E27FC236}">
                    <a16:creationId xmlns:a16="http://schemas.microsoft.com/office/drawing/2014/main" xmlns="" id="{7435A261-20A7-4E07-9667-37B893D6E40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14">
                <a:extLst>
                  <a:ext uri="{FF2B5EF4-FFF2-40B4-BE49-F238E27FC236}">
                    <a16:creationId xmlns:a16="http://schemas.microsoft.com/office/drawing/2014/main" xmlns="" id="{543A46E9-44A8-4E57-A9DE-ED1384C9CA2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xmlns="" id="{08179C0A-3EE2-4FAF-8D73-2FE630A003BE}"/>
                </a:ext>
              </a:extLst>
            </p:cNvPr>
            <p:cNvGrpSpPr/>
            <p:nvPr/>
          </p:nvGrpSpPr>
          <p:grpSpPr>
            <a:xfrm>
              <a:off x="9855291" y="6381600"/>
              <a:ext cx="885989" cy="115242"/>
              <a:chOff x="5955" y="6353672"/>
              <a:chExt cx="413937" cy="115242"/>
            </a:xfrm>
          </p:grpSpPr>
          <p:sp>
            <p:nvSpPr>
              <p:cNvPr id="72" name="Rectangle: Rounded Corners 11">
                <a:extLst>
                  <a:ext uri="{FF2B5EF4-FFF2-40B4-BE49-F238E27FC236}">
                    <a16:creationId xmlns:a16="http://schemas.microsoft.com/office/drawing/2014/main" xmlns="" id="{3FC0E7A0-3A37-4609-9C93-4048361034B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12">
                <a:extLst>
                  <a:ext uri="{FF2B5EF4-FFF2-40B4-BE49-F238E27FC236}">
                    <a16:creationId xmlns:a16="http://schemas.microsoft.com/office/drawing/2014/main" xmlns="" id="{A4CB0329-2729-4B81-9409-578F0D3813E5}"/>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1" name="Freeform: Shape 10">
              <a:extLst>
                <a:ext uri="{FF2B5EF4-FFF2-40B4-BE49-F238E27FC236}">
                  <a16:creationId xmlns:a16="http://schemas.microsoft.com/office/drawing/2014/main" xmlns="" id="{DC0259C5-F757-4C15-AC0C-4F834ABC7D5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Text Placeholder 1">
            <a:extLst>
              <a:ext uri="{FF2B5EF4-FFF2-40B4-BE49-F238E27FC236}">
                <a16:creationId xmlns:a16="http://schemas.microsoft.com/office/drawing/2014/main" xmlns="" id="{21BB3ACD-39D6-4B07-B165-F979837486AA}"/>
              </a:ext>
            </a:extLst>
          </p:cNvPr>
          <p:cNvSpPr>
            <a:spLocks noGrp="1"/>
          </p:cNvSpPr>
          <p:nvPr>
            <p:ph type="body" sz="quarter" idx="10"/>
          </p:nvPr>
        </p:nvSpPr>
        <p:spPr>
          <a:xfrm>
            <a:off x="611258" y="2983621"/>
            <a:ext cx="10670635" cy="467917"/>
          </a:xfrm>
        </p:spPr>
        <p:txBody>
          <a:bodyPr>
            <a:normAutofit fontScale="62500" lnSpcReduction="20000"/>
          </a:bodyPr>
          <a:lstStyle/>
          <a:p>
            <a:r>
              <a:rPr lang="en-US" dirty="0" smtClean="0"/>
              <a:t>DEMO APLIKASI</a:t>
            </a:r>
            <a:endParaRPr lang="en-US" dirty="0"/>
          </a:p>
        </p:txBody>
      </p:sp>
    </p:spTree>
    <p:extLst>
      <p:ext uri="{BB962C8B-B14F-4D97-AF65-F5344CB8AC3E}">
        <p14:creationId xmlns:p14="http://schemas.microsoft.com/office/powerpoint/2010/main" val="2309280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a:xfrm>
            <a:off x="168983" y="146326"/>
            <a:ext cx="11573197" cy="724247"/>
          </a:xfrm>
        </p:spPr>
        <p:txBody>
          <a:bodyPr>
            <a:normAutofit fontScale="92500" lnSpcReduction="10000"/>
          </a:bodyPr>
          <a:lstStyle/>
          <a:p>
            <a:r>
              <a:rPr lang="en-US" dirty="0" smtClean="0"/>
              <a:t>Testing</a:t>
            </a:r>
            <a:endParaRPr lang="en-US" dirty="0"/>
          </a:p>
        </p:txBody>
      </p:sp>
      <p:sp>
        <p:nvSpPr>
          <p:cNvPr id="5" name="Rectangle 4"/>
          <p:cNvSpPr/>
          <p:nvPr/>
        </p:nvSpPr>
        <p:spPr>
          <a:xfrm>
            <a:off x="4523141" y="870573"/>
            <a:ext cx="2864888" cy="369332"/>
          </a:xfrm>
          <a:prstGeom prst="rect">
            <a:avLst/>
          </a:prstGeom>
          <a:solidFill>
            <a:srgbClr val="FFC000"/>
          </a:solidFill>
        </p:spPr>
        <p:txBody>
          <a:bodyPr wrap="none">
            <a:spAutoFit/>
          </a:bodyPr>
          <a:lstStyle/>
          <a:p>
            <a:pPr algn="ctr"/>
            <a:r>
              <a:rPr lang="en-US" dirty="0" err="1" smtClean="0"/>
              <a:t>Hasil</a:t>
            </a:r>
            <a:r>
              <a:rPr lang="en-US" dirty="0" smtClean="0"/>
              <a:t> </a:t>
            </a:r>
            <a:r>
              <a:rPr lang="en-US" dirty="0" err="1" smtClean="0"/>
              <a:t>pengujian</a:t>
            </a:r>
            <a:r>
              <a:rPr lang="en-US" dirty="0" smtClean="0"/>
              <a:t> black box</a:t>
            </a:r>
          </a:p>
        </p:txBody>
      </p:sp>
      <p:graphicFrame>
        <p:nvGraphicFramePr>
          <p:cNvPr id="4" name="Table 3"/>
          <p:cNvGraphicFramePr>
            <a:graphicFrameLocks noGrp="1"/>
          </p:cNvGraphicFramePr>
          <p:nvPr>
            <p:extLst>
              <p:ext uri="{D42A27DB-BD31-4B8C-83A1-F6EECF244321}">
                <p14:modId xmlns:p14="http://schemas.microsoft.com/office/powerpoint/2010/main" val="273530344"/>
              </p:ext>
            </p:extLst>
          </p:nvPr>
        </p:nvGraphicFramePr>
        <p:xfrm>
          <a:off x="3396863" y="1239901"/>
          <a:ext cx="4624754" cy="5618096"/>
        </p:xfrm>
        <a:graphic>
          <a:graphicData uri="http://schemas.openxmlformats.org/drawingml/2006/table">
            <a:tbl>
              <a:tblPr firstRow="1" firstCol="1" bandRow="1">
                <a:tableStyleId>{5C22544A-7EE6-4342-B048-85BDC9FD1C3A}</a:tableStyleId>
              </a:tblPr>
              <a:tblGrid>
                <a:gridCol w="3441219"/>
                <a:gridCol w="1183535"/>
              </a:tblGrid>
              <a:tr h="390505">
                <a:tc>
                  <a:txBody>
                    <a:bodyPr/>
                    <a:lstStyle/>
                    <a:p>
                      <a:pPr>
                        <a:lnSpc>
                          <a:spcPct val="150000"/>
                        </a:lnSpc>
                        <a:spcAft>
                          <a:spcPts val="0"/>
                        </a:spcAft>
                      </a:pPr>
                      <a:r>
                        <a:rPr lang="id-ID" sz="800" dirty="0">
                          <a:effectLst/>
                        </a:rPr>
                        <a:t>Fitur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nchor="ctr"/>
                </a:tc>
                <a:tc>
                  <a:txBody>
                    <a:bodyPr/>
                    <a:lstStyle/>
                    <a:p>
                      <a:pPr>
                        <a:lnSpc>
                          <a:spcPct val="150000"/>
                        </a:lnSpc>
                        <a:spcAft>
                          <a:spcPts val="0"/>
                        </a:spcAft>
                      </a:pPr>
                      <a:r>
                        <a:rPr lang="id-ID" sz="800" dirty="0">
                          <a:effectLst/>
                        </a:rPr>
                        <a:t>Hasil uji</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r>
              <a:tr h="213478">
                <a:tc>
                  <a:txBody>
                    <a:bodyPr/>
                    <a:lstStyle/>
                    <a:p>
                      <a:pPr>
                        <a:lnSpc>
                          <a:spcPct val="150000"/>
                        </a:lnSpc>
                        <a:spcAft>
                          <a:spcPts val="0"/>
                        </a:spcAft>
                      </a:pPr>
                      <a:r>
                        <a:rPr lang="id-ID" sz="800">
                          <a:effectLst/>
                        </a:rPr>
                        <a:t>Login ke dalam system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nchor="ctr"/>
                </a:tc>
                <a:tc>
                  <a:txBody>
                    <a:bodyPr/>
                    <a:lstStyle/>
                    <a:p>
                      <a:pPr>
                        <a:lnSpc>
                          <a:spcPct val="150000"/>
                        </a:lnSpc>
                        <a:spcAft>
                          <a:spcPts val="0"/>
                        </a:spcAft>
                      </a:pPr>
                      <a:r>
                        <a:rPr lang="id-ID" sz="800">
                          <a:effectLst/>
                        </a:rPr>
                        <a:t>Diterima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r>
              <a:tr h="213478">
                <a:tc>
                  <a:txBody>
                    <a:bodyPr/>
                    <a:lstStyle/>
                    <a:p>
                      <a:pPr>
                        <a:lnSpc>
                          <a:spcPct val="150000"/>
                        </a:lnSpc>
                        <a:spcAft>
                          <a:spcPts val="0"/>
                        </a:spcAft>
                      </a:pPr>
                      <a:r>
                        <a:rPr lang="id-ID" sz="800">
                          <a:effectLst/>
                        </a:rPr>
                        <a:t>Mengakhiri system (logout)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nchor="ctr"/>
                </a:tc>
                <a:tc>
                  <a:txBody>
                    <a:bodyPr/>
                    <a:lstStyle/>
                    <a:p>
                      <a:pPr>
                        <a:lnSpc>
                          <a:spcPct val="150000"/>
                        </a:lnSpc>
                        <a:spcAft>
                          <a:spcPts val="0"/>
                        </a:spcAft>
                      </a:pPr>
                      <a:r>
                        <a:rPr lang="id-ID" sz="800">
                          <a:effectLst/>
                        </a:rPr>
                        <a:t>Diterima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r>
              <a:tr h="390505">
                <a:tc>
                  <a:txBody>
                    <a:bodyPr/>
                    <a:lstStyle/>
                    <a:p>
                      <a:pPr>
                        <a:lnSpc>
                          <a:spcPct val="150000"/>
                        </a:lnSpc>
                        <a:spcAft>
                          <a:spcPts val="0"/>
                        </a:spcAft>
                      </a:pPr>
                      <a:r>
                        <a:rPr lang="id-ID" sz="800">
                          <a:effectLst/>
                        </a:rPr>
                        <a:t>Melihat dan mengubah profile admin login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nchor="ctr"/>
                </a:tc>
                <a:tc>
                  <a:txBody>
                    <a:bodyPr/>
                    <a:lstStyle/>
                    <a:p>
                      <a:pPr>
                        <a:lnSpc>
                          <a:spcPct val="150000"/>
                        </a:lnSpc>
                        <a:spcAft>
                          <a:spcPts val="0"/>
                        </a:spcAft>
                      </a:pPr>
                      <a:r>
                        <a:rPr lang="id-ID" sz="800">
                          <a:effectLst/>
                        </a:rPr>
                        <a:t>Diterima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r>
              <a:tr h="213478">
                <a:tc>
                  <a:txBody>
                    <a:bodyPr/>
                    <a:lstStyle/>
                    <a:p>
                      <a:pPr>
                        <a:lnSpc>
                          <a:spcPct val="150000"/>
                        </a:lnSpc>
                        <a:spcAft>
                          <a:spcPts val="0"/>
                        </a:spcAft>
                      </a:pPr>
                      <a:r>
                        <a:rPr lang="id-ID" sz="800">
                          <a:effectLst/>
                        </a:rPr>
                        <a:t>Melihat daftar data admin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nchor="ctr"/>
                </a:tc>
                <a:tc>
                  <a:txBody>
                    <a:bodyPr/>
                    <a:lstStyle/>
                    <a:p>
                      <a:pPr>
                        <a:lnSpc>
                          <a:spcPct val="150000"/>
                        </a:lnSpc>
                        <a:spcAft>
                          <a:spcPts val="0"/>
                        </a:spcAft>
                      </a:pPr>
                      <a:r>
                        <a:rPr lang="id-ID" sz="800">
                          <a:effectLst/>
                        </a:rPr>
                        <a:t>Diterima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r>
              <a:tr h="213478">
                <a:tc>
                  <a:txBody>
                    <a:bodyPr/>
                    <a:lstStyle/>
                    <a:p>
                      <a:pPr>
                        <a:lnSpc>
                          <a:spcPct val="150000"/>
                        </a:lnSpc>
                        <a:spcAft>
                          <a:spcPts val="0"/>
                        </a:spcAft>
                      </a:pPr>
                      <a:r>
                        <a:rPr lang="id-ID" sz="800">
                          <a:effectLst/>
                        </a:rPr>
                        <a:t>Menambah data admin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nchor="ctr"/>
                </a:tc>
                <a:tc>
                  <a:txBody>
                    <a:bodyPr/>
                    <a:lstStyle/>
                    <a:p>
                      <a:pPr>
                        <a:lnSpc>
                          <a:spcPct val="150000"/>
                        </a:lnSpc>
                        <a:spcAft>
                          <a:spcPts val="0"/>
                        </a:spcAft>
                      </a:pPr>
                      <a:r>
                        <a:rPr lang="id-ID" sz="800">
                          <a:effectLst/>
                        </a:rPr>
                        <a:t>Diterima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r>
              <a:tr h="213478">
                <a:tc>
                  <a:txBody>
                    <a:bodyPr/>
                    <a:lstStyle/>
                    <a:p>
                      <a:pPr>
                        <a:lnSpc>
                          <a:spcPct val="150000"/>
                        </a:lnSpc>
                        <a:spcAft>
                          <a:spcPts val="0"/>
                        </a:spcAft>
                      </a:pPr>
                      <a:r>
                        <a:rPr lang="id-ID" sz="800">
                          <a:effectLst/>
                        </a:rPr>
                        <a:t>Mengubah data admin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nchor="ctr"/>
                </a:tc>
                <a:tc>
                  <a:txBody>
                    <a:bodyPr/>
                    <a:lstStyle/>
                    <a:p>
                      <a:pPr>
                        <a:lnSpc>
                          <a:spcPct val="150000"/>
                        </a:lnSpc>
                        <a:spcAft>
                          <a:spcPts val="0"/>
                        </a:spcAft>
                      </a:pPr>
                      <a:r>
                        <a:rPr lang="id-ID" sz="800">
                          <a:effectLst/>
                        </a:rPr>
                        <a:t>Diterima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r>
              <a:tr h="213478">
                <a:tc>
                  <a:txBody>
                    <a:bodyPr/>
                    <a:lstStyle/>
                    <a:p>
                      <a:pPr>
                        <a:lnSpc>
                          <a:spcPct val="150000"/>
                        </a:lnSpc>
                        <a:spcAft>
                          <a:spcPts val="0"/>
                        </a:spcAft>
                      </a:pPr>
                      <a:r>
                        <a:rPr lang="id-ID" sz="800">
                          <a:effectLst/>
                        </a:rPr>
                        <a:t>Menghapus data admin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nchor="ctr"/>
                </a:tc>
                <a:tc>
                  <a:txBody>
                    <a:bodyPr/>
                    <a:lstStyle/>
                    <a:p>
                      <a:pPr>
                        <a:lnSpc>
                          <a:spcPct val="150000"/>
                        </a:lnSpc>
                        <a:spcAft>
                          <a:spcPts val="0"/>
                        </a:spcAft>
                      </a:pPr>
                      <a:r>
                        <a:rPr lang="id-ID" sz="800">
                          <a:effectLst/>
                        </a:rPr>
                        <a:t>Diterima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r>
              <a:tr h="213478">
                <a:tc>
                  <a:txBody>
                    <a:bodyPr/>
                    <a:lstStyle/>
                    <a:p>
                      <a:pPr>
                        <a:lnSpc>
                          <a:spcPct val="150000"/>
                        </a:lnSpc>
                        <a:spcAft>
                          <a:spcPts val="0"/>
                        </a:spcAft>
                      </a:pPr>
                      <a:r>
                        <a:rPr lang="id-ID" sz="800">
                          <a:effectLst/>
                        </a:rPr>
                        <a:t>Menambah data tempat ibadah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nchor="ctr"/>
                </a:tc>
                <a:tc>
                  <a:txBody>
                    <a:bodyPr/>
                    <a:lstStyle/>
                    <a:p>
                      <a:pPr>
                        <a:lnSpc>
                          <a:spcPct val="150000"/>
                        </a:lnSpc>
                        <a:spcAft>
                          <a:spcPts val="0"/>
                        </a:spcAft>
                      </a:pPr>
                      <a:r>
                        <a:rPr lang="id-ID" sz="800">
                          <a:effectLst/>
                        </a:rPr>
                        <a:t>Diterima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r>
              <a:tr h="213478">
                <a:tc>
                  <a:txBody>
                    <a:bodyPr/>
                    <a:lstStyle/>
                    <a:p>
                      <a:pPr>
                        <a:lnSpc>
                          <a:spcPct val="150000"/>
                        </a:lnSpc>
                        <a:spcAft>
                          <a:spcPts val="0"/>
                        </a:spcAft>
                      </a:pPr>
                      <a:r>
                        <a:rPr lang="id-ID" sz="800">
                          <a:effectLst/>
                        </a:rPr>
                        <a:t>Mengimport data excel tempat ibadah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nchor="ctr"/>
                </a:tc>
                <a:tc>
                  <a:txBody>
                    <a:bodyPr/>
                    <a:lstStyle/>
                    <a:p>
                      <a:pPr>
                        <a:lnSpc>
                          <a:spcPct val="150000"/>
                        </a:lnSpc>
                        <a:spcAft>
                          <a:spcPts val="0"/>
                        </a:spcAft>
                      </a:pPr>
                      <a:r>
                        <a:rPr lang="id-ID" sz="800">
                          <a:effectLst/>
                        </a:rPr>
                        <a:t>Diterima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r>
              <a:tr h="426954">
                <a:tc>
                  <a:txBody>
                    <a:bodyPr/>
                    <a:lstStyle/>
                    <a:p>
                      <a:pPr>
                        <a:lnSpc>
                          <a:spcPct val="150000"/>
                        </a:lnSpc>
                        <a:spcAft>
                          <a:spcPts val="0"/>
                        </a:spcAft>
                      </a:pPr>
                      <a:r>
                        <a:rPr lang="id-ID" sz="800">
                          <a:effectLst/>
                        </a:rPr>
                        <a:t>mengunduh template format excel import data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nchor="ctr"/>
                </a:tc>
                <a:tc>
                  <a:txBody>
                    <a:bodyPr/>
                    <a:lstStyle/>
                    <a:p>
                      <a:pPr>
                        <a:lnSpc>
                          <a:spcPct val="150000"/>
                        </a:lnSpc>
                        <a:spcAft>
                          <a:spcPts val="0"/>
                        </a:spcAft>
                      </a:pPr>
                      <a:r>
                        <a:rPr lang="id-ID" sz="800">
                          <a:effectLst/>
                        </a:rPr>
                        <a:t>Diterima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r>
              <a:tr h="213478">
                <a:tc>
                  <a:txBody>
                    <a:bodyPr/>
                    <a:lstStyle/>
                    <a:p>
                      <a:pPr>
                        <a:lnSpc>
                          <a:spcPct val="150000"/>
                        </a:lnSpc>
                        <a:spcAft>
                          <a:spcPts val="0"/>
                        </a:spcAft>
                      </a:pPr>
                      <a:r>
                        <a:rPr lang="id-ID" sz="800">
                          <a:effectLst/>
                        </a:rPr>
                        <a:t>mengexport data excel tempat ibadah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nchor="ctr"/>
                </a:tc>
                <a:tc>
                  <a:txBody>
                    <a:bodyPr/>
                    <a:lstStyle/>
                    <a:p>
                      <a:pPr>
                        <a:lnSpc>
                          <a:spcPct val="150000"/>
                        </a:lnSpc>
                        <a:spcAft>
                          <a:spcPts val="0"/>
                        </a:spcAft>
                      </a:pPr>
                      <a:r>
                        <a:rPr lang="id-ID" sz="800">
                          <a:effectLst/>
                        </a:rPr>
                        <a:t>Diterima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r>
              <a:tr h="213478">
                <a:tc>
                  <a:txBody>
                    <a:bodyPr/>
                    <a:lstStyle/>
                    <a:p>
                      <a:pPr>
                        <a:lnSpc>
                          <a:spcPct val="150000"/>
                        </a:lnSpc>
                        <a:spcAft>
                          <a:spcPts val="0"/>
                        </a:spcAft>
                      </a:pPr>
                      <a:r>
                        <a:rPr lang="id-ID" sz="800">
                          <a:effectLst/>
                        </a:rPr>
                        <a:t>Melihat daftar tempat ibadah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nchor="ctr"/>
                </a:tc>
                <a:tc>
                  <a:txBody>
                    <a:bodyPr/>
                    <a:lstStyle/>
                    <a:p>
                      <a:pPr>
                        <a:lnSpc>
                          <a:spcPct val="150000"/>
                        </a:lnSpc>
                        <a:spcAft>
                          <a:spcPts val="0"/>
                        </a:spcAft>
                      </a:pPr>
                      <a:r>
                        <a:rPr lang="id-ID" sz="800">
                          <a:effectLst/>
                        </a:rPr>
                        <a:t>Diterima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r>
              <a:tr h="213478">
                <a:tc>
                  <a:txBody>
                    <a:bodyPr/>
                    <a:lstStyle/>
                    <a:p>
                      <a:pPr>
                        <a:lnSpc>
                          <a:spcPct val="150000"/>
                        </a:lnSpc>
                        <a:spcAft>
                          <a:spcPts val="0"/>
                        </a:spcAft>
                      </a:pPr>
                      <a:r>
                        <a:rPr lang="id-ID" sz="800">
                          <a:effectLst/>
                        </a:rPr>
                        <a:t>Melihat Beranda halaman sisi admin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nchor="ctr"/>
                </a:tc>
                <a:tc>
                  <a:txBody>
                    <a:bodyPr/>
                    <a:lstStyle/>
                    <a:p>
                      <a:pPr>
                        <a:lnSpc>
                          <a:spcPct val="150000"/>
                        </a:lnSpc>
                        <a:spcAft>
                          <a:spcPts val="0"/>
                        </a:spcAft>
                      </a:pPr>
                      <a:r>
                        <a:rPr lang="id-ID" sz="800">
                          <a:effectLst/>
                        </a:rPr>
                        <a:t>Diterima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r>
              <a:tr h="213478">
                <a:tc>
                  <a:txBody>
                    <a:bodyPr/>
                    <a:lstStyle/>
                    <a:p>
                      <a:pPr>
                        <a:lnSpc>
                          <a:spcPct val="150000"/>
                        </a:lnSpc>
                        <a:spcAft>
                          <a:spcPts val="0"/>
                        </a:spcAft>
                      </a:pPr>
                      <a:r>
                        <a:rPr lang="id-ID" sz="800">
                          <a:effectLst/>
                        </a:rPr>
                        <a:t>Mengubah data tempat ibadah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nchor="ctr"/>
                </a:tc>
                <a:tc>
                  <a:txBody>
                    <a:bodyPr/>
                    <a:lstStyle/>
                    <a:p>
                      <a:pPr>
                        <a:lnSpc>
                          <a:spcPct val="150000"/>
                        </a:lnSpc>
                        <a:spcAft>
                          <a:spcPts val="0"/>
                        </a:spcAft>
                      </a:pPr>
                      <a:r>
                        <a:rPr lang="id-ID" sz="800">
                          <a:effectLst/>
                        </a:rPr>
                        <a:t>Diterima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r>
              <a:tr h="213478">
                <a:tc>
                  <a:txBody>
                    <a:bodyPr/>
                    <a:lstStyle/>
                    <a:p>
                      <a:pPr>
                        <a:lnSpc>
                          <a:spcPct val="150000"/>
                        </a:lnSpc>
                        <a:spcAft>
                          <a:spcPts val="0"/>
                        </a:spcAft>
                      </a:pPr>
                      <a:r>
                        <a:rPr lang="id-ID" sz="800" dirty="0">
                          <a:effectLst/>
                        </a:rPr>
                        <a:t>Menghapus data tempat ibadah</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nchor="ctr"/>
                </a:tc>
                <a:tc>
                  <a:txBody>
                    <a:bodyPr/>
                    <a:lstStyle/>
                    <a:p>
                      <a:pPr>
                        <a:lnSpc>
                          <a:spcPct val="150000"/>
                        </a:lnSpc>
                        <a:spcAft>
                          <a:spcPts val="0"/>
                        </a:spcAft>
                      </a:pPr>
                      <a:r>
                        <a:rPr lang="id-ID" sz="800">
                          <a:effectLst/>
                        </a:rPr>
                        <a:t>Diterima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r>
              <a:tr h="426954">
                <a:tc>
                  <a:txBody>
                    <a:bodyPr/>
                    <a:lstStyle/>
                    <a:p>
                      <a:pPr>
                        <a:lnSpc>
                          <a:spcPct val="150000"/>
                        </a:lnSpc>
                        <a:spcAft>
                          <a:spcPts val="0"/>
                        </a:spcAft>
                      </a:pPr>
                      <a:r>
                        <a:rPr lang="id-ID" sz="800">
                          <a:effectLst/>
                        </a:rPr>
                        <a:t>Melihat peta lokasi tempat ibadah basis android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nchor="ctr"/>
                </a:tc>
                <a:tc>
                  <a:txBody>
                    <a:bodyPr/>
                    <a:lstStyle/>
                    <a:p>
                      <a:pPr>
                        <a:lnSpc>
                          <a:spcPct val="150000"/>
                        </a:lnSpc>
                        <a:spcAft>
                          <a:spcPts val="0"/>
                        </a:spcAft>
                      </a:pPr>
                      <a:r>
                        <a:rPr lang="id-ID" sz="800">
                          <a:effectLst/>
                        </a:rPr>
                        <a:t>Diterima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r>
              <a:tr h="426954">
                <a:tc>
                  <a:txBody>
                    <a:bodyPr/>
                    <a:lstStyle/>
                    <a:p>
                      <a:pPr>
                        <a:lnSpc>
                          <a:spcPct val="150000"/>
                        </a:lnSpc>
                        <a:spcAft>
                          <a:spcPts val="0"/>
                        </a:spcAft>
                      </a:pPr>
                      <a:r>
                        <a:rPr lang="id-ID" sz="800">
                          <a:effectLst/>
                        </a:rPr>
                        <a:t>Melihat rute lokasi tempat ibadah basis android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nchor="ctr"/>
                </a:tc>
                <a:tc>
                  <a:txBody>
                    <a:bodyPr/>
                    <a:lstStyle/>
                    <a:p>
                      <a:pPr>
                        <a:lnSpc>
                          <a:spcPct val="150000"/>
                        </a:lnSpc>
                        <a:spcAft>
                          <a:spcPts val="0"/>
                        </a:spcAft>
                      </a:pPr>
                      <a:r>
                        <a:rPr lang="id-ID" sz="800">
                          <a:effectLst/>
                        </a:rPr>
                        <a:t>Diterima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r>
              <a:tr h="390505">
                <a:tc>
                  <a:txBody>
                    <a:bodyPr/>
                    <a:lstStyle/>
                    <a:p>
                      <a:pPr>
                        <a:lnSpc>
                          <a:spcPct val="150000"/>
                        </a:lnSpc>
                        <a:spcAft>
                          <a:spcPts val="0"/>
                        </a:spcAft>
                      </a:pPr>
                      <a:r>
                        <a:rPr lang="id-ID" sz="800">
                          <a:effectLst/>
                        </a:rPr>
                        <a:t>Melihat peta lokasi tempat ibadah basis web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nchor="ctr"/>
                </a:tc>
                <a:tc>
                  <a:txBody>
                    <a:bodyPr/>
                    <a:lstStyle/>
                    <a:p>
                      <a:pPr>
                        <a:lnSpc>
                          <a:spcPct val="150000"/>
                        </a:lnSpc>
                        <a:spcAft>
                          <a:spcPts val="0"/>
                        </a:spcAft>
                      </a:pPr>
                      <a:r>
                        <a:rPr lang="id-ID" sz="800">
                          <a:effectLst/>
                        </a:rPr>
                        <a:t>Diterima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r>
              <a:tr h="390505">
                <a:tc>
                  <a:txBody>
                    <a:bodyPr/>
                    <a:lstStyle/>
                    <a:p>
                      <a:pPr>
                        <a:lnSpc>
                          <a:spcPct val="150000"/>
                        </a:lnSpc>
                        <a:spcAft>
                          <a:spcPts val="0"/>
                        </a:spcAft>
                      </a:pPr>
                      <a:r>
                        <a:rPr lang="id-ID" sz="800">
                          <a:effectLst/>
                        </a:rPr>
                        <a:t>Melihat rute lokasi tempat ibadah basis web</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nchor="ctr"/>
                </a:tc>
                <a:tc>
                  <a:txBody>
                    <a:bodyPr/>
                    <a:lstStyle/>
                    <a:p>
                      <a:pPr>
                        <a:lnSpc>
                          <a:spcPct val="150000"/>
                        </a:lnSpc>
                        <a:spcAft>
                          <a:spcPts val="0"/>
                        </a:spcAft>
                      </a:pPr>
                      <a:r>
                        <a:rPr lang="id-ID" sz="800" dirty="0">
                          <a:effectLst/>
                        </a:rPr>
                        <a:t>Diterima</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tc>
              </a:tr>
            </a:tbl>
          </a:graphicData>
        </a:graphic>
      </p:graphicFrame>
    </p:spTree>
    <p:extLst>
      <p:ext uri="{BB962C8B-B14F-4D97-AF65-F5344CB8AC3E}">
        <p14:creationId xmlns:p14="http://schemas.microsoft.com/office/powerpoint/2010/main" val="39734051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a:xfrm>
            <a:off x="168983" y="146326"/>
            <a:ext cx="11573197" cy="724247"/>
          </a:xfrm>
        </p:spPr>
        <p:txBody>
          <a:bodyPr>
            <a:normAutofit fontScale="92500" lnSpcReduction="10000"/>
          </a:bodyPr>
          <a:lstStyle/>
          <a:p>
            <a:r>
              <a:rPr lang="en-US" dirty="0" smtClean="0"/>
              <a:t>Testing</a:t>
            </a:r>
            <a:endParaRPr lang="en-US" dirty="0"/>
          </a:p>
        </p:txBody>
      </p:sp>
      <p:sp>
        <p:nvSpPr>
          <p:cNvPr id="5" name="Rectangle 4"/>
          <p:cNvSpPr/>
          <p:nvPr/>
        </p:nvSpPr>
        <p:spPr>
          <a:xfrm>
            <a:off x="5042510" y="1048030"/>
            <a:ext cx="1826142" cy="369332"/>
          </a:xfrm>
          <a:prstGeom prst="rect">
            <a:avLst/>
          </a:prstGeom>
          <a:solidFill>
            <a:srgbClr val="FFC000"/>
          </a:solidFill>
        </p:spPr>
        <p:txBody>
          <a:bodyPr wrap="none">
            <a:spAutoFit/>
          </a:bodyPr>
          <a:lstStyle/>
          <a:p>
            <a:pPr algn="ctr"/>
            <a:r>
              <a:rPr lang="en-US" dirty="0" err="1" smtClean="0"/>
              <a:t>Hasil</a:t>
            </a:r>
            <a:r>
              <a:rPr lang="en-US" dirty="0" smtClean="0"/>
              <a:t> </a:t>
            </a:r>
            <a:r>
              <a:rPr lang="en-US" dirty="0" err="1" smtClean="0"/>
              <a:t>kuesioner</a:t>
            </a:r>
            <a:endParaRPr lang="en-US" dirty="0" smtClean="0"/>
          </a:p>
        </p:txBody>
      </p:sp>
      <p:graphicFrame>
        <p:nvGraphicFramePr>
          <p:cNvPr id="6" name="Chart 5"/>
          <p:cNvGraphicFramePr/>
          <p:nvPr>
            <p:extLst>
              <p:ext uri="{D42A27DB-BD31-4B8C-83A1-F6EECF244321}">
                <p14:modId xmlns:p14="http://schemas.microsoft.com/office/powerpoint/2010/main" val="2877812766"/>
              </p:ext>
            </p:extLst>
          </p:nvPr>
        </p:nvGraphicFramePr>
        <p:xfrm>
          <a:off x="2394573" y="1594820"/>
          <a:ext cx="7122016" cy="46514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55637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a:xfrm>
            <a:off x="168983" y="218942"/>
            <a:ext cx="11573197" cy="1056068"/>
          </a:xfrm>
        </p:spPr>
        <p:txBody>
          <a:bodyPr>
            <a:normAutofit fontScale="47500" lnSpcReduction="20000"/>
          </a:bodyPr>
          <a:lstStyle/>
          <a:p>
            <a:r>
              <a:rPr lang="en-US" sz="8000" dirty="0" err="1" smtClean="0"/>
              <a:t>Hasil</a:t>
            </a:r>
            <a:r>
              <a:rPr lang="en-US" sz="8000" dirty="0" smtClean="0"/>
              <a:t> </a:t>
            </a:r>
            <a:r>
              <a:rPr lang="en-US" sz="8000" dirty="0" err="1" smtClean="0"/>
              <a:t>evaluasi</a:t>
            </a:r>
            <a:r>
              <a:rPr lang="en-US" sz="8000" dirty="0" smtClean="0"/>
              <a:t> </a:t>
            </a:r>
          </a:p>
          <a:p>
            <a:r>
              <a:rPr lang="en-US" sz="8000" dirty="0" err="1" smtClean="0"/>
              <a:t>Metode</a:t>
            </a:r>
            <a:r>
              <a:rPr lang="en-US" sz="8000" dirty="0" smtClean="0"/>
              <a:t> </a:t>
            </a:r>
            <a:r>
              <a:rPr lang="en-US" sz="8000" i="1" dirty="0" smtClean="0"/>
              <a:t>Extreme Programming</a:t>
            </a:r>
            <a:endParaRPr lang="en-US" i="1" dirty="0"/>
          </a:p>
        </p:txBody>
      </p:sp>
      <p:sp>
        <p:nvSpPr>
          <p:cNvPr id="7" name="Rectangle 6"/>
          <p:cNvSpPr/>
          <p:nvPr/>
        </p:nvSpPr>
        <p:spPr>
          <a:xfrm>
            <a:off x="588135" y="1427381"/>
            <a:ext cx="11260428" cy="3416320"/>
          </a:xfrm>
          <a:prstGeom prst="rect">
            <a:avLst/>
          </a:prstGeom>
        </p:spPr>
        <p:txBody>
          <a:bodyPr wrap="square">
            <a:spAutoFit/>
          </a:bodyPr>
          <a:lstStyle/>
          <a:p>
            <a:pPr indent="270510" algn="just">
              <a:lnSpc>
                <a:spcPct val="150000"/>
              </a:lnSpc>
              <a:spcAft>
                <a:spcPts val="0"/>
              </a:spcAft>
            </a:pPr>
            <a:r>
              <a:rPr lang="id-ID" dirty="0" smtClean="0">
                <a:latin typeface="Times New Roman" panose="02020603050405020304" pitchFamily="18" charset="0"/>
                <a:ea typeface="Calibri" panose="020F0502020204030204" pitchFamily="34" charset="0"/>
                <a:cs typeface="Times New Roman" panose="02020603050405020304" pitchFamily="18" charset="0"/>
              </a:rPr>
              <a:t>Proses pengembangan sistem selama 6 iterasi yang telah dilakukan pengembang berupa pengerjaan </a:t>
            </a:r>
            <a:r>
              <a:rPr lang="id-ID" i="1" dirty="0" smtClean="0">
                <a:latin typeface="Times New Roman" panose="02020603050405020304" pitchFamily="18" charset="0"/>
                <a:ea typeface="Calibri" panose="020F0502020204030204" pitchFamily="34" charset="0"/>
                <a:cs typeface="Times New Roman" panose="02020603050405020304" pitchFamily="18" charset="0"/>
              </a:rPr>
              <a:t>user stories</a:t>
            </a:r>
            <a:r>
              <a:rPr lang="id-ID" dirty="0" smtClean="0">
                <a:latin typeface="Times New Roman" panose="02020603050405020304" pitchFamily="18" charset="0"/>
                <a:ea typeface="Calibri" panose="020F0502020204030204" pitchFamily="34" charset="0"/>
                <a:cs typeface="Times New Roman" panose="02020603050405020304" pitchFamily="18" charset="0"/>
              </a:rPr>
              <a:t> yang melebihi estimasi pengerjaan yang direncanakan. Pada </a:t>
            </a:r>
            <a:r>
              <a:rPr lang="id-ID" dirty="0">
                <a:latin typeface="Times New Roman" panose="02020603050405020304" pitchFamily="18" charset="0"/>
                <a:ea typeface="Calibri" panose="020F0502020204030204" pitchFamily="34" charset="0"/>
                <a:cs typeface="Times New Roman" panose="02020603050405020304" pitchFamily="18" charset="0"/>
              </a:rPr>
              <a:t>proses pengembangan sistem dilakukan, terdapat </a:t>
            </a:r>
            <a:r>
              <a:rPr lang="id-ID" i="1" dirty="0">
                <a:latin typeface="Times New Roman" panose="02020603050405020304" pitchFamily="18" charset="0"/>
                <a:ea typeface="Calibri" panose="020F0502020204030204" pitchFamily="34" charset="0"/>
                <a:cs typeface="Times New Roman" panose="02020603050405020304" pitchFamily="18" charset="0"/>
              </a:rPr>
              <a:t>user stories</a:t>
            </a:r>
            <a:r>
              <a:rPr lang="id-ID" dirty="0">
                <a:latin typeface="Times New Roman" panose="02020603050405020304" pitchFamily="18" charset="0"/>
                <a:ea typeface="Calibri" panose="020F0502020204030204" pitchFamily="34" charset="0"/>
                <a:cs typeface="Times New Roman" panose="02020603050405020304" pitchFamily="18" charset="0"/>
              </a:rPr>
              <a:t> yang pengerjaannya melebihi waktu estimasi yang ditentukan yang disebabkan karena </a:t>
            </a:r>
            <a:r>
              <a:rPr lang="id-ID" i="1" dirty="0">
                <a:latin typeface="Times New Roman" panose="02020603050405020304" pitchFamily="18" charset="0"/>
                <a:ea typeface="Calibri" panose="020F0502020204030204" pitchFamily="34" charset="0"/>
                <a:cs typeface="Times New Roman" panose="02020603050405020304" pitchFamily="18" charset="0"/>
              </a:rPr>
              <a:t>device</a:t>
            </a:r>
            <a:r>
              <a:rPr lang="id-ID" dirty="0">
                <a:latin typeface="Times New Roman" panose="02020603050405020304" pitchFamily="18" charset="0"/>
                <a:ea typeface="Calibri" panose="020F0502020204030204" pitchFamily="34" charset="0"/>
                <a:cs typeface="Times New Roman" panose="02020603050405020304" pitchFamily="18" charset="0"/>
              </a:rPr>
              <a:t> yang digunakan mengalami masalah serta kurangnya pengalaman pengembang dalam mengerjakan modul sehingga membuat pengembang tidak dapat mengestimasikan waktu pengerjaan secara tepat. </a:t>
            </a: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indent="270510" algn="just">
              <a:lnSpc>
                <a:spcPct val="150000"/>
              </a:lnSpc>
              <a:spcAft>
                <a:spcPts val="0"/>
              </a:spcAft>
            </a:pPr>
            <a:r>
              <a:rPr lang="id-ID" dirty="0" smtClean="0">
                <a:latin typeface="Times New Roman" panose="02020603050405020304" pitchFamily="18" charset="0"/>
                <a:ea typeface="Calibri" panose="020F0502020204030204" pitchFamily="34" charset="0"/>
                <a:cs typeface="Times New Roman" panose="02020603050405020304" pitchFamily="18" charset="0"/>
              </a:rPr>
              <a:t>Adanya </a:t>
            </a:r>
            <a:r>
              <a:rPr lang="id-ID" dirty="0">
                <a:latin typeface="Times New Roman" panose="02020603050405020304" pitchFamily="18" charset="0"/>
                <a:ea typeface="Calibri" panose="020F0502020204030204" pitchFamily="34" charset="0"/>
                <a:cs typeface="Times New Roman" panose="02020603050405020304" pitchFamily="18" charset="0"/>
              </a:rPr>
              <a:t>penambahan </a:t>
            </a:r>
            <a:r>
              <a:rPr lang="id-ID" i="1" dirty="0">
                <a:latin typeface="Times New Roman" panose="02020603050405020304" pitchFamily="18" charset="0"/>
                <a:ea typeface="Calibri" panose="020F0502020204030204" pitchFamily="34" charset="0"/>
                <a:cs typeface="Times New Roman" panose="02020603050405020304" pitchFamily="18" charset="0"/>
              </a:rPr>
              <a:t>user stories </a:t>
            </a:r>
            <a:r>
              <a:rPr lang="id-ID" dirty="0">
                <a:latin typeface="Times New Roman" panose="02020603050405020304" pitchFamily="18" charset="0"/>
                <a:ea typeface="Calibri" panose="020F0502020204030204" pitchFamily="34" charset="0"/>
                <a:cs typeface="Times New Roman" panose="02020603050405020304" pitchFamily="18" charset="0"/>
              </a:rPr>
              <a:t>oleh </a:t>
            </a:r>
            <a:r>
              <a:rPr lang="id-ID" i="1" dirty="0">
                <a:latin typeface="Times New Roman" panose="02020603050405020304" pitchFamily="18" charset="0"/>
                <a:ea typeface="Calibri" panose="020F0502020204030204" pitchFamily="34" charset="0"/>
                <a:cs typeface="Times New Roman" panose="02020603050405020304" pitchFamily="18" charset="0"/>
              </a:rPr>
              <a:t>client</a:t>
            </a:r>
            <a:r>
              <a:rPr lang="id-ID" dirty="0">
                <a:latin typeface="Times New Roman" panose="02020603050405020304" pitchFamily="18" charset="0"/>
                <a:ea typeface="Calibri" panose="020F0502020204030204" pitchFamily="34" charset="0"/>
                <a:cs typeface="Times New Roman" panose="02020603050405020304" pitchFamily="18" charset="0"/>
              </a:rPr>
              <a:t> juga menyebabkan terjadinya penambahan 3 iterasi seperti yang telah dipaparkan pada Tabel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hasil</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perencaan</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ulang</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iterasi</a:t>
            </a:r>
            <a:r>
              <a:rPr lang="id-ID" dirty="0" smtClean="0">
                <a:latin typeface="Times New Roman" panose="02020603050405020304" pitchFamily="18" charset="0"/>
                <a:ea typeface="Calibri" panose="020F0502020204030204" pitchFamily="34" charset="0"/>
                <a:cs typeface="Times New Roman" panose="02020603050405020304" pitchFamily="18" charset="0"/>
              </a:rPr>
              <a:t>. Ha</a:t>
            </a:r>
            <a:r>
              <a:rPr lang="en-US" dirty="0" smtClean="0">
                <a:latin typeface="Times New Roman" panose="02020603050405020304" pitchFamily="18" charset="0"/>
                <a:ea typeface="Calibri" panose="020F0502020204030204" pitchFamily="34" charset="0"/>
                <a:cs typeface="Times New Roman" panose="02020603050405020304" pitchFamily="18" charset="0"/>
              </a:rPr>
              <a:t>l</a:t>
            </a:r>
            <a:r>
              <a:rPr lang="id-ID" dirty="0" smtClean="0">
                <a:latin typeface="Times New Roman" panose="02020603050405020304" pitchFamily="18" charset="0"/>
                <a:ea typeface="Calibri" panose="020F0502020204030204" pitchFamily="34" charset="0"/>
                <a:cs typeface="Times New Roman" panose="02020603050405020304" pitchFamily="18" charset="0"/>
              </a:rPr>
              <a:t> </a:t>
            </a:r>
            <a:r>
              <a:rPr lang="id-ID" dirty="0">
                <a:latin typeface="Times New Roman" panose="02020603050405020304" pitchFamily="18" charset="0"/>
                <a:ea typeface="Calibri" panose="020F0502020204030204" pitchFamily="34" charset="0"/>
                <a:cs typeface="Times New Roman" panose="02020603050405020304" pitchFamily="18" charset="0"/>
              </a:rPr>
              <a:t>itu tentunya menyebabkan perencanaan keseluruhan waktu pengerjaan sistem </a:t>
            </a:r>
            <a:r>
              <a:rPr lang="id-ID" dirty="0" smtClean="0">
                <a:latin typeface="Times New Roman" panose="02020603050405020304" pitchFamily="18" charset="0"/>
                <a:ea typeface="Calibri" panose="020F0502020204030204" pitchFamily="34" charset="0"/>
                <a:cs typeface="Times New Roman" panose="02020603050405020304" pitchFamily="18" charset="0"/>
              </a:rPr>
              <a:t>bertambah </a:t>
            </a:r>
            <a:r>
              <a:rPr lang="id-ID" dirty="0">
                <a:latin typeface="Times New Roman" panose="02020603050405020304" pitchFamily="18" charset="0"/>
                <a:ea typeface="Calibri" panose="020F0502020204030204" pitchFamily="34" charset="0"/>
                <a:cs typeface="Times New Roman" panose="02020603050405020304" pitchFamily="18" charset="0"/>
              </a:rPr>
              <a:t>30 hari, dari estimasi awal 30 hari menjadi 60 </a:t>
            </a:r>
            <a:r>
              <a:rPr lang="id-ID" dirty="0" smtClean="0">
                <a:latin typeface="Times New Roman" panose="02020603050405020304" pitchFamily="18" charset="0"/>
                <a:ea typeface="Calibri" panose="020F0502020204030204" pitchFamily="34" charset="0"/>
                <a:cs typeface="Times New Roman" panose="02020603050405020304" pitchFamily="18" charset="0"/>
              </a:rPr>
              <a:t>hari.</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675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xmlns="" id="{E3F3EF69-12D5-48CF-94CF-57F70EB64E46}"/>
              </a:ext>
            </a:extLst>
          </p:cNvPr>
          <p:cNvGrpSpPr/>
          <p:nvPr/>
        </p:nvGrpSpPr>
        <p:grpSpPr>
          <a:xfrm>
            <a:off x="1648994" y="928935"/>
            <a:ext cx="8808651" cy="5278682"/>
            <a:chOff x="-548507" y="477868"/>
            <a:chExt cx="11570449" cy="6357177"/>
          </a:xfrm>
        </p:grpSpPr>
        <p:sp>
          <p:nvSpPr>
            <p:cNvPr id="40" name="Freeform: Shape 3">
              <a:extLst>
                <a:ext uri="{FF2B5EF4-FFF2-40B4-BE49-F238E27FC236}">
                  <a16:creationId xmlns:a16="http://schemas.microsoft.com/office/drawing/2014/main" xmlns="" id="{86871241-D082-4A7B-A46A-0CE8BD3AA65F}"/>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1" name="Freeform: Shape 4">
              <a:extLst>
                <a:ext uri="{FF2B5EF4-FFF2-40B4-BE49-F238E27FC236}">
                  <a16:creationId xmlns:a16="http://schemas.microsoft.com/office/drawing/2014/main" xmlns="" id="{4F5D10F1-9A45-4D9C-95E5-B081F7AB547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42" name="Freeform: Shape 5">
              <a:extLst>
                <a:ext uri="{FF2B5EF4-FFF2-40B4-BE49-F238E27FC236}">
                  <a16:creationId xmlns:a16="http://schemas.microsoft.com/office/drawing/2014/main" xmlns="" id="{1C8D66A1-FBE0-4B34-A1EE-65A70011EC4B}"/>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43" name="Freeform: Shape 6">
              <a:extLst>
                <a:ext uri="{FF2B5EF4-FFF2-40B4-BE49-F238E27FC236}">
                  <a16:creationId xmlns:a16="http://schemas.microsoft.com/office/drawing/2014/main" xmlns="" id="{1E56171F-FFF0-4DC2-B589-13F539E3CD8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44" name="Freeform: Shape 7">
              <a:extLst>
                <a:ext uri="{FF2B5EF4-FFF2-40B4-BE49-F238E27FC236}">
                  <a16:creationId xmlns:a16="http://schemas.microsoft.com/office/drawing/2014/main" xmlns="" id="{BCE618BD-1963-4228-B46B-A0CD35EC9A51}"/>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45" name="Group 44">
              <a:extLst>
                <a:ext uri="{FF2B5EF4-FFF2-40B4-BE49-F238E27FC236}">
                  <a16:creationId xmlns:a16="http://schemas.microsoft.com/office/drawing/2014/main" xmlns="" id="{1EFA3173-BA88-4FDD-B43E-B88FC3EDE5B2}"/>
                </a:ext>
              </a:extLst>
            </p:cNvPr>
            <p:cNvGrpSpPr/>
            <p:nvPr/>
          </p:nvGrpSpPr>
          <p:grpSpPr>
            <a:xfrm>
              <a:off x="1606" y="6382978"/>
              <a:ext cx="413937" cy="115242"/>
              <a:chOff x="5955" y="6353672"/>
              <a:chExt cx="413937" cy="115242"/>
            </a:xfrm>
          </p:grpSpPr>
          <p:sp>
            <p:nvSpPr>
              <p:cNvPr id="50" name="Rectangle: Rounded Corners 13">
                <a:extLst>
                  <a:ext uri="{FF2B5EF4-FFF2-40B4-BE49-F238E27FC236}">
                    <a16:creationId xmlns:a16="http://schemas.microsoft.com/office/drawing/2014/main" xmlns="" id="{7435A261-20A7-4E07-9667-37B893D6E40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14">
                <a:extLst>
                  <a:ext uri="{FF2B5EF4-FFF2-40B4-BE49-F238E27FC236}">
                    <a16:creationId xmlns:a16="http://schemas.microsoft.com/office/drawing/2014/main" xmlns="" id="{543A46E9-44A8-4E57-A9DE-ED1384C9CA2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xmlns="" id="{08179C0A-3EE2-4FAF-8D73-2FE630A003BE}"/>
                </a:ext>
              </a:extLst>
            </p:cNvPr>
            <p:cNvGrpSpPr/>
            <p:nvPr/>
          </p:nvGrpSpPr>
          <p:grpSpPr>
            <a:xfrm>
              <a:off x="9855291" y="6381600"/>
              <a:ext cx="885989" cy="115242"/>
              <a:chOff x="5955" y="6353672"/>
              <a:chExt cx="413937" cy="115242"/>
            </a:xfrm>
          </p:grpSpPr>
          <p:sp>
            <p:nvSpPr>
              <p:cNvPr id="48" name="Rectangle: Rounded Corners 11">
                <a:extLst>
                  <a:ext uri="{FF2B5EF4-FFF2-40B4-BE49-F238E27FC236}">
                    <a16:creationId xmlns:a16="http://schemas.microsoft.com/office/drawing/2014/main" xmlns="" id="{3FC0E7A0-3A37-4609-9C93-4048361034B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12">
                <a:extLst>
                  <a:ext uri="{FF2B5EF4-FFF2-40B4-BE49-F238E27FC236}">
                    <a16:creationId xmlns:a16="http://schemas.microsoft.com/office/drawing/2014/main" xmlns="" id="{A4CB0329-2729-4B81-9409-578F0D3813E5}"/>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Shape 10">
              <a:extLst>
                <a:ext uri="{FF2B5EF4-FFF2-40B4-BE49-F238E27FC236}">
                  <a16:creationId xmlns:a16="http://schemas.microsoft.com/office/drawing/2014/main" xmlns="" id="{DC0259C5-F757-4C15-AC0C-4F834ABC7D5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53" name="Rectangle 52"/>
          <p:cNvSpPr/>
          <p:nvPr/>
        </p:nvSpPr>
        <p:spPr>
          <a:xfrm>
            <a:off x="3103807" y="1445361"/>
            <a:ext cx="5782615" cy="3785652"/>
          </a:xfrm>
          <a:prstGeom prst="rect">
            <a:avLst/>
          </a:prstGeom>
        </p:spPr>
        <p:txBody>
          <a:bodyPr wrap="square">
            <a:spAutoFit/>
          </a:bodyPr>
          <a:lstStyle/>
          <a:p>
            <a:pPr algn="ctr"/>
            <a:r>
              <a:rPr lang="en-US" sz="2000" dirty="0" err="1" smtClean="0">
                <a:latin typeface="Calibri" panose="020F0502020204030204" pitchFamily="34" charset="0"/>
                <a:cs typeface="Calibri" panose="020F0502020204030204" pitchFamily="34" charset="0"/>
              </a:rPr>
              <a:t>Berdasarkan</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permasalahan</a:t>
            </a:r>
            <a:r>
              <a:rPr lang="en-US" sz="2000" dirty="0" smtClean="0">
                <a:latin typeface="Calibri" panose="020F0502020204030204" pitchFamily="34" charset="0"/>
                <a:cs typeface="Calibri" panose="020F0502020204030204" pitchFamily="34" charset="0"/>
              </a:rPr>
              <a:t> yang </a:t>
            </a:r>
            <a:r>
              <a:rPr lang="en-US" sz="2000" dirty="0" err="1" smtClean="0">
                <a:latin typeface="Calibri" panose="020F0502020204030204" pitchFamily="34" charset="0"/>
                <a:cs typeface="Calibri" panose="020F0502020204030204" pitchFamily="34" charset="0"/>
              </a:rPr>
              <a:t>telah</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dipaparkan</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maka</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dibuatlah</a:t>
            </a:r>
            <a:r>
              <a:rPr lang="en-US" sz="2000" dirty="0" smtClean="0">
                <a:latin typeface="Calibri" panose="020F0502020204030204" pitchFamily="34" charset="0"/>
                <a:cs typeface="Calibri" panose="020F0502020204030204" pitchFamily="34" charset="0"/>
              </a:rPr>
              <a:t> system </a:t>
            </a:r>
            <a:r>
              <a:rPr lang="en-US" sz="2000" dirty="0" err="1" smtClean="0">
                <a:latin typeface="Calibri" panose="020F0502020204030204" pitchFamily="34" charset="0"/>
                <a:cs typeface="Calibri" panose="020F0502020204030204" pitchFamily="34" charset="0"/>
              </a:rPr>
              <a:t>informasi</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geografis</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untuk</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pemetaan</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lokasi</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tempat</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ibadah</a:t>
            </a:r>
            <a:r>
              <a:rPr lang="en-US" sz="2000" dirty="0" smtClean="0">
                <a:latin typeface="Calibri" panose="020F0502020204030204" pitchFamily="34" charset="0"/>
                <a:cs typeface="Calibri" panose="020F0502020204030204" pitchFamily="34" charset="0"/>
              </a:rPr>
              <a:t> yang </a:t>
            </a:r>
            <a:r>
              <a:rPr lang="en-US" sz="2000" dirty="0" err="1" smtClean="0">
                <a:latin typeface="Calibri" panose="020F0502020204030204" pitchFamily="34" charset="0"/>
                <a:cs typeface="Calibri" panose="020F0502020204030204" pitchFamily="34" charset="0"/>
              </a:rPr>
              <a:t>dapat</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menampilkan</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informasi</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dan</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lokasi</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tempat</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ibadah</a:t>
            </a:r>
            <a:r>
              <a:rPr lang="en-US" sz="2000" dirty="0" smtClean="0">
                <a:latin typeface="Calibri" panose="020F0502020204030204" pitchFamily="34" charset="0"/>
                <a:cs typeface="Calibri" panose="020F0502020204030204" pitchFamily="34" charset="0"/>
              </a:rPr>
              <a:t> yang </a:t>
            </a:r>
            <a:r>
              <a:rPr lang="en-US" sz="2000" dirty="0" err="1" smtClean="0">
                <a:latin typeface="Calibri" panose="020F0502020204030204" pitchFamily="34" charset="0"/>
                <a:cs typeface="Calibri" panose="020F0502020204030204" pitchFamily="34" charset="0"/>
              </a:rPr>
              <a:t>ada</a:t>
            </a:r>
            <a:r>
              <a:rPr lang="en-US" sz="2000" dirty="0" smtClean="0">
                <a:latin typeface="Calibri" panose="020F0502020204030204" pitchFamily="34" charset="0"/>
                <a:cs typeface="Calibri" panose="020F0502020204030204" pitchFamily="34" charset="0"/>
              </a:rPr>
              <a:t> di Kota </a:t>
            </a:r>
            <a:r>
              <a:rPr lang="en-US" sz="2000" dirty="0" err="1" smtClean="0">
                <a:latin typeface="Calibri" panose="020F0502020204030204" pitchFamily="34" charset="0"/>
                <a:cs typeface="Calibri" panose="020F0502020204030204" pitchFamily="34" charset="0"/>
              </a:rPr>
              <a:t>Mataram</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dalam</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bentuk</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peta</a:t>
            </a:r>
            <a:r>
              <a:rPr lang="en-US" sz="2000" dirty="0" smtClean="0">
                <a:latin typeface="Calibri" panose="020F0502020204030204" pitchFamily="34" charset="0"/>
                <a:cs typeface="Calibri" panose="020F0502020204030204" pitchFamily="34" charset="0"/>
              </a:rPr>
              <a:t> digital yang </a:t>
            </a:r>
            <a:r>
              <a:rPr lang="en-US" sz="2000" dirty="0" err="1" smtClean="0">
                <a:latin typeface="Calibri" panose="020F0502020204030204" pitchFamily="34" charset="0"/>
                <a:cs typeface="Calibri" panose="020F0502020204030204" pitchFamily="34" charset="0"/>
              </a:rPr>
              <a:t>memiliki</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fitur</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pencarian</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dan</a:t>
            </a:r>
            <a:r>
              <a:rPr lang="en-US" sz="2000" dirty="0" smtClean="0">
                <a:latin typeface="Calibri" panose="020F0502020204030204" pitchFamily="34" charset="0"/>
                <a:cs typeface="Calibri" panose="020F0502020204030204" pitchFamily="34" charset="0"/>
              </a:rPr>
              <a:t> filter </a:t>
            </a:r>
            <a:r>
              <a:rPr lang="en-US" sz="2000" dirty="0" err="1" smtClean="0">
                <a:latin typeface="Calibri" panose="020F0502020204030204" pitchFamily="34" charset="0"/>
                <a:cs typeface="Calibri" panose="020F0502020204030204" pitchFamily="34" charset="0"/>
              </a:rPr>
              <a:t>kategori</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jenis</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tempat</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ibadah</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sehingga</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dapat</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memudahkan</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masyarakat</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umum</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dalam</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mencari</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dan</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menemukan</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tempat</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ibadah</a:t>
            </a:r>
            <a:r>
              <a:rPr lang="en-US" sz="2000" dirty="0" smtClean="0">
                <a:latin typeface="Calibri" panose="020F0502020204030204" pitchFamily="34" charset="0"/>
                <a:cs typeface="Calibri" panose="020F0502020204030204" pitchFamily="34" charset="0"/>
              </a:rPr>
              <a:t> yang </a:t>
            </a:r>
            <a:r>
              <a:rPr lang="en-US" sz="2000" dirty="0" err="1" smtClean="0">
                <a:latin typeface="Calibri" panose="020F0502020204030204" pitchFamily="34" charset="0"/>
                <a:cs typeface="Calibri" panose="020F0502020204030204" pitchFamily="34" charset="0"/>
              </a:rPr>
              <a:t>dibutuhkan</a:t>
            </a:r>
            <a:r>
              <a:rPr lang="en-US" sz="2000" dirty="0" smtClean="0">
                <a:latin typeface="Calibri" panose="020F0502020204030204" pitchFamily="34" charset="0"/>
                <a:cs typeface="Calibri" panose="020F0502020204030204" pitchFamily="34" charset="0"/>
              </a:rPr>
              <a:t>. Dan system yang </a:t>
            </a:r>
            <a:r>
              <a:rPr lang="en-US" sz="2000" dirty="0" err="1" smtClean="0">
                <a:latin typeface="Calibri" panose="020F0502020204030204" pitchFamily="34" charset="0"/>
                <a:cs typeface="Calibri" panose="020F0502020204030204" pitchFamily="34" charset="0"/>
              </a:rPr>
              <a:t>dibuat</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juga </a:t>
            </a:r>
            <a:r>
              <a:rPr lang="en-US" sz="2000" dirty="0" err="1" smtClean="0">
                <a:latin typeface="Calibri" panose="020F0502020204030204" pitchFamily="34" charset="0"/>
                <a:cs typeface="Calibri" panose="020F0502020204030204" pitchFamily="34" charset="0"/>
              </a:rPr>
              <a:t>dapat</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memudahkan</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pihak</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Kemenag</a:t>
            </a:r>
            <a:r>
              <a:rPr lang="en-US" sz="2000" dirty="0" smtClean="0">
                <a:latin typeface="Calibri" panose="020F0502020204030204" pitchFamily="34" charset="0"/>
                <a:cs typeface="Calibri" panose="020F0502020204030204" pitchFamily="34" charset="0"/>
              </a:rPr>
              <a:t> NTB </a:t>
            </a:r>
            <a:r>
              <a:rPr lang="en-US" sz="2000" dirty="0" err="1" smtClean="0">
                <a:latin typeface="Calibri" panose="020F0502020204030204" pitchFamily="34" charset="0"/>
                <a:cs typeface="Calibri" panose="020F0502020204030204" pitchFamily="34" charset="0"/>
              </a:rPr>
              <a:t>dalam</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melakukan</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pendataan</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dan</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pencarian</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terhadap</a:t>
            </a:r>
            <a:r>
              <a:rPr lang="en-US" sz="2000" dirty="0" smtClean="0">
                <a:latin typeface="Calibri" panose="020F0502020204030204" pitchFamily="34" charset="0"/>
                <a:cs typeface="Calibri" panose="020F0502020204030204" pitchFamily="34" charset="0"/>
              </a:rPr>
              <a:t> data – data </a:t>
            </a:r>
            <a:r>
              <a:rPr lang="en-US" sz="2000" dirty="0" err="1" smtClean="0">
                <a:latin typeface="Calibri" panose="020F0502020204030204" pitchFamily="34" charset="0"/>
                <a:cs typeface="Calibri" panose="020F0502020204030204" pitchFamily="34" charset="0"/>
              </a:rPr>
              <a:t>tempat</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ibadah</a:t>
            </a:r>
            <a:r>
              <a:rPr lang="en-US" sz="2000" dirty="0" smtClean="0">
                <a:latin typeface="Calibri" panose="020F0502020204030204" pitchFamily="34" charset="0"/>
                <a:cs typeface="Calibri" panose="020F0502020204030204" pitchFamily="34" charset="0"/>
              </a:rPr>
              <a:t> yang </a:t>
            </a:r>
            <a:r>
              <a:rPr lang="en-US" sz="2000" dirty="0" err="1" smtClean="0">
                <a:latin typeface="Calibri" panose="020F0502020204030204" pitchFamily="34" charset="0"/>
                <a:cs typeface="Calibri" panose="020F0502020204030204" pitchFamily="34" charset="0"/>
              </a:rPr>
              <a:t>ada</a:t>
            </a:r>
            <a:r>
              <a:rPr lang="en-US" sz="2000" dirty="0">
                <a:latin typeface="Calibri" panose="020F0502020204030204" pitchFamily="34" charset="0"/>
                <a:cs typeface="Calibri" panose="020F0502020204030204" pitchFamily="34" charset="0"/>
              </a:rPr>
              <a:t>.</a:t>
            </a:r>
            <a:r>
              <a:rPr lang="en-US" sz="2000" dirty="0" smtClean="0">
                <a:latin typeface="Calibri" panose="020F0502020204030204" pitchFamily="34" charset="0"/>
                <a:cs typeface="Calibri" panose="020F0502020204030204" pitchFamily="34" charset="0"/>
              </a:rPr>
              <a:t> </a:t>
            </a:r>
            <a:endParaRPr lang="ko-KR" altLang="en-US" b="1"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22710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180937223"/>
              </p:ext>
            </p:extLst>
          </p:nvPr>
        </p:nvGraphicFramePr>
        <p:xfrm>
          <a:off x="2444839" y="1317402"/>
          <a:ext cx="7302321" cy="5540600"/>
        </p:xfrm>
        <a:graphic>
          <a:graphicData uri="http://schemas.openxmlformats.org/drawingml/2006/table">
            <a:tbl>
              <a:tblPr firstRow="1" firstCol="1" bandRow="1">
                <a:tableStyleId>{5C22544A-7EE6-4342-B048-85BDC9FD1C3A}</a:tableStyleId>
              </a:tblPr>
              <a:tblGrid>
                <a:gridCol w="1677642"/>
                <a:gridCol w="5624679"/>
              </a:tblGrid>
              <a:tr h="258756">
                <a:tc>
                  <a:txBody>
                    <a:bodyPr/>
                    <a:lstStyle/>
                    <a:p>
                      <a:pPr algn="ctr">
                        <a:lnSpc>
                          <a:spcPct val="150000"/>
                        </a:lnSpc>
                        <a:spcAft>
                          <a:spcPts val="0"/>
                        </a:spcAft>
                      </a:pPr>
                      <a:r>
                        <a:rPr lang="id-ID" sz="1200" dirty="0">
                          <a:effectLst/>
                        </a:rPr>
                        <a:t>Variabel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802" marR="51802" marT="0" marB="0"/>
                </a:tc>
                <a:tc>
                  <a:txBody>
                    <a:bodyPr/>
                    <a:lstStyle/>
                    <a:p>
                      <a:pPr algn="ctr">
                        <a:lnSpc>
                          <a:spcPct val="150000"/>
                        </a:lnSpc>
                        <a:spcAft>
                          <a:spcPts val="0"/>
                        </a:spcAft>
                      </a:pPr>
                      <a:r>
                        <a:rPr lang="id-ID" sz="1200" dirty="0">
                          <a:effectLst/>
                        </a:rPr>
                        <a:t>Analisa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802" marR="51802" marT="0" marB="0"/>
                </a:tc>
              </a:tr>
              <a:tr h="1401459">
                <a:tc>
                  <a:txBody>
                    <a:bodyPr/>
                    <a:lstStyle/>
                    <a:p>
                      <a:pPr algn="ctr">
                        <a:lnSpc>
                          <a:spcPct val="150000"/>
                        </a:lnSpc>
                        <a:spcAft>
                          <a:spcPts val="0"/>
                        </a:spcAft>
                      </a:pPr>
                      <a:r>
                        <a:rPr lang="id-ID" sz="1200" dirty="0">
                          <a:effectLst/>
                        </a:rPr>
                        <a:t>Communication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802" marR="51802" marT="0" marB="0"/>
                </a:tc>
                <a:tc>
                  <a:txBody>
                    <a:bodyPr/>
                    <a:lstStyle/>
                    <a:p>
                      <a:pPr algn="just">
                        <a:lnSpc>
                          <a:spcPct val="150000"/>
                        </a:lnSpc>
                        <a:spcAft>
                          <a:spcPts val="0"/>
                        </a:spcAft>
                      </a:pPr>
                      <a:r>
                        <a:rPr lang="id-ID" sz="1200" dirty="0">
                          <a:effectLst/>
                        </a:rPr>
                        <a:t>Komunikasi dengan klien memudahkan pengembang untuk mengetahui sistem yang diinginkan klien (user stories). Komunikasi terjadi setiap kali sebuah user stories atau fitur selesai dikerjakan. Dimana yang menjadi penghambat pada kegiatan komunikasi ini yaitu menyesuaikan waktu pertemuan dengan klien.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802" marR="51802" marT="0" marB="0"/>
                </a:tc>
              </a:tr>
              <a:tr h="1595548">
                <a:tc>
                  <a:txBody>
                    <a:bodyPr/>
                    <a:lstStyle/>
                    <a:p>
                      <a:pPr algn="ctr">
                        <a:lnSpc>
                          <a:spcPct val="150000"/>
                        </a:lnSpc>
                        <a:spcAft>
                          <a:spcPts val="0"/>
                        </a:spcAft>
                      </a:pPr>
                      <a:r>
                        <a:rPr lang="id-ID" sz="1200" dirty="0">
                          <a:effectLst/>
                        </a:rPr>
                        <a:t>Courege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802" marR="51802" marT="0" marB="0"/>
                </a:tc>
                <a:tc>
                  <a:txBody>
                    <a:bodyPr/>
                    <a:lstStyle/>
                    <a:p>
                      <a:pPr algn="just">
                        <a:lnSpc>
                          <a:spcPct val="150000"/>
                        </a:lnSpc>
                        <a:spcAft>
                          <a:spcPts val="0"/>
                        </a:spcAft>
                      </a:pPr>
                      <a:r>
                        <a:rPr lang="id-ID" sz="1200" dirty="0">
                          <a:effectLst/>
                        </a:rPr>
                        <a:t>Keberanian diterapkan pada saat adanya permintaan penambahan fitur oleh klien. Hambatan yang terjadi ketika penambahan fitur yaitu </a:t>
                      </a:r>
                      <a:r>
                        <a:rPr lang="en-US" sz="1200" dirty="0" err="1">
                          <a:effectLst/>
                        </a:rPr>
                        <a:t>pengembang</a:t>
                      </a:r>
                      <a:r>
                        <a:rPr lang="id-ID" sz="1200" dirty="0">
                          <a:effectLst/>
                        </a:rPr>
                        <a:t> harus menerima setiap perubahan, sehingga ketika terdapat fitur yang diminta dirasa cukup sulit untuk dikerjakan, maka akan mengakibatkan waktu pengerjaan yang dibutuhkan akan menjadi lebih lama</a:t>
                      </a:r>
                      <a:r>
                        <a:rPr lang="id-ID"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802" marR="51802" marT="0" marB="0"/>
                </a:tc>
              </a:tr>
              <a:tr h="1366560">
                <a:tc>
                  <a:txBody>
                    <a:bodyPr/>
                    <a:lstStyle/>
                    <a:p>
                      <a:pPr algn="ctr">
                        <a:lnSpc>
                          <a:spcPct val="150000"/>
                        </a:lnSpc>
                        <a:spcAft>
                          <a:spcPts val="0"/>
                        </a:spcAft>
                      </a:pPr>
                      <a:r>
                        <a:rPr lang="id-ID" sz="1200">
                          <a:effectLst/>
                        </a:rPr>
                        <a:t>Simplicity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802" marR="51802" marT="0" marB="0"/>
                </a:tc>
                <a:tc>
                  <a:txBody>
                    <a:bodyPr/>
                    <a:lstStyle/>
                    <a:p>
                      <a:pPr algn="just">
                        <a:lnSpc>
                          <a:spcPct val="150000"/>
                        </a:lnSpc>
                        <a:spcAft>
                          <a:spcPts val="0"/>
                        </a:spcAft>
                      </a:pPr>
                      <a:r>
                        <a:rPr lang="id-ID" sz="1200" dirty="0">
                          <a:effectLst/>
                        </a:rPr>
                        <a:t>Pase ini merupakan kesederhanaan yang diterapkan pada saat proses design. Bagi pengembang dilakukan perancangan yang sederhana bermaksud untuk mengurangi waktu proses pengerjaan.</a:t>
                      </a:r>
                      <a:r>
                        <a:rPr lang="en-US" sz="1200" dirty="0">
                          <a:effectLst/>
                        </a:rPr>
                        <a:t> Dan </a:t>
                      </a:r>
                      <a:r>
                        <a:rPr lang="en-US" sz="1200" dirty="0" err="1">
                          <a:effectLst/>
                        </a:rPr>
                        <a:t>kesederhaan</a:t>
                      </a:r>
                      <a:r>
                        <a:rPr lang="en-US" sz="1200" dirty="0">
                          <a:effectLst/>
                        </a:rPr>
                        <a:t> juga </a:t>
                      </a:r>
                      <a:r>
                        <a:rPr lang="en-US" sz="1200" dirty="0" err="1">
                          <a:effectLst/>
                        </a:rPr>
                        <a:t>diterapkan</a:t>
                      </a:r>
                      <a:r>
                        <a:rPr lang="en-US" sz="1200" dirty="0">
                          <a:effectLst/>
                        </a:rPr>
                        <a:t> </a:t>
                      </a:r>
                      <a:r>
                        <a:rPr lang="en-US" sz="1200" dirty="0" err="1">
                          <a:effectLst/>
                        </a:rPr>
                        <a:t>pada</a:t>
                      </a:r>
                      <a:r>
                        <a:rPr lang="en-US" sz="1200" dirty="0">
                          <a:effectLst/>
                        </a:rPr>
                        <a:t> </a:t>
                      </a:r>
                      <a:r>
                        <a:rPr lang="en-US" sz="1200" dirty="0" err="1">
                          <a:effectLst/>
                        </a:rPr>
                        <a:t>saat</a:t>
                      </a:r>
                      <a:r>
                        <a:rPr lang="en-US" sz="1200" dirty="0">
                          <a:effectLst/>
                        </a:rPr>
                        <a:t> coding</a:t>
                      </a:r>
                      <a:r>
                        <a:rPr lang="id-ID" sz="1200" dirty="0">
                          <a:effectLst/>
                        </a:rPr>
                        <a:t>, </a:t>
                      </a:r>
                      <a:r>
                        <a:rPr lang="en-US" sz="1200" dirty="0">
                          <a:effectLst/>
                        </a:rPr>
                        <a:t>agar </a:t>
                      </a:r>
                      <a:r>
                        <a:rPr lang="en-US" sz="1200" dirty="0" err="1">
                          <a:effectLst/>
                        </a:rPr>
                        <a:t>baris</a:t>
                      </a:r>
                      <a:r>
                        <a:rPr lang="en-US" sz="1200" dirty="0">
                          <a:effectLst/>
                        </a:rPr>
                        <a:t> code yang </a:t>
                      </a:r>
                      <a:r>
                        <a:rPr lang="en-US" sz="1200" dirty="0" err="1">
                          <a:effectLst/>
                        </a:rPr>
                        <a:t>dibuat</a:t>
                      </a:r>
                      <a:r>
                        <a:rPr lang="en-US" sz="1200" dirty="0">
                          <a:effectLst/>
                        </a:rPr>
                        <a:t> </a:t>
                      </a:r>
                      <a:r>
                        <a:rPr lang="en-US" sz="1200" dirty="0" err="1">
                          <a:effectLst/>
                        </a:rPr>
                        <a:t>mudah</a:t>
                      </a:r>
                      <a:r>
                        <a:rPr lang="en-US" sz="1200" dirty="0">
                          <a:effectLst/>
                        </a:rPr>
                        <a:t> </a:t>
                      </a:r>
                      <a:r>
                        <a:rPr lang="en-US" sz="1200" dirty="0" err="1">
                          <a:effectLst/>
                        </a:rPr>
                        <a:t>dipahami</a:t>
                      </a: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802" marR="51802" marT="0" marB="0"/>
                </a:tc>
              </a:tr>
              <a:tr h="902713">
                <a:tc>
                  <a:txBody>
                    <a:bodyPr/>
                    <a:lstStyle/>
                    <a:p>
                      <a:pPr algn="ctr">
                        <a:lnSpc>
                          <a:spcPct val="150000"/>
                        </a:lnSpc>
                        <a:spcAft>
                          <a:spcPts val="0"/>
                        </a:spcAft>
                      </a:pPr>
                      <a:r>
                        <a:rPr lang="id-ID" sz="1200">
                          <a:effectLst/>
                        </a:rPr>
                        <a:t>Feedback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802" marR="51802" marT="0" marB="0"/>
                </a:tc>
                <a:tc>
                  <a:txBody>
                    <a:bodyPr/>
                    <a:lstStyle/>
                    <a:p>
                      <a:pPr algn="just">
                        <a:lnSpc>
                          <a:spcPct val="150000"/>
                        </a:lnSpc>
                        <a:spcAft>
                          <a:spcPts val="0"/>
                        </a:spcAft>
                      </a:pPr>
                      <a:r>
                        <a:rPr lang="id-ID" sz="1200" dirty="0">
                          <a:effectLst/>
                        </a:rPr>
                        <a:t>Timbal balik termasuk dalam komunikasi, karena pada feedback dari klien inilah pengembang mengetahui ada atau tidaknya masukan yang akan diberikan terkait </a:t>
                      </a:r>
                      <a:r>
                        <a:rPr lang="en-US" sz="1200" dirty="0" err="1">
                          <a:effectLst/>
                        </a:rPr>
                        <a:t>dengan</a:t>
                      </a:r>
                      <a:r>
                        <a:rPr lang="en-US" sz="1200" dirty="0">
                          <a:effectLst/>
                        </a:rPr>
                        <a:t> </a:t>
                      </a:r>
                      <a:r>
                        <a:rPr lang="id-ID" sz="1200" dirty="0">
                          <a:effectLst/>
                        </a:rPr>
                        <a:t>system diinginkan.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802" marR="51802" marT="0" marB="0"/>
                </a:tc>
              </a:tr>
            </a:tbl>
          </a:graphicData>
        </a:graphic>
      </p:graphicFrame>
      <p:sp>
        <p:nvSpPr>
          <p:cNvPr id="4" name="Rectangle 3"/>
          <p:cNvSpPr/>
          <p:nvPr/>
        </p:nvSpPr>
        <p:spPr>
          <a:xfrm>
            <a:off x="3393305" y="855737"/>
            <a:ext cx="5789332" cy="461665"/>
          </a:xfrm>
          <a:prstGeom prst="rect">
            <a:avLst/>
          </a:prstGeom>
          <a:solidFill>
            <a:srgbClr val="FFC000"/>
          </a:solidFill>
        </p:spPr>
        <p:txBody>
          <a:bodyPr wrap="square">
            <a:spAutoFit/>
          </a:bodyPr>
          <a:lstStyle/>
          <a:p>
            <a:pPr algn="ctr"/>
            <a:r>
              <a:rPr lang="id-ID" sz="2400" dirty="0" smtClean="0">
                <a:latin typeface="Times New Roman" panose="02020603050405020304" pitchFamily="18" charset="0"/>
                <a:ea typeface="Calibri" panose="020F0502020204030204" pitchFamily="34" charset="0"/>
              </a:rPr>
              <a:t>Analisa </a:t>
            </a:r>
            <a:r>
              <a:rPr lang="en-US" sz="2400" dirty="0" smtClean="0">
                <a:latin typeface="Times New Roman" panose="02020603050405020304" pitchFamily="18" charset="0"/>
                <a:ea typeface="Calibri" panose="020F0502020204030204" pitchFamily="34" charset="0"/>
              </a:rPr>
              <a:t>N</a:t>
            </a:r>
            <a:r>
              <a:rPr lang="id-ID" sz="2400" dirty="0" smtClean="0">
                <a:latin typeface="Times New Roman" panose="02020603050405020304" pitchFamily="18" charset="0"/>
                <a:ea typeface="Calibri" panose="020F0502020204030204" pitchFamily="34" charset="0"/>
              </a:rPr>
              <a:t>ilai metode </a:t>
            </a:r>
            <a:r>
              <a:rPr lang="en-US" sz="2400" i="1" dirty="0" smtClean="0">
                <a:latin typeface="Times New Roman" panose="02020603050405020304" pitchFamily="18" charset="0"/>
                <a:ea typeface="Calibri" panose="020F0502020204030204" pitchFamily="34" charset="0"/>
              </a:rPr>
              <a:t>E</a:t>
            </a:r>
            <a:r>
              <a:rPr lang="id-ID" sz="2400" i="1" dirty="0" smtClean="0">
                <a:latin typeface="Times New Roman" panose="02020603050405020304" pitchFamily="18" charset="0"/>
                <a:ea typeface="Calibri" panose="020F0502020204030204" pitchFamily="34" charset="0"/>
              </a:rPr>
              <a:t>xreme </a:t>
            </a:r>
            <a:r>
              <a:rPr lang="en-US" sz="2400" i="1" dirty="0" smtClean="0">
                <a:latin typeface="Times New Roman" panose="02020603050405020304" pitchFamily="18" charset="0"/>
                <a:ea typeface="Calibri" panose="020F0502020204030204" pitchFamily="34" charset="0"/>
              </a:rPr>
              <a:t>P</a:t>
            </a:r>
            <a:r>
              <a:rPr lang="id-ID" sz="2400" i="1" dirty="0" smtClean="0">
                <a:latin typeface="Times New Roman" panose="02020603050405020304" pitchFamily="18" charset="0"/>
                <a:ea typeface="Calibri" panose="020F0502020204030204" pitchFamily="34" charset="0"/>
              </a:rPr>
              <a:t>rogramming</a:t>
            </a:r>
            <a:endParaRPr lang="en-US" sz="2400" dirty="0"/>
          </a:p>
        </p:txBody>
      </p:sp>
    </p:spTree>
    <p:extLst>
      <p:ext uri="{BB962C8B-B14F-4D97-AF65-F5344CB8AC3E}">
        <p14:creationId xmlns:p14="http://schemas.microsoft.com/office/powerpoint/2010/main" val="2481661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normAutofit fontScale="92500" lnSpcReduction="10000"/>
          </a:bodyPr>
          <a:lstStyle/>
          <a:p>
            <a:r>
              <a:rPr lang="en-US" dirty="0" err="1" smtClean="0"/>
              <a:t>Kesimpulan</a:t>
            </a:r>
            <a:endParaRPr lang="en-US" dirty="0"/>
          </a:p>
        </p:txBody>
      </p:sp>
      <p:sp>
        <p:nvSpPr>
          <p:cNvPr id="5" name="TextBox 4">
            <a:extLst>
              <a:ext uri="{FF2B5EF4-FFF2-40B4-BE49-F238E27FC236}">
                <a16:creationId xmlns:a16="http://schemas.microsoft.com/office/drawing/2014/main" xmlns="" id="{57A1B042-C253-4A7C-BFF3-0F0A96934F7F}"/>
              </a:ext>
            </a:extLst>
          </p:cNvPr>
          <p:cNvSpPr txBox="1"/>
          <p:nvPr/>
        </p:nvSpPr>
        <p:spPr>
          <a:xfrm>
            <a:off x="7786795" y="1686101"/>
            <a:ext cx="4109931" cy="1938992"/>
          </a:xfrm>
          <a:prstGeom prst="rect">
            <a:avLst/>
          </a:prstGeom>
          <a:noFill/>
        </p:spPr>
        <p:txBody>
          <a:bodyPr wrap="square" rtlCol="0">
            <a:spAutoFit/>
          </a:bodyPr>
          <a:lstStyle/>
          <a:p>
            <a:r>
              <a:rPr lang="en-US" sz="1200" dirty="0" err="1"/>
              <a:t>Metode</a:t>
            </a:r>
            <a:r>
              <a:rPr lang="en-US" sz="1200" dirty="0"/>
              <a:t> </a:t>
            </a:r>
            <a:r>
              <a:rPr lang="en-US" sz="1200" i="1" dirty="0"/>
              <a:t>Extreme</a:t>
            </a:r>
            <a:r>
              <a:rPr lang="en-US" sz="1200" dirty="0"/>
              <a:t> </a:t>
            </a:r>
            <a:r>
              <a:rPr lang="en-US" sz="1200" i="1" dirty="0"/>
              <a:t>Programming</a:t>
            </a:r>
            <a:r>
              <a:rPr lang="en-US" sz="1200" dirty="0"/>
              <a:t> </a:t>
            </a:r>
            <a:r>
              <a:rPr lang="en-US" sz="1200" dirty="0" err="1"/>
              <a:t>cocok</a:t>
            </a:r>
            <a:r>
              <a:rPr lang="en-US" sz="1200" dirty="0"/>
              <a:t> </a:t>
            </a:r>
            <a:r>
              <a:rPr lang="en-US" sz="1200" dirty="0" err="1"/>
              <a:t>digunakan</a:t>
            </a:r>
            <a:r>
              <a:rPr lang="en-US" sz="1200" dirty="0"/>
              <a:t> </a:t>
            </a:r>
            <a:r>
              <a:rPr lang="en-US" sz="1200" dirty="0" err="1"/>
              <a:t>pada</a:t>
            </a:r>
            <a:r>
              <a:rPr lang="en-US" sz="1200" dirty="0"/>
              <a:t> </a:t>
            </a:r>
            <a:r>
              <a:rPr lang="en-US" sz="1200" dirty="0" err="1"/>
              <a:t>pembuatan</a:t>
            </a:r>
            <a:r>
              <a:rPr lang="en-US" sz="1200" dirty="0"/>
              <a:t> </a:t>
            </a:r>
            <a:r>
              <a:rPr lang="en-US" sz="1200" dirty="0" err="1"/>
              <a:t>aplikasi</a:t>
            </a:r>
            <a:r>
              <a:rPr lang="en-US" sz="1200" dirty="0"/>
              <a:t> </a:t>
            </a:r>
            <a:r>
              <a:rPr lang="en-US" sz="1200" dirty="0" err="1"/>
              <a:t>tempat</a:t>
            </a:r>
            <a:r>
              <a:rPr lang="en-US" sz="1200" dirty="0"/>
              <a:t> </a:t>
            </a:r>
            <a:r>
              <a:rPr lang="en-US" sz="1200" dirty="0" err="1"/>
              <a:t>ibadah</a:t>
            </a:r>
            <a:r>
              <a:rPr lang="en-US" sz="1200" dirty="0"/>
              <a:t> </a:t>
            </a:r>
            <a:r>
              <a:rPr lang="en-US" sz="1200" dirty="0" err="1"/>
              <a:t>ini</a:t>
            </a:r>
            <a:r>
              <a:rPr lang="en-US" sz="1200" dirty="0"/>
              <a:t>, </a:t>
            </a:r>
            <a:r>
              <a:rPr lang="en-US" sz="1200" dirty="0" err="1"/>
              <a:t>karena</a:t>
            </a:r>
            <a:r>
              <a:rPr lang="en-US" sz="1200" dirty="0"/>
              <a:t> </a:t>
            </a:r>
            <a:r>
              <a:rPr lang="en-US" sz="1200" dirty="0" err="1"/>
              <a:t>salah</a:t>
            </a:r>
            <a:r>
              <a:rPr lang="en-US" sz="1200" dirty="0"/>
              <a:t> </a:t>
            </a:r>
            <a:r>
              <a:rPr lang="en-US" sz="1200" dirty="0" err="1"/>
              <a:t>satu</a:t>
            </a:r>
            <a:r>
              <a:rPr lang="en-US" sz="1200" dirty="0"/>
              <a:t> </a:t>
            </a:r>
            <a:r>
              <a:rPr lang="en-US" sz="1200" dirty="0" err="1"/>
              <a:t>karakteristik</a:t>
            </a:r>
            <a:r>
              <a:rPr lang="en-US" sz="1200" dirty="0"/>
              <a:t> XP </a:t>
            </a:r>
            <a:r>
              <a:rPr lang="en-US" sz="1200" dirty="0" err="1"/>
              <a:t>itu</a:t>
            </a:r>
            <a:r>
              <a:rPr lang="en-US" sz="1200" dirty="0"/>
              <a:t> </a:t>
            </a:r>
            <a:r>
              <a:rPr lang="en-US" sz="1200" dirty="0" err="1"/>
              <a:t>sendiri</a:t>
            </a:r>
            <a:r>
              <a:rPr lang="en-US" sz="1200" dirty="0"/>
              <a:t> </a:t>
            </a:r>
            <a:r>
              <a:rPr lang="id-ID" sz="1200" dirty="0"/>
              <a:t>melibatkan </a:t>
            </a:r>
            <a:r>
              <a:rPr lang="id-ID" sz="1200" i="1" dirty="0"/>
              <a:t>client</a:t>
            </a:r>
            <a:r>
              <a:rPr lang="id-ID" sz="1200" dirty="0"/>
              <a:t> </a:t>
            </a:r>
            <a:r>
              <a:rPr lang="en-US" sz="1200" dirty="0" err="1"/>
              <a:t>selama</a:t>
            </a:r>
            <a:r>
              <a:rPr lang="en-US" sz="1200" dirty="0"/>
              <a:t> proses </a:t>
            </a:r>
            <a:r>
              <a:rPr lang="en-US" sz="1200" dirty="0" err="1"/>
              <a:t>pembangunan</a:t>
            </a:r>
            <a:r>
              <a:rPr lang="en-US" sz="1200" dirty="0"/>
              <a:t> </a:t>
            </a:r>
            <a:r>
              <a:rPr lang="en-US" sz="1200" dirty="0" err="1"/>
              <a:t>sistem</a:t>
            </a:r>
            <a:r>
              <a:rPr lang="en-US" sz="1200" dirty="0"/>
              <a:t> </a:t>
            </a:r>
            <a:r>
              <a:rPr lang="en-US" sz="1200" dirty="0" err="1"/>
              <a:t>sedangkan</a:t>
            </a:r>
            <a:r>
              <a:rPr lang="en-US" sz="1200" dirty="0"/>
              <a:t> </a:t>
            </a:r>
            <a:r>
              <a:rPr lang="en-US" sz="1200" dirty="0" err="1"/>
              <a:t>dalam</a:t>
            </a:r>
            <a:r>
              <a:rPr lang="en-US" sz="1200" dirty="0"/>
              <a:t> </a:t>
            </a:r>
            <a:r>
              <a:rPr lang="en-US" sz="1200" dirty="0" err="1"/>
              <a:t>kasus</a:t>
            </a:r>
            <a:r>
              <a:rPr lang="en-US" sz="1200" dirty="0"/>
              <a:t> </a:t>
            </a:r>
            <a:r>
              <a:rPr lang="en-US" sz="1200" dirty="0" err="1"/>
              <a:t>penelitian</a:t>
            </a:r>
            <a:r>
              <a:rPr lang="en-US" sz="1200" dirty="0"/>
              <a:t> </a:t>
            </a:r>
            <a:r>
              <a:rPr lang="en-US" sz="1200" dirty="0" err="1"/>
              <a:t>Tugas</a:t>
            </a:r>
            <a:r>
              <a:rPr lang="en-US" sz="1200" dirty="0"/>
              <a:t> </a:t>
            </a:r>
            <a:r>
              <a:rPr lang="en-US" sz="1200" dirty="0" err="1"/>
              <a:t>Akhir</a:t>
            </a:r>
            <a:r>
              <a:rPr lang="en-US" sz="1200" dirty="0"/>
              <a:t> </a:t>
            </a:r>
            <a:r>
              <a:rPr lang="en-US" sz="1200" dirty="0" err="1"/>
              <a:t>ini</a:t>
            </a:r>
            <a:r>
              <a:rPr lang="en-US" sz="1200" dirty="0"/>
              <a:t> </a:t>
            </a:r>
            <a:r>
              <a:rPr lang="en-US" sz="1200" dirty="0" err="1"/>
              <a:t>pihak</a:t>
            </a:r>
            <a:r>
              <a:rPr lang="en-US" sz="1200" dirty="0"/>
              <a:t> </a:t>
            </a:r>
            <a:r>
              <a:rPr lang="en-US" sz="1200" dirty="0" err="1"/>
              <a:t>Kemenag</a:t>
            </a:r>
            <a:r>
              <a:rPr lang="en-US" sz="1200" dirty="0"/>
              <a:t> NTB </a:t>
            </a:r>
            <a:r>
              <a:rPr lang="en-US" sz="1200" dirty="0" err="1"/>
              <a:t>sebagai</a:t>
            </a:r>
            <a:r>
              <a:rPr lang="en-US" sz="1200" dirty="0"/>
              <a:t> </a:t>
            </a:r>
            <a:r>
              <a:rPr lang="en-US" sz="1200" i="1" dirty="0"/>
              <a:t>client</a:t>
            </a:r>
            <a:r>
              <a:rPr lang="en-US" sz="1200" dirty="0"/>
              <a:t> yang </a:t>
            </a:r>
            <a:r>
              <a:rPr lang="en-US" sz="1200" dirty="0" err="1"/>
              <a:t>terlibat</a:t>
            </a:r>
            <a:r>
              <a:rPr lang="en-US" sz="1200" dirty="0"/>
              <a:t> </a:t>
            </a:r>
            <a:r>
              <a:rPr lang="id-ID" sz="1200" dirty="0"/>
              <a:t>langsung dalam proses perancangan dan pembangunan sistem sehingga berdasarkan hasil pengujian yang telah dilakukan, dapat dikatakan sistem yang dibuat </a:t>
            </a:r>
            <a:r>
              <a:rPr lang="en-US" sz="1200" dirty="0" err="1"/>
              <a:t>berjalan</a:t>
            </a:r>
            <a:r>
              <a:rPr lang="en-US" sz="1200" dirty="0"/>
              <a:t> </a:t>
            </a:r>
            <a:r>
              <a:rPr lang="en-US" sz="1200" dirty="0" err="1"/>
              <a:t>dengan</a:t>
            </a:r>
            <a:r>
              <a:rPr lang="en-US" sz="1200" dirty="0"/>
              <a:t> </a:t>
            </a:r>
            <a:r>
              <a:rPr lang="en-US" sz="1200" dirty="0" err="1"/>
              <a:t>benar</a:t>
            </a:r>
            <a:r>
              <a:rPr lang="en-US" sz="1200" dirty="0"/>
              <a:t> </a:t>
            </a:r>
            <a:r>
              <a:rPr lang="en-US" sz="1200" dirty="0" err="1"/>
              <a:t>dan</a:t>
            </a:r>
            <a:r>
              <a:rPr lang="en-US" sz="1200" dirty="0"/>
              <a:t> </a:t>
            </a:r>
            <a:r>
              <a:rPr lang="id-ID" sz="1200" dirty="0"/>
              <a:t>telah sesuai dengan kebutuhan </a:t>
            </a:r>
            <a:r>
              <a:rPr lang="id-ID" sz="1200" i="1" dirty="0"/>
              <a:t>client.</a:t>
            </a:r>
            <a:endParaRPr lang="en-US" altLang="ko-KR" sz="1200"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xmlns="" id="{0998B4F0-001D-4313-AC9B-7856181C64F9}"/>
              </a:ext>
            </a:extLst>
          </p:cNvPr>
          <p:cNvSpPr txBox="1"/>
          <p:nvPr/>
        </p:nvSpPr>
        <p:spPr>
          <a:xfrm>
            <a:off x="221686" y="1734494"/>
            <a:ext cx="4209923" cy="1200329"/>
          </a:xfrm>
          <a:prstGeom prst="rect">
            <a:avLst/>
          </a:prstGeom>
          <a:noFill/>
        </p:spPr>
        <p:txBody>
          <a:bodyPr wrap="square" rtlCol="0">
            <a:spAutoFit/>
          </a:bodyPr>
          <a:lstStyle/>
          <a:p>
            <a:pPr algn="r"/>
            <a:r>
              <a:rPr lang="id-ID" sz="1200" dirty="0"/>
              <a:t>Sistem yang dibuat dapat </a:t>
            </a:r>
            <a:r>
              <a:rPr lang="en-US" sz="1200" dirty="0" err="1"/>
              <a:t>menyampaikan</a:t>
            </a:r>
            <a:r>
              <a:rPr lang="en-US" sz="1200" dirty="0"/>
              <a:t> </a:t>
            </a:r>
            <a:r>
              <a:rPr lang="id-ID" sz="1200" dirty="0"/>
              <a:t>informasi </a:t>
            </a:r>
            <a:r>
              <a:rPr lang="en-US" sz="1200" dirty="0" err="1"/>
              <a:t>dan</a:t>
            </a:r>
            <a:r>
              <a:rPr lang="en-US" sz="1200" dirty="0"/>
              <a:t> </a:t>
            </a:r>
            <a:r>
              <a:rPr lang="en-US" sz="1200" dirty="0" err="1"/>
              <a:t>lokasi</a:t>
            </a:r>
            <a:r>
              <a:rPr lang="en-US" sz="1200" dirty="0"/>
              <a:t> </a:t>
            </a:r>
            <a:r>
              <a:rPr lang="en-US" sz="1200" dirty="0" err="1"/>
              <a:t>mengenai</a:t>
            </a:r>
            <a:r>
              <a:rPr lang="en-US" sz="1200" dirty="0"/>
              <a:t> </a:t>
            </a:r>
            <a:r>
              <a:rPr lang="id-ID" sz="1200" dirty="0"/>
              <a:t>data tempat ibadah di Kota Mataram berbasis </a:t>
            </a:r>
            <a:r>
              <a:rPr lang="id-ID" sz="1200" i="1" dirty="0"/>
              <a:t>android</a:t>
            </a:r>
            <a:r>
              <a:rPr lang="id-ID" sz="1200" dirty="0"/>
              <a:t> dan data tempat ibadah se-NTB berbasis </a:t>
            </a:r>
            <a:r>
              <a:rPr lang="id-ID" sz="1200" i="1" dirty="0"/>
              <a:t>web</a:t>
            </a:r>
            <a:r>
              <a:rPr lang="id-ID" sz="1200" dirty="0"/>
              <a:t> yang dapat memberikan jalur perjalanan menuju tempat ibadah yang diiginkan dan dapat mengetahui persebaran lokasi tempat ibadah yang ada di provinsi NTB.</a:t>
            </a:r>
            <a:endParaRPr lang="en-US" altLang="ko-KR" sz="1200" dirty="0">
              <a:solidFill>
                <a:schemeClr val="tx1">
                  <a:lumMod val="75000"/>
                  <a:lumOff val="25000"/>
                </a:schemeClr>
              </a:solidFill>
              <a:cs typeface="Arial" pitchFamily="34" charset="0"/>
            </a:endParaRPr>
          </a:p>
        </p:txBody>
      </p:sp>
      <p:grpSp>
        <p:nvGrpSpPr>
          <p:cNvPr id="21" name="Group 20">
            <a:extLst>
              <a:ext uri="{FF2B5EF4-FFF2-40B4-BE49-F238E27FC236}">
                <a16:creationId xmlns:a16="http://schemas.microsoft.com/office/drawing/2014/main" xmlns="" id="{13033375-F0A8-4710-BAD6-24D91A9555F2}"/>
              </a:ext>
            </a:extLst>
          </p:cNvPr>
          <p:cNvGrpSpPr/>
          <p:nvPr/>
        </p:nvGrpSpPr>
        <p:grpSpPr>
          <a:xfrm>
            <a:off x="4815380" y="2029252"/>
            <a:ext cx="2600479" cy="3792098"/>
            <a:chOff x="3411080" y="2107539"/>
            <a:chExt cx="2378924" cy="3469019"/>
          </a:xfrm>
        </p:grpSpPr>
        <p:sp>
          <p:nvSpPr>
            <p:cNvPr id="22" name="6-Point Star 6">
              <a:extLst>
                <a:ext uri="{FF2B5EF4-FFF2-40B4-BE49-F238E27FC236}">
                  <a16:creationId xmlns:a16="http://schemas.microsoft.com/office/drawing/2014/main" xmlns="" id="{5F341C38-C19B-44B1-A7D3-994A965FF484}"/>
                </a:ext>
              </a:extLst>
            </p:cNvPr>
            <p:cNvSpPr/>
            <p:nvPr/>
          </p:nvSpPr>
          <p:spPr>
            <a:xfrm rot="18000000">
              <a:off x="4136618" y="3314885"/>
              <a:ext cx="900000" cy="1080000"/>
            </a:xfrm>
            <a:prstGeom prst="star6">
              <a:avLst>
                <a:gd name="adj" fmla="val 28869"/>
                <a:gd name="h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3" name="Down Arrow Callout 7">
              <a:extLst>
                <a:ext uri="{FF2B5EF4-FFF2-40B4-BE49-F238E27FC236}">
                  <a16:creationId xmlns:a16="http://schemas.microsoft.com/office/drawing/2014/main" xmlns="" id="{B02755C8-3FD7-4A08-ACF7-263C587B9E14}"/>
                </a:ext>
              </a:extLst>
            </p:cNvPr>
            <p:cNvSpPr/>
            <p:nvPr/>
          </p:nvSpPr>
          <p:spPr>
            <a:xfrm rot="1800000">
              <a:off x="4615433" y="2119640"/>
              <a:ext cx="1165578" cy="1379434"/>
            </a:xfrm>
            <a:prstGeom prst="downArrowCallo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24" name="Down Arrow Callout 8">
              <a:extLst>
                <a:ext uri="{FF2B5EF4-FFF2-40B4-BE49-F238E27FC236}">
                  <a16:creationId xmlns:a16="http://schemas.microsoft.com/office/drawing/2014/main" xmlns="" id="{27A1849B-94CD-4B48-86B8-21AA35357C3B}"/>
                </a:ext>
              </a:extLst>
            </p:cNvPr>
            <p:cNvSpPr/>
            <p:nvPr/>
          </p:nvSpPr>
          <p:spPr>
            <a:xfrm rot="12600000">
              <a:off x="3411080" y="4191842"/>
              <a:ext cx="1165578" cy="1379434"/>
            </a:xfrm>
            <a:prstGeom prst="downArrowCallo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26" name="Down Arrow Callout 10">
              <a:extLst>
                <a:ext uri="{FF2B5EF4-FFF2-40B4-BE49-F238E27FC236}">
                  <a16:creationId xmlns:a16="http://schemas.microsoft.com/office/drawing/2014/main" xmlns="" id="{DF2AD43F-EFBE-4AD6-AE3C-6990FE4C9DA1}"/>
                </a:ext>
              </a:extLst>
            </p:cNvPr>
            <p:cNvSpPr/>
            <p:nvPr/>
          </p:nvSpPr>
          <p:spPr>
            <a:xfrm rot="9000000">
              <a:off x="4624426" y="4197124"/>
              <a:ext cx="1165578" cy="1379434"/>
            </a:xfrm>
            <a:prstGeom prst="downArrowCallo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27" name="Down Arrow Callout 11">
              <a:extLst>
                <a:ext uri="{FF2B5EF4-FFF2-40B4-BE49-F238E27FC236}">
                  <a16:creationId xmlns:a16="http://schemas.microsoft.com/office/drawing/2014/main" xmlns="" id="{7CC6EC31-33CC-4D61-96C5-9C5AECA68538}"/>
                </a:ext>
              </a:extLst>
            </p:cNvPr>
            <p:cNvSpPr/>
            <p:nvPr/>
          </p:nvSpPr>
          <p:spPr>
            <a:xfrm rot="19800000">
              <a:off x="3412619" y="2107539"/>
              <a:ext cx="1165578" cy="1379434"/>
            </a:xfrm>
            <a:prstGeom prst="downArrowCallo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grpSp>
      <p:sp>
        <p:nvSpPr>
          <p:cNvPr id="46" name="TextBox 45">
            <a:extLst>
              <a:ext uri="{FF2B5EF4-FFF2-40B4-BE49-F238E27FC236}">
                <a16:creationId xmlns:a16="http://schemas.microsoft.com/office/drawing/2014/main" xmlns="" id="{2C89FCC2-B6EA-4527-929C-FA48B2A430EC}"/>
              </a:ext>
            </a:extLst>
          </p:cNvPr>
          <p:cNvSpPr txBox="1"/>
          <p:nvPr/>
        </p:nvSpPr>
        <p:spPr>
          <a:xfrm rot="19800000">
            <a:off x="4701702" y="2161216"/>
            <a:ext cx="1255614" cy="707886"/>
          </a:xfrm>
          <a:prstGeom prst="rect">
            <a:avLst/>
          </a:prstGeom>
          <a:noFill/>
        </p:spPr>
        <p:txBody>
          <a:bodyPr wrap="square" rtlCol="0">
            <a:spAutoFit/>
          </a:bodyPr>
          <a:lstStyle/>
          <a:p>
            <a:pPr algn="ctr"/>
            <a:r>
              <a:rPr lang="en-US" altLang="ko-KR" sz="4000" dirty="0" smtClean="0">
                <a:solidFill>
                  <a:schemeClr val="bg1"/>
                </a:solidFill>
                <a:cs typeface="Arial" pitchFamily="34" charset="0"/>
              </a:rPr>
              <a:t>1</a:t>
            </a:r>
            <a:endParaRPr lang="ko-KR" altLang="en-US" sz="1200" dirty="0">
              <a:solidFill>
                <a:schemeClr val="bg1"/>
              </a:solidFill>
              <a:cs typeface="Arial" pitchFamily="34" charset="0"/>
            </a:endParaRPr>
          </a:p>
        </p:txBody>
      </p:sp>
      <p:sp>
        <p:nvSpPr>
          <p:cNvPr id="47" name="Oval 21">
            <a:extLst>
              <a:ext uri="{FF2B5EF4-FFF2-40B4-BE49-F238E27FC236}">
                <a16:creationId xmlns:a16="http://schemas.microsoft.com/office/drawing/2014/main" xmlns="" id="{629FE4CC-0C33-4706-8409-B432E660B48A}"/>
              </a:ext>
            </a:extLst>
          </p:cNvPr>
          <p:cNvSpPr>
            <a:spLocks noChangeAspect="1"/>
          </p:cNvSpPr>
          <p:nvPr/>
        </p:nvSpPr>
        <p:spPr>
          <a:xfrm>
            <a:off x="5905382" y="3746482"/>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8" name="TextBox 47">
            <a:extLst>
              <a:ext uri="{FF2B5EF4-FFF2-40B4-BE49-F238E27FC236}">
                <a16:creationId xmlns:a16="http://schemas.microsoft.com/office/drawing/2014/main" xmlns="" id="{2C89FCC2-B6EA-4527-929C-FA48B2A430EC}"/>
              </a:ext>
            </a:extLst>
          </p:cNvPr>
          <p:cNvSpPr txBox="1"/>
          <p:nvPr/>
        </p:nvSpPr>
        <p:spPr>
          <a:xfrm rot="1766751">
            <a:off x="6276963" y="2172105"/>
            <a:ext cx="1255614" cy="707886"/>
          </a:xfrm>
          <a:prstGeom prst="rect">
            <a:avLst/>
          </a:prstGeom>
          <a:noFill/>
        </p:spPr>
        <p:txBody>
          <a:bodyPr wrap="square" rtlCol="0">
            <a:spAutoFit/>
          </a:bodyPr>
          <a:lstStyle/>
          <a:p>
            <a:pPr algn="ctr"/>
            <a:r>
              <a:rPr lang="en-US" altLang="ko-KR" sz="4000" dirty="0">
                <a:solidFill>
                  <a:schemeClr val="bg1"/>
                </a:solidFill>
                <a:cs typeface="Arial" pitchFamily="34" charset="0"/>
              </a:rPr>
              <a:t>2</a:t>
            </a:r>
            <a:endParaRPr lang="ko-KR" altLang="en-US" sz="1200" dirty="0">
              <a:solidFill>
                <a:schemeClr val="bg1"/>
              </a:solidFill>
              <a:cs typeface="Arial" pitchFamily="34" charset="0"/>
            </a:endParaRPr>
          </a:p>
        </p:txBody>
      </p:sp>
      <p:sp>
        <p:nvSpPr>
          <p:cNvPr id="49" name="TextBox 48">
            <a:extLst>
              <a:ext uri="{FF2B5EF4-FFF2-40B4-BE49-F238E27FC236}">
                <a16:creationId xmlns:a16="http://schemas.microsoft.com/office/drawing/2014/main" xmlns="" id="{2C89FCC2-B6EA-4527-929C-FA48B2A430EC}"/>
              </a:ext>
            </a:extLst>
          </p:cNvPr>
          <p:cNvSpPr txBox="1"/>
          <p:nvPr/>
        </p:nvSpPr>
        <p:spPr>
          <a:xfrm rot="19796302">
            <a:off x="6275415" y="4905939"/>
            <a:ext cx="1255614" cy="707886"/>
          </a:xfrm>
          <a:prstGeom prst="rect">
            <a:avLst/>
          </a:prstGeom>
          <a:noFill/>
        </p:spPr>
        <p:txBody>
          <a:bodyPr wrap="square" rtlCol="0">
            <a:spAutoFit/>
          </a:bodyPr>
          <a:lstStyle/>
          <a:p>
            <a:pPr algn="ctr"/>
            <a:r>
              <a:rPr lang="en-US" altLang="ko-KR" sz="4000" dirty="0" smtClean="0">
                <a:solidFill>
                  <a:schemeClr val="bg1"/>
                </a:solidFill>
                <a:cs typeface="Arial" pitchFamily="34" charset="0"/>
              </a:rPr>
              <a:t>3</a:t>
            </a:r>
            <a:endParaRPr lang="ko-KR" altLang="en-US" sz="1200" dirty="0">
              <a:solidFill>
                <a:schemeClr val="bg1"/>
              </a:solidFill>
              <a:cs typeface="Arial" pitchFamily="34" charset="0"/>
            </a:endParaRPr>
          </a:p>
        </p:txBody>
      </p:sp>
      <p:sp>
        <p:nvSpPr>
          <p:cNvPr id="50" name="TextBox 49">
            <a:extLst>
              <a:ext uri="{FF2B5EF4-FFF2-40B4-BE49-F238E27FC236}">
                <a16:creationId xmlns:a16="http://schemas.microsoft.com/office/drawing/2014/main" xmlns="" id="{2C89FCC2-B6EA-4527-929C-FA48B2A430EC}"/>
              </a:ext>
            </a:extLst>
          </p:cNvPr>
          <p:cNvSpPr txBox="1"/>
          <p:nvPr/>
        </p:nvSpPr>
        <p:spPr>
          <a:xfrm rot="1794725">
            <a:off x="4701692" y="4891527"/>
            <a:ext cx="1255614" cy="707886"/>
          </a:xfrm>
          <a:prstGeom prst="rect">
            <a:avLst/>
          </a:prstGeom>
          <a:noFill/>
        </p:spPr>
        <p:txBody>
          <a:bodyPr wrap="square" rtlCol="0">
            <a:spAutoFit/>
          </a:bodyPr>
          <a:lstStyle/>
          <a:p>
            <a:pPr algn="ctr"/>
            <a:r>
              <a:rPr lang="en-US" altLang="ko-KR" sz="4000" dirty="0">
                <a:solidFill>
                  <a:schemeClr val="bg1"/>
                </a:solidFill>
                <a:cs typeface="Arial" pitchFamily="34" charset="0"/>
              </a:rPr>
              <a:t>4</a:t>
            </a:r>
            <a:endParaRPr lang="ko-KR" altLang="en-US" sz="1200" dirty="0">
              <a:solidFill>
                <a:schemeClr val="bg1"/>
              </a:solidFill>
              <a:cs typeface="Arial" pitchFamily="34" charset="0"/>
            </a:endParaRPr>
          </a:p>
        </p:txBody>
      </p:sp>
      <p:sp>
        <p:nvSpPr>
          <p:cNvPr id="53" name="TextBox 52">
            <a:extLst>
              <a:ext uri="{FF2B5EF4-FFF2-40B4-BE49-F238E27FC236}">
                <a16:creationId xmlns:a16="http://schemas.microsoft.com/office/drawing/2014/main" xmlns="" id="{0998B4F0-001D-4313-AC9B-7856181C64F9}"/>
              </a:ext>
            </a:extLst>
          </p:cNvPr>
          <p:cNvSpPr txBox="1"/>
          <p:nvPr/>
        </p:nvSpPr>
        <p:spPr>
          <a:xfrm>
            <a:off x="304465" y="5081530"/>
            <a:ext cx="4209923" cy="646331"/>
          </a:xfrm>
          <a:prstGeom prst="rect">
            <a:avLst/>
          </a:prstGeom>
          <a:noFill/>
        </p:spPr>
        <p:txBody>
          <a:bodyPr wrap="square" rtlCol="0">
            <a:spAutoFit/>
          </a:bodyPr>
          <a:lstStyle/>
          <a:p>
            <a:pPr algn="r"/>
            <a:r>
              <a:rPr lang="id-ID" sz="1200" dirty="0"/>
              <a:t>Hasil pengujian </a:t>
            </a:r>
            <a:r>
              <a:rPr lang="id-ID" sz="1200" i="1" dirty="0"/>
              <a:t>black box</a:t>
            </a:r>
            <a:r>
              <a:rPr lang="id-ID" sz="1200" dirty="0"/>
              <a:t> menunjukkan bahwa seluruh fungsi bekerja dengan baik pada system dan system yang dibuat telah berjalan sesuai dengan fungsi yang dirancang.</a:t>
            </a:r>
            <a:endParaRPr lang="en-US" altLang="ko-KR" sz="1200" dirty="0">
              <a:solidFill>
                <a:schemeClr val="tx1">
                  <a:lumMod val="75000"/>
                  <a:lumOff val="25000"/>
                </a:schemeClr>
              </a:solidFill>
              <a:cs typeface="Arial" pitchFamily="34" charset="0"/>
            </a:endParaRPr>
          </a:p>
        </p:txBody>
      </p:sp>
      <p:sp>
        <p:nvSpPr>
          <p:cNvPr id="54" name="TextBox 53">
            <a:extLst>
              <a:ext uri="{FF2B5EF4-FFF2-40B4-BE49-F238E27FC236}">
                <a16:creationId xmlns:a16="http://schemas.microsoft.com/office/drawing/2014/main" xmlns="" id="{0998B4F0-001D-4313-AC9B-7856181C64F9}"/>
              </a:ext>
            </a:extLst>
          </p:cNvPr>
          <p:cNvSpPr txBox="1"/>
          <p:nvPr/>
        </p:nvSpPr>
        <p:spPr>
          <a:xfrm>
            <a:off x="7781378" y="4579027"/>
            <a:ext cx="4209923" cy="2123658"/>
          </a:xfrm>
          <a:prstGeom prst="rect">
            <a:avLst/>
          </a:prstGeom>
          <a:noFill/>
        </p:spPr>
        <p:txBody>
          <a:bodyPr wrap="square" rtlCol="0">
            <a:spAutoFit/>
          </a:bodyPr>
          <a:lstStyle/>
          <a:p>
            <a:r>
              <a:rPr lang="id-ID" sz="1200" dirty="0"/>
              <a:t>Dengan adanya </a:t>
            </a:r>
            <a:r>
              <a:rPr lang="en-US" sz="1200" dirty="0" err="1"/>
              <a:t>sistem</a:t>
            </a:r>
            <a:r>
              <a:rPr lang="en-US" sz="1200" dirty="0"/>
              <a:t> yang </a:t>
            </a:r>
            <a:r>
              <a:rPr lang="en-US" sz="1200" dirty="0" err="1"/>
              <a:t>telah</a:t>
            </a:r>
            <a:r>
              <a:rPr lang="en-US" sz="1200" dirty="0"/>
              <a:t> </a:t>
            </a:r>
            <a:r>
              <a:rPr lang="en-US" sz="1200" dirty="0" err="1"/>
              <a:t>dibuat</a:t>
            </a:r>
            <a:r>
              <a:rPr lang="en-US" sz="1200" dirty="0"/>
              <a:t> </a:t>
            </a:r>
            <a:r>
              <a:rPr lang="id-ID" sz="1200" dirty="0"/>
              <a:t>ini dapat membantu </a:t>
            </a:r>
            <a:r>
              <a:rPr lang="en-US" sz="1200" dirty="0" err="1"/>
              <a:t>dan</a:t>
            </a:r>
            <a:r>
              <a:rPr lang="en-US" sz="1200" dirty="0"/>
              <a:t> </a:t>
            </a:r>
            <a:r>
              <a:rPr lang="en-US" sz="1200" dirty="0" err="1"/>
              <a:t>mempermudah</a:t>
            </a:r>
            <a:r>
              <a:rPr lang="en-US" sz="1200" dirty="0"/>
              <a:t> </a:t>
            </a:r>
            <a:r>
              <a:rPr lang="en-US" sz="1200" dirty="0" err="1"/>
              <a:t>pihak</a:t>
            </a:r>
            <a:r>
              <a:rPr lang="en-US" sz="1200" dirty="0"/>
              <a:t> </a:t>
            </a:r>
            <a:r>
              <a:rPr lang="en-US" sz="1200" dirty="0" err="1"/>
              <a:t>kemenag</a:t>
            </a:r>
            <a:r>
              <a:rPr lang="en-US" sz="1200" dirty="0"/>
              <a:t> NTB </a:t>
            </a:r>
            <a:r>
              <a:rPr lang="id-ID" sz="1200" dirty="0"/>
              <a:t>dalam </a:t>
            </a:r>
            <a:r>
              <a:rPr lang="en-US" sz="1200" dirty="0" err="1"/>
              <a:t>melakukan</a:t>
            </a:r>
            <a:r>
              <a:rPr lang="en-US" sz="1200" dirty="0"/>
              <a:t> </a:t>
            </a:r>
            <a:r>
              <a:rPr lang="en-US" sz="1200" dirty="0" err="1"/>
              <a:t>pendataan</a:t>
            </a:r>
            <a:r>
              <a:rPr lang="en-US" sz="1200" dirty="0"/>
              <a:t> </a:t>
            </a:r>
            <a:r>
              <a:rPr lang="en-US" sz="1200" dirty="0" err="1"/>
              <a:t>dan</a:t>
            </a:r>
            <a:r>
              <a:rPr lang="en-US" sz="1200" dirty="0"/>
              <a:t> </a:t>
            </a:r>
            <a:r>
              <a:rPr lang="en-US" sz="1200" dirty="0" err="1"/>
              <a:t>pencarian</a:t>
            </a:r>
            <a:r>
              <a:rPr lang="en-US" sz="1200" dirty="0"/>
              <a:t> </a:t>
            </a:r>
            <a:r>
              <a:rPr lang="en-US" sz="1200" dirty="0" err="1"/>
              <a:t>terhadap</a:t>
            </a:r>
            <a:r>
              <a:rPr lang="en-US" sz="1200" dirty="0"/>
              <a:t> data </a:t>
            </a:r>
            <a:r>
              <a:rPr lang="en-US" sz="1200" dirty="0" err="1"/>
              <a:t>tempat</a:t>
            </a:r>
            <a:r>
              <a:rPr lang="en-US" sz="1200" dirty="0"/>
              <a:t> </a:t>
            </a:r>
            <a:r>
              <a:rPr lang="en-US" sz="1200" dirty="0" err="1"/>
              <a:t>ibadah</a:t>
            </a:r>
            <a:r>
              <a:rPr lang="en-US" sz="1200" dirty="0"/>
              <a:t> yang </a:t>
            </a:r>
            <a:r>
              <a:rPr lang="en-US" sz="1200" dirty="0" err="1"/>
              <a:t>ada</a:t>
            </a:r>
            <a:r>
              <a:rPr lang="id-ID" sz="1200" dirty="0"/>
              <a:t>, </a:t>
            </a:r>
            <a:r>
              <a:rPr lang="en-US" sz="1200" dirty="0" err="1"/>
              <a:t>dan</a:t>
            </a:r>
            <a:r>
              <a:rPr lang="en-US" sz="1200" dirty="0"/>
              <a:t> juga </a:t>
            </a:r>
            <a:r>
              <a:rPr lang="en-US" sz="1200" dirty="0" err="1"/>
              <a:t>memberikan</a:t>
            </a:r>
            <a:r>
              <a:rPr lang="en-US" sz="1200" dirty="0"/>
              <a:t> </a:t>
            </a:r>
            <a:r>
              <a:rPr lang="en-US" sz="1200" dirty="0" err="1"/>
              <a:t>manfaat</a:t>
            </a:r>
            <a:r>
              <a:rPr lang="en-US" sz="1200" dirty="0"/>
              <a:t> </a:t>
            </a:r>
            <a:r>
              <a:rPr lang="en-US" sz="1200" dirty="0" err="1"/>
              <a:t>bagi</a:t>
            </a:r>
            <a:r>
              <a:rPr lang="en-US" sz="1200" dirty="0"/>
              <a:t> </a:t>
            </a:r>
            <a:r>
              <a:rPr lang="en-US" sz="1200" dirty="0" err="1"/>
              <a:t>masyarakat</a:t>
            </a:r>
            <a:r>
              <a:rPr lang="en-US" sz="1200" dirty="0"/>
              <a:t> </a:t>
            </a:r>
            <a:r>
              <a:rPr lang="en-US" sz="1200" dirty="0" err="1"/>
              <a:t>umum</a:t>
            </a:r>
            <a:r>
              <a:rPr lang="en-US" sz="1200" dirty="0"/>
              <a:t> </a:t>
            </a:r>
            <a:r>
              <a:rPr lang="en-US" sz="1200" dirty="0" err="1"/>
              <a:t>dalam</a:t>
            </a:r>
            <a:r>
              <a:rPr lang="en-US" sz="1200" dirty="0"/>
              <a:t> </a:t>
            </a:r>
            <a:r>
              <a:rPr lang="en-US" sz="1200" dirty="0" err="1"/>
              <a:t>mengetahui</a:t>
            </a:r>
            <a:r>
              <a:rPr lang="en-US" sz="1200" dirty="0"/>
              <a:t> </a:t>
            </a:r>
            <a:r>
              <a:rPr lang="en-US" sz="1200" dirty="0" err="1"/>
              <a:t>informasi</a:t>
            </a:r>
            <a:r>
              <a:rPr lang="en-US" sz="1200" dirty="0"/>
              <a:t> </a:t>
            </a:r>
            <a:r>
              <a:rPr lang="en-US" sz="1200" dirty="0" err="1"/>
              <a:t>dan</a:t>
            </a:r>
            <a:r>
              <a:rPr lang="en-US" sz="1200" dirty="0"/>
              <a:t> </a:t>
            </a:r>
            <a:r>
              <a:rPr lang="en-US" sz="1200" dirty="0" err="1"/>
              <a:t>lokasi</a:t>
            </a:r>
            <a:r>
              <a:rPr lang="en-US" sz="1200" dirty="0"/>
              <a:t> </a:t>
            </a:r>
            <a:r>
              <a:rPr lang="en-US" sz="1200" dirty="0" err="1"/>
              <a:t>tempat</a:t>
            </a:r>
            <a:r>
              <a:rPr lang="en-US" sz="1200" dirty="0"/>
              <a:t> </a:t>
            </a:r>
            <a:r>
              <a:rPr lang="en-US" sz="1200" dirty="0" err="1"/>
              <a:t>ibadah</a:t>
            </a:r>
            <a:r>
              <a:rPr lang="en-US" sz="1200" dirty="0"/>
              <a:t> yang </a:t>
            </a:r>
            <a:r>
              <a:rPr lang="en-US" sz="1200" dirty="0" err="1"/>
              <a:t>ada</a:t>
            </a:r>
            <a:r>
              <a:rPr lang="en-US" sz="1200" dirty="0"/>
              <a:t> di Kota </a:t>
            </a:r>
            <a:r>
              <a:rPr lang="en-US" sz="1200" dirty="0" err="1"/>
              <a:t>Mataram</a:t>
            </a:r>
            <a:r>
              <a:rPr lang="en-US" sz="1200" dirty="0"/>
              <a:t>  </a:t>
            </a:r>
            <a:r>
              <a:rPr lang="en-US" sz="1200" dirty="0" err="1"/>
              <a:t>dengan</a:t>
            </a:r>
            <a:r>
              <a:rPr lang="en-US" sz="1200" dirty="0"/>
              <a:t> </a:t>
            </a:r>
            <a:r>
              <a:rPr lang="en-US" sz="1200" dirty="0" err="1"/>
              <a:t>adanya</a:t>
            </a:r>
            <a:r>
              <a:rPr lang="en-US" sz="1200" dirty="0"/>
              <a:t> </a:t>
            </a:r>
            <a:r>
              <a:rPr lang="en-US" sz="1200" dirty="0" err="1"/>
              <a:t>fitur</a:t>
            </a:r>
            <a:r>
              <a:rPr lang="en-US" sz="1200" dirty="0"/>
              <a:t> </a:t>
            </a:r>
            <a:r>
              <a:rPr lang="en-US" sz="1200" dirty="0" err="1"/>
              <a:t>pendukung</a:t>
            </a:r>
            <a:r>
              <a:rPr lang="en-US" sz="1200" dirty="0"/>
              <a:t> </a:t>
            </a:r>
            <a:r>
              <a:rPr lang="en-US" sz="1200" dirty="0" err="1"/>
              <a:t>seperti</a:t>
            </a:r>
            <a:r>
              <a:rPr lang="en-US" sz="1200" dirty="0"/>
              <a:t> </a:t>
            </a:r>
            <a:r>
              <a:rPr lang="id-ID" sz="1200" dirty="0"/>
              <a:t>fitur pencarian, fitur filter berdasarkan kategori </a:t>
            </a:r>
            <a:r>
              <a:rPr lang="en-US" sz="1200" dirty="0" err="1"/>
              <a:t>jenis</a:t>
            </a:r>
            <a:r>
              <a:rPr lang="en-US" sz="1200" dirty="0"/>
              <a:t> </a:t>
            </a:r>
            <a:r>
              <a:rPr lang="en-US" sz="1200" dirty="0" err="1"/>
              <a:t>tempat</a:t>
            </a:r>
            <a:r>
              <a:rPr lang="en-US" sz="1200" dirty="0"/>
              <a:t> </a:t>
            </a:r>
            <a:r>
              <a:rPr lang="en-US" sz="1200" dirty="0" err="1"/>
              <a:t>ibadah</a:t>
            </a:r>
            <a:r>
              <a:rPr lang="en-US" sz="1200" dirty="0"/>
              <a:t> </a:t>
            </a:r>
            <a:r>
              <a:rPr lang="en-US" sz="1200" dirty="0" err="1"/>
              <a:t>dan</a:t>
            </a:r>
            <a:r>
              <a:rPr lang="en-US" sz="1200" dirty="0"/>
              <a:t> </a:t>
            </a:r>
            <a:r>
              <a:rPr lang="id-ID" sz="1200" dirty="0"/>
              <a:t>filter kabupaten, </a:t>
            </a:r>
            <a:r>
              <a:rPr lang="en-US" sz="1200" dirty="0" err="1"/>
              <a:t>serta</a:t>
            </a:r>
            <a:r>
              <a:rPr lang="en-US" sz="1200" dirty="0"/>
              <a:t> </a:t>
            </a:r>
            <a:r>
              <a:rPr lang="id-ID" sz="1200" dirty="0"/>
              <a:t>fitur rute menuju lokasi </a:t>
            </a:r>
            <a:r>
              <a:rPr lang="en-US" sz="1200" dirty="0" err="1"/>
              <a:t>tempat</a:t>
            </a:r>
            <a:r>
              <a:rPr lang="en-US" sz="1200" dirty="0"/>
              <a:t> </a:t>
            </a:r>
            <a:r>
              <a:rPr lang="en-US" sz="1200" dirty="0" err="1"/>
              <a:t>ibadah</a:t>
            </a:r>
            <a:r>
              <a:rPr lang="en-US" sz="1200" dirty="0"/>
              <a:t> </a:t>
            </a:r>
            <a:r>
              <a:rPr lang="id-ID" sz="1200" dirty="0"/>
              <a:t>yang diinginkan</a:t>
            </a:r>
            <a:r>
              <a:rPr lang="en-US" sz="1200" dirty="0"/>
              <a:t>. </a:t>
            </a:r>
            <a:r>
              <a:rPr lang="id-ID" sz="1200" dirty="0"/>
              <a:t>Dapat dibuktikan dengan hasil kuisioner yang </a:t>
            </a:r>
            <a:r>
              <a:rPr lang="en-US" sz="1200" dirty="0" err="1" smtClean="0"/>
              <a:t>dipaparkan</a:t>
            </a:r>
            <a:r>
              <a:rPr lang="en-US" sz="1200" dirty="0" smtClean="0"/>
              <a:t> </a:t>
            </a:r>
            <a:r>
              <a:rPr lang="en-US" sz="1200" dirty="0" err="1" smtClean="0"/>
              <a:t>sebelumnya</a:t>
            </a:r>
            <a:endParaRPr lang="en-US" altLang="ko-KR"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6818372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normAutofit fontScale="92500" lnSpcReduction="10000"/>
          </a:bodyPr>
          <a:lstStyle/>
          <a:p>
            <a:r>
              <a:rPr lang="en-US" dirty="0" smtClean="0"/>
              <a:t>Saran</a:t>
            </a:r>
            <a:endParaRPr lang="en-US" dirty="0"/>
          </a:p>
        </p:txBody>
      </p:sp>
      <p:cxnSp>
        <p:nvCxnSpPr>
          <p:cNvPr id="7" name="Straight Connector 6">
            <a:extLst>
              <a:ext uri="{FF2B5EF4-FFF2-40B4-BE49-F238E27FC236}">
                <a16:creationId xmlns:a16="http://schemas.microsoft.com/office/drawing/2014/main" xmlns="" id="{6F36D254-2104-479F-9A96-78D1D7688FD0}"/>
              </a:ext>
            </a:extLst>
          </p:cNvPr>
          <p:cNvCxnSpPr>
            <a:cxnSpLocks/>
          </p:cNvCxnSpPr>
          <p:nvPr/>
        </p:nvCxnSpPr>
        <p:spPr>
          <a:xfrm flipV="1">
            <a:off x="1143443" y="2242555"/>
            <a:ext cx="4608000" cy="14553"/>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xmlns="" id="{A6F08755-55C6-4366-B5F9-02B9B3B5FEFB}"/>
              </a:ext>
            </a:extLst>
          </p:cNvPr>
          <p:cNvSpPr/>
          <p:nvPr/>
        </p:nvSpPr>
        <p:spPr>
          <a:xfrm>
            <a:off x="678259" y="1730115"/>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9" name="Straight Connector 8">
            <a:extLst>
              <a:ext uri="{FF2B5EF4-FFF2-40B4-BE49-F238E27FC236}">
                <a16:creationId xmlns:a16="http://schemas.microsoft.com/office/drawing/2014/main" xmlns="" id="{A92CABEB-887D-46D4-B970-9F729E010CA0}"/>
              </a:ext>
            </a:extLst>
          </p:cNvPr>
          <p:cNvCxnSpPr>
            <a:cxnSpLocks/>
          </p:cNvCxnSpPr>
          <p:nvPr/>
        </p:nvCxnSpPr>
        <p:spPr>
          <a:xfrm flipV="1">
            <a:off x="1143443" y="2887695"/>
            <a:ext cx="4608000" cy="14553"/>
          </a:xfrm>
          <a:prstGeom prst="line">
            <a:avLst/>
          </a:prstGeom>
          <a:ln>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D2CB5E01-AAED-4097-B727-56B6F668C8B6}"/>
              </a:ext>
            </a:extLst>
          </p:cNvPr>
          <p:cNvSpPr txBox="1"/>
          <p:nvPr/>
        </p:nvSpPr>
        <p:spPr>
          <a:xfrm>
            <a:off x="1241762" y="2352827"/>
            <a:ext cx="8871776" cy="461665"/>
          </a:xfrm>
          <a:prstGeom prst="rect">
            <a:avLst/>
          </a:prstGeom>
          <a:noFill/>
        </p:spPr>
        <p:txBody>
          <a:bodyPr wrap="square" rtlCol="0">
            <a:spAutoFit/>
          </a:bodyPr>
          <a:lstStyle/>
          <a:p>
            <a:r>
              <a:rPr lang="en-US" sz="1200" i="1" dirty="0"/>
              <a:t>Skill programming </a:t>
            </a:r>
            <a:r>
              <a:rPr lang="en-US" sz="1200" dirty="0" err="1"/>
              <a:t>pengembang</a:t>
            </a:r>
            <a:r>
              <a:rPr lang="en-US" sz="1200" dirty="0"/>
              <a:t> </a:t>
            </a:r>
            <a:r>
              <a:rPr lang="en-US" sz="1200" dirty="0" err="1"/>
              <a:t>untuk</a:t>
            </a:r>
            <a:r>
              <a:rPr lang="en-US" sz="1200" dirty="0"/>
              <a:t> </a:t>
            </a:r>
            <a:r>
              <a:rPr lang="en-US" sz="1200" dirty="0" err="1"/>
              <a:t>lebih</a:t>
            </a:r>
            <a:r>
              <a:rPr lang="en-US" sz="1200" dirty="0"/>
              <a:t> </a:t>
            </a:r>
            <a:r>
              <a:rPr lang="en-US" sz="1200" dirty="0" err="1"/>
              <a:t>ditingkatkan</a:t>
            </a:r>
            <a:r>
              <a:rPr lang="en-US" sz="1200" dirty="0"/>
              <a:t> </a:t>
            </a:r>
            <a:r>
              <a:rPr lang="en-US" sz="1200" dirty="0" err="1"/>
              <a:t>lagi</a:t>
            </a:r>
            <a:r>
              <a:rPr lang="en-US" sz="1200" dirty="0"/>
              <a:t>, agar </a:t>
            </a:r>
            <a:r>
              <a:rPr lang="en-US" sz="1200" dirty="0" err="1"/>
              <a:t>pada</a:t>
            </a:r>
            <a:r>
              <a:rPr lang="en-US" sz="1200" dirty="0"/>
              <a:t> </a:t>
            </a:r>
            <a:r>
              <a:rPr lang="en-US" sz="1200" dirty="0" err="1"/>
              <a:t>saat</a:t>
            </a:r>
            <a:r>
              <a:rPr lang="en-US" sz="1200" dirty="0"/>
              <a:t> proses </a:t>
            </a:r>
            <a:r>
              <a:rPr lang="en-US" sz="1200" dirty="0" err="1"/>
              <a:t>pengembangan</a:t>
            </a:r>
            <a:r>
              <a:rPr lang="en-US" sz="1200" dirty="0"/>
              <a:t> </a:t>
            </a:r>
            <a:r>
              <a:rPr lang="en-US" sz="1200" dirty="0" err="1"/>
              <a:t>sistem</a:t>
            </a:r>
            <a:r>
              <a:rPr lang="en-US" sz="1200" dirty="0"/>
              <a:t> </a:t>
            </a:r>
            <a:r>
              <a:rPr lang="en-US" sz="1200" dirty="0" err="1"/>
              <a:t>berlangsung</a:t>
            </a:r>
            <a:r>
              <a:rPr lang="en-US" sz="1200" dirty="0"/>
              <a:t> </a:t>
            </a:r>
            <a:r>
              <a:rPr lang="en-US" sz="1200" dirty="0" err="1"/>
              <a:t>menjadikan</a:t>
            </a:r>
            <a:r>
              <a:rPr lang="en-US" sz="1200" dirty="0"/>
              <a:t> </a:t>
            </a:r>
            <a:r>
              <a:rPr lang="en-US" sz="1200" dirty="0" err="1"/>
              <a:t>waktu</a:t>
            </a:r>
            <a:r>
              <a:rPr lang="en-US" sz="1200" dirty="0"/>
              <a:t> </a:t>
            </a:r>
            <a:r>
              <a:rPr lang="en-US" sz="1200" dirty="0" err="1"/>
              <a:t>estimasi</a:t>
            </a:r>
            <a:r>
              <a:rPr lang="en-US" sz="1200" dirty="0"/>
              <a:t> </a:t>
            </a:r>
            <a:r>
              <a:rPr lang="en-US" sz="1200" dirty="0" err="1"/>
              <a:t>pengerjaan</a:t>
            </a:r>
            <a:r>
              <a:rPr lang="en-US" sz="1200" dirty="0"/>
              <a:t> yang </a:t>
            </a:r>
            <a:r>
              <a:rPr lang="en-US" sz="1200" dirty="0" err="1"/>
              <a:t>direncanakan</a:t>
            </a:r>
            <a:r>
              <a:rPr lang="en-US" sz="1200" dirty="0"/>
              <a:t> </a:t>
            </a:r>
            <a:r>
              <a:rPr lang="en-US" sz="1200" dirty="0" err="1"/>
              <a:t>lebih</a:t>
            </a:r>
            <a:r>
              <a:rPr lang="en-US" sz="1200" dirty="0"/>
              <a:t> </a:t>
            </a:r>
            <a:r>
              <a:rPr lang="en-US" sz="1200" dirty="0" err="1"/>
              <a:t>akurat</a:t>
            </a:r>
            <a:r>
              <a:rPr lang="en-US" sz="1200" dirty="0"/>
              <a:t>.</a:t>
            </a:r>
            <a:endParaRPr lang="ko-KR" altLang="en-US" sz="1200" dirty="0">
              <a:solidFill>
                <a:schemeClr val="tx1">
                  <a:lumMod val="75000"/>
                  <a:lumOff val="25000"/>
                </a:schemeClr>
              </a:solidFill>
              <a:cs typeface="Arial" pitchFamily="34" charset="0"/>
            </a:endParaRPr>
          </a:p>
        </p:txBody>
      </p:sp>
      <p:sp>
        <p:nvSpPr>
          <p:cNvPr id="13" name="Rectangle 12">
            <a:extLst>
              <a:ext uri="{FF2B5EF4-FFF2-40B4-BE49-F238E27FC236}">
                <a16:creationId xmlns:a16="http://schemas.microsoft.com/office/drawing/2014/main" xmlns="" id="{934A6329-D523-460E-9EEA-49E0B4A654C3}"/>
              </a:ext>
            </a:extLst>
          </p:cNvPr>
          <p:cNvSpPr/>
          <p:nvPr/>
        </p:nvSpPr>
        <p:spPr>
          <a:xfrm>
            <a:off x="678259" y="2380029"/>
            <a:ext cx="540000" cy="5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TextBox 13">
            <a:extLst>
              <a:ext uri="{FF2B5EF4-FFF2-40B4-BE49-F238E27FC236}">
                <a16:creationId xmlns:a16="http://schemas.microsoft.com/office/drawing/2014/main" xmlns="" id="{239188BB-E94A-497C-BE92-D7838D91D4A5}"/>
              </a:ext>
            </a:extLst>
          </p:cNvPr>
          <p:cNvSpPr txBox="1"/>
          <p:nvPr/>
        </p:nvSpPr>
        <p:spPr>
          <a:xfrm>
            <a:off x="701762" y="1815450"/>
            <a:ext cx="50233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01</a:t>
            </a:r>
            <a:endParaRPr lang="ko-KR" altLang="en-US" sz="1600" b="1" dirty="0">
              <a:solidFill>
                <a:schemeClr val="bg1"/>
              </a:solidFill>
              <a:cs typeface="Arial" pitchFamily="34" charset="0"/>
            </a:endParaRPr>
          </a:p>
        </p:txBody>
      </p:sp>
      <p:sp>
        <p:nvSpPr>
          <p:cNvPr id="15" name="TextBox 14">
            <a:extLst>
              <a:ext uri="{FF2B5EF4-FFF2-40B4-BE49-F238E27FC236}">
                <a16:creationId xmlns:a16="http://schemas.microsoft.com/office/drawing/2014/main" xmlns="" id="{D08FDB86-E8BC-40C0-9B7B-D342B7457168}"/>
              </a:ext>
            </a:extLst>
          </p:cNvPr>
          <p:cNvSpPr txBox="1"/>
          <p:nvPr/>
        </p:nvSpPr>
        <p:spPr>
          <a:xfrm>
            <a:off x="701762" y="2465364"/>
            <a:ext cx="50233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02</a:t>
            </a:r>
            <a:endParaRPr lang="ko-KR" altLang="en-US" sz="1600" b="1" dirty="0">
              <a:solidFill>
                <a:schemeClr val="bg1"/>
              </a:solidFill>
              <a:cs typeface="Arial" pitchFamily="34" charset="0"/>
            </a:endParaRPr>
          </a:p>
        </p:txBody>
      </p:sp>
      <p:cxnSp>
        <p:nvCxnSpPr>
          <p:cNvPr id="16" name="Straight Connector 15">
            <a:extLst>
              <a:ext uri="{FF2B5EF4-FFF2-40B4-BE49-F238E27FC236}">
                <a16:creationId xmlns:a16="http://schemas.microsoft.com/office/drawing/2014/main" xmlns="" id="{246EEF22-3621-40DA-AAD1-BB9A75607C3E}"/>
              </a:ext>
            </a:extLst>
          </p:cNvPr>
          <p:cNvCxnSpPr/>
          <p:nvPr/>
        </p:nvCxnSpPr>
        <p:spPr>
          <a:xfrm flipV="1">
            <a:off x="1143443" y="3542637"/>
            <a:ext cx="4608000" cy="9524"/>
          </a:xfrm>
          <a:prstGeom prst="line">
            <a:avLst/>
          </a:prstGeom>
          <a:ln>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ABAECAF1-61A1-4FB6-B018-223DE5158AF2}"/>
              </a:ext>
            </a:extLst>
          </p:cNvPr>
          <p:cNvSpPr txBox="1"/>
          <p:nvPr/>
        </p:nvSpPr>
        <p:spPr>
          <a:xfrm>
            <a:off x="1241762" y="3055458"/>
            <a:ext cx="8408137" cy="461665"/>
          </a:xfrm>
          <a:prstGeom prst="rect">
            <a:avLst/>
          </a:prstGeom>
          <a:noFill/>
        </p:spPr>
        <p:txBody>
          <a:bodyPr wrap="square" rtlCol="0">
            <a:spAutoFit/>
          </a:bodyPr>
          <a:lstStyle/>
          <a:p>
            <a:r>
              <a:rPr lang="id-ID" sz="1200" dirty="0"/>
              <a:t>Sebaiknya aplikasi pada basis </a:t>
            </a:r>
            <a:r>
              <a:rPr lang="id-ID" sz="1200" i="1" dirty="0"/>
              <a:t>android</a:t>
            </a:r>
            <a:r>
              <a:rPr lang="id-ID" sz="1200" dirty="0"/>
              <a:t> tidak hanya diterapkan di Kota Mataram saja, melainkan dapat diterapkan di provinsi atau di kota-kota lainnya.</a:t>
            </a:r>
            <a:endParaRPr lang="ko-KR" altLang="en-US" sz="1200" dirty="0">
              <a:solidFill>
                <a:schemeClr val="tx1">
                  <a:lumMod val="75000"/>
                  <a:lumOff val="25000"/>
                </a:schemeClr>
              </a:solidFill>
              <a:cs typeface="Arial" pitchFamily="34" charset="0"/>
            </a:endParaRPr>
          </a:p>
        </p:txBody>
      </p:sp>
      <p:sp>
        <p:nvSpPr>
          <p:cNvPr id="20" name="Rectangle 19">
            <a:extLst>
              <a:ext uri="{FF2B5EF4-FFF2-40B4-BE49-F238E27FC236}">
                <a16:creationId xmlns:a16="http://schemas.microsoft.com/office/drawing/2014/main" xmlns="" id="{53F9B175-0F3F-4EB4-8888-3D8EBE1502B2}"/>
              </a:ext>
            </a:extLst>
          </p:cNvPr>
          <p:cNvSpPr/>
          <p:nvPr/>
        </p:nvSpPr>
        <p:spPr>
          <a:xfrm>
            <a:off x="678259" y="3029943"/>
            <a:ext cx="540000" cy="54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21" name="Straight Connector 20">
            <a:extLst>
              <a:ext uri="{FF2B5EF4-FFF2-40B4-BE49-F238E27FC236}">
                <a16:creationId xmlns:a16="http://schemas.microsoft.com/office/drawing/2014/main" xmlns="" id="{6D916C13-422C-4500-A248-81A07EA5704C}"/>
              </a:ext>
            </a:extLst>
          </p:cNvPr>
          <p:cNvCxnSpPr/>
          <p:nvPr/>
        </p:nvCxnSpPr>
        <p:spPr>
          <a:xfrm flipV="1">
            <a:off x="1143443" y="4192551"/>
            <a:ext cx="4608000" cy="9524"/>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296F14D2-67A3-4D01-A7F9-75275AC009E3}"/>
              </a:ext>
            </a:extLst>
          </p:cNvPr>
          <p:cNvSpPr txBox="1"/>
          <p:nvPr/>
        </p:nvSpPr>
        <p:spPr>
          <a:xfrm>
            <a:off x="1241762" y="3696972"/>
            <a:ext cx="7970255" cy="461665"/>
          </a:xfrm>
          <a:prstGeom prst="rect">
            <a:avLst/>
          </a:prstGeom>
          <a:noFill/>
        </p:spPr>
        <p:txBody>
          <a:bodyPr wrap="square" rtlCol="0">
            <a:spAutoFit/>
          </a:bodyPr>
          <a:lstStyle/>
          <a:p>
            <a:r>
              <a:rPr lang="id-ID" sz="1200" dirty="0"/>
              <a:t>Sebaiknya sistem yang dibuat</a:t>
            </a:r>
            <a:r>
              <a:rPr lang="id-ID" sz="1200" i="1" dirty="0"/>
              <a:t> </a:t>
            </a:r>
            <a:r>
              <a:rPr lang="id-ID" sz="1200" dirty="0"/>
              <a:t>disertai dengan fitur dua Bahasa, yaitu Bahasa Inggris dan Bahasa Indonesia untuk membantu pengguna sistem yang tidak berasal dari Indonesia.</a:t>
            </a:r>
            <a:endParaRPr lang="ko-KR" altLang="en-US" sz="1200" dirty="0">
              <a:solidFill>
                <a:schemeClr val="tx1">
                  <a:lumMod val="75000"/>
                  <a:lumOff val="25000"/>
                </a:schemeClr>
              </a:solidFill>
              <a:cs typeface="Arial" pitchFamily="34" charset="0"/>
            </a:endParaRPr>
          </a:p>
        </p:txBody>
      </p:sp>
      <p:sp>
        <p:nvSpPr>
          <p:cNvPr id="25" name="Rectangle 24">
            <a:extLst>
              <a:ext uri="{FF2B5EF4-FFF2-40B4-BE49-F238E27FC236}">
                <a16:creationId xmlns:a16="http://schemas.microsoft.com/office/drawing/2014/main" xmlns="" id="{16FA5A85-612E-4786-B78A-0A4552BF881A}"/>
              </a:ext>
            </a:extLst>
          </p:cNvPr>
          <p:cNvSpPr/>
          <p:nvPr/>
        </p:nvSpPr>
        <p:spPr>
          <a:xfrm>
            <a:off x="678259" y="3679857"/>
            <a:ext cx="540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6" name="TextBox 25">
            <a:extLst>
              <a:ext uri="{FF2B5EF4-FFF2-40B4-BE49-F238E27FC236}">
                <a16:creationId xmlns:a16="http://schemas.microsoft.com/office/drawing/2014/main" xmlns="" id="{4F74C214-9077-4E5C-98A6-18418D96146B}"/>
              </a:ext>
            </a:extLst>
          </p:cNvPr>
          <p:cNvSpPr txBox="1"/>
          <p:nvPr/>
        </p:nvSpPr>
        <p:spPr>
          <a:xfrm>
            <a:off x="701762" y="3115278"/>
            <a:ext cx="50233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03</a:t>
            </a:r>
            <a:endParaRPr lang="ko-KR" altLang="en-US" sz="1600" b="1" dirty="0">
              <a:solidFill>
                <a:schemeClr val="bg1"/>
              </a:solidFill>
              <a:cs typeface="Arial" pitchFamily="34" charset="0"/>
            </a:endParaRPr>
          </a:p>
        </p:txBody>
      </p:sp>
      <p:sp>
        <p:nvSpPr>
          <p:cNvPr id="27" name="TextBox 26">
            <a:extLst>
              <a:ext uri="{FF2B5EF4-FFF2-40B4-BE49-F238E27FC236}">
                <a16:creationId xmlns:a16="http://schemas.microsoft.com/office/drawing/2014/main" xmlns="" id="{CAAB938C-BA9B-47E4-A79E-88327D0EDD8F}"/>
              </a:ext>
            </a:extLst>
          </p:cNvPr>
          <p:cNvSpPr txBox="1"/>
          <p:nvPr/>
        </p:nvSpPr>
        <p:spPr>
          <a:xfrm>
            <a:off x="701762" y="3765192"/>
            <a:ext cx="50233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04</a:t>
            </a:r>
            <a:endParaRPr lang="ko-KR" altLang="en-US" sz="1600" b="1" dirty="0">
              <a:solidFill>
                <a:schemeClr val="bg1"/>
              </a:solidFill>
              <a:cs typeface="Arial" pitchFamily="34" charset="0"/>
            </a:endParaRPr>
          </a:p>
        </p:txBody>
      </p:sp>
      <p:cxnSp>
        <p:nvCxnSpPr>
          <p:cNvPr id="28" name="Straight Connector 27">
            <a:extLst>
              <a:ext uri="{FF2B5EF4-FFF2-40B4-BE49-F238E27FC236}">
                <a16:creationId xmlns:a16="http://schemas.microsoft.com/office/drawing/2014/main" xmlns="" id="{4AA284EF-E4FD-459C-9339-04B7C406FE27}"/>
              </a:ext>
            </a:extLst>
          </p:cNvPr>
          <p:cNvCxnSpPr/>
          <p:nvPr/>
        </p:nvCxnSpPr>
        <p:spPr>
          <a:xfrm flipV="1">
            <a:off x="1143443" y="4842466"/>
            <a:ext cx="4608000" cy="9524"/>
          </a:xfrm>
          <a:prstGeom prst="line">
            <a:avLst/>
          </a:prstGeom>
          <a:ln>
            <a:solidFill>
              <a:schemeClr val="accent3"/>
            </a:solidFill>
            <a:tailEnd type="ova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5F3548E6-4B96-4B85-8BD7-A98185DD6365}"/>
              </a:ext>
            </a:extLst>
          </p:cNvPr>
          <p:cNvSpPr txBox="1"/>
          <p:nvPr/>
        </p:nvSpPr>
        <p:spPr>
          <a:xfrm>
            <a:off x="1241762" y="4368939"/>
            <a:ext cx="9670266" cy="461665"/>
          </a:xfrm>
          <a:prstGeom prst="rect">
            <a:avLst/>
          </a:prstGeom>
          <a:noFill/>
        </p:spPr>
        <p:txBody>
          <a:bodyPr wrap="square" rtlCol="0">
            <a:spAutoFit/>
          </a:bodyPr>
          <a:lstStyle/>
          <a:p>
            <a:r>
              <a:rPr lang="id-ID" sz="1200" dirty="0"/>
              <a:t>Pada menu map basis </a:t>
            </a:r>
            <a:r>
              <a:rPr lang="id-ID" sz="1200" i="1" dirty="0"/>
              <a:t>web</a:t>
            </a:r>
            <a:r>
              <a:rPr lang="id-ID" sz="1200" dirty="0"/>
              <a:t> atau </a:t>
            </a:r>
            <a:r>
              <a:rPr lang="id-ID" sz="1200" i="1" dirty="0"/>
              <a:t>android</a:t>
            </a:r>
            <a:r>
              <a:rPr lang="id-ID" sz="1200" dirty="0"/>
              <a:t>, sebaiknya ditambahkan </a:t>
            </a:r>
            <a:r>
              <a:rPr lang="id-ID" sz="1200" i="1" dirty="0"/>
              <a:t>polygon</a:t>
            </a:r>
            <a:r>
              <a:rPr lang="id-ID" sz="1200" dirty="0"/>
              <a:t> atau </a:t>
            </a:r>
            <a:r>
              <a:rPr lang="id-ID" sz="1200" i="1" dirty="0"/>
              <a:t>polyline</a:t>
            </a:r>
            <a:r>
              <a:rPr lang="id-ID" sz="1200" dirty="0"/>
              <a:t> pada setiap kabupaten atau kecamatan menjadikan sistem informasi yang lebih efektif dalam pembacaan wilayahnya.</a:t>
            </a:r>
            <a:endParaRPr lang="ko-KR" altLang="en-US" sz="1200" dirty="0">
              <a:solidFill>
                <a:schemeClr val="tx1">
                  <a:lumMod val="75000"/>
                  <a:lumOff val="25000"/>
                </a:schemeClr>
              </a:solidFill>
              <a:cs typeface="Arial" pitchFamily="34" charset="0"/>
            </a:endParaRPr>
          </a:p>
        </p:txBody>
      </p:sp>
      <p:sp>
        <p:nvSpPr>
          <p:cNvPr id="32" name="Rectangle 31">
            <a:extLst>
              <a:ext uri="{FF2B5EF4-FFF2-40B4-BE49-F238E27FC236}">
                <a16:creationId xmlns:a16="http://schemas.microsoft.com/office/drawing/2014/main" xmlns="" id="{D175000E-1283-4C0B-AB8E-F7452518DE24}"/>
              </a:ext>
            </a:extLst>
          </p:cNvPr>
          <p:cNvSpPr/>
          <p:nvPr/>
        </p:nvSpPr>
        <p:spPr>
          <a:xfrm>
            <a:off x="678259" y="4329772"/>
            <a:ext cx="540000"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TextBox 32">
            <a:extLst>
              <a:ext uri="{FF2B5EF4-FFF2-40B4-BE49-F238E27FC236}">
                <a16:creationId xmlns:a16="http://schemas.microsoft.com/office/drawing/2014/main" xmlns="" id="{9110AE21-1527-4009-8266-2E6B2BCBBA57}"/>
              </a:ext>
            </a:extLst>
          </p:cNvPr>
          <p:cNvSpPr txBox="1"/>
          <p:nvPr/>
        </p:nvSpPr>
        <p:spPr>
          <a:xfrm>
            <a:off x="701762" y="4415106"/>
            <a:ext cx="50233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05</a:t>
            </a:r>
            <a:endParaRPr lang="ko-KR" altLang="en-US" sz="1600" b="1" dirty="0">
              <a:solidFill>
                <a:schemeClr val="bg1"/>
              </a:solidFill>
              <a:cs typeface="Arial" pitchFamily="34" charset="0"/>
            </a:endParaRPr>
          </a:p>
        </p:txBody>
      </p:sp>
      <p:sp>
        <p:nvSpPr>
          <p:cNvPr id="40" name="TextBox 39">
            <a:extLst>
              <a:ext uri="{FF2B5EF4-FFF2-40B4-BE49-F238E27FC236}">
                <a16:creationId xmlns:a16="http://schemas.microsoft.com/office/drawing/2014/main" xmlns="" id="{5B66F769-49A8-4F13-A425-C75EE2CD2637}"/>
              </a:ext>
            </a:extLst>
          </p:cNvPr>
          <p:cNvSpPr txBox="1"/>
          <p:nvPr/>
        </p:nvSpPr>
        <p:spPr>
          <a:xfrm>
            <a:off x="1204092" y="1727887"/>
            <a:ext cx="10064922" cy="461665"/>
          </a:xfrm>
          <a:prstGeom prst="rect">
            <a:avLst/>
          </a:prstGeom>
          <a:noFill/>
        </p:spPr>
        <p:txBody>
          <a:bodyPr wrap="square" rtlCol="0">
            <a:spAutoFit/>
          </a:bodyPr>
          <a:lstStyle/>
          <a:p>
            <a:r>
              <a:rPr lang="id-ID" sz="1200" i="1" dirty="0"/>
              <a:t>Device </a:t>
            </a:r>
            <a:r>
              <a:rPr lang="id-ID" sz="1200" dirty="0"/>
              <a:t>yang digunakan dalam membuat sistem harus diperhatikan terlebih dahulu, karena dalam XP jika terjadi kerusakan </a:t>
            </a:r>
            <a:r>
              <a:rPr lang="id-ID" sz="1200" i="1" dirty="0"/>
              <a:t>device</a:t>
            </a:r>
            <a:r>
              <a:rPr lang="id-ID" sz="1200" dirty="0"/>
              <a:t> pada saat proses pembuatan sistem berlangsung, maka akan mengganggu estimasi pengerjaan system menjadi lebih lama dari yang telah direncanakan.</a:t>
            </a:r>
            <a:endParaRPr lang="ko-KR" altLang="en-US" sz="1200" dirty="0">
              <a:solidFill>
                <a:schemeClr val="tx1">
                  <a:lumMod val="75000"/>
                  <a:lumOff val="25000"/>
                </a:schemeClr>
              </a:solidFill>
              <a:cs typeface="Arial" pitchFamily="34" charset="0"/>
            </a:endParaRPr>
          </a:p>
        </p:txBody>
      </p:sp>
      <p:cxnSp>
        <p:nvCxnSpPr>
          <p:cNvPr id="34" name="Straight Connector 33">
            <a:extLst>
              <a:ext uri="{FF2B5EF4-FFF2-40B4-BE49-F238E27FC236}">
                <a16:creationId xmlns:a16="http://schemas.microsoft.com/office/drawing/2014/main" xmlns="" id="{6D916C13-422C-4500-A248-81A07EA5704C}"/>
              </a:ext>
            </a:extLst>
          </p:cNvPr>
          <p:cNvCxnSpPr/>
          <p:nvPr/>
        </p:nvCxnSpPr>
        <p:spPr>
          <a:xfrm flipV="1">
            <a:off x="1166946" y="5492381"/>
            <a:ext cx="4608000" cy="9524"/>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xmlns="" id="{16FA5A85-612E-4786-B78A-0A4552BF881A}"/>
              </a:ext>
            </a:extLst>
          </p:cNvPr>
          <p:cNvSpPr/>
          <p:nvPr/>
        </p:nvSpPr>
        <p:spPr>
          <a:xfrm>
            <a:off x="701762" y="4979687"/>
            <a:ext cx="540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TextBox 35">
            <a:extLst>
              <a:ext uri="{FF2B5EF4-FFF2-40B4-BE49-F238E27FC236}">
                <a16:creationId xmlns:a16="http://schemas.microsoft.com/office/drawing/2014/main" xmlns="" id="{CAAB938C-BA9B-47E4-A79E-88327D0EDD8F}"/>
              </a:ext>
            </a:extLst>
          </p:cNvPr>
          <p:cNvSpPr txBox="1"/>
          <p:nvPr/>
        </p:nvSpPr>
        <p:spPr>
          <a:xfrm>
            <a:off x="725265" y="5065022"/>
            <a:ext cx="502330" cy="338554"/>
          </a:xfrm>
          <a:prstGeom prst="rect">
            <a:avLst/>
          </a:prstGeom>
          <a:noFill/>
        </p:spPr>
        <p:txBody>
          <a:bodyPr wrap="square" rtlCol="0">
            <a:spAutoFit/>
          </a:bodyPr>
          <a:lstStyle/>
          <a:p>
            <a:pPr algn="ctr"/>
            <a:r>
              <a:rPr lang="en-US" altLang="ko-KR" sz="1600" b="1" dirty="0" smtClean="0">
                <a:solidFill>
                  <a:schemeClr val="bg1"/>
                </a:solidFill>
                <a:cs typeface="Arial" pitchFamily="34" charset="0"/>
              </a:rPr>
              <a:t>06</a:t>
            </a:r>
            <a:endParaRPr lang="ko-KR" altLang="en-US" sz="1600" b="1" dirty="0">
              <a:solidFill>
                <a:schemeClr val="bg1"/>
              </a:solidFill>
              <a:cs typeface="Arial" pitchFamily="34" charset="0"/>
            </a:endParaRPr>
          </a:p>
        </p:txBody>
      </p:sp>
      <p:cxnSp>
        <p:nvCxnSpPr>
          <p:cNvPr id="37" name="Straight Connector 36">
            <a:extLst>
              <a:ext uri="{FF2B5EF4-FFF2-40B4-BE49-F238E27FC236}">
                <a16:creationId xmlns:a16="http://schemas.microsoft.com/office/drawing/2014/main" xmlns="" id="{A92CABEB-887D-46D4-B970-9F729E010CA0}"/>
              </a:ext>
            </a:extLst>
          </p:cNvPr>
          <p:cNvCxnSpPr>
            <a:cxnSpLocks/>
          </p:cNvCxnSpPr>
          <p:nvPr/>
        </p:nvCxnSpPr>
        <p:spPr>
          <a:xfrm flipV="1">
            <a:off x="1143443" y="6202435"/>
            <a:ext cx="4608000" cy="14553"/>
          </a:xfrm>
          <a:prstGeom prst="line">
            <a:avLst/>
          </a:prstGeom>
          <a:ln>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xmlns="" id="{934A6329-D523-460E-9EEA-49E0B4A654C3}"/>
              </a:ext>
            </a:extLst>
          </p:cNvPr>
          <p:cNvSpPr/>
          <p:nvPr/>
        </p:nvSpPr>
        <p:spPr>
          <a:xfrm>
            <a:off x="678259" y="5694769"/>
            <a:ext cx="540000" cy="5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2" name="TextBox 41">
            <a:extLst>
              <a:ext uri="{FF2B5EF4-FFF2-40B4-BE49-F238E27FC236}">
                <a16:creationId xmlns:a16="http://schemas.microsoft.com/office/drawing/2014/main" xmlns="" id="{D08FDB86-E8BC-40C0-9B7B-D342B7457168}"/>
              </a:ext>
            </a:extLst>
          </p:cNvPr>
          <p:cNvSpPr txBox="1"/>
          <p:nvPr/>
        </p:nvSpPr>
        <p:spPr>
          <a:xfrm>
            <a:off x="701762" y="5780104"/>
            <a:ext cx="502330" cy="338554"/>
          </a:xfrm>
          <a:prstGeom prst="rect">
            <a:avLst/>
          </a:prstGeom>
          <a:noFill/>
        </p:spPr>
        <p:txBody>
          <a:bodyPr wrap="square" rtlCol="0">
            <a:spAutoFit/>
          </a:bodyPr>
          <a:lstStyle/>
          <a:p>
            <a:pPr algn="ctr"/>
            <a:r>
              <a:rPr lang="en-US" altLang="ko-KR" sz="1600" b="1" dirty="0" smtClean="0">
                <a:solidFill>
                  <a:schemeClr val="bg1"/>
                </a:solidFill>
                <a:cs typeface="Arial" pitchFamily="34" charset="0"/>
              </a:rPr>
              <a:t>07</a:t>
            </a:r>
            <a:endParaRPr lang="ko-KR" altLang="en-US" sz="1600" b="1" dirty="0">
              <a:solidFill>
                <a:schemeClr val="bg1"/>
              </a:solidFill>
              <a:cs typeface="Arial" pitchFamily="34" charset="0"/>
            </a:endParaRPr>
          </a:p>
        </p:txBody>
      </p:sp>
      <p:sp>
        <p:nvSpPr>
          <p:cNvPr id="43" name="TextBox 42">
            <a:extLst>
              <a:ext uri="{FF2B5EF4-FFF2-40B4-BE49-F238E27FC236}">
                <a16:creationId xmlns:a16="http://schemas.microsoft.com/office/drawing/2014/main" xmlns="" id="{5F3548E6-4B96-4B85-8BD7-A98185DD6365}"/>
              </a:ext>
            </a:extLst>
          </p:cNvPr>
          <p:cNvSpPr txBox="1"/>
          <p:nvPr/>
        </p:nvSpPr>
        <p:spPr>
          <a:xfrm>
            <a:off x="1227595" y="5090404"/>
            <a:ext cx="9670266" cy="276999"/>
          </a:xfrm>
          <a:prstGeom prst="rect">
            <a:avLst/>
          </a:prstGeom>
          <a:noFill/>
        </p:spPr>
        <p:txBody>
          <a:bodyPr wrap="square" rtlCol="0">
            <a:spAutoFit/>
          </a:bodyPr>
          <a:lstStyle/>
          <a:p>
            <a:r>
              <a:rPr lang="id-ID" sz="1200" dirty="0"/>
              <a:t>Desain </a:t>
            </a:r>
            <a:r>
              <a:rPr lang="id-ID" sz="1200" i="1" dirty="0"/>
              <a:t>interface</a:t>
            </a:r>
            <a:r>
              <a:rPr lang="id-ID" sz="1200" dirty="0"/>
              <a:t> lebih </a:t>
            </a:r>
            <a:r>
              <a:rPr lang="en-US" sz="1200" dirty="0"/>
              <a:t>di</a:t>
            </a:r>
            <a:r>
              <a:rPr lang="id-ID" sz="1200" dirty="0"/>
              <a:t>optimalkan lagi </a:t>
            </a:r>
            <a:r>
              <a:rPr lang="en-US" sz="1200" dirty="0" err="1"/>
              <a:t>terutama</a:t>
            </a:r>
            <a:r>
              <a:rPr lang="en-US" sz="1200" dirty="0"/>
              <a:t> </a:t>
            </a:r>
            <a:r>
              <a:rPr lang="en-US" sz="1200" dirty="0" err="1"/>
              <a:t>pada</a:t>
            </a:r>
            <a:r>
              <a:rPr lang="en-US" sz="1200" dirty="0"/>
              <a:t> </a:t>
            </a:r>
            <a:r>
              <a:rPr lang="en-US" sz="1200" dirty="0" err="1"/>
              <a:t>gradasi</a:t>
            </a:r>
            <a:r>
              <a:rPr lang="en-US" sz="1200" dirty="0"/>
              <a:t> </a:t>
            </a:r>
            <a:r>
              <a:rPr lang="en-US" sz="1200" dirty="0" err="1"/>
              <a:t>warna</a:t>
            </a:r>
            <a:r>
              <a:rPr lang="en-US" sz="1200" dirty="0"/>
              <a:t> </a:t>
            </a:r>
            <a:r>
              <a:rPr lang="en-US" sz="1200" dirty="0" err="1"/>
              <a:t>aplikasi</a:t>
            </a:r>
            <a:r>
              <a:rPr lang="en-US" sz="1200" dirty="0"/>
              <a:t> </a:t>
            </a:r>
            <a:r>
              <a:rPr lang="en-US" sz="1200" i="1" dirty="0"/>
              <a:t>mobile</a:t>
            </a:r>
            <a:r>
              <a:rPr lang="en-US" sz="1200" dirty="0"/>
              <a:t>-</a:t>
            </a:r>
            <a:r>
              <a:rPr lang="en-US" sz="1200" dirty="0" err="1"/>
              <a:t>nya</a:t>
            </a:r>
            <a:r>
              <a:rPr lang="en-US" sz="1200" dirty="0"/>
              <a:t>.</a:t>
            </a:r>
            <a:endParaRPr lang="ko-KR" altLang="en-US" sz="1200" dirty="0">
              <a:solidFill>
                <a:schemeClr val="tx1">
                  <a:lumMod val="75000"/>
                  <a:lumOff val="25000"/>
                </a:schemeClr>
              </a:solidFill>
              <a:cs typeface="Arial" pitchFamily="34" charset="0"/>
            </a:endParaRPr>
          </a:p>
        </p:txBody>
      </p:sp>
      <p:sp>
        <p:nvSpPr>
          <p:cNvPr id="44" name="TextBox 43">
            <a:extLst>
              <a:ext uri="{FF2B5EF4-FFF2-40B4-BE49-F238E27FC236}">
                <a16:creationId xmlns:a16="http://schemas.microsoft.com/office/drawing/2014/main" xmlns="" id="{5F3548E6-4B96-4B85-8BD7-A98185DD6365}"/>
              </a:ext>
            </a:extLst>
          </p:cNvPr>
          <p:cNvSpPr txBox="1"/>
          <p:nvPr/>
        </p:nvSpPr>
        <p:spPr>
          <a:xfrm>
            <a:off x="1274994" y="5810103"/>
            <a:ext cx="9670266" cy="276999"/>
          </a:xfrm>
          <a:prstGeom prst="rect">
            <a:avLst/>
          </a:prstGeom>
          <a:noFill/>
        </p:spPr>
        <p:txBody>
          <a:bodyPr wrap="square" rtlCol="0">
            <a:spAutoFit/>
          </a:bodyPr>
          <a:lstStyle/>
          <a:p>
            <a:r>
              <a:rPr lang="id-ID" sz="1200" dirty="0"/>
              <a:t>Pada sistem ditampilkan </a:t>
            </a:r>
            <a:r>
              <a:rPr lang="en-US" sz="1200" dirty="0" err="1"/>
              <a:t>panduan</a:t>
            </a:r>
            <a:r>
              <a:rPr lang="en-US" sz="1200" dirty="0"/>
              <a:t> </a:t>
            </a:r>
            <a:r>
              <a:rPr lang="id-ID" sz="1200" dirty="0"/>
              <a:t>penggunaan aplikasinya agar mempermudah penggunaan </a:t>
            </a:r>
            <a:r>
              <a:rPr lang="en-US" sz="1200" dirty="0" err="1"/>
              <a:t>sistem</a:t>
            </a:r>
            <a:r>
              <a:rPr lang="en-US" sz="1200" dirty="0"/>
              <a:t> </a:t>
            </a:r>
            <a:r>
              <a:rPr lang="id-ID" sz="1200" dirty="0"/>
              <a:t>bagi orang awam.</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042817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9E2714A-BE29-4E83-A155-D5802C472B0A}"/>
              </a:ext>
            </a:extLst>
          </p:cNvPr>
          <p:cNvSpPr txBox="1"/>
          <p:nvPr/>
        </p:nvSpPr>
        <p:spPr>
          <a:xfrm>
            <a:off x="0" y="4860642"/>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4" name="Freeform: Shape 3">
            <a:extLst>
              <a:ext uri="{FF2B5EF4-FFF2-40B4-BE49-F238E27FC236}">
                <a16:creationId xmlns:a16="http://schemas.microsoft.com/office/drawing/2014/main" xmlns="" id="{0944902E-F65C-4D3F-BBF4-06921F03847E}"/>
              </a:ext>
            </a:extLst>
          </p:cNvPr>
          <p:cNvSpPr/>
          <p:nvPr/>
        </p:nvSpPr>
        <p:spPr>
          <a:xfrm>
            <a:off x="3290596" y="4373802"/>
            <a:ext cx="1764982" cy="1989344"/>
          </a:xfrm>
          <a:custGeom>
            <a:avLst/>
            <a:gdLst>
              <a:gd name="connsiteX0" fmla="*/ 776380 w 772179"/>
              <a:gd name="connsiteY0" fmla="*/ 162702 h 870337"/>
              <a:gd name="connsiteX1" fmla="*/ 275117 w 772179"/>
              <a:gd name="connsiteY1" fmla="*/ 181025 h 870337"/>
              <a:gd name="connsiteX2" fmla="*/ 233236 w 772179"/>
              <a:gd name="connsiteY2" fmla="*/ 656111 h 870337"/>
              <a:gd name="connsiteX3" fmla="*/ 733844 w 772179"/>
              <a:gd name="connsiteY3" fmla="*/ 754270 h 870337"/>
              <a:gd name="connsiteX4" fmla="*/ 326160 w 772179"/>
              <a:gd name="connsiteY4" fmla="*/ 860281 h 870337"/>
              <a:gd name="connsiteX5" fmla="*/ 274 w 772179"/>
              <a:gd name="connsiteY5" fmla="*/ 453251 h 870337"/>
              <a:gd name="connsiteX6" fmla="*/ 288860 w 772179"/>
              <a:gd name="connsiteY6" fmla="*/ 25934 h 870337"/>
              <a:gd name="connsiteX7" fmla="*/ 776380 w 772179"/>
              <a:gd name="connsiteY7" fmla="*/ 162702 h 8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179" h="870337">
                <a:moveTo>
                  <a:pt x="776380" y="162702"/>
                </a:moveTo>
                <a:cubicBezTo>
                  <a:pt x="611473" y="28552"/>
                  <a:pt x="400106" y="57345"/>
                  <a:pt x="275117" y="181025"/>
                </a:cubicBezTo>
                <a:cubicBezTo>
                  <a:pt x="147511" y="307322"/>
                  <a:pt x="130497" y="508219"/>
                  <a:pt x="233236" y="656111"/>
                </a:cubicBezTo>
                <a:cubicBezTo>
                  <a:pt x="326814" y="790261"/>
                  <a:pt x="536873" y="873369"/>
                  <a:pt x="733844" y="754270"/>
                </a:cubicBezTo>
                <a:cubicBezTo>
                  <a:pt x="658590" y="838686"/>
                  <a:pt x="491720" y="903470"/>
                  <a:pt x="326160" y="860281"/>
                </a:cubicBezTo>
                <a:cubicBezTo>
                  <a:pt x="141622" y="811856"/>
                  <a:pt x="6818" y="645641"/>
                  <a:pt x="274" y="453251"/>
                </a:cubicBezTo>
                <a:cubicBezTo>
                  <a:pt x="-6270" y="264132"/>
                  <a:pt x="104976" y="93336"/>
                  <a:pt x="288860" y="25934"/>
                </a:cubicBezTo>
                <a:cubicBezTo>
                  <a:pt x="464236" y="-38196"/>
                  <a:pt x="669060" y="20045"/>
                  <a:pt x="776380" y="162702"/>
                </a:cubicBezTo>
                <a:close/>
              </a:path>
            </a:pathLst>
          </a:custGeom>
          <a:solidFill>
            <a:schemeClr val="bg1">
              <a:alpha val="20000"/>
            </a:schemeClr>
          </a:solidFill>
          <a:ln w="6538" cap="flat">
            <a:noFill/>
            <a:prstDash val="solid"/>
            <a:miter/>
          </a:ln>
        </p:spPr>
        <p:txBody>
          <a:bodyPr rtlCol="0" anchor="ctr"/>
          <a:lstStyle/>
          <a:p>
            <a:endParaRPr lang="en-US"/>
          </a:p>
        </p:txBody>
      </p:sp>
    </p:spTree>
    <p:extLst>
      <p:ext uri="{BB962C8B-B14F-4D97-AF65-F5344CB8AC3E}">
        <p14:creationId xmlns:p14="http://schemas.microsoft.com/office/powerpoint/2010/main" val="1241158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normAutofit fontScale="92500" lnSpcReduction="10000"/>
          </a:bodyPr>
          <a:lstStyle/>
          <a:p>
            <a:r>
              <a:rPr lang="en-US" dirty="0" err="1" smtClean="0"/>
              <a:t>Rumusan</a:t>
            </a:r>
            <a:r>
              <a:rPr lang="en-US" dirty="0" smtClean="0"/>
              <a:t> </a:t>
            </a:r>
            <a:r>
              <a:rPr lang="en-US" dirty="0" err="1" smtClean="0"/>
              <a:t>Masalah</a:t>
            </a:r>
            <a:endParaRPr lang="en-US" dirty="0"/>
          </a:p>
        </p:txBody>
      </p:sp>
      <p:sp>
        <p:nvSpPr>
          <p:cNvPr id="5" name="TextBox 4">
            <a:extLst>
              <a:ext uri="{FF2B5EF4-FFF2-40B4-BE49-F238E27FC236}">
                <a16:creationId xmlns:a16="http://schemas.microsoft.com/office/drawing/2014/main" xmlns="" id="{1CE01B64-9A3B-4733-8662-9A97FC6110B6}"/>
              </a:ext>
            </a:extLst>
          </p:cNvPr>
          <p:cNvSpPr txBox="1"/>
          <p:nvPr/>
        </p:nvSpPr>
        <p:spPr>
          <a:xfrm>
            <a:off x="6552011" y="1647745"/>
            <a:ext cx="4727982" cy="1015663"/>
          </a:xfrm>
          <a:prstGeom prst="rect">
            <a:avLst/>
          </a:prstGeom>
          <a:noFill/>
        </p:spPr>
        <p:txBody>
          <a:bodyPr wrap="square" rtlCol="0">
            <a:spAutoFit/>
          </a:bodyPr>
          <a:lstStyle/>
          <a:p>
            <a:r>
              <a:rPr lang="id-ID" sz="1200" dirty="0"/>
              <a:t>Bagaimana melakukan rancang bangun sistem informasi berbasis website dan android yang dapat menampilkan infromasi dan lokasi tempat ibadah di Kota Mataram dalam bentuk peta digital yang dapat diakses secara online dan memberikan rute/jalur perjalanan dari posisi user berada menuju tempat ibadah yang diinginkan?</a:t>
            </a:r>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xmlns="" id="{775477E4-8DC4-40D8-9657-69EA36D5A693}"/>
              </a:ext>
            </a:extLst>
          </p:cNvPr>
          <p:cNvSpPr txBox="1"/>
          <p:nvPr/>
        </p:nvSpPr>
        <p:spPr>
          <a:xfrm>
            <a:off x="909794" y="2460230"/>
            <a:ext cx="4696479" cy="830997"/>
          </a:xfrm>
          <a:prstGeom prst="rect">
            <a:avLst/>
          </a:prstGeom>
          <a:noFill/>
        </p:spPr>
        <p:txBody>
          <a:bodyPr wrap="square" rtlCol="0">
            <a:spAutoFit/>
          </a:bodyPr>
          <a:lstStyle/>
          <a:p>
            <a:pPr algn="r"/>
            <a:r>
              <a:rPr lang="id-ID" sz="1200" dirty="0"/>
              <a:t>Bagaimana melakukan rancang bangun sistem informasi berbasis web yang dapat digunakan sebagai media informasi dan mempermudah Kemenag prov. NTB dalam melakukan pengelolaan terhadap data tempat ibadah yang ada?</a:t>
            </a:r>
            <a:endParaRPr lang="ko-KR" altLang="en-US" sz="1200"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xmlns="" id="{CC205B07-8AB8-47AC-A51C-86038137AB96}"/>
              </a:ext>
            </a:extLst>
          </p:cNvPr>
          <p:cNvSpPr txBox="1"/>
          <p:nvPr/>
        </p:nvSpPr>
        <p:spPr>
          <a:xfrm>
            <a:off x="6552011" y="3291227"/>
            <a:ext cx="4727982" cy="646331"/>
          </a:xfrm>
          <a:prstGeom prst="rect">
            <a:avLst/>
          </a:prstGeom>
          <a:noFill/>
        </p:spPr>
        <p:txBody>
          <a:bodyPr wrap="square" rtlCol="0">
            <a:spAutoFit/>
          </a:bodyPr>
          <a:lstStyle/>
          <a:p>
            <a:r>
              <a:rPr lang="id-ID" sz="1200" dirty="0"/>
              <a:t>Bagaimana mengimplementasikan metode Extreme Programming dalam merancang dan membangun “Sistem Informasi Geografis Untuk Pemetaan Lokasi Tempat Ibadah Di Kota Mataram”?</a:t>
            </a:r>
            <a:endParaRPr lang="ko-KR" altLang="en-US" sz="1200" dirty="0">
              <a:solidFill>
                <a:schemeClr val="tx1">
                  <a:lumMod val="75000"/>
                  <a:lumOff val="25000"/>
                </a:schemeClr>
              </a:solidFill>
              <a:cs typeface="Arial" pitchFamily="34" charset="0"/>
            </a:endParaRPr>
          </a:p>
        </p:txBody>
      </p:sp>
      <p:grpSp>
        <p:nvGrpSpPr>
          <p:cNvPr id="21" name="Group 20">
            <a:extLst>
              <a:ext uri="{FF2B5EF4-FFF2-40B4-BE49-F238E27FC236}">
                <a16:creationId xmlns:a16="http://schemas.microsoft.com/office/drawing/2014/main" xmlns="" id="{0E59C55C-57F0-48BF-BAEE-C6C01A6E49C6}"/>
              </a:ext>
            </a:extLst>
          </p:cNvPr>
          <p:cNvGrpSpPr/>
          <p:nvPr/>
        </p:nvGrpSpPr>
        <p:grpSpPr>
          <a:xfrm>
            <a:off x="5760834" y="1790374"/>
            <a:ext cx="651891" cy="651890"/>
            <a:chOff x="5580109" y="1852963"/>
            <a:chExt cx="1152128" cy="1152128"/>
          </a:xfrm>
        </p:grpSpPr>
        <p:sp>
          <p:nvSpPr>
            <p:cNvPr id="22" name="Rectangle 10">
              <a:extLst>
                <a:ext uri="{FF2B5EF4-FFF2-40B4-BE49-F238E27FC236}">
                  <a16:creationId xmlns:a16="http://schemas.microsoft.com/office/drawing/2014/main" xmlns="" id="{83252F7C-E5E3-43C0-A6CD-6C07B93E6509}"/>
                </a:ext>
              </a:extLst>
            </p:cNvPr>
            <p:cNvSpPr/>
            <p:nvPr/>
          </p:nvSpPr>
          <p:spPr>
            <a:xfrm>
              <a:off x="5580109" y="1852963"/>
              <a:ext cx="1152128" cy="1152128"/>
            </a:xfrm>
            <a:custGeom>
              <a:avLst/>
              <a:gdLst/>
              <a:ahLst/>
              <a:cxnLst/>
              <a:rect l="l" t="t" r="r" b="b"/>
              <a:pathLst>
                <a:path w="1152128" h="1152128">
                  <a:moveTo>
                    <a:pt x="99671" y="0"/>
                  </a:moveTo>
                  <a:lnTo>
                    <a:pt x="1152128" y="0"/>
                  </a:lnTo>
                  <a:lnTo>
                    <a:pt x="1152128" y="1152128"/>
                  </a:lnTo>
                  <a:lnTo>
                    <a:pt x="0" y="1152128"/>
                  </a:lnTo>
                  <a:lnTo>
                    <a:pt x="0" y="103999"/>
                  </a:lnTo>
                  <a:lnTo>
                    <a:pt x="125263" y="229261"/>
                  </a:lnTo>
                  <a:lnTo>
                    <a:pt x="74346" y="280179"/>
                  </a:lnTo>
                  <a:lnTo>
                    <a:pt x="278015" y="280179"/>
                  </a:lnTo>
                  <a:lnTo>
                    <a:pt x="278015" y="76509"/>
                  </a:lnTo>
                  <a:lnTo>
                    <a:pt x="227098" y="12742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sp>
          <p:nvSpPr>
            <p:cNvPr id="23" name="Text Placeholder 12">
              <a:extLst>
                <a:ext uri="{FF2B5EF4-FFF2-40B4-BE49-F238E27FC236}">
                  <a16:creationId xmlns:a16="http://schemas.microsoft.com/office/drawing/2014/main" xmlns="" id="{8C443A62-FE6E-4D1F-811A-E737241E66D3}"/>
                </a:ext>
              </a:extLst>
            </p:cNvPr>
            <p:cNvSpPr txBox="1">
              <a:spLocks/>
            </p:cNvSpPr>
            <p:nvPr/>
          </p:nvSpPr>
          <p:spPr>
            <a:xfrm>
              <a:off x="5907079" y="2429027"/>
              <a:ext cx="784025" cy="523705"/>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400" dirty="0">
                  <a:solidFill>
                    <a:schemeClr val="bg1"/>
                  </a:solidFill>
                  <a:cs typeface="Arial" pitchFamily="34" charset="0"/>
                </a:rPr>
                <a:t>01</a:t>
              </a:r>
            </a:p>
          </p:txBody>
        </p:sp>
      </p:grpSp>
      <p:grpSp>
        <p:nvGrpSpPr>
          <p:cNvPr id="24" name="Group 23">
            <a:extLst>
              <a:ext uri="{FF2B5EF4-FFF2-40B4-BE49-F238E27FC236}">
                <a16:creationId xmlns:a16="http://schemas.microsoft.com/office/drawing/2014/main" xmlns="" id="{A76F9724-C9F4-4368-9C5A-CBE609254B33}"/>
              </a:ext>
            </a:extLst>
          </p:cNvPr>
          <p:cNvGrpSpPr/>
          <p:nvPr/>
        </p:nvGrpSpPr>
        <p:grpSpPr>
          <a:xfrm>
            <a:off x="5760834" y="2540022"/>
            <a:ext cx="651891" cy="651890"/>
            <a:chOff x="5580109" y="1852963"/>
            <a:chExt cx="1152128" cy="1152128"/>
          </a:xfrm>
          <a:solidFill>
            <a:schemeClr val="bg1">
              <a:lumMod val="75000"/>
            </a:schemeClr>
          </a:solidFill>
        </p:grpSpPr>
        <p:sp>
          <p:nvSpPr>
            <p:cNvPr id="25" name="Rectangle 10">
              <a:extLst>
                <a:ext uri="{FF2B5EF4-FFF2-40B4-BE49-F238E27FC236}">
                  <a16:creationId xmlns:a16="http://schemas.microsoft.com/office/drawing/2014/main" xmlns="" id="{69C58486-EE2C-4BB2-AF6C-3C5A0180EBF9}"/>
                </a:ext>
              </a:extLst>
            </p:cNvPr>
            <p:cNvSpPr/>
            <p:nvPr/>
          </p:nvSpPr>
          <p:spPr>
            <a:xfrm>
              <a:off x="5580109" y="1852963"/>
              <a:ext cx="1152128" cy="1152128"/>
            </a:xfrm>
            <a:custGeom>
              <a:avLst/>
              <a:gdLst/>
              <a:ahLst/>
              <a:cxnLst/>
              <a:rect l="l" t="t" r="r" b="b"/>
              <a:pathLst>
                <a:path w="1152128" h="1152128">
                  <a:moveTo>
                    <a:pt x="99671" y="0"/>
                  </a:moveTo>
                  <a:lnTo>
                    <a:pt x="1152128" y="0"/>
                  </a:lnTo>
                  <a:lnTo>
                    <a:pt x="1152128" y="1152128"/>
                  </a:lnTo>
                  <a:lnTo>
                    <a:pt x="0" y="1152128"/>
                  </a:lnTo>
                  <a:lnTo>
                    <a:pt x="0" y="103999"/>
                  </a:lnTo>
                  <a:lnTo>
                    <a:pt x="125263" y="229261"/>
                  </a:lnTo>
                  <a:lnTo>
                    <a:pt x="74346" y="280179"/>
                  </a:lnTo>
                  <a:lnTo>
                    <a:pt x="278015" y="280179"/>
                  </a:lnTo>
                  <a:lnTo>
                    <a:pt x="278015" y="76509"/>
                  </a:lnTo>
                  <a:lnTo>
                    <a:pt x="227098" y="12742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sp>
          <p:nvSpPr>
            <p:cNvPr id="26" name="Text Placeholder 12">
              <a:extLst>
                <a:ext uri="{FF2B5EF4-FFF2-40B4-BE49-F238E27FC236}">
                  <a16:creationId xmlns:a16="http://schemas.microsoft.com/office/drawing/2014/main" xmlns="" id="{36707AB9-C1B7-434F-B306-A5CAE9A22960}"/>
                </a:ext>
              </a:extLst>
            </p:cNvPr>
            <p:cNvSpPr txBox="1">
              <a:spLocks/>
            </p:cNvSpPr>
            <p:nvPr/>
          </p:nvSpPr>
          <p:spPr>
            <a:xfrm>
              <a:off x="5907079" y="2429027"/>
              <a:ext cx="784025" cy="523705"/>
            </a:xfrm>
            <a:prstGeom prst="rect">
              <a:avLst/>
            </a:prstGeom>
            <a:noFill/>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400" dirty="0">
                  <a:solidFill>
                    <a:schemeClr val="bg1"/>
                  </a:solidFill>
                  <a:cs typeface="Arial" pitchFamily="34" charset="0"/>
                </a:rPr>
                <a:t>02</a:t>
              </a:r>
            </a:p>
          </p:txBody>
        </p:sp>
      </p:grpSp>
      <p:grpSp>
        <p:nvGrpSpPr>
          <p:cNvPr id="27" name="Group 26">
            <a:extLst>
              <a:ext uri="{FF2B5EF4-FFF2-40B4-BE49-F238E27FC236}">
                <a16:creationId xmlns:a16="http://schemas.microsoft.com/office/drawing/2014/main" xmlns="" id="{72FF4CC3-2539-4B7B-AE3E-169EA1A42BCB}"/>
              </a:ext>
            </a:extLst>
          </p:cNvPr>
          <p:cNvGrpSpPr/>
          <p:nvPr/>
        </p:nvGrpSpPr>
        <p:grpSpPr>
          <a:xfrm>
            <a:off x="5760834" y="3254504"/>
            <a:ext cx="651891" cy="651890"/>
            <a:chOff x="5580109" y="1852963"/>
            <a:chExt cx="1152128" cy="1152128"/>
          </a:xfrm>
        </p:grpSpPr>
        <p:sp>
          <p:nvSpPr>
            <p:cNvPr id="28" name="Rectangle 10">
              <a:extLst>
                <a:ext uri="{FF2B5EF4-FFF2-40B4-BE49-F238E27FC236}">
                  <a16:creationId xmlns:a16="http://schemas.microsoft.com/office/drawing/2014/main" xmlns="" id="{FA0E464A-D8F0-46E5-BFD5-46F3E696AC0B}"/>
                </a:ext>
              </a:extLst>
            </p:cNvPr>
            <p:cNvSpPr/>
            <p:nvPr/>
          </p:nvSpPr>
          <p:spPr>
            <a:xfrm>
              <a:off x="5580109" y="1852963"/>
              <a:ext cx="1152128" cy="1152128"/>
            </a:xfrm>
            <a:custGeom>
              <a:avLst/>
              <a:gdLst/>
              <a:ahLst/>
              <a:cxnLst/>
              <a:rect l="l" t="t" r="r" b="b"/>
              <a:pathLst>
                <a:path w="1152128" h="1152128">
                  <a:moveTo>
                    <a:pt x="99671" y="0"/>
                  </a:moveTo>
                  <a:lnTo>
                    <a:pt x="1152128" y="0"/>
                  </a:lnTo>
                  <a:lnTo>
                    <a:pt x="1152128" y="1152128"/>
                  </a:lnTo>
                  <a:lnTo>
                    <a:pt x="0" y="1152128"/>
                  </a:lnTo>
                  <a:lnTo>
                    <a:pt x="0" y="103999"/>
                  </a:lnTo>
                  <a:lnTo>
                    <a:pt x="125263" y="229261"/>
                  </a:lnTo>
                  <a:lnTo>
                    <a:pt x="74346" y="280179"/>
                  </a:lnTo>
                  <a:lnTo>
                    <a:pt x="278015" y="280179"/>
                  </a:lnTo>
                  <a:lnTo>
                    <a:pt x="278015" y="76509"/>
                  </a:lnTo>
                  <a:lnTo>
                    <a:pt x="227098" y="12742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sp>
          <p:nvSpPr>
            <p:cNvPr id="29" name="Text Placeholder 12">
              <a:extLst>
                <a:ext uri="{FF2B5EF4-FFF2-40B4-BE49-F238E27FC236}">
                  <a16:creationId xmlns:a16="http://schemas.microsoft.com/office/drawing/2014/main" xmlns="" id="{2FB8918E-E3F8-4977-A919-C70475C2D475}"/>
                </a:ext>
              </a:extLst>
            </p:cNvPr>
            <p:cNvSpPr txBox="1">
              <a:spLocks/>
            </p:cNvSpPr>
            <p:nvPr/>
          </p:nvSpPr>
          <p:spPr>
            <a:xfrm>
              <a:off x="5907079" y="2429027"/>
              <a:ext cx="784025" cy="523705"/>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400" dirty="0">
                  <a:solidFill>
                    <a:schemeClr val="bg1"/>
                  </a:solidFill>
                  <a:cs typeface="Arial" pitchFamily="34" charset="0"/>
                </a:rPr>
                <a:t>03</a:t>
              </a:r>
            </a:p>
          </p:txBody>
        </p:sp>
      </p:grpSp>
    </p:spTree>
    <p:extLst>
      <p:ext uri="{BB962C8B-B14F-4D97-AF65-F5344CB8AC3E}">
        <p14:creationId xmlns:p14="http://schemas.microsoft.com/office/powerpoint/2010/main" val="4184600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normAutofit fontScale="92500" lnSpcReduction="10000"/>
          </a:bodyPr>
          <a:lstStyle/>
          <a:p>
            <a:r>
              <a:rPr lang="en-US" dirty="0" err="1" smtClean="0"/>
              <a:t>Batasan</a:t>
            </a:r>
            <a:r>
              <a:rPr lang="en-US" dirty="0" smtClean="0"/>
              <a:t> </a:t>
            </a:r>
            <a:r>
              <a:rPr lang="en-US" dirty="0" err="1" smtClean="0"/>
              <a:t>Masalah</a:t>
            </a:r>
            <a:endParaRPr lang="en-US" dirty="0"/>
          </a:p>
        </p:txBody>
      </p:sp>
      <p:sp>
        <p:nvSpPr>
          <p:cNvPr id="3" name="Oval 2">
            <a:extLst>
              <a:ext uri="{FF2B5EF4-FFF2-40B4-BE49-F238E27FC236}">
                <a16:creationId xmlns:a16="http://schemas.microsoft.com/office/drawing/2014/main" xmlns="" id="{1F23929B-AE84-4E7B-B548-F7A2640CC72E}"/>
              </a:ext>
            </a:extLst>
          </p:cNvPr>
          <p:cNvSpPr/>
          <p:nvPr/>
        </p:nvSpPr>
        <p:spPr>
          <a:xfrm>
            <a:off x="5114097" y="2981110"/>
            <a:ext cx="1980000" cy="1980000"/>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 name="Group 3">
            <a:extLst>
              <a:ext uri="{FF2B5EF4-FFF2-40B4-BE49-F238E27FC236}">
                <a16:creationId xmlns:a16="http://schemas.microsoft.com/office/drawing/2014/main" xmlns="" id="{6CF0326A-4884-45E2-9B7A-634C75CC55B0}"/>
              </a:ext>
            </a:extLst>
          </p:cNvPr>
          <p:cNvGrpSpPr/>
          <p:nvPr/>
        </p:nvGrpSpPr>
        <p:grpSpPr>
          <a:xfrm>
            <a:off x="4186622" y="2053636"/>
            <a:ext cx="3834950" cy="3834950"/>
            <a:chOff x="2500375" y="1715866"/>
            <a:chExt cx="3834950" cy="3834950"/>
          </a:xfrm>
        </p:grpSpPr>
        <p:sp>
          <p:nvSpPr>
            <p:cNvPr id="5" name="Up-Down Arrow 4">
              <a:extLst>
                <a:ext uri="{FF2B5EF4-FFF2-40B4-BE49-F238E27FC236}">
                  <a16:creationId xmlns:a16="http://schemas.microsoft.com/office/drawing/2014/main" xmlns="" id="{1894272F-F28B-4AC3-86B8-6879A6D7EEC6}"/>
                </a:ext>
              </a:extLst>
            </p:cNvPr>
            <p:cNvSpPr/>
            <p:nvPr/>
          </p:nvSpPr>
          <p:spPr>
            <a:xfrm>
              <a:off x="3903660" y="1715866"/>
              <a:ext cx="1028380" cy="3834950"/>
            </a:xfrm>
            <a:prstGeom prst="up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Up-Down Arrow 5">
              <a:extLst>
                <a:ext uri="{FF2B5EF4-FFF2-40B4-BE49-F238E27FC236}">
                  <a16:creationId xmlns:a16="http://schemas.microsoft.com/office/drawing/2014/main" xmlns="" id="{5141DF06-DF45-4E2E-8D77-DAB24DF18267}"/>
                </a:ext>
              </a:extLst>
            </p:cNvPr>
            <p:cNvSpPr/>
            <p:nvPr/>
          </p:nvSpPr>
          <p:spPr>
            <a:xfrm rot="3600000">
              <a:off x="3903660" y="1715866"/>
              <a:ext cx="1028380" cy="3834950"/>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Up-Down Arrow 6">
              <a:extLst>
                <a:ext uri="{FF2B5EF4-FFF2-40B4-BE49-F238E27FC236}">
                  <a16:creationId xmlns:a16="http://schemas.microsoft.com/office/drawing/2014/main" xmlns="" id="{2AB2F086-D0F4-4909-8576-26260DC68726}"/>
                </a:ext>
              </a:extLst>
            </p:cNvPr>
            <p:cNvSpPr/>
            <p:nvPr/>
          </p:nvSpPr>
          <p:spPr>
            <a:xfrm rot="7200000">
              <a:off x="3903660" y="1715866"/>
              <a:ext cx="1028380" cy="3834950"/>
            </a:xfrm>
            <a:prstGeom prst="up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8" name="Oval 7">
            <a:extLst>
              <a:ext uri="{FF2B5EF4-FFF2-40B4-BE49-F238E27FC236}">
                <a16:creationId xmlns:a16="http://schemas.microsoft.com/office/drawing/2014/main" xmlns="" id="{0EEC722C-383D-4B82-A9B0-EC70AE1D1344}"/>
              </a:ext>
            </a:extLst>
          </p:cNvPr>
          <p:cNvSpPr/>
          <p:nvPr/>
        </p:nvSpPr>
        <p:spPr>
          <a:xfrm>
            <a:off x="5312097" y="3179110"/>
            <a:ext cx="1584000" cy="158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TextBox 12">
            <a:extLst>
              <a:ext uri="{FF2B5EF4-FFF2-40B4-BE49-F238E27FC236}">
                <a16:creationId xmlns:a16="http://schemas.microsoft.com/office/drawing/2014/main" xmlns="" id="{192E0177-EA50-43CC-A772-EACF2E87FD40}"/>
              </a:ext>
            </a:extLst>
          </p:cNvPr>
          <p:cNvSpPr txBox="1"/>
          <p:nvPr/>
        </p:nvSpPr>
        <p:spPr>
          <a:xfrm>
            <a:off x="4491328" y="5888586"/>
            <a:ext cx="3276000" cy="646331"/>
          </a:xfrm>
          <a:prstGeom prst="rect">
            <a:avLst/>
          </a:prstGeom>
          <a:noFill/>
        </p:spPr>
        <p:txBody>
          <a:bodyPr wrap="square" rtlCol="0">
            <a:spAutoFit/>
          </a:bodyPr>
          <a:lstStyle/>
          <a:p>
            <a:pPr algn="ctr"/>
            <a:r>
              <a:rPr lang="id-ID" sz="1200" dirty="0"/>
              <a:t>Sistem informasi ini diperuntukan hanya lokasi tempat ibadah yang ada di Kota Mataram.</a:t>
            </a:r>
            <a:endParaRPr lang="ko-KR" altLang="en-US" sz="12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xmlns="" id="{3C575F1A-E5A1-406F-B5B3-68C75DA8B16F}"/>
              </a:ext>
            </a:extLst>
          </p:cNvPr>
          <p:cNvSpPr txBox="1"/>
          <p:nvPr/>
        </p:nvSpPr>
        <p:spPr>
          <a:xfrm>
            <a:off x="1144931" y="2288612"/>
            <a:ext cx="3276000" cy="1384995"/>
          </a:xfrm>
          <a:prstGeom prst="rect">
            <a:avLst/>
          </a:prstGeom>
          <a:noFill/>
        </p:spPr>
        <p:txBody>
          <a:bodyPr wrap="square" rtlCol="0">
            <a:spAutoFit/>
          </a:bodyPr>
          <a:lstStyle/>
          <a:p>
            <a:pPr algn="r"/>
            <a:r>
              <a:rPr lang="id-ID" sz="1200" dirty="0"/>
              <a:t>Pada sistem informasi berbasis android digunakan oleh masyarakat umum untuk mengetahui informasi dan lokasi mengenai tempat ibadah</a:t>
            </a:r>
            <a:r>
              <a:rPr lang="en-US" sz="1200" dirty="0"/>
              <a:t> di Kota </a:t>
            </a:r>
            <a:r>
              <a:rPr lang="en-US" sz="1200" dirty="0" err="1"/>
              <a:t>Mataram</a:t>
            </a:r>
            <a:r>
              <a:rPr lang="en-US" sz="1200" dirty="0"/>
              <a:t> </a:t>
            </a:r>
            <a:r>
              <a:rPr lang="id-ID" sz="1200" dirty="0"/>
              <a:t>dalam bentuk peta digital dengan rute/jalur dari posisi user berada menuju ke tempat </a:t>
            </a:r>
            <a:r>
              <a:rPr lang="en-US" sz="1200" dirty="0" err="1"/>
              <a:t>ibadah</a:t>
            </a:r>
            <a:r>
              <a:rPr lang="en-US" sz="1200" dirty="0"/>
              <a:t> yang </a:t>
            </a:r>
            <a:r>
              <a:rPr lang="en-US" sz="1200" dirty="0" err="1"/>
              <a:t>diinginkan</a:t>
            </a:r>
            <a:endParaRPr lang="ko-KR" altLang="en-US" sz="1200"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xmlns="" id="{EDB6580D-FA08-44E9-95D5-71A852F6FED4}"/>
              </a:ext>
            </a:extLst>
          </p:cNvPr>
          <p:cNvSpPr txBox="1"/>
          <p:nvPr/>
        </p:nvSpPr>
        <p:spPr>
          <a:xfrm>
            <a:off x="7767328" y="2288612"/>
            <a:ext cx="3276000" cy="1200329"/>
          </a:xfrm>
          <a:prstGeom prst="rect">
            <a:avLst/>
          </a:prstGeom>
          <a:noFill/>
        </p:spPr>
        <p:txBody>
          <a:bodyPr wrap="square" rtlCol="0">
            <a:spAutoFit/>
          </a:bodyPr>
          <a:lstStyle/>
          <a:p>
            <a:r>
              <a:rPr lang="id-ID" sz="1200" dirty="0"/>
              <a:t>Pada sistem informasi berbasis web digunakan oleh masyarakat umum untuk mengetahui informasi mengenai tempat ibadah dan digunakan oleh pihak kemenag prov. NTB untuk mengelola data tempat ibadah yang sudah ada.</a:t>
            </a:r>
            <a:endParaRPr lang="en-US" altLang="ko-KR" sz="1200"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xmlns="" id="{E4A76AF6-CD71-441F-A281-69599CB61E53}"/>
              </a:ext>
            </a:extLst>
          </p:cNvPr>
          <p:cNvSpPr txBox="1"/>
          <p:nvPr/>
        </p:nvSpPr>
        <p:spPr>
          <a:xfrm>
            <a:off x="1031416" y="4735279"/>
            <a:ext cx="3276000" cy="646331"/>
          </a:xfrm>
          <a:prstGeom prst="rect">
            <a:avLst/>
          </a:prstGeom>
          <a:noFill/>
        </p:spPr>
        <p:txBody>
          <a:bodyPr wrap="square" rtlCol="0">
            <a:spAutoFit/>
          </a:bodyPr>
          <a:lstStyle/>
          <a:p>
            <a:pPr algn="r"/>
            <a:r>
              <a:rPr lang="id-ID" sz="1200" dirty="0"/>
              <a:t>Pengguna </a:t>
            </a:r>
            <a:r>
              <a:rPr lang="en-US" sz="1200" dirty="0" err="1" smtClean="0"/>
              <a:t>atau</a:t>
            </a:r>
            <a:r>
              <a:rPr lang="en-US" sz="1200" dirty="0" smtClean="0"/>
              <a:t> </a:t>
            </a:r>
            <a:r>
              <a:rPr lang="en-US" sz="1200" dirty="0" err="1" smtClean="0"/>
              <a:t>masyarakat</a:t>
            </a:r>
            <a:r>
              <a:rPr lang="en-US" sz="1200" dirty="0" smtClean="0"/>
              <a:t> </a:t>
            </a:r>
            <a:r>
              <a:rPr lang="id-ID" sz="1200" dirty="0" smtClean="0"/>
              <a:t>tidak </a:t>
            </a:r>
            <a:r>
              <a:rPr lang="id-ID" sz="1200" dirty="0"/>
              <a:t>dapat menambahkan </a:t>
            </a:r>
            <a:r>
              <a:rPr lang="en-US" sz="1200" dirty="0" smtClean="0"/>
              <a:t>data </a:t>
            </a:r>
            <a:r>
              <a:rPr lang="id-ID" sz="1200" dirty="0" smtClean="0"/>
              <a:t>lokasi</a:t>
            </a:r>
            <a:r>
              <a:rPr lang="en-US" sz="1200" dirty="0" smtClean="0"/>
              <a:t> </a:t>
            </a:r>
            <a:r>
              <a:rPr lang="en-US" sz="1200" dirty="0" err="1" smtClean="0"/>
              <a:t>tempat</a:t>
            </a:r>
            <a:r>
              <a:rPr lang="en-US" sz="1200" dirty="0" smtClean="0"/>
              <a:t> </a:t>
            </a:r>
            <a:r>
              <a:rPr lang="en-US" sz="1200" dirty="0" err="1" smtClean="0"/>
              <a:t>ibadah</a:t>
            </a:r>
            <a:r>
              <a:rPr lang="id-ID" sz="1200" dirty="0" smtClean="0"/>
              <a:t> </a:t>
            </a:r>
            <a:r>
              <a:rPr lang="id-ID" sz="1200" dirty="0"/>
              <a:t>pada sistem.</a:t>
            </a:r>
            <a:endParaRPr lang="ko-KR" altLang="en-US" sz="1200"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xmlns="" id="{FBECBE6A-2367-48E7-9B3A-802364B73C9D}"/>
              </a:ext>
            </a:extLst>
          </p:cNvPr>
          <p:cNvSpPr txBox="1"/>
          <p:nvPr/>
        </p:nvSpPr>
        <p:spPr>
          <a:xfrm>
            <a:off x="7781571" y="4671131"/>
            <a:ext cx="3276000" cy="461665"/>
          </a:xfrm>
          <a:prstGeom prst="rect">
            <a:avLst/>
          </a:prstGeom>
          <a:noFill/>
        </p:spPr>
        <p:txBody>
          <a:bodyPr wrap="square" rtlCol="0">
            <a:spAutoFit/>
          </a:bodyPr>
          <a:lstStyle/>
          <a:p>
            <a:r>
              <a:rPr lang="id-ID" sz="1200" dirty="0"/>
              <a:t>Sistem informasi ini hanya menampilkan lokasi tempat ibadah, tidak dengan yang lain</a:t>
            </a:r>
            <a:endParaRPr lang="ko-KR" altLang="en-US" sz="1200"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xmlns="" id="{77C9C7F5-94DE-44CE-A45F-38779B9F5D93}"/>
              </a:ext>
            </a:extLst>
          </p:cNvPr>
          <p:cNvSpPr txBox="1"/>
          <p:nvPr/>
        </p:nvSpPr>
        <p:spPr>
          <a:xfrm>
            <a:off x="4462344" y="1178321"/>
            <a:ext cx="3276000" cy="830997"/>
          </a:xfrm>
          <a:prstGeom prst="rect">
            <a:avLst/>
          </a:prstGeom>
          <a:noFill/>
        </p:spPr>
        <p:txBody>
          <a:bodyPr wrap="square" rtlCol="0">
            <a:spAutoFit/>
          </a:bodyPr>
          <a:lstStyle/>
          <a:p>
            <a:pPr algn="ctr"/>
            <a:r>
              <a:rPr lang="id-ID" sz="1200" dirty="0"/>
              <a:t>Sistem informasi tempat ibadah ini menyediakan informasi berbasis web dan android yang hanya dapat diakses secara online.</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591347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FEC38E0-5ED3-40EF-AC9E-1ECFEEA99D4C}"/>
              </a:ext>
            </a:extLst>
          </p:cNvPr>
          <p:cNvGrpSpPr/>
          <p:nvPr/>
        </p:nvGrpSpPr>
        <p:grpSpPr>
          <a:xfrm rot="5400000">
            <a:off x="4902776" y="797045"/>
            <a:ext cx="2414701" cy="3659990"/>
            <a:chOff x="3329817" y="2024642"/>
            <a:chExt cx="2485320" cy="3767036"/>
          </a:xfrm>
        </p:grpSpPr>
        <p:grpSp>
          <p:nvGrpSpPr>
            <p:cNvPr id="7" name="Group 6">
              <a:extLst>
                <a:ext uri="{FF2B5EF4-FFF2-40B4-BE49-F238E27FC236}">
                  <a16:creationId xmlns:a16="http://schemas.microsoft.com/office/drawing/2014/main" xmlns="" id="{CA1E4F8F-4A17-48FD-9628-DF99F653EF33}"/>
                </a:ext>
              </a:extLst>
            </p:cNvPr>
            <p:cNvGrpSpPr/>
            <p:nvPr/>
          </p:nvGrpSpPr>
          <p:grpSpPr>
            <a:xfrm>
              <a:off x="3329817" y="3120206"/>
              <a:ext cx="2485320" cy="1584176"/>
              <a:chOff x="683568" y="3068712"/>
              <a:chExt cx="2485320" cy="1584176"/>
            </a:xfrm>
          </p:grpSpPr>
          <p:sp>
            <p:nvSpPr>
              <p:cNvPr id="10" name="Right Arrow Callout 12">
                <a:extLst>
                  <a:ext uri="{FF2B5EF4-FFF2-40B4-BE49-F238E27FC236}">
                    <a16:creationId xmlns:a16="http://schemas.microsoft.com/office/drawing/2014/main" xmlns="" id="{49FA83B5-D021-42F5-AD93-01B88B05A611}"/>
                  </a:ext>
                </a:extLst>
              </p:cNvPr>
              <p:cNvSpPr/>
              <p:nvPr/>
            </p:nvSpPr>
            <p:spPr>
              <a:xfrm>
                <a:off x="683568" y="3068712"/>
                <a:ext cx="2485320" cy="1584176"/>
              </a:xfrm>
              <a:prstGeom prst="rightArrowCallout">
                <a:avLst>
                  <a:gd name="adj1" fmla="val 25000"/>
                  <a:gd name="adj2" fmla="val 25000"/>
                  <a:gd name="adj3" fmla="val 25000"/>
                  <a:gd name="adj4" fmla="val 6381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lumMod val="75000"/>
                      <a:lumOff val="25000"/>
                    </a:schemeClr>
                  </a:solidFill>
                </a:endParaRPr>
              </a:p>
            </p:txBody>
          </p:sp>
          <p:sp>
            <p:nvSpPr>
              <p:cNvPr id="11" name="Rectangle 10">
                <a:extLst>
                  <a:ext uri="{FF2B5EF4-FFF2-40B4-BE49-F238E27FC236}">
                    <a16:creationId xmlns:a16="http://schemas.microsoft.com/office/drawing/2014/main" xmlns="" id="{ADB26514-0BDA-4517-A3E9-2A7DCFCC419B}"/>
                  </a:ext>
                </a:extLst>
              </p:cNvPr>
              <p:cNvSpPr/>
              <p:nvPr/>
            </p:nvSpPr>
            <p:spPr>
              <a:xfrm>
                <a:off x="782419" y="3178508"/>
                <a:ext cx="1368000" cy="136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sp>
          <p:nvSpPr>
            <p:cNvPr id="8" name="Bent-Up Arrow 10">
              <a:extLst>
                <a:ext uri="{FF2B5EF4-FFF2-40B4-BE49-F238E27FC236}">
                  <a16:creationId xmlns:a16="http://schemas.microsoft.com/office/drawing/2014/main" xmlns="" id="{9BE5BFE9-E5A9-4800-9DDF-87B478657770}"/>
                </a:ext>
              </a:extLst>
            </p:cNvPr>
            <p:cNvSpPr/>
            <p:nvPr/>
          </p:nvSpPr>
          <p:spPr>
            <a:xfrm rot="5400000">
              <a:off x="4331096" y="4307637"/>
              <a:ext cx="1110508" cy="1857573"/>
            </a:xfrm>
            <a:prstGeom prst="bentUpArrow">
              <a:avLst>
                <a:gd name="adj1" fmla="val 36792"/>
                <a:gd name="adj2" fmla="val 30827"/>
                <a:gd name="adj3" fmla="val 3998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9" name="Bent-Up Arrow 11">
              <a:extLst>
                <a:ext uri="{FF2B5EF4-FFF2-40B4-BE49-F238E27FC236}">
                  <a16:creationId xmlns:a16="http://schemas.microsoft.com/office/drawing/2014/main" xmlns="" id="{AA71A899-5A2D-4A9E-BEEC-BCB818D86A8C}"/>
                </a:ext>
              </a:extLst>
            </p:cNvPr>
            <p:cNvSpPr/>
            <p:nvPr/>
          </p:nvSpPr>
          <p:spPr>
            <a:xfrm rot="16200000" flipV="1">
              <a:off x="4331096" y="1651110"/>
              <a:ext cx="1110509" cy="1857573"/>
            </a:xfrm>
            <a:prstGeom prst="bentUpArrow">
              <a:avLst>
                <a:gd name="adj1" fmla="val 36792"/>
                <a:gd name="adj2" fmla="val 30827"/>
                <a:gd name="adj3" fmla="val 3998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sp>
        <p:nvSpPr>
          <p:cNvPr id="32" name="TextBox 31">
            <a:extLst>
              <a:ext uri="{FF2B5EF4-FFF2-40B4-BE49-F238E27FC236}">
                <a16:creationId xmlns:a16="http://schemas.microsoft.com/office/drawing/2014/main" xmlns="" id="{46B84CE5-588A-483C-A712-4F0A2E567353}"/>
              </a:ext>
            </a:extLst>
          </p:cNvPr>
          <p:cNvSpPr txBox="1"/>
          <p:nvPr/>
        </p:nvSpPr>
        <p:spPr>
          <a:xfrm>
            <a:off x="4550446" y="4028801"/>
            <a:ext cx="3118162" cy="830997"/>
          </a:xfrm>
          <a:prstGeom prst="rect">
            <a:avLst/>
          </a:prstGeom>
          <a:noFill/>
        </p:spPr>
        <p:txBody>
          <a:bodyPr wrap="square" rtlCol="0">
            <a:spAutoFit/>
          </a:bodyPr>
          <a:lstStyle/>
          <a:p>
            <a:pPr algn="ctr"/>
            <a:r>
              <a:rPr lang="id-ID" sz="1200" dirty="0"/>
              <a:t>Membantu mempermudah Kementerian Agama Provinsi NTB dalam melakukan pengelolaan terhadap data tempat ibadah yang ada.</a:t>
            </a:r>
            <a:endParaRPr lang="ko-KR" altLang="en-US" sz="1200"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xmlns="" id="{32AA1C6D-50D6-4EE0-9C5A-CFBB348DDE50}"/>
              </a:ext>
            </a:extLst>
          </p:cNvPr>
          <p:cNvSpPr txBox="1"/>
          <p:nvPr/>
        </p:nvSpPr>
        <p:spPr>
          <a:xfrm>
            <a:off x="7932088" y="3836932"/>
            <a:ext cx="3729949" cy="830997"/>
          </a:xfrm>
          <a:prstGeom prst="rect">
            <a:avLst/>
          </a:prstGeom>
          <a:noFill/>
        </p:spPr>
        <p:txBody>
          <a:bodyPr wrap="square" rtlCol="0">
            <a:spAutoFit/>
          </a:bodyPr>
          <a:lstStyle/>
          <a:p>
            <a:r>
              <a:rPr lang="id-ID" sz="1200" dirty="0"/>
              <a:t>Mengimplementasikan metode </a:t>
            </a:r>
            <a:r>
              <a:rPr lang="id-ID" sz="1200" i="1" dirty="0"/>
              <a:t>Extreme Programming</a:t>
            </a:r>
            <a:r>
              <a:rPr lang="id-ID" sz="1200" dirty="0"/>
              <a:t> dalam proses perancangan dan pembangunan “Sistem Informasi Geografis Untuk Pemetaan Lokasi Tempat Ibadah Di Kota Mataram”</a:t>
            </a:r>
            <a:endParaRPr lang="ko-KR" altLang="en-US" sz="1200" dirty="0">
              <a:solidFill>
                <a:schemeClr val="tx1">
                  <a:lumMod val="75000"/>
                  <a:lumOff val="25000"/>
                </a:schemeClr>
              </a:solidFill>
              <a:cs typeface="Arial" pitchFamily="34" charset="0"/>
            </a:endParaRPr>
          </a:p>
        </p:txBody>
      </p:sp>
      <p:sp>
        <p:nvSpPr>
          <p:cNvPr id="38" name="TextBox 37">
            <a:extLst>
              <a:ext uri="{FF2B5EF4-FFF2-40B4-BE49-F238E27FC236}">
                <a16:creationId xmlns:a16="http://schemas.microsoft.com/office/drawing/2014/main" xmlns="" id="{1EDDF63C-156C-491C-9CD6-27B8869AA837}"/>
              </a:ext>
            </a:extLst>
          </p:cNvPr>
          <p:cNvSpPr txBox="1"/>
          <p:nvPr/>
        </p:nvSpPr>
        <p:spPr>
          <a:xfrm>
            <a:off x="550182" y="3836932"/>
            <a:ext cx="3729949" cy="830997"/>
          </a:xfrm>
          <a:prstGeom prst="rect">
            <a:avLst/>
          </a:prstGeom>
          <a:noFill/>
        </p:spPr>
        <p:txBody>
          <a:bodyPr wrap="square" rtlCol="0">
            <a:spAutoFit/>
          </a:bodyPr>
          <a:lstStyle/>
          <a:p>
            <a:pPr algn="r"/>
            <a:r>
              <a:rPr lang="id-ID" sz="1200" dirty="0"/>
              <a:t>Membantu masyarakat dalam memberikan informasi mengenai tempat ibadah di Kota Mataram dan memberikan jalur perjalanan menuju tempat ibadah yang </a:t>
            </a:r>
            <a:r>
              <a:rPr lang="id-ID" sz="1200" dirty="0" smtClean="0"/>
              <a:t>dibutuhkan.</a:t>
            </a:r>
            <a:endParaRPr lang="ko-KR" altLang="en-US" sz="1200" dirty="0">
              <a:solidFill>
                <a:schemeClr val="tx1">
                  <a:lumMod val="75000"/>
                  <a:lumOff val="25000"/>
                </a:schemeClr>
              </a:solidFill>
              <a:cs typeface="Arial" pitchFamily="34" charset="0"/>
            </a:endParaRPr>
          </a:p>
        </p:txBody>
      </p:sp>
      <p:sp>
        <p:nvSpPr>
          <p:cNvPr id="3" name="Text Placeholder 2"/>
          <p:cNvSpPr>
            <a:spLocks noGrp="1"/>
          </p:cNvSpPr>
          <p:nvPr>
            <p:ph type="body" sz="quarter" idx="10"/>
          </p:nvPr>
        </p:nvSpPr>
        <p:spPr/>
        <p:txBody>
          <a:bodyPr/>
          <a:lstStyle/>
          <a:p>
            <a:r>
              <a:rPr lang="en-US" dirty="0" err="1" smtClean="0"/>
              <a:t>Tujuan</a:t>
            </a:r>
            <a:endParaRPr lang="en-US" dirty="0"/>
          </a:p>
        </p:txBody>
      </p:sp>
    </p:spTree>
    <p:extLst>
      <p:ext uri="{BB962C8B-B14F-4D97-AF65-F5344CB8AC3E}">
        <p14:creationId xmlns:p14="http://schemas.microsoft.com/office/powerpoint/2010/main" val="1676485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315401" y="536563"/>
            <a:ext cx="11573197" cy="724247"/>
          </a:xfrm>
        </p:spPr>
        <p:txBody>
          <a:bodyPr>
            <a:normAutofit fontScale="92500" lnSpcReduction="10000"/>
          </a:bodyPr>
          <a:lstStyle/>
          <a:p>
            <a:r>
              <a:rPr lang="en-US" dirty="0" err="1" smtClean="0"/>
              <a:t>Manfaat</a:t>
            </a:r>
            <a:endParaRPr lang="en-US" dirty="0"/>
          </a:p>
        </p:txBody>
      </p:sp>
      <p:sp>
        <p:nvSpPr>
          <p:cNvPr id="3" name="Rectangle 2">
            <a:extLst>
              <a:ext uri="{FF2B5EF4-FFF2-40B4-BE49-F238E27FC236}">
                <a16:creationId xmlns:a16="http://schemas.microsoft.com/office/drawing/2014/main" xmlns="" id="{33E2F121-163F-4468-9E40-B0CCEEB08648}"/>
              </a:ext>
            </a:extLst>
          </p:cNvPr>
          <p:cNvSpPr/>
          <p:nvPr/>
        </p:nvSpPr>
        <p:spPr>
          <a:xfrm>
            <a:off x="0" y="1910139"/>
            <a:ext cx="12204000" cy="144016"/>
          </a:xfrm>
          <a:prstGeom prst="rect">
            <a:avLst/>
          </a:prstGeom>
          <a:gradFill flip="none" rotWithShape="1">
            <a:gsLst>
              <a:gs pos="0">
                <a:schemeClr val="bg1">
                  <a:lumMod val="75000"/>
                </a:schemeClr>
              </a:gs>
              <a:gs pos="50000">
                <a:schemeClr val="bg1"/>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 name="Group 3">
            <a:extLst>
              <a:ext uri="{FF2B5EF4-FFF2-40B4-BE49-F238E27FC236}">
                <a16:creationId xmlns:a16="http://schemas.microsoft.com/office/drawing/2014/main" xmlns="" id="{FD21F543-087E-4775-A779-13526EF318F3}"/>
              </a:ext>
            </a:extLst>
          </p:cNvPr>
          <p:cNvGrpSpPr/>
          <p:nvPr/>
        </p:nvGrpSpPr>
        <p:grpSpPr>
          <a:xfrm>
            <a:off x="2175071" y="1832865"/>
            <a:ext cx="2316510" cy="4210853"/>
            <a:chOff x="498972" y="1628800"/>
            <a:chExt cx="1912788" cy="4536504"/>
          </a:xfrm>
        </p:grpSpPr>
        <p:sp>
          <p:nvSpPr>
            <p:cNvPr id="5" name="Rectangle 4">
              <a:extLst>
                <a:ext uri="{FF2B5EF4-FFF2-40B4-BE49-F238E27FC236}">
                  <a16:creationId xmlns:a16="http://schemas.microsoft.com/office/drawing/2014/main" xmlns="" id="{90CE9CB9-D712-407E-9A42-8D4673D43B1F}"/>
                </a:ext>
              </a:extLst>
            </p:cNvPr>
            <p:cNvSpPr/>
            <p:nvPr/>
          </p:nvSpPr>
          <p:spPr>
            <a:xfrm>
              <a:off x="590449" y="1628800"/>
              <a:ext cx="1749829" cy="453650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ectangle 4">
              <a:extLst>
                <a:ext uri="{FF2B5EF4-FFF2-40B4-BE49-F238E27FC236}">
                  <a16:creationId xmlns:a16="http://schemas.microsoft.com/office/drawing/2014/main" xmlns="" id="{2A504AF5-167D-4ADE-91DB-336040D93B84}"/>
                </a:ext>
              </a:extLst>
            </p:cNvPr>
            <p:cNvSpPr/>
            <p:nvPr/>
          </p:nvSpPr>
          <p:spPr>
            <a:xfrm>
              <a:off x="591501" y="1637626"/>
              <a:ext cx="1749829" cy="3879606"/>
            </a:xfrm>
            <a:custGeom>
              <a:avLst/>
              <a:gdLst>
                <a:gd name="connsiteX0" fmla="*/ 0 w 1749829"/>
                <a:gd name="connsiteY0" fmla="*/ 0 h 2952328"/>
                <a:gd name="connsiteX1" fmla="*/ 1749829 w 1749829"/>
                <a:gd name="connsiteY1" fmla="*/ 0 h 2952328"/>
                <a:gd name="connsiteX2" fmla="*/ 1749829 w 1749829"/>
                <a:gd name="connsiteY2" fmla="*/ 2952328 h 2952328"/>
                <a:gd name="connsiteX3" fmla="*/ 0 w 1749829"/>
                <a:gd name="connsiteY3" fmla="*/ 2952328 h 2952328"/>
                <a:gd name="connsiteX4" fmla="*/ 0 w 1749829"/>
                <a:gd name="connsiteY4" fmla="*/ 0 h 2952328"/>
                <a:gd name="connsiteX0" fmla="*/ 0 w 1749829"/>
                <a:gd name="connsiteY0" fmla="*/ 0 h 2952328"/>
                <a:gd name="connsiteX1" fmla="*/ 1749829 w 1749829"/>
                <a:gd name="connsiteY1" fmla="*/ 0 h 2952328"/>
                <a:gd name="connsiteX2" fmla="*/ 1740304 w 1749829"/>
                <a:gd name="connsiteY2" fmla="*/ 2590378 h 2952328"/>
                <a:gd name="connsiteX3" fmla="*/ 0 w 1749829"/>
                <a:gd name="connsiteY3" fmla="*/ 2952328 h 2952328"/>
                <a:gd name="connsiteX4" fmla="*/ 0 w 1749829"/>
                <a:gd name="connsiteY4" fmla="*/ 0 h 2952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9829" h="2952328">
                  <a:moveTo>
                    <a:pt x="0" y="0"/>
                  </a:moveTo>
                  <a:lnTo>
                    <a:pt x="1749829" y="0"/>
                  </a:lnTo>
                  <a:lnTo>
                    <a:pt x="1740304" y="2590378"/>
                  </a:lnTo>
                  <a:lnTo>
                    <a:pt x="0" y="2952328"/>
                  </a:lnTo>
                  <a:lnTo>
                    <a:pt x="0" y="0"/>
                  </a:lnTo>
                  <a:close/>
                </a:path>
              </a:pathLst>
            </a:cu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ectangle 3">
              <a:extLst>
                <a:ext uri="{FF2B5EF4-FFF2-40B4-BE49-F238E27FC236}">
                  <a16:creationId xmlns:a16="http://schemas.microsoft.com/office/drawing/2014/main" xmlns="" id="{7413BE18-F874-4548-868C-0C38B4F33CD7}"/>
                </a:ext>
              </a:extLst>
            </p:cNvPr>
            <p:cNvSpPr/>
            <p:nvPr/>
          </p:nvSpPr>
          <p:spPr>
            <a:xfrm>
              <a:off x="498972" y="1628800"/>
              <a:ext cx="1912788" cy="347431"/>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80241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80241 w 1777513"/>
                <a:gd name="connsiteY4" fmla="*/ 0 h 432048"/>
                <a:gd name="connsiteX0" fmla="*/ 160483 w 1857755"/>
                <a:gd name="connsiteY0" fmla="*/ 0 h 432048"/>
                <a:gd name="connsiteX1" fmla="*/ 1808434 w 1857755"/>
                <a:gd name="connsiteY1" fmla="*/ 0 h 432048"/>
                <a:gd name="connsiteX2" fmla="*/ 1808434 w 1857755"/>
                <a:gd name="connsiteY2" fmla="*/ 432048 h 432048"/>
                <a:gd name="connsiteX3" fmla="*/ 0 w 1857755"/>
                <a:gd name="connsiteY3" fmla="*/ 432048 h 432048"/>
                <a:gd name="connsiteX4" fmla="*/ 160483 w 1857755"/>
                <a:gd name="connsiteY4" fmla="*/ 0 h 432048"/>
                <a:gd name="connsiteX0" fmla="*/ 110331 w 1807603"/>
                <a:gd name="connsiteY0" fmla="*/ 0 h 476694"/>
                <a:gd name="connsiteX1" fmla="*/ 1758282 w 1807603"/>
                <a:gd name="connsiteY1" fmla="*/ 0 h 476694"/>
                <a:gd name="connsiteX2" fmla="*/ 1758282 w 1807603"/>
                <a:gd name="connsiteY2" fmla="*/ 432048 h 476694"/>
                <a:gd name="connsiteX3" fmla="*/ 0 w 1807603"/>
                <a:gd name="connsiteY3" fmla="*/ 476694 h 476694"/>
                <a:gd name="connsiteX4" fmla="*/ 110331 w 1807603"/>
                <a:gd name="connsiteY4" fmla="*/ 0 h 476694"/>
                <a:gd name="connsiteX0" fmla="*/ 60180 w 1757452"/>
                <a:gd name="connsiteY0" fmla="*/ 0 h 476694"/>
                <a:gd name="connsiteX1" fmla="*/ 1708131 w 1757452"/>
                <a:gd name="connsiteY1" fmla="*/ 0 h 476694"/>
                <a:gd name="connsiteX2" fmla="*/ 1708131 w 1757452"/>
                <a:gd name="connsiteY2" fmla="*/ 432048 h 476694"/>
                <a:gd name="connsiteX3" fmla="*/ 0 w 1757452"/>
                <a:gd name="connsiteY3" fmla="*/ 476694 h 476694"/>
                <a:gd name="connsiteX4" fmla="*/ 60180 w 1757452"/>
                <a:gd name="connsiteY4" fmla="*/ 0 h 47669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70210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70210 w 1757452"/>
                <a:gd name="connsiteY4" fmla="*/ 0 h 485624"/>
                <a:gd name="connsiteX0" fmla="*/ 100301 w 1787543"/>
                <a:gd name="connsiteY0" fmla="*/ 0 h 467765"/>
                <a:gd name="connsiteX1" fmla="*/ 1738222 w 1787543"/>
                <a:gd name="connsiteY1" fmla="*/ 8930 h 467765"/>
                <a:gd name="connsiteX2" fmla="*/ 1738222 w 1787543"/>
                <a:gd name="connsiteY2" fmla="*/ 440978 h 467765"/>
                <a:gd name="connsiteX3" fmla="*/ 0 w 1787543"/>
                <a:gd name="connsiteY3" fmla="*/ 467765 h 467765"/>
                <a:gd name="connsiteX4" fmla="*/ 100301 w 1787543"/>
                <a:gd name="connsiteY4" fmla="*/ 0 h 467765"/>
                <a:gd name="connsiteX0" fmla="*/ 85256 w 1787543"/>
                <a:gd name="connsiteY0" fmla="*/ 0 h 460963"/>
                <a:gd name="connsiteX1" fmla="*/ 1738222 w 1787543"/>
                <a:gd name="connsiteY1" fmla="*/ 2128 h 460963"/>
                <a:gd name="connsiteX2" fmla="*/ 1738222 w 1787543"/>
                <a:gd name="connsiteY2" fmla="*/ 434176 h 460963"/>
                <a:gd name="connsiteX3" fmla="*/ 0 w 1787543"/>
                <a:gd name="connsiteY3" fmla="*/ 460963 h 460963"/>
                <a:gd name="connsiteX4" fmla="*/ 85256 w 1787543"/>
                <a:gd name="connsiteY4" fmla="*/ 0 h 460963"/>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468" h="434176">
                  <a:moveTo>
                    <a:pt x="60181" y="0"/>
                  </a:moveTo>
                  <a:lnTo>
                    <a:pt x="1713147" y="2128"/>
                  </a:lnTo>
                  <a:cubicBezTo>
                    <a:pt x="1767575" y="146144"/>
                    <a:pt x="1789347" y="279275"/>
                    <a:pt x="1713147" y="434176"/>
                  </a:cubicBezTo>
                  <a:lnTo>
                    <a:pt x="0" y="426953"/>
                  </a:lnTo>
                  <a:cubicBezTo>
                    <a:pt x="35224" y="272051"/>
                    <a:pt x="24337" y="152945"/>
                    <a:pt x="60181" y="0"/>
                  </a:cubicBezTo>
                  <a:close/>
                </a:path>
              </a:pathLst>
            </a:custGeom>
            <a:solidFill>
              <a:schemeClr val="tx1">
                <a:lumMod val="50000"/>
                <a:lumOff val="5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ectangle 3">
              <a:extLst>
                <a:ext uri="{FF2B5EF4-FFF2-40B4-BE49-F238E27FC236}">
                  <a16:creationId xmlns:a16="http://schemas.microsoft.com/office/drawing/2014/main" xmlns="" id="{1A0934F7-0C60-4A99-B686-8D3A7A8ED91A}"/>
                </a:ext>
              </a:extLst>
            </p:cNvPr>
            <p:cNvSpPr/>
            <p:nvPr/>
          </p:nvSpPr>
          <p:spPr>
            <a:xfrm>
              <a:off x="586059" y="1632183"/>
              <a:ext cx="1796711" cy="270857"/>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12478"/>
                <a:gd name="connsiteY0" fmla="*/ 0 h 432048"/>
                <a:gd name="connsiteX1" fmla="*/ 1744520 w 1812478"/>
                <a:gd name="connsiteY1" fmla="*/ 16328 h 432048"/>
                <a:gd name="connsiteX2" fmla="*/ 1728192 w 1812478"/>
                <a:gd name="connsiteY2" fmla="*/ 432048 h 432048"/>
                <a:gd name="connsiteX3" fmla="*/ 0 w 1812478"/>
                <a:gd name="connsiteY3" fmla="*/ 432048 h 432048"/>
                <a:gd name="connsiteX4" fmla="*/ 0 w 1812478"/>
                <a:gd name="connsiteY4" fmla="*/ 0 h 432048"/>
                <a:gd name="connsiteX0" fmla="*/ 0 w 1812478"/>
                <a:gd name="connsiteY0" fmla="*/ 0 h 415720"/>
                <a:gd name="connsiteX1" fmla="*/ 1744520 w 1812478"/>
                <a:gd name="connsiteY1" fmla="*/ 0 h 415720"/>
                <a:gd name="connsiteX2" fmla="*/ 1728192 w 1812478"/>
                <a:gd name="connsiteY2" fmla="*/ 415720 h 415720"/>
                <a:gd name="connsiteX3" fmla="*/ 0 w 1812478"/>
                <a:gd name="connsiteY3" fmla="*/ 415720 h 415720"/>
                <a:gd name="connsiteX4" fmla="*/ 0 w 1812478"/>
                <a:gd name="connsiteY4" fmla="*/ 0 h 415720"/>
                <a:gd name="connsiteX0" fmla="*/ 0 w 1815975"/>
                <a:gd name="connsiteY0" fmla="*/ 0 h 415720"/>
                <a:gd name="connsiteX1" fmla="*/ 1749963 w 1815975"/>
                <a:gd name="connsiteY1" fmla="*/ 10886 h 415720"/>
                <a:gd name="connsiteX2" fmla="*/ 1728192 w 1815975"/>
                <a:gd name="connsiteY2" fmla="*/ 415720 h 415720"/>
                <a:gd name="connsiteX3" fmla="*/ 0 w 1815975"/>
                <a:gd name="connsiteY3" fmla="*/ 415720 h 415720"/>
                <a:gd name="connsiteX4" fmla="*/ 0 w 1815975"/>
                <a:gd name="connsiteY4" fmla="*/ 0 h 415720"/>
                <a:gd name="connsiteX0" fmla="*/ 0 w 1799451"/>
                <a:gd name="connsiteY0" fmla="*/ 5443 h 421163"/>
                <a:gd name="connsiteX1" fmla="*/ 1722749 w 1799451"/>
                <a:gd name="connsiteY1" fmla="*/ 0 h 421163"/>
                <a:gd name="connsiteX2" fmla="*/ 1728192 w 1799451"/>
                <a:gd name="connsiteY2" fmla="*/ 421163 h 421163"/>
                <a:gd name="connsiteX3" fmla="*/ 0 w 1799451"/>
                <a:gd name="connsiteY3" fmla="*/ 421163 h 421163"/>
                <a:gd name="connsiteX4" fmla="*/ 0 w 1799451"/>
                <a:gd name="connsiteY4" fmla="*/ 5443 h 421163"/>
                <a:gd name="connsiteX0" fmla="*/ 0 w 1815975"/>
                <a:gd name="connsiteY0" fmla="*/ 0 h 415720"/>
                <a:gd name="connsiteX1" fmla="*/ 1749963 w 1815975"/>
                <a:gd name="connsiteY1" fmla="*/ 0 h 415720"/>
                <a:gd name="connsiteX2" fmla="*/ 1728192 w 1815975"/>
                <a:gd name="connsiteY2" fmla="*/ 415720 h 415720"/>
                <a:gd name="connsiteX3" fmla="*/ 0 w 1815975"/>
                <a:gd name="connsiteY3" fmla="*/ 415720 h 415720"/>
                <a:gd name="connsiteX4" fmla="*/ 0 w 1815975"/>
                <a:gd name="connsiteY4" fmla="*/ 0 h 415720"/>
                <a:gd name="connsiteX0" fmla="*/ 0 w 1826979"/>
                <a:gd name="connsiteY0" fmla="*/ 0 h 415720"/>
                <a:gd name="connsiteX1" fmla="*/ 1766292 w 1826979"/>
                <a:gd name="connsiteY1" fmla="*/ 0 h 415720"/>
                <a:gd name="connsiteX2" fmla="*/ 1728192 w 1826979"/>
                <a:gd name="connsiteY2" fmla="*/ 415720 h 415720"/>
                <a:gd name="connsiteX3" fmla="*/ 0 w 1826979"/>
                <a:gd name="connsiteY3" fmla="*/ 415720 h 415720"/>
                <a:gd name="connsiteX4" fmla="*/ 0 w 1826979"/>
                <a:gd name="connsiteY4" fmla="*/ 0 h 415720"/>
                <a:gd name="connsiteX0" fmla="*/ 0 w 1809074"/>
                <a:gd name="connsiteY0" fmla="*/ 0 h 415720"/>
                <a:gd name="connsiteX1" fmla="*/ 1739078 w 1809074"/>
                <a:gd name="connsiteY1" fmla="*/ 0 h 415720"/>
                <a:gd name="connsiteX2" fmla="*/ 1728192 w 1809074"/>
                <a:gd name="connsiteY2" fmla="*/ 415720 h 415720"/>
                <a:gd name="connsiteX3" fmla="*/ 0 w 1809074"/>
                <a:gd name="connsiteY3" fmla="*/ 415720 h 415720"/>
                <a:gd name="connsiteX4" fmla="*/ 0 w 1809074"/>
                <a:gd name="connsiteY4" fmla="*/ 0 h 415720"/>
                <a:gd name="connsiteX0" fmla="*/ 0 w 1815780"/>
                <a:gd name="connsiteY0" fmla="*/ 0 h 424424"/>
                <a:gd name="connsiteX1" fmla="*/ 1739078 w 1815780"/>
                <a:gd name="connsiteY1" fmla="*/ 0 h 424424"/>
                <a:gd name="connsiteX2" fmla="*/ 1744521 w 1815780"/>
                <a:gd name="connsiteY2" fmla="*/ 424424 h 424424"/>
                <a:gd name="connsiteX3" fmla="*/ 0 w 1815780"/>
                <a:gd name="connsiteY3" fmla="*/ 415720 h 424424"/>
                <a:gd name="connsiteX4" fmla="*/ 0 w 1815780"/>
                <a:gd name="connsiteY4" fmla="*/ 0 h 424424"/>
                <a:gd name="connsiteX0" fmla="*/ 0 w 1797077"/>
                <a:gd name="connsiteY0" fmla="*/ 0 h 424424"/>
                <a:gd name="connsiteX1" fmla="*/ 1739078 w 1797077"/>
                <a:gd name="connsiteY1" fmla="*/ 0 h 424424"/>
                <a:gd name="connsiteX2" fmla="*/ 1744521 w 1797077"/>
                <a:gd name="connsiteY2" fmla="*/ 424424 h 424424"/>
                <a:gd name="connsiteX3" fmla="*/ 0 w 1797077"/>
                <a:gd name="connsiteY3" fmla="*/ 415720 h 424424"/>
                <a:gd name="connsiteX4" fmla="*/ 0 w 1797077"/>
                <a:gd name="connsiteY4" fmla="*/ 0 h 424424"/>
                <a:gd name="connsiteX0" fmla="*/ 0 w 1793329"/>
                <a:gd name="connsiteY0" fmla="*/ 0 h 424424"/>
                <a:gd name="connsiteX1" fmla="*/ 1739078 w 1793329"/>
                <a:gd name="connsiteY1" fmla="*/ 0 h 424424"/>
                <a:gd name="connsiteX2" fmla="*/ 1744521 w 1793329"/>
                <a:gd name="connsiteY2" fmla="*/ 424424 h 424424"/>
                <a:gd name="connsiteX3" fmla="*/ 0 w 1793329"/>
                <a:gd name="connsiteY3" fmla="*/ 415720 h 424424"/>
                <a:gd name="connsiteX4" fmla="*/ 0 w 1793329"/>
                <a:gd name="connsiteY4" fmla="*/ 0 h 424424"/>
                <a:gd name="connsiteX0" fmla="*/ 0 w 1784686"/>
                <a:gd name="connsiteY0" fmla="*/ 0 h 424424"/>
                <a:gd name="connsiteX1" fmla="*/ 1739078 w 1784686"/>
                <a:gd name="connsiteY1" fmla="*/ 0 h 424424"/>
                <a:gd name="connsiteX2" fmla="*/ 1744521 w 1784686"/>
                <a:gd name="connsiteY2" fmla="*/ 424424 h 424424"/>
                <a:gd name="connsiteX3" fmla="*/ 0 w 1784686"/>
                <a:gd name="connsiteY3" fmla="*/ 415720 h 424424"/>
                <a:gd name="connsiteX4" fmla="*/ 0 w 1784686"/>
                <a:gd name="connsiteY4" fmla="*/ 0 h 424424"/>
                <a:gd name="connsiteX0" fmla="*/ 0 w 1774940"/>
                <a:gd name="connsiteY0" fmla="*/ 0 h 424424"/>
                <a:gd name="connsiteX1" fmla="*/ 1739078 w 1774940"/>
                <a:gd name="connsiteY1" fmla="*/ 0 h 424424"/>
                <a:gd name="connsiteX2" fmla="*/ 1722750 w 1774940"/>
                <a:gd name="connsiteY2" fmla="*/ 424424 h 424424"/>
                <a:gd name="connsiteX3" fmla="*/ 0 w 1774940"/>
                <a:gd name="connsiteY3" fmla="*/ 415720 h 424424"/>
                <a:gd name="connsiteX4" fmla="*/ 0 w 1774940"/>
                <a:gd name="connsiteY4" fmla="*/ 0 h 424424"/>
                <a:gd name="connsiteX0" fmla="*/ 0 w 1802154"/>
                <a:gd name="connsiteY0" fmla="*/ 0 h 433126"/>
                <a:gd name="connsiteX1" fmla="*/ 1766292 w 1802154"/>
                <a:gd name="connsiteY1" fmla="*/ 8702 h 433126"/>
                <a:gd name="connsiteX2" fmla="*/ 1749964 w 1802154"/>
                <a:gd name="connsiteY2" fmla="*/ 433126 h 433126"/>
                <a:gd name="connsiteX3" fmla="*/ 27214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6711" h="433126">
                  <a:moveTo>
                    <a:pt x="10885" y="0"/>
                  </a:moveTo>
                  <a:lnTo>
                    <a:pt x="1760849" y="8702"/>
                  </a:lnTo>
                  <a:cubicBezTo>
                    <a:pt x="1820721" y="241911"/>
                    <a:pt x="1798949" y="278225"/>
                    <a:pt x="1744521" y="433126"/>
                  </a:cubicBezTo>
                  <a:lnTo>
                    <a:pt x="0" y="424422"/>
                  </a:lnTo>
                  <a:cubicBezTo>
                    <a:pt x="38100" y="269519"/>
                    <a:pt x="76199" y="246280"/>
                    <a:pt x="10885" y="0"/>
                  </a:cubicBezTo>
                  <a:close/>
                </a:path>
              </a:pathLst>
            </a:custGeom>
            <a:gradFill>
              <a:gsLst>
                <a:gs pos="0">
                  <a:schemeClr val="accent1">
                    <a:lumMod val="60000"/>
                  </a:schemeClr>
                </a:gs>
                <a:gs pos="56000">
                  <a:schemeClr val="accent1">
                    <a:lumMod val="40000"/>
                    <a:lumOff val="60000"/>
                  </a:schemeClr>
                </a:gs>
                <a:gs pos="41000">
                  <a:schemeClr val="accent1">
                    <a:lumMod val="60000"/>
                    <a:lumOff val="40000"/>
                  </a:schemeClr>
                </a:gs>
                <a:gs pos="100000">
                  <a:schemeClr val="accent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9" name="Group 8">
            <a:extLst>
              <a:ext uri="{FF2B5EF4-FFF2-40B4-BE49-F238E27FC236}">
                <a16:creationId xmlns:a16="http://schemas.microsoft.com/office/drawing/2014/main" xmlns="" id="{5F52B70E-3B55-49FC-A2C2-B5D02D2C8C23}"/>
              </a:ext>
            </a:extLst>
          </p:cNvPr>
          <p:cNvGrpSpPr/>
          <p:nvPr/>
        </p:nvGrpSpPr>
        <p:grpSpPr>
          <a:xfrm>
            <a:off x="4876077" y="1832865"/>
            <a:ext cx="2316510" cy="4210853"/>
            <a:chOff x="498972" y="1628800"/>
            <a:chExt cx="1912788" cy="4536504"/>
          </a:xfrm>
        </p:grpSpPr>
        <p:sp>
          <p:nvSpPr>
            <p:cNvPr id="10" name="Rectangle 9">
              <a:extLst>
                <a:ext uri="{FF2B5EF4-FFF2-40B4-BE49-F238E27FC236}">
                  <a16:creationId xmlns:a16="http://schemas.microsoft.com/office/drawing/2014/main" xmlns="" id="{1359A546-04E9-47B4-9C46-AB7B5C1CF9EF}"/>
                </a:ext>
              </a:extLst>
            </p:cNvPr>
            <p:cNvSpPr/>
            <p:nvPr/>
          </p:nvSpPr>
          <p:spPr>
            <a:xfrm>
              <a:off x="590449" y="1628800"/>
              <a:ext cx="1749829" cy="453650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4">
              <a:extLst>
                <a:ext uri="{FF2B5EF4-FFF2-40B4-BE49-F238E27FC236}">
                  <a16:creationId xmlns:a16="http://schemas.microsoft.com/office/drawing/2014/main" xmlns="" id="{8B942F95-AFDE-4761-BADC-30F4A916180A}"/>
                </a:ext>
              </a:extLst>
            </p:cNvPr>
            <p:cNvSpPr/>
            <p:nvPr/>
          </p:nvSpPr>
          <p:spPr>
            <a:xfrm>
              <a:off x="591501" y="1637626"/>
              <a:ext cx="1749829" cy="3879606"/>
            </a:xfrm>
            <a:custGeom>
              <a:avLst/>
              <a:gdLst>
                <a:gd name="connsiteX0" fmla="*/ 0 w 1749829"/>
                <a:gd name="connsiteY0" fmla="*/ 0 h 2952328"/>
                <a:gd name="connsiteX1" fmla="*/ 1749829 w 1749829"/>
                <a:gd name="connsiteY1" fmla="*/ 0 h 2952328"/>
                <a:gd name="connsiteX2" fmla="*/ 1749829 w 1749829"/>
                <a:gd name="connsiteY2" fmla="*/ 2952328 h 2952328"/>
                <a:gd name="connsiteX3" fmla="*/ 0 w 1749829"/>
                <a:gd name="connsiteY3" fmla="*/ 2952328 h 2952328"/>
                <a:gd name="connsiteX4" fmla="*/ 0 w 1749829"/>
                <a:gd name="connsiteY4" fmla="*/ 0 h 2952328"/>
                <a:gd name="connsiteX0" fmla="*/ 0 w 1749829"/>
                <a:gd name="connsiteY0" fmla="*/ 0 h 2952328"/>
                <a:gd name="connsiteX1" fmla="*/ 1749829 w 1749829"/>
                <a:gd name="connsiteY1" fmla="*/ 0 h 2952328"/>
                <a:gd name="connsiteX2" fmla="*/ 1740304 w 1749829"/>
                <a:gd name="connsiteY2" fmla="*/ 2590378 h 2952328"/>
                <a:gd name="connsiteX3" fmla="*/ 0 w 1749829"/>
                <a:gd name="connsiteY3" fmla="*/ 2952328 h 2952328"/>
                <a:gd name="connsiteX4" fmla="*/ 0 w 1749829"/>
                <a:gd name="connsiteY4" fmla="*/ 0 h 2952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9829" h="2952328">
                  <a:moveTo>
                    <a:pt x="0" y="0"/>
                  </a:moveTo>
                  <a:lnTo>
                    <a:pt x="1749829" y="0"/>
                  </a:lnTo>
                  <a:lnTo>
                    <a:pt x="1740304" y="2590378"/>
                  </a:lnTo>
                  <a:lnTo>
                    <a:pt x="0" y="2952328"/>
                  </a:lnTo>
                  <a:lnTo>
                    <a:pt x="0" y="0"/>
                  </a:lnTo>
                  <a:close/>
                </a:path>
              </a:pathLst>
            </a:cu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ectangle 3">
              <a:extLst>
                <a:ext uri="{FF2B5EF4-FFF2-40B4-BE49-F238E27FC236}">
                  <a16:creationId xmlns:a16="http://schemas.microsoft.com/office/drawing/2014/main" xmlns="" id="{A4BA4E90-C502-450B-AA79-A596FD7640D6}"/>
                </a:ext>
              </a:extLst>
            </p:cNvPr>
            <p:cNvSpPr/>
            <p:nvPr/>
          </p:nvSpPr>
          <p:spPr>
            <a:xfrm>
              <a:off x="498972" y="1628800"/>
              <a:ext cx="1912788" cy="347431"/>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80241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80241 w 1777513"/>
                <a:gd name="connsiteY4" fmla="*/ 0 h 432048"/>
                <a:gd name="connsiteX0" fmla="*/ 160483 w 1857755"/>
                <a:gd name="connsiteY0" fmla="*/ 0 h 432048"/>
                <a:gd name="connsiteX1" fmla="*/ 1808434 w 1857755"/>
                <a:gd name="connsiteY1" fmla="*/ 0 h 432048"/>
                <a:gd name="connsiteX2" fmla="*/ 1808434 w 1857755"/>
                <a:gd name="connsiteY2" fmla="*/ 432048 h 432048"/>
                <a:gd name="connsiteX3" fmla="*/ 0 w 1857755"/>
                <a:gd name="connsiteY3" fmla="*/ 432048 h 432048"/>
                <a:gd name="connsiteX4" fmla="*/ 160483 w 1857755"/>
                <a:gd name="connsiteY4" fmla="*/ 0 h 432048"/>
                <a:gd name="connsiteX0" fmla="*/ 110331 w 1807603"/>
                <a:gd name="connsiteY0" fmla="*/ 0 h 476694"/>
                <a:gd name="connsiteX1" fmla="*/ 1758282 w 1807603"/>
                <a:gd name="connsiteY1" fmla="*/ 0 h 476694"/>
                <a:gd name="connsiteX2" fmla="*/ 1758282 w 1807603"/>
                <a:gd name="connsiteY2" fmla="*/ 432048 h 476694"/>
                <a:gd name="connsiteX3" fmla="*/ 0 w 1807603"/>
                <a:gd name="connsiteY3" fmla="*/ 476694 h 476694"/>
                <a:gd name="connsiteX4" fmla="*/ 110331 w 1807603"/>
                <a:gd name="connsiteY4" fmla="*/ 0 h 476694"/>
                <a:gd name="connsiteX0" fmla="*/ 60180 w 1757452"/>
                <a:gd name="connsiteY0" fmla="*/ 0 h 476694"/>
                <a:gd name="connsiteX1" fmla="*/ 1708131 w 1757452"/>
                <a:gd name="connsiteY1" fmla="*/ 0 h 476694"/>
                <a:gd name="connsiteX2" fmla="*/ 1708131 w 1757452"/>
                <a:gd name="connsiteY2" fmla="*/ 432048 h 476694"/>
                <a:gd name="connsiteX3" fmla="*/ 0 w 1757452"/>
                <a:gd name="connsiteY3" fmla="*/ 476694 h 476694"/>
                <a:gd name="connsiteX4" fmla="*/ 60180 w 1757452"/>
                <a:gd name="connsiteY4" fmla="*/ 0 h 47669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70210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70210 w 1757452"/>
                <a:gd name="connsiteY4" fmla="*/ 0 h 485624"/>
                <a:gd name="connsiteX0" fmla="*/ 100301 w 1787543"/>
                <a:gd name="connsiteY0" fmla="*/ 0 h 467765"/>
                <a:gd name="connsiteX1" fmla="*/ 1738222 w 1787543"/>
                <a:gd name="connsiteY1" fmla="*/ 8930 h 467765"/>
                <a:gd name="connsiteX2" fmla="*/ 1738222 w 1787543"/>
                <a:gd name="connsiteY2" fmla="*/ 440978 h 467765"/>
                <a:gd name="connsiteX3" fmla="*/ 0 w 1787543"/>
                <a:gd name="connsiteY3" fmla="*/ 467765 h 467765"/>
                <a:gd name="connsiteX4" fmla="*/ 100301 w 1787543"/>
                <a:gd name="connsiteY4" fmla="*/ 0 h 467765"/>
                <a:gd name="connsiteX0" fmla="*/ 85256 w 1787543"/>
                <a:gd name="connsiteY0" fmla="*/ 0 h 460963"/>
                <a:gd name="connsiteX1" fmla="*/ 1738222 w 1787543"/>
                <a:gd name="connsiteY1" fmla="*/ 2128 h 460963"/>
                <a:gd name="connsiteX2" fmla="*/ 1738222 w 1787543"/>
                <a:gd name="connsiteY2" fmla="*/ 434176 h 460963"/>
                <a:gd name="connsiteX3" fmla="*/ 0 w 1787543"/>
                <a:gd name="connsiteY3" fmla="*/ 460963 h 460963"/>
                <a:gd name="connsiteX4" fmla="*/ 85256 w 1787543"/>
                <a:gd name="connsiteY4" fmla="*/ 0 h 460963"/>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468" h="434176">
                  <a:moveTo>
                    <a:pt x="60181" y="0"/>
                  </a:moveTo>
                  <a:lnTo>
                    <a:pt x="1713147" y="2128"/>
                  </a:lnTo>
                  <a:cubicBezTo>
                    <a:pt x="1767575" y="146144"/>
                    <a:pt x="1789347" y="279275"/>
                    <a:pt x="1713147" y="434176"/>
                  </a:cubicBezTo>
                  <a:lnTo>
                    <a:pt x="0" y="426953"/>
                  </a:lnTo>
                  <a:cubicBezTo>
                    <a:pt x="35224" y="272051"/>
                    <a:pt x="24337" y="152945"/>
                    <a:pt x="60181" y="0"/>
                  </a:cubicBezTo>
                  <a:close/>
                </a:path>
              </a:pathLst>
            </a:custGeom>
            <a:solidFill>
              <a:schemeClr val="tx1">
                <a:lumMod val="50000"/>
                <a:lumOff val="5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ectangle 3">
              <a:extLst>
                <a:ext uri="{FF2B5EF4-FFF2-40B4-BE49-F238E27FC236}">
                  <a16:creationId xmlns:a16="http://schemas.microsoft.com/office/drawing/2014/main" xmlns="" id="{58E919FC-5892-4613-80E4-DDE862BFFCDA}"/>
                </a:ext>
              </a:extLst>
            </p:cNvPr>
            <p:cNvSpPr/>
            <p:nvPr/>
          </p:nvSpPr>
          <p:spPr>
            <a:xfrm>
              <a:off x="586059" y="1632183"/>
              <a:ext cx="1796711" cy="270857"/>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12478"/>
                <a:gd name="connsiteY0" fmla="*/ 0 h 432048"/>
                <a:gd name="connsiteX1" fmla="*/ 1744520 w 1812478"/>
                <a:gd name="connsiteY1" fmla="*/ 16328 h 432048"/>
                <a:gd name="connsiteX2" fmla="*/ 1728192 w 1812478"/>
                <a:gd name="connsiteY2" fmla="*/ 432048 h 432048"/>
                <a:gd name="connsiteX3" fmla="*/ 0 w 1812478"/>
                <a:gd name="connsiteY3" fmla="*/ 432048 h 432048"/>
                <a:gd name="connsiteX4" fmla="*/ 0 w 1812478"/>
                <a:gd name="connsiteY4" fmla="*/ 0 h 432048"/>
                <a:gd name="connsiteX0" fmla="*/ 0 w 1812478"/>
                <a:gd name="connsiteY0" fmla="*/ 0 h 415720"/>
                <a:gd name="connsiteX1" fmla="*/ 1744520 w 1812478"/>
                <a:gd name="connsiteY1" fmla="*/ 0 h 415720"/>
                <a:gd name="connsiteX2" fmla="*/ 1728192 w 1812478"/>
                <a:gd name="connsiteY2" fmla="*/ 415720 h 415720"/>
                <a:gd name="connsiteX3" fmla="*/ 0 w 1812478"/>
                <a:gd name="connsiteY3" fmla="*/ 415720 h 415720"/>
                <a:gd name="connsiteX4" fmla="*/ 0 w 1812478"/>
                <a:gd name="connsiteY4" fmla="*/ 0 h 415720"/>
                <a:gd name="connsiteX0" fmla="*/ 0 w 1815975"/>
                <a:gd name="connsiteY0" fmla="*/ 0 h 415720"/>
                <a:gd name="connsiteX1" fmla="*/ 1749963 w 1815975"/>
                <a:gd name="connsiteY1" fmla="*/ 10886 h 415720"/>
                <a:gd name="connsiteX2" fmla="*/ 1728192 w 1815975"/>
                <a:gd name="connsiteY2" fmla="*/ 415720 h 415720"/>
                <a:gd name="connsiteX3" fmla="*/ 0 w 1815975"/>
                <a:gd name="connsiteY3" fmla="*/ 415720 h 415720"/>
                <a:gd name="connsiteX4" fmla="*/ 0 w 1815975"/>
                <a:gd name="connsiteY4" fmla="*/ 0 h 415720"/>
                <a:gd name="connsiteX0" fmla="*/ 0 w 1799451"/>
                <a:gd name="connsiteY0" fmla="*/ 5443 h 421163"/>
                <a:gd name="connsiteX1" fmla="*/ 1722749 w 1799451"/>
                <a:gd name="connsiteY1" fmla="*/ 0 h 421163"/>
                <a:gd name="connsiteX2" fmla="*/ 1728192 w 1799451"/>
                <a:gd name="connsiteY2" fmla="*/ 421163 h 421163"/>
                <a:gd name="connsiteX3" fmla="*/ 0 w 1799451"/>
                <a:gd name="connsiteY3" fmla="*/ 421163 h 421163"/>
                <a:gd name="connsiteX4" fmla="*/ 0 w 1799451"/>
                <a:gd name="connsiteY4" fmla="*/ 5443 h 421163"/>
                <a:gd name="connsiteX0" fmla="*/ 0 w 1815975"/>
                <a:gd name="connsiteY0" fmla="*/ 0 h 415720"/>
                <a:gd name="connsiteX1" fmla="*/ 1749963 w 1815975"/>
                <a:gd name="connsiteY1" fmla="*/ 0 h 415720"/>
                <a:gd name="connsiteX2" fmla="*/ 1728192 w 1815975"/>
                <a:gd name="connsiteY2" fmla="*/ 415720 h 415720"/>
                <a:gd name="connsiteX3" fmla="*/ 0 w 1815975"/>
                <a:gd name="connsiteY3" fmla="*/ 415720 h 415720"/>
                <a:gd name="connsiteX4" fmla="*/ 0 w 1815975"/>
                <a:gd name="connsiteY4" fmla="*/ 0 h 415720"/>
                <a:gd name="connsiteX0" fmla="*/ 0 w 1826979"/>
                <a:gd name="connsiteY0" fmla="*/ 0 h 415720"/>
                <a:gd name="connsiteX1" fmla="*/ 1766292 w 1826979"/>
                <a:gd name="connsiteY1" fmla="*/ 0 h 415720"/>
                <a:gd name="connsiteX2" fmla="*/ 1728192 w 1826979"/>
                <a:gd name="connsiteY2" fmla="*/ 415720 h 415720"/>
                <a:gd name="connsiteX3" fmla="*/ 0 w 1826979"/>
                <a:gd name="connsiteY3" fmla="*/ 415720 h 415720"/>
                <a:gd name="connsiteX4" fmla="*/ 0 w 1826979"/>
                <a:gd name="connsiteY4" fmla="*/ 0 h 415720"/>
                <a:gd name="connsiteX0" fmla="*/ 0 w 1809074"/>
                <a:gd name="connsiteY0" fmla="*/ 0 h 415720"/>
                <a:gd name="connsiteX1" fmla="*/ 1739078 w 1809074"/>
                <a:gd name="connsiteY1" fmla="*/ 0 h 415720"/>
                <a:gd name="connsiteX2" fmla="*/ 1728192 w 1809074"/>
                <a:gd name="connsiteY2" fmla="*/ 415720 h 415720"/>
                <a:gd name="connsiteX3" fmla="*/ 0 w 1809074"/>
                <a:gd name="connsiteY3" fmla="*/ 415720 h 415720"/>
                <a:gd name="connsiteX4" fmla="*/ 0 w 1809074"/>
                <a:gd name="connsiteY4" fmla="*/ 0 h 415720"/>
                <a:gd name="connsiteX0" fmla="*/ 0 w 1815780"/>
                <a:gd name="connsiteY0" fmla="*/ 0 h 424424"/>
                <a:gd name="connsiteX1" fmla="*/ 1739078 w 1815780"/>
                <a:gd name="connsiteY1" fmla="*/ 0 h 424424"/>
                <a:gd name="connsiteX2" fmla="*/ 1744521 w 1815780"/>
                <a:gd name="connsiteY2" fmla="*/ 424424 h 424424"/>
                <a:gd name="connsiteX3" fmla="*/ 0 w 1815780"/>
                <a:gd name="connsiteY3" fmla="*/ 415720 h 424424"/>
                <a:gd name="connsiteX4" fmla="*/ 0 w 1815780"/>
                <a:gd name="connsiteY4" fmla="*/ 0 h 424424"/>
                <a:gd name="connsiteX0" fmla="*/ 0 w 1797077"/>
                <a:gd name="connsiteY0" fmla="*/ 0 h 424424"/>
                <a:gd name="connsiteX1" fmla="*/ 1739078 w 1797077"/>
                <a:gd name="connsiteY1" fmla="*/ 0 h 424424"/>
                <a:gd name="connsiteX2" fmla="*/ 1744521 w 1797077"/>
                <a:gd name="connsiteY2" fmla="*/ 424424 h 424424"/>
                <a:gd name="connsiteX3" fmla="*/ 0 w 1797077"/>
                <a:gd name="connsiteY3" fmla="*/ 415720 h 424424"/>
                <a:gd name="connsiteX4" fmla="*/ 0 w 1797077"/>
                <a:gd name="connsiteY4" fmla="*/ 0 h 424424"/>
                <a:gd name="connsiteX0" fmla="*/ 0 w 1793329"/>
                <a:gd name="connsiteY0" fmla="*/ 0 h 424424"/>
                <a:gd name="connsiteX1" fmla="*/ 1739078 w 1793329"/>
                <a:gd name="connsiteY1" fmla="*/ 0 h 424424"/>
                <a:gd name="connsiteX2" fmla="*/ 1744521 w 1793329"/>
                <a:gd name="connsiteY2" fmla="*/ 424424 h 424424"/>
                <a:gd name="connsiteX3" fmla="*/ 0 w 1793329"/>
                <a:gd name="connsiteY3" fmla="*/ 415720 h 424424"/>
                <a:gd name="connsiteX4" fmla="*/ 0 w 1793329"/>
                <a:gd name="connsiteY4" fmla="*/ 0 h 424424"/>
                <a:gd name="connsiteX0" fmla="*/ 0 w 1784686"/>
                <a:gd name="connsiteY0" fmla="*/ 0 h 424424"/>
                <a:gd name="connsiteX1" fmla="*/ 1739078 w 1784686"/>
                <a:gd name="connsiteY1" fmla="*/ 0 h 424424"/>
                <a:gd name="connsiteX2" fmla="*/ 1744521 w 1784686"/>
                <a:gd name="connsiteY2" fmla="*/ 424424 h 424424"/>
                <a:gd name="connsiteX3" fmla="*/ 0 w 1784686"/>
                <a:gd name="connsiteY3" fmla="*/ 415720 h 424424"/>
                <a:gd name="connsiteX4" fmla="*/ 0 w 1784686"/>
                <a:gd name="connsiteY4" fmla="*/ 0 h 424424"/>
                <a:gd name="connsiteX0" fmla="*/ 0 w 1774940"/>
                <a:gd name="connsiteY0" fmla="*/ 0 h 424424"/>
                <a:gd name="connsiteX1" fmla="*/ 1739078 w 1774940"/>
                <a:gd name="connsiteY1" fmla="*/ 0 h 424424"/>
                <a:gd name="connsiteX2" fmla="*/ 1722750 w 1774940"/>
                <a:gd name="connsiteY2" fmla="*/ 424424 h 424424"/>
                <a:gd name="connsiteX3" fmla="*/ 0 w 1774940"/>
                <a:gd name="connsiteY3" fmla="*/ 415720 h 424424"/>
                <a:gd name="connsiteX4" fmla="*/ 0 w 1774940"/>
                <a:gd name="connsiteY4" fmla="*/ 0 h 424424"/>
                <a:gd name="connsiteX0" fmla="*/ 0 w 1802154"/>
                <a:gd name="connsiteY0" fmla="*/ 0 h 433126"/>
                <a:gd name="connsiteX1" fmla="*/ 1766292 w 1802154"/>
                <a:gd name="connsiteY1" fmla="*/ 8702 h 433126"/>
                <a:gd name="connsiteX2" fmla="*/ 1749964 w 1802154"/>
                <a:gd name="connsiteY2" fmla="*/ 433126 h 433126"/>
                <a:gd name="connsiteX3" fmla="*/ 27214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6711" h="433126">
                  <a:moveTo>
                    <a:pt x="10885" y="0"/>
                  </a:moveTo>
                  <a:lnTo>
                    <a:pt x="1760849" y="8702"/>
                  </a:lnTo>
                  <a:cubicBezTo>
                    <a:pt x="1820721" y="241911"/>
                    <a:pt x="1798949" y="278225"/>
                    <a:pt x="1744521" y="433126"/>
                  </a:cubicBezTo>
                  <a:lnTo>
                    <a:pt x="0" y="424422"/>
                  </a:lnTo>
                  <a:cubicBezTo>
                    <a:pt x="38100" y="269519"/>
                    <a:pt x="76199" y="246280"/>
                    <a:pt x="10885" y="0"/>
                  </a:cubicBezTo>
                  <a:close/>
                </a:path>
              </a:pathLst>
            </a:custGeom>
            <a:gradFill>
              <a:gsLst>
                <a:gs pos="0">
                  <a:schemeClr val="accent2">
                    <a:lumMod val="58000"/>
                  </a:schemeClr>
                </a:gs>
                <a:gs pos="56000">
                  <a:schemeClr val="accent2">
                    <a:lumMod val="66000"/>
                    <a:lumOff val="34000"/>
                  </a:schemeClr>
                </a:gs>
                <a:gs pos="41000">
                  <a:schemeClr val="accent2">
                    <a:lumMod val="60000"/>
                    <a:lumOff val="40000"/>
                  </a:schemeClr>
                </a:gs>
                <a:gs pos="10000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6" name="TextBox 25">
            <a:extLst>
              <a:ext uri="{FF2B5EF4-FFF2-40B4-BE49-F238E27FC236}">
                <a16:creationId xmlns:a16="http://schemas.microsoft.com/office/drawing/2014/main" xmlns="" id="{F2283E56-2A1C-40EA-9D05-7A7A3BF58FFC}"/>
              </a:ext>
            </a:extLst>
          </p:cNvPr>
          <p:cNvSpPr txBox="1"/>
          <p:nvPr/>
        </p:nvSpPr>
        <p:spPr>
          <a:xfrm>
            <a:off x="2516467" y="2475967"/>
            <a:ext cx="1633718" cy="2308324"/>
          </a:xfrm>
          <a:prstGeom prst="rect">
            <a:avLst/>
          </a:prstGeom>
          <a:noFill/>
        </p:spPr>
        <p:txBody>
          <a:bodyPr wrap="square" rtlCol="0">
            <a:spAutoFit/>
          </a:bodyPr>
          <a:lstStyle/>
          <a:p>
            <a:pPr algn="ctr"/>
            <a:r>
              <a:rPr lang="id-ID" dirty="0">
                <a:solidFill>
                  <a:schemeClr val="bg1"/>
                </a:solidFill>
              </a:rPr>
              <a:t>Memudahkan Kemenag Prov. NTB dalam mengelola data tempat ibadah yang ada.</a:t>
            </a:r>
            <a:endParaRPr lang="ko-KR" altLang="en-US" b="1" dirty="0">
              <a:solidFill>
                <a:schemeClr val="bg1"/>
              </a:solidFill>
              <a:cs typeface="Arial" pitchFamily="34" charset="0"/>
            </a:endParaRPr>
          </a:p>
        </p:txBody>
      </p:sp>
      <p:sp>
        <p:nvSpPr>
          <p:cNvPr id="30" name="TextBox 29">
            <a:extLst>
              <a:ext uri="{FF2B5EF4-FFF2-40B4-BE49-F238E27FC236}">
                <a16:creationId xmlns:a16="http://schemas.microsoft.com/office/drawing/2014/main" xmlns="" id="{AFD5B36F-70A9-4FD4-B08B-F404A46C3853}"/>
              </a:ext>
            </a:extLst>
          </p:cNvPr>
          <p:cNvSpPr txBox="1"/>
          <p:nvPr/>
        </p:nvSpPr>
        <p:spPr>
          <a:xfrm>
            <a:off x="5252652" y="2446021"/>
            <a:ext cx="1633718" cy="2677656"/>
          </a:xfrm>
          <a:prstGeom prst="rect">
            <a:avLst/>
          </a:prstGeom>
          <a:noFill/>
        </p:spPr>
        <p:txBody>
          <a:bodyPr wrap="square" rtlCol="0">
            <a:spAutoFit/>
          </a:bodyPr>
          <a:lstStyle/>
          <a:p>
            <a:pPr algn="ctr"/>
            <a:r>
              <a:rPr lang="id-ID" sz="1400" dirty="0">
                <a:solidFill>
                  <a:schemeClr val="bg1"/>
                </a:solidFill>
              </a:rPr>
              <a:t>Memudahkan masyarakat dalam mencari tau informasi dan lokasi mengenai tempat ibadah serta memudahkan dalam menggapai tempat ibadah yang ada di Kota Mataram.</a:t>
            </a:r>
            <a:endParaRPr lang="ko-KR" altLang="en-US" sz="1400" b="1" dirty="0">
              <a:solidFill>
                <a:schemeClr val="bg1"/>
              </a:solidFill>
              <a:cs typeface="Arial" pitchFamily="34" charset="0"/>
            </a:endParaRPr>
          </a:p>
        </p:txBody>
      </p:sp>
      <p:sp>
        <p:nvSpPr>
          <p:cNvPr id="41" name="Round Same Side Corner Rectangle 11">
            <a:extLst>
              <a:ext uri="{FF2B5EF4-FFF2-40B4-BE49-F238E27FC236}">
                <a16:creationId xmlns:a16="http://schemas.microsoft.com/office/drawing/2014/main" xmlns="" id="{531F5A84-315E-4D68-8F31-966FF54304FA}"/>
              </a:ext>
            </a:extLst>
          </p:cNvPr>
          <p:cNvSpPr>
            <a:spLocks noChangeAspect="1"/>
          </p:cNvSpPr>
          <p:nvPr/>
        </p:nvSpPr>
        <p:spPr>
          <a:xfrm rot="9900000">
            <a:off x="9894024" y="2474655"/>
            <a:ext cx="396000" cy="336326"/>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44" name="Group 43">
            <a:extLst>
              <a:ext uri="{FF2B5EF4-FFF2-40B4-BE49-F238E27FC236}">
                <a16:creationId xmlns:a16="http://schemas.microsoft.com/office/drawing/2014/main" xmlns="" id="{03A82A36-C347-4639-A273-0F44EC0C0940}"/>
              </a:ext>
            </a:extLst>
          </p:cNvPr>
          <p:cNvGrpSpPr/>
          <p:nvPr/>
        </p:nvGrpSpPr>
        <p:grpSpPr>
          <a:xfrm>
            <a:off x="7686594" y="1819867"/>
            <a:ext cx="2316510" cy="4210853"/>
            <a:chOff x="498972" y="1628800"/>
            <a:chExt cx="1912788" cy="4536504"/>
          </a:xfrm>
        </p:grpSpPr>
        <p:sp>
          <p:nvSpPr>
            <p:cNvPr id="45" name="Rectangle 44">
              <a:extLst>
                <a:ext uri="{FF2B5EF4-FFF2-40B4-BE49-F238E27FC236}">
                  <a16:creationId xmlns:a16="http://schemas.microsoft.com/office/drawing/2014/main" xmlns="" id="{0FC4C7CB-B0E1-4D1F-BEB0-DE20806BC66F}"/>
                </a:ext>
              </a:extLst>
            </p:cNvPr>
            <p:cNvSpPr/>
            <p:nvPr/>
          </p:nvSpPr>
          <p:spPr>
            <a:xfrm>
              <a:off x="590449" y="1628800"/>
              <a:ext cx="1749829" cy="453650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6" name="Rectangle 4">
              <a:extLst>
                <a:ext uri="{FF2B5EF4-FFF2-40B4-BE49-F238E27FC236}">
                  <a16:creationId xmlns:a16="http://schemas.microsoft.com/office/drawing/2014/main" xmlns="" id="{93DE42A4-7DAD-4EC8-9A2E-042EB53C6D92}"/>
                </a:ext>
              </a:extLst>
            </p:cNvPr>
            <p:cNvSpPr/>
            <p:nvPr/>
          </p:nvSpPr>
          <p:spPr>
            <a:xfrm>
              <a:off x="591501" y="1637626"/>
              <a:ext cx="1749829" cy="3879606"/>
            </a:xfrm>
            <a:custGeom>
              <a:avLst/>
              <a:gdLst>
                <a:gd name="connsiteX0" fmla="*/ 0 w 1749829"/>
                <a:gd name="connsiteY0" fmla="*/ 0 h 2952328"/>
                <a:gd name="connsiteX1" fmla="*/ 1749829 w 1749829"/>
                <a:gd name="connsiteY1" fmla="*/ 0 h 2952328"/>
                <a:gd name="connsiteX2" fmla="*/ 1749829 w 1749829"/>
                <a:gd name="connsiteY2" fmla="*/ 2952328 h 2952328"/>
                <a:gd name="connsiteX3" fmla="*/ 0 w 1749829"/>
                <a:gd name="connsiteY3" fmla="*/ 2952328 h 2952328"/>
                <a:gd name="connsiteX4" fmla="*/ 0 w 1749829"/>
                <a:gd name="connsiteY4" fmla="*/ 0 h 2952328"/>
                <a:gd name="connsiteX0" fmla="*/ 0 w 1749829"/>
                <a:gd name="connsiteY0" fmla="*/ 0 h 2952328"/>
                <a:gd name="connsiteX1" fmla="*/ 1749829 w 1749829"/>
                <a:gd name="connsiteY1" fmla="*/ 0 h 2952328"/>
                <a:gd name="connsiteX2" fmla="*/ 1740304 w 1749829"/>
                <a:gd name="connsiteY2" fmla="*/ 2590378 h 2952328"/>
                <a:gd name="connsiteX3" fmla="*/ 0 w 1749829"/>
                <a:gd name="connsiteY3" fmla="*/ 2952328 h 2952328"/>
                <a:gd name="connsiteX4" fmla="*/ 0 w 1749829"/>
                <a:gd name="connsiteY4" fmla="*/ 0 h 2952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9829" h="2952328">
                  <a:moveTo>
                    <a:pt x="0" y="0"/>
                  </a:moveTo>
                  <a:lnTo>
                    <a:pt x="1749829" y="0"/>
                  </a:lnTo>
                  <a:lnTo>
                    <a:pt x="1740304" y="2590378"/>
                  </a:lnTo>
                  <a:lnTo>
                    <a:pt x="0" y="2952328"/>
                  </a:lnTo>
                  <a:lnTo>
                    <a:pt x="0" y="0"/>
                  </a:lnTo>
                  <a:close/>
                </a:path>
              </a:pathLst>
            </a:cu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7" name="Rectangle 3">
              <a:extLst>
                <a:ext uri="{FF2B5EF4-FFF2-40B4-BE49-F238E27FC236}">
                  <a16:creationId xmlns:a16="http://schemas.microsoft.com/office/drawing/2014/main" xmlns="" id="{C3B16FF1-AE34-40AC-8A13-C643ED4C98A2}"/>
                </a:ext>
              </a:extLst>
            </p:cNvPr>
            <p:cNvSpPr/>
            <p:nvPr/>
          </p:nvSpPr>
          <p:spPr>
            <a:xfrm>
              <a:off x="498972" y="1628800"/>
              <a:ext cx="1912788" cy="347431"/>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80241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80241 w 1777513"/>
                <a:gd name="connsiteY4" fmla="*/ 0 h 432048"/>
                <a:gd name="connsiteX0" fmla="*/ 160483 w 1857755"/>
                <a:gd name="connsiteY0" fmla="*/ 0 h 432048"/>
                <a:gd name="connsiteX1" fmla="*/ 1808434 w 1857755"/>
                <a:gd name="connsiteY1" fmla="*/ 0 h 432048"/>
                <a:gd name="connsiteX2" fmla="*/ 1808434 w 1857755"/>
                <a:gd name="connsiteY2" fmla="*/ 432048 h 432048"/>
                <a:gd name="connsiteX3" fmla="*/ 0 w 1857755"/>
                <a:gd name="connsiteY3" fmla="*/ 432048 h 432048"/>
                <a:gd name="connsiteX4" fmla="*/ 160483 w 1857755"/>
                <a:gd name="connsiteY4" fmla="*/ 0 h 432048"/>
                <a:gd name="connsiteX0" fmla="*/ 110331 w 1807603"/>
                <a:gd name="connsiteY0" fmla="*/ 0 h 476694"/>
                <a:gd name="connsiteX1" fmla="*/ 1758282 w 1807603"/>
                <a:gd name="connsiteY1" fmla="*/ 0 h 476694"/>
                <a:gd name="connsiteX2" fmla="*/ 1758282 w 1807603"/>
                <a:gd name="connsiteY2" fmla="*/ 432048 h 476694"/>
                <a:gd name="connsiteX3" fmla="*/ 0 w 1807603"/>
                <a:gd name="connsiteY3" fmla="*/ 476694 h 476694"/>
                <a:gd name="connsiteX4" fmla="*/ 110331 w 1807603"/>
                <a:gd name="connsiteY4" fmla="*/ 0 h 476694"/>
                <a:gd name="connsiteX0" fmla="*/ 60180 w 1757452"/>
                <a:gd name="connsiteY0" fmla="*/ 0 h 476694"/>
                <a:gd name="connsiteX1" fmla="*/ 1708131 w 1757452"/>
                <a:gd name="connsiteY1" fmla="*/ 0 h 476694"/>
                <a:gd name="connsiteX2" fmla="*/ 1708131 w 1757452"/>
                <a:gd name="connsiteY2" fmla="*/ 432048 h 476694"/>
                <a:gd name="connsiteX3" fmla="*/ 0 w 1757452"/>
                <a:gd name="connsiteY3" fmla="*/ 476694 h 476694"/>
                <a:gd name="connsiteX4" fmla="*/ 60180 w 1757452"/>
                <a:gd name="connsiteY4" fmla="*/ 0 h 47669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70210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70210 w 1757452"/>
                <a:gd name="connsiteY4" fmla="*/ 0 h 485624"/>
                <a:gd name="connsiteX0" fmla="*/ 100301 w 1787543"/>
                <a:gd name="connsiteY0" fmla="*/ 0 h 467765"/>
                <a:gd name="connsiteX1" fmla="*/ 1738222 w 1787543"/>
                <a:gd name="connsiteY1" fmla="*/ 8930 h 467765"/>
                <a:gd name="connsiteX2" fmla="*/ 1738222 w 1787543"/>
                <a:gd name="connsiteY2" fmla="*/ 440978 h 467765"/>
                <a:gd name="connsiteX3" fmla="*/ 0 w 1787543"/>
                <a:gd name="connsiteY3" fmla="*/ 467765 h 467765"/>
                <a:gd name="connsiteX4" fmla="*/ 100301 w 1787543"/>
                <a:gd name="connsiteY4" fmla="*/ 0 h 467765"/>
                <a:gd name="connsiteX0" fmla="*/ 85256 w 1787543"/>
                <a:gd name="connsiteY0" fmla="*/ 0 h 460963"/>
                <a:gd name="connsiteX1" fmla="*/ 1738222 w 1787543"/>
                <a:gd name="connsiteY1" fmla="*/ 2128 h 460963"/>
                <a:gd name="connsiteX2" fmla="*/ 1738222 w 1787543"/>
                <a:gd name="connsiteY2" fmla="*/ 434176 h 460963"/>
                <a:gd name="connsiteX3" fmla="*/ 0 w 1787543"/>
                <a:gd name="connsiteY3" fmla="*/ 460963 h 460963"/>
                <a:gd name="connsiteX4" fmla="*/ 85256 w 1787543"/>
                <a:gd name="connsiteY4" fmla="*/ 0 h 460963"/>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468" h="434176">
                  <a:moveTo>
                    <a:pt x="60181" y="0"/>
                  </a:moveTo>
                  <a:lnTo>
                    <a:pt x="1713147" y="2128"/>
                  </a:lnTo>
                  <a:cubicBezTo>
                    <a:pt x="1767575" y="146144"/>
                    <a:pt x="1789347" y="279275"/>
                    <a:pt x="1713147" y="434176"/>
                  </a:cubicBezTo>
                  <a:lnTo>
                    <a:pt x="0" y="426953"/>
                  </a:lnTo>
                  <a:cubicBezTo>
                    <a:pt x="35224" y="272051"/>
                    <a:pt x="24337" y="152945"/>
                    <a:pt x="60181" y="0"/>
                  </a:cubicBezTo>
                  <a:close/>
                </a:path>
              </a:pathLst>
            </a:custGeom>
            <a:solidFill>
              <a:schemeClr val="tx1">
                <a:lumMod val="50000"/>
                <a:lumOff val="5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Rectangle 3">
              <a:extLst>
                <a:ext uri="{FF2B5EF4-FFF2-40B4-BE49-F238E27FC236}">
                  <a16:creationId xmlns:a16="http://schemas.microsoft.com/office/drawing/2014/main" xmlns="" id="{F9D2EC66-78B9-476D-B7AD-8D6BB5573AAA}"/>
                </a:ext>
              </a:extLst>
            </p:cNvPr>
            <p:cNvSpPr/>
            <p:nvPr/>
          </p:nvSpPr>
          <p:spPr>
            <a:xfrm>
              <a:off x="586059" y="1632183"/>
              <a:ext cx="1796711" cy="270857"/>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12478"/>
                <a:gd name="connsiteY0" fmla="*/ 0 h 432048"/>
                <a:gd name="connsiteX1" fmla="*/ 1744520 w 1812478"/>
                <a:gd name="connsiteY1" fmla="*/ 16328 h 432048"/>
                <a:gd name="connsiteX2" fmla="*/ 1728192 w 1812478"/>
                <a:gd name="connsiteY2" fmla="*/ 432048 h 432048"/>
                <a:gd name="connsiteX3" fmla="*/ 0 w 1812478"/>
                <a:gd name="connsiteY3" fmla="*/ 432048 h 432048"/>
                <a:gd name="connsiteX4" fmla="*/ 0 w 1812478"/>
                <a:gd name="connsiteY4" fmla="*/ 0 h 432048"/>
                <a:gd name="connsiteX0" fmla="*/ 0 w 1812478"/>
                <a:gd name="connsiteY0" fmla="*/ 0 h 415720"/>
                <a:gd name="connsiteX1" fmla="*/ 1744520 w 1812478"/>
                <a:gd name="connsiteY1" fmla="*/ 0 h 415720"/>
                <a:gd name="connsiteX2" fmla="*/ 1728192 w 1812478"/>
                <a:gd name="connsiteY2" fmla="*/ 415720 h 415720"/>
                <a:gd name="connsiteX3" fmla="*/ 0 w 1812478"/>
                <a:gd name="connsiteY3" fmla="*/ 415720 h 415720"/>
                <a:gd name="connsiteX4" fmla="*/ 0 w 1812478"/>
                <a:gd name="connsiteY4" fmla="*/ 0 h 415720"/>
                <a:gd name="connsiteX0" fmla="*/ 0 w 1815975"/>
                <a:gd name="connsiteY0" fmla="*/ 0 h 415720"/>
                <a:gd name="connsiteX1" fmla="*/ 1749963 w 1815975"/>
                <a:gd name="connsiteY1" fmla="*/ 10886 h 415720"/>
                <a:gd name="connsiteX2" fmla="*/ 1728192 w 1815975"/>
                <a:gd name="connsiteY2" fmla="*/ 415720 h 415720"/>
                <a:gd name="connsiteX3" fmla="*/ 0 w 1815975"/>
                <a:gd name="connsiteY3" fmla="*/ 415720 h 415720"/>
                <a:gd name="connsiteX4" fmla="*/ 0 w 1815975"/>
                <a:gd name="connsiteY4" fmla="*/ 0 h 415720"/>
                <a:gd name="connsiteX0" fmla="*/ 0 w 1799451"/>
                <a:gd name="connsiteY0" fmla="*/ 5443 h 421163"/>
                <a:gd name="connsiteX1" fmla="*/ 1722749 w 1799451"/>
                <a:gd name="connsiteY1" fmla="*/ 0 h 421163"/>
                <a:gd name="connsiteX2" fmla="*/ 1728192 w 1799451"/>
                <a:gd name="connsiteY2" fmla="*/ 421163 h 421163"/>
                <a:gd name="connsiteX3" fmla="*/ 0 w 1799451"/>
                <a:gd name="connsiteY3" fmla="*/ 421163 h 421163"/>
                <a:gd name="connsiteX4" fmla="*/ 0 w 1799451"/>
                <a:gd name="connsiteY4" fmla="*/ 5443 h 421163"/>
                <a:gd name="connsiteX0" fmla="*/ 0 w 1815975"/>
                <a:gd name="connsiteY0" fmla="*/ 0 h 415720"/>
                <a:gd name="connsiteX1" fmla="*/ 1749963 w 1815975"/>
                <a:gd name="connsiteY1" fmla="*/ 0 h 415720"/>
                <a:gd name="connsiteX2" fmla="*/ 1728192 w 1815975"/>
                <a:gd name="connsiteY2" fmla="*/ 415720 h 415720"/>
                <a:gd name="connsiteX3" fmla="*/ 0 w 1815975"/>
                <a:gd name="connsiteY3" fmla="*/ 415720 h 415720"/>
                <a:gd name="connsiteX4" fmla="*/ 0 w 1815975"/>
                <a:gd name="connsiteY4" fmla="*/ 0 h 415720"/>
                <a:gd name="connsiteX0" fmla="*/ 0 w 1826979"/>
                <a:gd name="connsiteY0" fmla="*/ 0 h 415720"/>
                <a:gd name="connsiteX1" fmla="*/ 1766292 w 1826979"/>
                <a:gd name="connsiteY1" fmla="*/ 0 h 415720"/>
                <a:gd name="connsiteX2" fmla="*/ 1728192 w 1826979"/>
                <a:gd name="connsiteY2" fmla="*/ 415720 h 415720"/>
                <a:gd name="connsiteX3" fmla="*/ 0 w 1826979"/>
                <a:gd name="connsiteY3" fmla="*/ 415720 h 415720"/>
                <a:gd name="connsiteX4" fmla="*/ 0 w 1826979"/>
                <a:gd name="connsiteY4" fmla="*/ 0 h 415720"/>
                <a:gd name="connsiteX0" fmla="*/ 0 w 1809074"/>
                <a:gd name="connsiteY0" fmla="*/ 0 h 415720"/>
                <a:gd name="connsiteX1" fmla="*/ 1739078 w 1809074"/>
                <a:gd name="connsiteY1" fmla="*/ 0 h 415720"/>
                <a:gd name="connsiteX2" fmla="*/ 1728192 w 1809074"/>
                <a:gd name="connsiteY2" fmla="*/ 415720 h 415720"/>
                <a:gd name="connsiteX3" fmla="*/ 0 w 1809074"/>
                <a:gd name="connsiteY3" fmla="*/ 415720 h 415720"/>
                <a:gd name="connsiteX4" fmla="*/ 0 w 1809074"/>
                <a:gd name="connsiteY4" fmla="*/ 0 h 415720"/>
                <a:gd name="connsiteX0" fmla="*/ 0 w 1815780"/>
                <a:gd name="connsiteY0" fmla="*/ 0 h 424424"/>
                <a:gd name="connsiteX1" fmla="*/ 1739078 w 1815780"/>
                <a:gd name="connsiteY1" fmla="*/ 0 h 424424"/>
                <a:gd name="connsiteX2" fmla="*/ 1744521 w 1815780"/>
                <a:gd name="connsiteY2" fmla="*/ 424424 h 424424"/>
                <a:gd name="connsiteX3" fmla="*/ 0 w 1815780"/>
                <a:gd name="connsiteY3" fmla="*/ 415720 h 424424"/>
                <a:gd name="connsiteX4" fmla="*/ 0 w 1815780"/>
                <a:gd name="connsiteY4" fmla="*/ 0 h 424424"/>
                <a:gd name="connsiteX0" fmla="*/ 0 w 1797077"/>
                <a:gd name="connsiteY0" fmla="*/ 0 h 424424"/>
                <a:gd name="connsiteX1" fmla="*/ 1739078 w 1797077"/>
                <a:gd name="connsiteY1" fmla="*/ 0 h 424424"/>
                <a:gd name="connsiteX2" fmla="*/ 1744521 w 1797077"/>
                <a:gd name="connsiteY2" fmla="*/ 424424 h 424424"/>
                <a:gd name="connsiteX3" fmla="*/ 0 w 1797077"/>
                <a:gd name="connsiteY3" fmla="*/ 415720 h 424424"/>
                <a:gd name="connsiteX4" fmla="*/ 0 w 1797077"/>
                <a:gd name="connsiteY4" fmla="*/ 0 h 424424"/>
                <a:gd name="connsiteX0" fmla="*/ 0 w 1793329"/>
                <a:gd name="connsiteY0" fmla="*/ 0 h 424424"/>
                <a:gd name="connsiteX1" fmla="*/ 1739078 w 1793329"/>
                <a:gd name="connsiteY1" fmla="*/ 0 h 424424"/>
                <a:gd name="connsiteX2" fmla="*/ 1744521 w 1793329"/>
                <a:gd name="connsiteY2" fmla="*/ 424424 h 424424"/>
                <a:gd name="connsiteX3" fmla="*/ 0 w 1793329"/>
                <a:gd name="connsiteY3" fmla="*/ 415720 h 424424"/>
                <a:gd name="connsiteX4" fmla="*/ 0 w 1793329"/>
                <a:gd name="connsiteY4" fmla="*/ 0 h 424424"/>
                <a:gd name="connsiteX0" fmla="*/ 0 w 1784686"/>
                <a:gd name="connsiteY0" fmla="*/ 0 h 424424"/>
                <a:gd name="connsiteX1" fmla="*/ 1739078 w 1784686"/>
                <a:gd name="connsiteY1" fmla="*/ 0 h 424424"/>
                <a:gd name="connsiteX2" fmla="*/ 1744521 w 1784686"/>
                <a:gd name="connsiteY2" fmla="*/ 424424 h 424424"/>
                <a:gd name="connsiteX3" fmla="*/ 0 w 1784686"/>
                <a:gd name="connsiteY3" fmla="*/ 415720 h 424424"/>
                <a:gd name="connsiteX4" fmla="*/ 0 w 1784686"/>
                <a:gd name="connsiteY4" fmla="*/ 0 h 424424"/>
                <a:gd name="connsiteX0" fmla="*/ 0 w 1774940"/>
                <a:gd name="connsiteY0" fmla="*/ 0 h 424424"/>
                <a:gd name="connsiteX1" fmla="*/ 1739078 w 1774940"/>
                <a:gd name="connsiteY1" fmla="*/ 0 h 424424"/>
                <a:gd name="connsiteX2" fmla="*/ 1722750 w 1774940"/>
                <a:gd name="connsiteY2" fmla="*/ 424424 h 424424"/>
                <a:gd name="connsiteX3" fmla="*/ 0 w 1774940"/>
                <a:gd name="connsiteY3" fmla="*/ 415720 h 424424"/>
                <a:gd name="connsiteX4" fmla="*/ 0 w 1774940"/>
                <a:gd name="connsiteY4" fmla="*/ 0 h 424424"/>
                <a:gd name="connsiteX0" fmla="*/ 0 w 1802154"/>
                <a:gd name="connsiteY0" fmla="*/ 0 h 433126"/>
                <a:gd name="connsiteX1" fmla="*/ 1766292 w 1802154"/>
                <a:gd name="connsiteY1" fmla="*/ 8702 h 433126"/>
                <a:gd name="connsiteX2" fmla="*/ 1749964 w 1802154"/>
                <a:gd name="connsiteY2" fmla="*/ 433126 h 433126"/>
                <a:gd name="connsiteX3" fmla="*/ 27214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6711" h="433126">
                  <a:moveTo>
                    <a:pt x="10885" y="0"/>
                  </a:moveTo>
                  <a:lnTo>
                    <a:pt x="1760849" y="8702"/>
                  </a:lnTo>
                  <a:cubicBezTo>
                    <a:pt x="1820721" y="241911"/>
                    <a:pt x="1798949" y="278225"/>
                    <a:pt x="1744521" y="433126"/>
                  </a:cubicBezTo>
                  <a:lnTo>
                    <a:pt x="0" y="424422"/>
                  </a:lnTo>
                  <a:cubicBezTo>
                    <a:pt x="38100" y="269519"/>
                    <a:pt x="76199" y="246280"/>
                    <a:pt x="10885" y="0"/>
                  </a:cubicBezTo>
                  <a:close/>
                </a:path>
              </a:pathLst>
            </a:custGeom>
            <a:gradFill>
              <a:gsLst>
                <a:gs pos="56000">
                  <a:schemeClr val="accent3">
                    <a:lumMod val="62000"/>
                    <a:lumOff val="38000"/>
                  </a:schemeClr>
                </a:gs>
                <a:gs pos="41000">
                  <a:schemeClr val="accent3">
                    <a:lumMod val="54000"/>
                    <a:lumOff val="46000"/>
                  </a:schemeClr>
                </a:gs>
                <a:gs pos="0">
                  <a:schemeClr val="accent3">
                    <a:lumMod val="60000"/>
                  </a:schemeClr>
                </a:gs>
                <a:gs pos="100000">
                  <a:schemeClr val="accent3"/>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54" name="Rectangle 53"/>
          <p:cNvSpPr/>
          <p:nvPr/>
        </p:nvSpPr>
        <p:spPr>
          <a:xfrm>
            <a:off x="7796105" y="2475967"/>
            <a:ext cx="2026881" cy="2031325"/>
          </a:xfrm>
          <a:prstGeom prst="rect">
            <a:avLst/>
          </a:prstGeom>
        </p:spPr>
        <p:txBody>
          <a:bodyPr wrap="square">
            <a:spAutoFit/>
          </a:bodyPr>
          <a:lstStyle/>
          <a:p>
            <a:pPr algn="ctr"/>
            <a:r>
              <a:rPr lang="en-US" dirty="0" err="1" smtClean="0">
                <a:solidFill>
                  <a:schemeClr val="bg1"/>
                </a:solidFill>
              </a:rPr>
              <a:t>Masyarakat</a:t>
            </a:r>
            <a:r>
              <a:rPr lang="en-US" dirty="0" smtClean="0">
                <a:solidFill>
                  <a:schemeClr val="bg1"/>
                </a:solidFill>
              </a:rPr>
              <a:t> </a:t>
            </a:r>
            <a:r>
              <a:rPr lang="en-US" dirty="0" err="1" smtClean="0">
                <a:solidFill>
                  <a:schemeClr val="bg1"/>
                </a:solidFill>
              </a:rPr>
              <a:t>dapat</a:t>
            </a:r>
            <a:r>
              <a:rPr lang="en-US" dirty="0" smtClean="0">
                <a:solidFill>
                  <a:schemeClr val="bg1"/>
                </a:solidFill>
              </a:rPr>
              <a:t> </a:t>
            </a:r>
            <a:r>
              <a:rPr lang="en-US" dirty="0" err="1" smtClean="0">
                <a:solidFill>
                  <a:schemeClr val="bg1"/>
                </a:solidFill>
              </a:rPr>
              <a:t>mengetahui</a:t>
            </a:r>
            <a:r>
              <a:rPr lang="en-US" dirty="0" smtClean="0">
                <a:solidFill>
                  <a:schemeClr val="bg1"/>
                </a:solidFill>
              </a:rPr>
              <a:t> </a:t>
            </a:r>
            <a:r>
              <a:rPr lang="en-US" dirty="0" err="1" smtClean="0">
                <a:solidFill>
                  <a:schemeClr val="bg1"/>
                </a:solidFill>
              </a:rPr>
              <a:t>jumlah</a:t>
            </a:r>
            <a:r>
              <a:rPr lang="en-US" dirty="0" smtClean="0">
                <a:solidFill>
                  <a:schemeClr val="bg1"/>
                </a:solidFill>
              </a:rPr>
              <a:t> total </a:t>
            </a:r>
            <a:r>
              <a:rPr lang="en-US" dirty="0" err="1" smtClean="0">
                <a:solidFill>
                  <a:schemeClr val="bg1"/>
                </a:solidFill>
              </a:rPr>
              <a:t>tempat</a:t>
            </a:r>
            <a:r>
              <a:rPr lang="en-US" dirty="0" smtClean="0">
                <a:solidFill>
                  <a:schemeClr val="bg1"/>
                </a:solidFill>
              </a:rPr>
              <a:t> </a:t>
            </a:r>
            <a:r>
              <a:rPr lang="en-US" dirty="0" err="1" smtClean="0">
                <a:solidFill>
                  <a:schemeClr val="bg1"/>
                </a:solidFill>
              </a:rPr>
              <a:t>ibadah</a:t>
            </a:r>
            <a:r>
              <a:rPr lang="en-US" dirty="0" smtClean="0">
                <a:solidFill>
                  <a:schemeClr val="bg1"/>
                </a:solidFill>
              </a:rPr>
              <a:t> </a:t>
            </a:r>
            <a:r>
              <a:rPr lang="en-US" dirty="0" err="1" smtClean="0">
                <a:solidFill>
                  <a:schemeClr val="bg1"/>
                </a:solidFill>
              </a:rPr>
              <a:t>berdasarkan</a:t>
            </a:r>
            <a:r>
              <a:rPr lang="en-US" dirty="0" smtClean="0">
                <a:solidFill>
                  <a:schemeClr val="bg1"/>
                </a:solidFill>
              </a:rPr>
              <a:t> data </a:t>
            </a:r>
            <a:r>
              <a:rPr lang="en-US" dirty="0" err="1" smtClean="0">
                <a:solidFill>
                  <a:schemeClr val="bg1"/>
                </a:solidFill>
              </a:rPr>
              <a:t>dari</a:t>
            </a:r>
            <a:r>
              <a:rPr lang="en-US" dirty="0" smtClean="0">
                <a:solidFill>
                  <a:schemeClr val="bg1"/>
                </a:solidFill>
              </a:rPr>
              <a:t> </a:t>
            </a:r>
            <a:r>
              <a:rPr lang="en-US" dirty="0" err="1" smtClean="0">
                <a:solidFill>
                  <a:schemeClr val="bg1"/>
                </a:solidFill>
              </a:rPr>
              <a:t>kemenag</a:t>
            </a:r>
            <a:r>
              <a:rPr lang="en-US" dirty="0" smtClean="0">
                <a:solidFill>
                  <a:schemeClr val="bg1"/>
                </a:solidFill>
              </a:rPr>
              <a:t> NTB </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1557309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CED25F7-5C17-4FD1-A87D-D515AC2719A5}"/>
              </a:ext>
            </a:extLst>
          </p:cNvPr>
          <p:cNvSpPr/>
          <p:nvPr/>
        </p:nvSpPr>
        <p:spPr>
          <a:xfrm>
            <a:off x="0" y="6290268"/>
            <a:ext cx="12192000" cy="567732"/>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229B57D4-803D-4B34-95F1-DCD8BEFAEDF4}"/>
              </a:ext>
            </a:extLst>
          </p:cNvPr>
          <p:cNvSpPr txBox="1"/>
          <p:nvPr/>
        </p:nvSpPr>
        <p:spPr>
          <a:xfrm>
            <a:off x="7017168" y="1609592"/>
            <a:ext cx="4431061" cy="680379"/>
          </a:xfrm>
          <a:prstGeom prst="rect">
            <a:avLst/>
          </a:prstGeom>
          <a:noFill/>
        </p:spPr>
        <p:txBody>
          <a:bodyPr wrap="square" lIns="108000" rIns="108000" rtlCol="0" anchor="ctr">
            <a:spAutoFit/>
          </a:bodyPr>
          <a:lstStyle/>
          <a:p>
            <a:pPr algn="r">
              <a:lnSpc>
                <a:spcPts val="4900"/>
              </a:lnSpc>
            </a:pPr>
            <a:r>
              <a:rPr lang="en-US" altLang="ko-KR" sz="4000" b="1" dirty="0" err="1" smtClean="0">
                <a:cs typeface="Arial" pitchFamily="34" charset="0"/>
              </a:rPr>
              <a:t>Bahan</a:t>
            </a:r>
            <a:endParaRPr lang="en-US" sz="4000" b="1" dirty="0"/>
          </a:p>
        </p:txBody>
      </p:sp>
      <p:cxnSp>
        <p:nvCxnSpPr>
          <p:cNvPr id="6" name="Straight Connector 5">
            <a:extLst>
              <a:ext uri="{FF2B5EF4-FFF2-40B4-BE49-F238E27FC236}">
                <a16:creationId xmlns:a16="http://schemas.microsoft.com/office/drawing/2014/main" xmlns="" id="{F790F6C4-874A-48DB-9D07-F4B29C66146F}"/>
              </a:ext>
            </a:extLst>
          </p:cNvPr>
          <p:cNvCxnSpPr>
            <a:cxnSpLocks/>
          </p:cNvCxnSpPr>
          <p:nvPr/>
        </p:nvCxnSpPr>
        <p:spPr>
          <a:xfrm>
            <a:off x="6310104" y="2440637"/>
            <a:ext cx="5138125" cy="1"/>
          </a:xfrm>
          <a:prstGeom prst="line">
            <a:avLst/>
          </a:prstGeom>
          <a:ln w="22225" cap="rnd">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직사각형 1">
            <a:extLst>
              <a:ext uri="{FF2B5EF4-FFF2-40B4-BE49-F238E27FC236}">
                <a16:creationId xmlns:a16="http://schemas.microsoft.com/office/drawing/2014/main" xmlns="" id="{97291633-0B48-450A-B1D9-807238FBE5CF}"/>
              </a:ext>
            </a:extLst>
          </p:cNvPr>
          <p:cNvSpPr/>
          <p:nvPr/>
        </p:nvSpPr>
        <p:spPr>
          <a:xfrm>
            <a:off x="6253689" y="2631191"/>
            <a:ext cx="5340985" cy="1754326"/>
          </a:xfrm>
          <a:prstGeom prst="rect">
            <a:avLst/>
          </a:prstGeom>
        </p:spPr>
        <p:txBody>
          <a:bodyPr wrap="square">
            <a:spAutoFit/>
          </a:bodyPr>
          <a:lstStyle/>
          <a:p>
            <a:pPr marL="228600" lvl="0" indent="-228600">
              <a:buAutoNum type="arabicPeriod"/>
            </a:pPr>
            <a:r>
              <a:rPr lang="en-US" sz="1600" dirty="0" smtClean="0"/>
              <a:t>Data </a:t>
            </a:r>
            <a:r>
              <a:rPr lang="en-US" sz="1600" dirty="0" err="1"/>
              <a:t>setiap</a:t>
            </a:r>
            <a:r>
              <a:rPr lang="en-US" sz="1600" dirty="0"/>
              <a:t> </a:t>
            </a:r>
            <a:r>
              <a:rPr lang="en-US" sz="1600" dirty="0" err="1"/>
              <a:t>tempat</a:t>
            </a:r>
            <a:r>
              <a:rPr lang="en-US" sz="1600" dirty="0"/>
              <a:t> </a:t>
            </a:r>
            <a:r>
              <a:rPr lang="en-US" sz="1600" dirty="0" err="1"/>
              <a:t>ibadah</a:t>
            </a:r>
            <a:r>
              <a:rPr lang="en-US" sz="1600" dirty="0"/>
              <a:t> yang </a:t>
            </a:r>
            <a:r>
              <a:rPr lang="en-US" sz="1600" dirty="0" err="1"/>
              <a:t>ada</a:t>
            </a:r>
            <a:r>
              <a:rPr lang="en-US" sz="1600" dirty="0"/>
              <a:t> di Kota </a:t>
            </a:r>
            <a:r>
              <a:rPr lang="en-US" sz="1600" dirty="0" err="1"/>
              <a:t>Mataram</a:t>
            </a:r>
            <a:r>
              <a:rPr lang="en-US" sz="1600" dirty="0"/>
              <a:t> </a:t>
            </a:r>
            <a:r>
              <a:rPr lang="en-US" sz="1600" dirty="0" err="1"/>
              <a:t>beserta</a:t>
            </a:r>
            <a:r>
              <a:rPr lang="en-US" sz="1600" dirty="0"/>
              <a:t> </a:t>
            </a:r>
            <a:r>
              <a:rPr lang="en-US" sz="1600" dirty="0" err="1"/>
              <a:t>deskripsinya.yang</a:t>
            </a:r>
            <a:r>
              <a:rPr lang="en-US" sz="1600" dirty="0"/>
              <a:t> </a:t>
            </a:r>
            <a:r>
              <a:rPr lang="en-US" sz="1600" dirty="0" err="1"/>
              <a:t>didapat</a:t>
            </a:r>
            <a:r>
              <a:rPr lang="en-US" sz="1600" dirty="0"/>
              <a:t> </a:t>
            </a:r>
            <a:r>
              <a:rPr lang="en-US" sz="1600" dirty="0" err="1"/>
              <a:t>dari</a:t>
            </a:r>
            <a:r>
              <a:rPr lang="en-US" sz="1600" dirty="0"/>
              <a:t> </a:t>
            </a:r>
            <a:r>
              <a:rPr lang="en-US" sz="1600" dirty="0" err="1"/>
              <a:t>kemenag</a:t>
            </a:r>
            <a:r>
              <a:rPr lang="en-US" sz="1600" dirty="0"/>
              <a:t> </a:t>
            </a:r>
            <a:r>
              <a:rPr lang="en-US" sz="1600" dirty="0" smtClean="0"/>
              <a:t>NTB.</a:t>
            </a:r>
          </a:p>
          <a:p>
            <a:pPr marL="228600" lvl="0" indent="-228600">
              <a:buAutoNum type="arabicPeriod"/>
            </a:pPr>
            <a:endParaRPr lang="en-US" sz="1600" dirty="0" smtClean="0"/>
          </a:p>
          <a:p>
            <a:pPr marL="228600" lvl="0" indent="-228600">
              <a:buAutoNum type="arabicPeriod"/>
            </a:pPr>
            <a:r>
              <a:rPr lang="id-ID" sz="1600" dirty="0" smtClean="0"/>
              <a:t>Data </a:t>
            </a:r>
            <a:r>
              <a:rPr lang="id-ID" sz="1600" i="1" dirty="0"/>
              <a:t>latitude</a:t>
            </a:r>
            <a:r>
              <a:rPr lang="id-ID" sz="1600" dirty="0"/>
              <a:t> dan </a:t>
            </a:r>
            <a:r>
              <a:rPr lang="id-ID" sz="1600" i="1" dirty="0"/>
              <a:t>longitude</a:t>
            </a:r>
            <a:r>
              <a:rPr lang="id-ID" sz="1600" dirty="0"/>
              <a:t> tempat ibadah di Kota </a:t>
            </a:r>
            <a:r>
              <a:rPr lang="id-ID" sz="1600" dirty="0" smtClean="0"/>
              <a:t>Mataram</a:t>
            </a:r>
            <a:r>
              <a:rPr lang="id-ID" sz="1200" dirty="0" smtClean="0"/>
              <a:t>.</a:t>
            </a:r>
            <a:endParaRPr lang="en-US" sz="1200" dirty="0" smtClean="0"/>
          </a:p>
          <a:p>
            <a:pPr marL="228600" lvl="0" indent="-228600">
              <a:buAutoNum type="arabicPeriod"/>
            </a:pPr>
            <a:endParaRPr lang="en-US" sz="1200" dirty="0" smtClean="0"/>
          </a:p>
          <a:p>
            <a:pPr marL="228600" lvl="0" indent="-228600">
              <a:buAutoNum type="arabicPeriod"/>
            </a:pPr>
            <a:r>
              <a:rPr lang="en-US" sz="1600" dirty="0" smtClean="0"/>
              <a:t>Data </a:t>
            </a:r>
            <a:r>
              <a:rPr lang="en-US" sz="1600" dirty="0" err="1" smtClean="0"/>
              <a:t>kuesioner</a:t>
            </a:r>
            <a:r>
              <a:rPr lang="en-US" sz="1600" dirty="0" smtClean="0"/>
              <a:t> </a:t>
            </a:r>
            <a:r>
              <a:rPr lang="en-US" sz="1600" dirty="0" err="1" smtClean="0"/>
              <a:t>untuk</a:t>
            </a:r>
            <a:r>
              <a:rPr lang="en-US" sz="1600" dirty="0" smtClean="0"/>
              <a:t> </a:t>
            </a:r>
            <a:r>
              <a:rPr lang="en-US" sz="1600" dirty="0" err="1" smtClean="0"/>
              <a:t>mendukung</a:t>
            </a:r>
            <a:r>
              <a:rPr lang="en-US" sz="1600" dirty="0" smtClean="0"/>
              <a:t> </a:t>
            </a:r>
            <a:r>
              <a:rPr lang="en-US" sz="1600" dirty="0" err="1" smtClean="0"/>
              <a:t>pembuatan</a:t>
            </a:r>
            <a:r>
              <a:rPr lang="en-US" sz="1600" dirty="0" smtClean="0"/>
              <a:t> system</a:t>
            </a:r>
            <a:endParaRPr lang="en-US" sz="1200" dirty="0" smtClean="0"/>
          </a:p>
        </p:txBody>
      </p:sp>
      <p:grpSp>
        <p:nvGrpSpPr>
          <p:cNvPr id="27" name="Group 26">
            <a:extLst>
              <a:ext uri="{FF2B5EF4-FFF2-40B4-BE49-F238E27FC236}">
                <a16:creationId xmlns:a16="http://schemas.microsoft.com/office/drawing/2014/main" xmlns="" id="{53C18C21-13C0-4B76-BF4D-DFB0B0B010EE}"/>
              </a:ext>
            </a:extLst>
          </p:cNvPr>
          <p:cNvGrpSpPr/>
          <p:nvPr/>
        </p:nvGrpSpPr>
        <p:grpSpPr>
          <a:xfrm>
            <a:off x="399064" y="0"/>
            <a:ext cx="11334522" cy="1366576"/>
            <a:chOff x="399064" y="0"/>
            <a:chExt cx="11334522" cy="1366576"/>
          </a:xfrm>
          <a:solidFill>
            <a:schemeClr val="accent4">
              <a:alpha val="70000"/>
            </a:schemeClr>
          </a:solidFill>
        </p:grpSpPr>
        <p:sp>
          <p:nvSpPr>
            <p:cNvPr id="11" name="Freeform: Shape 10">
              <a:extLst>
                <a:ext uri="{FF2B5EF4-FFF2-40B4-BE49-F238E27FC236}">
                  <a16:creationId xmlns:a16="http://schemas.microsoft.com/office/drawing/2014/main" xmlns="" id="{D724C55C-E664-4288-B722-6745634C4113}"/>
                </a:ext>
              </a:extLst>
            </p:cNvPr>
            <p:cNvSpPr/>
            <p:nvPr/>
          </p:nvSpPr>
          <p:spPr>
            <a:xfrm>
              <a:off x="399064" y="0"/>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BF3285AE-06DE-43E7-BD6C-CE2BFF56867F}"/>
                </a:ext>
              </a:extLst>
            </p:cNvPr>
            <p:cNvSpPr/>
            <p:nvPr/>
          </p:nvSpPr>
          <p:spPr>
            <a:xfrm>
              <a:off x="1099048" y="0"/>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D54DF2FA-8A79-44F9-A8FF-628241AFBD29}"/>
                </a:ext>
              </a:extLst>
            </p:cNvPr>
            <p:cNvSpPr/>
            <p:nvPr/>
          </p:nvSpPr>
          <p:spPr>
            <a:xfrm>
              <a:off x="1878594" y="0"/>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grpFill/>
            <a:ln w="9525" cap="flat">
              <a:noFill/>
              <a:prstDash val="solid"/>
              <a:miter/>
            </a:ln>
          </p:spPr>
          <p:txBody>
            <a:bodyPr rtlCol="0" anchor="ctr"/>
            <a:lstStyle/>
            <a:p>
              <a:pPr algn="ctr"/>
              <a:endParaRPr lang="en-US"/>
            </a:p>
          </p:txBody>
        </p:sp>
        <p:sp>
          <p:nvSpPr>
            <p:cNvPr id="14" name="Freeform: Shape 13">
              <a:extLst>
                <a:ext uri="{FF2B5EF4-FFF2-40B4-BE49-F238E27FC236}">
                  <a16:creationId xmlns:a16="http://schemas.microsoft.com/office/drawing/2014/main" xmlns="" id="{D4B78CAA-F997-4063-BC49-60E39DF574A6}"/>
                </a:ext>
              </a:extLst>
            </p:cNvPr>
            <p:cNvSpPr/>
            <p:nvPr/>
          </p:nvSpPr>
          <p:spPr>
            <a:xfrm>
              <a:off x="2578578" y="0"/>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grpFill/>
            <a:ln w="9525" cap="flat">
              <a:noFill/>
              <a:prstDash val="solid"/>
              <a:miter/>
            </a:ln>
          </p:spPr>
          <p:txBody>
            <a:bodyPr rtlCol="0" anchor="ctr"/>
            <a:lstStyle/>
            <a:p>
              <a:pPr algn="ctr"/>
              <a:endParaRPr lang="en-US"/>
            </a:p>
          </p:txBody>
        </p:sp>
        <p:sp>
          <p:nvSpPr>
            <p:cNvPr id="15" name="Freeform: Shape 14">
              <a:extLst>
                <a:ext uri="{FF2B5EF4-FFF2-40B4-BE49-F238E27FC236}">
                  <a16:creationId xmlns:a16="http://schemas.microsoft.com/office/drawing/2014/main" xmlns="" id="{D9695B54-026D-436A-9A39-B6273303D7C3}"/>
                </a:ext>
              </a:extLst>
            </p:cNvPr>
            <p:cNvSpPr/>
            <p:nvPr/>
          </p:nvSpPr>
          <p:spPr>
            <a:xfrm>
              <a:off x="3358124" y="0"/>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grpFill/>
            <a:ln w="9525" cap="flat">
              <a:noFill/>
              <a:prstDash val="solid"/>
              <a:miter/>
            </a:ln>
          </p:spPr>
          <p:txBody>
            <a:bodyPr rtlCol="0" anchor="ctr"/>
            <a:lstStyle/>
            <a:p>
              <a:pPr algn="ctr"/>
              <a:endParaRPr lang="en-US"/>
            </a:p>
          </p:txBody>
        </p:sp>
        <p:sp>
          <p:nvSpPr>
            <p:cNvPr id="16" name="Freeform: Shape 15">
              <a:extLst>
                <a:ext uri="{FF2B5EF4-FFF2-40B4-BE49-F238E27FC236}">
                  <a16:creationId xmlns:a16="http://schemas.microsoft.com/office/drawing/2014/main" xmlns="" id="{2C7D0C00-26AA-4FC7-B19C-00DE2C1481E7}"/>
                </a:ext>
              </a:extLst>
            </p:cNvPr>
            <p:cNvSpPr/>
            <p:nvPr/>
          </p:nvSpPr>
          <p:spPr>
            <a:xfrm>
              <a:off x="4058108" y="0"/>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grpFill/>
            <a:ln w="9525" cap="flat">
              <a:noFill/>
              <a:prstDash val="solid"/>
              <a:miter/>
            </a:ln>
          </p:spPr>
          <p:txBody>
            <a:bodyPr rtlCol="0" anchor="ctr"/>
            <a:lstStyle/>
            <a:p>
              <a:pPr algn="ctr"/>
              <a:endParaRPr lang="en-US"/>
            </a:p>
          </p:txBody>
        </p:sp>
        <p:sp>
          <p:nvSpPr>
            <p:cNvPr id="17" name="Freeform: Shape 16">
              <a:extLst>
                <a:ext uri="{FF2B5EF4-FFF2-40B4-BE49-F238E27FC236}">
                  <a16:creationId xmlns:a16="http://schemas.microsoft.com/office/drawing/2014/main" xmlns="" id="{8089CCC7-C6D6-4E54-BC0D-702EDD9CAD99}"/>
                </a:ext>
              </a:extLst>
            </p:cNvPr>
            <p:cNvSpPr/>
            <p:nvPr/>
          </p:nvSpPr>
          <p:spPr>
            <a:xfrm>
              <a:off x="4837654" y="0"/>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grpFill/>
            <a:ln w="9525" cap="flat">
              <a:noFill/>
              <a:prstDash val="solid"/>
              <a:miter/>
            </a:ln>
          </p:spPr>
          <p:txBody>
            <a:bodyPr rtlCol="0" anchor="ctr"/>
            <a:lstStyle/>
            <a:p>
              <a:pPr algn="ctr"/>
              <a:endParaRPr lang="en-US"/>
            </a:p>
          </p:txBody>
        </p:sp>
        <p:sp>
          <p:nvSpPr>
            <p:cNvPr id="18" name="Freeform: Shape 17">
              <a:extLst>
                <a:ext uri="{FF2B5EF4-FFF2-40B4-BE49-F238E27FC236}">
                  <a16:creationId xmlns:a16="http://schemas.microsoft.com/office/drawing/2014/main" xmlns="" id="{E2E957C3-7392-488B-81BC-CF51523B5D89}"/>
                </a:ext>
              </a:extLst>
            </p:cNvPr>
            <p:cNvSpPr/>
            <p:nvPr/>
          </p:nvSpPr>
          <p:spPr>
            <a:xfrm>
              <a:off x="5537638" y="0"/>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grpFill/>
            <a:ln w="9525" cap="flat">
              <a:noFill/>
              <a:prstDash val="solid"/>
              <a:miter/>
            </a:ln>
          </p:spPr>
          <p:txBody>
            <a:bodyPr rtlCol="0" anchor="ctr"/>
            <a:lstStyle/>
            <a:p>
              <a:pPr algn="ctr"/>
              <a:endParaRPr lang="en-US"/>
            </a:p>
          </p:txBody>
        </p:sp>
        <p:sp>
          <p:nvSpPr>
            <p:cNvPr id="19" name="Freeform: Shape 18">
              <a:extLst>
                <a:ext uri="{FF2B5EF4-FFF2-40B4-BE49-F238E27FC236}">
                  <a16:creationId xmlns:a16="http://schemas.microsoft.com/office/drawing/2014/main" xmlns="" id="{56BBDEAD-C1A1-4902-A743-7BA1681CEE44}"/>
                </a:ext>
              </a:extLst>
            </p:cNvPr>
            <p:cNvSpPr/>
            <p:nvPr/>
          </p:nvSpPr>
          <p:spPr>
            <a:xfrm>
              <a:off x="6317184" y="0"/>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grpFill/>
            <a:ln w="9525" cap="flat">
              <a:noFill/>
              <a:prstDash val="solid"/>
              <a:miter/>
            </a:ln>
          </p:spPr>
          <p:txBody>
            <a:bodyPr rtlCol="0" anchor="ctr"/>
            <a:lstStyle/>
            <a:p>
              <a:pPr algn="ctr"/>
              <a:endParaRPr lang="en-US"/>
            </a:p>
          </p:txBody>
        </p:sp>
        <p:sp>
          <p:nvSpPr>
            <p:cNvPr id="20" name="Freeform: Shape 19">
              <a:extLst>
                <a:ext uri="{FF2B5EF4-FFF2-40B4-BE49-F238E27FC236}">
                  <a16:creationId xmlns:a16="http://schemas.microsoft.com/office/drawing/2014/main" xmlns="" id="{0DDCDBCA-9100-4D9C-A6BF-F30A80EF40A6}"/>
                </a:ext>
              </a:extLst>
            </p:cNvPr>
            <p:cNvSpPr/>
            <p:nvPr/>
          </p:nvSpPr>
          <p:spPr>
            <a:xfrm>
              <a:off x="7017168" y="0"/>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grpFill/>
            <a:ln w="9525" cap="flat">
              <a:noFill/>
              <a:prstDash val="solid"/>
              <a:miter/>
            </a:ln>
          </p:spPr>
          <p:txBody>
            <a:bodyPr rtlCol="0" anchor="ctr"/>
            <a:lstStyle/>
            <a:p>
              <a:pPr algn="ctr"/>
              <a:endParaRPr lang="en-US"/>
            </a:p>
          </p:txBody>
        </p:sp>
        <p:sp>
          <p:nvSpPr>
            <p:cNvPr id="21" name="Freeform: Shape 20">
              <a:extLst>
                <a:ext uri="{FF2B5EF4-FFF2-40B4-BE49-F238E27FC236}">
                  <a16:creationId xmlns:a16="http://schemas.microsoft.com/office/drawing/2014/main" xmlns="" id="{61B56CB6-D2F0-4637-9A17-955E88AB836A}"/>
                </a:ext>
              </a:extLst>
            </p:cNvPr>
            <p:cNvSpPr/>
            <p:nvPr/>
          </p:nvSpPr>
          <p:spPr>
            <a:xfrm>
              <a:off x="7796714" y="0"/>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grpFill/>
            <a:ln w="9525" cap="flat">
              <a:noFill/>
              <a:prstDash val="solid"/>
              <a:miter/>
            </a:ln>
          </p:spPr>
          <p:txBody>
            <a:bodyPr rtlCol="0" anchor="ctr"/>
            <a:lstStyle/>
            <a:p>
              <a:pPr algn="ctr"/>
              <a:endParaRPr lang="en-US"/>
            </a:p>
          </p:txBody>
        </p:sp>
        <p:sp>
          <p:nvSpPr>
            <p:cNvPr id="22" name="Freeform: Shape 21">
              <a:extLst>
                <a:ext uri="{FF2B5EF4-FFF2-40B4-BE49-F238E27FC236}">
                  <a16:creationId xmlns:a16="http://schemas.microsoft.com/office/drawing/2014/main" xmlns="" id="{418A2F09-0B90-4419-A6C6-8B01D4BC2B1D}"/>
                </a:ext>
              </a:extLst>
            </p:cNvPr>
            <p:cNvSpPr/>
            <p:nvPr/>
          </p:nvSpPr>
          <p:spPr>
            <a:xfrm>
              <a:off x="8496698" y="0"/>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grpFill/>
            <a:ln w="9525" cap="flat">
              <a:noFill/>
              <a:prstDash val="solid"/>
              <a:miter/>
            </a:ln>
          </p:spPr>
          <p:txBody>
            <a:bodyPr rtlCol="0" anchor="ctr"/>
            <a:lstStyle/>
            <a:p>
              <a:pPr algn="ctr"/>
              <a:endParaRPr lang="en-US"/>
            </a:p>
          </p:txBody>
        </p:sp>
        <p:sp>
          <p:nvSpPr>
            <p:cNvPr id="23" name="Freeform: Shape 22">
              <a:extLst>
                <a:ext uri="{FF2B5EF4-FFF2-40B4-BE49-F238E27FC236}">
                  <a16:creationId xmlns:a16="http://schemas.microsoft.com/office/drawing/2014/main" xmlns="" id="{23FEE844-33B0-4EF3-A352-098C8B604C73}"/>
                </a:ext>
              </a:extLst>
            </p:cNvPr>
            <p:cNvSpPr/>
            <p:nvPr/>
          </p:nvSpPr>
          <p:spPr>
            <a:xfrm>
              <a:off x="9276244" y="0"/>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grpFill/>
            <a:ln w="9525" cap="flat">
              <a:noFill/>
              <a:prstDash val="solid"/>
              <a:miter/>
            </a:ln>
          </p:spPr>
          <p:txBody>
            <a:bodyPr rtlCol="0" anchor="ctr"/>
            <a:lstStyle/>
            <a:p>
              <a:pPr algn="ctr"/>
              <a:endParaRPr lang="en-US"/>
            </a:p>
          </p:txBody>
        </p:sp>
        <p:sp>
          <p:nvSpPr>
            <p:cNvPr id="24" name="Freeform: Shape 23">
              <a:extLst>
                <a:ext uri="{FF2B5EF4-FFF2-40B4-BE49-F238E27FC236}">
                  <a16:creationId xmlns:a16="http://schemas.microsoft.com/office/drawing/2014/main" xmlns="" id="{694D0765-20ED-4DF5-BB3C-AF6BB9C2852D}"/>
                </a:ext>
              </a:extLst>
            </p:cNvPr>
            <p:cNvSpPr/>
            <p:nvPr/>
          </p:nvSpPr>
          <p:spPr>
            <a:xfrm>
              <a:off x="9976228" y="0"/>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grpFill/>
            <a:ln w="9525" cap="flat">
              <a:noFill/>
              <a:prstDash val="solid"/>
              <a:miter/>
            </a:ln>
          </p:spPr>
          <p:txBody>
            <a:bodyPr rtlCol="0" anchor="ctr"/>
            <a:lstStyle/>
            <a:p>
              <a:pPr algn="ctr"/>
              <a:endParaRPr lang="en-US"/>
            </a:p>
          </p:txBody>
        </p:sp>
        <p:sp>
          <p:nvSpPr>
            <p:cNvPr id="25" name="Freeform: Shape 24">
              <a:extLst>
                <a:ext uri="{FF2B5EF4-FFF2-40B4-BE49-F238E27FC236}">
                  <a16:creationId xmlns:a16="http://schemas.microsoft.com/office/drawing/2014/main" xmlns="" id="{711E7879-90BC-448D-9ECF-B06FE98E54D8}"/>
                </a:ext>
              </a:extLst>
            </p:cNvPr>
            <p:cNvSpPr/>
            <p:nvPr/>
          </p:nvSpPr>
          <p:spPr>
            <a:xfrm>
              <a:off x="10755774" y="0"/>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grpFill/>
            <a:ln w="9525" cap="flat">
              <a:noFill/>
              <a:prstDash val="solid"/>
              <a:miter/>
            </a:ln>
          </p:spPr>
          <p:txBody>
            <a:bodyPr rtlCol="0" anchor="ctr"/>
            <a:lstStyle/>
            <a:p>
              <a:pPr algn="ctr"/>
              <a:endParaRPr lang="en-US"/>
            </a:p>
          </p:txBody>
        </p:sp>
        <p:sp>
          <p:nvSpPr>
            <p:cNvPr id="26" name="Freeform: Shape 25">
              <a:extLst>
                <a:ext uri="{FF2B5EF4-FFF2-40B4-BE49-F238E27FC236}">
                  <a16:creationId xmlns:a16="http://schemas.microsoft.com/office/drawing/2014/main" xmlns="" id="{5A1D0981-00B0-4DD7-B279-3D1494C3A490}"/>
                </a:ext>
              </a:extLst>
            </p:cNvPr>
            <p:cNvSpPr/>
            <p:nvPr/>
          </p:nvSpPr>
          <p:spPr>
            <a:xfrm>
              <a:off x="11455763" y="0"/>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grpFill/>
            <a:ln w="9525" cap="flat">
              <a:noFill/>
              <a:prstDash val="solid"/>
              <a:miter/>
            </a:ln>
          </p:spPr>
          <p:txBody>
            <a:bodyPr rtlCol="0" anchor="ctr"/>
            <a:lstStyle/>
            <a:p>
              <a:pPr algn="ctr"/>
              <a:endParaRPr lang="en-US"/>
            </a:p>
          </p:txBody>
        </p:sp>
      </p:grpSp>
      <p:sp>
        <p:nvSpPr>
          <p:cNvPr id="28" name="TextBox 27">
            <a:extLst>
              <a:ext uri="{FF2B5EF4-FFF2-40B4-BE49-F238E27FC236}">
                <a16:creationId xmlns:a16="http://schemas.microsoft.com/office/drawing/2014/main" xmlns="" id="{229B57D4-803D-4B34-95F1-DCD8BEFAEDF4}"/>
              </a:ext>
            </a:extLst>
          </p:cNvPr>
          <p:cNvSpPr txBox="1"/>
          <p:nvPr/>
        </p:nvSpPr>
        <p:spPr>
          <a:xfrm>
            <a:off x="196653" y="1609592"/>
            <a:ext cx="4431061" cy="680379"/>
          </a:xfrm>
          <a:prstGeom prst="rect">
            <a:avLst/>
          </a:prstGeom>
          <a:noFill/>
        </p:spPr>
        <p:txBody>
          <a:bodyPr wrap="square" lIns="108000" rIns="108000" rtlCol="0" anchor="ctr">
            <a:spAutoFit/>
          </a:bodyPr>
          <a:lstStyle/>
          <a:p>
            <a:pPr>
              <a:lnSpc>
                <a:spcPts val="4900"/>
              </a:lnSpc>
            </a:pPr>
            <a:r>
              <a:rPr lang="en-US" altLang="ko-KR" sz="4000" b="1" dirty="0" err="1" smtClean="0">
                <a:cs typeface="Arial" pitchFamily="34" charset="0"/>
              </a:rPr>
              <a:t>Alat</a:t>
            </a:r>
            <a:endParaRPr lang="en-US" sz="4000" b="1" dirty="0"/>
          </a:p>
        </p:txBody>
      </p:sp>
      <p:cxnSp>
        <p:nvCxnSpPr>
          <p:cNvPr id="29" name="Straight Connector 28">
            <a:extLst>
              <a:ext uri="{FF2B5EF4-FFF2-40B4-BE49-F238E27FC236}">
                <a16:creationId xmlns:a16="http://schemas.microsoft.com/office/drawing/2014/main" xmlns="" id="{F790F6C4-874A-48DB-9D07-F4B29C66146F}"/>
              </a:ext>
            </a:extLst>
          </p:cNvPr>
          <p:cNvCxnSpPr>
            <a:cxnSpLocks/>
          </p:cNvCxnSpPr>
          <p:nvPr/>
        </p:nvCxnSpPr>
        <p:spPr>
          <a:xfrm>
            <a:off x="253068" y="2440637"/>
            <a:ext cx="5138125" cy="1"/>
          </a:xfrm>
          <a:prstGeom prst="line">
            <a:avLst/>
          </a:prstGeom>
          <a:ln w="22225" cap="rnd">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직사각형 1">
            <a:extLst>
              <a:ext uri="{FF2B5EF4-FFF2-40B4-BE49-F238E27FC236}">
                <a16:creationId xmlns:a16="http://schemas.microsoft.com/office/drawing/2014/main" xmlns="" id="{97291633-0B48-450A-B1D9-807238FBE5CF}"/>
              </a:ext>
            </a:extLst>
          </p:cNvPr>
          <p:cNvSpPr/>
          <p:nvPr/>
        </p:nvSpPr>
        <p:spPr>
          <a:xfrm>
            <a:off x="196653" y="2631191"/>
            <a:ext cx="5340985" cy="2492990"/>
          </a:xfrm>
          <a:prstGeom prst="rect">
            <a:avLst/>
          </a:prstGeom>
        </p:spPr>
        <p:txBody>
          <a:bodyPr wrap="square">
            <a:spAutoFit/>
          </a:bodyPr>
          <a:lstStyle/>
          <a:p>
            <a:pPr marL="228600" lvl="0" indent="-228600">
              <a:buAutoNum type="arabicPeriod"/>
            </a:pPr>
            <a:r>
              <a:rPr lang="en-US" sz="1200" dirty="0" smtClean="0"/>
              <a:t>Laptop </a:t>
            </a:r>
            <a:r>
              <a:rPr lang="en-US" sz="1200" dirty="0"/>
              <a:t>ACER Aspire 4739 </a:t>
            </a:r>
            <a:r>
              <a:rPr lang="en-US" sz="1200" dirty="0" err="1"/>
              <a:t>dengan</a:t>
            </a:r>
            <a:r>
              <a:rPr lang="en-US" sz="1200" dirty="0"/>
              <a:t> </a:t>
            </a:r>
            <a:r>
              <a:rPr lang="en-US" sz="1200" i="1" dirty="0"/>
              <a:t>processor</a:t>
            </a:r>
            <a:r>
              <a:rPr lang="en-US" sz="1200" dirty="0"/>
              <a:t> Core i3 2.4GbHz </a:t>
            </a:r>
            <a:r>
              <a:rPr lang="en-US" sz="1200" i="1" dirty="0" err="1"/>
              <a:t>hardisk</a:t>
            </a:r>
            <a:r>
              <a:rPr lang="en-US" sz="1200" dirty="0"/>
              <a:t> 500 Gb </a:t>
            </a:r>
            <a:r>
              <a:rPr lang="en-US" sz="1200" dirty="0" err="1"/>
              <a:t>menggunakan</a:t>
            </a:r>
            <a:r>
              <a:rPr lang="en-US" sz="1200" dirty="0"/>
              <a:t> OS (</a:t>
            </a:r>
            <a:r>
              <a:rPr lang="en-US" sz="1200" i="1" dirty="0"/>
              <a:t>operating system</a:t>
            </a:r>
            <a:r>
              <a:rPr lang="en-US" sz="1200" dirty="0"/>
              <a:t>) Windows 10 </a:t>
            </a:r>
            <a:r>
              <a:rPr lang="en-US" sz="1200" dirty="0" smtClean="0"/>
              <a:t>Pro.</a:t>
            </a:r>
          </a:p>
          <a:p>
            <a:pPr marL="228600" lvl="0" indent="-228600">
              <a:buAutoNum type="arabicPeriod"/>
            </a:pPr>
            <a:r>
              <a:rPr lang="en-US" sz="1200" i="1" dirty="0" err="1" smtClean="0"/>
              <a:t>CodeIgniter</a:t>
            </a:r>
            <a:r>
              <a:rPr lang="en-US" sz="1200" i="1" dirty="0"/>
              <a:t>, </a:t>
            </a:r>
            <a:r>
              <a:rPr lang="en-US" sz="1200" dirty="0" err="1"/>
              <a:t>merupakan</a:t>
            </a:r>
            <a:r>
              <a:rPr lang="en-US" sz="1200" dirty="0"/>
              <a:t> </a:t>
            </a:r>
            <a:r>
              <a:rPr lang="en-US" sz="1200" i="1" dirty="0"/>
              <a:t>framework </a:t>
            </a:r>
            <a:r>
              <a:rPr lang="en-US" sz="1200" dirty="0" err="1"/>
              <a:t>bahasa</a:t>
            </a:r>
            <a:r>
              <a:rPr lang="en-US" sz="1200" dirty="0"/>
              <a:t> </a:t>
            </a:r>
            <a:r>
              <a:rPr lang="en-US" sz="1200" dirty="0" err="1"/>
              <a:t>pemrograman</a:t>
            </a:r>
            <a:r>
              <a:rPr lang="en-US" sz="1200" dirty="0"/>
              <a:t> PHP yang </a:t>
            </a:r>
            <a:r>
              <a:rPr lang="en-US" sz="1200" dirty="0" err="1"/>
              <a:t>digunakan</a:t>
            </a:r>
            <a:r>
              <a:rPr lang="en-US" sz="1200" dirty="0"/>
              <a:t> </a:t>
            </a:r>
            <a:r>
              <a:rPr lang="en-US" sz="1200" dirty="0" err="1"/>
              <a:t>untuk</a:t>
            </a:r>
            <a:r>
              <a:rPr lang="en-US" sz="1200" dirty="0"/>
              <a:t> </a:t>
            </a:r>
            <a:r>
              <a:rPr lang="en-US" sz="1200" dirty="0" err="1"/>
              <a:t>membangun</a:t>
            </a:r>
            <a:r>
              <a:rPr lang="en-US" sz="1200" dirty="0"/>
              <a:t> </a:t>
            </a:r>
            <a:r>
              <a:rPr lang="en-US" sz="1200" dirty="0" err="1"/>
              <a:t>sistem</a:t>
            </a:r>
            <a:r>
              <a:rPr lang="en-US" sz="1200" dirty="0"/>
              <a:t> </a:t>
            </a:r>
            <a:r>
              <a:rPr lang="en-US" sz="1200" dirty="0" err="1"/>
              <a:t>berbasis</a:t>
            </a:r>
            <a:r>
              <a:rPr lang="en-US" sz="1200" dirty="0"/>
              <a:t> </a:t>
            </a:r>
            <a:r>
              <a:rPr lang="en-US" sz="1200" i="1" dirty="0" smtClean="0"/>
              <a:t>web</a:t>
            </a:r>
            <a:r>
              <a:rPr lang="en-US" sz="1200" dirty="0" smtClean="0"/>
              <a:t>.</a:t>
            </a:r>
          </a:p>
          <a:p>
            <a:pPr marL="228600" lvl="0" indent="-228600">
              <a:buAutoNum type="arabicPeriod"/>
            </a:pPr>
            <a:r>
              <a:rPr lang="en-US" sz="1200" dirty="0" smtClean="0"/>
              <a:t>XAMPP</a:t>
            </a:r>
            <a:r>
              <a:rPr lang="en-US" sz="1200" dirty="0"/>
              <a:t>, </a:t>
            </a:r>
            <a:r>
              <a:rPr lang="en-US" sz="1200" dirty="0" err="1"/>
              <a:t>sebagai</a:t>
            </a:r>
            <a:r>
              <a:rPr lang="en-US" sz="1200" dirty="0"/>
              <a:t> </a:t>
            </a:r>
            <a:r>
              <a:rPr lang="en-US" sz="1200" dirty="0" err="1"/>
              <a:t>peneydia</a:t>
            </a:r>
            <a:r>
              <a:rPr lang="en-US" sz="1200" dirty="0"/>
              <a:t> </a:t>
            </a:r>
            <a:r>
              <a:rPr lang="en-US" sz="1200" i="1" dirty="0"/>
              <a:t>localhost web </a:t>
            </a:r>
            <a:r>
              <a:rPr lang="en-US" sz="1200" i="1" dirty="0" smtClean="0"/>
              <a:t>server.</a:t>
            </a:r>
            <a:endParaRPr lang="en-US" sz="1200" dirty="0"/>
          </a:p>
          <a:p>
            <a:pPr marL="228600" lvl="0" indent="-228600">
              <a:buAutoNum type="arabicPeriod"/>
            </a:pPr>
            <a:r>
              <a:rPr lang="en-US" sz="1200" dirty="0" smtClean="0"/>
              <a:t>MySQL</a:t>
            </a:r>
            <a:r>
              <a:rPr lang="en-US" sz="1200" dirty="0"/>
              <a:t>, </a:t>
            </a:r>
            <a:r>
              <a:rPr lang="en-US" sz="1200" dirty="0" err="1"/>
              <a:t>sebagai</a:t>
            </a:r>
            <a:r>
              <a:rPr lang="en-US" sz="1200" dirty="0"/>
              <a:t> </a:t>
            </a:r>
            <a:r>
              <a:rPr lang="en-US" sz="1200" i="1" dirty="0"/>
              <a:t>server </a:t>
            </a:r>
            <a:r>
              <a:rPr lang="en-US" sz="1200" i="1" dirty="0" smtClean="0"/>
              <a:t>database.</a:t>
            </a:r>
            <a:endParaRPr lang="en-US" sz="1200" dirty="0"/>
          </a:p>
          <a:p>
            <a:pPr marL="228600" lvl="0" indent="-228600">
              <a:buAutoNum type="arabicPeriod"/>
            </a:pPr>
            <a:r>
              <a:rPr lang="en-US" sz="1200" dirty="0" err="1" smtClean="0"/>
              <a:t>isual</a:t>
            </a:r>
            <a:r>
              <a:rPr lang="en-US" sz="1200" dirty="0" smtClean="0"/>
              <a:t> </a:t>
            </a:r>
            <a:r>
              <a:rPr lang="en-US" sz="1200" dirty="0"/>
              <a:t>Studio Code</a:t>
            </a:r>
            <a:r>
              <a:rPr lang="en-US" sz="1200" i="1" dirty="0"/>
              <a:t>, </a:t>
            </a:r>
            <a:r>
              <a:rPr lang="en-US" sz="1200" dirty="0" err="1"/>
              <a:t>sebagai</a:t>
            </a:r>
            <a:r>
              <a:rPr lang="en-US" sz="1200" dirty="0"/>
              <a:t> </a:t>
            </a:r>
            <a:r>
              <a:rPr lang="en-US" sz="1200" i="1" dirty="0"/>
              <a:t>text</a:t>
            </a:r>
            <a:r>
              <a:rPr lang="en-US" sz="1200" dirty="0"/>
              <a:t> editor </a:t>
            </a:r>
            <a:r>
              <a:rPr lang="en-US" sz="1200" dirty="0" err="1"/>
              <a:t>pada</a:t>
            </a:r>
            <a:r>
              <a:rPr lang="en-US" sz="1200" dirty="0"/>
              <a:t> </a:t>
            </a:r>
            <a:r>
              <a:rPr lang="en-US" sz="1200" dirty="0" err="1"/>
              <a:t>saat</a:t>
            </a:r>
            <a:r>
              <a:rPr lang="en-US" sz="1200" dirty="0"/>
              <a:t> </a:t>
            </a:r>
            <a:r>
              <a:rPr lang="en-US" sz="1200" dirty="0" err="1"/>
              <a:t>melakukan</a:t>
            </a:r>
            <a:r>
              <a:rPr lang="en-US" sz="1200" dirty="0"/>
              <a:t> proses </a:t>
            </a:r>
            <a:r>
              <a:rPr lang="en-US" sz="1200" i="1" dirty="0" smtClean="0"/>
              <a:t>coding.</a:t>
            </a:r>
            <a:endParaRPr lang="en-US" sz="1200" dirty="0"/>
          </a:p>
          <a:p>
            <a:pPr marL="228600" lvl="0" indent="-228600">
              <a:buAutoNum type="arabicPeriod"/>
            </a:pPr>
            <a:r>
              <a:rPr lang="en-US" sz="1200" dirty="0" smtClean="0"/>
              <a:t>Microsoft </a:t>
            </a:r>
            <a:r>
              <a:rPr lang="en-US" sz="1200" dirty="0"/>
              <a:t>Word</a:t>
            </a:r>
            <a:r>
              <a:rPr lang="en-US" sz="1200" i="1" dirty="0"/>
              <a:t> </a:t>
            </a:r>
            <a:r>
              <a:rPr lang="en-US" sz="1200" dirty="0"/>
              <a:t>2016</a:t>
            </a:r>
            <a:r>
              <a:rPr lang="en-US" sz="1200" i="1" dirty="0"/>
              <a:t>, </a:t>
            </a:r>
            <a:r>
              <a:rPr lang="en-US" sz="1200" dirty="0" err="1"/>
              <a:t>digunakan</a:t>
            </a:r>
            <a:r>
              <a:rPr lang="en-US" sz="1200" dirty="0"/>
              <a:t> </a:t>
            </a:r>
            <a:r>
              <a:rPr lang="en-US" sz="1200" dirty="0" err="1"/>
              <a:t>untuk</a:t>
            </a:r>
            <a:r>
              <a:rPr lang="en-US" sz="1200" dirty="0"/>
              <a:t> </a:t>
            </a:r>
            <a:r>
              <a:rPr lang="en-US" sz="1200" dirty="0" err="1"/>
              <a:t>menyusun</a:t>
            </a:r>
            <a:r>
              <a:rPr lang="en-US" sz="1200" dirty="0"/>
              <a:t> </a:t>
            </a:r>
            <a:r>
              <a:rPr lang="en-US" sz="1200" dirty="0" err="1" smtClean="0"/>
              <a:t>laporan</a:t>
            </a:r>
            <a:r>
              <a:rPr lang="en-US" sz="1200" dirty="0" smtClean="0"/>
              <a:t>.</a:t>
            </a:r>
          </a:p>
          <a:p>
            <a:pPr marL="228600" lvl="0" indent="-228600">
              <a:buAutoNum type="arabicPeriod"/>
            </a:pPr>
            <a:r>
              <a:rPr lang="en-US" sz="1200" dirty="0" smtClean="0"/>
              <a:t>Microsoft </a:t>
            </a:r>
            <a:r>
              <a:rPr lang="en-US" sz="1200" dirty="0"/>
              <a:t>Visio</a:t>
            </a:r>
            <a:r>
              <a:rPr lang="en-US" sz="1200" i="1" dirty="0"/>
              <a:t> </a:t>
            </a:r>
            <a:r>
              <a:rPr lang="en-US" sz="1200" dirty="0"/>
              <a:t>2016</a:t>
            </a:r>
            <a:r>
              <a:rPr lang="en-US" sz="1200" i="1" dirty="0"/>
              <a:t>, </a:t>
            </a:r>
            <a:r>
              <a:rPr lang="en-US" sz="1200" dirty="0" err="1"/>
              <a:t>digunakan</a:t>
            </a:r>
            <a:r>
              <a:rPr lang="en-US" sz="1200" dirty="0"/>
              <a:t> </a:t>
            </a:r>
            <a:r>
              <a:rPr lang="en-US" sz="1200" dirty="0" err="1"/>
              <a:t>untuk</a:t>
            </a:r>
            <a:r>
              <a:rPr lang="en-US" sz="1200" dirty="0"/>
              <a:t> </a:t>
            </a:r>
            <a:r>
              <a:rPr lang="en-US" sz="1200" dirty="0" err="1"/>
              <a:t>membuat</a:t>
            </a:r>
            <a:r>
              <a:rPr lang="en-US" sz="1200" dirty="0"/>
              <a:t> </a:t>
            </a:r>
            <a:r>
              <a:rPr lang="en-US" sz="1200" dirty="0" err="1"/>
              <a:t>rancangan</a:t>
            </a:r>
            <a:r>
              <a:rPr lang="en-US" sz="1200" dirty="0"/>
              <a:t> </a:t>
            </a:r>
            <a:r>
              <a:rPr lang="en-US" sz="1200" dirty="0" smtClean="0"/>
              <a:t>diagram.</a:t>
            </a:r>
          </a:p>
          <a:p>
            <a:pPr marL="228600" lvl="0" indent="-228600">
              <a:buAutoNum type="arabicPeriod"/>
            </a:pPr>
            <a:r>
              <a:rPr lang="en-US" sz="1200" dirty="0" err="1" smtClean="0"/>
              <a:t>Mendeley</a:t>
            </a:r>
            <a:r>
              <a:rPr lang="en-US" sz="1200" dirty="0"/>
              <a:t>, </a:t>
            </a:r>
            <a:r>
              <a:rPr lang="en-US" sz="1200" dirty="0" err="1"/>
              <a:t>digunakan</a:t>
            </a:r>
            <a:r>
              <a:rPr lang="en-US" sz="1200" dirty="0"/>
              <a:t> </a:t>
            </a:r>
            <a:r>
              <a:rPr lang="en-US" sz="1200" dirty="0" err="1"/>
              <a:t>untuk</a:t>
            </a:r>
            <a:r>
              <a:rPr lang="en-US" sz="1200" dirty="0"/>
              <a:t> </a:t>
            </a:r>
            <a:r>
              <a:rPr lang="en-US" sz="1200" dirty="0" err="1"/>
              <a:t>membuat</a:t>
            </a:r>
            <a:r>
              <a:rPr lang="en-US" sz="1200" dirty="0"/>
              <a:t> </a:t>
            </a:r>
            <a:r>
              <a:rPr lang="en-US" sz="1200" dirty="0" err="1"/>
              <a:t>sitasi</a:t>
            </a:r>
            <a:r>
              <a:rPr lang="en-US" sz="1200" dirty="0"/>
              <a:t> </a:t>
            </a:r>
            <a:r>
              <a:rPr lang="en-US" sz="1200" dirty="0" err="1"/>
              <a:t>dan</a:t>
            </a:r>
            <a:r>
              <a:rPr lang="en-US" sz="1200" dirty="0"/>
              <a:t> </a:t>
            </a:r>
            <a:r>
              <a:rPr lang="en-US" sz="1200" dirty="0" err="1"/>
              <a:t>daftar</a:t>
            </a:r>
            <a:r>
              <a:rPr lang="en-US" sz="1200" dirty="0"/>
              <a:t> </a:t>
            </a:r>
            <a:r>
              <a:rPr lang="en-US" sz="1200" dirty="0" err="1" smtClean="0"/>
              <a:t>pustaka</a:t>
            </a:r>
            <a:r>
              <a:rPr lang="en-US" sz="1200" dirty="0" smtClean="0"/>
              <a:t>.</a:t>
            </a:r>
          </a:p>
          <a:p>
            <a:pPr marL="228600" lvl="0" indent="-228600">
              <a:buAutoNum type="arabicPeriod"/>
            </a:pPr>
            <a:r>
              <a:rPr lang="en-US" sz="1200" dirty="0" smtClean="0"/>
              <a:t>Postman</a:t>
            </a:r>
            <a:r>
              <a:rPr lang="en-US" sz="1200" dirty="0"/>
              <a:t>, </a:t>
            </a:r>
            <a:r>
              <a:rPr lang="en-US" sz="1200" dirty="0" err="1"/>
              <a:t>digunakan</a:t>
            </a:r>
            <a:r>
              <a:rPr lang="en-US" sz="1200" dirty="0"/>
              <a:t> </a:t>
            </a:r>
            <a:r>
              <a:rPr lang="en-US" sz="1200" dirty="0" err="1"/>
              <a:t>sebagai</a:t>
            </a:r>
            <a:r>
              <a:rPr lang="en-US" sz="1200" dirty="0"/>
              <a:t> </a:t>
            </a:r>
            <a:r>
              <a:rPr lang="en-US" sz="1200" i="1" dirty="0"/>
              <a:t>tester </a:t>
            </a:r>
            <a:r>
              <a:rPr lang="en-US" sz="1200" dirty="0" err="1"/>
              <a:t>terhadap</a:t>
            </a:r>
            <a:r>
              <a:rPr lang="en-US" sz="1200" dirty="0"/>
              <a:t> </a:t>
            </a:r>
            <a:r>
              <a:rPr lang="en-US" sz="1200" dirty="0" err="1"/>
              <a:t>penyedia</a:t>
            </a:r>
            <a:r>
              <a:rPr lang="en-US" sz="1200" dirty="0"/>
              <a:t> </a:t>
            </a:r>
            <a:r>
              <a:rPr lang="en-US" sz="1200" dirty="0" err="1"/>
              <a:t>layanan</a:t>
            </a:r>
            <a:r>
              <a:rPr lang="en-US" sz="1200" dirty="0"/>
              <a:t> </a:t>
            </a:r>
            <a:r>
              <a:rPr lang="en-US" sz="1200" dirty="0" smtClean="0"/>
              <a:t>API.</a:t>
            </a:r>
          </a:p>
          <a:p>
            <a:pPr marL="228600" lvl="0" indent="-228600">
              <a:buAutoNum type="arabicPeriod"/>
            </a:pPr>
            <a:r>
              <a:rPr lang="en-US" sz="1200" dirty="0" smtClean="0"/>
              <a:t>Android </a:t>
            </a:r>
            <a:r>
              <a:rPr lang="en-US" sz="1200" dirty="0"/>
              <a:t>Studio, </a:t>
            </a:r>
            <a:r>
              <a:rPr lang="en-US" sz="1200" dirty="0" err="1"/>
              <a:t>digunakan</a:t>
            </a:r>
            <a:r>
              <a:rPr lang="en-US" sz="1200" dirty="0"/>
              <a:t> </a:t>
            </a:r>
            <a:r>
              <a:rPr lang="en-US" sz="1200" dirty="0" err="1"/>
              <a:t>untuk</a:t>
            </a:r>
            <a:r>
              <a:rPr lang="en-US" sz="1200" dirty="0"/>
              <a:t> </a:t>
            </a:r>
            <a:r>
              <a:rPr lang="en-US" sz="1200" dirty="0" err="1"/>
              <a:t>membangun</a:t>
            </a:r>
            <a:r>
              <a:rPr lang="en-US" sz="1200" dirty="0"/>
              <a:t> </a:t>
            </a:r>
            <a:r>
              <a:rPr lang="en-US" sz="1200" dirty="0" err="1"/>
              <a:t>sistem</a:t>
            </a:r>
            <a:r>
              <a:rPr lang="en-US" sz="1200" dirty="0"/>
              <a:t> </a:t>
            </a:r>
            <a:r>
              <a:rPr lang="en-US" sz="1200" dirty="0" err="1"/>
              <a:t>berbasis</a:t>
            </a:r>
            <a:r>
              <a:rPr lang="en-US" sz="1200" dirty="0"/>
              <a:t> </a:t>
            </a:r>
            <a:r>
              <a:rPr lang="en-US" sz="1200" i="1" dirty="0"/>
              <a:t>android.</a:t>
            </a:r>
            <a:endParaRPr lang="en-US" altLang="ko-KR" sz="1200" dirty="0"/>
          </a:p>
        </p:txBody>
      </p:sp>
    </p:spTree>
    <p:extLst>
      <p:ext uri="{BB962C8B-B14F-4D97-AF65-F5344CB8AC3E}">
        <p14:creationId xmlns:p14="http://schemas.microsoft.com/office/powerpoint/2010/main" val="3658475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9FCDAA35-188F-48B6-BC49-FEBE028E42CC}"/>
              </a:ext>
            </a:extLst>
          </p:cNvPr>
          <p:cNvGrpSpPr/>
          <p:nvPr/>
        </p:nvGrpSpPr>
        <p:grpSpPr>
          <a:xfrm>
            <a:off x="7030319" y="626448"/>
            <a:ext cx="4795459" cy="969496"/>
            <a:chOff x="6509852" y="714552"/>
            <a:chExt cx="4946526" cy="969496"/>
          </a:xfrm>
        </p:grpSpPr>
        <p:sp>
          <p:nvSpPr>
            <p:cNvPr id="6" name="TextBox 5">
              <a:extLst>
                <a:ext uri="{FF2B5EF4-FFF2-40B4-BE49-F238E27FC236}">
                  <a16:creationId xmlns:a16="http://schemas.microsoft.com/office/drawing/2014/main" xmlns="" id="{36003815-43F7-42A2-BB01-79920B4EDB22}"/>
                </a:ext>
              </a:extLst>
            </p:cNvPr>
            <p:cNvSpPr txBox="1"/>
            <p:nvPr/>
          </p:nvSpPr>
          <p:spPr>
            <a:xfrm>
              <a:off x="6509852" y="1222383"/>
              <a:ext cx="4946526" cy="461665"/>
            </a:xfrm>
            <a:prstGeom prst="rect">
              <a:avLst/>
            </a:prstGeom>
            <a:noFill/>
          </p:spPr>
          <p:txBody>
            <a:bodyPr wrap="square" rtlCol="0">
              <a:spAutoFit/>
            </a:bodyPr>
            <a:lstStyle/>
            <a:p>
              <a:r>
                <a:rPr lang="en-US" altLang="ko-KR" sz="1200" dirty="0" err="1" smtClean="0">
                  <a:solidFill>
                    <a:schemeClr val="bg1"/>
                  </a:solidFill>
                  <a:cs typeface="Arial" pitchFamily="34" charset="0"/>
                </a:rPr>
                <a:t>Dilakukkannya</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diskusi</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dengan</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klien</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guna</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untuk</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mendapatkan</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gambaran</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fitur</a:t>
              </a:r>
              <a:r>
                <a:rPr lang="en-US" altLang="ko-KR" sz="1200" dirty="0">
                  <a:solidFill>
                    <a:schemeClr val="bg1"/>
                  </a:solidFill>
                  <a:cs typeface="Arial" pitchFamily="34" charset="0"/>
                </a:rPr>
                <a:t> </a:t>
              </a:r>
              <a:r>
                <a:rPr lang="en-US" altLang="ko-KR" sz="1200" dirty="0" err="1" smtClean="0">
                  <a:solidFill>
                    <a:schemeClr val="bg1"/>
                  </a:solidFill>
                  <a:cs typeface="Arial" pitchFamily="34" charset="0"/>
                </a:rPr>
                <a:t>dan</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fungsi</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dari</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perangkat</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lunak</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dibuat</a:t>
              </a:r>
              <a:r>
                <a:rPr lang="en-US" altLang="ko-KR" sz="1200" dirty="0" smtClean="0">
                  <a:solidFill>
                    <a:schemeClr val="bg1"/>
                  </a:solidFill>
                  <a:cs typeface="Arial" pitchFamily="34" charset="0"/>
                </a:rPr>
                <a:t> (</a:t>
              </a:r>
              <a:r>
                <a:rPr lang="en-US" altLang="ko-KR" sz="1200" i="1" dirty="0" smtClean="0">
                  <a:solidFill>
                    <a:schemeClr val="bg1"/>
                  </a:solidFill>
                  <a:cs typeface="Arial" pitchFamily="34" charset="0"/>
                </a:rPr>
                <a:t>user stories</a:t>
              </a:r>
              <a:r>
                <a:rPr lang="en-US" altLang="ko-KR" sz="1200" dirty="0" smtClean="0">
                  <a:solidFill>
                    <a:schemeClr val="bg1"/>
                  </a:solidFill>
                  <a:cs typeface="Arial" pitchFamily="34" charset="0"/>
                </a:rPr>
                <a:t>). </a:t>
              </a:r>
              <a:endParaRPr lang="en-US" altLang="ko-KR" sz="1200" dirty="0">
                <a:solidFill>
                  <a:schemeClr val="bg1"/>
                </a:solidFill>
                <a:cs typeface="Arial" pitchFamily="34" charset="0"/>
              </a:endParaRPr>
            </a:p>
          </p:txBody>
        </p:sp>
        <p:sp>
          <p:nvSpPr>
            <p:cNvPr id="7" name="TextBox 6">
              <a:extLst>
                <a:ext uri="{FF2B5EF4-FFF2-40B4-BE49-F238E27FC236}">
                  <a16:creationId xmlns:a16="http://schemas.microsoft.com/office/drawing/2014/main" xmlns="" id="{689DB3E8-E56F-4D9C-A76E-039AC9B8FA38}"/>
                </a:ext>
              </a:extLst>
            </p:cNvPr>
            <p:cNvSpPr txBox="1"/>
            <p:nvPr/>
          </p:nvSpPr>
          <p:spPr>
            <a:xfrm>
              <a:off x="6509852" y="714552"/>
              <a:ext cx="4946526"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Planning</a:t>
              </a:r>
              <a:endParaRPr lang="ko-KR" altLang="en-US" sz="2700" b="1" dirty="0">
                <a:solidFill>
                  <a:schemeClr val="bg1"/>
                </a:solidFill>
                <a:cs typeface="Arial" pitchFamily="34" charset="0"/>
              </a:endParaRPr>
            </a:p>
          </p:txBody>
        </p:sp>
      </p:grpSp>
      <p:sp>
        <p:nvSpPr>
          <p:cNvPr id="8" name="TextBox 7">
            <a:extLst>
              <a:ext uri="{FF2B5EF4-FFF2-40B4-BE49-F238E27FC236}">
                <a16:creationId xmlns:a16="http://schemas.microsoft.com/office/drawing/2014/main" xmlns="" id="{079D5A15-41F9-4496-B0F8-D1F2CB6314EE}"/>
              </a:ext>
            </a:extLst>
          </p:cNvPr>
          <p:cNvSpPr txBox="1"/>
          <p:nvPr/>
        </p:nvSpPr>
        <p:spPr>
          <a:xfrm>
            <a:off x="5630650" y="537260"/>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dirty="0">
                <a:effectLst/>
              </a:rPr>
              <a:t>01</a:t>
            </a:r>
            <a:endParaRPr lang="ko-KR" altLang="en-US" dirty="0">
              <a:effectLst/>
            </a:endParaRPr>
          </a:p>
        </p:txBody>
      </p:sp>
      <p:grpSp>
        <p:nvGrpSpPr>
          <p:cNvPr id="9" name="Group 8">
            <a:extLst>
              <a:ext uri="{FF2B5EF4-FFF2-40B4-BE49-F238E27FC236}">
                <a16:creationId xmlns:a16="http://schemas.microsoft.com/office/drawing/2014/main" xmlns="" id="{F280CE84-0D5F-48A7-BF37-780658892530}"/>
              </a:ext>
            </a:extLst>
          </p:cNvPr>
          <p:cNvGrpSpPr/>
          <p:nvPr/>
        </p:nvGrpSpPr>
        <p:grpSpPr>
          <a:xfrm>
            <a:off x="7030319" y="2160701"/>
            <a:ext cx="4795459" cy="1147626"/>
            <a:chOff x="6509852" y="2211483"/>
            <a:chExt cx="4946526" cy="1147626"/>
          </a:xfrm>
        </p:grpSpPr>
        <p:sp>
          <p:nvSpPr>
            <p:cNvPr id="10" name="TextBox 9">
              <a:extLst>
                <a:ext uri="{FF2B5EF4-FFF2-40B4-BE49-F238E27FC236}">
                  <a16:creationId xmlns:a16="http://schemas.microsoft.com/office/drawing/2014/main" xmlns="" id="{D2D6C383-3C58-483A-B884-C3E0DF17582B}"/>
                </a:ext>
              </a:extLst>
            </p:cNvPr>
            <p:cNvSpPr txBox="1"/>
            <p:nvPr/>
          </p:nvSpPr>
          <p:spPr>
            <a:xfrm>
              <a:off x="6509852" y="2712778"/>
              <a:ext cx="4946526" cy="646331"/>
            </a:xfrm>
            <a:prstGeom prst="rect">
              <a:avLst/>
            </a:prstGeom>
            <a:noFill/>
          </p:spPr>
          <p:txBody>
            <a:bodyPr wrap="square" rtlCol="0">
              <a:spAutoFit/>
            </a:bodyPr>
            <a:lstStyle/>
            <a:p>
              <a:r>
                <a:rPr lang="en-US" altLang="ko-KR" sz="1200" dirty="0" err="1" smtClean="0">
                  <a:solidFill>
                    <a:schemeClr val="bg1"/>
                  </a:solidFill>
                  <a:cs typeface="Arial" pitchFamily="34" charset="0"/>
                </a:rPr>
                <a:t>Kesederhaan</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merupakan</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bagian</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dari</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karakteristik</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dari</a:t>
              </a:r>
              <a:r>
                <a:rPr lang="en-US" altLang="ko-KR" sz="1200" dirty="0" smtClean="0">
                  <a:solidFill>
                    <a:schemeClr val="bg1"/>
                  </a:solidFill>
                  <a:cs typeface="Arial" pitchFamily="34" charset="0"/>
                </a:rPr>
                <a:t> XP. </a:t>
              </a:r>
              <a:r>
                <a:rPr lang="en-US" altLang="ko-KR" sz="1200" dirty="0" err="1" smtClean="0">
                  <a:solidFill>
                    <a:schemeClr val="bg1"/>
                  </a:solidFill>
                  <a:cs typeface="Arial" pitchFamily="34" charset="0"/>
                </a:rPr>
                <a:t>Perancangan</a:t>
              </a:r>
              <a:r>
                <a:rPr lang="en-US" altLang="ko-KR" sz="1200" dirty="0" smtClean="0">
                  <a:solidFill>
                    <a:schemeClr val="bg1"/>
                  </a:solidFill>
                  <a:cs typeface="Arial" pitchFamily="34" charset="0"/>
                </a:rPr>
                <a:t> yang </a:t>
              </a:r>
              <a:r>
                <a:rPr lang="en-US" altLang="ko-KR" sz="1200" dirty="0" err="1" smtClean="0">
                  <a:solidFill>
                    <a:schemeClr val="bg1"/>
                  </a:solidFill>
                  <a:cs typeface="Arial" pitchFamily="34" charset="0"/>
                </a:rPr>
                <a:t>digunakan</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dalam</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pembuatan</a:t>
              </a:r>
              <a:r>
                <a:rPr lang="en-US" altLang="ko-KR" sz="1200" dirty="0" smtClean="0">
                  <a:solidFill>
                    <a:schemeClr val="bg1"/>
                  </a:solidFill>
                  <a:cs typeface="Arial" pitchFamily="34" charset="0"/>
                </a:rPr>
                <a:t> system </a:t>
              </a:r>
              <a:r>
                <a:rPr lang="en-US" altLang="ko-KR" sz="1200" dirty="0" err="1" smtClean="0">
                  <a:solidFill>
                    <a:schemeClr val="bg1"/>
                  </a:solidFill>
                  <a:cs typeface="Arial" pitchFamily="34" charset="0"/>
                </a:rPr>
                <a:t>yaitu</a:t>
              </a:r>
              <a:r>
                <a:rPr lang="en-US" altLang="ko-KR" sz="1200" dirty="0" smtClean="0">
                  <a:solidFill>
                    <a:schemeClr val="bg1"/>
                  </a:solidFill>
                  <a:cs typeface="Arial" pitchFamily="34" charset="0"/>
                </a:rPr>
                <a:t> CRC-card </a:t>
              </a:r>
              <a:r>
                <a:rPr lang="en-US" altLang="ko-KR" sz="1200" dirty="0" err="1" smtClean="0">
                  <a:solidFill>
                    <a:schemeClr val="bg1"/>
                  </a:solidFill>
                  <a:cs typeface="Arial" pitchFamily="34" charset="0"/>
                </a:rPr>
                <a:t>dan</a:t>
              </a:r>
              <a:r>
                <a:rPr lang="en-US" altLang="ko-KR" sz="1200" dirty="0" smtClean="0">
                  <a:solidFill>
                    <a:schemeClr val="bg1"/>
                  </a:solidFill>
                  <a:cs typeface="Arial" pitchFamily="34" charset="0"/>
                </a:rPr>
                <a:t> Spike Solution Prototype.</a:t>
              </a:r>
              <a:endParaRPr lang="en-US" altLang="ko-KR" sz="1200" dirty="0">
                <a:solidFill>
                  <a:schemeClr val="bg1"/>
                </a:solidFill>
                <a:cs typeface="Arial" pitchFamily="34" charset="0"/>
              </a:endParaRPr>
            </a:p>
          </p:txBody>
        </p:sp>
        <p:sp>
          <p:nvSpPr>
            <p:cNvPr id="11" name="TextBox 10">
              <a:extLst>
                <a:ext uri="{FF2B5EF4-FFF2-40B4-BE49-F238E27FC236}">
                  <a16:creationId xmlns:a16="http://schemas.microsoft.com/office/drawing/2014/main" xmlns="" id="{F9095EFF-0ED1-49B5-A910-20AE4E352C15}"/>
                </a:ext>
              </a:extLst>
            </p:cNvPr>
            <p:cNvSpPr txBox="1"/>
            <p:nvPr/>
          </p:nvSpPr>
          <p:spPr>
            <a:xfrm>
              <a:off x="6509852" y="2211483"/>
              <a:ext cx="4946526"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Design</a:t>
              </a:r>
              <a:endParaRPr lang="ko-KR" altLang="en-US" sz="2700" b="1" dirty="0">
                <a:solidFill>
                  <a:schemeClr val="bg1"/>
                </a:solidFill>
                <a:cs typeface="Arial" pitchFamily="34" charset="0"/>
              </a:endParaRPr>
            </a:p>
          </p:txBody>
        </p:sp>
      </p:grpSp>
      <p:sp>
        <p:nvSpPr>
          <p:cNvPr id="12" name="TextBox 11">
            <a:extLst>
              <a:ext uri="{FF2B5EF4-FFF2-40B4-BE49-F238E27FC236}">
                <a16:creationId xmlns:a16="http://schemas.microsoft.com/office/drawing/2014/main" xmlns="" id="{9FD17C19-0534-4DBC-93E1-F22490B9670E}"/>
              </a:ext>
            </a:extLst>
          </p:cNvPr>
          <p:cNvSpPr txBox="1"/>
          <p:nvPr/>
        </p:nvSpPr>
        <p:spPr>
          <a:xfrm>
            <a:off x="5630650" y="2064977"/>
            <a:ext cx="1531549" cy="1200329"/>
          </a:xfrm>
          <a:prstGeom prst="rect">
            <a:avLst/>
          </a:prstGeom>
          <a:noFill/>
        </p:spPr>
        <p:txBody>
          <a:bodyPr wrap="square" lIns="108000" rIns="108000" rtlCol="0">
            <a:spAutoFit/>
          </a:bodyPr>
          <a:lstStyle/>
          <a:p>
            <a:pPr algn="ctr"/>
            <a:r>
              <a:rPr lang="en-US" altLang="ko-KR" sz="7200" dirty="0">
                <a:solidFill>
                  <a:schemeClr val="bg1"/>
                </a:solidFill>
              </a:rPr>
              <a:t>02</a:t>
            </a:r>
            <a:endParaRPr lang="ko-KR" altLang="en-US" sz="7200" dirty="0">
              <a:solidFill>
                <a:schemeClr val="bg1"/>
              </a:solidFill>
            </a:endParaRPr>
          </a:p>
        </p:txBody>
      </p:sp>
      <p:grpSp>
        <p:nvGrpSpPr>
          <p:cNvPr id="13" name="Group 12">
            <a:extLst>
              <a:ext uri="{FF2B5EF4-FFF2-40B4-BE49-F238E27FC236}">
                <a16:creationId xmlns:a16="http://schemas.microsoft.com/office/drawing/2014/main" xmlns="" id="{0AE03A26-0FF3-457D-83FD-CC5FF006D28D}"/>
              </a:ext>
            </a:extLst>
          </p:cNvPr>
          <p:cNvGrpSpPr/>
          <p:nvPr/>
        </p:nvGrpSpPr>
        <p:grpSpPr>
          <a:xfrm>
            <a:off x="7030319" y="3688418"/>
            <a:ext cx="4795459" cy="956424"/>
            <a:chOff x="6509852" y="3708414"/>
            <a:chExt cx="4946526" cy="956424"/>
          </a:xfrm>
        </p:grpSpPr>
        <p:sp>
          <p:nvSpPr>
            <p:cNvPr id="14" name="TextBox 13">
              <a:extLst>
                <a:ext uri="{FF2B5EF4-FFF2-40B4-BE49-F238E27FC236}">
                  <a16:creationId xmlns:a16="http://schemas.microsoft.com/office/drawing/2014/main" xmlns="" id="{AC9FD806-215F-4CD4-8E36-9DF4E8B653D6}"/>
                </a:ext>
              </a:extLst>
            </p:cNvPr>
            <p:cNvSpPr txBox="1"/>
            <p:nvPr/>
          </p:nvSpPr>
          <p:spPr>
            <a:xfrm>
              <a:off x="6509852" y="4203173"/>
              <a:ext cx="4946526" cy="461665"/>
            </a:xfrm>
            <a:prstGeom prst="rect">
              <a:avLst/>
            </a:prstGeom>
            <a:noFill/>
          </p:spPr>
          <p:txBody>
            <a:bodyPr wrap="square" rtlCol="0">
              <a:spAutoFit/>
            </a:bodyPr>
            <a:lstStyle/>
            <a:p>
              <a:r>
                <a:rPr lang="en-US" altLang="ko-KR" sz="1200" dirty="0" err="1" smtClean="0">
                  <a:solidFill>
                    <a:schemeClr val="bg1"/>
                  </a:solidFill>
                  <a:cs typeface="Arial" pitchFamily="34" charset="0"/>
                </a:rPr>
                <a:t>Dilakukan</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implementasi</a:t>
              </a:r>
              <a:r>
                <a:rPr lang="en-US" altLang="ko-KR" sz="1200" dirty="0" smtClean="0">
                  <a:solidFill>
                    <a:schemeClr val="bg1"/>
                  </a:solidFill>
                  <a:cs typeface="Arial" pitchFamily="34" charset="0"/>
                </a:rPr>
                <a:t> coding </a:t>
              </a:r>
              <a:r>
                <a:rPr lang="en-US" altLang="ko-KR" sz="1200" dirty="0" err="1" smtClean="0">
                  <a:solidFill>
                    <a:schemeClr val="bg1"/>
                  </a:solidFill>
                  <a:cs typeface="Arial" pitchFamily="34" charset="0"/>
                </a:rPr>
                <a:t>berdasarkan</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hasil</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rancangan</a:t>
              </a:r>
              <a:r>
                <a:rPr lang="en-US" altLang="ko-KR" sz="1200" dirty="0" smtClean="0">
                  <a:solidFill>
                    <a:schemeClr val="bg1"/>
                  </a:solidFill>
                  <a:cs typeface="Arial" pitchFamily="34" charset="0"/>
                </a:rPr>
                <a:t> yang </a:t>
              </a:r>
              <a:r>
                <a:rPr lang="en-US" altLang="ko-KR" sz="1200" dirty="0" err="1" smtClean="0">
                  <a:solidFill>
                    <a:schemeClr val="bg1"/>
                  </a:solidFill>
                  <a:cs typeface="Arial" pitchFamily="34" charset="0"/>
                </a:rPr>
                <a:t>dibuat</a:t>
              </a:r>
              <a:r>
                <a:rPr lang="en-US" altLang="ko-KR" sz="1200" dirty="0" smtClean="0">
                  <a:solidFill>
                    <a:schemeClr val="bg1"/>
                  </a:solidFill>
                  <a:cs typeface="Arial" pitchFamily="34" charset="0"/>
                </a:rPr>
                <a:t> yang di </a:t>
              </a:r>
              <a:r>
                <a:rPr lang="en-US" altLang="ko-KR" sz="1200" dirty="0" err="1" smtClean="0">
                  <a:solidFill>
                    <a:schemeClr val="bg1"/>
                  </a:solidFill>
                  <a:cs typeface="Arial" pitchFamily="34" charset="0"/>
                </a:rPr>
                <a:t>dapat</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dari</a:t>
              </a:r>
              <a:r>
                <a:rPr lang="en-US" altLang="ko-KR" sz="1200" dirty="0" smtClean="0">
                  <a:solidFill>
                    <a:schemeClr val="bg1"/>
                  </a:solidFill>
                  <a:cs typeface="Arial" pitchFamily="34" charset="0"/>
                </a:rPr>
                <a:t> user stories yang </a:t>
              </a:r>
              <a:r>
                <a:rPr lang="en-US" altLang="ko-KR" sz="1200" dirty="0" err="1" smtClean="0">
                  <a:solidFill>
                    <a:schemeClr val="bg1"/>
                  </a:solidFill>
                  <a:cs typeface="Arial" pitchFamily="34" charset="0"/>
                </a:rPr>
                <a:t>telah</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dijabarkan</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klien</a:t>
              </a:r>
              <a:r>
                <a:rPr lang="en-US" altLang="ko-KR" sz="1200" dirty="0" smtClean="0">
                  <a:solidFill>
                    <a:schemeClr val="bg1"/>
                  </a:solidFill>
                  <a:cs typeface="Arial" pitchFamily="34" charset="0"/>
                </a:rPr>
                <a:t>.</a:t>
              </a:r>
              <a:endParaRPr lang="en-US" altLang="ko-KR" sz="1200" dirty="0">
                <a:solidFill>
                  <a:schemeClr val="bg1"/>
                </a:solidFill>
                <a:cs typeface="Arial" pitchFamily="34" charset="0"/>
              </a:endParaRPr>
            </a:p>
          </p:txBody>
        </p:sp>
        <p:sp>
          <p:nvSpPr>
            <p:cNvPr id="15" name="TextBox 14">
              <a:extLst>
                <a:ext uri="{FF2B5EF4-FFF2-40B4-BE49-F238E27FC236}">
                  <a16:creationId xmlns:a16="http://schemas.microsoft.com/office/drawing/2014/main" xmlns="" id="{528CB091-4583-4D07-9D07-256C529B2D20}"/>
                </a:ext>
              </a:extLst>
            </p:cNvPr>
            <p:cNvSpPr txBox="1"/>
            <p:nvPr/>
          </p:nvSpPr>
          <p:spPr>
            <a:xfrm>
              <a:off x="6509852" y="3708414"/>
              <a:ext cx="4946526"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Coding</a:t>
              </a:r>
              <a:endParaRPr lang="ko-KR" altLang="en-US" sz="2700" b="1" dirty="0">
                <a:solidFill>
                  <a:schemeClr val="bg1"/>
                </a:solidFill>
                <a:cs typeface="Arial" pitchFamily="34" charset="0"/>
              </a:endParaRPr>
            </a:p>
          </p:txBody>
        </p:sp>
      </p:grpSp>
      <p:sp>
        <p:nvSpPr>
          <p:cNvPr id="16" name="TextBox 15">
            <a:extLst>
              <a:ext uri="{FF2B5EF4-FFF2-40B4-BE49-F238E27FC236}">
                <a16:creationId xmlns:a16="http://schemas.microsoft.com/office/drawing/2014/main" xmlns="" id="{CE167A34-ED0D-4782-9D9E-8D96F33BF3DB}"/>
              </a:ext>
            </a:extLst>
          </p:cNvPr>
          <p:cNvSpPr txBox="1"/>
          <p:nvPr/>
        </p:nvSpPr>
        <p:spPr>
          <a:xfrm>
            <a:off x="5630650" y="3592694"/>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dirty="0">
                <a:effectLst/>
              </a:rPr>
              <a:t>03</a:t>
            </a:r>
            <a:endParaRPr lang="ko-KR" altLang="en-US" dirty="0">
              <a:effectLst/>
            </a:endParaRPr>
          </a:p>
        </p:txBody>
      </p:sp>
      <p:grpSp>
        <p:nvGrpSpPr>
          <p:cNvPr id="17" name="Group 16">
            <a:extLst>
              <a:ext uri="{FF2B5EF4-FFF2-40B4-BE49-F238E27FC236}">
                <a16:creationId xmlns:a16="http://schemas.microsoft.com/office/drawing/2014/main" xmlns="" id="{A8901688-7A37-42A3-A3AD-A315930F7102}"/>
              </a:ext>
            </a:extLst>
          </p:cNvPr>
          <p:cNvGrpSpPr/>
          <p:nvPr/>
        </p:nvGrpSpPr>
        <p:grpSpPr>
          <a:xfrm>
            <a:off x="7030319" y="5209600"/>
            <a:ext cx="4795459" cy="949889"/>
            <a:chOff x="6509852" y="5205344"/>
            <a:chExt cx="4946526" cy="949889"/>
          </a:xfrm>
        </p:grpSpPr>
        <p:sp>
          <p:nvSpPr>
            <p:cNvPr id="18" name="TextBox 17">
              <a:extLst>
                <a:ext uri="{FF2B5EF4-FFF2-40B4-BE49-F238E27FC236}">
                  <a16:creationId xmlns:a16="http://schemas.microsoft.com/office/drawing/2014/main" xmlns="" id="{606888F4-592D-4AF5-BE74-6A769C8CF32C}"/>
                </a:ext>
              </a:extLst>
            </p:cNvPr>
            <p:cNvSpPr txBox="1"/>
            <p:nvPr/>
          </p:nvSpPr>
          <p:spPr>
            <a:xfrm>
              <a:off x="6509852" y="5693568"/>
              <a:ext cx="4946526" cy="461665"/>
            </a:xfrm>
            <a:prstGeom prst="rect">
              <a:avLst/>
            </a:prstGeom>
            <a:noFill/>
          </p:spPr>
          <p:txBody>
            <a:bodyPr wrap="square" rtlCol="0">
              <a:spAutoFit/>
            </a:bodyPr>
            <a:lstStyle/>
            <a:p>
              <a:r>
                <a:rPr lang="en-US" altLang="ko-KR" sz="1200" dirty="0" smtClean="0">
                  <a:solidFill>
                    <a:schemeClr val="bg1"/>
                  </a:solidFill>
                  <a:cs typeface="Arial" pitchFamily="34" charset="0"/>
                </a:rPr>
                <a:t>Testing </a:t>
              </a:r>
              <a:r>
                <a:rPr lang="en-US" altLang="ko-KR" sz="1200" dirty="0" err="1" smtClean="0">
                  <a:solidFill>
                    <a:schemeClr val="bg1"/>
                  </a:solidFill>
                  <a:cs typeface="Arial" pitchFamily="34" charset="0"/>
                </a:rPr>
                <a:t>bertujuan</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untuk</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mengetehui</a:t>
              </a:r>
              <a:r>
                <a:rPr lang="en-US" altLang="ko-KR" sz="1200" dirty="0" smtClean="0">
                  <a:solidFill>
                    <a:schemeClr val="bg1"/>
                  </a:solidFill>
                  <a:cs typeface="Arial" pitchFamily="34" charset="0"/>
                </a:rPr>
                <a:t> system yang </a:t>
              </a:r>
              <a:r>
                <a:rPr lang="en-US" altLang="ko-KR" sz="1200" dirty="0" err="1" smtClean="0">
                  <a:solidFill>
                    <a:schemeClr val="bg1"/>
                  </a:solidFill>
                  <a:cs typeface="Arial" pitchFamily="34" charset="0"/>
                </a:rPr>
                <a:t>telah</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dibuat</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telah</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sesuai</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dengan</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keinginan</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klient</a:t>
              </a:r>
              <a:r>
                <a:rPr lang="en-US" altLang="ko-KR" sz="1200" dirty="0">
                  <a:solidFill>
                    <a:schemeClr val="bg1"/>
                  </a:solidFill>
                  <a:cs typeface="Arial" pitchFamily="34" charset="0"/>
                </a:rPr>
                <a:t> </a:t>
              </a:r>
              <a:r>
                <a:rPr lang="en-US" altLang="ko-KR" sz="1200" dirty="0" err="1" smtClean="0">
                  <a:solidFill>
                    <a:schemeClr val="bg1"/>
                  </a:solidFill>
                  <a:cs typeface="Arial" pitchFamily="34" charset="0"/>
                </a:rPr>
                <a:t>atau</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tidak</a:t>
              </a:r>
              <a:r>
                <a:rPr lang="en-US" altLang="ko-KR" sz="1200" dirty="0">
                  <a:solidFill>
                    <a:schemeClr val="bg1"/>
                  </a:solidFill>
                  <a:cs typeface="Arial" pitchFamily="34" charset="0"/>
                </a:rPr>
                <a:t>.</a:t>
              </a:r>
            </a:p>
          </p:txBody>
        </p:sp>
        <p:sp>
          <p:nvSpPr>
            <p:cNvPr id="19" name="TextBox 18">
              <a:extLst>
                <a:ext uri="{FF2B5EF4-FFF2-40B4-BE49-F238E27FC236}">
                  <a16:creationId xmlns:a16="http://schemas.microsoft.com/office/drawing/2014/main" xmlns="" id="{24A9A74C-326E-4AA3-ADB0-BD25101184C1}"/>
                </a:ext>
              </a:extLst>
            </p:cNvPr>
            <p:cNvSpPr txBox="1"/>
            <p:nvPr/>
          </p:nvSpPr>
          <p:spPr>
            <a:xfrm>
              <a:off x="6509852" y="5205344"/>
              <a:ext cx="4946526"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Testing</a:t>
              </a:r>
              <a:endParaRPr lang="ko-KR" altLang="en-US" sz="2700" b="1" dirty="0">
                <a:solidFill>
                  <a:schemeClr val="bg1"/>
                </a:solidFill>
                <a:cs typeface="Arial" pitchFamily="34" charset="0"/>
              </a:endParaRPr>
            </a:p>
          </p:txBody>
        </p:sp>
      </p:grpSp>
      <p:sp>
        <p:nvSpPr>
          <p:cNvPr id="20" name="TextBox 19">
            <a:extLst>
              <a:ext uri="{FF2B5EF4-FFF2-40B4-BE49-F238E27FC236}">
                <a16:creationId xmlns:a16="http://schemas.microsoft.com/office/drawing/2014/main" xmlns="" id="{CDE6C377-FD72-4CFF-BAF0-06A66333725F}"/>
              </a:ext>
            </a:extLst>
          </p:cNvPr>
          <p:cNvSpPr txBox="1"/>
          <p:nvPr/>
        </p:nvSpPr>
        <p:spPr>
          <a:xfrm>
            <a:off x="5630650" y="5120412"/>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dirty="0">
                <a:effectLst/>
              </a:rPr>
              <a:t>04</a:t>
            </a:r>
            <a:endParaRPr lang="ko-KR" altLang="en-US" dirty="0">
              <a:effectLst/>
            </a:endParaRPr>
          </a:p>
        </p:txBody>
      </p:sp>
      <p:grpSp>
        <p:nvGrpSpPr>
          <p:cNvPr id="21" name="Group 20">
            <a:extLst>
              <a:ext uri="{FF2B5EF4-FFF2-40B4-BE49-F238E27FC236}">
                <a16:creationId xmlns:a16="http://schemas.microsoft.com/office/drawing/2014/main" xmlns="" id="{E3F3EF69-12D5-48CF-94CF-57F70EB64E46}"/>
              </a:ext>
            </a:extLst>
          </p:cNvPr>
          <p:cNvGrpSpPr/>
          <p:nvPr/>
        </p:nvGrpSpPr>
        <p:grpSpPr>
          <a:xfrm>
            <a:off x="-37523" y="1458862"/>
            <a:ext cx="6465653" cy="5399137"/>
            <a:chOff x="-548507" y="477868"/>
            <a:chExt cx="11570449" cy="6357177"/>
          </a:xfrm>
        </p:grpSpPr>
        <p:sp>
          <p:nvSpPr>
            <p:cNvPr id="22" name="Freeform: Shape 3">
              <a:extLst>
                <a:ext uri="{FF2B5EF4-FFF2-40B4-BE49-F238E27FC236}">
                  <a16:creationId xmlns:a16="http://schemas.microsoft.com/office/drawing/2014/main" xmlns="" id="{86871241-D082-4A7B-A46A-0CE8BD3AA65F}"/>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23" name="Freeform: Shape 4">
              <a:extLst>
                <a:ext uri="{FF2B5EF4-FFF2-40B4-BE49-F238E27FC236}">
                  <a16:creationId xmlns:a16="http://schemas.microsoft.com/office/drawing/2014/main" xmlns="" id="{4F5D10F1-9A45-4D9C-95E5-B081F7AB547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4" name="Freeform: Shape 5">
              <a:extLst>
                <a:ext uri="{FF2B5EF4-FFF2-40B4-BE49-F238E27FC236}">
                  <a16:creationId xmlns:a16="http://schemas.microsoft.com/office/drawing/2014/main" xmlns="" id="{1C8D66A1-FBE0-4B34-A1EE-65A70011EC4B}"/>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5" name="Freeform: Shape 6">
              <a:extLst>
                <a:ext uri="{FF2B5EF4-FFF2-40B4-BE49-F238E27FC236}">
                  <a16:creationId xmlns:a16="http://schemas.microsoft.com/office/drawing/2014/main" xmlns="" id="{1E56171F-FFF0-4DC2-B589-13F539E3CD8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6" name="Freeform: Shape 7">
              <a:extLst>
                <a:ext uri="{FF2B5EF4-FFF2-40B4-BE49-F238E27FC236}">
                  <a16:creationId xmlns:a16="http://schemas.microsoft.com/office/drawing/2014/main" xmlns="" id="{BCE618BD-1963-4228-B46B-A0CD35EC9A51}"/>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xmlns="" id="{1EFA3173-BA88-4FDD-B43E-B88FC3EDE5B2}"/>
                </a:ext>
              </a:extLst>
            </p:cNvPr>
            <p:cNvGrpSpPr/>
            <p:nvPr/>
          </p:nvGrpSpPr>
          <p:grpSpPr>
            <a:xfrm>
              <a:off x="1606" y="6382978"/>
              <a:ext cx="413937" cy="115242"/>
              <a:chOff x="5955" y="6353672"/>
              <a:chExt cx="413937" cy="115242"/>
            </a:xfrm>
          </p:grpSpPr>
          <p:sp>
            <p:nvSpPr>
              <p:cNvPr id="32" name="Rectangle: Rounded Corners 13">
                <a:extLst>
                  <a:ext uri="{FF2B5EF4-FFF2-40B4-BE49-F238E27FC236}">
                    <a16:creationId xmlns:a16="http://schemas.microsoft.com/office/drawing/2014/main" xmlns="" id="{7435A261-20A7-4E07-9667-37B893D6E40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14">
                <a:extLst>
                  <a:ext uri="{FF2B5EF4-FFF2-40B4-BE49-F238E27FC236}">
                    <a16:creationId xmlns:a16="http://schemas.microsoft.com/office/drawing/2014/main" xmlns="" id="{543A46E9-44A8-4E57-A9DE-ED1384C9CA2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xmlns="" id="{08179C0A-3EE2-4FAF-8D73-2FE630A003BE}"/>
                </a:ext>
              </a:extLst>
            </p:cNvPr>
            <p:cNvGrpSpPr/>
            <p:nvPr/>
          </p:nvGrpSpPr>
          <p:grpSpPr>
            <a:xfrm>
              <a:off x="9855291" y="6381600"/>
              <a:ext cx="885989" cy="115242"/>
              <a:chOff x="5955" y="6353672"/>
              <a:chExt cx="413937" cy="115242"/>
            </a:xfrm>
          </p:grpSpPr>
          <p:sp>
            <p:nvSpPr>
              <p:cNvPr id="30" name="Rectangle: Rounded Corners 11">
                <a:extLst>
                  <a:ext uri="{FF2B5EF4-FFF2-40B4-BE49-F238E27FC236}">
                    <a16:creationId xmlns:a16="http://schemas.microsoft.com/office/drawing/2014/main" xmlns="" id="{3FC0E7A0-3A37-4609-9C93-4048361034B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12">
                <a:extLst>
                  <a:ext uri="{FF2B5EF4-FFF2-40B4-BE49-F238E27FC236}">
                    <a16:creationId xmlns:a16="http://schemas.microsoft.com/office/drawing/2014/main" xmlns="" id="{A4CB0329-2729-4B81-9409-578F0D3813E5}"/>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 name="Freeform: Shape 10">
              <a:extLst>
                <a:ext uri="{FF2B5EF4-FFF2-40B4-BE49-F238E27FC236}">
                  <a16:creationId xmlns:a16="http://schemas.microsoft.com/office/drawing/2014/main" xmlns="" id="{DC0259C5-F757-4C15-AC0C-4F834ABC7D5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TextBox 3">
            <a:extLst>
              <a:ext uri="{FF2B5EF4-FFF2-40B4-BE49-F238E27FC236}">
                <a16:creationId xmlns:a16="http://schemas.microsoft.com/office/drawing/2014/main" xmlns="" id="{34345ABF-216C-44A9-815C-9EFA030BC41E}"/>
              </a:ext>
            </a:extLst>
          </p:cNvPr>
          <p:cNvSpPr txBox="1"/>
          <p:nvPr/>
        </p:nvSpPr>
        <p:spPr>
          <a:xfrm>
            <a:off x="1144129" y="63777"/>
            <a:ext cx="3895170" cy="156966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4800" dirty="0" smtClean="0">
                <a:effectLst/>
                <a:latin typeface="+mj-lt"/>
              </a:rPr>
              <a:t>Diagram </a:t>
            </a:r>
            <a:r>
              <a:rPr lang="en-US" altLang="ko-KR" sz="4800" dirty="0" err="1">
                <a:effectLst/>
                <a:latin typeface="+mj-lt"/>
              </a:rPr>
              <a:t>A</a:t>
            </a:r>
            <a:r>
              <a:rPr lang="en-US" altLang="ko-KR" sz="4800" dirty="0" err="1" smtClean="0">
                <a:effectLst/>
                <a:latin typeface="+mj-lt"/>
              </a:rPr>
              <a:t>lir</a:t>
            </a:r>
            <a:r>
              <a:rPr lang="en-US" altLang="ko-KR" sz="4800" dirty="0" smtClean="0">
                <a:effectLst/>
                <a:latin typeface="+mj-lt"/>
              </a:rPr>
              <a:t> </a:t>
            </a:r>
            <a:r>
              <a:rPr lang="en-US" altLang="ko-KR" sz="4800" dirty="0" err="1">
                <a:effectLst/>
                <a:latin typeface="+mj-lt"/>
              </a:rPr>
              <a:t>P</a:t>
            </a:r>
            <a:r>
              <a:rPr lang="en-US" altLang="ko-KR" sz="4800" dirty="0" err="1" smtClean="0">
                <a:effectLst/>
                <a:latin typeface="+mj-lt"/>
              </a:rPr>
              <a:t>enelitian</a:t>
            </a:r>
            <a:endParaRPr lang="ko-KR" altLang="en-US" sz="4800" dirty="0">
              <a:effectLst/>
              <a:latin typeface="+mj-lt"/>
            </a:endParaRPr>
          </a:p>
        </p:txBody>
      </p:sp>
      <p:pic>
        <p:nvPicPr>
          <p:cNvPr id="34" name="Picture 33"/>
          <p:cNvPicPr/>
          <p:nvPr/>
        </p:nvPicPr>
        <p:blipFill rotWithShape="1">
          <a:blip r:embed="rId2"/>
          <a:srcRect l="2369" r="1105"/>
          <a:stretch/>
        </p:blipFill>
        <p:spPr bwMode="auto">
          <a:xfrm>
            <a:off x="880384" y="1821259"/>
            <a:ext cx="4625657" cy="42310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99384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 COLOR 212">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212">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1163</TotalTime>
  <Words>1803</Words>
  <Application>Microsoft Office PowerPoint</Application>
  <PresentationFormat>Widescreen</PresentationFormat>
  <Paragraphs>190</Paragraphs>
  <Slides>33</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33</vt:i4>
      </vt:variant>
    </vt:vector>
  </HeadingPairs>
  <TitlesOfParts>
    <vt:vector size="40" baseType="lpstr">
      <vt:lpstr>Arial Unicode MS</vt:lpstr>
      <vt:lpstr>Arial</vt:lpstr>
      <vt:lpstr>Calibri</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ismail - [2010]</cp:lastModifiedBy>
  <cp:revision>97</cp:revision>
  <dcterms:created xsi:type="dcterms:W3CDTF">2020-01-20T05:08:25Z</dcterms:created>
  <dcterms:modified xsi:type="dcterms:W3CDTF">2021-01-26T20:47:37Z</dcterms:modified>
</cp:coreProperties>
</file>