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Barlow Semi Condensed" panose="00000506000000000000" pitchFamily="2" charset="0"/>
      <p:regular r:id="rId26"/>
      <p:bold r:id="rId27"/>
      <p:italic r:id="rId28"/>
      <p:boldItalic r:id="rId29"/>
    </p:embeddedFont>
    <p:embeddedFont>
      <p:font typeface="DM Sans"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zocti2Ij7Axr4TzjIVuV9/zUD1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2E3CCA-EC93-4984-8CE7-2BB1B489841A}">
  <a:tblStyle styleId="{332E3CCA-EC93-4984-8CE7-2BB1B48984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804" y="-72"/>
      </p:cViewPr>
      <p:guideLst/>
    </p:cSldViewPr>
  </p:slideViewPr>
  <p:notesTextViewPr>
    <p:cViewPr>
      <p:scale>
        <a:sx n="1" d="1"/>
        <a:sy n="1" d="1"/>
      </p:scale>
      <p:origin x="0" y="-24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 python framework that helps automate ranking the performance of complex solution space in big data framework analytics.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4a569c29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24a569c297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4a569c297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24a569c2975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Conf Matrix: provides insights into the model's ability to correctly classify different classes and helps assess its performance in terms of precision, recall, and F1 score.</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4a569c2975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24a569c2975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chemeClr val="dk1"/>
              </a:buClr>
              <a:buSzPts val="1100"/>
              <a:buChar char="-"/>
            </a:pPr>
            <a:r>
              <a:rPr lang="en" dirty="0">
                <a:solidFill>
                  <a:schemeClr val="dk1"/>
                </a:solidFill>
              </a:rPr>
              <a:t>Accuracy trend: Explain how the accuracy metric reflects the model's ability to correctly classify emotions in the audio data.</a:t>
            </a:r>
            <a:endParaRPr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dirty="0">
                <a:solidFill>
                  <a:schemeClr val="dk1"/>
                </a:solidFill>
              </a:rPr>
              <a:t>Loss trend: Explain that loss is a measure of how well the model is fitting the training data. A decreasing loss indicates that the model is learning and converging towards optimal performance.</a:t>
            </a:r>
            <a:endParaRPr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endParaRPr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dirty="0">
                <a:solidFill>
                  <a:schemeClr val="dk1"/>
                </a:solidFill>
              </a:rPr>
              <a:t>Fluctuation: If there are plateaus or fluctuations in the accuracy and loss graphs, explain the potential reasons behind them, Fluctuations may suggest that the model is struggling to converge.</a:t>
            </a:r>
            <a:endParaRPr dirty="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4a93ca963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g24a93ca963e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Accuracy trend: Explain how the accuracy metric reflects the model's ability to correctly classify emotions in the audio data.</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Loss trend: Explain that loss is a measure of how well the model is fitting the training data. A decreasing loss indicates that the model is learning and converging towards optimal performance.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Convergence - Overfitting: Discuss the possibility of overfitting or underfitting based on the accuracy and loss curves. Overfitting occurs when the model performs well on the training data but fails to generalize to new data</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Fluctuation: If there are plateaus or fluctuations in the accuracy and loss graphs, explain the potential reasons behind them, Fluctuations may suggest that the model is struggling to converge.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4a93ca963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g24a93ca963e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Accuracy trend: Explain how the accuracy metric reflects the model's ability to correctly classify emotions in the audio data.</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Loss trend: Explain that loss is a measure of how well the model is fitting the training data. A decreasing loss indicates that the model is learning and converging towards optimal performance.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Convergence - Overfitting: Discuss the possibility of overfitting or underfitting based on the accuracy and loss curves. Overfitting occurs when the model performs well on the training data but fails to generalize to new data</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Fluctuation: If there are plateaus or fluctuations in the accuracy and loss graphs, explain the potential reasons behind them, Fluctuations may suggest that the model is struggling to converge.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The data preparator module currently supports four relational schema generations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4a93ca963e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g24a93ca963e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dirty="0">
                <a:solidFill>
                  <a:schemeClr val="dk1"/>
                </a:solidFill>
              </a:rPr>
              <a:t>Column is model prediction, row is ground truth</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Focus on the off-diagonal elements and discuss the most common types of misclassifications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Discuss the emotions for which the model performs well and those for which it struggles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Discuss on the classification report</a:t>
            </a:r>
            <a:endParaRPr dirty="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4a93ca963e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24a93ca963e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dirty="0">
                <a:solidFill>
                  <a:schemeClr val="dk1"/>
                </a:solidFill>
              </a:rPr>
              <a:t>Column is model prediction, row is ground truth</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Focus on the off-diagonal elements and discuss the most common types of misclassifications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Discuss the emotions for which the model performs well and those for which it struggles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Discuss on the classification report</a:t>
            </a:r>
            <a:endParaRPr dirty="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4a93ca963e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g24a93ca963e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dirty="0">
                <a:solidFill>
                  <a:schemeClr val="dk1"/>
                </a:solidFill>
              </a:rPr>
              <a:t>Column is model prediction, row is ground truth</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Focus on the off-diagonal elements and discuss the most common types of misclassifications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Discuss the emotions for which the model performs well and those for which it struggles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Discuss on the classification report</a:t>
            </a:r>
            <a:endParaRPr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Before moving further, let’s talk about the background and real life problem for papaya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4a93ca963e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g24a93ca963e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4a93ca963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g24a93ca963e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Discuss relative performance: the differences in accuracy values and their implications</a:t>
            </a:r>
            <a:endParaRPr/>
          </a:p>
          <a:p>
            <a:pPr marL="457200" lvl="0" indent="-298450" algn="l" rtl="0">
              <a:lnSpc>
                <a:spcPct val="100000"/>
              </a:lnSpc>
              <a:spcBef>
                <a:spcPts val="0"/>
              </a:spcBef>
              <a:spcAft>
                <a:spcPts val="0"/>
              </a:spcAft>
              <a:buSzPts val="1100"/>
              <a:buChar char="-"/>
            </a:pPr>
            <a:r>
              <a:rPr lang="en"/>
              <a:t>Talk about strength and weakness of the model</a:t>
            </a:r>
            <a:endParaRPr/>
          </a:p>
          <a:p>
            <a:pPr marL="457200" lvl="0" indent="-298450" algn="l" rtl="0">
              <a:lnSpc>
                <a:spcPct val="100000"/>
              </a:lnSpc>
              <a:spcBef>
                <a:spcPts val="0"/>
              </a:spcBef>
              <a:spcAft>
                <a:spcPts val="0"/>
              </a:spcAft>
              <a:buSzPts val="1100"/>
              <a:buChar char="-"/>
            </a:pPr>
            <a:r>
              <a:rPr lang="en"/>
              <a:t>Briefly talk about the datasets: Characteristics (audio quality), Bias (lacks diversity), Size, Limitations and Future Considerations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5" name="Google Shape;44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The study addressed the problem of detecting human emotions from audio data by integrating the Transformer Encoder and CNN architectures. The Pararel Transformer Encoder with CNN Architecture model demonstrated improved performance in emotion detection by capturing global dependencies and local patterns in audio features. Optimization techniques, including fine-tuning hyperparameters and applying regularization methods, further enhanced accuracy. Comparative analysis with SVM, LeNet-based CNN, and CRNN models revealed that the Parallel Transformer Encoder with CNN Architecture achieved the highest accuracy, followed by the SVM model. The study highlights the effectiveness of the proposed model for emotion detection from audio data.</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2579f6206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22579f62068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Explaining the system architecture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A combination of Transformer Encoder consisting of self-attention layers, followed by a feedforward layer that consisted of two linear transformations with a ReLU activation in between and CNN-based architecture with a 3x3 convolution layer followed by an ELU activation function, batch normalization, and pooling layers. These blocks are combined with a dense layer, and the resulting output is passed to a softmax activation function to convert prediction scores into a probability distribution of target class.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5"/>
          <p:cNvSpPr/>
          <p:nvPr/>
        </p:nvSpPr>
        <p:spPr>
          <a:xfrm>
            <a:off x="-1413925" y="-183020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25"/>
          <p:cNvSpPr/>
          <p:nvPr/>
        </p:nvSpPr>
        <p:spPr>
          <a:xfrm>
            <a:off x="5088800" y="344530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5"/>
          <p:cNvSpPr/>
          <p:nvPr/>
        </p:nvSpPr>
        <p:spPr>
          <a:xfrm>
            <a:off x="7780200" y="-774075"/>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5"/>
          <p:cNvSpPr txBox="1">
            <a:spLocks noGrp="1"/>
          </p:cNvSpPr>
          <p:nvPr>
            <p:ph type="ctrTitle"/>
          </p:nvPr>
        </p:nvSpPr>
        <p:spPr>
          <a:xfrm>
            <a:off x="2041800" y="1569425"/>
            <a:ext cx="5060400" cy="21498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3" name="Google Shape;13;p25"/>
          <p:cNvSpPr txBox="1">
            <a:spLocks noGrp="1"/>
          </p:cNvSpPr>
          <p:nvPr>
            <p:ph type="subTitle" idx="1"/>
          </p:nvPr>
        </p:nvSpPr>
        <p:spPr>
          <a:xfrm>
            <a:off x="2050200" y="4128300"/>
            <a:ext cx="50436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34"/>
          <p:cNvSpPr/>
          <p:nvPr/>
        </p:nvSpPr>
        <p:spPr>
          <a:xfrm>
            <a:off x="6421500" y="1393325"/>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34"/>
          <p:cNvSpPr/>
          <p:nvPr/>
        </p:nvSpPr>
        <p:spPr>
          <a:xfrm>
            <a:off x="-1613600" y="3333575"/>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4"/>
          <p:cNvSpPr/>
          <p:nvPr/>
        </p:nvSpPr>
        <p:spPr>
          <a:xfrm>
            <a:off x="-725475" y="-1317975"/>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34"/>
          <p:cNvSpPr txBox="1">
            <a:spLocks noGrp="1"/>
          </p:cNvSpPr>
          <p:nvPr>
            <p:ph type="body" idx="1"/>
          </p:nvPr>
        </p:nvSpPr>
        <p:spPr>
          <a:xfrm>
            <a:off x="720000" y="2645275"/>
            <a:ext cx="4101000" cy="1958700"/>
          </a:xfrm>
          <a:prstGeom prst="rect">
            <a:avLst/>
          </a:prstGeom>
          <a:noFill/>
          <a:ln>
            <a:noFill/>
          </a:ln>
        </p:spPr>
        <p:txBody>
          <a:bodyPr spcFirstLastPara="1" wrap="square" lIns="91425" tIns="91425" rIns="91425" bIns="91425" anchor="ctr" anchorCtr="0">
            <a:noAutofit/>
          </a:bodyPr>
          <a:lstStyle>
            <a:lvl1pPr marL="457200" lvl="0" indent="-292100" algn="l">
              <a:lnSpc>
                <a:spcPct val="100000"/>
              </a:lnSpc>
              <a:spcBef>
                <a:spcPts val="0"/>
              </a:spcBef>
              <a:spcAft>
                <a:spcPts val="0"/>
              </a:spcAft>
              <a:buSzPts val="10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4" name="Google Shape;84;p34"/>
          <p:cNvSpPr txBox="1">
            <a:spLocks noGrp="1"/>
          </p:cNvSpPr>
          <p:nvPr>
            <p:ph type="title"/>
          </p:nvPr>
        </p:nvSpPr>
        <p:spPr>
          <a:xfrm>
            <a:off x="720000" y="1920100"/>
            <a:ext cx="4101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35"/>
          <p:cNvSpPr/>
          <p:nvPr/>
        </p:nvSpPr>
        <p:spPr>
          <a:xfrm>
            <a:off x="-1628450" y="-1963525"/>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5"/>
          <p:cNvSpPr/>
          <p:nvPr/>
        </p:nvSpPr>
        <p:spPr>
          <a:xfrm>
            <a:off x="1774550" y="3311975"/>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5"/>
          <p:cNvSpPr/>
          <p:nvPr/>
        </p:nvSpPr>
        <p:spPr>
          <a:xfrm>
            <a:off x="7812125" y="1715400"/>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5"/>
          <p:cNvSpPr txBox="1">
            <a:spLocks noGrp="1"/>
          </p:cNvSpPr>
          <p:nvPr>
            <p:ph type="title"/>
          </p:nvPr>
        </p:nvSpPr>
        <p:spPr>
          <a:xfrm>
            <a:off x="1710300" y="1307100"/>
            <a:ext cx="5723400" cy="2529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36"/>
          <p:cNvSpPr/>
          <p:nvPr/>
        </p:nvSpPr>
        <p:spPr>
          <a:xfrm>
            <a:off x="-1933150" y="-1855475"/>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36"/>
          <p:cNvSpPr/>
          <p:nvPr/>
        </p:nvSpPr>
        <p:spPr>
          <a:xfrm>
            <a:off x="2602650" y="71575"/>
            <a:ext cx="7827300" cy="782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6"/>
          <p:cNvSpPr txBox="1">
            <a:spLocks noGrp="1"/>
          </p:cNvSpPr>
          <p:nvPr>
            <p:ph type="title"/>
          </p:nvPr>
        </p:nvSpPr>
        <p:spPr>
          <a:xfrm>
            <a:off x="4092000" y="3271500"/>
            <a:ext cx="4338900" cy="1332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sp>
        <p:nvSpPr>
          <p:cNvPr id="95" name="Google Shape;95;p37"/>
          <p:cNvSpPr/>
          <p:nvPr/>
        </p:nvSpPr>
        <p:spPr>
          <a:xfrm>
            <a:off x="-1701175" y="239870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37"/>
          <p:cNvSpPr/>
          <p:nvPr/>
        </p:nvSpPr>
        <p:spPr>
          <a:xfrm>
            <a:off x="2200400" y="-1948525"/>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7"/>
          <p:cNvSpPr/>
          <p:nvPr/>
        </p:nvSpPr>
        <p:spPr>
          <a:xfrm>
            <a:off x="7461050" y="3502700"/>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7"/>
          <p:cNvSpPr txBox="1">
            <a:spLocks noGrp="1"/>
          </p:cNvSpPr>
          <p:nvPr>
            <p:ph type="title" hasCustomPrompt="1"/>
          </p:nvPr>
        </p:nvSpPr>
        <p:spPr>
          <a:xfrm>
            <a:off x="713100" y="1061250"/>
            <a:ext cx="6576000" cy="2100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9600"/>
              <a:buNone/>
              <a:defRPr sz="149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99" name="Google Shape;99;p37"/>
          <p:cNvSpPr txBox="1">
            <a:spLocks noGrp="1"/>
          </p:cNvSpPr>
          <p:nvPr>
            <p:ph type="subTitle" idx="1"/>
          </p:nvPr>
        </p:nvSpPr>
        <p:spPr>
          <a:xfrm>
            <a:off x="713225" y="3654200"/>
            <a:ext cx="6576000" cy="49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1"/>
        <p:cNvGrpSpPr/>
        <p:nvPr/>
      </p:nvGrpSpPr>
      <p:grpSpPr>
        <a:xfrm>
          <a:off x="0" y="0"/>
          <a:ext cx="0" cy="0"/>
          <a:chOff x="0" y="0"/>
          <a:chExt cx="0" cy="0"/>
        </a:xfrm>
      </p:grpSpPr>
      <p:sp>
        <p:nvSpPr>
          <p:cNvPr id="102" name="Google Shape;102;p39"/>
          <p:cNvSpPr/>
          <p:nvPr/>
        </p:nvSpPr>
        <p:spPr>
          <a:xfrm>
            <a:off x="-1413925" y="-183020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9"/>
          <p:cNvSpPr/>
          <p:nvPr/>
        </p:nvSpPr>
        <p:spPr>
          <a:xfrm>
            <a:off x="5519675" y="234420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9"/>
          <p:cNvSpPr txBox="1">
            <a:spLocks noGrp="1"/>
          </p:cNvSpPr>
          <p:nvPr>
            <p:ph type="title"/>
          </p:nvPr>
        </p:nvSpPr>
        <p:spPr>
          <a:xfrm>
            <a:off x="4880925" y="3392213"/>
            <a:ext cx="3549900" cy="531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05" name="Google Shape;105;p39"/>
          <p:cNvSpPr txBox="1">
            <a:spLocks noGrp="1"/>
          </p:cNvSpPr>
          <p:nvPr>
            <p:ph type="subTitle" idx="1"/>
          </p:nvPr>
        </p:nvSpPr>
        <p:spPr>
          <a:xfrm>
            <a:off x="4881250" y="1368588"/>
            <a:ext cx="3549900" cy="1869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18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16">
    <p:spTree>
      <p:nvGrpSpPr>
        <p:cNvPr id="1" name="Shape 106"/>
        <p:cNvGrpSpPr/>
        <p:nvPr/>
      </p:nvGrpSpPr>
      <p:grpSpPr>
        <a:xfrm>
          <a:off x="0" y="0"/>
          <a:ext cx="0" cy="0"/>
          <a:chOff x="0" y="0"/>
          <a:chExt cx="0" cy="0"/>
        </a:xfrm>
      </p:grpSpPr>
      <p:sp>
        <p:nvSpPr>
          <p:cNvPr id="107" name="Google Shape;107;p40"/>
          <p:cNvSpPr/>
          <p:nvPr/>
        </p:nvSpPr>
        <p:spPr>
          <a:xfrm>
            <a:off x="-1780950" y="193590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0"/>
          <p:cNvSpPr/>
          <p:nvPr/>
        </p:nvSpPr>
        <p:spPr>
          <a:xfrm>
            <a:off x="6014375" y="220890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0"/>
          <p:cNvSpPr/>
          <p:nvPr/>
        </p:nvSpPr>
        <p:spPr>
          <a:xfrm>
            <a:off x="3494550" y="-1380475"/>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0"/>
          <p:cNvSpPr txBox="1">
            <a:spLocks noGrp="1"/>
          </p:cNvSpPr>
          <p:nvPr>
            <p:ph type="body" idx="1"/>
          </p:nvPr>
        </p:nvSpPr>
        <p:spPr>
          <a:xfrm>
            <a:off x="720000" y="1253275"/>
            <a:ext cx="3206400" cy="3378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11" name="Google Shape;111;p40"/>
          <p:cNvSpPr txBox="1">
            <a:spLocks noGrp="1"/>
          </p:cNvSpPr>
          <p:nvPr>
            <p:ph type="body" idx="2"/>
          </p:nvPr>
        </p:nvSpPr>
        <p:spPr>
          <a:xfrm>
            <a:off x="4694500" y="1253275"/>
            <a:ext cx="3206400" cy="3378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15000"/>
              </a:lnSpc>
              <a:spcBef>
                <a:spcPts val="10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12" name="Google Shape;112;p40"/>
          <p:cNvSpPr txBox="1">
            <a:spLocks noGrp="1"/>
          </p:cNvSpPr>
          <p:nvPr>
            <p:ph type="title"/>
          </p:nvPr>
        </p:nvSpPr>
        <p:spPr>
          <a:xfrm>
            <a:off x="720000" y="537216"/>
            <a:ext cx="7704000" cy="66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3"/>
        <p:cNvGrpSpPr/>
        <p:nvPr/>
      </p:nvGrpSpPr>
      <p:grpSpPr>
        <a:xfrm>
          <a:off x="0" y="0"/>
          <a:ext cx="0" cy="0"/>
          <a:chOff x="0" y="0"/>
          <a:chExt cx="0" cy="0"/>
        </a:xfrm>
      </p:grpSpPr>
      <p:sp>
        <p:nvSpPr>
          <p:cNvPr id="114" name="Google Shape;114;p41"/>
          <p:cNvSpPr/>
          <p:nvPr/>
        </p:nvSpPr>
        <p:spPr>
          <a:xfrm>
            <a:off x="-1238375" y="120690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1"/>
          <p:cNvSpPr/>
          <p:nvPr/>
        </p:nvSpPr>
        <p:spPr>
          <a:xfrm>
            <a:off x="5328175" y="197715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1"/>
          <p:cNvSpPr/>
          <p:nvPr/>
        </p:nvSpPr>
        <p:spPr>
          <a:xfrm>
            <a:off x="7780200" y="-774075"/>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41"/>
          <p:cNvSpPr txBox="1">
            <a:spLocks noGrp="1"/>
          </p:cNvSpPr>
          <p:nvPr>
            <p:ph type="title"/>
          </p:nvPr>
        </p:nvSpPr>
        <p:spPr>
          <a:xfrm>
            <a:off x="720000" y="539400"/>
            <a:ext cx="7704000" cy="66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18" name="Google Shape;118;p41"/>
          <p:cNvSpPr txBox="1">
            <a:spLocks noGrp="1"/>
          </p:cNvSpPr>
          <p:nvPr>
            <p:ph type="title" idx="2"/>
          </p:nvPr>
        </p:nvSpPr>
        <p:spPr>
          <a:xfrm>
            <a:off x="720000" y="2487188"/>
            <a:ext cx="3516900" cy="438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500"/>
            </a:lvl1pPr>
            <a:lvl2pPr lvl="1" algn="l">
              <a:lnSpc>
                <a:spcPct val="100000"/>
              </a:lnSpc>
              <a:spcBef>
                <a:spcPts val="0"/>
              </a:spcBef>
              <a:spcAft>
                <a:spcPts val="0"/>
              </a:spcAft>
              <a:buClr>
                <a:schemeClr val="dk1"/>
              </a:buClr>
              <a:buSzPts val="2000"/>
              <a:buNone/>
              <a:defRPr sz="2000">
                <a:solidFill>
                  <a:schemeClr val="dk1"/>
                </a:solidFill>
              </a:defRPr>
            </a:lvl2pPr>
            <a:lvl3pPr lvl="2" algn="l">
              <a:lnSpc>
                <a:spcPct val="100000"/>
              </a:lnSpc>
              <a:spcBef>
                <a:spcPts val="0"/>
              </a:spcBef>
              <a:spcAft>
                <a:spcPts val="0"/>
              </a:spcAft>
              <a:buClr>
                <a:schemeClr val="dk1"/>
              </a:buClr>
              <a:buSzPts val="2000"/>
              <a:buNone/>
              <a:defRPr sz="2000">
                <a:solidFill>
                  <a:schemeClr val="dk1"/>
                </a:solidFill>
              </a:defRPr>
            </a:lvl3pPr>
            <a:lvl4pPr lvl="3" algn="l">
              <a:lnSpc>
                <a:spcPct val="100000"/>
              </a:lnSpc>
              <a:spcBef>
                <a:spcPts val="0"/>
              </a:spcBef>
              <a:spcAft>
                <a:spcPts val="0"/>
              </a:spcAft>
              <a:buClr>
                <a:schemeClr val="dk1"/>
              </a:buClr>
              <a:buSzPts val="2000"/>
              <a:buNone/>
              <a:defRPr sz="2000">
                <a:solidFill>
                  <a:schemeClr val="dk1"/>
                </a:solidFill>
              </a:defRPr>
            </a:lvl4pPr>
            <a:lvl5pPr lvl="4" algn="l">
              <a:lnSpc>
                <a:spcPct val="100000"/>
              </a:lnSpc>
              <a:spcBef>
                <a:spcPts val="0"/>
              </a:spcBef>
              <a:spcAft>
                <a:spcPts val="0"/>
              </a:spcAft>
              <a:buClr>
                <a:schemeClr val="dk1"/>
              </a:buClr>
              <a:buSzPts val="2000"/>
              <a:buNone/>
              <a:defRPr sz="2000">
                <a:solidFill>
                  <a:schemeClr val="dk1"/>
                </a:solidFill>
              </a:defRPr>
            </a:lvl5pPr>
            <a:lvl6pPr lvl="5" algn="l">
              <a:lnSpc>
                <a:spcPct val="100000"/>
              </a:lnSpc>
              <a:spcBef>
                <a:spcPts val="0"/>
              </a:spcBef>
              <a:spcAft>
                <a:spcPts val="0"/>
              </a:spcAft>
              <a:buClr>
                <a:schemeClr val="dk1"/>
              </a:buClr>
              <a:buSzPts val="2000"/>
              <a:buNone/>
              <a:defRPr sz="2000">
                <a:solidFill>
                  <a:schemeClr val="dk1"/>
                </a:solidFill>
              </a:defRPr>
            </a:lvl6pPr>
            <a:lvl7pPr lvl="6" algn="l">
              <a:lnSpc>
                <a:spcPct val="100000"/>
              </a:lnSpc>
              <a:spcBef>
                <a:spcPts val="0"/>
              </a:spcBef>
              <a:spcAft>
                <a:spcPts val="0"/>
              </a:spcAft>
              <a:buClr>
                <a:schemeClr val="dk1"/>
              </a:buClr>
              <a:buSzPts val="2000"/>
              <a:buNone/>
              <a:defRPr sz="2000">
                <a:solidFill>
                  <a:schemeClr val="dk1"/>
                </a:solidFill>
              </a:defRPr>
            </a:lvl7pPr>
            <a:lvl8pPr lvl="7" algn="l">
              <a:lnSpc>
                <a:spcPct val="100000"/>
              </a:lnSpc>
              <a:spcBef>
                <a:spcPts val="0"/>
              </a:spcBef>
              <a:spcAft>
                <a:spcPts val="0"/>
              </a:spcAft>
              <a:buClr>
                <a:schemeClr val="dk1"/>
              </a:buClr>
              <a:buSzPts val="2000"/>
              <a:buNone/>
              <a:defRPr sz="2000">
                <a:solidFill>
                  <a:schemeClr val="dk1"/>
                </a:solidFill>
              </a:defRPr>
            </a:lvl8pPr>
            <a:lvl9pPr lvl="8" algn="l">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119" name="Google Shape;119;p41"/>
          <p:cNvSpPr txBox="1">
            <a:spLocks noGrp="1"/>
          </p:cNvSpPr>
          <p:nvPr>
            <p:ph type="subTitle" idx="1"/>
          </p:nvPr>
        </p:nvSpPr>
        <p:spPr>
          <a:xfrm>
            <a:off x="720000" y="1525863"/>
            <a:ext cx="3516900" cy="81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sz="1400"/>
            </a:lvl1pPr>
            <a:lvl2pPr lvl="1" algn="l">
              <a:lnSpc>
                <a:spcPct val="100000"/>
              </a:lnSpc>
              <a:spcBef>
                <a:spcPts val="1600"/>
              </a:spcBef>
              <a:spcAft>
                <a:spcPts val="0"/>
              </a:spcAft>
              <a:buClr>
                <a:schemeClr val="dk1"/>
              </a:buClr>
              <a:buSzPts val="1400"/>
              <a:buNone/>
              <a:defRPr>
                <a:solidFill>
                  <a:schemeClr val="dk1"/>
                </a:solidFill>
              </a:defRPr>
            </a:lvl2pPr>
            <a:lvl3pPr lvl="2" algn="l">
              <a:lnSpc>
                <a:spcPct val="100000"/>
              </a:lnSpc>
              <a:spcBef>
                <a:spcPts val="1600"/>
              </a:spcBef>
              <a:spcAft>
                <a:spcPts val="0"/>
              </a:spcAft>
              <a:buClr>
                <a:schemeClr val="dk1"/>
              </a:buClr>
              <a:buSzPts val="1400"/>
              <a:buNone/>
              <a:defRPr>
                <a:solidFill>
                  <a:schemeClr val="dk1"/>
                </a:solidFill>
              </a:defRPr>
            </a:lvl3pPr>
            <a:lvl4pPr lvl="3" algn="l">
              <a:lnSpc>
                <a:spcPct val="100000"/>
              </a:lnSpc>
              <a:spcBef>
                <a:spcPts val="1600"/>
              </a:spcBef>
              <a:spcAft>
                <a:spcPts val="0"/>
              </a:spcAft>
              <a:buClr>
                <a:schemeClr val="dk1"/>
              </a:buClr>
              <a:buSzPts val="1400"/>
              <a:buNone/>
              <a:defRPr>
                <a:solidFill>
                  <a:schemeClr val="dk1"/>
                </a:solidFill>
              </a:defRPr>
            </a:lvl4pPr>
            <a:lvl5pPr lvl="4" algn="l">
              <a:lnSpc>
                <a:spcPct val="100000"/>
              </a:lnSpc>
              <a:spcBef>
                <a:spcPts val="1600"/>
              </a:spcBef>
              <a:spcAft>
                <a:spcPts val="0"/>
              </a:spcAft>
              <a:buClr>
                <a:schemeClr val="dk1"/>
              </a:buClr>
              <a:buSzPts val="1400"/>
              <a:buNone/>
              <a:defRPr>
                <a:solidFill>
                  <a:schemeClr val="dk1"/>
                </a:solidFill>
              </a:defRPr>
            </a:lvl5pPr>
            <a:lvl6pPr lvl="5" algn="l">
              <a:lnSpc>
                <a:spcPct val="100000"/>
              </a:lnSpc>
              <a:spcBef>
                <a:spcPts val="1600"/>
              </a:spcBef>
              <a:spcAft>
                <a:spcPts val="0"/>
              </a:spcAft>
              <a:buClr>
                <a:schemeClr val="dk1"/>
              </a:buClr>
              <a:buSzPts val="1400"/>
              <a:buNone/>
              <a:defRPr>
                <a:solidFill>
                  <a:schemeClr val="dk1"/>
                </a:solidFill>
              </a:defRPr>
            </a:lvl6pPr>
            <a:lvl7pPr lvl="6" algn="l">
              <a:lnSpc>
                <a:spcPct val="100000"/>
              </a:lnSpc>
              <a:spcBef>
                <a:spcPts val="1600"/>
              </a:spcBef>
              <a:spcAft>
                <a:spcPts val="0"/>
              </a:spcAft>
              <a:buClr>
                <a:schemeClr val="dk1"/>
              </a:buClr>
              <a:buSzPts val="1400"/>
              <a:buNone/>
              <a:defRPr>
                <a:solidFill>
                  <a:schemeClr val="dk1"/>
                </a:solidFill>
              </a:defRPr>
            </a:lvl7pPr>
            <a:lvl8pPr lvl="7" algn="l">
              <a:lnSpc>
                <a:spcPct val="100000"/>
              </a:lnSpc>
              <a:spcBef>
                <a:spcPts val="1600"/>
              </a:spcBef>
              <a:spcAft>
                <a:spcPts val="0"/>
              </a:spcAft>
              <a:buClr>
                <a:schemeClr val="dk1"/>
              </a:buClr>
              <a:buSzPts val="1400"/>
              <a:buNone/>
              <a:defRPr>
                <a:solidFill>
                  <a:schemeClr val="dk1"/>
                </a:solidFill>
              </a:defRPr>
            </a:lvl8pPr>
            <a:lvl9pPr lvl="8" algn="l">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20" name="Google Shape;120;p41"/>
          <p:cNvSpPr txBox="1">
            <a:spLocks noGrp="1"/>
          </p:cNvSpPr>
          <p:nvPr>
            <p:ph type="title" idx="3"/>
          </p:nvPr>
        </p:nvSpPr>
        <p:spPr>
          <a:xfrm>
            <a:off x="720000" y="4165188"/>
            <a:ext cx="3516900" cy="438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500"/>
            </a:lvl1pPr>
            <a:lvl2pPr lvl="1" algn="l">
              <a:lnSpc>
                <a:spcPct val="100000"/>
              </a:lnSpc>
              <a:spcBef>
                <a:spcPts val="0"/>
              </a:spcBef>
              <a:spcAft>
                <a:spcPts val="0"/>
              </a:spcAft>
              <a:buClr>
                <a:schemeClr val="dk1"/>
              </a:buClr>
              <a:buSzPts val="2000"/>
              <a:buNone/>
              <a:defRPr sz="2000">
                <a:solidFill>
                  <a:schemeClr val="dk1"/>
                </a:solidFill>
              </a:defRPr>
            </a:lvl2pPr>
            <a:lvl3pPr lvl="2" algn="l">
              <a:lnSpc>
                <a:spcPct val="100000"/>
              </a:lnSpc>
              <a:spcBef>
                <a:spcPts val="0"/>
              </a:spcBef>
              <a:spcAft>
                <a:spcPts val="0"/>
              </a:spcAft>
              <a:buClr>
                <a:schemeClr val="dk1"/>
              </a:buClr>
              <a:buSzPts val="2000"/>
              <a:buNone/>
              <a:defRPr sz="2000">
                <a:solidFill>
                  <a:schemeClr val="dk1"/>
                </a:solidFill>
              </a:defRPr>
            </a:lvl3pPr>
            <a:lvl4pPr lvl="3" algn="l">
              <a:lnSpc>
                <a:spcPct val="100000"/>
              </a:lnSpc>
              <a:spcBef>
                <a:spcPts val="0"/>
              </a:spcBef>
              <a:spcAft>
                <a:spcPts val="0"/>
              </a:spcAft>
              <a:buClr>
                <a:schemeClr val="dk1"/>
              </a:buClr>
              <a:buSzPts val="2000"/>
              <a:buNone/>
              <a:defRPr sz="2000">
                <a:solidFill>
                  <a:schemeClr val="dk1"/>
                </a:solidFill>
              </a:defRPr>
            </a:lvl4pPr>
            <a:lvl5pPr lvl="4" algn="l">
              <a:lnSpc>
                <a:spcPct val="100000"/>
              </a:lnSpc>
              <a:spcBef>
                <a:spcPts val="0"/>
              </a:spcBef>
              <a:spcAft>
                <a:spcPts val="0"/>
              </a:spcAft>
              <a:buClr>
                <a:schemeClr val="dk1"/>
              </a:buClr>
              <a:buSzPts val="2000"/>
              <a:buNone/>
              <a:defRPr sz="2000">
                <a:solidFill>
                  <a:schemeClr val="dk1"/>
                </a:solidFill>
              </a:defRPr>
            </a:lvl5pPr>
            <a:lvl6pPr lvl="5" algn="l">
              <a:lnSpc>
                <a:spcPct val="100000"/>
              </a:lnSpc>
              <a:spcBef>
                <a:spcPts val="0"/>
              </a:spcBef>
              <a:spcAft>
                <a:spcPts val="0"/>
              </a:spcAft>
              <a:buClr>
                <a:schemeClr val="dk1"/>
              </a:buClr>
              <a:buSzPts val="2000"/>
              <a:buNone/>
              <a:defRPr sz="2000">
                <a:solidFill>
                  <a:schemeClr val="dk1"/>
                </a:solidFill>
              </a:defRPr>
            </a:lvl6pPr>
            <a:lvl7pPr lvl="6" algn="l">
              <a:lnSpc>
                <a:spcPct val="100000"/>
              </a:lnSpc>
              <a:spcBef>
                <a:spcPts val="0"/>
              </a:spcBef>
              <a:spcAft>
                <a:spcPts val="0"/>
              </a:spcAft>
              <a:buClr>
                <a:schemeClr val="dk1"/>
              </a:buClr>
              <a:buSzPts val="2000"/>
              <a:buNone/>
              <a:defRPr sz="2000">
                <a:solidFill>
                  <a:schemeClr val="dk1"/>
                </a:solidFill>
              </a:defRPr>
            </a:lvl7pPr>
            <a:lvl8pPr lvl="7" algn="l">
              <a:lnSpc>
                <a:spcPct val="100000"/>
              </a:lnSpc>
              <a:spcBef>
                <a:spcPts val="0"/>
              </a:spcBef>
              <a:spcAft>
                <a:spcPts val="0"/>
              </a:spcAft>
              <a:buClr>
                <a:schemeClr val="dk1"/>
              </a:buClr>
              <a:buSzPts val="2000"/>
              <a:buNone/>
              <a:defRPr sz="2000">
                <a:solidFill>
                  <a:schemeClr val="dk1"/>
                </a:solidFill>
              </a:defRPr>
            </a:lvl8pPr>
            <a:lvl9pPr lvl="8" algn="l">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121" name="Google Shape;121;p41"/>
          <p:cNvSpPr txBox="1">
            <a:spLocks noGrp="1"/>
          </p:cNvSpPr>
          <p:nvPr>
            <p:ph type="subTitle" idx="4"/>
          </p:nvPr>
        </p:nvSpPr>
        <p:spPr>
          <a:xfrm>
            <a:off x="720000" y="3203863"/>
            <a:ext cx="3516900" cy="81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sz="1400"/>
            </a:lvl1pPr>
            <a:lvl2pPr lvl="1" algn="l">
              <a:lnSpc>
                <a:spcPct val="100000"/>
              </a:lnSpc>
              <a:spcBef>
                <a:spcPts val="1600"/>
              </a:spcBef>
              <a:spcAft>
                <a:spcPts val="0"/>
              </a:spcAft>
              <a:buClr>
                <a:schemeClr val="dk1"/>
              </a:buClr>
              <a:buSzPts val="1400"/>
              <a:buNone/>
              <a:defRPr>
                <a:solidFill>
                  <a:schemeClr val="dk1"/>
                </a:solidFill>
              </a:defRPr>
            </a:lvl2pPr>
            <a:lvl3pPr lvl="2" algn="l">
              <a:lnSpc>
                <a:spcPct val="100000"/>
              </a:lnSpc>
              <a:spcBef>
                <a:spcPts val="1600"/>
              </a:spcBef>
              <a:spcAft>
                <a:spcPts val="0"/>
              </a:spcAft>
              <a:buClr>
                <a:schemeClr val="dk1"/>
              </a:buClr>
              <a:buSzPts val="1400"/>
              <a:buNone/>
              <a:defRPr>
                <a:solidFill>
                  <a:schemeClr val="dk1"/>
                </a:solidFill>
              </a:defRPr>
            </a:lvl3pPr>
            <a:lvl4pPr lvl="3" algn="l">
              <a:lnSpc>
                <a:spcPct val="100000"/>
              </a:lnSpc>
              <a:spcBef>
                <a:spcPts val="1600"/>
              </a:spcBef>
              <a:spcAft>
                <a:spcPts val="0"/>
              </a:spcAft>
              <a:buClr>
                <a:schemeClr val="dk1"/>
              </a:buClr>
              <a:buSzPts val="1400"/>
              <a:buNone/>
              <a:defRPr>
                <a:solidFill>
                  <a:schemeClr val="dk1"/>
                </a:solidFill>
              </a:defRPr>
            </a:lvl4pPr>
            <a:lvl5pPr lvl="4" algn="l">
              <a:lnSpc>
                <a:spcPct val="100000"/>
              </a:lnSpc>
              <a:spcBef>
                <a:spcPts val="1600"/>
              </a:spcBef>
              <a:spcAft>
                <a:spcPts val="0"/>
              </a:spcAft>
              <a:buClr>
                <a:schemeClr val="dk1"/>
              </a:buClr>
              <a:buSzPts val="1400"/>
              <a:buNone/>
              <a:defRPr>
                <a:solidFill>
                  <a:schemeClr val="dk1"/>
                </a:solidFill>
              </a:defRPr>
            </a:lvl5pPr>
            <a:lvl6pPr lvl="5" algn="l">
              <a:lnSpc>
                <a:spcPct val="100000"/>
              </a:lnSpc>
              <a:spcBef>
                <a:spcPts val="1600"/>
              </a:spcBef>
              <a:spcAft>
                <a:spcPts val="0"/>
              </a:spcAft>
              <a:buClr>
                <a:schemeClr val="dk1"/>
              </a:buClr>
              <a:buSzPts val="1400"/>
              <a:buNone/>
              <a:defRPr>
                <a:solidFill>
                  <a:schemeClr val="dk1"/>
                </a:solidFill>
              </a:defRPr>
            </a:lvl6pPr>
            <a:lvl7pPr lvl="6" algn="l">
              <a:lnSpc>
                <a:spcPct val="100000"/>
              </a:lnSpc>
              <a:spcBef>
                <a:spcPts val="1600"/>
              </a:spcBef>
              <a:spcAft>
                <a:spcPts val="0"/>
              </a:spcAft>
              <a:buClr>
                <a:schemeClr val="dk1"/>
              </a:buClr>
              <a:buSzPts val="1400"/>
              <a:buNone/>
              <a:defRPr>
                <a:solidFill>
                  <a:schemeClr val="dk1"/>
                </a:solidFill>
              </a:defRPr>
            </a:lvl7pPr>
            <a:lvl8pPr lvl="7" algn="l">
              <a:lnSpc>
                <a:spcPct val="100000"/>
              </a:lnSpc>
              <a:spcBef>
                <a:spcPts val="1600"/>
              </a:spcBef>
              <a:spcAft>
                <a:spcPts val="0"/>
              </a:spcAft>
              <a:buClr>
                <a:schemeClr val="dk1"/>
              </a:buClr>
              <a:buSzPts val="1400"/>
              <a:buNone/>
              <a:defRPr>
                <a:solidFill>
                  <a:schemeClr val="dk1"/>
                </a:solidFill>
              </a:defRPr>
            </a:lvl8pPr>
            <a:lvl9pPr lvl="8" algn="l">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22" name="Google Shape;122;p41"/>
          <p:cNvSpPr txBox="1">
            <a:spLocks noGrp="1"/>
          </p:cNvSpPr>
          <p:nvPr>
            <p:ph type="title" idx="5"/>
          </p:nvPr>
        </p:nvSpPr>
        <p:spPr>
          <a:xfrm>
            <a:off x="4907100" y="4165200"/>
            <a:ext cx="3516900" cy="438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500"/>
            </a:lvl1pPr>
            <a:lvl2pPr lvl="1" algn="l">
              <a:lnSpc>
                <a:spcPct val="100000"/>
              </a:lnSpc>
              <a:spcBef>
                <a:spcPts val="0"/>
              </a:spcBef>
              <a:spcAft>
                <a:spcPts val="0"/>
              </a:spcAft>
              <a:buClr>
                <a:schemeClr val="dk1"/>
              </a:buClr>
              <a:buSzPts val="2000"/>
              <a:buNone/>
              <a:defRPr sz="2000">
                <a:solidFill>
                  <a:schemeClr val="dk1"/>
                </a:solidFill>
              </a:defRPr>
            </a:lvl2pPr>
            <a:lvl3pPr lvl="2" algn="l">
              <a:lnSpc>
                <a:spcPct val="100000"/>
              </a:lnSpc>
              <a:spcBef>
                <a:spcPts val="0"/>
              </a:spcBef>
              <a:spcAft>
                <a:spcPts val="0"/>
              </a:spcAft>
              <a:buClr>
                <a:schemeClr val="dk1"/>
              </a:buClr>
              <a:buSzPts val="2000"/>
              <a:buNone/>
              <a:defRPr sz="2000">
                <a:solidFill>
                  <a:schemeClr val="dk1"/>
                </a:solidFill>
              </a:defRPr>
            </a:lvl3pPr>
            <a:lvl4pPr lvl="3" algn="l">
              <a:lnSpc>
                <a:spcPct val="100000"/>
              </a:lnSpc>
              <a:spcBef>
                <a:spcPts val="0"/>
              </a:spcBef>
              <a:spcAft>
                <a:spcPts val="0"/>
              </a:spcAft>
              <a:buClr>
                <a:schemeClr val="dk1"/>
              </a:buClr>
              <a:buSzPts val="2000"/>
              <a:buNone/>
              <a:defRPr sz="2000">
                <a:solidFill>
                  <a:schemeClr val="dk1"/>
                </a:solidFill>
              </a:defRPr>
            </a:lvl4pPr>
            <a:lvl5pPr lvl="4" algn="l">
              <a:lnSpc>
                <a:spcPct val="100000"/>
              </a:lnSpc>
              <a:spcBef>
                <a:spcPts val="0"/>
              </a:spcBef>
              <a:spcAft>
                <a:spcPts val="0"/>
              </a:spcAft>
              <a:buClr>
                <a:schemeClr val="dk1"/>
              </a:buClr>
              <a:buSzPts val="2000"/>
              <a:buNone/>
              <a:defRPr sz="2000">
                <a:solidFill>
                  <a:schemeClr val="dk1"/>
                </a:solidFill>
              </a:defRPr>
            </a:lvl5pPr>
            <a:lvl6pPr lvl="5" algn="l">
              <a:lnSpc>
                <a:spcPct val="100000"/>
              </a:lnSpc>
              <a:spcBef>
                <a:spcPts val="0"/>
              </a:spcBef>
              <a:spcAft>
                <a:spcPts val="0"/>
              </a:spcAft>
              <a:buClr>
                <a:schemeClr val="dk1"/>
              </a:buClr>
              <a:buSzPts val="2000"/>
              <a:buNone/>
              <a:defRPr sz="2000">
                <a:solidFill>
                  <a:schemeClr val="dk1"/>
                </a:solidFill>
              </a:defRPr>
            </a:lvl6pPr>
            <a:lvl7pPr lvl="6" algn="l">
              <a:lnSpc>
                <a:spcPct val="100000"/>
              </a:lnSpc>
              <a:spcBef>
                <a:spcPts val="0"/>
              </a:spcBef>
              <a:spcAft>
                <a:spcPts val="0"/>
              </a:spcAft>
              <a:buClr>
                <a:schemeClr val="dk1"/>
              </a:buClr>
              <a:buSzPts val="2000"/>
              <a:buNone/>
              <a:defRPr sz="2000">
                <a:solidFill>
                  <a:schemeClr val="dk1"/>
                </a:solidFill>
              </a:defRPr>
            </a:lvl7pPr>
            <a:lvl8pPr lvl="7" algn="l">
              <a:lnSpc>
                <a:spcPct val="100000"/>
              </a:lnSpc>
              <a:spcBef>
                <a:spcPts val="0"/>
              </a:spcBef>
              <a:spcAft>
                <a:spcPts val="0"/>
              </a:spcAft>
              <a:buClr>
                <a:schemeClr val="dk1"/>
              </a:buClr>
              <a:buSzPts val="2000"/>
              <a:buNone/>
              <a:defRPr sz="2000">
                <a:solidFill>
                  <a:schemeClr val="dk1"/>
                </a:solidFill>
              </a:defRPr>
            </a:lvl8pPr>
            <a:lvl9pPr lvl="8" algn="l">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123" name="Google Shape;123;p41"/>
          <p:cNvSpPr txBox="1">
            <a:spLocks noGrp="1"/>
          </p:cNvSpPr>
          <p:nvPr>
            <p:ph type="subTitle" idx="6"/>
          </p:nvPr>
        </p:nvSpPr>
        <p:spPr>
          <a:xfrm>
            <a:off x="4907100" y="3203875"/>
            <a:ext cx="3516900" cy="81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sz="1400"/>
            </a:lvl1pPr>
            <a:lvl2pPr lvl="1" algn="l">
              <a:lnSpc>
                <a:spcPct val="100000"/>
              </a:lnSpc>
              <a:spcBef>
                <a:spcPts val="1600"/>
              </a:spcBef>
              <a:spcAft>
                <a:spcPts val="0"/>
              </a:spcAft>
              <a:buClr>
                <a:schemeClr val="dk1"/>
              </a:buClr>
              <a:buSzPts val="1400"/>
              <a:buNone/>
              <a:defRPr>
                <a:solidFill>
                  <a:schemeClr val="dk1"/>
                </a:solidFill>
              </a:defRPr>
            </a:lvl2pPr>
            <a:lvl3pPr lvl="2" algn="l">
              <a:lnSpc>
                <a:spcPct val="100000"/>
              </a:lnSpc>
              <a:spcBef>
                <a:spcPts val="1600"/>
              </a:spcBef>
              <a:spcAft>
                <a:spcPts val="0"/>
              </a:spcAft>
              <a:buClr>
                <a:schemeClr val="dk1"/>
              </a:buClr>
              <a:buSzPts val="1400"/>
              <a:buNone/>
              <a:defRPr>
                <a:solidFill>
                  <a:schemeClr val="dk1"/>
                </a:solidFill>
              </a:defRPr>
            </a:lvl3pPr>
            <a:lvl4pPr lvl="3" algn="l">
              <a:lnSpc>
                <a:spcPct val="100000"/>
              </a:lnSpc>
              <a:spcBef>
                <a:spcPts val="1600"/>
              </a:spcBef>
              <a:spcAft>
                <a:spcPts val="0"/>
              </a:spcAft>
              <a:buClr>
                <a:schemeClr val="dk1"/>
              </a:buClr>
              <a:buSzPts val="1400"/>
              <a:buNone/>
              <a:defRPr>
                <a:solidFill>
                  <a:schemeClr val="dk1"/>
                </a:solidFill>
              </a:defRPr>
            </a:lvl4pPr>
            <a:lvl5pPr lvl="4" algn="l">
              <a:lnSpc>
                <a:spcPct val="100000"/>
              </a:lnSpc>
              <a:spcBef>
                <a:spcPts val="1600"/>
              </a:spcBef>
              <a:spcAft>
                <a:spcPts val="0"/>
              </a:spcAft>
              <a:buClr>
                <a:schemeClr val="dk1"/>
              </a:buClr>
              <a:buSzPts val="1400"/>
              <a:buNone/>
              <a:defRPr>
                <a:solidFill>
                  <a:schemeClr val="dk1"/>
                </a:solidFill>
              </a:defRPr>
            </a:lvl5pPr>
            <a:lvl6pPr lvl="5" algn="l">
              <a:lnSpc>
                <a:spcPct val="100000"/>
              </a:lnSpc>
              <a:spcBef>
                <a:spcPts val="1600"/>
              </a:spcBef>
              <a:spcAft>
                <a:spcPts val="0"/>
              </a:spcAft>
              <a:buClr>
                <a:schemeClr val="dk1"/>
              </a:buClr>
              <a:buSzPts val="1400"/>
              <a:buNone/>
              <a:defRPr>
                <a:solidFill>
                  <a:schemeClr val="dk1"/>
                </a:solidFill>
              </a:defRPr>
            </a:lvl6pPr>
            <a:lvl7pPr lvl="6" algn="l">
              <a:lnSpc>
                <a:spcPct val="100000"/>
              </a:lnSpc>
              <a:spcBef>
                <a:spcPts val="1600"/>
              </a:spcBef>
              <a:spcAft>
                <a:spcPts val="0"/>
              </a:spcAft>
              <a:buClr>
                <a:schemeClr val="dk1"/>
              </a:buClr>
              <a:buSzPts val="1400"/>
              <a:buNone/>
              <a:defRPr>
                <a:solidFill>
                  <a:schemeClr val="dk1"/>
                </a:solidFill>
              </a:defRPr>
            </a:lvl7pPr>
            <a:lvl8pPr lvl="7" algn="l">
              <a:lnSpc>
                <a:spcPct val="100000"/>
              </a:lnSpc>
              <a:spcBef>
                <a:spcPts val="1600"/>
              </a:spcBef>
              <a:spcAft>
                <a:spcPts val="0"/>
              </a:spcAft>
              <a:buClr>
                <a:schemeClr val="dk1"/>
              </a:buClr>
              <a:buSzPts val="1400"/>
              <a:buNone/>
              <a:defRPr>
                <a:solidFill>
                  <a:schemeClr val="dk1"/>
                </a:solidFill>
              </a:defRPr>
            </a:lvl8pPr>
            <a:lvl9pPr lvl="8" algn="l">
              <a:lnSpc>
                <a:spcPct val="100000"/>
              </a:lnSpc>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4"/>
        <p:cNvGrpSpPr/>
        <p:nvPr/>
      </p:nvGrpSpPr>
      <p:grpSpPr>
        <a:xfrm>
          <a:off x="0" y="0"/>
          <a:ext cx="0" cy="0"/>
          <a:chOff x="0" y="0"/>
          <a:chExt cx="0" cy="0"/>
        </a:xfrm>
      </p:grpSpPr>
      <p:sp>
        <p:nvSpPr>
          <p:cNvPr id="125" name="Google Shape;125;p42"/>
          <p:cNvSpPr/>
          <p:nvPr/>
        </p:nvSpPr>
        <p:spPr>
          <a:xfrm>
            <a:off x="-1413925" y="-183020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42"/>
          <p:cNvSpPr/>
          <p:nvPr/>
        </p:nvSpPr>
        <p:spPr>
          <a:xfrm>
            <a:off x="5088800" y="344530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42"/>
          <p:cNvSpPr/>
          <p:nvPr/>
        </p:nvSpPr>
        <p:spPr>
          <a:xfrm>
            <a:off x="-831775" y="3889675"/>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2"/>
          <p:cNvSpPr txBox="1">
            <a:spLocks noGrp="1"/>
          </p:cNvSpPr>
          <p:nvPr>
            <p:ph type="title"/>
          </p:nvPr>
        </p:nvSpPr>
        <p:spPr>
          <a:xfrm>
            <a:off x="1565513" y="1770689"/>
            <a:ext cx="19782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29" name="Google Shape;129;p42"/>
          <p:cNvSpPr txBox="1">
            <a:spLocks noGrp="1"/>
          </p:cNvSpPr>
          <p:nvPr>
            <p:ph type="subTitle" idx="1"/>
          </p:nvPr>
        </p:nvSpPr>
        <p:spPr>
          <a:xfrm>
            <a:off x="1565513" y="2347430"/>
            <a:ext cx="1978200" cy="665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30" name="Google Shape;130;p42"/>
          <p:cNvSpPr txBox="1">
            <a:spLocks noGrp="1"/>
          </p:cNvSpPr>
          <p:nvPr>
            <p:ph type="title" idx="2"/>
          </p:nvPr>
        </p:nvSpPr>
        <p:spPr>
          <a:xfrm>
            <a:off x="4954145" y="1770689"/>
            <a:ext cx="19782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31" name="Google Shape;131;p42"/>
          <p:cNvSpPr txBox="1">
            <a:spLocks noGrp="1"/>
          </p:cNvSpPr>
          <p:nvPr>
            <p:ph type="subTitle" idx="3"/>
          </p:nvPr>
        </p:nvSpPr>
        <p:spPr>
          <a:xfrm>
            <a:off x="4954141" y="2347430"/>
            <a:ext cx="1978200" cy="665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32" name="Google Shape;132;p42"/>
          <p:cNvSpPr txBox="1">
            <a:spLocks noGrp="1"/>
          </p:cNvSpPr>
          <p:nvPr>
            <p:ph type="title" idx="4"/>
          </p:nvPr>
        </p:nvSpPr>
        <p:spPr>
          <a:xfrm>
            <a:off x="1565513" y="3361964"/>
            <a:ext cx="19782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33" name="Google Shape;133;p42"/>
          <p:cNvSpPr txBox="1">
            <a:spLocks noGrp="1"/>
          </p:cNvSpPr>
          <p:nvPr>
            <p:ph type="subTitle" idx="5"/>
          </p:nvPr>
        </p:nvSpPr>
        <p:spPr>
          <a:xfrm>
            <a:off x="1565513" y="3938705"/>
            <a:ext cx="1978200" cy="665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34" name="Google Shape;134;p42"/>
          <p:cNvSpPr txBox="1">
            <a:spLocks noGrp="1"/>
          </p:cNvSpPr>
          <p:nvPr>
            <p:ph type="title" idx="6"/>
          </p:nvPr>
        </p:nvSpPr>
        <p:spPr>
          <a:xfrm>
            <a:off x="4954145" y="3361964"/>
            <a:ext cx="19782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35" name="Google Shape;135;p42"/>
          <p:cNvSpPr txBox="1">
            <a:spLocks noGrp="1"/>
          </p:cNvSpPr>
          <p:nvPr>
            <p:ph type="subTitle" idx="7"/>
          </p:nvPr>
        </p:nvSpPr>
        <p:spPr>
          <a:xfrm>
            <a:off x="4954141" y="3938705"/>
            <a:ext cx="1978200" cy="665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36" name="Google Shape;136;p42"/>
          <p:cNvSpPr txBox="1">
            <a:spLocks noGrp="1"/>
          </p:cNvSpPr>
          <p:nvPr>
            <p:ph type="title" idx="8"/>
          </p:nvPr>
        </p:nvSpPr>
        <p:spPr>
          <a:xfrm>
            <a:off x="720000" y="539400"/>
            <a:ext cx="7704000" cy="66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37"/>
        <p:cNvGrpSpPr/>
        <p:nvPr/>
      </p:nvGrpSpPr>
      <p:grpSpPr>
        <a:xfrm>
          <a:off x="0" y="0"/>
          <a:ext cx="0" cy="0"/>
          <a:chOff x="0" y="0"/>
          <a:chExt cx="0" cy="0"/>
        </a:xfrm>
      </p:grpSpPr>
      <p:sp>
        <p:nvSpPr>
          <p:cNvPr id="138" name="Google Shape;138;p43"/>
          <p:cNvSpPr/>
          <p:nvPr/>
        </p:nvSpPr>
        <p:spPr>
          <a:xfrm>
            <a:off x="6245975" y="-205275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43"/>
          <p:cNvSpPr/>
          <p:nvPr/>
        </p:nvSpPr>
        <p:spPr>
          <a:xfrm>
            <a:off x="5088800" y="344530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43"/>
          <p:cNvSpPr/>
          <p:nvPr/>
        </p:nvSpPr>
        <p:spPr>
          <a:xfrm>
            <a:off x="-821225" y="3933575"/>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43"/>
          <p:cNvSpPr txBox="1">
            <a:spLocks noGrp="1"/>
          </p:cNvSpPr>
          <p:nvPr>
            <p:ph type="title"/>
          </p:nvPr>
        </p:nvSpPr>
        <p:spPr>
          <a:xfrm>
            <a:off x="720000" y="1848175"/>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42" name="Google Shape;142;p43"/>
          <p:cNvSpPr txBox="1">
            <a:spLocks noGrp="1"/>
          </p:cNvSpPr>
          <p:nvPr>
            <p:ph type="subTitle" idx="1"/>
          </p:nvPr>
        </p:nvSpPr>
        <p:spPr>
          <a:xfrm>
            <a:off x="720000" y="2478228"/>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43" name="Google Shape;143;p43"/>
          <p:cNvSpPr txBox="1">
            <a:spLocks noGrp="1"/>
          </p:cNvSpPr>
          <p:nvPr>
            <p:ph type="title" idx="2"/>
          </p:nvPr>
        </p:nvSpPr>
        <p:spPr>
          <a:xfrm>
            <a:off x="3197798" y="1848175"/>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44" name="Google Shape;144;p43"/>
          <p:cNvSpPr txBox="1">
            <a:spLocks noGrp="1"/>
          </p:cNvSpPr>
          <p:nvPr>
            <p:ph type="subTitle" idx="3"/>
          </p:nvPr>
        </p:nvSpPr>
        <p:spPr>
          <a:xfrm>
            <a:off x="3197798" y="2478228"/>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45" name="Google Shape;145;p43"/>
          <p:cNvSpPr txBox="1">
            <a:spLocks noGrp="1"/>
          </p:cNvSpPr>
          <p:nvPr>
            <p:ph type="title" idx="4"/>
          </p:nvPr>
        </p:nvSpPr>
        <p:spPr>
          <a:xfrm>
            <a:off x="720000" y="3281575"/>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46" name="Google Shape;146;p43"/>
          <p:cNvSpPr txBox="1">
            <a:spLocks noGrp="1"/>
          </p:cNvSpPr>
          <p:nvPr>
            <p:ph type="subTitle" idx="5"/>
          </p:nvPr>
        </p:nvSpPr>
        <p:spPr>
          <a:xfrm>
            <a:off x="720000" y="3911628"/>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47" name="Google Shape;147;p43"/>
          <p:cNvSpPr txBox="1">
            <a:spLocks noGrp="1"/>
          </p:cNvSpPr>
          <p:nvPr>
            <p:ph type="title" idx="6"/>
          </p:nvPr>
        </p:nvSpPr>
        <p:spPr>
          <a:xfrm>
            <a:off x="3197798" y="3281575"/>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48" name="Google Shape;148;p43"/>
          <p:cNvSpPr txBox="1">
            <a:spLocks noGrp="1"/>
          </p:cNvSpPr>
          <p:nvPr>
            <p:ph type="subTitle" idx="7"/>
          </p:nvPr>
        </p:nvSpPr>
        <p:spPr>
          <a:xfrm>
            <a:off x="3197798" y="3911628"/>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49" name="Google Shape;149;p43"/>
          <p:cNvSpPr txBox="1">
            <a:spLocks noGrp="1"/>
          </p:cNvSpPr>
          <p:nvPr>
            <p:ph type="title" idx="8"/>
          </p:nvPr>
        </p:nvSpPr>
        <p:spPr>
          <a:xfrm>
            <a:off x="5675602" y="1848175"/>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50" name="Google Shape;150;p43"/>
          <p:cNvSpPr txBox="1">
            <a:spLocks noGrp="1"/>
          </p:cNvSpPr>
          <p:nvPr>
            <p:ph type="subTitle" idx="9"/>
          </p:nvPr>
        </p:nvSpPr>
        <p:spPr>
          <a:xfrm>
            <a:off x="5675602" y="2478228"/>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51" name="Google Shape;151;p43"/>
          <p:cNvSpPr txBox="1">
            <a:spLocks noGrp="1"/>
          </p:cNvSpPr>
          <p:nvPr>
            <p:ph type="title" idx="13"/>
          </p:nvPr>
        </p:nvSpPr>
        <p:spPr>
          <a:xfrm>
            <a:off x="5675602" y="3281575"/>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52" name="Google Shape;152;p43"/>
          <p:cNvSpPr txBox="1">
            <a:spLocks noGrp="1"/>
          </p:cNvSpPr>
          <p:nvPr>
            <p:ph type="subTitle" idx="14"/>
          </p:nvPr>
        </p:nvSpPr>
        <p:spPr>
          <a:xfrm>
            <a:off x="5675602" y="3911628"/>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53" name="Google Shape;153;p43"/>
          <p:cNvSpPr txBox="1">
            <a:spLocks noGrp="1"/>
          </p:cNvSpPr>
          <p:nvPr>
            <p:ph type="title" idx="15"/>
          </p:nvPr>
        </p:nvSpPr>
        <p:spPr>
          <a:xfrm>
            <a:off x="720000" y="539400"/>
            <a:ext cx="7704000" cy="66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26"/>
          <p:cNvSpPr/>
          <p:nvPr/>
        </p:nvSpPr>
        <p:spPr>
          <a:xfrm>
            <a:off x="-2626750" y="155910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6"/>
          <p:cNvSpPr/>
          <p:nvPr/>
        </p:nvSpPr>
        <p:spPr>
          <a:xfrm>
            <a:off x="6748450" y="2312275"/>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6"/>
          <p:cNvSpPr/>
          <p:nvPr/>
        </p:nvSpPr>
        <p:spPr>
          <a:xfrm>
            <a:off x="1652275" y="-1332600"/>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6"/>
          <p:cNvSpPr txBox="1">
            <a:spLocks noGrp="1"/>
          </p:cNvSpPr>
          <p:nvPr>
            <p:ph type="title"/>
          </p:nvPr>
        </p:nvSpPr>
        <p:spPr>
          <a:xfrm>
            <a:off x="4995375" y="1918375"/>
            <a:ext cx="33030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6"/>
          <p:cNvSpPr txBox="1">
            <a:spLocks noGrp="1"/>
          </p:cNvSpPr>
          <p:nvPr>
            <p:ph type="title" idx="2"/>
          </p:nvPr>
        </p:nvSpPr>
        <p:spPr>
          <a:xfrm>
            <a:off x="3528375" y="1559100"/>
            <a:ext cx="1467000" cy="1284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8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0" name="Google Shape;20;p26"/>
          <p:cNvSpPr txBox="1">
            <a:spLocks noGrp="1"/>
          </p:cNvSpPr>
          <p:nvPr>
            <p:ph type="subTitle" idx="1"/>
          </p:nvPr>
        </p:nvSpPr>
        <p:spPr>
          <a:xfrm>
            <a:off x="4995375" y="3158950"/>
            <a:ext cx="3303000" cy="599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54"/>
        <p:cNvGrpSpPr/>
        <p:nvPr/>
      </p:nvGrpSpPr>
      <p:grpSpPr>
        <a:xfrm>
          <a:off x="0" y="0"/>
          <a:ext cx="0" cy="0"/>
          <a:chOff x="0" y="0"/>
          <a:chExt cx="0" cy="0"/>
        </a:xfrm>
      </p:grpSpPr>
      <p:sp>
        <p:nvSpPr>
          <p:cNvPr id="155" name="Google Shape;155;p44"/>
          <p:cNvSpPr/>
          <p:nvPr/>
        </p:nvSpPr>
        <p:spPr>
          <a:xfrm>
            <a:off x="-2355450" y="221480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44"/>
          <p:cNvSpPr/>
          <p:nvPr/>
        </p:nvSpPr>
        <p:spPr>
          <a:xfrm>
            <a:off x="5695200" y="248780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44"/>
          <p:cNvSpPr/>
          <p:nvPr/>
        </p:nvSpPr>
        <p:spPr>
          <a:xfrm>
            <a:off x="2577850" y="-1192575"/>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44"/>
          <p:cNvSpPr txBox="1">
            <a:spLocks noGrp="1"/>
          </p:cNvSpPr>
          <p:nvPr>
            <p:ph type="title"/>
          </p:nvPr>
        </p:nvSpPr>
        <p:spPr>
          <a:xfrm>
            <a:off x="1296298" y="1646275"/>
            <a:ext cx="2622900" cy="934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500"/>
              <a:buNone/>
              <a:defRPr sz="6500"/>
            </a:lvl1pPr>
            <a:lvl2pPr lvl="1" algn="ctr">
              <a:lnSpc>
                <a:spcPct val="100000"/>
              </a:lnSpc>
              <a:spcBef>
                <a:spcPts val="0"/>
              </a:spcBef>
              <a:spcAft>
                <a:spcPts val="0"/>
              </a:spcAft>
              <a:buSzPts val="6500"/>
              <a:buNone/>
              <a:defRPr sz="6500"/>
            </a:lvl2pPr>
            <a:lvl3pPr lvl="2" algn="ctr">
              <a:lnSpc>
                <a:spcPct val="100000"/>
              </a:lnSpc>
              <a:spcBef>
                <a:spcPts val="0"/>
              </a:spcBef>
              <a:spcAft>
                <a:spcPts val="0"/>
              </a:spcAft>
              <a:buSzPts val="6500"/>
              <a:buNone/>
              <a:defRPr sz="6500"/>
            </a:lvl3pPr>
            <a:lvl4pPr lvl="3" algn="ctr">
              <a:lnSpc>
                <a:spcPct val="100000"/>
              </a:lnSpc>
              <a:spcBef>
                <a:spcPts val="0"/>
              </a:spcBef>
              <a:spcAft>
                <a:spcPts val="0"/>
              </a:spcAft>
              <a:buSzPts val="6500"/>
              <a:buNone/>
              <a:defRPr sz="6500"/>
            </a:lvl4pPr>
            <a:lvl5pPr lvl="4" algn="ctr">
              <a:lnSpc>
                <a:spcPct val="100000"/>
              </a:lnSpc>
              <a:spcBef>
                <a:spcPts val="0"/>
              </a:spcBef>
              <a:spcAft>
                <a:spcPts val="0"/>
              </a:spcAft>
              <a:buSzPts val="6500"/>
              <a:buNone/>
              <a:defRPr sz="6500"/>
            </a:lvl5pPr>
            <a:lvl6pPr lvl="5" algn="ctr">
              <a:lnSpc>
                <a:spcPct val="100000"/>
              </a:lnSpc>
              <a:spcBef>
                <a:spcPts val="0"/>
              </a:spcBef>
              <a:spcAft>
                <a:spcPts val="0"/>
              </a:spcAft>
              <a:buSzPts val="6500"/>
              <a:buNone/>
              <a:defRPr sz="6500"/>
            </a:lvl6pPr>
            <a:lvl7pPr lvl="6" algn="ctr">
              <a:lnSpc>
                <a:spcPct val="100000"/>
              </a:lnSpc>
              <a:spcBef>
                <a:spcPts val="0"/>
              </a:spcBef>
              <a:spcAft>
                <a:spcPts val="0"/>
              </a:spcAft>
              <a:buSzPts val="6500"/>
              <a:buNone/>
              <a:defRPr sz="6500"/>
            </a:lvl7pPr>
            <a:lvl8pPr lvl="7" algn="ctr">
              <a:lnSpc>
                <a:spcPct val="100000"/>
              </a:lnSpc>
              <a:spcBef>
                <a:spcPts val="0"/>
              </a:spcBef>
              <a:spcAft>
                <a:spcPts val="0"/>
              </a:spcAft>
              <a:buSzPts val="6500"/>
              <a:buNone/>
              <a:defRPr sz="6500"/>
            </a:lvl8pPr>
            <a:lvl9pPr lvl="8" algn="ctr">
              <a:lnSpc>
                <a:spcPct val="100000"/>
              </a:lnSpc>
              <a:spcBef>
                <a:spcPts val="0"/>
              </a:spcBef>
              <a:spcAft>
                <a:spcPts val="0"/>
              </a:spcAft>
              <a:buSzPts val="6500"/>
              <a:buNone/>
              <a:defRPr sz="6500"/>
            </a:lvl9pPr>
          </a:lstStyle>
          <a:p>
            <a:endParaRPr/>
          </a:p>
        </p:txBody>
      </p:sp>
      <p:sp>
        <p:nvSpPr>
          <p:cNvPr id="159" name="Google Shape;159;p44"/>
          <p:cNvSpPr txBox="1">
            <a:spLocks noGrp="1"/>
          </p:cNvSpPr>
          <p:nvPr>
            <p:ph type="subTitle" idx="1"/>
          </p:nvPr>
        </p:nvSpPr>
        <p:spPr>
          <a:xfrm>
            <a:off x="1296150" y="2828275"/>
            <a:ext cx="2622900" cy="5685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60" name="Google Shape;160;p44"/>
          <p:cNvSpPr txBox="1">
            <a:spLocks noGrp="1"/>
          </p:cNvSpPr>
          <p:nvPr>
            <p:ph type="title" idx="2"/>
          </p:nvPr>
        </p:nvSpPr>
        <p:spPr>
          <a:xfrm>
            <a:off x="5224798" y="2599950"/>
            <a:ext cx="2622900" cy="958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500"/>
              <a:buNone/>
              <a:defRPr sz="6500"/>
            </a:lvl1pPr>
            <a:lvl2pPr lvl="1" algn="ctr">
              <a:lnSpc>
                <a:spcPct val="100000"/>
              </a:lnSpc>
              <a:spcBef>
                <a:spcPts val="0"/>
              </a:spcBef>
              <a:spcAft>
                <a:spcPts val="0"/>
              </a:spcAft>
              <a:buSzPts val="6500"/>
              <a:buNone/>
              <a:defRPr sz="6500"/>
            </a:lvl2pPr>
            <a:lvl3pPr lvl="2" algn="ctr">
              <a:lnSpc>
                <a:spcPct val="100000"/>
              </a:lnSpc>
              <a:spcBef>
                <a:spcPts val="0"/>
              </a:spcBef>
              <a:spcAft>
                <a:spcPts val="0"/>
              </a:spcAft>
              <a:buSzPts val="6500"/>
              <a:buNone/>
              <a:defRPr sz="6500"/>
            </a:lvl3pPr>
            <a:lvl4pPr lvl="3" algn="ctr">
              <a:lnSpc>
                <a:spcPct val="100000"/>
              </a:lnSpc>
              <a:spcBef>
                <a:spcPts val="0"/>
              </a:spcBef>
              <a:spcAft>
                <a:spcPts val="0"/>
              </a:spcAft>
              <a:buSzPts val="6500"/>
              <a:buNone/>
              <a:defRPr sz="6500"/>
            </a:lvl4pPr>
            <a:lvl5pPr lvl="4" algn="ctr">
              <a:lnSpc>
                <a:spcPct val="100000"/>
              </a:lnSpc>
              <a:spcBef>
                <a:spcPts val="0"/>
              </a:spcBef>
              <a:spcAft>
                <a:spcPts val="0"/>
              </a:spcAft>
              <a:buSzPts val="6500"/>
              <a:buNone/>
              <a:defRPr sz="6500"/>
            </a:lvl5pPr>
            <a:lvl6pPr lvl="5" algn="ctr">
              <a:lnSpc>
                <a:spcPct val="100000"/>
              </a:lnSpc>
              <a:spcBef>
                <a:spcPts val="0"/>
              </a:spcBef>
              <a:spcAft>
                <a:spcPts val="0"/>
              </a:spcAft>
              <a:buSzPts val="6500"/>
              <a:buNone/>
              <a:defRPr sz="6500"/>
            </a:lvl6pPr>
            <a:lvl7pPr lvl="6" algn="ctr">
              <a:lnSpc>
                <a:spcPct val="100000"/>
              </a:lnSpc>
              <a:spcBef>
                <a:spcPts val="0"/>
              </a:spcBef>
              <a:spcAft>
                <a:spcPts val="0"/>
              </a:spcAft>
              <a:buSzPts val="6500"/>
              <a:buNone/>
              <a:defRPr sz="6500"/>
            </a:lvl7pPr>
            <a:lvl8pPr lvl="7" algn="ctr">
              <a:lnSpc>
                <a:spcPct val="100000"/>
              </a:lnSpc>
              <a:spcBef>
                <a:spcPts val="0"/>
              </a:spcBef>
              <a:spcAft>
                <a:spcPts val="0"/>
              </a:spcAft>
              <a:buSzPts val="6500"/>
              <a:buNone/>
              <a:defRPr sz="6500"/>
            </a:lvl8pPr>
            <a:lvl9pPr lvl="8" algn="ctr">
              <a:lnSpc>
                <a:spcPct val="100000"/>
              </a:lnSpc>
              <a:spcBef>
                <a:spcPts val="0"/>
              </a:spcBef>
              <a:spcAft>
                <a:spcPts val="0"/>
              </a:spcAft>
              <a:buSzPts val="6500"/>
              <a:buNone/>
              <a:defRPr sz="6500"/>
            </a:lvl9pPr>
          </a:lstStyle>
          <a:p>
            <a:endParaRPr/>
          </a:p>
        </p:txBody>
      </p:sp>
      <p:sp>
        <p:nvSpPr>
          <p:cNvPr id="161" name="Google Shape;161;p44"/>
          <p:cNvSpPr txBox="1">
            <a:spLocks noGrp="1"/>
          </p:cNvSpPr>
          <p:nvPr>
            <p:ph type="subTitle" idx="3"/>
          </p:nvPr>
        </p:nvSpPr>
        <p:spPr>
          <a:xfrm>
            <a:off x="5224800" y="3782300"/>
            <a:ext cx="2622900" cy="568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62" name="Google Shape;162;p44"/>
          <p:cNvSpPr txBox="1">
            <a:spLocks noGrp="1"/>
          </p:cNvSpPr>
          <p:nvPr>
            <p:ph type="title" idx="4"/>
          </p:nvPr>
        </p:nvSpPr>
        <p:spPr>
          <a:xfrm>
            <a:off x="720000" y="537216"/>
            <a:ext cx="7704000" cy="66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63"/>
        <p:cNvGrpSpPr/>
        <p:nvPr/>
      </p:nvGrpSpPr>
      <p:grpSpPr>
        <a:xfrm>
          <a:off x="0" y="0"/>
          <a:ext cx="0" cy="0"/>
          <a:chOff x="0" y="0"/>
          <a:chExt cx="0" cy="0"/>
        </a:xfrm>
      </p:grpSpPr>
      <p:sp>
        <p:nvSpPr>
          <p:cNvPr id="164" name="Google Shape;164;p45"/>
          <p:cNvSpPr/>
          <p:nvPr/>
        </p:nvSpPr>
        <p:spPr>
          <a:xfrm>
            <a:off x="-1733100" y="231890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45"/>
          <p:cNvSpPr/>
          <p:nvPr/>
        </p:nvSpPr>
        <p:spPr>
          <a:xfrm>
            <a:off x="1673750" y="-2618775"/>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45"/>
          <p:cNvSpPr txBox="1">
            <a:spLocks noGrp="1"/>
          </p:cNvSpPr>
          <p:nvPr>
            <p:ph type="title"/>
          </p:nvPr>
        </p:nvSpPr>
        <p:spPr>
          <a:xfrm>
            <a:off x="720000" y="537216"/>
            <a:ext cx="7704000" cy="66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67"/>
        <p:cNvGrpSpPr/>
        <p:nvPr/>
      </p:nvGrpSpPr>
      <p:grpSpPr>
        <a:xfrm>
          <a:off x="0" y="0"/>
          <a:ext cx="0" cy="0"/>
          <a:chOff x="0" y="0"/>
          <a:chExt cx="0" cy="0"/>
        </a:xfrm>
      </p:grpSpPr>
      <p:sp>
        <p:nvSpPr>
          <p:cNvPr id="168" name="Google Shape;168;p46"/>
          <p:cNvSpPr txBox="1">
            <a:spLocks noGrp="1"/>
          </p:cNvSpPr>
          <p:nvPr>
            <p:ph type="title"/>
          </p:nvPr>
        </p:nvSpPr>
        <p:spPr>
          <a:xfrm>
            <a:off x="5855650" y="1619538"/>
            <a:ext cx="2575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69" name="Google Shape;169;p46"/>
          <p:cNvSpPr txBox="1">
            <a:spLocks noGrp="1"/>
          </p:cNvSpPr>
          <p:nvPr>
            <p:ph type="subTitle" idx="1"/>
          </p:nvPr>
        </p:nvSpPr>
        <p:spPr>
          <a:xfrm>
            <a:off x="5855400" y="2443663"/>
            <a:ext cx="2575500" cy="108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70" name="Google Shape;170;p46"/>
          <p:cNvSpPr/>
          <p:nvPr/>
        </p:nvSpPr>
        <p:spPr>
          <a:xfrm>
            <a:off x="-1413925" y="-183020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46"/>
          <p:cNvSpPr/>
          <p:nvPr/>
        </p:nvSpPr>
        <p:spPr>
          <a:xfrm>
            <a:off x="5088800" y="344530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46"/>
          <p:cNvSpPr/>
          <p:nvPr/>
        </p:nvSpPr>
        <p:spPr>
          <a:xfrm>
            <a:off x="-996775" y="3774000"/>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14">
    <p:spTree>
      <p:nvGrpSpPr>
        <p:cNvPr id="1" name="Shape 173"/>
        <p:cNvGrpSpPr/>
        <p:nvPr/>
      </p:nvGrpSpPr>
      <p:grpSpPr>
        <a:xfrm>
          <a:off x="0" y="0"/>
          <a:ext cx="0" cy="0"/>
          <a:chOff x="0" y="0"/>
          <a:chExt cx="0" cy="0"/>
        </a:xfrm>
      </p:grpSpPr>
      <p:sp>
        <p:nvSpPr>
          <p:cNvPr id="174" name="Google Shape;174;p47"/>
          <p:cNvSpPr/>
          <p:nvPr/>
        </p:nvSpPr>
        <p:spPr>
          <a:xfrm>
            <a:off x="-1413925" y="-183020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47"/>
          <p:cNvSpPr/>
          <p:nvPr/>
        </p:nvSpPr>
        <p:spPr>
          <a:xfrm>
            <a:off x="5088800" y="344530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47"/>
          <p:cNvSpPr/>
          <p:nvPr/>
        </p:nvSpPr>
        <p:spPr>
          <a:xfrm>
            <a:off x="-166950" y="3821875"/>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47"/>
          <p:cNvSpPr txBox="1">
            <a:spLocks noGrp="1"/>
          </p:cNvSpPr>
          <p:nvPr>
            <p:ph type="title"/>
          </p:nvPr>
        </p:nvSpPr>
        <p:spPr>
          <a:xfrm>
            <a:off x="713100" y="1217050"/>
            <a:ext cx="3810900" cy="66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8" name="Google Shape;178;p47"/>
          <p:cNvSpPr txBox="1">
            <a:spLocks noGrp="1"/>
          </p:cNvSpPr>
          <p:nvPr>
            <p:ph type="subTitle" idx="1"/>
          </p:nvPr>
        </p:nvSpPr>
        <p:spPr>
          <a:xfrm>
            <a:off x="713100" y="2290500"/>
            <a:ext cx="3810900" cy="1336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79"/>
        <p:cNvGrpSpPr/>
        <p:nvPr/>
      </p:nvGrpSpPr>
      <p:grpSpPr>
        <a:xfrm>
          <a:off x="0" y="0"/>
          <a:ext cx="0" cy="0"/>
          <a:chOff x="0" y="0"/>
          <a:chExt cx="0" cy="0"/>
        </a:xfrm>
      </p:grpSpPr>
      <p:sp>
        <p:nvSpPr>
          <p:cNvPr id="180" name="Google Shape;180;p48"/>
          <p:cNvSpPr/>
          <p:nvPr/>
        </p:nvSpPr>
        <p:spPr>
          <a:xfrm>
            <a:off x="-1413925" y="-183020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48"/>
          <p:cNvSpPr/>
          <p:nvPr/>
        </p:nvSpPr>
        <p:spPr>
          <a:xfrm>
            <a:off x="5088800" y="344530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48"/>
          <p:cNvSpPr/>
          <p:nvPr/>
        </p:nvSpPr>
        <p:spPr>
          <a:xfrm>
            <a:off x="4077925" y="-1157050"/>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48"/>
          <p:cNvSpPr txBox="1">
            <a:spLocks noGrp="1"/>
          </p:cNvSpPr>
          <p:nvPr>
            <p:ph type="title"/>
          </p:nvPr>
        </p:nvSpPr>
        <p:spPr>
          <a:xfrm>
            <a:off x="720000" y="1049550"/>
            <a:ext cx="2936700" cy="873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6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84" name="Google Shape;184;p48"/>
          <p:cNvSpPr txBox="1">
            <a:spLocks noGrp="1"/>
          </p:cNvSpPr>
          <p:nvPr>
            <p:ph type="subTitle" idx="1"/>
          </p:nvPr>
        </p:nvSpPr>
        <p:spPr>
          <a:xfrm>
            <a:off x="4625400" y="1854275"/>
            <a:ext cx="3805500" cy="781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85" name="Google Shape;185;p48"/>
          <p:cNvSpPr txBox="1"/>
          <p:nvPr/>
        </p:nvSpPr>
        <p:spPr>
          <a:xfrm>
            <a:off x="4625525" y="3179250"/>
            <a:ext cx="3434700" cy="765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DM Sans"/>
                <a:ea typeface="DM Sans"/>
                <a:cs typeface="DM Sans"/>
                <a:sym typeface="DM Sans"/>
              </a:rPr>
              <a:t>CREDITS: This presentation template was created by </a:t>
            </a:r>
            <a:r>
              <a:rPr lang="en" sz="1100" b="1" i="0" u="none" strike="noStrike" cap="none">
                <a:solidFill>
                  <a:schemeClr val="lt1"/>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b="0" i="0" u="none" strike="noStrike" cap="none">
                <a:solidFill>
                  <a:schemeClr val="lt1"/>
                </a:solidFill>
                <a:latin typeface="DM Sans"/>
                <a:ea typeface="DM Sans"/>
                <a:cs typeface="DM Sans"/>
                <a:sym typeface="DM Sans"/>
              </a:rPr>
              <a:t>, and includes icons by </a:t>
            </a:r>
            <a:r>
              <a:rPr lang="en" sz="1100" b="1" i="0" u="none" strike="noStrike" cap="none">
                <a:solidFill>
                  <a:schemeClr val="lt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b="1" i="0" u="none" strike="noStrike" cap="none">
                <a:solidFill>
                  <a:schemeClr val="lt1"/>
                </a:solidFill>
                <a:latin typeface="DM Sans"/>
                <a:ea typeface="DM Sans"/>
                <a:cs typeface="DM Sans"/>
                <a:sym typeface="DM Sans"/>
              </a:rPr>
              <a:t> </a:t>
            </a:r>
            <a:r>
              <a:rPr lang="en" sz="1100" b="0" i="0" u="none" strike="noStrike" cap="none">
                <a:solidFill>
                  <a:schemeClr val="lt1"/>
                </a:solidFill>
                <a:latin typeface="DM Sans"/>
                <a:ea typeface="DM Sans"/>
                <a:cs typeface="DM Sans"/>
                <a:sym typeface="DM Sans"/>
              </a:rPr>
              <a:t>and infographics &amp; images by </a:t>
            </a:r>
            <a:r>
              <a:rPr lang="en" sz="1100" b="1" i="0" u="none" strike="noStrike" cap="none">
                <a:solidFill>
                  <a:schemeClr val="lt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100" b="1" i="0" u="none" strike="noStrike" cap="none">
              <a:solidFill>
                <a:schemeClr val="lt1"/>
              </a:solidFill>
              <a:latin typeface="DM Sans"/>
              <a:ea typeface="DM Sans"/>
              <a:cs typeface="DM Sans"/>
              <a:sym typeface="DM Sans"/>
            </a:endParaRPr>
          </a:p>
        </p:txBody>
      </p:sp>
      <p:sp>
        <p:nvSpPr>
          <p:cNvPr id="186" name="Google Shape;186;p48"/>
          <p:cNvSpPr txBox="1">
            <a:spLocks noGrp="1"/>
          </p:cNvSpPr>
          <p:nvPr>
            <p:ph type="title" idx="2"/>
          </p:nvPr>
        </p:nvSpPr>
        <p:spPr>
          <a:xfrm>
            <a:off x="4625525" y="1199700"/>
            <a:ext cx="3805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pic>
        <p:nvPicPr>
          <p:cNvPr id="187" name="Google Shape;187;p48"/>
          <p:cNvPicPr preferRelativeResize="0"/>
          <p:nvPr/>
        </p:nvPicPr>
        <p:blipFill rotWithShape="1">
          <a:blip r:embed="rId5">
            <a:alphaModFix/>
          </a:blip>
          <a:srcRect/>
          <a:stretch/>
        </p:blipFill>
        <p:spPr>
          <a:xfrm rot="7501989" flipH="1">
            <a:off x="7671076" y="3727457"/>
            <a:ext cx="1873699" cy="100609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8"/>
        <p:cNvGrpSpPr/>
        <p:nvPr/>
      </p:nvGrpSpPr>
      <p:grpSpPr>
        <a:xfrm>
          <a:off x="0" y="0"/>
          <a:ext cx="0" cy="0"/>
          <a:chOff x="0" y="0"/>
          <a:chExt cx="0" cy="0"/>
        </a:xfrm>
      </p:grpSpPr>
      <p:sp>
        <p:nvSpPr>
          <p:cNvPr id="189" name="Google Shape;189;p49"/>
          <p:cNvSpPr/>
          <p:nvPr/>
        </p:nvSpPr>
        <p:spPr>
          <a:xfrm>
            <a:off x="-1924650" y="178475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49"/>
          <p:cNvSpPr/>
          <p:nvPr/>
        </p:nvSpPr>
        <p:spPr>
          <a:xfrm>
            <a:off x="2393200" y="-94105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49"/>
          <p:cNvSpPr/>
          <p:nvPr/>
        </p:nvSpPr>
        <p:spPr>
          <a:xfrm>
            <a:off x="7591850" y="3521825"/>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2"/>
        <p:cNvGrpSpPr/>
        <p:nvPr/>
      </p:nvGrpSpPr>
      <p:grpSpPr>
        <a:xfrm>
          <a:off x="0" y="0"/>
          <a:ext cx="0" cy="0"/>
          <a:chOff x="0" y="0"/>
          <a:chExt cx="0" cy="0"/>
        </a:xfrm>
      </p:grpSpPr>
      <p:sp>
        <p:nvSpPr>
          <p:cNvPr id="193" name="Google Shape;193;p50"/>
          <p:cNvSpPr/>
          <p:nvPr/>
        </p:nvSpPr>
        <p:spPr>
          <a:xfrm>
            <a:off x="-129575" y="-46380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50"/>
          <p:cNvSpPr/>
          <p:nvPr/>
        </p:nvSpPr>
        <p:spPr>
          <a:xfrm>
            <a:off x="6333850" y="2040800"/>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27"/>
          <p:cNvSpPr/>
          <p:nvPr/>
        </p:nvSpPr>
        <p:spPr>
          <a:xfrm>
            <a:off x="-839450" y="222315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7"/>
          <p:cNvSpPr/>
          <p:nvPr/>
        </p:nvSpPr>
        <p:spPr>
          <a:xfrm>
            <a:off x="6716525" y="249615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7"/>
          <p:cNvSpPr/>
          <p:nvPr/>
        </p:nvSpPr>
        <p:spPr>
          <a:xfrm>
            <a:off x="5088800" y="-1364525"/>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7"/>
          <p:cNvSpPr txBox="1">
            <a:spLocks noGrp="1"/>
          </p:cNvSpPr>
          <p:nvPr>
            <p:ph type="title"/>
          </p:nvPr>
        </p:nvSpPr>
        <p:spPr>
          <a:xfrm>
            <a:off x="720000" y="539400"/>
            <a:ext cx="7704000" cy="66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6" name="Google Shape;26;p27"/>
          <p:cNvSpPr txBox="1">
            <a:spLocks noGrp="1"/>
          </p:cNvSpPr>
          <p:nvPr>
            <p:ph type="body" idx="1"/>
          </p:nvPr>
        </p:nvSpPr>
        <p:spPr>
          <a:xfrm>
            <a:off x="720000" y="1282250"/>
            <a:ext cx="7704000" cy="33219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AutoNum type="arabicPeriod"/>
              <a:defRPr sz="1100"/>
            </a:lvl1pPr>
            <a:lvl2pPr marL="914400" lvl="1" indent="-304800" algn="l">
              <a:lnSpc>
                <a:spcPct val="115000"/>
              </a:lnSpc>
              <a:spcBef>
                <a:spcPts val="1600"/>
              </a:spcBef>
              <a:spcAft>
                <a:spcPts val="0"/>
              </a:spcAft>
              <a:buSzPts val="1200"/>
              <a:buFont typeface="Roboto Condensed Light"/>
              <a:buAutoNum type="alphaLcPeriod"/>
              <a:defRPr/>
            </a:lvl2pPr>
            <a:lvl3pPr marL="1371600" lvl="2" indent="-304800" algn="l">
              <a:lnSpc>
                <a:spcPct val="115000"/>
              </a:lnSpc>
              <a:spcBef>
                <a:spcPts val="1600"/>
              </a:spcBef>
              <a:spcAft>
                <a:spcPts val="0"/>
              </a:spcAft>
              <a:buSzPts val="1200"/>
              <a:buFont typeface="Roboto Condensed Light"/>
              <a:buAutoNum type="romanLcPeriod"/>
              <a:defRPr/>
            </a:lvl3pPr>
            <a:lvl4pPr marL="1828800" lvl="3" indent="-304800" algn="l">
              <a:lnSpc>
                <a:spcPct val="115000"/>
              </a:lnSpc>
              <a:spcBef>
                <a:spcPts val="1600"/>
              </a:spcBef>
              <a:spcAft>
                <a:spcPts val="0"/>
              </a:spcAft>
              <a:buSzPts val="1200"/>
              <a:buFont typeface="Roboto Condensed Light"/>
              <a:buAutoNum type="arabicPeriod"/>
              <a:defRPr/>
            </a:lvl4pPr>
            <a:lvl5pPr marL="2286000" lvl="4" indent="-304800" algn="l">
              <a:lnSpc>
                <a:spcPct val="115000"/>
              </a:lnSpc>
              <a:spcBef>
                <a:spcPts val="1600"/>
              </a:spcBef>
              <a:spcAft>
                <a:spcPts val="0"/>
              </a:spcAft>
              <a:buSzPts val="1200"/>
              <a:buFont typeface="Roboto Condensed Light"/>
              <a:buAutoNum type="alphaLcPeriod"/>
              <a:defRPr/>
            </a:lvl5pPr>
            <a:lvl6pPr marL="2743200" lvl="5" indent="-304800" algn="l">
              <a:lnSpc>
                <a:spcPct val="115000"/>
              </a:lnSpc>
              <a:spcBef>
                <a:spcPts val="1600"/>
              </a:spcBef>
              <a:spcAft>
                <a:spcPts val="0"/>
              </a:spcAft>
              <a:buSzPts val="1200"/>
              <a:buFont typeface="Roboto Condensed Light"/>
              <a:buAutoNum type="romanLcPeriod"/>
              <a:defRPr/>
            </a:lvl6pPr>
            <a:lvl7pPr marL="3200400" lvl="6" indent="-304800" algn="l">
              <a:lnSpc>
                <a:spcPct val="115000"/>
              </a:lnSpc>
              <a:spcBef>
                <a:spcPts val="1600"/>
              </a:spcBef>
              <a:spcAft>
                <a:spcPts val="0"/>
              </a:spcAft>
              <a:buSzPts val="1200"/>
              <a:buFont typeface="Roboto Condensed Light"/>
              <a:buAutoNum type="arabicPeriod"/>
              <a:defRPr/>
            </a:lvl7pPr>
            <a:lvl8pPr marL="3657600" lvl="7" indent="-304800" algn="l">
              <a:lnSpc>
                <a:spcPct val="115000"/>
              </a:lnSpc>
              <a:spcBef>
                <a:spcPts val="1600"/>
              </a:spcBef>
              <a:spcAft>
                <a:spcPts val="0"/>
              </a:spcAft>
              <a:buSzPts val="1200"/>
              <a:buFont typeface="Roboto Condensed Light"/>
              <a:buAutoNum type="alphaLcPeriod"/>
              <a:defRPr/>
            </a:lvl8pPr>
            <a:lvl9pPr marL="4114800" lvl="8" indent="-304800" algn="l">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7"/>
        <p:cNvGrpSpPr/>
        <p:nvPr/>
      </p:nvGrpSpPr>
      <p:grpSpPr>
        <a:xfrm>
          <a:off x="0" y="0"/>
          <a:ext cx="0" cy="0"/>
          <a:chOff x="0" y="0"/>
          <a:chExt cx="0" cy="0"/>
        </a:xfrm>
      </p:grpSpPr>
      <p:sp>
        <p:nvSpPr>
          <p:cNvPr id="28" name="Google Shape;28;p28"/>
          <p:cNvSpPr/>
          <p:nvPr/>
        </p:nvSpPr>
        <p:spPr>
          <a:xfrm>
            <a:off x="-1892675" y="172395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8"/>
          <p:cNvSpPr/>
          <p:nvPr/>
        </p:nvSpPr>
        <p:spPr>
          <a:xfrm>
            <a:off x="5419175" y="243960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8"/>
          <p:cNvSpPr/>
          <p:nvPr/>
        </p:nvSpPr>
        <p:spPr>
          <a:xfrm>
            <a:off x="6312050" y="-869825"/>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8"/>
          <p:cNvSpPr txBox="1">
            <a:spLocks noGrp="1"/>
          </p:cNvSpPr>
          <p:nvPr>
            <p:ph type="title"/>
          </p:nvPr>
        </p:nvSpPr>
        <p:spPr>
          <a:xfrm>
            <a:off x="720000" y="539400"/>
            <a:ext cx="7704000" cy="66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2" name="Google Shape;32;p28"/>
          <p:cNvSpPr txBox="1">
            <a:spLocks noGrp="1"/>
          </p:cNvSpPr>
          <p:nvPr>
            <p:ph type="title" idx="2"/>
          </p:nvPr>
        </p:nvSpPr>
        <p:spPr>
          <a:xfrm>
            <a:off x="1381613" y="1853075"/>
            <a:ext cx="23055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3" name="Google Shape;33;p28"/>
          <p:cNvSpPr txBox="1">
            <a:spLocks noGrp="1"/>
          </p:cNvSpPr>
          <p:nvPr>
            <p:ph type="subTitle" idx="1"/>
          </p:nvPr>
        </p:nvSpPr>
        <p:spPr>
          <a:xfrm>
            <a:off x="1381613" y="2439600"/>
            <a:ext cx="23055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4" name="Google Shape;34;p28"/>
          <p:cNvSpPr txBox="1">
            <a:spLocks noGrp="1"/>
          </p:cNvSpPr>
          <p:nvPr>
            <p:ph type="title" idx="3"/>
          </p:nvPr>
        </p:nvSpPr>
        <p:spPr>
          <a:xfrm>
            <a:off x="4685903" y="1853075"/>
            <a:ext cx="23055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5" name="Google Shape;35;p28"/>
          <p:cNvSpPr txBox="1">
            <a:spLocks noGrp="1"/>
          </p:cNvSpPr>
          <p:nvPr>
            <p:ph type="subTitle" idx="4"/>
          </p:nvPr>
        </p:nvSpPr>
        <p:spPr>
          <a:xfrm>
            <a:off x="4685903" y="2439600"/>
            <a:ext cx="23055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6" name="Google Shape;36;p28"/>
          <p:cNvSpPr txBox="1">
            <a:spLocks noGrp="1"/>
          </p:cNvSpPr>
          <p:nvPr>
            <p:ph type="title" idx="5"/>
          </p:nvPr>
        </p:nvSpPr>
        <p:spPr>
          <a:xfrm>
            <a:off x="1381613" y="3532775"/>
            <a:ext cx="23055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7" name="Google Shape;37;p28"/>
          <p:cNvSpPr txBox="1">
            <a:spLocks noGrp="1"/>
          </p:cNvSpPr>
          <p:nvPr>
            <p:ph type="subTitle" idx="6"/>
          </p:nvPr>
        </p:nvSpPr>
        <p:spPr>
          <a:xfrm>
            <a:off x="1381613" y="4119300"/>
            <a:ext cx="23055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8" name="Google Shape;38;p28"/>
          <p:cNvSpPr txBox="1">
            <a:spLocks noGrp="1"/>
          </p:cNvSpPr>
          <p:nvPr>
            <p:ph type="title" idx="7"/>
          </p:nvPr>
        </p:nvSpPr>
        <p:spPr>
          <a:xfrm>
            <a:off x="4685903" y="3532775"/>
            <a:ext cx="23055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9" name="Google Shape;39;p28"/>
          <p:cNvSpPr txBox="1">
            <a:spLocks noGrp="1"/>
          </p:cNvSpPr>
          <p:nvPr>
            <p:ph type="subTitle" idx="8"/>
          </p:nvPr>
        </p:nvSpPr>
        <p:spPr>
          <a:xfrm>
            <a:off x="4685903" y="4119300"/>
            <a:ext cx="23055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0" name="Google Shape;40;p28"/>
          <p:cNvSpPr txBox="1">
            <a:spLocks noGrp="1"/>
          </p:cNvSpPr>
          <p:nvPr>
            <p:ph type="title" idx="9"/>
          </p:nvPr>
        </p:nvSpPr>
        <p:spPr>
          <a:xfrm>
            <a:off x="713100" y="3532775"/>
            <a:ext cx="509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500"/>
              <a:buNone/>
              <a:defRPr sz="2500" b="1"/>
            </a:lvl1pPr>
            <a:lvl2pPr lvl="1" algn="l">
              <a:lnSpc>
                <a:spcPct val="100000"/>
              </a:lnSpc>
              <a:spcBef>
                <a:spcPts val="0"/>
              </a:spcBef>
              <a:spcAft>
                <a:spcPts val="0"/>
              </a:spcAft>
              <a:buClr>
                <a:schemeClr val="dk1"/>
              </a:buClr>
              <a:buSzPts val="2500"/>
              <a:buNone/>
              <a:defRPr sz="2500">
                <a:solidFill>
                  <a:schemeClr val="dk1"/>
                </a:solidFill>
              </a:defRPr>
            </a:lvl2pPr>
            <a:lvl3pPr lvl="2" algn="l">
              <a:lnSpc>
                <a:spcPct val="100000"/>
              </a:lnSpc>
              <a:spcBef>
                <a:spcPts val="0"/>
              </a:spcBef>
              <a:spcAft>
                <a:spcPts val="0"/>
              </a:spcAft>
              <a:buClr>
                <a:schemeClr val="dk1"/>
              </a:buClr>
              <a:buSzPts val="2500"/>
              <a:buNone/>
              <a:defRPr sz="2500">
                <a:solidFill>
                  <a:schemeClr val="dk1"/>
                </a:solidFill>
              </a:defRPr>
            </a:lvl3pPr>
            <a:lvl4pPr lvl="3" algn="l">
              <a:lnSpc>
                <a:spcPct val="100000"/>
              </a:lnSpc>
              <a:spcBef>
                <a:spcPts val="0"/>
              </a:spcBef>
              <a:spcAft>
                <a:spcPts val="0"/>
              </a:spcAft>
              <a:buClr>
                <a:schemeClr val="dk1"/>
              </a:buClr>
              <a:buSzPts val="2500"/>
              <a:buNone/>
              <a:defRPr sz="2500">
                <a:solidFill>
                  <a:schemeClr val="dk1"/>
                </a:solidFill>
              </a:defRPr>
            </a:lvl4pPr>
            <a:lvl5pPr lvl="4" algn="l">
              <a:lnSpc>
                <a:spcPct val="100000"/>
              </a:lnSpc>
              <a:spcBef>
                <a:spcPts val="0"/>
              </a:spcBef>
              <a:spcAft>
                <a:spcPts val="0"/>
              </a:spcAft>
              <a:buClr>
                <a:schemeClr val="dk1"/>
              </a:buClr>
              <a:buSzPts val="2500"/>
              <a:buNone/>
              <a:defRPr sz="2500">
                <a:solidFill>
                  <a:schemeClr val="dk1"/>
                </a:solidFill>
              </a:defRPr>
            </a:lvl5pPr>
            <a:lvl6pPr lvl="5" algn="l">
              <a:lnSpc>
                <a:spcPct val="100000"/>
              </a:lnSpc>
              <a:spcBef>
                <a:spcPts val="0"/>
              </a:spcBef>
              <a:spcAft>
                <a:spcPts val="0"/>
              </a:spcAft>
              <a:buClr>
                <a:schemeClr val="dk1"/>
              </a:buClr>
              <a:buSzPts val="2500"/>
              <a:buNone/>
              <a:defRPr sz="2500">
                <a:solidFill>
                  <a:schemeClr val="dk1"/>
                </a:solidFill>
              </a:defRPr>
            </a:lvl6pPr>
            <a:lvl7pPr lvl="6" algn="l">
              <a:lnSpc>
                <a:spcPct val="100000"/>
              </a:lnSpc>
              <a:spcBef>
                <a:spcPts val="0"/>
              </a:spcBef>
              <a:spcAft>
                <a:spcPts val="0"/>
              </a:spcAft>
              <a:buClr>
                <a:schemeClr val="dk1"/>
              </a:buClr>
              <a:buSzPts val="2500"/>
              <a:buNone/>
              <a:defRPr sz="2500">
                <a:solidFill>
                  <a:schemeClr val="dk1"/>
                </a:solidFill>
              </a:defRPr>
            </a:lvl7pPr>
            <a:lvl8pPr lvl="7" algn="l">
              <a:lnSpc>
                <a:spcPct val="100000"/>
              </a:lnSpc>
              <a:spcBef>
                <a:spcPts val="0"/>
              </a:spcBef>
              <a:spcAft>
                <a:spcPts val="0"/>
              </a:spcAft>
              <a:buClr>
                <a:schemeClr val="dk1"/>
              </a:buClr>
              <a:buSzPts val="2500"/>
              <a:buNone/>
              <a:defRPr sz="2500">
                <a:solidFill>
                  <a:schemeClr val="dk1"/>
                </a:solidFill>
              </a:defRPr>
            </a:lvl8pPr>
            <a:lvl9pPr lvl="8" algn="l">
              <a:lnSpc>
                <a:spcPct val="100000"/>
              </a:lnSpc>
              <a:spcBef>
                <a:spcPts val="0"/>
              </a:spcBef>
              <a:spcAft>
                <a:spcPts val="0"/>
              </a:spcAft>
              <a:buClr>
                <a:schemeClr val="dk1"/>
              </a:buClr>
              <a:buSzPts val="2500"/>
              <a:buNone/>
              <a:defRPr sz="2500">
                <a:solidFill>
                  <a:schemeClr val="dk1"/>
                </a:solidFill>
              </a:defRPr>
            </a:lvl9pPr>
          </a:lstStyle>
          <a:p>
            <a:endParaRPr/>
          </a:p>
        </p:txBody>
      </p:sp>
      <p:sp>
        <p:nvSpPr>
          <p:cNvPr id="41" name="Google Shape;41;p28"/>
          <p:cNvSpPr txBox="1">
            <a:spLocks noGrp="1"/>
          </p:cNvSpPr>
          <p:nvPr>
            <p:ph type="title" idx="13"/>
          </p:nvPr>
        </p:nvSpPr>
        <p:spPr>
          <a:xfrm>
            <a:off x="713100" y="1853075"/>
            <a:ext cx="509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500"/>
              <a:buNone/>
              <a:defRPr sz="2500" b="1"/>
            </a:lvl1pPr>
            <a:lvl2pPr lvl="1" algn="l">
              <a:lnSpc>
                <a:spcPct val="100000"/>
              </a:lnSpc>
              <a:spcBef>
                <a:spcPts val="0"/>
              </a:spcBef>
              <a:spcAft>
                <a:spcPts val="0"/>
              </a:spcAft>
              <a:buClr>
                <a:schemeClr val="dk1"/>
              </a:buClr>
              <a:buSzPts val="2500"/>
              <a:buNone/>
              <a:defRPr sz="2500">
                <a:solidFill>
                  <a:schemeClr val="dk1"/>
                </a:solidFill>
              </a:defRPr>
            </a:lvl2pPr>
            <a:lvl3pPr lvl="2" algn="l">
              <a:lnSpc>
                <a:spcPct val="100000"/>
              </a:lnSpc>
              <a:spcBef>
                <a:spcPts val="0"/>
              </a:spcBef>
              <a:spcAft>
                <a:spcPts val="0"/>
              </a:spcAft>
              <a:buClr>
                <a:schemeClr val="dk1"/>
              </a:buClr>
              <a:buSzPts val="2500"/>
              <a:buNone/>
              <a:defRPr sz="2500">
                <a:solidFill>
                  <a:schemeClr val="dk1"/>
                </a:solidFill>
              </a:defRPr>
            </a:lvl3pPr>
            <a:lvl4pPr lvl="3" algn="l">
              <a:lnSpc>
                <a:spcPct val="100000"/>
              </a:lnSpc>
              <a:spcBef>
                <a:spcPts val="0"/>
              </a:spcBef>
              <a:spcAft>
                <a:spcPts val="0"/>
              </a:spcAft>
              <a:buClr>
                <a:schemeClr val="dk1"/>
              </a:buClr>
              <a:buSzPts val="2500"/>
              <a:buNone/>
              <a:defRPr sz="2500">
                <a:solidFill>
                  <a:schemeClr val="dk1"/>
                </a:solidFill>
              </a:defRPr>
            </a:lvl4pPr>
            <a:lvl5pPr lvl="4" algn="l">
              <a:lnSpc>
                <a:spcPct val="100000"/>
              </a:lnSpc>
              <a:spcBef>
                <a:spcPts val="0"/>
              </a:spcBef>
              <a:spcAft>
                <a:spcPts val="0"/>
              </a:spcAft>
              <a:buClr>
                <a:schemeClr val="dk1"/>
              </a:buClr>
              <a:buSzPts val="2500"/>
              <a:buNone/>
              <a:defRPr sz="2500">
                <a:solidFill>
                  <a:schemeClr val="dk1"/>
                </a:solidFill>
              </a:defRPr>
            </a:lvl5pPr>
            <a:lvl6pPr lvl="5" algn="l">
              <a:lnSpc>
                <a:spcPct val="100000"/>
              </a:lnSpc>
              <a:spcBef>
                <a:spcPts val="0"/>
              </a:spcBef>
              <a:spcAft>
                <a:spcPts val="0"/>
              </a:spcAft>
              <a:buClr>
                <a:schemeClr val="dk1"/>
              </a:buClr>
              <a:buSzPts val="2500"/>
              <a:buNone/>
              <a:defRPr sz="2500">
                <a:solidFill>
                  <a:schemeClr val="dk1"/>
                </a:solidFill>
              </a:defRPr>
            </a:lvl6pPr>
            <a:lvl7pPr lvl="6" algn="l">
              <a:lnSpc>
                <a:spcPct val="100000"/>
              </a:lnSpc>
              <a:spcBef>
                <a:spcPts val="0"/>
              </a:spcBef>
              <a:spcAft>
                <a:spcPts val="0"/>
              </a:spcAft>
              <a:buClr>
                <a:schemeClr val="dk1"/>
              </a:buClr>
              <a:buSzPts val="2500"/>
              <a:buNone/>
              <a:defRPr sz="2500">
                <a:solidFill>
                  <a:schemeClr val="dk1"/>
                </a:solidFill>
              </a:defRPr>
            </a:lvl7pPr>
            <a:lvl8pPr lvl="7" algn="l">
              <a:lnSpc>
                <a:spcPct val="100000"/>
              </a:lnSpc>
              <a:spcBef>
                <a:spcPts val="0"/>
              </a:spcBef>
              <a:spcAft>
                <a:spcPts val="0"/>
              </a:spcAft>
              <a:buClr>
                <a:schemeClr val="dk1"/>
              </a:buClr>
              <a:buSzPts val="2500"/>
              <a:buNone/>
              <a:defRPr sz="2500">
                <a:solidFill>
                  <a:schemeClr val="dk1"/>
                </a:solidFill>
              </a:defRPr>
            </a:lvl8pPr>
            <a:lvl9pPr lvl="8" algn="l">
              <a:lnSpc>
                <a:spcPct val="100000"/>
              </a:lnSpc>
              <a:spcBef>
                <a:spcPts val="0"/>
              </a:spcBef>
              <a:spcAft>
                <a:spcPts val="0"/>
              </a:spcAft>
              <a:buClr>
                <a:schemeClr val="dk1"/>
              </a:buClr>
              <a:buSzPts val="2500"/>
              <a:buNone/>
              <a:defRPr sz="2500">
                <a:solidFill>
                  <a:schemeClr val="dk1"/>
                </a:solidFill>
              </a:defRPr>
            </a:lvl9pPr>
          </a:lstStyle>
          <a:p>
            <a:endParaRPr/>
          </a:p>
        </p:txBody>
      </p:sp>
      <p:sp>
        <p:nvSpPr>
          <p:cNvPr id="42" name="Google Shape;42;p28"/>
          <p:cNvSpPr txBox="1">
            <a:spLocks noGrp="1"/>
          </p:cNvSpPr>
          <p:nvPr>
            <p:ph type="title" idx="14"/>
          </p:nvPr>
        </p:nvSpPr>
        <p:spPr>
          <a:xfrm>
            <a:off x="4020400" y="1853075"/>
            <a:ext cx="509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500"/>
              <a:buNone/>
              <a:defRPr sz="2500" b="1"/>
            </a:lvl1pPr>
            <a:lvl2pPr lvl="1" algn="l">
              <a:lnSpc>
                <a:spcPct val="100000"/>
              </a:lnSpc>
              <a:spcBef>
                <a:spcPts val="0"/>
              </a:spcBef>
              <a:spcAft>
                <a:spcPts val="0"/>
              </a:spcAft>
              <a:buClr>
                <a:schemeClr val="dk1"/>
              </a:buClr>
              <a:buSzPts val="2500"/>
              <a:buNone/>
              <a:defRPr sz="2500">
                <a:solidFill>
                  <a:schemeClr val="dk1"/>
                </a:solidFill>
              </a:defRPr>
            </a:lvl2pPr>
            <a:lvl3pPr lvl="2" algn="l">
              <a:lnSpc>
                <a:spcPct val="100000"/>
              </a:lnSpc>
              <a:spcBef>
                <a:spcPts val="0"/>
              </a:spcBef>
              <a:spcAft>
                <a:spcPts val="0"/>
              </a:spcAft>
              <a:buClr>
                <a:schemeClr val="dk1"/>
              </a:buClr>
              <a:buSzPts val="2500"/>
              <a:buNone/>
              <a:defRPr sz="2500">
                <a:solidFill>
                  <a:schemeClr val="dk1"/>
                </a:solidFill>
              </a:defRPr>
            </a:lvl3pPr>
            <a:lvl4pPr lvl="3" algn="l">
              <a:lnSpc>
                <a:spcPct val="100000"/>
              </a:lnSpc>
              <a:spcBef>
                <a:spcPts val="0"/>
              </a:spcBef>
              <a:spcAft>
                <a:spcPts val="0"/>
              </a:spcAft>
              <a:buClr>
                <a:schemeClr val="dk1"/>
              </a:buClr>
              <a:buSzPts val="2500"/>
              <a:buNone/>
              <a:defRPr sz="2500">
                <a:solidFill>
                  <a:schemeClr val="dk1"/>
                </a:solidFill>
              </a:defRPr>
            </a:lvl4pPr>
            <a:lvl5pPr lvl="4" algn="l">
              <a:lnSpc>
                <a:spcPct val="100000"/>
              </a:lnSpc>
              <a:spcBef>
                <a:spcPts val="0"/>
              </a:spcBef>
              <a:spcAft>
                <a:spcPts val="0"/>
              </a:spcAft>
              <a:buClr>
                <a:schemeClr val="dk1"/>
              </a:buClr>
              <a:buSzPts val="2500"/>
              <a:buNone/>
              <a:defRPr sz="2500">
                <a:solidFill>
                  <a:schemeClr val="dk1"/>
                </a:solidFill>
              </a:defRPr>
            </a:lvl5pPr>
            <a:lvl6pPr lvl="5" algn="l">
              <a:lnSpc>
                <a:spcPct val="100000"/>
              </a:lnSpc>
              <a:spcBef>
                <a:spcPts val="0"/>
              </a:spcBef>
              <a:spcAft>
                <a:spcPts val="0"/>
              </a:spcAft>
              <a:buClr>
                <a:schemeClr val="dk1"/>
              </a:buClr>
              <a:buSzPts val="2500"/>
              <a:buNone/>
              <a:defRPr sz="2500">
                <a:solidFill>
                  <a:schemeClr val="dk1"/>
                </a:solidFill>
              </a:defRPr>
            </a:lvl6pPr>
            <a:lvl7pPr lvl="6" algn="l">
              <a:lnSpc>
                <a:spcPct val="100000"/>
              </a:lnSpc>
              <a:spcBef>
                <a:spcPts val="0"/>
              </a:spcBef>
              <a:spcAft>
                <a:spcPts val="0"/>
              </a:spcAft>
              <a:buClr>
                <a:schemeClr val="dk1"/>
              </a:buClr>
              <a:buSzPts val="2500"/>
              <a:buNone/>
              <a:defRPr sz="2500">
                <a:solidFill>
                  <a:schemeClr val="dk1"/>
                </a:solidFill>
              </a:defRPr>
            </a:lvl7pPr>
            <a:lvl8pPr lvl="7" algn="l">
              <a:lnSpc>
                <a:spcPct val="100000"/>
              </a:lnSpc>
              <a:spcBef>
                <a:spcPts val="0"/>
              </a:spcBef>
              <a:spcAft>
                <a:spcPts val="0"/>
              </a:spcAft>
              <a:buClr>
                <a:schemeClr val="dk1"/>
              </a:buClr>
              <a:buSzPts val="2500"/>
              <a:buNone/>
              <a:defRPr sz="2500">
                <a:solidFill>
                  <a:schemeClr val="dk1"/>
                </a:solidFill>
              </a:defRPr>
            </a:lvl8pPr>
            <a:lvl9pPr lvl="8" algn="l">
              <a:lnSpc>
                <a:spcPct val="100000"/>
              </a:lnSpc>
              <a:spcBef>
                <a:spcPts val="0"/>
              </a:spcBef>
              <a:spcAft>
                <a:spcPts val="0"/>
              </a:spcAft>
              <a:buClr>
                <a:schemeClr val="dk1"/>
              </a:buClr>
              <a:buSzPts val="2500"/>
              <a:buNone/>
              <a:defRPr sz="2500">
                <a:solidFill>
                  <a:schemeClr val="dk1"/>
                </a:solidFill>
              </a:defRPr>
            </a:lvl9pPr>
          </a:lstStyle>
          <a:p>
            <a:endParaRPr/>
          </a:p>
        </p:txBody>
      </p:sp>
      <p:sp>
        <p:nvSpPr>
          <p:cNvPr id="43" name="Google Shape;43;p28"/>
          <p:cNvSpPr txBox="1">
            <a:spLocks noGrp="1"/>
          </p:cNvSpPr>
          <p:nvPr>
            <p:ph type="title" idx="15"/>
          </p:nvPr>
        </p:nvSpPr>
        <p:spPr>
          <a:xfrm>
            <a:off x="4020400" y="3532775"/>
            <a:ext cx="509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500"/>
              <a:buNone/>
              <a:defRPr sz="2500" b="1"/>
            </a:lvl1pPr>
            <a:lvl2pPr lvl="1" algn="l">
              <a:lnSpc>
                <a:spcPct val="100000"/>
              </a:lnSpc>
              <a:spcBef>
                <a:spcPts val="0"/>
              </a:spcBef>
              <a:spcAft>
                <a:spcPts val="0"/>
              </a:spcAft>
              <a:buClr>
                <a:schemeClr val="dk1"/>
              </a:buClr>
              <a:buSzPts val="2500"/>
              <a:buNone/>
              <a:defRPr sz="2500">
                <a:solidFill>
                  <a:schemeClr val="dk1"/>
                </a:solidFill>
              </a:defRPr>
            </a:lvl2pPr>
            <a:lvl3pPr lvl="2" algn="l">
              <a:lnSpc>
                <a:spcPct val="100000"/>
              </a:lnSpc>
              <a:spcBef>
                <a:spcPts val="0"/>
              </a:spcBef>
              <a:spcAft>
                <a:spcPts val="0"/>
              </a:spcAft>
              <a:buClr>
                <a:schemeClr val="dk1"/>
              </a:buClr>
              <a:buSzPts val="2500"/>
              <a:buNone/>
              <a:defRPr sz="2500">
                <a:solidFill>
                  <a:schemeClr val="dk1"/>
                </a:solidFill>
              </a:defRPr>
            </a:lvl3pPr>
            <a:lvl4pPr lvl="3" algn="l">
              <a:lnSpc>
                <a:spcPct val="100000"/>
              </a:lnSpc>
              <a:spcBef>
                <a:spcPts val="0"/>
              </a:spcBef>
              <a:spcAft>
                <a:spcPts val="0"/>
              </a:spcAft>
              <a:buClr>
                <a:schemeClr val="dk1"/>
              </a:buClr>
              <a:buSzPts val="2500"/>
              <a:buNone/>
              <a:defRPr sz="2500">
                <a:solidFill>
                  <a:schemeClr val="dk1"/>
                </a:solidFill>
              </a:defRPr>
            </a:lvl4pPr>
            <a:lvl5pPr lvl="4" algn="l">
              <a:lnSpc>
                <a:spcPct val="100000"/>
              </a:lnSpc>
              <a:spcBef>
                <a:spcPts val="0"/>
              </a:spcBef>
              <a:spcAft>
                <a:spcPts val="0"/>
              </a:spcAft>
              <a:buClr>
                <a:schemeClr val="dk1"/>
              </a:buClr>
              <a:buSzPts val="2500"/>
              <a:buNone/>
              <a:defRPr sz="2500">
                <a:solidFill>
                  <a:schemeClr val="dk1"/>
                </a:solidFill>
              </a:defRPr>
            </a:lvl5pPr>
            <a:lvl6pPr lvl="5" algn="l">
              <a:lnSpc>
                <a:spcPct val="100000"/>
              </a:lnSpc>
              <a:spcBef>
                <a:spcPts val="0"/>
              </a:spcBef>
              <a:spcAft>
                <a:spcPts val="0"/>
              </a:spcAft>
              <a:buClr>
                <a:schemeClr val="dk1"/>
              </a:buClr>
              <a:buSzPts val="2500"/>
              <a:buNone/>
              <a:defRPr sz="2500">
                <a:solidFill>
                  <a:schemeClr val="dk1"/>
                </a:solidFill>
              </a:defRPr>
            </a:lvl6pPr>
            <a:lvl7pPr lvl="6" algn="l">
              <a:lnSpc>
                <a:spcPct val="100000"/>
              </a:lnSpc>
              <a:spcBef>
                <a:spcPts val="0"/>
              </a:spcBef>
              <a:spcAft>
                <a:spcPts val="0"/>
              </a:spcAft>
              <a:buClr>
                <a:schemeClr val="dk1"/>
              </a:buClr>
              <a:buSzPts val="2500"/>
              <a:buNone/>
              <a:defRPr sz="2500">
                <a:solidFill>
                  <a:schemeClr val="dk1"/>
                </a:solidFill>
              </a:defRPr>
            </a:lvl7pPr>
            <a:lvl8pPr lvl="7" algn="l">
              <a:lnSpc>
                <a:spcPct val="100000"/>
              </a:lnSpc>
              <a:spcBef>
                <a:spcPts val="0"/>
              </a:spcBef>
              <a:spcAft>
                <a:spcPts val="0"/>
              </a:spcAft>
              <a:buClr>
                <a:schemeClr val="dk1"/>
              </a:buClr>
              <a:buSzPts val="2500"/>
              <a:buNone/>
              <a:defRPr sz="2500">
                <a:solidFill>
                  <a:schemeClr val="dk1"/>
                </a:solidFill>
              </a:defRPr>
            </a:lvl8pPr>
            <a:lvl9pPr lvl="8" algn="l">
              <a:lnSpc>
                <a:spcPct val="100000"/>
              </a:lnSpc>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44"/>
        <p:cNvGrpSpPr/>
        <p:nvPr/>
      </p:nvGrpSpPr>
      <p:grpSpPr>
        <a:xfrm>
          <a:off x="0" y="0"/>
          <a:ext cx="0" cy="0"/>
          <a:chOff x="0" y="0"/>
          <a:chExt cx="0" cy="0"/>
        </a:xfrm>
      </p:grpSpPr>
      <p:sp>
        <p:nvSpPr>
          <p:cNvPr id="45" name="Google Shape;45;p29"/>
          <p:cNvSpPr/>
          <p:nvPr/>
        </p:nvSpPr>
        <p:spPr>
          <a:xfrm>
            <a:off x="-2371425" y="2318925"/>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9"/>
          <p:cNvSpPr/>
          <p:nvPr/>
        </p:nvSpPr>
        <p:spPr>
          <a:xfrm>
            <a:off x="5088800" y="344530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9"/>
          <p:cNvSpPr/>
          <p:nvPr/>
        </p:nvSpPr>
        <p:spPr>
          <a:xfrm>
            <a:off x="7780200" y="-774075"/>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9"/>
          <p:cNvSpPr txBox="1">
            <a:spLocks noGrp="1"/>
          </p:cNvSpPr>
          <p:nvPr>
            <p:ph type="title"/>
          </p:nvPr>
        </p:nvSpPr>
        <p:spPr>
          <a:xfrm>
            <a:off x="720000" y="537216"/>
            <a:ext cx="7704000" cy="66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30"/>
          <p:cNvSpPr/>
          <p:nvPr/>
        </p:nvSpPr>
        <p:spPr>
          <a:xfrm>
            <a:off x="-1780950" y="2749775"/>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0"/>
          <p:cNvSpPr/>
          <p:nvPr/>
        </p:nvSpPr>
        <p:spPr>
          <a:xfrm>
            <a:off x="4450475" y="236015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0"/>
          <p:cNvSpPr/>
          <p:nvPr/>
        </p:nvSpPr>
        <p:spPr>
          <a:xfrm>
            <a:off x="3678975" y="-1220900"/>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0"/>
          <p:cNvSpPr txBox="1">
            <a:spLocks noGrp="1"/>
          </p:cNvSpPr>
          <p:nvPr>
            <p:ph type="title"/>
          </p:nvPr>
        </p:nvSpPr>
        <p:spPr>
          <a:xfrm>
            <a:off x="2241500" y="1575325"/>
            <a:ext cx="4661100" cy="669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4" name="Google Shape;54;p30"/>
          <p:cNvSpPr txBox="1">
            <a:spLocks noGrp="1"/>
          </p:cNvSpPr>
          <p:nvPr>
            <p:ph type="subTitle" idx="1"/>
          </p:nvPr>
        </p:nvSpPr>
        <p:spPr>
          <a:xfrm>
            <a:off x="2241500" y="2484525"/>
            <a:ext cx="4661100" cy="144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15">
    <p:spTree>
      <p:nvGrpSpPr>
        <p:cNvPr id="1" name="Shape 55"/>
        <p:cNvGrpSpPr/>
        <p:nvPr/>
      </p:nvGrpSpPr>
      <p:grpSpPr>
        <a:xfrm>
          <a:off x="0" y="0"/>
          <a:ext cx="0" cy="0"/>
          <a:chOff x="0" y="0"/>
          <a:chExt cx="0" cy="0"/>
        </a:xfrm>
      </p:grpSpPr>
      <p:sp>
        <p:nvSpPr>
          <p:cNvPr id="56" name="Google Shape;56;p31"/>
          <p:cNvSpPr/>
          <p:nvPr/>
        </p:nvSpPr>
        <p:spPr>
          <a:xfrm>
            <a:off x="-1413925" y="-1830200"/>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1"/>
          <p:cNvSpPr/>
          <p:nvPr/>
        </p:nvSpPr>
        <p:spPr>
          <a:xfrm>
            <a:off x="5615425" y="215270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1"/>
          <p:cNvSpPr txBox="1">
            <a:spLocks noGrp="1"/>
          </p:cNvSpPr>
          <p:nvPr>
            <p:ph type="title"/>
          </p:nvPr>
        </p:nvSpPr>
        <p:spPr>
          <a:xfrm>
            <a:off x="1421300" y="2415400"/>
            <a:ext cx="1674000" cy="61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59" name="Google Shape;59;p31"/>
          <p:cNvSpPr txBox="1">
            <a:spLocks noGrp="1"/>
          </p:cNvSpPr>
          <p:nvPr>
            <p:ph type="subTitle" idx="1"/>
          </p:nvPr>
        </p:nvSpPr>
        <p:spPr>
          <a:xfrm>
            <a:off x="1421175" y="3227950"/>
            <a:ext cx="1674000" cy="90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0" name="Google Shape;60;p31"/>
          <p:cNvSpPr txBox="1">
            <a:spLocks noGrp="1"/>
          </p:cNvSpPr>
          <p:nvPr>
            <p:ph type="title" idx="2"/>
          </p:nvPr>
        </p:nvSpPr>
        <p:spPr>
          <a:xfrm>
            <a:off x="720000" y="537216"/>
            <a:ext cx="7704000" cy="66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1" name="Google Shape;61;p31"/>
          <p:cNvSpPr txBox="1">
            <a:spLocks noGrp="1"/>
          </p:cNvSpPr>
          <p:nvPr>
            <p:ph type="title" idx="3"/>
          </p:nvPr>
        </p:nvSpPr>
        <p:spPr>
          <a:xfrm>
            <a:off x="4078050" y="2415400"/>
            <a:ext cx="1674000" cy="61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2" name="Google Shape;62;p31"/>
          <p:cNvSpPr txBox="1">
            <a:spLocks noGrp="1"/>
          </p:cNvSpPr>
          <p:nvPr>
            <p:ph type="subTitle" idx="4"/>
          </p:nvPr>
        </p:nvSpPr>
        <p:spPr>
          <a:xfrm>
            <a:off x="4077900" y="3227950"/>
            <a:ext cx="1674000" cy="90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3" name="Google Shape;63;p31"/>
          <p:cNvSpPr txBox="1">
            <a:spLocks noGrp="1"/>
          </p:cNvSpPr>
          <p:nvPr>
            <p:ph type="title" idx="5"/>
          </p:nvPr>
        </p:nvSpPr>
        <p:spPr>
          <a:xfrm>
            <a:off x="6750125" y="2415400"/>
            <a:ext cx="1674000" cy="61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4" name="Google Shape;64;p31"/>
          <p:cNvSpPr txBox="1">
            <a:spLocks noGrp="1"/>
          </p:cNvSpPr>
          <p:nvPr>
            <p:ph type="subTitle" idx="6"/>
          </p:nvPr>
        </p:nvSpPr>
        <p:spPr>
          <a:xfrm>
            <a:off x="6749975" y="3227950"/>
            <a:ext cx="1674000" cy="90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32"/>
          <p:cNvSpPr/>
          <p:nvPr/>
        </p:nvSpPr>
        <p:spPr>
          <a:xfrm>
            <a:off x="-2052250" y="2957225"/>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2"/>
          <p:cNvSpPr/>
          <p:nvPr/>
        </p:nvSpPr>
        <p:spPr>
          <a:xfrm>
            <a:off x="6333525" y="2072925"/>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2"/>
          <p:cNvSpPr/>
          <p:nvPr/>
        </p:nvSpPr>
        <p:spPr>
          <a:xfrm>
            <a:off x="7285500" y="-361150"/>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2"/>
          <p:cNvSpPr txBox="1">
            <a:spLocks noGrp="1"/>
          </p:cNvSpPr>
          <p:nvPr>
            <p:ph type="title"/>
          </p:nvPr>
        </p:nvSpPr>
        <p:spPr>
          <a:xfrm>
            <a:off x="1887100" y="1913566"/>
            <a:ext cx="2505600" cy="55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0" name="Google Shape;70;p32"/>
          <p:cNvSpPr txBox="1">
            <a:spLocks noGrp="1"/>
          </p:cNvSpPr>
          <p:nvPr>
            <p:ph type="title" idx="2"/>
          </p:nvPr>
        </p:nvSpPr>
        <p:spPr>
          <a:xfrm>
            <a:off x="5443050" y="1913566"/>
            <a:ext cx="2505600" cy="55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1" name="Google Shape;71;p32"/>
          <p:cNvSpPr txBox="1">
            <a:spLocks noGrp="1"/>
          </p:cNvSpPr>
          <p:nvPr>
            <p:ph type="subTitle" idx="1"/>
          </p:nvPr>
        </p:nvSpPr>
        <p:spPr>
          <a:xfrm>
            <a:off x="5443049" y="2741125"/>
            <a:ext cx="2505600" cy="120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72" name="Google Shape;72;p32"/>
          <p:cNvSpPr txBox="1">
            <a:spLocks noGrp="1"/>
          </p:cNvSpPr>
          <p:nvPr>
            <p:ph type="subTitle" idx="3"/>
          </p:nvPr>
        </p:nvSpPr>
        <p:spPr>
          <a:xfrm>
            <a:off x="1886975" y="2741125"/>
            <a:ext cx="2505600" cy="120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73" name="Google Shape;73;p32"/>
          <p:cNvSpPr txBox="1">
            <a:spLocks noGrp="1"/>
          </p:cNvSpPr>
          <p:nvPr>
            <p:ph type="title" idx="4"/>
          </p:nvPr>
        </p:nvSpPr>
        <p:spPr>
          <a:xfrm>
            <a:off x="720000" y="539400"/>
            <a:ext cx="7704000" cy="66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33"/>
          <p:cNvSpPr/>
          <p:nvPr/>
        </p:nvSpPr>
        <p:spPr>
          <a:xfrm>
            <a:off x="-951125" y="2207225"/>
            <a:ext cx="5275500" cy="5275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3"/>
          <p:cNvSpPr/>
          <p:nvPr/>
        </p:nvSpPr>
        <p:spPr>
          <a:xfrm>
            <a:off x="5104750" y="2743150"/>
            <a:ext cx="5002500" cy="50025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3"/>
          <p:cNvSpPr/>
          <p:nvPr/>
        </p:nvSpPr>
        <p:spPr>
          <a:xfrm>
            <a:off x="7604675" y="-806000"/>
            <a:ext cx="2397300" cy="2397300"/>
          </a:xfrm>
          <a:prstGeom prst="ellipse">
            <a:avLst/>
          </a:prstGeom>
          <a:gradFill>
            <a:gsLst>
              <a:gs pos="0">
                <a:schemeClr val="accent1"/>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3"/>
          <p:cNvSpPr txBox="1">
            <a:spLocks noGrp="1"/>
          </p:cNvSpPr>
          <p:nvPr>
            <p:ph type="title"/>
          </p:nvPr>
        </p:nvSpPr>
        <p:spPr>
          <a:xfrm>
            <a:off x="720000" y="539400"/>
            <a:ext cx="7704000" cy="66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3500"/>
              <a:buFont typeface="Barlow Semi Condensed"/>
              <a:buNone/>
              <a:defRPr sz="3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lt1"/>
              </a:buClr>
              <a:buSzPts val="3500"/>
              <a:buFont typeface="Barlow Semi Condensed"/>
              <a:buNone/>
              <a:defRPr sz="3500" b="1" i="0" u="none" strike="noStrike" cap="none">
                <a:solidFill>
                  <a:schemeClr val="lt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lt1"/>
              </a:buClr>
              <a:buSzPts val="3500"/>
              <a:buFont typeface="Barlow Semi Condensed"/>
              <a:buNone/>
              <a:defRPr sz="3500" b="1" i="0" u="none" strike="noStrike" cap="none">
                <a:solidFill>
                  <a:schemeClr val="lt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lt1"/>
              </a:buClr>
              <a:buSzPts val="3500"/>
              <a:buFont typeface="Barlow Semi Condensed"/>
              <a:buNone/>
              <a:defRPr sz="3500" b="1" i="0" u="none" strike="noStrike" cap="none">
                <a:solidFill>
                  <a:schemeClr val="lt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lt1"/>
              </a:buClr>
              <a:buSzPts val="3500"/>
              <a:buFont typeface="Barlow Semi Condensed"/>
              <a:buNone/>
              <a:defRPr sz="3500" b="1" i="0" u="none" strike="noStrike" cap="none">
                <a:solidFill>
                  <a:schemeClr val="lt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lt1"/>
              </a:buClr>
              <a:buSzPts val="3500"/>
              <a:buFont typeface="Barlow Semi Condensed"/>
              <a:buNone/>
              <a:defRPr sz="3500" b="1" i="0" u="none" strike="noStrike" cap="none">
                <a:solidFill>
                  <a:schemeClr val="lt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lt1"/>
              </a:buClr>
              <a:buSzPts val="3500"/>
              <a:buFont typeface="Barlow Semi Condensed"/>
              <a:buNone/>
              <a:defRPr sz="3500" b="1" i="0" u="none" strike="noStrike" cap="none">
                <a:solidFill>
                  <a:schemeClr val="lt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lt1"/>
              </a:buClr>
              <a:buSzPts val="3500"/>
              <a:buFont typeface="Barlow Semi Condensed"/>
              <a:buNone/>
              <a:defRPr sz="3500" b="1" i="0" u="none" strike="noStrike" cap="none">
                <a:solidFill>
                  <a:schemeClr val="lt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lt1"/>
              </a:buClr>
              <a:buSzPts val="3500"/>
              <a:buFont typeface="Barlow Semi Condensed"/>
              <a:buNone/>
              <a:defRPr sz="3500" b="1" i="0" u="none" strike="noStrike" cap="none">
                <a:solidFill>
                  <a:schemeClr val="lt1"/>
                </a:solidFill>
                <a:latin typeface="Barlow Semi Condensed"/>
                <a:ea typeface="Barlow Semi Condensed"/>
                <a:cs typeface="Barlow Semi Condensed"/>
                <a:sym typeface="Barlow Semi Condensed"/>
              </a:defRPr>
            </a:lvl9pPr>
          </a:lstStyle>
          <a:p>
            <a:endParaRPr/>
          </a:p>
        </p:txBody>
      </p:sp>
      <p:sp>
        <p:nvSpPr>
          <p:cNvPr id="7" name="Google Shape;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1pPr>
            <a:lvl2pPr marL="914400" marR="0" lvl="1" indent="-317500" algn="l" rtl="0">
              <a:lnSpc>
                <a:spcPct val="115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2pPr>
            <a:lvl3pPr marL="1371600" marR="0" lvl="2" indent="-317500" algn="l" rtl="0">
              <a:lnSpc>
                <a:spcPct val="115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3pPr>
            <a:lvl4pPr marL="1828800" marR="0" lvl="3" indent="-317500" algn="l" rtl="0">
              <a:lnSpc>
                <a:spcPct val="115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4pPr>
            <a:lvl5pPr marL="2286000" marR="0" lvl="4" indent="-317500" algn="l" rtl="0">
              <a:lnSpc>
                <a:spcPct val="115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5pPr>
            <a:lvl6pPr marL="2743200" marR="0" lvl="5" indent="-317500" algn="l" rtl="0">
              <a:lnSpc>
                <a:spcPct val="115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6pPr>
            <a:lvl7pPr marL="3200400" marR="0" lvl="6" indent="-317500" algn="l" rtl="0">
              <a:lnSpc>
                <a:spcPct val="115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7pPr>
            <a:lvl8pPr marL="3657600" marR="0" lvl="7" indent="-317500" algn="l" rtl="0">
              <a:lnSpc>
                <a:spcPct val="115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8pPr>
            <a:lvl9pPr marL="4114800" marR="0" lvl="8" indent="-317500" algn="l" rtl="0">
              <a:lnSpc>
                <a:spcPct val="115000"/>
              </a:lnSpc>
              <a:spcBef>
                <a:spcPts val="1600"/>
              </a:spcBef>
              <a:spcAft>
                <a:spcPts val="160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1"/>
          <p:cNvPicPr preferRelativeResize="0"/>
          <p:nvPr/>
        </p:nvPicPr>
        <p:blipFill rotWithShape="1">
          <a:blip r:embed="rId3">
            <a:alphaModFix/>
          </a:blip>
          <a:srcRect/>
          <a:stretch/>
        </p:blipFill>
        <p:spPr>
          <a:xfrm rot="3627059">
            <a:off x="3070704" y="-772085"/>
            <a:ext cx="2446516" cy="2622969"/>
          </a:xfrm>
          <a:prstGeom prst="rect">
            <a:avLst/>
          </a:prstGeom>
          <a:noFill/>
          <a:ln>
            <a:noFill/>
          </a:ln>
        </p:spPr>
      </p:pic>
      <p:pic>
        <p:nvPicPr>
          <p:cNvPr id="200" name="Google Shape;200;p1"/>
          <p:cNvPicPr preferRelativeResize="0"/>
          <p:nvPr/>
        </p:nvPicPr>
        <p:blipFill rotWithShape="1">
          <a:blip r:embed="rId4">
            <a:alphaModFix/>
          </a:blip>
          <a:srcRect/>
          <a:stretch/>
        </p:blipFill>
        <p:spPr>
          <a:xfrm>
            <a:off x="6632100" y="342450"/>
            <a:ext cx="1288926" cy="1288926"/>
          </a:xfrm>
          <a:prstGeom prst="rect">
            <a:avLst/>
          </a:prstGeom>
          <a:noFill/>
          <a:ln>
            <a:noFill/>
          </a:ln>
        </p:spPr>
      </p:pic>
      <p:sp>
        <p:nvSpPr>
          <p:cNvPr id="201" name="Google Shape;201;p1"/>
          <p:cNvSpPr txBox="1">
            <a:spLocks noGrp="1"/>
          </p:cNvSpPr>
          <p:nvPr>
            <p:ph type="ctrTitle"/>
          </p:nvPr>
        </p:nvSpPr>
        <p:spPr>
          <a:xfrm>
            <a:off x="1631475" y="2105088"/>
            <a:ext cx="5792100" cy="1549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SzPts val="5200"/>
              <a:buNone/>
            </a:pPr>
            <a:r>
              <a:rPr lang="en" sz="3000"/>
              <a:t>Parallelizing CNN and Transformer Encoders for Audio Based Emotion Recognition in English Language</a:t>
            </a:r>
            <a:endParaRPr sz="2400" b="0"/>
          </a:p>
        </p:txBody>
      </p:sp>
      <p:sp>
        <p:nvSpPr>
          <p:cNvPr id="202" name="Google Shape;202;p1"/>
          <p:cNvSpPr txBox="1">
            <a:spLocks noGrp="1"/>
          </p:cNvSpPr>
          <p:nvPr>
            <p:ph type="subTitle" idx="1"/>
          </p:nvPr>
        </p:nvSpPr>
        <p:spPr>
          <a:xfrm>
            <a:off x="2050200" y="4128300"/>
            <a:ext cx="5043600" cy="47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t>Adam Satria Adidarma</a:t>
            </a:r>
            <a:endParaRPr/>
          </a:p>
        </p:txBody>
      </p:sp>
      <p:cxnSp>
        <p:nvCxnSpPr>
          <p:cNvPr id="203" name="Google Shape;203;p1"/>
          <p:cNvCxnSpPr/>
          <p:nvPr/>
        </p:nvCxnSpPr>
        <p:spPr>
          <a:xfrm>
            <a:off x="3991950" y="3889775"/>
            <a:ext cx="1160100" cy="0"/>
          </a:xfrm>
          <a:prstGeom prst="straightConnector1">
            <a:avLst/>
          </a:prstGeom>
          <a:noFill/>
          <a:ln w="9525" cap="flat" cmpd="sng">
            <a:solidFill>
              <a:schemeClr val="dk2"/>
            </a:solidFill>
            <a:prstDash val="solid"/>
            <a:round/>
            <a:headEnd type="none" w="sm" len="sm"/>
            <a:tailEnd type="none" w="sm" len="sm"/>
          </a:ln>
        </p:spPr>
      </p:cxnSp>
      <p:pic>
        <p:nvPicPr>
          <p:cNvPr id="204" name="Google Shape;204;p1"/>
          <p:cNvPicPr preferRelativeResize="0"/>
          <p:nvPr/>
        </p:nvPicPr>
        <p:blipFill rotWithShape="1">
          <a:blip r:embed="rId5">
            <a:alphaModFix/>
          </a:blip>
          <a:srcRect/>
          <a:stretch/>
        </p:blipFill>
        <p:spPr>
          <a:xfrm>
            <a:off x="7205374" y="683475"/>
            <a:ext cx="2925225" cy="4740124"/>
          </a:xfrm>
          <a:prstGeom prst="rect">
            <a:avLst/>
          </a:prstGeom>
          <a:noFill/>
          <a:ln>
            <a:noFill/>
          </a:ln>
        </p:spPr>
      </p:pic>
      <p:pic>
        <p:nvPicPr>
          <p:cNvPr id="205" name="Google Shape;205;p1"/>
          <p:cNvPicPr preferRelativeResize="0"/>
          <p:nvPr/>
        </p:nvPicPr>
        <p:blipFill rotWithShape="1">
          <a:blip r:embed="rId6">
            <a:alphaModFix/>
          </a:blip>
          <a:srcRect/>
          <a:stretch/>
        </p:blipFill>
        <p:spPr>
          <a:xfrm rot="5954823">
            <a:off x="-1130917" y="1896580"/>
            <a:ext cx="3772984" cy="2025940"/>
          </a:xfrm>
          <a:prstGeom prst="rect">
            <a:avLst/>
          </a:prstGeom>
          <a:noFill/>
          <a:ln>
            <a:noFill/>
          </a:ln>
        </p:spPr>
      </p:pic>
      <p:pic>
        <p:nvPicPr>
          <p:cNvPr id="206" name="Google Shape;206;p1"/>
          <p:cNvPicPr preferRelativeResize="0"/>
          <p:nvPr/>
        </p:nvPicPr>
        <p:blipFill rotWithShape="1">
          <a:blip r:embed="rId4">
            <a:alphaModFix/>
          </a:blip>
          <a:srcRect/>
          <a:stretch/>
        </p:blipFill>
        <p:spPr>
          <a:xfrm>
            <a:off x="1268375" y="776650"/>
            <a:ext cx="687450" cy="687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24a569c2975_0_0"/>
          <p:cNvSpPr txBox="1">
            <a:spLocks noGrp="1"/>
          </p:cNvSpPr>
          <p:nvPr>
            <p:ph type="title"/>
          </p:nvPr>
        </p:nvSpPr>
        <p:spPr>
          <a:xfrm>
            <a:off x="720000" y="539400"/>
            <a:ext cx="7704000" cy="66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Datasets</a:t>
            </a:r>
            <a:endParaRPr/>
          </a:p>
        </p:txBody>
      </p:sp>
      <p:sp>
        <p:nvSpPr>
          <p:cNvPr id="306" name="Google Shape;306;g24a569c2975_0_0"/>
          <p:cNvSpPr txBox="1">
            <a:spLocks noGrp="1"/>
          </p:cNvSpPr>
          <p:nvPr>
            <p:ph type="title" idx="2"/>
          </p:nvPr>
        </p:nvSpPr>
        <p:spPr>
          <a:xfrm>
            <a:off x="1103021" y="1547700"/>
            <a:ext cx="1427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a:t>CREMA-D</a:t>
            </a:r>
            <a:endParaRPr/>
          </a:p>
        </p:txBody>
      </p:sp>
      <p:sp>
        <p:nvSpPr>
          <p:cNvPr id="307" name="Google Shape;307;g24a569c2975_0_0"/>
          <p:cNvSpPr txBox="1">
            <a:spLocks noGrp="1"/>
          </p:cNvSpPr>
          <p:nvPr>
            <p:ph type="subTitle" idx="1"/>
          </p:nvPr>
        </p:nvSpPr>
        <p:spPr>
          <a:xfrm>
            <a:off x="75000" y="2142125"/>
            <a:ext cx="2967000" cy="1019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dirty="0"/>
              <a:t>Contain diverse collection of acted emotional expressions, including speech and facial expressions, from professional actors</a:t>
            </a:r>
            <a:endParaRPr dirty="0"/>
          </a:p>
        </p:txBody>
      </p:sp>
      <p:sp>
        <p:nvSpPr>
          <p:cNvPr id="308" name="Google Shape;308;g24a569c2975_0_0"/>
          <p:cNvSpPr txBox="1">
            <a:spLocks noGrp="1"/>
          </p:cNvSpPr>
          <p:nvPr>
            <p:ph type="title" idx="3"/>
          </p:nvPr>
        </p:nvSpPr>
        <p:spPr>
          <a:xfrm>
            <a:off x="4881452" y="1853075"/>
            <a:ext cx="10914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a:t>SAVEE</a:t>
            </a:r>
            <a:endParaRPr/>
          </a:p>
        </p:txBody>
      </p:sp>
      <p:sp>
        <p:nvSpPr>
          <p:cNvPr id="309" name="Google Shape;309;g24a569c2975_0_0"/>
          <p:cNvSpPr txBox="1">
            <a:spLocks noGrp="1"/>
          </p:cNvSpPr>
          <p:nvPr>
            <p:ph type="subTitle" idx="4"/>
          </p:nvPr>
        </p:nvSpPr>
        <p:spPr>
          <a:xfrm>
            <a:off x="3763300" y="2417250"/>
            <a:ext cx="2967000" cy="133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Audio Recordings were recorded in a laboratory environment with high-quality audio-visual equipment, processed and labelled, resulting in a high-quality audio data.</a:t>
            </a:r>
            <a:endParaRPr dirty="0"/>
          </a:p>
        </p:txBody>
      </p:sp>
      <p:sp>
        <p:nvSpPr>
          <p:cNvPr id="310" name="Google Shape;310;g24a569c2975_0_0"/>
          <p:cNvSpPr txBox="1">
            <a:spLocks noGrp="1"/>
          </p:cNvSpPr>
          <p:nvPr>
            <p:ph type="title" idx="5"/>
          </p:nvPr>
        </p:nvSpPr>
        <p:spPr>
          <a:xfrm>
            <a:off x="1484013" y="3227975"/>
            <a:ext cx="1427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a:t>RAVDESS</a:t>
            </a:r>
            <a:endParaRPr/>
          </a:p>
        </p:txBody>
      </p:sp>
      <p:sp>
        <p:nvSpPr>
          <p:cNvPr id="311" name="Google Shape;311;g24a569c2975_0_0"/>
          <p:cNvSpPr txBox="1">
            <a:spLocks noGrp="1"/>
          </p:cNvSpPr>
          <p:nvPr>
            <p:ph type="subTitle" idx="6"/>
          </p:nvPr>
        </p:nvSpPr>
        <p:spPr>
          <a:xfrm>
            <a:off x="465775" y="3822425"/>
            <a:ext cx="2967000" cy="109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dirty="0"/>
              <a:t>Provide balanced representation of male and female voices, creating comprehensive sample that represents emotional expressions across genders.</a:t>
            </a:r>
            <a:endParaRPr dirty="0"/>
          </a:p>
        </p:txBody>
      </p:sp>
      <p:sp>
        <p:nvSpPr>
          <p:cNvPr id="312" name="Google Shape;312;g24a569c2975_0_0"/>
          <p:cNvSpPr txBox="1">
            <a:spLocks noGrp="1"/>
          </p:cNvSpPr>
          <p:nvPr>
            <p:ph type="title" idx="9"/>
          </p:nvPr>
        </p:nvSpPr>
        <p:spPr>
          <a:xfrm>
            <a:off x="1120288" y="3227975"/>
            <a:ext cx="509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a:t>2.</a:t>
            </a:r>
            <a:endParaRPr/>
          </a:p>
        </p:txBody>
      </p:sp>
      <p:sp>
        <p:nvSpPr>
          <p:cNvPr id="313" name="Google Shape;313;g24a569c2975_0_0"/>
          <p:cNvSpPr txBox="1">
            <a:spLocks noGrp="1"/>
          </p:cNvSpPr>
          <p:nvPr>
            <p:ph type="title" idx="13"/>
          </p:nvPr>
        </p:nvSpPr>
        <p:spPr>
          <a:xfrm>
            <a:off x="815500" y="1548275"/>
            <a:ext cx="509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a:t>1.</a:t>
            </a:r>
            <a:endParaRPr/>
          </a:p>
        </p:txBody>
      </p:sp>
      <p:sp>
        <p:nvSpPr>
          <p:cNvPr id="314" name="Google Shape;314;g24a569c2975_0_0"/>
          <p:cNvSpPr txBox="1">
            <a:spLocks noGrp="1"/>
          </p:cNvSpPr>
          <p:nvPr>
            <p:ph type="title" idx="14"/>
          </p:nvPr>
        </p:nvSpPr>
        <p:spPr>
          <a:xfrm>
            <a:off x="4520750" y="1853075"/>
            <a:ext cx="509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a:t>3.</a:t>
            </a:r>
            <a:endParaRPr/>
          </a:p>
        </p:txBody>
      </p:sp>
      <p:cxnSp>
        <p:nvCxnSpPr>
          <p:cNvPr id="315" name="Google Shape;315;g24a569c2975_0_0"/>
          <p:cNvCxnSpPr/>
          <p:nvPr/>
        </p:nvCxnSpPr>
        <p:spPr>
          <a:xfrm>
            <a:off x="332100" y="2075400"/>
            <a:ext cx="2452800" cy="0"/>
          </a:xfrm>
          <a:prstGeom prst="straightConnector1">
            <a:avLst/>
          </a:prstGeom>
          <a:noFill/>
          <a:ln w="9525" cap="flat" cmpd="sng">
            <a:solidFill>
              <a:schemeClr val="dk2"/>
            </a:solidFill>
            <a:prstDash val="solid"/>
            <a:round/>
            <a:headEnd type="none" w="sm" len="sm"/>
            <a:tailEnd type="none" w="sm" len="sm"/>
          </a:ln>
        </p:spPr>
      </p:cxnSp>
      <p:cxnSp>
        <p:nvCxnSpPr>
          <p:cNvPr id="316" name="Google Shape;316;g24a569c2975_0_0"/>
          <p:cNvCxnSpPr/>
          <p:nvPr/>
        </p:nvCxnSpPr>
        <p:spPr>
          <a:xfrm>
            <a:off x="600325" y="3755675"/>
            <a:ext cx="2697900" cy="0"/>
          </a:xfrm>
          <a:prstGeom prst="straightConnector1">
            <a:avLst/>
          </a:prstGeom>
          <a:noFill/>
          <a:ln w="9525" cap="flat" cmpd="sng">
            <a:solidFill>
              <a:schemeClr val="dk2"/>
            </a:solidFill>
            <a:prstDash val="solid"/>
            <a:round/>
            <a:headEnd type="none" w="sm" len="sm"/>
            <a:tailEnd type="none" w="sm" len="sm"/>
          </a:ln>
        </p:spPr>
      </p:cxnSp>
      <p:cxnSp>
        <p:nvCxnSpPr>
          <p:cNvPr id="317" name="Google Shape;317;g24a569c2975_0_0"/>
          <p:cNvCxnSpPr/>
          <p:nvPr/>
        </p:nvCxnSpPr>
        <p:spPr>
          <a:xfrm>
            <a:off x="4020400" y="2380200"/>
            <a:ext cx="2452800" cy="0"/>
          </a:xfrm>
          <a:prstGeom prst="straightConnector1">
            <a:avLst/>
          </a:prstGeom>
          <a:noFill/>
          <a:ln w="9525" cap="flat" cmpd="sng">
            <a:solidFill>
              <a:schemeClr val="dk2"/>
            </a:solidFill>
            <a:prstDash val="solid"/>
            <a:round/>
            <a:headEnd type="none" w="sm" len="sm"/>
            <a:tailEnd type="none" w="sm" len="sm"/>
          </a:ln>
        </p:spPr>
      </p:cxnSp>
      <p:pic>
        <p:nvPicPr>
          <p:cNvPr id="318" name="Google Shape;318;g24a569c2975_0_0"/>
          <p:cNvPicPr preferRelativeResize="0"/>
          <p:nvPr/>
        </p:nvPicPr>
        <p:blipFill rotWithShape="1">
          <a:blip r:embed="rId3">
            <a:alphaModFix/>
          </a:blip>
          <a:srcRect/>
          <a:stretch/>
        </p:blipFill>
        <p:spPr>
          <a:xfrm rot="698532">
            <a:off x="7284050" y="1307651"/>
            <a:ext cx="2925225" cy="4740124"/>
          </a:xfrm>
          <a:prstGeom prst="rect">
            <a:avLst/>
          </a:prstGeom>
          <a:noFill/>
          <a:ln>
            <a:noFill/>
          </a:ln>
        </p:spPr>
      </p:pic>
      <p:pic>
        <p:nvPicPr>
          <p:cNvPr id="319" name="Google Shape;319;g24a569c2975_0_0"/>
          <p:cNvPicPr preferRelativeResize="0"/>
          <p:nvPr/>
        </p:nvPicPr>
        <p:blipFill rotWithShape="1">
          <a:blip r:embed="rId4">
            <a:alphaModFix/>
          </a:blip>
          <a:srcRect/>
          <a:stretch/>
        </p:blipFill>
        <p:spPr>
          <a:xfrm rot="1701176">
            <a:off x="6774426" y="374534"/>
            <a:ext cx="1205724" cy="12057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4a569c2975_0_19"/>
          <p:cNvSpPr txBox="1">
            <a:spLocks noGrp="1"/>
          </p:cNvSpPr>
          <p:nvPr>
            <p:ph type="title"/>
          </p:nvPr>
        </p:nvSpPr>
        <p:spPr>
          <a:xfrm>
            <a:off x="720000" y="310800"/>
            <a:ext cx="7704000" cy="66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Model Evaluation</a:t>
            </a:r>
            <a:endParaRPr/>
          </a:p>
        </p:txBody>
      </p:sp>
      <p:sp>
        <p:nvSpPr>
          <p:cNvPr id="325" name="Google Shape;325;g24a569c2975_0_19"/>
          <p:cNvSpPr txBox="1">
            <a:spLocks noGrp="1"/>
          </p:cNvSpPr>
          <p:nvPr>
            <p:ph type="title" idx="2"/>
          </p:nvPr>
        </p:nvSpPr>
        <p:spPr>
          <a:xfrm>
            <a:off x="474125" y="1242325"/>
            <a:ext cx="31110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dirty="0"/>
              <a:t>Train-Validation Curve</a:t>
            </a:r>
            <a:endParaRPr dirty="0"/>
          </a:p>
        </p:txBody>
      </p:sp>
      <p:sp>
        <p:nvSpPr>
          <p:cNvPr id="326" name="Google Shape;326;g24a569c2975_0_19"/>
          <p:cNvSpPr txBox="1">
            <a:spLocks noGrp="1"/>
          </p:cNvSpPr>
          <p:nvPr>
            <p:ph type="subTitle" idx="1"/>
          </p:nvPr>
        </p:nvSpPr>
        <p:spPr>
          <a:xfrm>
            <a:off x="186600" y="1830000"/>
            <a:ext cx="3229800" cy="124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dirty="0"/>
              <a:t>Visual representation of model performance during training, showing the progression of the loss and accuracy for both the training and validation sets over epochs or iterations.</a:t>
            </a:r>
            <a:endParaRPr dirty="0"/>
          </a:p>
        </p:txBody>
      </p:sp>
      <p:sp>
        <p:nvSpPr>
          <p:cNvPr id="327" name="Google Shape;327;g24a569c2975_0_19"/>
          <p:cNvSpPr txBox="1">
            <a:spLocks noGrp="1"/>
          </p:cNvSpPr>
          <p:nvPr>
            <p:ph type="title" idx="3"/>
          </p:nvPr>
        </p:nvSpPr>
        <p:spPr>
          <a:xfrm>
            <a:off x="4663875" y="1852500"/>
            <a:ext cx="23712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dirty="0"/>
              <a:t>Confusion Matrix</a:t>
            </a:r>
            <a:endParaRPr dirty="0"/>
          </a:p>
        </p:txBody>
      </p:sp>
      <p:sp>
        <p:nvSpPr>
          <p:cNvPr id="328" name="Google Shape;328;g24a569c2975_0_19"/>
          <p:cNvSpPr txBox="1">
            <a:spLocks noGrp="1"/>
          </p:cNvSpPr>
          <p:nvPr>
            <p:ph type="subTitle" idx="4"/>
          </p:nvPr>
        </p:nvSpPr>
        <p:spPr>
          <a:xfrm>
            <a:off x="4149225" y="2380200"/>
            <a:ext cx="2967000" cy="124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dirty="0"/>
              <a:t>Summarizes the performance of a classification model by displaying the counts of true positive, true negative, false positive, and false negative predictions.</a:t>
            </a:r>
            <a:endParaRPr dirty="0"/>
          </a:p>
        </p:txBody>
      </p:sp>
      <p:sp>
        <p:nvSpPr>
          <p:cNvPr id="329" name="Google Shape;329;g24a569c2975_0_19"/>
          <p:cNvSpPr txBox="1">
            <a:spLocks noGrp="1"/>
          </p:cNvSpPr>
          <p:nvPr>
            <p:ph type="title" idx="5"/>
          </p:nvPr>
        </p:nvSpPr>
        <p:spPr>
          <a:xfrm>
            <a:off x="1788801" y="3228000"/>
            <a:ext cx="1427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dirty="0"/>
              <a:t>Accuracy</a:t>
            </a:r>
            <a:endParaRPr dirty="0"/>
          </a:p>
        </p:txBody>
      </p:sp>
      <p:sp>
        <p:nvSpPr>
          <p:cNvPr id="330" name="Google Shape;330;g24a569c2975_0_19"/>
          <p:cNvSpPr txBox="1">
            <a:spLocks noGrp="1"/>
          </p:cNvSpPr>
          <p:nvPr>
            <p:ph type="subTitle" idx="6"/>
          </p:nvPr>
        </p:nvSpPr>
        <p:spPr>
          <a:xfrm>
            <a:off x="837000" y="3830050"/>
            <a:ext cx="3111000" cy="1064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dirty="0"/>
              <a:t>Provides overall measure of model performance by measuring the proportion of correctly predicted instances out of the total number of instances.</a:t>
            </a:r>
            <a:endParaRPr dirty="0"/>
          </a:p>
        </p:txBody>
      </p:sp>
      <p:sp>
        <p:nvSpPr>
          <p:cNvPr id="331" name="Google Shape;331;g24a569c2975_0_19"/>
          <p:cNvSpPr txBox="1">
            <a:spLocks noGrp="1"/>
          </p:cNvSpPr>
          <p:nvPr>
            <p:ph type="title" idx="9"/>
          </p:nvPr>
        </p:nvSpPr>
        <p:spPr>
          <a:xfrm>
            <a:off x="1425075" y="3228000"/>
            <a:ext cx="509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a:t>2.</a:t>
            </a:r>
            <a:endParaRPr/>
          </a:p>
        </p:txBody>
      </p:sp>
      <p:sp>
        <p:nvSpPr>
          <p:cNvPr id="332" name="Google Shape;332;g24a569c2975_0_19"/>
          <p:cNvSpPr txBox="1">
            <a:spLocks noGrp="1"/>
          </p:cNvSpPr>
          <p:nvPr>
            <p:ph type="title" idx="13"/>
          </p:nvPr>
        </p:nvSpPr>
        <p:spPr>
          <a:xfrm>
            <a:off x="186600" y="1242900"/>
            <a:ext cx="509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a:t>1.</a:t>
            </a:r>
            <a:endParaRPr/>
          </a:p>
        </p:txBody>
      </p:sp>
      <p:sp>
        <p:nvSpPr>
          <p:cNvPr id="333" name="Google Shape;333;g24a569c2975_0_19"/>
          <p:cNvSpPr txBox="1">
            <a:spLocks noGrp="1"/>
          </p:cNvSpPr>
          <p:nvPr>
            <p:ph type="title" idx="14"/>
          </p:nvPr>
        </p:nvSpPr>
        <p:spPr>
          <a:xfrm>
            <a:off x="4325200" y="1852500"/>
            <a:ext cx="4779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a:t>3.</a:t>
            </a:r>
            <a:endParaRPr/>
          </a:p>
        </p:txBody>
      </p:sp>
      <p:cxnSp>
        <p:nvCxnSpPr>
          <p:cNvPr id="334" name="Google Shape;334;g24a569c2975_0_19"/>
          <p:cNvCxnSpPr/>
          <p:nvPr/>
        </p:nvCxnSpPr>
        <p:spPr>
          <a:xfrm>
            <a:off x="179700" y="1770600"/>
            <a:ext cx="3229800" cy="0"/>
          </a:xfrm>
          <a:prstGeom prst="straightConnector1">
            <a:avLst/>
          </a:prstGeom>
          <a:noFill/>
          <a:ln w="9525" cap="flat" cmpd="sng">
            <a:solidFill>
              <a:schemeClr val="dk2"/>
            </a:solidFill>
            <a:prstDash val="solid"/>
            <a:round/>
            <a:headEnd type="none" w="sm" len="sm"/>
            <a:tailEnd type="none" w="sm" len="sm"/>
          </a:ln>
        </p:spPr>
      </p:cxnSp>
      <p:cxnSp>
        <p:nvCxnSpPr>
          <p:cNvPr id="335" name="Google Shape;335;g24a569c2975_0_19"/>
          <p:cNvCxnSpPr/>
          <p:nvPr/>
        </p:nvCxnSpPr>
        <p:spPr>
          <a:xfrm>
            <a:off x="990825" y="3755675"/>
            <a:ext cx="2816400" cy="0"/>
          </a:xfrm>
          <a:prstGeom prst="straightConnector1">
            <a:avLst/>
          </a:prstGeom>
          <a:noFill/>
          <a:ln w="9525" cap="flat" cmpd="sng">
            <a:solidFill>
              <a:schemeClr val="dk2"/>
            </a:solidFill>
            <a:prstDash val="solid"/>
            <a:round/>
            <a:headEnd type="none" w="sm" len="sm"/>
            <a:tailEnd type="none" w="sm" len="sm"/>
          </a:ln>
        </p:spPr>
      </p:cxnSp>
      <p:cxnSp>
        <p:nvCxnSpPr>
          <p:cNvPr id="336" name="Google Shape;336;g24a569c2975_0_19"/>
          <p:cNvCxnSpPr/>
          <p:nvPr/>
        </p:nvCxnSpPr>
        <p:spPr>
          <a:xfrm>
            <a:off x="4246725" y="2380200"/>
            <a:ext cx="2772000" cy="0"/>
          </a:xfrm>
          <a:prstGeom prst="straightConnector1">
            <a:avLst/>
          </a:prstGeom>
          <a:noFill/>
          <a:ln w="9525" cap="flat" cmpd="sng">
            <a:solidFill>
              <a:schemeClr val="dk2"/>
            </a:solidFill>
            <a:prstDash val="solid"/>
            <a:round/>
            <a:headEnd type="none" w="sm" len="sm"/>
            <a:tailEnd type="none" w="sm" len="sm"/>
          </a:ln>
        </p:spPr>
      </p:cxnSp>
      <p:pic>
        <p:nvPicPr>
          <p:cNvPr id="337" name="Google Shape;337;g24a569c2975_0_19"/>
          <p:cNvPicPr preferRelativeResize="0"/>
          <p:nvPr/>
        </p:nvPicPr>
        <p:blipFill rotWithShape="1">
          <a:blip r:embed="rId3">
            <a:alphaModFix/>
          </a:blip>
          <a:srcRect/>
          <a:stretch/>
        </p:blipFill>
        <p:spPr>
          <a:xfrm rot="698532">
            <a:off x="7284050" y="1307651"/>
            <a:ext cx="2925225" cy="4740124"/>
          </a:xfrm>
          <a:prstGeom prst="rect">
            <a:avLst/>
          </a:prstGeom>
          <a:noFill/>
          <a:ln>
            <a:noFill/>
          </a:ln>
        </p:spPr>
      </p:pic>
      <p:pic>
        <p:nvPicPr>
          <p:cNvPr id="338" name="Google Shape;338;g24a569c2975_0_19"/>
          <p:cNvPicPr preferRelativeResize="0"/>
          <p:nvPr/>
        </p:nvPicPr>
        <p:blipFill rotWithShape="1">
          <a:blip r:embed="rId4">
            <a:alphaModFix/>
          </a:blip>
          <a:srcRect/>
          <a:stretch/>
        </p:blipFill>
        <p:spPr>
          <a:xfrm rot="1701176">
            <a:off x="6774426" y="374534"/>
            <a:ext cx="1205724" cy="12057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24a569c2975_0_67"/>
          <p:cNvSpPr txBox="1">
            <a:spLocks noGrp="1"/>
          </p:cNvSpPr>
          <p:nvPr>
            <p:ph type="title"/>
          </p:nvPr>
        </p:nvSpPr>
        <p:spPr>
          <a:xfrm>
            <a:off x="4995375" y="1918375"/>
            <a:ext cx="33030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4900"/>
              <a:t>Results</a:t>
            </a:r>
            <a:endParaRPr sz="4900"/>
          </a:p>
        </p:txBody>
      </p:sp>
      <p:sp>
        <p:nvSpPr>
          <p:cNvPr id="344" name="Google Shape;344;g24a569c2975_0_67"/>
          <p:cNvSpPr txBox="1">
            <a:spLocks noGrp="1"/>
          </p:cNvSpPr>
          <p:nvPr>
            <p:ph type="title" idx="2"/>
          </p:nvPr>
        </p:nvSpPr>
        <p:spPr>
          <a:xfrm>
            <a:off x="3528375" y="1559100"/>
            <a:ext cx="1467000" cy="1284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03.</a:t>
            </a:r>
            <a:endParaRPr/>
          </a:p>
        </p:txBody>
      </p:sp>
      <p:pic>
        <p:nvPicPr>
          <p:cNvPr id="345" name="Google Shape;345;g24a569c2975_0_67"/>
          <p:cNvPicPr preferRelativeResize="0"/>
          <p:nvPr/>
        </p:nvPicPr>
        <p:blipFill rotWithShape="1">
          <a:blip r:embed="rId3">
            <a:alphaModFix/>
          </a:blip>
          <a:srcRect/>
          <a:stretch/>
        </p:blipFill>
        <p:spPr>
          <a:xfrm rot="10799998">
            <a:off x="237250" y="-324048"/>
            <a:ext cx="3350075" cy="3591647"/>
          </a:xfrm>
          <a:prstGeom prst="rect">
            <a:avLst/>
          </a:prstGeom>
          <a:noFill/>
          <a:ln>
            <a:noFill/>
          </a:ln>
        </p:spPr>
      </p:pic>
      <p:pic>
        <p:nvPicPr>
          <p:cNvPr id="346" name="Google Shape;346;g24a569c2975_0_67"/>
          <p:cNvPicPr preferRelativeResize="0"/>
          <p:nvPr/>
        </p:nvPicPr>
        <p:blipFill rotWithShape="1">
          <a:blip r:embed="rId4">
            <a:alphaModFix/>
          </a:blip>
          <a:srcRect/>
          <a:stretch/>
        </p:blipFill>
        <p:spPr>
          <a:xfrm rot="1701186">
            <a:off x="1160559" y="1801473"/>
            <a:ext cx="1503437" cy="1503455"/>
          </a:xfrm>
          <a:prstGeom prst="rect">
            <a:avLst/>
          </a:prstGeom>
          <a:noFill/>
          <a:ln>
            <a:noFill/>
          </a:ln>
        </p:spPr>
      </p:pic>
      <p:pic>
        <p:nvPicPr>
          <p:cNvPr id="347" name="Google Shape;347;g24a569c2975_0_67"/>
          <p:cNvPicPr preferRelativeResize="0"/>
          <p:nvPr/>
        </p:nvPicPr>
        <p:blipFill rotWithShape="1">
          <a:blip r:embed="rId5">
            <a:alphaModFix/>
          </a:blip>
          <a:srcRect/>
          <a:stretch/>
        </p:blipFill>
        <p:spPr>
          <a:xfrm rot="2021593" flipH="1">
            <a:off x="405546" y="1991689"/>
            <a:ext cx="2418481" cy="3918997"/>
          </a:xfrm>
          <a:prstGeom prst="rect">
            <a:avLst/>
          </a:prstGeom>
          <a:noFill/>
          <a:ln>
            <a:noFill/>
          </a:ln>
        </p:spPr>
      </p:pic>
      <p:pic>
        <p:nvPicPr>
          <p:cNvPr id="348" name="Google Shape;348;g24a569c2975_0_67"/>
          <p:cNvPicPr preferRelativeResize="0"/>
          <p:nvPr/>
        </p:nvPicPr>
        <p:blipFill rotWithShape="1">
          <a:blip r:embed="rId4">
            <a:alphaModFix/>
          </a:blip>
          <a:srcRect/>
          <a:stretch/>
        </p:blipFill>
        <p:spPr>
          <a:xfrm rot="-2941309">
            <a:off x="765711" y="3558395"/>
            <a:ext cx="785574" cy="785588"/>
          </a:xfrm>
          <a:prstGeom prst="rect">
            <a:avLst/>
          </a:prstGeom>
          <a:noFill/>
          <a:ln>
            <a:noFill/>
          </a:ln>
        </p:spPr>
      </p:pic>
      <p:cxnSp>
        <p:nvCxnSpPr>
          <p:cNvPr id="349" name="Google Shape;349;g24a569c2975_0_67"/>
          <p:cNvCxnSpPr/>
          <p:nvPr/>
        </p:nvCxnSpPr>
        <p:spPr>
          <a:xfrm>
            <a:off x="3666375" y="2919875"/>
            <a:ext cx="47373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1"/>
          <p:cNvSpPr txBox="1">
            <a:spLocks noGrp="1"/>
          </p:cNvSpPr>
          <p:nvPr>
            <p:ph type="title"/>
          </p:nvPr>
        </p:nvSpPr>
        <p:spPr>
          <a:xfrm>
            <a:off x="720013" y="529816"/>
            <a:ext cx="7704000" cy="667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dirty="0"/>
              <a:t>Accuracy &amp; Loss Curve</a:t>
            </a:r>
            <a:endParaRPr dirty="0"/>
          </a:p>
          <a:p>
            <a:pPr marL="0" lvl="0" indent="0" algn="ctr" rtl="0">
              <a:lnSpc>
                <a:spcPct val="100000"/>
              </a:lnSpc>
              <a:spcBef>
                <a:spcPts val="0"/>
              </a:spcBef>
              <a:spcAft>
                <a:spcPts val="0"/>
              </a:spcAft>
              <a:buSzPts val="3500"/>
              <a:buNone/>
            </a:pPr>
            <a:r>
              <a:rPr lang="en" dirty="0"/>
              <a:t>CREMA-D</a:t>
            </a:r>
            <a:endParaRPr dirty="0"/>
          </a:p>
        </p:txBody>
      </p:sp>
      <p:pic>
        <p:nvPicPr>
          <p:cNvPr id="355" name="Google Shape;355;p11"/>
          <p:cNvPicPr preferRelativeResize="0"/>
          <p:nvPr/>
        </p:nvPicPr>
        <p:blipFill rotWithShape="1">
          <a:blip r:embed="rId3">
            <a:alphaModFix/>
          </a:blip>
          <a:srcRect/>
          <a:stretch/>
        </p:blipFill>
        <p:spPr>
          <a:xfrm rot="10202030" flipH="1">
            <a:off x="-1231587" y="-680831"/>
            <a:ext cx="3784422" cy="2032058"/>
          </a:xfrm>
          <a:prstGeom prst="rect">
            <a:avLst/>
          </a:prstGeom>
          <a:noFill/>
          <a:ln>
            <a:noFill/>
          </a:ln>
        </p:spPr>
      </p:pic>
      <p:pic>
        <p:nvPicPr>
          <p:cNvPr id="356" name="Google Shape;356;p11"/>
          <p:cNvPicPr preferRelativeResize="0"/>
          <p:nvPr/>
        </p:nvPicPr>
        <p:blipFill rotWithShape="1">
          <a:blip r:embed="rId4">
            <a:alphaModFix/>
          </a:blip>
          <a:srcRect/>
          <a:stretch/>
        </p:blipFill>
        <p:spPr>
          <a:xfrm rot="2700018">
            <a:off x="6964727" y="-288573"/>
            <a:ext cx="1461846" cy="1461846"/>
          </a:xfrm>
          <a:prstGeom prst="rect">
            <a:avLst/>
          </a:prstGeom>
          <a:noFill/>
          <a:ln>
            <a:noFill/>
          </a:ln>
        </p:spPr>
      </p:pic>
      <p:pic>
        <p:nvPicPr>
          <p:cNvPr id="357" name="Google Shape;357;p11"/>
          <p:cNvPicPr preferRelativeResize="0"/>
          <p:nvPr/>
        </p:nvPicPr>
        <p:blipFill>
          <a:blip r:embed="rId5">
            <a:alphaModFix/>
          </a:blip>
          <a:stretch>
            <a:fillRect/>
          </a:stretch>
        </p:blipFill>
        <p:spPr>
          <a:xfrm>
            <a:off x="720025" y="2059850"/>
            <a:ext cx="3184875" cy="2582800"/>
          </a:xfrm>
          <a:prstGeom prst="rect">
            <a:avLst/>
          </a:prstGeom>
          <a:noFill/>
          <a:ln>
            <a:noFill/>
          </a:ln>
        </p:spPr>
      </p:pic>
      <p:pic>
        <p:nvPicPr>
          <p:cNvPr id="358" name="Google Shape;358;p11"/>
          <p:cNvPicPr preferRelativeResize="0"/>
          <p:nvPr/>
        </p:nvPicPr>
        <p:blipFill>
          <a:blip r:embed="rId6">
            <a:alphaModFix/>
          </a:blip>
          <a:stretch>
            <a:fillRect/>
          </a:stretch>
        </p:blipFill>
        <p:spPr>
          <a:xfrm>
            <a:off x="4642997" y="2059850"/>
            <a:ext cx="3213028" cy="258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24a93ca963e_0_3"/>
          <p:cNvSpPr txBox="1">
            <a:spLocks noGrp="1"/>
          </p:cNvSpPr>
          <p:nvPr>
            <p:ph type="title"/>
          </p:nvPr>
        </p:nvSpPr>
        <p:spPr>
          <a:xfrm>
            <a:off x="720013" y="529816"/>
            <a:ext cx="7704000" cy="667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Accuracy &amp; Loss Curve</a:t>
            </a:r>
            <a:endParaRPr/>
          </a:p>
          <a:p>
            <a:pPr marL="0" lvl="0" indent="0" algn="ctr" rtl="0">
              <a:lnSpc>
                <a:spcPct val="100000"/>
              </a:lnSpc>
              <a:spcBef>
                <a:spcPts val="0"/>
              </a:spcBef>
              <a:spcAft>
                <a:spcPts val="0"/>
              </a:spcAft>
              <a:buSzPts val="3500"/>
              <a:buNone/>
            </a:pPr>
            <a:r>
              <a:rPr lang="en"/>
              <a:t>RAVDESS</a:t>
            </a:r>
            <a:endParaRPr/>
          </a:p>
        </p:txBody>
      </p:sp>
      <p:pic>
        <p:nvPicPr>
          <p:cNvPr id="364" name="Google Shape;364;g24a93ca963e_0_3"/>
          <p:cNvPicPr preferRelativeResize="0"/>
          <p:nvPr/>
        </p:nvPicPr>
        <p:blipFill rotWithShape="1">
          <a:blip r:embed="rId3">
            <a:alphaModFix/>
          </a:blip>
          <a:srcRect/>
          <a:stretch/>
        </p:blipFill>
        <p:spPr>
          <a:xfrm rot="10202030" flipH="1">
            <a:off x="-1231587" y="-680831"/>
            <a:ext cx="3784422" cy="2032058"/>
          </a:xfrm>
          <a:prstGeom prst="rect">
            <a:avLst/>
          </a:prstGeom>
          <a:noFill/>
          <a:ln>
            <a:noFill/>
          </a:ln>
        </p:spPr>
      </p:pic>
      <p:pic>
        <p:nvPicPr>
          <p:cNvPr id="365" name="Google Shape;365;g24a93ca963e_0_3"/>
          <p:cNvPicPr preferRelativeResize="0"/>
          <p:nvPr/>
        </p:nvPicPr>
        <p:blipFill rotWithShape="1">
          <a:blip r:embed="rId4">
            <a:alphaModFix/>
          </a:blip>
          <a:srcRect/>
          <a:stretch/>
        </p:blipFill>
        <p:spPr>
          <a:xfrm rot="2700018">
            <a:off x="6964727" y="-288573"/>
            <a:ext cx="1461846" cy="1461846"/>
          </a:xfrm>
          <a:prstGeom prst="rect">
            <a:avLst/>
          </a:prstGeom>
          <a:noFill/>
          <a:ln>
            <a:noFill/>
          </a:ln>
        </p:spPr>
      </p:pic>
      <p:pic>
        <p:nvPicPr>
          <p:cNvPr id="366" name="Google Shape;366;g24a93ca963e_0_3"/>
          <p:cNvPicPr preferRelativeResize="0"/>
          <p:nvPr/>
        </p:nvPicPr>
        <p:blipFill>
          <a:blip r:embed="rId5">
            <a:alphaModFix/>
          </a:blip>
          <a:stretch>
            <a:fillRect/>
          </a:stretch>
        </p:blipFill>
        <p:spPr>
          <a:xfrm>
            <a:off x="4658463" y="2061938"/>
            <a:ext cx="3182112" cy="2578608"/>
          </a:xfrm>
          <a:prstGeom prst="rect">
            <a:avLst/>
          </a:prstGeom>
          <a:noFill/>
          <a:ln>
            <a:noFill/>
          </a:ln>
        </p:spPr>
      </p:pic>
      <p:pic>
        <p:nvPicPr>
          <p:cNvPr id="367" name="Google Shape;367;g24a93ca963e_0_3"/>
          <p:cNvPicPr preferRelativeResize="0"/>
          <p:nvPr/>
        </p:nvPicPr>
        <p:blipFill>
          <a:blip r:embed="rId6">
            <a:alphaModFix/>
          </a:blip>
          <a:stretch>
            <a:fillRect/>
          </a:stretch>
        </p:blipFill>
        <p:spPr>
          <a:xfrm>
            <a:off x="721400" y="2061938"/>
            <a:ext cx="3182111" cy="25786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24a93ca963e_0_11"/>
          <p:cNvSpPr txBox="1">
            <a:spLocks noGrp="1"/>
          </p:cNvSpPr>
          <p:nvPr>
            <p:ph type="title"/>
          </p:nvPr>
        </p:nvSpPr>
        <p:spPr>
          <a:xfrm>
            <a:off x="720013" y="529816"/>
            <a:ext cx="7704000" cy="667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Accuracy &amp; Loss Curve</a:t>
            </a:r>
            <a:endParaRPr/>
          </a:p>
          <a:p>
            <a:pPr marL="0" lvl="0" indent="0" algn="ctr" rtl="0">
              <a:lnSpc>
                <a:spcPct val="100000"/>
              </a:lnSpc>
              <a:spcBef>
                <a:spcPts val="0"/>
              </a:spcBef>
              <a:spcAft>
                <a:spcPts val="0"/>
              </a:spcAft>
              <a:buSzPts val="3500"/>
              <a:buNone/>
            </a:pPr>
            <a:r>
              <a:rPr lang="en"/>
              <a:t>SAVEE</a:t>
            </a:r>
            <a:endParaRPr/>
          </a:p>
        </p:txBody>
      </p:sp>
      <p:pic>
        <p:nvPicPr>
          <p:cNvPr id="373" name="Google Shape;373;g24a93ca963e_0_11"/>
          <p:cNvPicPr preferRelativeResize="0"/>
          <p:nvPr/>
        </p:nvPicPr>
        <p:blipFill rotWithShape="1">
          <a:blip r:embed="rId3">
            <a:alphaModFix/>
          </a:blip>
          <a:srcRect/>
          <a:stretch/>
        </p:blipFill>
        <p:spPr>
          <a:xfrm rot="10202030" flipH="1">
            <a:off x="-1231587" y="-680831"/>
            <a:ext cx="3784422" cy="2032058"/>
          </a:xfrm>
          <a:prstGeom prst="rect">
            <a:avLst/>
          </a:prstGeom>
          <a:noFill/>
          <a:ln>
            <a:noFill/>
          </a:ln>
        </p:spPr>
      </p:pic>
      <p:pic>
        <p:nvPicPr>
          <p:cNvPr id="374" name="Google Shape;374;g24a93ca963e_0_11"/>
          <p:cNvPicPr preferRelativeResize="0"/>
          <p:nvPr/>
        </p:nvPicPr>
        <p:blipFill rotWithShape="1">
          <a:blip r:embed="rId4">
            <a:alphaModFix/>
          </a:blip>
          <a:srcRect/>
          <a:stretch/>
        </p:blipFill>
        <p:spPr>
          <a:xfrm rot="2700018">
            <a:off x="6964727" y="-288573"/>
            <a:ext cx="1461846" cy="1461846"/>
          </a:xfrm>
          <a:prstGeom prst="rect">
            <a:avLst/>
          </a:prstGeom>
          <a:noFill/>
          <a:ln>
            <a:noFill/>
          </a:ln>
        </p:spPr>
      </p:pic>
      <p:pic>
        <p:nvPicPr>
          <p:cNvPr id="375" name="Google Shape;375;g24a93ca963e_0_11"/>
          <p:cNvPicPr preferRelativeResize="0"/>
          <p:nvPr/>
        </p:nvPicPr>
        <p:blipFill>
          <a:blip r:embed="rId5">
            <a:alphaModFix/>
          </a:blip>
          <a:stretch>
            <a:fillRect/>
          </a:stretch>
        </p:blipFill>
        <p:spPr>
          <a:xfrm>
            <a:off x="721413" y="2061938"/>
            <a:ext cx="3182111" cy="2578608"/>
          </a:xfrm>
          <a:prstGeom prst="rect">
            <a:avLst/>
          </a:prstGeom>
          <a:noFill/>
          <a:ln>
            <a:noFill/>
          </a:ln>
        </p:spPr>
      </p:pic>
      <p:pic>
        <p:nvPicPr>
          <p:cNvPr id="376" name="Google Shape;376;g24a93ca963e_0_11"/>
          <p:cNvPicPr preferRelativeResize="0"/>
          <p:nvPr/>
        </p:nvPicPr>
        <p:blipFill>
          <a:blip r:embed="rId6">
            <a:alphaModFix/>
          </a:blip>
          <a:stretch>
            <a:fillRect/>
          </a:stretch>
        </p:blipFill>
        <p:spPr>
          <a:xfrm>
            <a:off x="4658463" y="2061938"/>
            <a:ext cx="3182112" cy="25786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0"/>
          <p:cNvSpPr txBox="1">
            <a:spLocks noGrp="1"/>
          </p:cNvSpPr>
          <p:nvPr>
            <p:ph type="title"/>
          </p:nvPr>
        </p:nvSpPr>
        <p:spPr>
          <a:xfrm>
            <a:off x="720000" y="539400"/>
            <a:ext cx="7704000" cy="68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dirty="0"/>
              <a:t>Confusion Matrix</a:t>
            </a:r>
            <a:endParaRPr dirty="0"/>
          </a:p>
        </p:txBody>
      </p:sp>
      <p:sp>
        <p:nvSpPr>
          <p:cNvPr id="382" name="Google Shape;382;p10"/>
          <p:cNvSpPr txBox="1">
            <a:spLocks noGrp="1"/>
          </p:cNvSpPr>
          <p:nvPr>
            <p:ph type="body" idx="1"/>
          </p:nvPr>
        </p:nvSpPr>
        <p:spPr>
          <a:xfrm>
            <a:off x="720000" y="1354100"/>
            <a:ext cx="7704000" cy="2941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Char char="●"/>
            </a:pPr>
            <a:r>
              <a:rPr lang="en" b="1" i="1" dirty="0"/>
              <a:t>Emotion Labels</a:t>
            </a:r>
            <a:endParaRPr b="1" i="1" dirty="0"/>
          </a:p>
          <a:p>
            <a:pPr marL="457200" lvl="0" indent="0" algn="l" rtl="0">
              <a:lnSpc>
                <a:spcPct val="100000"/>
              </a:lnSpc>
              <a:spcBef>
                <a:spcPts val="0"/>
              </a:spcBef>
              <a:spcAft>
                <a:spcPts val="0"/>
              </a:spcAft>
              <a:buSzPts val="1200"/>
              <a:buNone/>
            </a:pPr>
            <a:r>
              <a:rPr lang="en" dirty="0"/>
              <a:t>&gt; Angry, Fear, Disgust, Happy, Neutral, and Sad</a:t>
            </a:r>
            <a:endParaRPr dirty="0"/>
          </a:p>
          <a:p>
            <a:pPr marL="457200" lvl="0" indent="0" algn="l" rtl="0">
              <a:lnSpc>
                <a:spcPct val="100000"/>
              </a:lnSpc>
              <a:spcBef>
                <a:spcPts val="0"/>
              </a:spcBef>
              <a:spcAft>
                <a:spcPts val="0"/>
              </a:spcAft>
              <a:buNone/>
            </a:pPr>
            <a:endParaRPr b="1" i="1" dirty="0"/>
          </a:p>
          <a:p>
            <a:pPr marL="457200" lvl="0" indent="-304800" algn="l" rtl="0">
              <a:lnSpc>
                <a:spcPct val="100000"/>
              </a:lnSpc>
              <a:spcBef>
                <a:spcPts val="0"/>
              </a:spcBef>
              <a:spcAft>
                <a:spcPts val="0"/>
              </a:spcAft>
              <a:buSzPts val="1200"/>
              <a:buChar char="●"/>
            </a:pPr>
            <a:r>
              <a:rPr lang="en" b="1" i="1" dirty="0"/>
              <a:t>Datasets</a:t>
            </a:r>
            <a:endParaRPr b="1" i="1" dirty="0"/>
          </a:p>
          <a:p>
            <a:pPr marL="457200" lvl="0" indent="0" algn="l" rtl="0">
              <a:lnSpc>
                <a:spcPct val="100000"/>
              </a:lnSpc>
              <a:spcBef>
                <a:spcPts val="0"/>
              </a:spcBef>
              <a:spcAft>
                <a:spcPts val="0"/>
              </a:spcAft>
              <a:buSzPts val="1200"/>
              <a:buNone/>
            </a:pPr>
            <a:r>
              <a:rPr lang="en" dirty="0"/>
              <a:t>&gt; CREMA-D, RAVDESS, and SAVEE</a:t>
            </a:r>
            <a:endParaRPr dirty="0"/>
          </a:p>
          <a:p>
            <a:pPr marL="457200" lvl="0" indent="0" algn="l" rtl="0">
              <a:lnSpc>
                <a:spcPct val="100000"/>
              </a:lnSpc>
              <a:spcBef>
                <a:spcPts val="0"/>
              </a:spcBef>
              <a:spcAft>
                <a:spcPts val="0"/>
              </a:spcAft>
              <a:buNone/>
            </a:pPr>
            <a:endParaRPr b="1" i="1" dirty="0"/>
          </a:p>
          <a:p>
            <a:pPr marL="457200" lvl="0" indent="-304800" algn="l" rtl="0">
              <a:lnSpc>
                <a:spcPct val="100000"/>
              </a:lnSpc>
              <a:spcBef>
                <a:spcPts val="0"/>
              </a:spcBef>
              <a:spcAft>
                <a:spcPts val="0"/>
              </a:spcAft>
              <a:buSzPts val="1200"/>
              <a:buChar char="●"/>
            </a:pPr>
            <a:r>
              <a:rPr lang="en" b="1" i="1" dirty="0"/>
              <a:t>Performance Metrics</a:t>
            </a:r>
            <a:endParaRPr b="1" i="1" dirty="0"/>
          </a:p>
          <a:p>
            <a:pPr marL="0" lvl="0" indent="457200" algn="l" rtl="0">
              <a:lnSpc>
                <a:spcPct val="100000"/>
              </a:lnSpc>
              <a:spcBef>
                <a:spcPts val="0"/>
              </a:spcBef>
              <a:spcAft>
                <a:spcPts val="0"/>
              </a:spcAft>
              <a:buSzPts val="1200"/>
              <a:buNone/>
            </a:pPr>
            <a:r>
              <a:rPr lang="en" dirty="0"/>
              <a:t>&gt; Additional metrics can be derived from the confusion matrix such as, precision, recall, and F1-score.</a:t>
            </a:r>
            <a:endParaRPr dirty="0"/>
          </a:p>
          <a:p>
            <a:pPr marL="457200" lvl="0" indent="0" algn="l" rtl="0">
              <a:lnSpc>
                <a:spcPct val="100000"/>
              </a:lnSpc>
              <a:spcBef>
                <a:spcPts val="0"/>
              </a:spcBef>
              <a:spcAft>
                <a:spcPts val="0"/>
              </a:spcAft>
              <a:buSzPts val="1200"/>
              <a:buNone/>
            </a:pPr>
            <a:endParaRPr dirty="0"/>
          </a:p>
          <a:p>
            <a:pPr marL="0" lvl="0" indent="457200" algn="l" rtl="0">
              <a:lnSpc>
                <a:spcPct val="100000"/>
              </a:lnSpc>
              <a:spcBef>
                <a:spcPts val="0"/>
              </a:spcBef>
              <a:spcAft>
                <a:spcPts val="0"/>
              </a:spcAft>
              <a:buSzPts val="1200"/>
              <a:buNone/>
            </a:pPr>
            <a:endParaRPr dirty="0"/>
          </a:p>
        </p:txBody>
      </p:sp>
      <p:pic>
        <p:nvPicPr>
          <p:cNvPr id="383" name="Google Shape;383;p10"/>
          <p:cNvPicPr preferRelativeResize="0"/>
          <p:nvPr/>
        </p:nvPicPr>
        <p:blipFill rotWithShape="1">
          <a:blip r:embed="rId3">
            <a:alphaModFix/>
          </a:blip>
          <a:srcRect/>
          <a:stretch/>
        </p:blipFill>
        <p:spPr>
          <a:xfrm rot="7">
            <a:off x="5819500" y="-613046"/>
            <a:ext cx="3379299" cy="1967143"/>
          </a:xfrm>
          <a:prstGeom prst="rect">
            <a:avLst/>
          </a:prstGeom>
          <a:noFill/>
          <a:ln>
            <a:noFill/>
          </a:ln>
        </p:spPr>
      </p:pic>
      <p:pic>
        <p:nvPicPr>
          <p:cNvPr id="384" name="Google Shape;384;p10"/>
          <p:cNvPicPr preferRelativeResize="0"/>
          <p:nvPr/>
        </p:nvPicPr>
        <p:blipFill rotWithShape="1">
          <a:blip r:embed="rId4">
            <a:alphaModFix/>
          </a:blip>
          <a:srcRect/>
          <a:stretch/>
        </p:blipFill>
        <p:spPr>
          <a:xfrm>
            <a:off x="7736550" y="529425"/>
            <a:ext cx="687450" cy="687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24a93ca963e_0_32"/>
          <p:cNvSpPr txBox="1">
            <a:spLocks noGrp="1"/>
          </p:cNvSpPr>
          <p:nvPr>
            <p:ph type="title"/>
          </p:nvPr>
        </p:nvSpPr>
        <p:spPr>
          <a:xfrm>
            <a:off x="720013" y="529816"/>
            <a:ext cx="7704000" cy="667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Model Performance </a:t>
            </a:r>
            <a:endParaRPr/>
          </a:p>
          <a:p>
            <a:pPr marL="0" lvl="0" indent="0" algn="ctr" rtl="0">
              <a:lnSpc>
                <a:spcPct val="100000"/>
              </a:lnSpc>
              <a:spcBef>
                <a:spcPts val="0"/>
              </a:spcBef>
              <a:spcAft>
                <a:spcPts val="0"/>
              </a:spcAft>
              <a:buSzPts val="3500"/>
              <a:buNone/>
            </a:pPr>
            <a:r>
              <a:rPr lang="en"/>
              <a:t>CREMA-D</a:t>
            </a:r>
            <a:endParaRPr/>
          </a:p>
        </p:txBody>
      </p:sp>
      <p:pic>
        <p:nvPicPr>
          <p:cNvPr id="390" name="Google Shape;390;g24a93ca963e_0_32"/>
          <p:cNvPicPr preferRelativeResize="0"/>
          <p:nvPr/>
        </p:nvPicPr>
        <p:blipFill rotWithShape="1">
          <a:blip r:embed="rId3">
            <a:alphaModFix/>
          </a:blip>
          <a:srcRect/>
          <a:stretch/>
        </p:blipFill>
        <p:spPr>
          <a:xfrm rot="10202030" flipH="1">
            <a:off x="-1231587" y="-680831"/>
            <a:ext cx="3784422" cy="2032058"/>
          </a:xfrm>
          <a:prstGeom prst="rect">
            <a:avLst/>
          </a:prstGeom>
          <a:noFill/>
          <a:ln>
            <a:noFill/>
          </a:ln>
        </p:spPr>
      </p:pic>
      <p:pic>
        <p:nvPicPr>
          <p:cNvPr id="391" name="Google Shape;391;g24a93ca963e_0_32"/>
          <p:cNvPicPr preferRelativeResize="0"/>
          <p:nvPr/>
        </p:nvPicPr>
        <p:blipFill rotWithShape="1">
          <a:blip r:embed="rId4">
            <a:alphaModFix/>
          </a:blip>
          <a:srcRect/>
          <a:stretch/>
        </p:blipFill>
        <p:spPr>
          <a:xfrm rot="2700018">
            <a:off x="6964727" y="-288573"/>
            <a:ext cx="1461846" cy="1461846"/>
          </a:xfrm>
          <a:prstGeom prst="rect">
            <a:avLst/>
          </a:prstGeom>
          <a:noFill/>
          <a:ln>
            <a:noFill/>
          </a:ln>
        </p:spPr>
      </p:pic>
      <p:pic>
        <p:nvPicPr>
          <p:cNvPr id="392" name="Google Shape;392;g24a93ca963e_0_32"/>
          <p:cNvPicPr preferRelativeResize="0"/>
          <p:nvPr/>
        </p:nvPicPr>
        <p:blipFill rotWithShape="1">
          <a:blip r:embed="rId5">
            <a:alphaModFix/>
          </a:blip>
          <a:srcRect l="50946"/>
          <a:stretch/>
        </p:blipFill>
        <p:spPr>
          <a:xfrm>
            <a:off x="721425" y="2061950"/>
            <a:ext cx="3182111" cy="2578608"/>
          </a:xfrm>
          <a:prstGeom prst="rect">
            <a:avLst/>
          </a:prstGeom>
          <a:noFill/>
          <a:ln>
            <a:noFill/>
          </a:ln>
        </p:spPr>
      </p:pic>
      <p:pic>
        <p:nvPicPr>
          <p:cNvPr id="393" name="Google Shape;393;g24a93ca963e_0_32"/>
          <p:cNvPicPr preferRelativeResize="0"/>
          <p:nvPr/>
        </p:nvPicPr>
        <p:blipFill>
          <a:blip r:embed="rId6">
            <a:alphaModFix/>
          </a:blip>
          <a:stretch>
            <a:fillRect/>
          </a:stretch>
        </p:blipFill>
        <p:spPr>
          <a:xfrm>
            <a:off x="4658474" y="2298324"/>
            <a:ext cx="3560450" cy="2105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24a93ca963e_0_51"/>
          <p:cNvSpPr txBox="1">
            <a:spLocks noGrp="1"/>
          </p:cNvSpPr>
          <p:nvPr>
            <p:ph type="title"/>
          </p:nvPr>
        </p:nvSpPr>
        <p:spPr>
          <a:xfrm>
            <a:off x="720013" y="529816"/>
            <a:ext cx="7704000" cy="667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Model Performance </a:t>
            </a:r>
            <a:endParaRPr/>
          </a:p>
          <a:p>
            <a:pPr marL="0" lvl="0" indent="0" algn="ctr" rtl="0">
              <a:lnSpc>
                <a:spcPct val="100000"/>
              </a:lnSpc>
              <a:spcBef>
                <a:spcPts val="0"/>
              </a:spcBef>
              <a:spcAft>
                <a:spcPts val="0"/>
              </a:spcAft>
              <a:buSzPts val="3500"/>
              <a:buNone/>
            </a:pPr>
            <a:r>
              <a:rPr lang="en"/>
              <a:t>RAVDESS</a:t>
            </a:r>
            <a:endParaRPr/>
          </a:p>
        </p:txBody>
      </p:sp>
      <p:pic>
        <p:nvPicPr>
          <p:cNvPr id="399" name="Google Shape;399;g24a93ca963e_0_51"/>
          <p:cNvPicPr preferRelativeResize="0"/>
          <p:nvPr/>
        </p:nvPicPr>
        <p:blipFill rotWithShape="1">
          <a:blip r:embed="rId3">
            <a:alphaModFix/>
          </a:blip>
          <a:srcRect/>
          <a:stretch/>
        </p:blipFill>
        <p:spPr>
          <a:xfrm rot="10202030" flipH="1">
            <a:off x="-1231587" y="-680831"/>
            <a:ext cx="3784422" cy="2032058"/>
          </a:xfrm>
          <a:prstGeom prst="rect">
            <a:avLst/>
          </a:prstGeom>
          <a:noFill/>
          <a:ln>
            <a:noFill/>
          </a:ln>
        </p:spPr>
      </p:pic>
      <p:pic>
        <p:nvPicPr>
          <p:cNvPr id="400" name="Google Shape;400;g24a93ca963e_0_51"/>
          <p:cNvPicPr preferRelativeResize="0"/>
          <p:nvPr/>
        </p:nvPicPr>
        <p:blipFill rotWithShape="1">
          <a:blip r:embed="rId4">
            <a:alphaModFix/>
          </a:blip>
          <a:srcRect/>
          <a:stretch/>
        </p:blipFill>
        <p:spPr>
          <a:xfrm rot="2700018">
            <a:off x="6964727" y="-288573"/>
            <a:ext cx="1461846" cy="1461846"/>
          </a:xfrm>
          <a:prstGeom prst="rect">
            <a:avLst/>
          </a:prstGeom>
          <a:noFill/>
          <a:ln>
            <a:noFill/>
          </a:ln>
        </p:spPr>
      </p:pic>
      <p:pic>
        <p:nvPicPr>
          <p:cNvPr id="401" name="Google Shape;401;g24a93ca963e_0_51"/>
          <p:cNvPicPr preferRelativeResize="0"/>
          <p:nvPr/>
        </p:nvPicPr>
        <p:blipFill>
          <a:blip r:embed="rId5">
            <a:alphaModFix/>
          </a:blip>
          <a:stretch>
            <a:fillRect/>
          </a:stretch>
        </p:blipFill>
        <p:spPr>
          <a:xfrm>
            <a:off x="4744100" y="2491988"/>
            <a:ext cx="3527525" cy="1718524"/>
          </a:xfrm>
          <a:prstGeom prst="rect">
            <a:avLst/>
          </a:prstGeom>
          <a:noFill/>
          <a:ln>
            <a:noFill/>
          </a:ln>
        </p:spPr>
      </p:pic>
      <p:pic>
        <p:nvPicPr>
          <p:cNvPr id="402" name="Google Shape;402;g24a93ca963e_0_51"/>
          <p:cNvPicPr preferRelativeResize="0"/>
          <p:nvPr/>
        </p:nvPicPr>
        <p:blipFill rotWithShape="1">
          <a:blip r:embed="rId6">
            <a:alphaModFix/>
          </a:blip>
          <a:srcRect l="49279"/>
          <a:stretch/>
        </p:blipFill>
        <p:spPr>
          <a:xfrm>
            <a:off x="721425" y="2061950"/>
            <a:ext cx="3182111" cy="25786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g24a93ca963e_0_59"/>
          <p:cNvSpPr txBox="1">
            <a:spLocks noGrp="1"/>
          </p:cNvSpPr>
          <p:nvPr>
            <p:ph type="title"/>
          </p:nvPr>
        </p:nvSpPr>
        <p:spPr>
          <a:xfrm>
            <a:off x="720013" y="529816"/>
            <a:ext cx="7704000" cy="667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Model Performance </a:t>
            </a:r>
            <a:endParaRPr/>
          </a:p>
          <a:p>
            <a:pPr marL="0" lvl="0" indent="0" algn="ctr" rtl="0">
              <a:lnSpc>
                <a:spcPct val="100000"/>
              </a:lnSpc>
              <a:spcBef>
                <a:spcPts val="0"/>
              </a:spcBef>
              <a:spcAft>
                <a:spcPts val="0"/>
              </a:spcAft>
              <a:buSzPts val="3500"/>
              <a:buNone/>
            </a:pPr>
            <a:r>
              <a:rPr lang="en"/>
              <a:t>SAVEE</a:t>
            </a:r>
            <a:endParaRPr/>
          </a:p>
        </p:txBody>
      </p:sp>
      <p:pic>
        <p:nvPicPr>
          <p:cNvPr id="408" name="Google Shape;408;g24a93ca963e_0_59"/>
          <p:cNvPicPr preferRelativeResize="0"/>
          <p:nvPr/>
        </p:nvPicPr>
        <p:blipFill rotWithShape="1">
          <a:blip r:embed="rId3">
            <a:alphaModFix/>
          </a:blip>
          <a:srcRect/>
          <a:stretch/>
        </p:blipFill>
        <p:spPr>
          <a:xfrm rot="10202030" flipH="1">
            <a:off x="-1231587" y="-680831"/>
            <a:ext cx="3784422" cy="2032058"/>
          </a:xfrm>
          <a:prstGeom prst="rect">
            <a:avLst/>
          </a:prstGeom>
          <a:noFill/>
          <a:ln>
            <a:noFill/>
          </a:ln>
        </p:spPr>
      </p:pic>
      <p:pic>
        <p:nvPicPr>
          <p:cNvPr id="409" name="Google Shape;409;g24a93ca963e_0_59"/>
          <p:cNvPicPr preferRelativeResize="0"/>
          <p:nvPr/>
        </p:nvPicPr>
        <p:blipFill rotWithShape="1">
          <a:blip r:embed="rId4">
            <a:alphaModFix/>
          </a:blip>
          <a:srcRect/>
          <a:stretch/>
        </p:blipFill>
        <p:spPr>
          <a:xfrm rot="2700018">
            <a:off x="6964727" y="-288573"/>
            <a:ext cx="1461846" cy="1461846"/>
          </a:xfrm>
          <a:prstGeom prst="rect">
            <a:avLst/>
          </a:prstGeom>
          <a:noFill/>
          <a:ln>
            <a:noFill/>
          </a:ln>
        </p:spPr>
      </p:pic>
      <p:pic>
        <p:nvPicPr>
          <p:cNvPr id="410" name="Google Shape;410;g24a93ca963e_0_59"/>
          <p:cNvPicPr preferRelativeResize="0"/>
          <p:nvPr/>
        </p:nvPicPr>
        <p:blipFill rotWithShape="1">
          <a:blip r:embed="rId5">
            <a:alphaModFix/>
          </a:blip>
          <a:srcRect l="50946"/>
          <a:stretch/>
        </p:blipFill>
        <p:spPr>
          <a:xfrm>
            <a:off x="721425" y="2061950"/>
            <a:ext cx="3182111" cy="2578608"/>
          </a:xfrm>
          <a:prstGeom prst="rect">
            <a:avLst/>
          </a:prstGeom>
          <a:noFill/>
          <a:ln>
            <a:noFill/>
          </a:ln>
        </p:spPr>
      </p:pic>
      <p:pic>
        <p:nvPicPr>
          <p:cNvPr id="411" name="Google Shape;411;g24a93ca963e_0_59"/>
          <p:cNvPicPr preferRelativeResize="0"/>
          <p:nvPr/>
        </p:nvPicPr>
        <p:blipFill>
          <a:blip r:embed="rId6">
            <a:alphaModFix/>
          </a:blip>
          <a:stretch>
            <a:fillRect/>
          </a:stretch>
        </p:blipFill>
        <p:spPr>
          <a:xfrm>
            <a:off x="4658475" y="2298325"/>
            <a:ext cx="3467825" cy="206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
          <p:cNvSpPr txBox="1">
            <a:spLocks noGrp="1"/>
          </p:cNvSpPr>
          <p:nvPr>
            <p:ph type="title"/>
          </p:nvPr>
        </p:nvSpPr>
        <p:spPr>
          <a:xfrm>
            <a:off x="4995375" y="1918375"/>
            <a:ext cx="33030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4900"/>
              <a:t>Introduction</a:t>
            </a:r>
            <a:endParaRPr sz="4900"/>
          </a:p>
        </p:txBody>
      </p:sp>
      <p:sp>
        <p:nvSpPr>
          <p:cNvPr id="212" name="Google Shape;212;p2"/>
          <p:cNvSpPr txBox="1">
            <a:spLocks noGrp="1"/>
          </p:cNvSpPr>
          <p:nvPr>
            <p:ph type="title" idx="2"/>
          </p:nvPr>
        </p:nvSpPr>
        <p:spPr>
          <a:xfrm>
            <a:off x="3528375" y="1559100"/>
            <a:ext cx="1467000" cy="1284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01.</a:t>
            </a:r>
            <a:endParaRPr/>
          </a:p>
        </p:txBody>
      </p:sp>
      <p:pic>
        <p:nvPicPr>
          <p:cNvPr id="213" name="Google Shape;213;p2"/>
          <p:cNvPicPr preferRelativeResize="0"/>
          <p:nvPr/>
        </p:nvPicPr>
        <p:blipFill rotWithShape="1">
          <a:blip r:embed="rId3">
            <a:alphaModFix/>
          </a:blip>
          <a:srcRect/>
          <a:stretch/>
        </p:blipFill>
        <p:spPr>
          <a:xfrm rot="10799998">
            <a:off x="237250" y="-324048"/>
            <a:ext cx="3350075" cy="3591647"/>
          </a:xfrm>
          <a:prstGeom prst="rect">
            <a:avLst/>
          </a:prstGeom>
          <a:noFill/>
          <a:ln>
            <a:noFill/>
          </a:ln>
        </p:spPr>
      </p:pic>
      <p:pic>
        <p:nvPicPr>
          <p:cNvPr id="214" name="Google Shape;214;p2"/>
          <p:cNvPicPr preferRelativeResize="0"/>
          <p:nvPr/>
        </p:nvPicPr>
        <p:blipFill rotWithShape="1">
          <a:blip r:embed="rId4">
            <a:alphaModFix/>
          </a:blip>
          <a:srcRect/>
          <a:stretch/>
        </p:blipFill>
        <p:spPr>
          <a:xfrm rot="1701186">
            <a:off x="1160558" y="1801473"/>
            <a:ext cx="1503437" cy="1503456"/>
          </a:xfrm>
          <a:prstGeom prst="rect">
            <a:avLst/>
          </a:prstGeom>
          <a:noFill/>
          <a:ln>
            <a:noFill/>
          </a:ln>
        </p:spPr>
      </p:pic>
      <p:pic>
        <p:nvPicPr>
          <p:cNvPr id="215" name="Google Shape;215;p2"/>
          <p:cNvPicPr preferRelativeResize="0"/>
          <p:nvPr/>
        </p:nvPicPr>
        <p:blipFill rotWithShape="1">
          <a:blip r:embed="rId5">
            <a:alphaModFix/>
          </a:blip>
          <a:srcRect/>
          <a:stretch/>
        </p:blipFill>
        <p:spPr>
          <a:xfrm rot="2021593" flipH="1">
            <a:off x="405547" y="1991689"/>
            <a:ext cx="2418481" cy="3918996"/>
          </a:xfrm>
          <a:prstGeom prst="rect">
            <a:avLst/>
          </a:prstGeom>
          <a:noFill/>
          <a:ln>
            <a:noFill/>
          </a:ln>
        </p:spPr>
      </p:pic>
      <p:pic>
        <p:nvPicPr>
          <p:cNvPr id="216" name="Google Shape;216;p2"/>
          <p:cNvPicPr preferRelativeResize="0"/>
          <p:nvPr/>
        </p:nvPicPr>
        <p:blipFill rotWithShape="1">
          <a:blip r:embed="rId4">
            <a:alphaModFix/>
          </a:blip>
          <a:srcRect/>
          <a:stretch/>
        </p:blipFill>
        <p:spPr>
          <a:xfrm rot="-2941309">
            <a:off x="765710" y="3558396"/>
            <a:ext cx="785574" cy="785587"/>
          </a:xfrm>
          <a:prstGeom prst="rect">
            <a:avLst/>
          </a:prstGeom>
          <a:noFill/>
          <a:ln>
            <a:noFill/>
          </a:ln>
        </p:spPr>
      </p:pic>
      <p:cxnSp>
        <p:nvCxnSpPr>
          <p:cNvPr id="217" name="Google Shape;217;p2"/>
          <p:cNvCxnSpPr/>
          <p:nvPr/>
        </p:nvCxnSpPr>
        <p:spPr>
          <a:xfrm>
            <a:off x="3666375" y="2919875"/>
            <a:ext cx="47373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g24a93ca963e_0_72"/>
          <p:cNvPicPr preferRelativeResize="0"/>
          <p:nvPr/>
        </p:nvPicPr>
        <p:blipFill rotWithShape="1">
          <a:blip r:embed="rId3">
            <a:alphaModFix/>
          </a:blip>
          <a:srcRect/>
          <a:stretch/>
        </p:blipFill>
        <p:spPr>
          <a:xfrm rot="-1361827">
            <a:off x="427578" y="1828295"/>
            <a:ext cx="1073122" cy="1073143"/>
          </a:xfrm>
          <a:prstGeom prst="rect">
            <a:avLst/>
          </a:prstGeom>
          <a:noFill/>
          <a:ln>
            <a:noFill/>
          </a:ln>
        </p:spPr>
      </p:pic>
      <p:sp>
        <p:nvSpPr>
          <p:cNvPr id="417" name="Google Shape;417;g24a93ca963e_0_72"/>
          <p:cNvSpPr txBox="1">
            <a:spLocks noGrp="1"/>
          </p:cNvSpPr>
          <p:nvPr>
            <p:ph type="title"/>
          </p:nvPr>
        </p:nvSpPr>
        <p:spPr>
          <a:xfrm>
            <a:off x="2209350" y="1575325"/>
            <a:ext cx="4725300" cy="66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Model Comparisons</a:t>
            </a:r>
            <a:endParaRPr/>
          </a:p>
        </p:txBody>
      </p:sp>
      <p:sp>
        <p:nvSpPr>
          <p:cNvPr id="418" name="Google Shape;418;g24a93ca963e_0_72"/>
          <p:cNvSpPr txBox="1">
            <a:spLocks noGrp="1"/>
          </p:cNvSpPr>
          <p:nvPr>
            <p:ph type="subTitle" idx="1"/>
          </p:nvPr>
        </p:nvSpPr>
        <p:spPr>
          <a:xfrm>
            <a:off x="2241500" y="2585925"/>
            <a:ext cx="4661100" cy="1260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dirty="0"/>
              <a:t>The models being compared include SVM, LeNet CNN, CRNN, and the Parallel Transformer Encoder with CNN Architecture. This section highlight the model with the highest accuracy among all the models compared.</a:t>
            </a:r>
            <a:endParaRPr dirty="0"/>
          </a:p>
        </p:txBody>
      </p:sp>
      <p:pic>
        <p:nvPicPr>
          <p:cNvPr id="419" name="Google Shape;419;g24a93ca963e_0_72"/>
          <p:cNvPicPr preferRelativeResize="0"/>
          <p:nvPr/>
        </p:nvPicPr>
        <p:blipFill rotWithShape="1">
          <a:blip r:embed="rId4">
            <a:alphaModFix/>
          </a:blip>
          <a:srcRect/>
          <a:stretch/>
        </p:blipFill>
        <p:spPr>
          <a:xfrm rot="-3816443">
            <a:off x="-722447" y="800947"/>
            <a:ext cx="4131899" cy="2218653"/>
          </a:xfrm>
          <a:prstGeom prst="rect">
            <a:avLst/>
          </a:prstGeom>
          <a:noFill/>
          <a:ln>
            <a:noFill/>
          </a:ln>
        </p:spPr>
      </p:pic>
      <p:pic>
        <p:nvPicPr>
          <p:cNvPr id="420" name="Google Shape;420;g24a93ca963e_0_72"/>
          <p:cNvPicPr preferRelativeResize="0"/>
          <p:nvPr/>
        </p:nvPicPr>
        <p:blipFill rotWithShape="1">
          <a:blip r:embed="rId5">
            <a:alphaModFix/>
          </a:blip>
          <a:srcRect/>
          <a:stretch/>
        </p:blipFill>
        <p:spPr>
          <a:xfrm rot="-2008020">
            <a:off x="5899326" y="2112552"/>
            <a:ext cx="5228471" cy="3043596"/>
          </a:xfrm>
          <a:prstGeom prst="rect">
            <a:avLst/>
          </a:prstGeom>
          <a:noFill/>
          <a:ln>
            <a:noFill/>
          </a:ln>
        </p:spPr>
      </p:pic>
      <p:pic>
        <p:nvPicPr>
          <p:cNvPr id="421" name="Google Shape;421;g24a93ca963e_0_72"/>
          <p:cNvPicPr preferRelativeResize="0"/>
          <p:nvPr/>
        </p:nvPicPr>
        <p:blipFill rotWithShape="1">
          <a:blip r:embed="rId3">
            <a:alphaModFix/>
          </a:blip>
          <a:srcRect/>
          <a:stretch/>
        </p:blipFill>
        <p:spPr>
          <a:xfrm rot="1701168">
            <a:off x="7091936" y="510320"/>
            <a:ext cx="1411876" cy="1411888"/>
          </a:xfrm>
          <a:prstGeom prst="rect">
            <a:avLst/>
          </a:prstGeom>
          <a:noFill/>
          <a:ln>
            <a:noFill/>
          </a:ln>
        </p:spPr>
      </p:pic>
      <p:cxnSp>
        <p:nvCxnSpPr>
          <p:cNvPr id="422" name="Google Shape;422;g24a93ca963e_0_72"/>
          <p:cNvCxnSpPr>
            <a:stCxn id="419" idx="2"/>
          </p:cNvCxnSpPr>
          <p:nvPr/>
        </p:nvCxnSpPr>
        <p:spPr>
          <a:xfrm>
            <a:off x="2337202" y="2403391"/>
            <a:ext cx="44814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24a93ca963e_0_44"/>
          <p:cNvSpPr txBox="1">
            <a:spLocks noGrp="1"/>
          </p:cNvSpPr>
          <p:nvPr>
            <p:ph type="title"/>
          </p:nvPr>
        </p:nvSpPr>
        <p:spPr>
          <a:xfrm>
            <a:off x="720000" y="539400"/>
            <a:ext cx="7704000" cy="68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Model Comparisons</a:t>
            </a:r>
            <a:endParaRPr/>
          </a:p>
        </p:txBody>
      </p:sp>
      <p:pic>
        <p:nvPicPr>
          <p:cNvPr id="428" name="Google Shape;428;g24a93ca963e_0_44"/>
          <p:cNvPicPr preferRelativeResize="0"/>
          <p:nvPr/>
        </p:nvPicPr>
        <p:blipFill rotWithShape="1">
          <a:blip r:embed="rId3">
            <a:alphaModFix/>
          </a:blip>
          <a:srcRect/>
          <a:stretch/>
        </p:blipFill>
        <p:spPr>
          <a:xfrm rot="7">
            <a:off x="5819500" y="-613046"/>
            <a:ext cx="3379299" cy="1967143"/>
          </a:xfrm>
          <a:prstGeom prst="rect">
            <a:avLst/>
          </a:prstGeom>
          <a:noFill/>
          <a:ln>
            <a:noFill/>
          </a:ln>
        </p:spPr>
      </p:pic>
      <p:pic>
        <p:nvPicPr>
          <p:cNvPr id="429" name="Google Shape;429;g24a93ca963e_0_44"/>
          <p:cNvPicPr preferRelativeResize="0"/>
          <p:nvPr/>
        </p:nvPicPr>
        <p:blipFill rotWithShape="1">
          <a:blip r:embed="rId4">
            <a:alphaModFix/>
          </a:blip>
          <a:srcRect/>
          <a:stretch/>
        </p:blipFill>
        <p:spPr>
          <a:xfrm>
            <a:off x="7736550" y="529425"/>
            <a:ext cx="687450" cy="687450"/>
          </a:xfrm>
          <a:prstGeom prst="rect">
            <a:avLst/>
          </a:prstGeom>
          <a:noFill/>
          <a:ln>
            <a:noFill/>
          </a:ln>
        </p:spPr>
      </p:pic>
      <p:pic>
        <p:nvPicPr>
          <p:cNvPr id="430" name="Google Shape;430;g24a93ca963e_0_44"/>
          <p:cNvPicPr preferRelativeResize="0"/>
          <p:nvPr/>
        </p:nvPicPr>
        <p:blipFill>
          <a:blip r:embed="rId5">
            <a:alphaModFix/>
          </a:blip>
          <a:stretch>
            <a:fillRect/>
          </a:stretch>
        </p:blipFill>
        <p:spPr>
          <a:xfrm>
            <a:off x="4948975" y="1886950"/>
            <a:ext cx="3782726" cy="2360075"/>
          </a:xfrm>
          <a:prstGeom prst="rect">
            <a:avLst/>
          </a:prstGeom>
          <a:noFill/>
          <a:ln>
            <a:noFill/>
          </a:ln>
        </p:spPr>
      </p:pic>
      <p:graphicFrame>
        <p:nvGraphicFramePr>
          <p:cNvPr id="431" name="Google Shape;431;g24a93ca963e_0_44"/>
          <p:cNvGraphicFramePr/>
          <p:nvPr/>
        </p:nvGraphicFramePr>
        <p:xfrm>
          <a:off x="556950" y="2052623"/>
          <a:ext cx="3936650" cy="2194410"/>
        </p:xfrm>
        <a:graphic>
          <a:graphicData uri="http://schemas.openxmlformats.org/drawingml/2006/table">
            <a:tbl>
              <a:tblPr>
                <a:noFill/>
                <a:tableStyleId>{332E3CCA-EC93-4984-8CE7-2BB1B489841A}</a:tableStyleId>
              </a:tblPr>
              <a:tblGrid>
                <a:gridCol w="1849750">
                  <a:extLst>
                    <a:ext uri="{9D8B030D-6E8A-4147-A177-3AD203B41FA5}">
                      <a16:colId xmlns:a16="http://schemas.microsoft.com/office/drawing/2014/main" val="20000"/>
                    </a:ext>
                  </a:extLst>
                </a:gridCol>
                <a:gridCol w="2086900">
                  <a:extLst>
                    <a:ext uri="{9D8B030D-6E8A-4147-A177-3AD203B41FA5}">
                      <a16:colId xmlns:a16="http://schemas.microsoft.com/office/drawing/2014/main" val="20001"/>
                    </a:ext>
                  </a:extLst>
                </a:gridCol>
              </a:tblGrid>
              <a:tr h="359150">
                <a:tc>
                  <a:txBody>
                    <a:bodyPr/>
                    <a:lstStyle/>
                    <a:p>
                      <a:pPr marL="0" lvl="0" indent="0" algn="ctr" rtl="0">
                        <a:spcBef>
                          <a:spcPts val="0"/>
                        </a:spcBef>
                        <a:spcAft>
                          <a:spcPts val="0"/>
                        </a:spcAft>
                        <a:buNone/>
                      </a:pPr>
                      <a:r>
                        <a:rPr lang="en" dirty="0">
                          <a:solidFill>
                            <a:schemeClr val="lt1"/>
                          </a:solidFill>
                        </a:rPr>
                        <a:t>Model</a:t>
                      </a:r>
                      <a:endParaRPr dirty="0">
                        <a:solidFill>
                          <a:schemeClr val="lt1"/>
                        </a:solidFill>
                      </a:endParaRPr>
                    </a:p>
                  </a:txBody>
                  <a:tcPr marL="91425" marR="91425" marT="91425" marB="91425" anchor="ctr"/>
                </a:tc>
                <a:tc>
                  <a:txBody>
                    <a:bodyPr/>
                    <a:lstStyle/>
                    <a:p>
                      <a:pPr marL="0" lvl="0" indent="0" algn="ctr" rtl="0">
                        <a:spcBef>
                          <a:spcPts val="0"/>
                        </a:spcBef>
                        <a:spcAft>
                          <a:spcPts val="0"/>
                        </a:spcAft>
                        <a:buNone/>
                      </a:pPr>
                      <a:r>
                        <a:rPr lang="en">
                          <a:solidFill>
                            <a:schemeClr val="lt1"/>
                          </a:solidFill>
                        </a:rPr>
                        <a:t>Average Accuracy</a:t>
                      </a:r>
                      <a:endParaRPr>
                        <a:solidFill>
                          <a:schemeClr val="lt1"/>
                        </a:solidFill>
                      </a:endParaRPr>
                    </a:p>
                  </a:txBody>
                  <a:tcPr marL="91425" marR="91425" marT="91425" marB="91425" anchor="ctr"/>
                </a:tc>
                <a:extLst>
                  <a:ext uri="{0D108BD9-81ED-4DB2-BD59-A6C34878D82A}">
                    <a16:rowId xmlns:a16="http://schemas.microsoft.com/office/drawing/2014/main" val="10000"/>
                  </a:ext>
                </a:extLst>
              </a:tr>
              <a:tr h="367450">
                <a:tc>
                  <a:txBody>
                    <a:bodyPr/>
                    <a:lstStyle/>
                    <a:p>
                      <a:pPr marL="0" lvl="0" indent="0" algn="ctr" rtl="0">
                        <a:spcBef>
                          <a:spcPts val="0"/>
                        </a:spcBef>
                        <a:spcAft>
                          <a:spcPts val="0"/>
                        </a:spcAft>
                        <a:buNone/>
                      </a:pPr>
                      <a:r>
                        <a:rPr lang="en" dirty="0">
                          <a:solidFill>
                            <a:schemeClr val="lt1"/>
                          </a:solidFill>
                        </a:rPr>
                        <a:t>SVM</a:t>
                      </a:r>
                      <a:endParaRPr dirty="0">
                        <a:solidFill>
                          <a:schemeClr val="lt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lt1"/>
                          </a:solidFill>
                        </a:rPr>
                        <a:t>68%</a:t>
                      </a:r>
                      <a:endParaRPr dirty="0">
                        <a:solidFill>
                          <a:schemeClr val="lt1"/>
                        </a:solidFill>
                      </a:endParaRPr>
                    </a:p>
                  </a:txBody>
                  <a:tcPr marL="91425" marR="91425" marT="91425" marB="91425" anchor="ctr"/>
                </a:tc>
                <a:extLst>
                  <a:ext uri="{0D108BD9-81ED-4DB2-BD59-A6C34878D82A}">
                    <a16:rowId xmlns:a16="http://schemas.microsoft.com/office/drawing/2014/main" val="10001"/>
                  </a:ext>
                </a:extLst>
              </a:tr>
              <a:tr h="367450">
                <a:tc>
                  <a:txBody>
                    <a:bodyPr/>
                    <a:lstStyle/>
                    <a:p>
                      <a:pPr marL="0" lvl="0" indent="0" algn="ctr" rtl="0">
                        <a:spcBef>
                          <a:spcPts val="0"/>
                        </a:spcBef>
                        <a:spcAft>
                          <a:spcPts val="0"/>
                        </a:spcAft>
                        <a:buNone/>
                      </a:pPr>
                      <a:r>
                        <a:rPr lang="en">
                          <a:solidFill>
                            <a:schemeClr val="lt1"/>
                          </a:solidFill>
                        </a:rPr>
                        <a:t>LeNet CNN</a:t>
                      </a:r>
                      <a:endParaRPr>
                        <a:solidFill>
                          <a:schemeClr val="lt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lt1"/>
                          </a:solidFill>
                        </a:rPr>
                        <a:t>61%</a:t>
                      </a:r>
                      <a:endParaRPr dirty="0">
                        <a:solidFill>
                          <a:schemeClr val="lt1"/>
                        </a:solidFill>
                      </a:endParaRPr>
                    </a:p>
                  </a:txBody>
                  <a:tcPr marL="91425" marR="91425" marT="91425" marB="91425" anchor="ctr"/>
                </a:tc>
                <a:extLst>
                  <a:ext uri="{0D108BD9-81ED-4DB2-BD59-A6C34878D82A}">
                    <a16:rowId xmlns:a16="http://schemas.microsoft.com/office/drawing/2014/main" val="10002"/>
                  </a:ext>
                </a:extLst>
              </a:tr>
              <a:tr h="367450">
                <a:tc>
                  <a:txBody>
                    <a:bodyPr/>
                    <a:lstStyle/>
                    <a:p>
                      <a:pPr marL="0" lvl="0" indent="0" algn="ctr" rtl="0">
                        <a:spcBef>
                          <a:spcPts val="0"/>
                        </a:spcBef>
                        <a:spcAft>
                          <a:spcPts val="0"/>
                        </a:spcAft>
                        <a:buNone/>
                      </a:pPr>
                      <a:r>
                        <a:rPr lang="en">
                          <a:solidFill>
                            <a:schemeClr val="lt1"/>
                          </a:solidFill>
                        </a:rPr>
                        <a:t>CRNN</a:t>
                      </a:r>
                      <a:endParaRPr>
                        <a:solidFill>
                          <a:schemeClr val="lt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lt1"/>
                          </a:solidFill>
                        </a:rPr>
                        <a:t>65%</a:t>
                      </a:r>
                      <a:endParaRPr dirty="0">
                        <a:solidFill>
                          <a:schemeClr val="lt1"/>
                        </a:solidFill>
                      </a:endParaRPr>
                    </a:p>
                  </a:txBody>
                  <a:tcPr marL="91425" marR="91425" marT="91425" marB="91425" anchor="ctr"/>
                </a:tc>
                <a:extLst>
                  <a:ext uri="{0D108BD9-81ED-4DB2-BD59-A6C34878D82A}">
                    <a16:rowId xmlns:a16="http://schemas.microsoft.com/office/drawing/2014/main" val="10003"/>
                  </a:ext>
                </a:extLst>
              </a:tr>
              <a:tr h="565300">
                <a:tc>
                  <a:txBody>
                    <a:bodyPr/>
                    <a:lstStyle/>
                    <a:p>
                      <a:pPr marL="0" lvl="0" indent="0" algn="ctr" rtl="0">
                        <a:spcBef>
                          <a:spcPts val="0"/>
                        </a:spcBef>
                        <a:spcAft>
                          <a:spcPts val="0"/>
                        </a:spcAft>
                        <a:buNone/>
                      </a:pPr>
                      <a:r>
                        <a:rPr lang="en">
                          <a:solidFill>
                            <a:schemeClr val="lt1"/>
                          </a:solidFill>
                        </a:rPr>
                        <a:t>Transformer Encoder and CNN</a:t>
                      </a:r>
                      <a:endParaRPr>
                        <a:solidFill>
                          <a:schemeClr val="lt1"/>
                        </a:solidFill>
                      </a:endParaRPr>
                    </a:p>
                  </a:txBody>
                  <a:tcPr marL="91425" marR="91425" marT="91425" marB="91425" anchor="ctr"/>
                </a:tc>
                <a:tc>
                  <a:txBody>
                    <a:bodyPr/>
                    <a:lstStyle/>
                    <a:p>
                      <a:pPr marL="0" lvl="0" indent="0" algn="ctr" rtl="0">
                        <a:spcBef>
                          <a:spcPts val="0"/>
                        </a:spcBef>
                        <a:spcAft>
                          <a:spcPts val="0"/>
                        </a:spcAft>
                        <a:buNone/>
                      </a:pPr>
                      <a:r>
                        <a:rPr lang="en" b="1" dirty="0">
                          <a:solidFill>
                            <a:schemeClr val="lt1"/>
                          </a:solidFill>
                        </a:rPr>
                        <a:t>74%</a:t>
                      </a:r>
                      <a:endParaRPr b="1" dirty="0">
                        <a:solidFill>
                          <a:schemeClr val="lt1"/>
                        </a:solidFill>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2"/>
          <p:cNvSpPr txBox="1">
            <a:spLocks noGrp="1"/>
          </p:cNvSpPr>
          <p:nvPr>
            <p:ph type="title"/>
          </p:nvPr>
        </p:nvSpPr>
        <p:spPr>
          <a:xfrm>
            <a:off x="4995375" y="1918375"/>
            <a:ext cx="33030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4900"/>
              <a:t>Conclusion</a:t>
            </a:r>
            <a:endParaRPr sz="4900"/>
          </a:p>
        </p:txBody>
      </p:sp>
      <p:sp>
        <p:nvSpPr>
          <p:cNvPr id="437" name="Google Shape;437;p22"/>
          <p:cNvSpPr txBox="1">
            <a:spLocks noGrp="1"/>
          </p:cNvSpPr>
          <p:nvPr>
            <p:ph type="title" idx="2"/>
          </p:nvPr>
        </p:nvSpPr>
        <p:spPr>
          <a:xfrm>
            <a:off x="3483350" y="1559100"/>
            <a:ext cx="1512000" cy="1284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04.</a:t>
            </a:r>
            <a:endParaRPr/>
          </a:p>
        </p:txBody>
      </p:sp>
      <p:pic>
        <p:nvPicPr>
          <p:cNvPr id="438" name="Google Shape;438;p22"/>
          <p:cNvPicPr preferRelativeResize="0"/>
          <p:nvPr/>
        </p:nvPicPr>
        <p:blipFill rotWithShape="1">
          <a:blip r:embed="rId3">
            <a:alphaModFix/>
          </a:blip>
          <a:srcRect/>
          <a:stretch/>
        </p:blipFill>
        <p:spPr>
          <a:xfrm rot="10799998">
            <a:off x="237250" y="-324048"/>
            <a:ext cx="3350075" cy="3591647"/>
          </a:xfrm>
          <a:prstGeom prst="rect">
            <a:avLst/>
          </a:prstGeom>
          <a:noFill/>
          <a:ln>
            <a:noFill/>
          </a:ln>
        </p:spPr>
      </p:pic>
      <p:pic>
        <p:nvPicPr>
          <p:cNvPr id="439" name="Google Shape;439;p22"/>
          <p:cNvPicPr preferRelativeResize="0"/>
          <p:nvPr/>
        </p:nvPicPr>
        <p:blipFill rotWithShape="1">
          <a:blip r:embed="rId4">
            <a:alphaModFix/>
          </a:blip>
          <a:srcRect/>
          <a:stretch/>
        </p:blipFill>
        <p:spPr>
          <a:xfrm rot="1701186">
            <a:off x="1160558" y="1801473"/>
            <a:ext cx="1503437" cy="1503456"/>
          </a:xfrm>
          <a:prstGeom prst="rect">
            <a:avLst/>
          </a:prstGeom>
          <a:noFill/>
          <a:ln>
            <a:noFill/>
          </a:ln>
        </p:spPr>
      </p:pic>
      <p:pic>
        <p:nvPicPr>
          <p:cNvPr id="440" name="Google Shape;440;p22"/>
          <p:cNvPicPr preferRelativeResize="0"/>
          <p:nvPr/>
        </p:nvPicPr>
        <p:blipFill rotWithShape="1">
          <a:blip r:embed="rId5">
            <a:alphaModFix/>
          </a:blip>
          <a:srcRect/>
          <a:stretch/>
        </p:blipFill>
        <p:spPr>
          <a:xfrm rot="2021593" flipH="1">
            <a:off x="405547" y="1991689"/>
            <a:ext cx="2418481" cy="3918996"/>
          </a:xfrm>
          <a:prstGeom prst="rect">
            <a:avLst/>
          </a:prstGeom>
          <a:noFill/>
          <a:ln>
            <a:noFill/>
          </a:ln>
        </p:spPr>
      </p:pic>
      <p:pic>
        <p:nvPicPr>
          <p:cNvPr id="441" name="Google Shape;441;p22"/>
          <p:cNvPicPr preferRelativeResize="0"/>
          <p:nvPr/>
        </p:nvPicPr>
        <p:blipFill rotWithShape="1">
          <a:blip r:embed="rId4">
            <a:alphaModFix/>
          </a:blip>
          <a:srcRect/>
          <a:stretch/>
        </p:blipFill>
        <p:spPr>
          <a:xfrm rot="-2941309">
            <a:off x="765710" y="3558396"/>
            <a:ext cx="785574" cy="785587"/>
          </a:xfrm>
          <a:prstGeom prst="rect">
            <a:avLst/>
          </a:prstGeom>
          <a:noFill/>
          <a:ln>
            <a:noFill/>
          </a:ln>
        </p:spPr>
      </p:pic>
      <p:cxnSp>
        <p:nvCxnSpPr>
          <p:cNvPr id="442" name="Google Shape;442;p22"/>
          <p:cNvCxnSpPr/>
          <p:nvPr/>
        </p:nvCxnSpPr>
        <p:spPr>
          <a:xfrm>
            <a:off x="3666375" y="2919875"/>
            <a:ext cx="47373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Google Shape;447;p23"/>
          <p:cNvPicPr preferRelativeResize="0"/>
          <p:nvPr/>
        </p:nvPicPr>
        <p:blipFill rotWithShape="1">
          <a:blip r:embed="rId3">
            <a:alphaModFix/>
          </a:blip>
          <a:srcRect/>
          <a:stretch/>
        </p:blipFill>
        <p:spPr>
          <a:xfrm rot="-1361827">
            <a:off x="427578" y="1828295"/>
            <a:ext cx="1073122" cy="1073142"/>
          </a:xfrm>
          <a:prstGeom prst="rect">
            <a:avLst/>
          </a:prstGeom>
          <a:noFill/>
          <a:ln>
            <a:noFill/>
          </a:ln>
        </p:spPr>
      </p:pic>
      <p:sp>
        <p:nvSpPr>
          <p:cNvPr id="448" name="Google Shape;448;p23"/>
          <p:cNvSpPr txBox="1">
            <a:spLocks noGrp="1"/>
          </p:cNvSpPr>
          <p:nvPr>
            <p:ph type="title"/>
          </p:nvPr>
        </p:nvSpPr>
        <p:spPr>
          <a:xfrm>
            <a:off x="2241450" y="1426275"/>
            <a:ext cx="4661100" cy="66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Conclusion</a:t>
            </a:r>
            <a:endParaRPr/>
          </a:p>
        </p:txBody>
      </p:sp>
      <p:sp>
        <p:nvSpPr>
          <p:cNvPr id="449" name="Google Shape;449;p23"/>
          <p:cNvSpPr txBox="1">
            <a:spLocks noGrp="1"/>
          </p:cNvSpPr>
          <p:nvPr>
            <p:ph type="subTitle" idx="1"/>
          </p:nvPr>
        </p:nvSpPr>
        <p:spPr>
          <a:xfrm>
            <a:off x="2040750" y="2282325"/>
            <a:ext cx="5062500" cy="1739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sz="1200" dirty="0"/>
              <a:t>The study addressed the problem of detecting human emotions from audio data by integrating the Transformer Encoder and CNN architectures to capture global dependencies and local patterns in audio features. Optimization techniques include fine-tuning hyperparameters and applying regularization methods, further enhanced accuracy. Comparative analysis on different models revealed that the Parallel Transformer Encoder with CNN Architecture achieved the highest accuracy, followed by the SVM model.</a:t>
            </a:r>
            <a:endParaRPr sz="1200" dirty="0"/>
          </a:p>
        </p:txBody>
      </p:sp>
      <p:pic>
        <p:nvPicPr>
          <p:cNvPr id="450" name="Google Shape;450;p23"/>
          <p:cNvPicPr preferRelativeResize="0"/>
          <p:nvPr/>
        </p:nvPicPr>
        <p:blipFill rotWithShape="1">
          <a:blip r:embed="rId4">
            <a:alphaModFix/>
          </a:blip>
          <a:srcRect/>
          <a:stretch/>
        </p:blipFill>
        <p:spPr>
          <a:xfrm rot="-3816443">
            <a:off x="-722448" y="800947"/>
            <a:ext cx="4131899" cy="2218652"/>
          </a:xfrm>
          <a:prstGeom prst="rect">
            <a:avLst/>
          </a:prstGeom>
          <a:noFill/>
          <a:ln>
            <a:noFill/>
          </a:ln>
        </p:spPr>
      </p:pic>
      <p:pic>
        <p:nvPicPr>
          <p:cNvPr id="451" name="Google Shape;451;p23"/>
          <p:cNvPicPr preferRelativeResize="0"/>
          <p:nvPr/>
        </p:nvPicPr>
        <p:blipFill rotWithShape="1">
          <a:blip r:embed="rId5">
            <a:alphaModFix/>
          </a:blip>
          <a:srcRect/>
          <a:stretch/>
        </p:blipFill>
        <p:spPr>
          <a:xfrm rot="-2008020">
            <a:off x="5899326" y="2112552"/>
            <a:ext cx="5228471" cy="3043595"/>
          </a:xfrm>
          <a:prstGeom prst="rect">
            <a:avLst/>
          </a:prstGeom>
          <a:noFill/>
          <a:ln>
            <a:noFill/>
          </a:ln>
        </p:spPr>
      </p:pic>
      <p:pic>
        <p:nvPicPr>
          <p:cNvPr id="452" name="Google Shape;452;p23"/>
          <p:cNvPicPr preferRelativeResize="0"/>
          <p:nvPr/>
        </p:nvPicPr>
        <p:blipFill rotWithShape="1">
          <a:blip r:embed="rId3">
            <a:alphaModFix/>
          </a:blip>
          <a:srcRect/>
          <a:stretch/>
        </p:blipFill>
        <p:spPr>
          <a:xfrm rot="1701168">
            <a:off x="7091936" y="510320"/>
            <a:ext cx="1411876" cy="1411887"/>
          </a:xfrm>
          <a:prstGeom prst="rect">
            <a:avLst/>
          </a:prstGeom>
          <a:noFill/>
          <a:ln>
            <a:noFill/>
          </a:ln>
        </p:spPr>
      </p:pic>
      <p:cxnSp>
        <p:nvCxnSpPr>
          <p:cNvPr id="453" name="Google Shape;453;p23"/>
          <p:cNvCxnSpPr/>
          <p:nvPr/>
        </p:nvCxnSpPr>
        <p:spPr>
          <a:xfrm>
            <a:off x="2541600" y="2227350"/>
            <a:ext cx="40608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22579f62068_0_14"/>
          <p:cNvSpPr txBox="1">
            <a:spLocks noGrp="1"/>
          </p:cNvSpPr>
          <p:nvPr>
            <p:ph type="title"/>
          </p:nvPr>
        </p:nvSpPr>
        <p:spPr>
          <a:xfrm>
            <a:off x="720000" y="539400"/>
            <a:ext cx="7704000" cy="66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Introduction</a:t>
            </a:r>
            <a:endParaRPr/>
          </a:p>
        </p:txBody>
      </p:sp>
      <p:sp>
        <p:nvSpPr>
          <p:cNvPr id="223" name="Google Shape;223;g22579f62068_0_14"/>
          <p:cNvSpPr txBox="1">
            <a:spLocks noGrp="1"/>
          </p:cNvSpPr>
          <p:nvPr>
            <p:ph type="body" idx="1"/>
          </p:nvPr>
        </p:nvSpPr>
        <p:spPr>
          <a:xfrm>
            <a:off x="720000" y="1282250"/>
            <a:ext cx="7704000" cy="332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dirty="0"/>
              <a:t>Speech emotion recognition (SER) is the task of recognizing the emotional aspects of speech independently over the semantic content and is one of the emerging applications in the context of Artificial Intelligence (AI). SER is an important task in human-computer interaction, which can be used for various applications such as personalized advertising, mental health monitoring, and speech therapy.</a:t>
            </a:r>
            <a:endParaRPr dirty="0"/>
          </a:p>
          <a:p>
            <a:pPr marL="0" lvl="0" indent="0" algn="l" rtl="0">
              <a:lnSpc>
                <a:spcPct val="115000"/>
              </a:lnSpc>
              <a:spcBef>
                <a:spcPts val="0"/>
              </a:spcBef>
              <a:spcAft>
                <a:spcPts val="0"/>
              </a:spcAft>
              <a:buSzPts val="1200"/>
              <a:buNone/>
            </a:pPr>
            <a:endParaRPr dirty="0"/>
          </a:p>
          <a:p>
            <a:pPr marL="0" lvl="0" indent="0" algn="l" rtl="0">
              <a:lnSpc>
                <a:spcPct val="115000"/>
              </a:lnSpc>
              <a:spcBef>
                <a:spcPts val="0"/>
              </a:spcBef>
              <a:spcAft>
                <a:spcPts val="0"/>
              </a:spcAft>
              <a:buSzPts val="1200"/>
              <a:buNone/>
            </a:pPr>
            <a:r>
              <a:rPr lang="en" dirty="0"/>
              <a:t>This study explored a parallelized approach to emotion recognition using Convolutional Neural Networks (CNN) and Transformer encoders for audio-based emotion recognition in the English language.</a:t>
            </a:r>
            <a:endParaRPr dirty="0"/>
          </a:p>
        </p:txBody>
      </p:sp>
      <p:pic>
        <p:nvPicPr>
          <p:cNvPr id="224" name="Google Shape;224;g22579f62068_0_14"/>
          <p:cNvPicPr preferRelativeResize="0"/>
          <p:nvPr/>
        </p:nvPicPr>
        <p:blipFill rotWithShape="1">
          <a:blip r:embed="rId3">
            <a:alphaModFix/>
          </a:blip>
          <a:srcRect/>
          <a:stretch/>
        </p:blipFill>
        <p:spPr>
          <a:xfrm rot="7">
            <a:off x="5819500" y="-613046"/>
            <a:ext cx="3379299" cy="1967143"/>
          </a:xfrm>
          <a:prstGeom prst="rect">
            <a:avLst/>
          </a:prstGeom>
          <a:noFill/>
          <a:ln>
            <a:noFill/>
          </a:ln>
        </p:spPr>
      </p:pic>
      <p:pic>
        <p:nvPicPr>
          <p:cNvPr id="225" name="Google Shape;225;g22579f62068_0_14"/>
          <p:cNvPicPr preferRelativeResize="0"/>
          <p:nvPr/>
        </p:nvPicPr>
        <p:blipFill rotWithShape="1">
          <a:blip r:embed="rId4">
            <a:alphaModFix/>
          </a:blip>
          <a:srcRect/>
          <a:stretch/>
        </p:blipFill>
        <p:spPr>
          <a:xfrm>
            <a:off x="7736550" y="529425"/>
            <a:ext cx="687450" cy="687450"/>
          </a:xfrm>
          <a:prstGeom prst="rect">
            <a:avLst/>
          </a:prstGeom>
          <a:noFill/>
          <a:ln>
            <a:noFill/>
          </a:ln>
        </p:spPr>
      </p:pic>
      <p:pic>
        <p:nvPicPr>
          <p:cNvPr id="226" name="Google Shape;226;g22579f62068_0_14"/>
          <p:cNvPicPr preferRelativeResize="0"/>
          <p:nvPr/>
        </p:nvPicPr>
        <p:blipFill rotWithShape="1">
          <a:blip r:embed="rId5">
            <a:alphaModFix/>
          </a:blip>
          <a:srcRect/>
          <a:stretch/>
        </p:blipFill>
        <p:spPr>
          <a:xfrm>
            <a:off x="1017825" y="3865575"/>
            <a:ext cx="1568649" cy="738575"/>
          </a:xfrm>
          <a:prstGeom prst="rect">
            <a:avLst/>
          </a:prstGeom>
          <a:noFill/>
          <a:ln>
            <a:noFill/>
          </a:ln>
        </p:spPr>
      </p:pic>
      <p:pic>
        <p:nvPicPr>
          <p:cNvPr id="227" name="Google Shape;227;g22579f62068_0_14"/>
          <p:cNvPicPr preferRelativeResize="0"/>
          <p:nvPr/>
        </p:nvPicPr>
        <p:blipFill rotWithShape="1">
          <a:blip r:embed="rId6">
            <a:alphaModFix/>
          </a:blip>
          <a:srcRect/>
          <a:stretch/>
        </p:blipFill>
        <p:spPr>
          <a:xfrm>
            <a:off x="4196589" y="4506874"/>
            <a:ext cx="1085609" cy="271925"/>
          </a:xfrm>
          <a:prstGeom prst="rect">
            <a:avLst/>
          </a:prstGeom>
          <a:noFill/>
          <a:ln>
            <a:noFill/>
          </a:ln>
        </p:spPr>
      </p:pic>
      <p:pic>
        <p:nvPicPr>
          <p:cNvPr id="228" name="Google Shape;228;g22579f62068_0_14"/>
          <p:cNvPicPr preferRelativeResize="0"/>
          <p:nvPr/>
        </p:nvPicPr>
        <p:blipFill rotWithShape="1">
          <a:blip r:embed="rId7">
            <a:alphaModFix/>
          </a:blip>
          <a:srcRect/>
          <a:stretch/>
        </p:blipFill>
        <p:spPr>
          <a:xfrm>
            <a:off x="7773248" y="3865573"/>
            <a:ext cx="1022749" cy="1022801"/>
          </a:xfrm>
          <a:prstGeom prst="rect">
            <a:avLst/>
          </a:prstGeom>
          <a:noFill/>
          <a:ln>
            <a:noFill/>
          </a:ln>
        </p:spPr>
      </p:pic>
      <p:pic>
        <p:nvPicPr>
          <p:cNvPr id="229" name="Google Shape;229;g22579f62068_0_14"/>
          <p:cNvPicPr preferRelativeResize="0"/>
          <p:nvPr/>
        </p:nvPicPr>
        <p:blipFill rotWithShape="1">
          <a:blip r:embed="rId8">
            <a:alphaModFix/>
          </a:blip>
          <a:srcRect/>
          <a:stretch/>
        </p:blipFill>
        <p:spPr>
          <a:xfrm>
            <a:off x="2941898" y="3839388"/>
            <a:ext cx="793753" cy="667500"/>
          </a:xfrm>
          <a:prstGeom prst="rect">
            <a:avLst/>
          </a:prstGeom>
          <a:noFill/>
          <a:ln>
            <a:noFill/>
          </a:ln>
        </p:spPr>
      </p:pic>
      <p:pic>
        <p:nvPicPr>
          <p:cNvPr id="230" name="Google Shape;230;g22579f62068_0_14"/>
          <p:cNvPicPr preferRelativeResize="0"/>
          <p:nvPr/>
        </p:nvPicPr>
        <p:blipFill rotWithShape="1">
          <a:blip r:embed="rId9">
            <a:alphaModFix/>
          </a:blip>
          <a:srcRect/>
          <a:stretch/>
        </p:blipFill>
        <p:spPr>
          <a:xfrm>
            <a:off x="5775300" y="3682475"/>
            <a:ext cx="1504851" cy="1504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
          <p:cNvSpPr txBox="1">
            <a:spLocks noGrp="1"/>
          </p:cNvSpPr>
          <p:nvPr>
            <p:ph type="title"/>
          </p:nvPr>
        </p:nvSpPr>
        <p:spPr>
          <a:xfrm>
            <a:off x="720000" y="539400"/>
            <a:ext cx="7704000" cy="66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Background</a:t>
            </a:r>
            <a:endParaRPr/>
          </a:p>
        </p:txBody>
      </p:sp>
      <p:sp>
        <p:nvSpPr>
          <p:cNvPr id="236" name="Google Shape;236;p3"/>
          <p:cNvSpPr txBox="1">
            <a:spLocks noGrp="1"/>
          </p:cNvSpPr>
          <p:nvPr>
            <p:ph type="body" idx="1"/>
          </p:nvPr>
        </p:nvSpPr>
        <p:spPr>
          <a:xfrm>
            <a:off x="720000" y="1282250"/>
            <a:ext cx="7704000" cy="332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dirty="0"/>
              <a:t>Emotion recognition has traditionally been performed using handcrafted features and machine learning algorithms such as SVM. However, these methods are limited by their reliance on domain expertise and lack of generalization.</a:t>
            </a:r>
            <a:endParaRPr dirty="0"/>
          </a:p>
          <a:p>
            <a:pPr marL="0" lvl="0" indent="0" algn="l" rtl="0">
              <a:lnSpc>
                <a:spcPct val="115000"/>
              </a:lnSpc>
              <a:spcBef>
                <a:spcPts val="1200"/>
              </a:spcBef>
              <a:spcAft>
                <a:spcPts val="0"/>
              </a:spcAft>
              <a:buNone/>
            </a:pPr>
            <a:r>
              <a:rPr lang="en" dirty="0"/>
              <a:t>Recent advances in deep learning-based Convolutional Neural Network (CNN) have shown promising results outperforming traditional handcrafted feature-based methods in image classification. </a:t>
            </a:r>
            <a:endParaRPr dirty="0"/>
          </a:p>
          <a:p>
            <a:pPr marL="0" lvl="0" indent="0" algn="l" rtl="0">
              <a:lnSpc>
                <a:spcPct val="115000"/>
              </a:lnSpc>
              <a:spcBef>
                <a:spcPts val="1200"/>
              </a:spcBef>
              <a:spcAft>
                <a:spcPts val="0"/>
              </a:spcAft>
              <a:buNone/>
            </a:pPr>
            <a:r>
              <a:rPr lang="en" dirty="0"/>
              <a:t>In the field of NLP, state of the art deep architecture such as GPT-3 and BERT are emerging to solve sequential learning problems based on the self-attention mechanism in the Transformer Network, making them suitable for emotion recognition tasks.</a:t>
            </a:r>
            <a:endParaRPr dirty="0"/>
          </a:p>
          <a:p>
            <a:pPr marL="0" lvl="0" indent="0" algn="l" rtl="0">
              <a:lnSpc>
                <a:spcPct val="115000"/>
              </a:lnSpc>
              <a:spcBef>
                <a:spcPts val="1200"/>
              </a:spcBef>
              <a:spcAft>
                <a:spcPts val="0"/>
              </a:spcAft>
              <a:buNone/>
            </a:pPr>
            <a:endParaRPr dirty="0"/>
          </a:p>
          <a:p>
            <a:pPr marL="457200" lvl="0" indent="0" algn="l" rtl="0">
              <a:lnSpc>
                <a:spcPct val="100000"/>
              </a:lnSpc>
              <a:spcBef>
                <a:spcPts val="0"/>
              </a:spcBef>
              <a:spcAft>
                <a:spcPts val="0"/>
              </a:spcAft>
              <a:buSzPts val="1200"/>
              <a:buNone/>
            </a:pPr>
            <a:endParaRPr dirty="0"/>
          </a:p>
        </p:txBody>
      </p:sp>
      <p:pic>
        <p:nvPicPr>
          <p:cNvPr id="237" name="Google Shape;237;p3"/>
          <p:cNvPicPr preferRelativeResize="0"/>
          <p:nvPr/>
        </p:nvPicPr>
        <p:blipFill rotWithShape="1">
          <a:blip r:embed="rId3">
            <a:alphaModFix/>
          </a:blip>
          <a:srcRect/>
          <a:stretch/>
        </p:blipFill>
        <p:spPr>
          <a:xfrm rot="7">
            <a:off x="5819500" y="-613046"/>
            <a:ext cx="3379299" cy="1967143"/>
          </a:xfrm>
          <a:prstGeom prst="rect">
            <a:avLst/>
          </a:prstGeom>
          <a:noFill/>
          <a:ln>
            <a:noFill/>
          </a:ln>
        </p:spPr>
      </p:pic>
      <p:pic>
        <p:nvPicPr>
          <p:cNvPr id="238" name="Google Shape;238;p3"/>
          <p:cNvPicPr preferRelativeResize="0"/>
          <p:nvPr/>
        </p:nvPicPr>
        <p:blipFill rotWithShape="1">
          <a:blip r:embed="rId4">
            <a:alphaModFix/>
          </a:blip>
          <a:srcRect/>
          <a:stretch/>
        </p:blipFill>
        <p:spPr>
          <a:xfrm>
            <a:off x="7736550" y="529425"/>
            <a:ext cx="687450" cy="687450"/>
          </a:xfrm>
          <a:prstGeom prst="rect">
            <a:avLst/>
          </a:prstGeom>
          <a:noFill/>
          <a:ln>
            <a:noFill/>
          </a:ln>
        </p:spPr>
      </p:pic>
      <p:pic>
        <p:nvPicPr>
          <p:cNvPr id="239" name="Google Shape;239;p3"/>
          <p:cNvPicPr preferRelativeResize="0"/>
          <p:nvPr/>
        </p:nvPicPr>
        <p:blipFill rotWithShape="1">
          <a:blip r:embed="rId5">
            <a:alphaModFix/>
          </a:blip>
          <a:srcRect/>
          <a:stretch/>
        </p:blipFill>
        <p:spPr>
          <a:xfrm>
            <a:off x="461375" y="4273550"/>
            <a:ext cx="1568649" cy="738575"/>
          </a:xfrm>
          <a:prstGeom prst="rect">
            <a:avLst/>
          </a:prstGeom>
          <a:noFill/>
          <a:ln>
            <a:noFill/>
          </a:ln>
        </p:spPr>
      </p:pic>
      <p:pic>
        <p:nvPicPr>
          <p:cNvPr id="240" name="Google Shape;240;p3"/>
          <p:cNvPicPr preferRelativeResize="0"/>
          <p:nvPr/>
        </p:nvPicPr>
        <p:blipFill rotWithShape="1">
          <a:blip r:embed="rId6">
            <a:alphaModFix/>
          </a:blip>
          <a:srcRect/>
          <a:stretch/>
        </p:blipFill>
        <p:spPr>
          <a:xfrm>
            <a:off x="4196589" y="4506874"/>
            <a:ext cx="1085609" cy="271925"/>
          </a:xfrm>
          <a:prstGeom prst="rect">
            <a:avLst/>
          </a:prstGeom>
          <a:noFill/>
          <a:ln>
            <a:noFill/>
          </a:ln>
        </p:spPr>
      </p:pic>
      <p:pic>
        <p:nvPicPr>
          <p:cNvPr id="241" name="Google Shape;241;p3"/>
          <p:cNvPicPr preferRelativeResize="0"/>
          <p:nvPr/>
        </p:nvPicPr>
        <p:blipFill rotWithShape="1">
          <a:blip r:embed="rId7">
            <a:alphaModFix/>
          </a:blip>
          <a:srcRect/>
          <a:stretch/>
        </p:blipFill>
        <p:spPr>
          <a:xfrm>
            <a:off x="7923623" y="4046048"/>
            <a:ext cx="1022749" cy="1022801"/>
          </a:xfrm>
          <a:prstGeom prst="rect">
            <a:avLst/>
          </a:prstGeom>
          <a:noFill/>
          <a:ln>
            <a:noFill/>
          </a:ln>
        </p:spPr>
      </p:pic>
      <p:pic>
        <p:nvPicPr>
          <p:cNvPr id="242" name="Google Shape;242;p3"/>
          <p:cNvPicPr preferRelativeResize="0"/>
          <p:nvPr/>
        </p:nvPicPr>
        <p:blipFill rotWithShape="1">
          <a:blip r:embed="rId8">
            <a:alphaModFix/>
          </a:blip>
          <a:srcRect/>
          <a:stretch/>
        </p:blipFill>
        <p:spPr>
          <a:xfrm>
            <a:off x="2633598" y="4309076"/>
            <a:ext cx="793753" cy="667500"/>
          </a:xfrm>
          <a:prstGeom prst="rect">
            <a:avLst/>
          </a:prstGeom>
          <a:noFill/>
          <a:ln>
            <a:noFill/>
          </a:ln>
        </p:spPr>
      </p:pic>
      <p:pic>
        <p:nvPicPr>
          <p:cNvPr id="243" name="Google Shape;243;p3"/>
          <p:cNvPicPr preferRelativeResize="0"/>
          <p:nvPr/>
        </p:nvPicPr>
        <p:blipFill rotWithShape="1">
          <a:blip r:embed="rId9">
            <a:alphaModFix/>
          </a:blip>
          <a:srcRect/>
          <a:stretch/>
        </p:blipFill>
        <p:spPr>
          <a:xfrm>
            <a:off x="5775300" y="3682475"/>
            <a:ext cx="1504851" cy="1504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
          <p:cNvSpPr txBox="1">
            <a:spLocks noGrp="1"/>
          </p:cNvSpPr>
          <p:nvPr>
            <p:ph type="title"/>
          </p:nvPr>
        </p:nvSpPr>
        <p:spPr>
          <a:xfrm>
            <a:off x="720000" y="539400"/>
            <a:ext cx="7704000" cy="687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3200"/>
              <a:t>Problem Statement</a:t>
            </a:r>
            <a:endParaRPr sz="3200"/>
          </a:p>
        </p:txBody>
      </p:sp>
      <p:sp>
        <p:nvSpPr>
          <p:cNvPr id="249" name="Google Shape;249;p4"/>
          <p:cNvSpPr txBox="1">
            <a:spLocks noGrp="1"/>
          </p:cNvSpPr>
          <p:nvPr>
            <p:ph type="body" idx="1"/>
          </p:nvPr>
        </p:nvSpPr>
        <p:spPr>
          <a:xfrm>
            <a:off x="569625" y="1227000"/>
            <a:ext cx="7704000" cy="2317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dirty="0"/>
              <a:t>How to combine the Transformer Encoder and CNN to detect human emotions from audio data?</a:t>
            </a:r>
            <a:endParaRPr dirty="0"/>
          </a:p>
          <a:p>
            <a:pPr marL="0" lvl="0" indent="0" algn="l" rtl="0">
              <a:lnSpc>
                <a:spcPct val="115000"/>
              </a:lnSpc>
              <a:spcBef>
                <a:spcPts val="0"/>
              </a:spcBef>
              <a:spcAft>
                <a:spcPts val="0"/>
              </a:spcAft>
              <a:buSzPts val="1200"/>
              <a:buNone/>
            </a:pPr>
            <a:endParaRPr dirty="0"/>
          </a:p>
          <a:p>
            <a:pPr marL="457200" lvl="0" indent="-304800" algn="l" rtl="0">
              <a:lnSpc>
                <a:spcPct val="115000"/>
              </a:lnSpc>
              <a:spcBef>
                <a:spcPts val="0"/>
              </a:spcBef>
              <a:spcAft>
                <a:spcPts val="0"/>
              </a:spcAft>
              <a:buSzPts val="1200"/>
              <a:buChar char="●"/>
            </a:pPr>
            <a:r>
              <a:rPr lang="en" dirty="0"/>
              <a:t>How to optimize the accuracy of the model architecture?</a:t>
            </a:r>
            <a:endParaRPr dirty="0"/>
          </a:p>
          <a:p>
            <a:pPr marL="457200" lvl="0" indent="0" algn="l" rtl="0">
              <a:lnSpc>
                <a:spcPct val="115000"/>
              </a:lnSpc>
              <a:spcBef>
                <a:spcPts val="0"/>
              </a:spcBef>
              <a:spcAft>
                <a:spcPts val="0"/>
              </a:spcAft>
              <a:buNone/>
            </a:pPr>
            <a:endParaRPr dirty="0"/>
          </a:p>
          <a:p>
            <a:pPr marL="457200" lvl="0" indent="-304800" algn="l" rtl="0">
              <a:lnSpc>
                <a:spcPct val="115000"/>
              </a:lnSpc>
              <a:spcBef>
                <a:spcPts val="0"/>
              </a:spcBef>
              <a:spcAft>
                <a:spcPts val="0"/>
              </a:spcAft>
              <a:buSzPts val="1200"/>
              <a:buChar char="●"/>
            </a:pPr>
            <a:r>
              <a:rPr lang="en" dirty="0"/>
              <a:t>Which classification methods are more accurate between SVM, LeNet-based CNN, CRNN, and Parallel Transformer Encoder with CNN  for audio-based emotion detection?</a:t>
            </a:r>
            <a:endParaRPr dirty="0"/>
          </a:p>
        </p:txBody>
      </p:sp>
      <p:pic>
        <p:nvPicPr>
          <p:cNvPr id="250" name="Google Shape;250;p4"/>
          <p:cNvPicPr preferRelativeResize="0"/>
          <p:nvPr/>
        </p:nvPicPr>
        <p:blipFill rotWithShape="1">
          <a:blip r:embed="rId3">
            <a:alphaModFix/>
          </a:blip>
          <a:srcRect/>
          <a:stretch/>
        </p:blipFill>
        <p:spPr>
          <a:xfrm rot="7">
            <a:off x="5819500" y="-613046"/>
            <a:ext cx="3379299" cy="1967143"/>
          </a:xfrm>
          <a:prstGeom prst="rect">
            <a:avLst/>
          </a:prstGeom>
          <a:noFill/>
          <a:ln>
            <a:noFill/>
          </a:ln>
        </p:spPr>
      </p:pic>
      <p:pic>
        <p:nvPicPr>
          <p:cNvPr id="251" name="Google Shape;251;p4"/>
          <p:cNvPicPr preferRelativeResize="0"/>
          <p:nvPr/>
        </p:nvPicPr>
        <p:blipFill rotWithShape="1">
          <a:blip r:embed="rId4">
            <a:alphaModFix/>
          </a:blip>
          <a:srcRect/>
          <a:stretch/>
        </p:blipFill>
        <p:spPr>
          <a:xfrm>
            <a:off x="7736550" y="529425"/>
            <a:ext cx="687450" cy="68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6"/>
          <p:cNvSpPr txBox="1">
            <a:spLocks noGrp="1"/>
          </p:cNvSpPr>
          <p:nvPr>
            <p:ph type="title"/>
          </p:nvPr>
        </p:nvSpPr>
        <p:spPr>
          <a:xfrm>
            <a:off x="5136075" y="1923250"/>
            <a:ext cx="41487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2400"/>
              <a:t>Parallel Transformer Encoder and CNN Architecture</a:t>
            </a:r>
            <a:endParaRPr sz="2400"/>
          </a:p>
        </p:txBody>
      </p:sp>
      <p:sp>
        <p:nvSpPr>
          <p:cNvPr id="257" name="Google Shape;257;p6"/>
          <p:cNvSpPr txBox="1">
            <a:spLocks noGrp="1"/>
          </p:cNvSpPr>
          <p:nvPr>
            <p:ph type="title" idx="2"/>
          </p:nvPr>
        </p:nvSpPr>
        <p:spPr>
          <a:xfrm>
            <a:off x="3528375" y="1634975"/>
            <a:ext cx="1607700" cy="1284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02.</a:t>
            </a:r>
            <a:endParaRPr/>
          </a:p>
        </p:txBody>
      </p:sp>
      <p:pic>
        <p:nvPicPr>
          <p:cNvPr id="258" name="Google Shape;258;p6"/>
          <p:cNvPicPr preferRelativeResize="0"/>
          <p:nvPr/>
        </p:nvPicPr>
        <p:blipFill rotWithShape="1">
          <a:blip r:embed="rId3">
            <a:alphaModFix/>
          </a:blip>
          <a:srcRect/>
          <a:stretch/>
        </p:blipFill>
        <p:spPr>
          <a:xfrm rot="10799998">
            <a:off x="237250" y="-324048"/>
            <a:ext cx="3350075" cy="3591647"/>
          </a:xfrm>
          <a:prstGeom prst="rect">
            <a:avLst/>
          </a:prstGeom>
          <a:noFill/>
          <a:ln>
            <a:noFill/>
          </a:ln>
        </p:spPr>
      </p:pic>
      <p:pic>
        <p:nvPicPr>
          <p:cNvPr id="259" name="Google Shape;259;p6"/>
          <p:cNvPicPr preferRelativeResize="0"/>
          <p:nvPr/>
        </p:nvPicPr>
        <p:blipFill rotWithShape="1">
          <a:blip r:embed="rId4">
            <a:alphaModFix/>
          </a:blip>
          <a:srcRect/>
          <a:stretch/>
        </p:blipFill>
        <p:spPr>
          <a:xfrm rot="1701186">
            <a:off x="1160558" y="1801473"/>
            <a:ext cx="1503437" cy="1503456"/>
          </a:xfrm>
          <a:prstGeom prst="rect">
            <a:avLst/>
          </a:prstGeom>
          <a:noFill/>
          <a:ln>
            <a:noFill/>
          </a:ln>
        </p:spPr>
      </p:pic>
      <p:pic>
        <p:nvPicPr>
          <p:cNvPr id="260" name="Google Shape;260;p6"/>
          <p:cNvPicPr preferRelativeResize="0"/>
          <p:nvPr/>
        </p:nvPicPr>
        <p:blipFill rotWithShape="1">
          <a:blip r:embed="rId5">
            <a:alphaModFix/>
          </a:blip>
          <a:srcRect/>
          <a:stretch/>
        </p:blipFill>
        <p:spPr>
          <a:xfrm rot="2021593" flipH="1">
            <a:off x="405547" y="1991689"/>
            <a:ext cx="2418481" cy="3918996"/>
          </a:xfrm>
          <a:prstGeom prst="rect">
            <a:avLst/>
          </a:prstGeom>
          <a:noFill/>
          <a:ln>
            <a:noFill/>
          </a:ln>
        </p:spPr>
      </p:pic>
      <p:pic>
        <p:nvPicPr>
          <p:cNvPr id="261" name="Google Shape;261;p6"/>
          <p:cNvPicPr preferRelativeResize="0"/>
          <p:nvPr/>
        </p:nvPicPr>
        <p:blipFill rotWithShape="1">
          <a:blip r:embed="rId4">
            <a:alphaModFix/>
          </a:blip>
          <a:srcRect/>
          <a:stretch/>
        </p:blipFill>
        <p:spPr>
          <a:xfrm rot="-2941309">
            <a:off x="765710" y="3558396"/>
            <a:ext cx="785574" cy="785587"/>
          </a:xfrm>
          <a:prstGeom prst="rect">
            <a:avLst/>
          </a:prstGeom>
          <a:noFill/>
          <a:ln>
            <a:noFill/>
          </a:ln>
        </p:spPr>
      </p:pic>
      <p:cxnSp>
        <p:nvCxnSpPr>
          <p:cNvPr id="262" name="Google Shape;262;p6"/>
          <p:cNvCxnSpPr/>
          <p:nvPr/>
        </p:nvCxnSpPr>
        <p:spPr>
          <a:xfrm>
            <a:off x="3666375" y="2919875"/>
            <a:ext cx="50421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720000" y="537216"/>
            <a:ext cx="7704000" cy="667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Workflow</a:t>
            </a:r>
            <a:endParaRPr/>
          </a:p>
        </p:txBody>
      </p:sp>
      <p:pic>
        <p:nvPicPr>
          <p:cNvPr id="268" name="Google Shape;268;p8"/>
          <p:cNvPicPr preferRelativeResize="0"/>
          <p:nvPr/>
        </p:nvPicPr>
        <p:blipFill rotWithShape="1">
          <a:blip r:embed="rId3">
            <a:alphaModFix/>
          </a:blip>
          <a:srcRect/>
          <a:stretch/>
        </p:blipFill>
        <p:spPr>
          <a:xfrm rot="10202030" flipH="1">
            <a:off x="-621987" y="-680830"/>
            <a:ext cx="3784422" cy="2032057"/>
          </a:xfrm>
          <a:prstGeom prst="rect">
            <a:avLst/>
          </a:prstGeom>
          <a:noFill/>
          <a:ln>
            <a:noFill/>
          </a:ln>
        </p:spPr>
      </p:pic>
      <p:pic>
        <p:nvPicPr>
          <p:cNvPr id="269" name="Google Shape;269;p8"/>
          <p:cNvPicPr preferRelativeResize="0"/>
          <p:nvPr/>
        </p:nvPicPr>
        <p:blipFill rotWithShape="1">
          <a:blip r:embed="rId4">
            <a:alphaModFix/>
          </a:blip>
          <a:srcRect/>
          <a:stretch/>
        </p:blipFill>
        <p:spPr>
          <a:xfrm rot="2700018">
            <a:off x="6964727" y="-288573"/>
            <a:ext cx="1461846" cy="1461846"/>
          </a:xfrm>
          <a:prstGeom prst="rect">
            <a:avLst/>
          </a:prstGeom>
          <a:noFill/>
          <a:ln>
            <a:noFill/>
          </a:ln>
        </p:spPr>
      </p:pic>
      <p:pic>
        <p:nvPicPr>
          <p:cNvPr id="270" name="Google Shape;270;p8"/>
          <p:cNvPicPr preferRelativeResize="0"/>
          <p:nvPr/>
        </p:nvPicPr>
        <p:blipFill>
          <a:blip r:embed="rId5">
            <a:alphaModFix/>
          </a:blip>
          <a:stretch>
            <a:fillRect/>
          </a:stretch>
        </p:blipFill>
        <p:spPr>
          <a:xfrm>
            <a:off x="417687" y="1630525"/>
            <a:ext cx="8308624" cy="239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9"/>
          <p:cNvPicPr preferRelativeResize="0"/>
          <p:nvPr/>
        </p:nvPicPr>
        <p:blipFill rotWithShape="1">
          <a:blip r:embed="rId3">
            <a:alphaModFix/>
          </a:blip>
          <a:srcRect/>
          <a:stretch/>
        </p:blipFill>
        <p:spPr>
          <a:xfrm rot="-1361827">
            <a:off x="427578" y="1828295"/>
            <a:ext cx="1073122" cy="1073142"/>
          </a:xfrm>
          <a:prstGeom prst="rect">
            <a:avLst/>
          </a:prstGeom>
          <a:noFill/>
          <a:ln>
            <a:noFill/>
          </a:ln>
        </p:spPr>
      </p:pic>
      <p:sp>
        <p:nvSpPr>
          <p:cNvPr id="276" name="Google Shape;276;p9"/>
          <p:cNvSpPr txBox="1">
            <a:spLocks noGrp="1"/>
          </p:cNvSpPr>
          <p:nvPr>
            <p:ph type="title"/>
          </p:nvPr>
        </p:nvSpPr>
        <p:spPr>
          <a:xfrm>
            <a:off x="2241500" y="1575325"/>
            <a:ext cx="4661100" cy="66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Designed Method</a:t>
            </a:r>
            <a:endParaRPr/>
          </a:p>
        </p:txBody>
      </p:sp>
      <p:sp>
        <p:nvSpPr>
          <p:cNvPr id="277" name="Google Shape;277;p9"/>
          <p:cNvSpPr txBox="1">
            <a:spLocks noGrp="1"/>
          </p:cNvSpPr>
          <p:nvPr>
            <p:ph type="subTitle" idx="1"/>
          </p:nvPr>
        </p:nvSpPr>
        <p:spPr>
          <a:xfrm>
            <a:off x="2241500" y="2585925"/>
            <a:ext cx="4661100" cy="2216700"/>
          </a:xfrm>
          <a:prstGeom prst="rect">
            <a:avLst/>
          </a:prstGeom>
          <a:noFill/>
          <a:ln>
            <a:noFill/>
          </a:ln>
        </p:spPr>
        <p:txBody>
          <a:bodyPr spcFirstLastPara="1" wrap="square" lIns="91425" tIns="91425" rIns="91425" bIns="91425" anchor="ctr" anchorCtr="0">
            <a:noAutofit/>
          </a:bodyPr>
          <a:lstStyle/>
          <a:p>
            <a:pPr marL="0" lvl="0" indent="0" algn="just" rtl="0">
              <a:lnSpc>
                <a:spcPct val="100000"/>
              </a:lnSpc>
              <a:spcBef>
                <a:spcPts val="0"/>
              </a:spcBef>
              <a:spcAft>
                <a:spcPts val="0"/>
              </a:spcAft>
              <a:buSzPts val="1400"/>
              <a:buNone/>
            </a:pPr>
            <a:r>
              <a:rPr lang="en"/>
              <a:t>A combination of Transformer Encoder block and CNN-based architecture with a series of convolutional and pooling layers. These blocks are combined with a dense layer, and the resulting output is passed to a softmax activation function to convert prediction scores into a probability distribution of target class. </a:t>
            </a:r>
            <a:endParaRPr/>
          </a:p>
        </p:txBody>
      </p:sp>
      <p:pic>
        <p:nvPicPr>
          <p:cNvPr id="278" name="Google Shape;278;p9"/>
          <p:cNvPicPr preferRelativeResize="0"/>
          <p:nvPr/>
        </p:nvPicPr>
        <p:blipFill rotWithShape="1">
          <a:blip r:embed="rId4">
            <a:alphaModFix/>
          </a:blip>
          <a:srcRect/>
          <a:stretch/>
        </p:blipFill>
        <p:spPr>
          <a:xfrm rot="-3816443">
            <a:off x="-722448" y="800947"/>
            <a:ext cx="4131899" cy="2218652"/>
          </a:xfrm>
          <a:prstGeom prst="rect">
            <a:avLst/>
          </a:prstGeom>
          <a:noFill/>
          <a:ln>
            <a:noFill/>
          </a:ln>
        </p:spPr>
      </p:pic>
      <p:pic>
        <p:nvPicPr>
          <p:cNvPr id="279" name="Google Shape;279;p9"/>
          <p:cNvPicPr preferRelativeResize="0"/>
          <p:nvPr/>
        </p:nvPicPr>
        <p:blipFill rotWithShape="1">
          <a:blip r:embed="rId5">
            <a:alphaModFix/>
          </a:blip>
          <a:srcRect/>
          <a:stretch/>
        </p:blipFill>
        <p:spPr>
          <a:xfrm rot="-2008020">
            <a:off x="5899326" y="2112552"/>
            <a:ext cx="5228471" cy="3043595"/>
          </a:xfrm>
          <a:prstGeom prst="rect">
            <a:avLst/>
          </a:prstGeom>
          <a:noFill/>
          <a:ln>
            <a:noFill/>
          </a:ln>
        </p:spPr>
      </p:pic>
      <p:pic>
        <p:nvPicPr>
          <p:cNvPr id="280" name="Google Shape;280;p9"/>
          <p:cNvPicPr preferRelativeResize="0"/>
          <p:nvPr/>
        </p:nvPicPr>
        <p:blipFill rotWithShape="1">
          <a:blip r:embed="rId3">
            <a:alphaModFix/>
          </a:blip>
          <a:srcRect/>
          <a:stretch/>
        </p:blipFill>
        <p:spPr>
          <a:xfrm rot="1701168">
            <a:off x="7091936" y="510320"/>
            <a:ext cx="1411876" cy="1411887"/>
          </a:xfrm>
          <a:prstGeom prst="rect">
            <a:avLst/>
          </a:prstGeom>
          <a:noFill/>
          <a:ln>
            <a:noFill/>
          </a:ln>
        </p:spPr>
      </p:pic>
      <p:cxnSp>
        <p:nvCxnSpPr>
          <p:cNvPr id="281" name="Google Shape;281;p9"/>
          <p:cNvCxnSpPr/>
          <p:nvPr/>
        </p:nvCxnSpPr>
        <p:spPr>
          <a:xfrm>
            <a:off x="2541600" y="2415575"/>
            <a:ext cx="40608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7"/>
          <p:cNvSpPr txBox="1">
            <a:spLocks noGrp="1"/>
          </p:cNvSpPr>
          <p:nvPr>
            <p:ph type="title"/>
          </p:nvPr>
        </p:nvSpPr>
        <p:spPr>
          <a:xfrm>
            <a:off x="720000" y="539400"/>
            <a:ext cx="7704000" cy="66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dirty="0"/>
              <a:t>Methodology</a:t>
            </a:r>
            <a:endParaRPr dirty="0"/>
          </a:p>
        </p:txBody>
      </p:sp>
      <p:sp>
        <p:nvSpPr>
          <p:cNvPr id="287" name="Google Shape;287;p7"/>
          <p:cNvSpPr txBox="1">
            <a:spLocks noGrp="1"/>
          </p:cNvSpPr>
          <p:nvPr>
            <p:ph type="title" idx="2"/>
          </p:nvPr>
        </p:nvSpPr>
        <p:spPr>
          <a:xfrm>
            <a:off x="1000613" y="1853075"/>
            <a:ext cx="23055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a:t>Pre-Processing</a:t>
            </a:r>
            <a:endParaRPr/>
          </a:p>
        </p:txBody>
      </p:sp>
      <p:sp>
        <p:nvSpPr>
          <p:cNvPr id="288" name="Google Shape;288;p7"/>
          <p:cNvSpPr txBox="1">
            <a:spLocks noGrp="1"/>
          </p:cNvSpPr>
          <p:nvPr>
            <p:ph type="subTitle" idx="1"/>
          </p:nvPr>
        </p:nvSpPr>
        <p:spPr>
          <a:xfrm>
            <a:off x="456000" y="2380200"/>
            <a:ext cx="2967000" cy="932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t>Transforming raw audio signals into a format that is suitable for machine learning algorithms to extract meaningful information</a:t>
            </a:r>
            <a:endParaRPr/>
          </a:p>
        </p:txBody>
      </p:sp>
      <p:sp>
        <p:nvSpPr>
          <p:cNvPr id="289" name="Google Shape;289;p7"/>
          <p:cNvSpPr txBox="1">
            <a:spLocks noGrp="1"/>
          </p:cNvSpPr>
          <p:nvPr>
            <p:ph type="title" idx="3"/>
          </p:nvPr>
        </p:nvSpPr>
        <p:spPr>
          <a:xfrm>
            <a:off x="4574163" y="1853075"/>
            <a:ext cx="16605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a:t>Build Model</a:t>
            </a:r>
            <a:endParaRPr/>
          </a:p>
        </p:txBody>
      </p:sp>
      <p:sp>
        <p:nvSpPr>
          <p:cNvPr id="290" name="Google Shape;290;p7"/>
          <p:cNvSpPr txBox="1">
            <a:spLocks noGrp="1"/>
          </p:cNvSpPr>
          <p:nvPr>
            <p:ph type="subTitle" idx="4"/>
          </p:nvPr>
        </p:nvSpPr>
        <p:spPr>
          <a:xfrm>
            <a:off x="3763300" y="2380200"/>
            <a:ext cx="2967000" cy="1354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t>Construct predictive model using the processed data and extracted features, find appropriate algorithm, training the model on the data, and evaluating its performance.</a:t>
            </a:r>
            <a:endParaRPr/>
          </a:p>
        </p:txBody>
      </p:sp>
      <p:sp>
        <p:nvSpPr>
          <p:cNvPr id="291" name="Google Shape;291;p7"/>
          <p:cNvSpPr txBox="1">
            <a:spLocks noGrp="1"/>
          </p:cNvSpPr>
          <p:nvPr>
            <p:ph type="title" idx="5"/>
          </p:nvPr>
        </p:nvSpPr>
        <p:spPr>
          <a:xfrm>
            <a:off x="1000624" y="3553500"/>
            <a:ext cx="26070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a:t>Feature Extraction</a:t>
            </a:r>
            <a:endParaRPr/>
          </a:p>
        </p:txBody>
      </p:sp>
      <p:sp>
        <p:nvSpPr>
          <p:cNvPr id="292" name="Google Shape;292;p7"/>
          <p:cNvSpPr txBox="1">
            <a:spLocks noGrp="1"/>
          </p:cNvSpPr>
          <p:nvPr>
            <p:ph type="subTitle" idx="6"/>
          </p:nvPr>
        </p:nvSpPr>
        <p:spPr>
          <a:xfrm>
            <a:off x="622200" y="4157075"/>
            <a:ext cx="2967000" cy="721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t>Extract spectral characteristics of sound by transforming the audio waveform into a compact representation with MFCC.</a:t>
            </a:r>
            <a:endParaRPr/>
          </a:p>
        </p:txBody>
      </p:sp>
      <p:sp>
        <p:nvSpPr>
          <p:cNvPr id="293" name="Google Shape;293;p7"/>
          <p:cNvSpPr txBox="1">
            <a:spLocks noGrp="1"/>
          </p:cNvSpPr>
          <p:nvPr>
            <p:ph type="title" idx="9"/>
          </p:nvPr>
        </p:nvSpPr>
        <p:spPr>
          <a:xfrm>
            <a:off x="616313" y="3553500"/>
            <a:ext cx="509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a:t>2.</a:t>
            </a:r>
            <a:endParaRPr/>
          </a:p>
        </p:txBody>
      </p:sp>
      <p:sp>
        <p:nvSpPr>
          <p:cNvPr id="294" name="Google Shape;294;p7"/>
          <p:cNvSpPr txBox="1">
            <a:spLocks noGrp="1"/>
          </p:cNvSpPr>
          <p:nvPr>
            <p:ph type="title" idx="13"/>
          </p:nvPr>
        </p:nvSpPr>
        <p:spPr>
          <a:xfrm>
            <a:off x="713100" y="1853075"/>
            <a:ext cx="509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a:t>1.</a:t>
            </a:r>
            <a:endParaRPr/>
          </a:p>
        </p:txBody>
      </p:sp>
      <p:sp>
        <p:nvSpPr>
          <p:cNvPr id="295" name="Google Shape;295;p7"/>
          <p:cNvSpPr txBox="1">
            <a:spLocks noGrp="1"/>
          </p:cNvSpPr>
          <p:nvPr>
            <p:ph type="title" idx="14"/>
          </p:nvPr>
        </p:nvSpPr>
        <p:spPr>
          <a:xfrm>
            <a:off x="4258938" y="1853075"/>
            <a:ext cx="4449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a:t>3.</a:t>
            </a:r>
            <a:endParaRPr/>
          </a:p>
        </p:txBody>
      </p:sp>
      <p:cxnSp>
        <p:nvCxnSpPr>
          <p:cNvPr id="296" name="Google Shape;296;p7"/>
          <p:cNvCxnSpPr/>
          <p:nvPr/>
        </p:nvCxnSpPr>
        <p:spPr>
          <a:xfrm>
            <a:off x="713100" y="2380200"/>
            <a:ext cx="2452800" cy="0"/>
          </a:xfrm>
          <a:prstGeom prst="straightConnector1">
            <a:avLst/>
          </a:prstGeom>
          <a:noFill/>
          <a:ln w="9525" cap="flat" cmpd="sng">
            <a:solidFill>
              <a:schemeClr val="dk2"/>
            </a:solidFill>
            <a:prstDash val="solid"/>
            <a:round/>
            <a:headEnd type="none" w="sm" len="sm"/>
            <a:tailEnd type="none" w="sm" len="sm"/>
          </a:ln>
        </p:spPr>
      </p:cxnSp>
      <p:cxnSp>
        <p:nvCxnSpPr>
          <p:cNvPr id="297" name="Google Shape;297;p7"/>
          <p:cNvCxnSpPr/>
          <p:nvPr/>
        </p:nvCxnSpPr>
        <p:spPr>
          <a:xfrm>
            <a:off x="713100" y="4060475"/>
            <a:ext cx="2785200" cy="0"/>
          </a:xfrm>
          <a:prstGeom prst="straightConnector1">
            <a:avLst/>
          </a:prstGeom>
          <a:noFill/>
          <a:ln w="9525" cap="flat" cmpd="sng">
            <a:solidFill>
              <a:schemeClr val="dk2"/>
            </a:solidFill>
            <a:prstDash val="solid"/>
            <a:round/>
            <a:headEnd type="none" w="sm" len="sm"/>
            <a:tailEnd type="none" w="sm" len="sm"/>
          </a:ln>
        </p:spPr>
      </p:cxnSp>
      <p:cxnSp>
        <p:nvCxnSpPr>
          <p:cNvPr id="298" name="Google Shape;298;p7"/>
          <p:cNvCxnSpPr/>
          <p:nvPr/>
        </p:nvCxnSpPr>
        <p:spPr>
          <a:xfrm>
            <a:off x="4020400" y="2380200"/>
            <a:ext cx="2452800" cy="0"/>
          </a:xfrm>
          <a:prstGeom prst="straightConnector1">
            <a:avLst/>
          </a:prstGeom>
          <a:noFill/>
          <a:ln w="9525" cap="flat" cmpd="sng">
            <a:solidFill>
              <a:schemeClr val="dk2"/>
            </a:solidFill>
            <a:prstDash val="solid"/>
            <a:round/>
            <a:headEnd type="none" w="sm" len="sm"/>
            <a:tailEnd type="none" w="sm" len="sm"/>
          </a:ln>
        </p:spPr>
      </p:cxnSp>
      <p:pic>
        <p:nvPicPr>
          <p:cNvPr id="299" name="Google Shape;299;p7"/>
          <p:cNvPicPr preferRelativeResize="0"/>
          <p:nvPr/>
        </p:nvPicPr>
        <p:blipFill rotWithShape="1">
          <a:blip r:embed="rId3">
            <a:alphaModFix/>
          </a:blip>
          <a:srcRect/>
          <a:stretch/>
        </p:blipFill>
        <p:spPr>
          <a:xfrm rot="698532">
            <a:off x="7284050" y="1307651"/>
            <a:ext cx="2925225" cy="4740123"/>
          </a:xfrm>
          <a:prstGeom prst="rect">
            <a:avLst/>
          </a:prstGeom>
          <a:noFill/>
          <a:ln>
            <a:noFill/>
          </a:ln>
        </p:spPr>
      </p:pic>
      <p:pic>
        <p:nvPicPr>
          <p:cNvPr id="300" name="Google Shape;300;p7"/>
          <p:cNvPicPr preferRelativeResize="0"/>
          <p:nvPr/>
        </p:nvPicPr>
        <p:blipFill rotWithShape="1">
          <a:blip r:embed="rId4">
            <a:alphaModFix/>
          </a:blip>
          <a:srcRect/>
          <a:stretch/>
        </p:blipFill>
        <p:spPr>
          <a:xfrm rot="1701176">
            <a:off x="6774426" y="374534"/>
            <a:ext cx="1205724" cy="1205733"/>
          </a:xfrm>
          <a:prstGeom prst="rect">
            <a:avLst/>
          </a:prstGeom>
          <a:noFill/>
          <a:ln>
            <a:noFill/>
          </a:ln>
        </p:spPr>
      </p:pic>
    </p:spTree>
  </p:cSld>
  <p:clrMapOvr>
    <a:masterClrMapping/>
  </p:clrMapOvr>
</p:sld>
</file>

<file path=ppt/theme/theme1.xml><?xml version="1.0" encoding="utf-8"?>
<a:theme xmlns:a="http://schemas.openxmlformats.org/drawingml/2006/main" name="Ebola Virus Breakthrough by Slidesgo">
  <a:themeElements>
    <a:clrScheme name="Simple Light">
      <a:dk1>
        <a:srgbClr val="181818"/>
      </a:dk1>
      <a:lt1>
        <a:srgbClr val="FFFFFF"/>
      </a:lt1>
      <a:dk2>
        <a:srgbClr val="FF512F"/>
      </a:dk2>
      <a:lt2>
        <a:srgbClr val="C90B00"/>
      </a:lt2>
      <a:accent1>
        <a:srgbClr val="3F1108"/>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1582</Words>
  <Application>Microsoft Office PowerPoint</Application>
  <PresentationFormat>On-screen Show (16:9)</PresentationFormat>
  <Paragraphs>127</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Roboto Condensed Light</vt:lpstr>
      <vt:lpstr>Barlow Semi Condensed</vt:lpstr>
      <vt:lpstr>DM Sans</vt:lpstr>
      <vt:lpstr>Ebola Virus Breakthrough by Slidesgo</vt:lpstr>
      <vt:lpstr>Parallelizing CNN and Transformer Encoders for Audio Based Emotion Recognition in English Language</vt:lpstr>
      <vt:lpstr>Introduction</vt:lpstr>
      <vt:lpstr>Introduction</vt:lpstr>
      <vt:lpstr>Background</vt:lpstr>
      <vt:lpstr>Problem Statement</vt:lpstr>
      <vt:lpstr>Parallel Transformer Encoder and CNN Architecture</vt:lpstr>
      <vt:lpstr>Workflow</vt:lpstr>
      <vt:lpstr>Designed Method</vt:lpstr>
      <vt:lpstr>Methodology</vt:lpstr>
      <vt:lpstr>Datasets</vt:lpstr>
      <vt:lpstr>Model Evaluation</vt:lpstr>
      <vt:lpstr>Results</vt:lpstr>
      <vt:lpstr>Accuracy &amp; Loss Curve CREMA-D</vt:lpstr>
      <vt:lpstr>Accuracy &amp; Loss Curve RAVDESS</vt:lpstr>
      <vt:lpstr>Accuracy &amp; Loss Curve SAVEE</vt:lpstr>
      <vt:lpstr>Confusion Matrix</vt:lpstr>
      <vt:lpstr>Model Performance  CREMA-D</vt:lpstr>
      <vt:lpstr>Model Performance  RAVDESS</vt:lpstr>
      <vt:lpstr>Model Performance  SAVEE</vt:lpstr>
      <vt:lpstr>Model Comparisons</vt:lpstr>
      <vt:lpstr>Model Comparisons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Parallelizing CNN and Transformer Encoders for Audio Based Emotion Recognition in English Language</dc:title>
  <cp:lastModifiedBy>Adam</cp:lastModifiedBy>
  <cp:revision>1</cp:revision>
  <dcterms:modified xsi:type="dcterms:W3CDTF">2023-06-01T20:27:51Z</dcterms:modified>
</cp:coreProperties>
</file>