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85796" autoAdjust="0"/>
  </p:normalViewPr>
  <p:slideViewPr>
    <p:cSldViewPr>
      <p:cViewPr varScale="1">
        <p:scale>
          <a:sx n="100" d="100"/>
          <a:sy n="100" d="100"/>
        </p:scale>
        <p:origin x="268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6/8/2023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6/8/2023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Speech emotion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and pooling layers.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08/06/2023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08/06/2023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08/06/2023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08/06/2023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08/06/2023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08/06/2023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08/06/2023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08/06/2023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6/8/2023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145340" y="1898796"/>
            <a:ext cx="4773168" cy="386791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275532" y="1883082"/>
            <a:ext cx="4773168" cy="386791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5" name="Google Shape;392;g24a93ca963e_0_32">
            <a:extLst>
              <a:ext uri="{FF2B5EF4-FFF2-40B4-BE49-F238E27FC236}">
                <a16:creationId xmlns:a16="http://schemas.microsoft.com/office/drawing/2014/main" id="{AE299FEB-4223-5B9E-8E3B-AB9F2310263D}"/>
              </a:ext>
            </a:extLst>
          </p:cNvPr>
          <p:cNvPicPr preferRelativeResize="0"/>
          <p:nvPr/>
        </p:nvPicPr>
        <p:blipFill rotWithShape="1">
          <a:blip r:embed="rId3">
            <a:alphaModFix/>
          </a:blip>
          <a:srcRect l="50946"/>
          <a:stretch/>
        </p:blipFill>
        <p:spPr>
          <a:xfrm>
            <a:off x="335232" y="1448736"/>
            <a:ext cx="5331772" cy="4320576"/>
          </a:xfrm>
          <a:prstGeom prst="rect">
            <a:avLst/>
          </a:prstGeom>
          <a:noFill/>
          <a:ln>
            <a:noFill/>
          </a:ln>
        </p:spPr>
      </p:pic>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4">
            <a:alphaModFix/>
          </a:blip>
          <a:stretch>
            <a:fillRect/>
          </a:stretch>
        </p:blipFill>
        <p:spPr>
          <a:xfrm>
            <a:off x="6524998" y="2515530"/>
            <a:ext cx="4140552" cy="2448955"/>
          </a:xfrm>
          <a:prstGeom prst="rect">
            <a:avLst/>
          </a:prstGeom>
          <a:noFill/>
          <a:ln>
            <a:noFill/>
          </a:ln>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366036" y="2708904"/>
            <a:ext cx="4461797" cy="2173678"/>
          </a:xfrm>
          <a:prstGeom prst="rect">
            <a:avLst/>
          </a:prstGeom>
          <a:noFill/>
          <a:ln>
            <a:noFill/>
          </a:ln>
        </p:spPr>
      </p:pic>
      <p:pic>
        <p:nvPicPr>
          <p:cNvPr id="6" name="Google Shape;402;g24a93ca963e_0_51">
            <a:extLst>
              <a:ext uri="{FF2B5EF4-FFF2-40B4-BE49-F238E27FC236}">
                <a16:creationId xmlns:a16="http://schemas.microsoft.com/office/drawing/2014/main" id="{5C25C374-C21F-1E0C-EAC5-51E45385F23C}"/>
              </a:ext>
            </a:extLst>
          </p:cNvPr>
          <p:cNvPicPr preferRelativeResize="0"/>
          <p:nvPr/>
        </p:nvPicPr>
        <p:blipFill rotWithShape="1">
          <a:blip r:embed="rId4">
            <a:alphaModFix/>
          </a:blip>
          <a:srcRect l="49279"/>
          <a:stretch/>
        </p:blipFill>
        <p:spPr>
          <a:xfrm>
            <a:off x="245220" y="1358724"/>
            <a:ext cx="5326561" cy="4320576"/>
          </a:xfrm>
          <a:prstGeom prst="rect">
            <a:avLst/>
          </a:prstGeom>
          <a:noFill/>
          <a:ln>
            <a:noFill/>
          </a:ln>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5" name="Google Shape;410;g24a93ca963e_0_59">
            <a:extLst>
              <a:ext uri="{FF2B5EF4-FFF2-40B4-BE49-F238E27FC236}">
                <a16:creationId xmlns:a16="http://schemas.microsoft.com/office/drawing/2014/main" id="{EFCA99D7-3BD3-CF29-25D2-6EC4960677A6}"/>
              </a:ext>
            </a:extLst>
          </p:cNvPr>
          <p:cNvPicPr preferRelativeResize="0"/>
          <p:nvPr/>
        </p:nvPicPr>
        <p:blipFill rotWithShape="1">
          <a:blip r:embed="rId3">
            <a:alphaModFix/>
          </a:blip>
          <a:srcRect l="50946"/>
          <a:stretch/>
        </p:blipFill>
        <p:spPr>
          <a:xfrm>
            <a:off x="335232" y="1448736"/>
            <a:ext cx="5326362" cy="4316190"/>
          </a:xfrm>
          <a:prstGeom prst="rect">
            <a:avLst/>
          </a:prstGeom>
          <a:noFill/>
          <a:ln>
            <a:noFill/>
          </a:ln>
        </p:spPr>
      </p:pic>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4">
            <a:alphaModFix/>
          </a:blip>
          <a:stretch>
            <a:fillRect/>
          </a:stretch>
        </p:blipFill>
        <p:spPr>
          <a:xfrm>
            <a:off x="6530408" y="2425176"/>
            <a:ext cx="4140552" cy="2468397"/>
          </a:xfrm>
          <a:prstGeom prst="rect">
            <a:avLst/>
          </a:prstGeom>
          <a:noFill/>
          <a:ln>
            <a:noFill/>
          </a:ln>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8" name="Google Shape;430;g24a93ca963e_0_44">
            <a:extLst>
              <a:ext uri="{FF2B5EF4-FFF2-40B4-BE49-F238E27FC236}">
                <a16:creationId xmlns:a16="http://schemas.microsoft.com/office/drawing/2014/main" id="{4B0CBB41-5C4C-561B-D53D-427BF81CCCA0}"/>
              </a:ext>
            </a:extLst>
          </p:cNvPr>
          <p:cNvPicPr preferRelativeResize="0"/>
          <p:nvPr/>
        </p:nvPicPr>
        <p:blipFill>
          <a:blip r:embed="rId3">
            <a:alphaModFix/>
          </a:blip>
          <a:stretch>
            <a:fillRect/>
          </a:stretch>
        </p:blipFill>
        <p:spPr>
          <a:xfrm>
            <a:off x="6546060" y="2353837"/>
            <a:ext cx="4442880" cy="2771951"/>
          </a:xfrm>
          <a:prstGeom prst="rect">
            <a:avLst/>
          </a:prstGeom>
          <a:noFill/>
          <a:ln>
            <a:noFill/>
          </a:ln>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292"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6204"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835978"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976384"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379728"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7144332"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35712"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986400"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pic>
        <p:nvPicPr>
          <p:cNvPr id="5" name="Picture 4" descr="A picture containing text, screenshot, diagram, line&#10;&#10;Description automatically generated">
            <a:extLst>
              <a:ext uri="{FF2B5EF4-FFF2-40B4-BE49-F238E27FC236}">
                <a16:creationId xmlns:a16="http://schemas.microsoft.com/office/drawing/2014/main" id="{BD311A59-6E4B-AB35-A55E-349D68D61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572" y="2128001"/>
            <a:ext cx="11682855" cy="3274464"/>
          </a:xfrm>
          <a:prstGeom prst="rect">
            <a:avLst/>
          </a:prstGeom>
        </p:spPr>
      </p:pic>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1666</Words>
  <Application>Microsoft Office PowerPoint</Application>
  <PresentationFormat>Widescreen</PresentationFormat>
  <Paragraphs>152</Paragraphs>
  <Slides>22</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212</cp:revision>
  <dcterms:created xsi:type="dcterms:W3CDTF">2020-01-27T22:09:26Z</dcterms:created>
  <dcterms:modified xsi:type="dcterms:W3CDTF">2023-06-08T06:35:35Z</dcterms:modified>
</cp:coreProperties>
</file>