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4"/>
    <p:sldMasterId id="2147483808" r:id="rId5"/>
  </p:sldMasterIdLst>
  <p:notesMasterIdLst>
    <p:notesMasterId r:id="rId15"/>
  </p:notesMasterIdLst>
  <p:handoutMasterIdLst>
    <p:handoutMasterId r:id="rId16"/>
  </p:handoutMasterIdLst>
  <p:sldIdLst>
    <p:sldId id="634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53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5B4250-96C5-4F5E-9571-2D1647F2B795}">
          <p14:sldIdLst>
            <p14:sldId id="634"/>
            <p14:sldId id="661"/>
            <p14:sldId id="662"/>
            <p14:sldId id="663"/>
            <p14:sldId id="664"/>
            <p14:sldId id="665"/>
            <p14:sldId id="666"/>
            <p14:sldId id="667"/>
            <p14:sldId id="653"/>
          </p14:sldIdLst>
        </p14:section>
        <p14:section name="Untitled Section" id="{29AC9A6F-E1C9-41F3-AFA8-76FB9D2595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D4FFD4"/>
    <a:srgbClr val="D4382C"/>
    <a:srgbClr val="0F3856"/>
    <a:srgbClr val="DAC2EC"/>
    <a:srgbClr val="DF03FD"/>
    <a:srgbClr val="558ED5"/>
    <a:srgbClr val="06C0C5"/>
    <a:srgbClr val="00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19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42"/>
      </p:cViewPr>
      <p:guideLst/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32309748@staff.integra.its.ac.id" userId="7961a0a0-1ff9-455d-a844-387cf2de2d7d" providerId="ADAL" clId="{FE4F6E90-0F8A-4BB4-8A72-10C744683574}"/>
    <pc:docChg chg="modSld">
      <pc:chgData name="132309748@staff.integra.its.ac.id" userId="7961a0a0-1ff9-455d-a844-387cf2de2d7d" providerId="ADAL" clId="{FE4F6E90-0F8A-4BB4-8A72-10C744683574}" dt="2021-04-16T04:21:41.985" v="21" actId="20577"/>
      <pc:docMkLst>
        <pc:docMk/>
      </pc:docMkLst>
      <pc:sldChg chg="modSp">
        <pc:chgData name="132309748@staff.integra.its.ac.id" userId="7961a0a0-1ff9-455d-a844-387cf2de2d7d" providerId="ADAL" clId="{FE4F6E90-0F8A-4BB4-8A72-10C744683574}" dt="2021-04-16T04:21:41.985" v="21" actId="20577"/>
        <pc:sldMkLst>
          <pc:docMk/>
          <pc:sldMk cId="827171703" sldId="654"/>
        </pc:sldMkLst>
        <pc:graphicFrameChg chg="mod">
          <ac:chgData name="132309748@staff.integra.its.ac.id" userId="7961a0a0-1ff9-455d-a844-387cf2de2d7d" providerId="ADAL" clId="{FE4F6E90-0F8A-4BB4-8A72-10C744683574}" dt="2021-04-16T04:21:41.985" v="21" actId="20577"/>
          <ac:graphicFrameMkLst>
            <pc:docMk/>
            <pc:sldMk cId="827171703" sldId="654"/>
            <ac:graphicFrameMk id="14" creationId="{00000000-0000-0000-0000-000000000000}"/>
          </ac:graphicFrameMkLst>
        </pc:graphicFrameChg>
      </pc:sldChg>
    </pc:docChg>
  </pc:docChgLst>
  <pc:docChgLst>
    <pc:chgData name="ary.shiddiqi@if.its.ac.id" userId="7961a0a0-1ff9-455d-a844-387cf2de2d7d" providerId="ADAL" clId="{F17E9309-5DEA-4D6E-9905-6FDA6FEE9B88}"/>
    <pc:docChg chg="modSld">
      <pc:chgData name="ary.shiddiqi@if.its.ac.id" userId="7961a0a0-1ff9-455d-a844-387cf2de2d7d" providerId="ADAL" clId="{F17E9309-5DEA-4D6E-9905-6FDA6FEE9B88}" dt="2022-08-02T00:46:04.346" v="3" actId="1076"/>
      <pc:docMkLst>
        <pc:docMk/>
      </pc:docMkLst>
      <pc:sldChg chg="modSp mod">
        <pc:chgData name="ary.shiddiqi@if.its.ac.id" userId="7961a0a0-1ff9-455d-a844-387cf2de2d7d" providerId="ADAL" clId="{F17E9309-5DEA-4D6E-9905-6FDA6FEE9B88}" dt="2022-08-02T00:46:04.346" v="3" actId="1076"/>
        <pc:sldMkLst>
          <pc:docMk/>
          <pc:sldMk cId="2782431107" sldId="634"/>
        </pc:sldMkLst>
        <pc:picChg chg="mod">
          <ac:chgData name="ary.shiddiqi@if.its.ac.id" userId="7961a0a0-1ff9-455d-a844-387cf2de2d7d" providerId="ADAL" clId="{F17E9309-5DEA-4D6E-9905-6FDA6FEE9B88}" dt="2022-08-02T00:46:04.346" v="3" actId="1076"/>
          <ac:picMkLst>
            <pc:docMk/>
            <pc:sldMk cId="2782431107" sldId="634"/>
            <ac:picMk id="5" creationId="{7E6BA19E-4D8C-4008-A9E8-0D4FA568E0D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7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D8DF117-F36D-4197-BD9C-D7ED3849AC7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1048918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9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47E158A-1141-4D06-B23B-564A108B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1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1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C69B06-AE52-4203-9155-65C4258A32D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104891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10489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9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10FB84E-2805-4468-A00F-CFA6F3863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28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152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404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406327" y="0"/>
            <a:ext cx="9785672" cy="6857990"/>
          </a:xfrm>
          <a:custGeom>
            <a:avLst/>
            <a:gdLst>
              <a:gd name="connsiteX0" fmla="*/ 7058515 w 9785672"/>
              <a:gd name="connsiteY0" fmla="*/ 5556240 h 6857990"/>
              <a:gd name="connsiteX1" fmla="*/ 8373966 w 9785672"/>
              <a:gd name="connsiteY1" fmla="*/ 5556240 h 6857990"/>
              <a:gd name="connsiteX2" fmla="*/ 8373966 w 9785672"/>
              <a:gd name="connsiteY2" fmla="*/ 6857990 h 6857990"/>
              <a:gd name="connsiteX3" fmla="*/ 7058515 w 9785672"/>
              <a:gd name="connsiteY3" fmla="*/ 6857990 h 6857990"/>
              <a:gd name="connsiteX4" fmla="*/ 8470218 w 9785672"/>
              <a:gd name="connsiteY4" fmla="*/ 5556238 h 6857990"/>
              <a:gd name="connsiteX5" fmla="*/ 9785669 w 9785672"/>
              <a:gd name="connsiteY5" fmla="*/ 5556238 h 6857990"/>
              <a:gd name="connsiteX6" fmla="*/ 9785669 w 9785672"/>
              <a:gd name="connsiteY6" fmla="*/ 6857988 h 6857990"/>
              <a:gd name="connsiteX7" fmla="*/ 8470218 w 9785672"/>
              <a:gd name="connsiteY7" fmla="*/ 6857988 h 6857990"/>
              <a:gd name="connsiteX8" fmla="*/ 4235112 w 9785672"/>
              <a:gd name="connsiteY8" fmla="*/ 4167182 h 6857990"/>
              <a:gd name="connsiteX9" fmla="*/ 5550563 w 9785672"/>
              <a:gd name="connsiteY9" fmla="*/ 4167182 h 6857990"/>
              <a:gd name="connsiteX10" fmla="*/ 5550563 w 9785672"/>
              <a:gd name="connsiteY10" fmla="*/ 5468932 h 6857990"/>
              <a:gd name="connsiteX11" fmla="*/ 4235112 w 9785672"/>
              <a:gd name="connsiteY11" fmla="*/ 5468932 h 6857990"/>
              <a:gd name="connsiteX12" fmla="*/ 5646815 w 9785672"/>
              <a:gd name="connsiteY12" fmla="*/ 4167180 h 6857990"/>
              <a:gd name="connsiteX13" fmla="*/ 6962266 w 9785672"/>
              <a:gd name="connsiteY13" fmla="*/ 4167180 h 6857990"/>
              <a:gd name="connsiteX14" fmla="*/ 6962266 w 9785672"/>
              <a:gd name="connsiteY14" fmla="*/ 5468930 h 6857990"/>
              <a:gd name="connsiteX15" fmla="*/ 5646815 w 9785672"/>
              <a:gd name="connsiteY15" fmla="*/ 5468930 h 6857990"/>
              <a:gd name="connsiteX16" fmla="*/ 7058518 w 9785672"/>
              <a:gd name="connsiteY16" fmla="*/ 4167178 h 6857990"/>
              <a:gd name="connsiteX17" fmla="*/ 8373969 w 9785672"/>
              <a:gd name="connsiteY17" fmla="*/ 4167178 h 6857990"/>
              <a:gd name="connsiteX18" fmla="*/ 8373969 w 9785672"/>
              <a:gd name="connsiteY18" fmla="*/ 5468928 h 6857990"/>
              <a:gd name="connsiteX19" fmla="*/ 7058518 w 9785672"/>
              <a:gd name="connsiteY19" fmla="*/ 5468928 h 6857990"/>
              <a:gd name="connsiteX20" fmla="*/ 8470221 w 9785672"/>
              <a:gd name="connsiteY20" fmla="*/ 4167176 h 6857990"/>
              <a:gd name="connsiteX21" fmla="*/ 9785672 w 9785672"/>
              <a:gd name="connsiteY21" fmla="*/ 4167176 h 6857990"/>
              <a:gd name="connsiteX22" fmla="*/ 9785672 w 9785672"/>
              <a:gd name="connsiteY22" fmla="*/ 5468926 h 6857990"/>
              <a:gd name="connsiteX23" fmla="*/ 8470221 w 9785672"/>
              <a:gd name="connsiteY23" fmla="*/ 5468926 h 6857990"/>
              <a:gd name="connsiteX24" fmla="*/ 7058516 w 9785672"/>
              <a:gd name="connsiteY24" fmla="*/ 2778117 h 6857990"/>
              <a:gd name="connsiteX25" fmla="*/ 8373967 w 9785672"/>
              <a:gd name="connsiteY25" fmla="*/ 2778117 h 6857990"/>
              <a:gd name="connsiteX26" fmla="*/ 8373967 w 9785672"/>
              <a:gd name="connsiteY26" fmla="*/ 4079866 h 6857990"/>
              <a:gd name="connsiteX27" fmla="*/ 7058516 w 9785672"/>
              <a:gd name="connsiteY27" fmla="*/ 4079866 h 6857990"/>
              <a:gd name="connsiteX28" fmla="*/ 8470219 w 9785672"/>
              <a:gd name="connsiteY28" fmla="*/ 2778114 h 6857990"/>
              <a:gd name="connsiteX29" fmla="*/ 9785670 w 9785672"/>
              <a:gd name="connsiteY29" fmla="*/ 2778114 h 6857990"/>
              <a:gd name="connsiteX30" fmla="*/ 9785670 w 9785672"/>
              <a:gd name="connsiteY30" fmla="*/ 4079864 h 6857990"/>
              <a:gd name="connsiteX31" fmla="*/ 8470219 w 9785672"/>
              <a:gd name="connsiteY31" fmla="*/ 4079864 h 6857990"/>
              <a:gd name="connsiteX32" fmla="*/ 0 w 9785672"/>
              <a:gd name="connsiteY32" fmla="*/ 1389065 h 6857990"/>
              <a:gd name="connsiteX33" fmla="*/ 1315452 w 9785672"/>
              <a:gd name="connsiteY33" fmla="*/ 1389065 h 6857990"/>
              <a:gd name="connsiteX34" fmla="*/ 1315452 w 9785672"/>
              <a:gd name="connsiteY34" fmla="*/ 2690815 h 6857990"/>
              <a:gd name="connsiteX35" fmla="*/ 0 w 9785672"/>
              <a:gd name="connsiteY35" fmla="*/ 2690815 h 6857990"/>
              <a:gd name="connsiteX36" fmla="*/ 1411703 w 9785672"/>
              <a:gd name="connsiteY36" fmla="*/ 1389063 h 6857990"/>
              <a:gd name="connsiteX37" fmla="*/ 2727154 w 9785672"/>
              <a:gd name="connsiteY37" fmla="*/ 1389063 h 6857990"/>
              <a:gd name="connsiteX38" fmla="*/ 2727154 w 9785672"/>
              <a:gd name="connsiteY38" fmla="*/ 2690813 h 6857990"/>
              <a:gd name="connsiteX39" fmla="*/ 1411703 w 9785672"/>
              <a:gd name="connsiteY39" fmla="*/ 2690813 h 6857990"/>
              <a:gd name="connsiteX40" fmla="*/ 2823405 w 9785672"/>
              <a:gd name="connsiteY40" fmla="*/ 1389061 h 6857990"/>
              <a:gd name="connsiteX41" fmla="*/ 4138856 w 9785672"/>
              <a:gd name="connsiteY41" fmla="*/ 1389061 h 6857990"/>
              <a:gd name="connsiteX42" fmla="*/ 4138856 w 9785672"/>
              <a:gd name="connsiteY42" fmla="*/ 2690811 h 6857990"/>
              <a:gd name="connsiteX43" fmla="*/ 2823405 w 9785672"/>
              <a:gd name="connsiteY43" fmla="*/ 2690811 h 6857990"/>
              <a:gd name="connsiteX44" fmla="*/ 4235108 w 9785672"/>
              <a:gd name="connsiteY44" fmla="*/ 1389059 h 6857990"/>
              <a:gd name="connsiteX45" fmla="*/ 5550559 w 9785672"/>
              <a:gd name="connsiteY45" fmla="*/ 1389059 h 6857990"/>
              <a:gd name="connsiteX46" fmla="*/ 5550559 w 9785672"/>
              <a:gd name="connsiteY46" fmla="*/ 2690809 h 6857990"/>
              <a:gd name="connsiteX47" fmla="*/ 4235108 w 9785672"/>
              <a:gd name="connsiteY47" fmla="*/ 2690809 h 6857990"/>
              <a:gd name="connsiteX48" fmla="*/ 5646811 w 9785672"/>
              <a:gd name="connsiteY48" fmla="*/ 1389057 h 6857990"/>
              <a:gd name="connsiteX49" fmla="*/ 6962262 w 9785672"/>
              <a:gd name="connsiteY49" fmla="*/ 1389057 h 6857990"/>
              <a:gd name="connsiteX50" fmla="*/ 6962262 w 9785672"/>
              <a:gd name="connsiteY50" fmla="*/ 2690806 h 6857990"/>
              <a:gd name="connsiteX51" fmla="*/ 5646811 w 9785672"/>
              <a:gd name="connsiteY51" fmla="*/ 2690806 h 6857990"/>
              <a:gd name="connsiteX52" fmla="*/ 7058514 w 9785672"/>
              <a:gd name="connsiteY52" fmla="*/ 1389055 h 6857990"/>
              <a:gd name="connsiteX53" fmla="*/ 8373965 w 9785672"/>
              <a:gd name="connsiteY53" fmla="*/ 1389055 h 6857990"/>
              <a:gd name="connsiteX54" fmla="*/ 8373965 w 9785672"/>
              <a:gd name="connsiteY54" fmla="*/ 2690805 h 6857990"/>
              <a:gd name="connsiteX55" fmla="*/ 7058514 w 9785672"/>
              <a:gd name="connsiteY55" fmla="*/ 2690805 h 6857990"/>
              <a:gd name="connsiteX56" fmla="*/ 8470217 w 9785672"/>
              <a:gd name="connsiteY56" fmla="*/ 1389052 h 6857990"/>
              <a:gd name="connsiteX57" fmla="*/ 9785668 w 9785672"/>
              <a:gd name="connsiteY57" fmla="*/ 1389052 h 6857990"/>
              <a:gd name="connsiteX58" fmla="*/ 9785668 w 9785672"/>
              <a:gd name="connsiteY58" fmla="*/ 2690802 h 6857990"/>
              <a:gd name="connsiteX59" fmla="*/ 8470217 w 9785672"/>
              <a:gd name="connsiteY59" fmla="*/ 2690802 h 6857990"/>
              <a:gd name="connsiteX60" fmla="*/ 1411706 w 9785672"/>
              <a:gd name="connsiteY60" fmla="*/ 2 h 6857990"/>
              <a:gd name="connsiteX61" fmla="*/ 2727156 w 9785672"/>
              <a:gd name="connsiteY61" fmla="*/ 2 h 6857990"/>
              <a:gd name="connsiteX62" fmla="*/ 2727156 w 9785672"/>
              <a:gd name="connsiteY62" fmla="*/ 1301751 h 6857990"/>
              <a:gd name="connsiteX63" fmla="*/ 1411706 w 9785672"/>
              <a:gd name="connsiteY63" fmla="*/ 1301751 h 6857990"/>
              <a:gd name="connsiteX64" fmla="*/ 8470220 w 9785672"/>
              <a:gd name="connsiteY64" fmla="*/ 0 h 6857990"/>
              <a:gd name="connsiteX65" fmla="*/ 9785671 w 9785672"/>
              <a:gd name="connsiteY65" fmla="*/ 0 h 6857990"/>
              <a:gd name="connsiteX66" fmla="*/ 9785671 w 9785672"/>
              <a:gd name="connsiteY66" fmla="*/ 1301741 h 6857990"/>
              <a:gd name="connsiteX67" fmla="*/ 8470220 w 9785672"/>
              <a:gd name="connsiteY67" fmla="*/ 1301741 h 6857990"/>
              <a:gd name="connsiteX68" fmla="*/ 7058517 w 9785672"/>
              <a:gd name="connsiteY68" fmla="*/ 0 h 6857990"/>
              <a:gd name="connsiteX69" fmla="*/ 8373968 w 9785672"/>
              <a:gd name="connsiteY69" fmla="*/ 0 h 6857990"/>
              <a:gd name="connsiteX70" fmla="*/ 8373968 w 9785672"/>
              <a:gd name="connsiteY70" fmla="*/ 1301743 h 6857990"/>
              <a:gd name="connsiteX71" fmla="*/ 7058517 w 9785672"/>
              <a:gd name="connsiteY71" fmla="*/ 1301743 h 6857990"/>
              <a:gd name="connsiteX72" fmla="*/ 5646814 w 9785672"/>
              <a:gd name="connsiteY72" fmla="*/ 0 h 6857990"/>
              <a:gd name="connsiteX73" fmla="*/ 6962265 w 9785672"/>
              <a:gd name="connsiteY73" fmla="*/ 0 h 6857990"/>
              <a:gd name="connsiteX74" fmla="*/ 6962265 w 9785672"/>
              <a:gd name="connsiteY74" fmla="*/ 1301745 h 6857990"/>
              <a:gd name="connsiteX75" fmla="*/ 5646814 w 9785672"/>
              <a:gd name="connsiteY75" fmla="*/ 1301745 h 6857990"/>
              <a:gd name="connsiteX76" fmla="*/ 4235111 w 9785672"/>
              <a:gd name="connsiteY76" fmla="*/ 0 h 6857990"/>
              <a:gd name="connsiteX77" fmla="*/ 5550562 w 9785672"/>
              <a:gd name="connsiteY77" fmla="*/ 0 h 6857990"/>
              <a:gd name="connsiteX78" fmla="*/ 5550562 w 9785672"/>
              <a:gd name="connsiteY78" fmla="*/ 1301747 h 6857990"/>
              <a:gd name="connsiteX79" fmla="*/ 4235111 w 9785672"/>
              <a:gd name="connsiteY79" fmla="*/ 1301747 h 6857990"/>
              <a:gd name="connsiteX80" fmla="*/ 2823408 w 9785672"/>
              <a:gd name="connsiteY80" fmla="*/ 0 h 6857990"/>
              <a:gd name="connsiteX81" fmla="*/ 4138859 w 9785672"/>
              <a:gd name="connsiteY81" fmla="*/ 0 h 6857990"/>
              <a:gd name="connsiteX82" fmla="*/ 4138859 w 9785672"/>
              <a:gd name="connsiteY82" fmla="*/ 1301749 h 6857990"/>
              <a:gd name="connsiteX83" fmla="*/ 2823408 w 9785672"/>
              <a:gd name="connsiteY83" fmla="*/ 1301749 h 685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785672" h="6857990">
                <a:moveTo>
                  <a:pt x="7058515" y="5556240"/>
                </a:moveTo>
                <a:lnTo>
                  <a:pt x="8373966" y="5556240"/>
                </a:lnTo>
                <a:lnTo>
                  <a:pt x="8373966" y="6857990"/>
                </a:lnTo>
                <a:lnTo>
                  <a:pt x="7058515" y="6857990"/>
                </a:lnTo>
                <a:close/>
                <a:moveTo>
                  <a:pt x="8470218" y="5556238"/>
                </a:moveTo>
                <a:lnTo>
                  <a:pt x="9785669" y="5556238"/>
                </a:lnTo>
                <a:lnTo>
                  <a:pt x="9785669" y="6857988"/>
                </a:lnTo>
                <a:lnTo>
                  <a:pt x="8470218" y="6857988"/>
                </a:lnTo>
                <a:close/>
                <a:moveTo>
                  <a:pt x="4235112" y="4167182"/>
                </a:moveTo>
                <a:lnTo>
                  <a:pt x="5550563" y="4167182"/>
                </a:lnTo>
                <a:lnTo>
                  <a:pt x="5550563" y="5468932"/>
                </a:lnTo>
                <a:lnTo>
                  <a:pt x="4235112" y="5468932"/>
                </a:lnTo>
                <a:close/>
                <a:moveTo>
                  <a:pt x="5646815" y="4167180"/>
                </a:moveTo>
                <a:lnTo>
                  <a:pt x="6962266" y="4167180"/>
                </a:lnTo>
                <a:lnTo>
                  <a:pt x="6962266" y="5468930"/>
                </a:lnTo>
                <a:lnTo>
                  <a:pt x="5646815" y="5468930"/>
                </a:lnTo>
                <a:close/>
                <a:moveTo>
                  <a:pt x="7058518" y="4167178"/>
                </a:moveTo>
                <a:lnTo>
                  <a:pt x="8373969" y="4167178"/>
                </a:lnTo>
                <a:lnTo>
                  <a:pt x="8373969" y="5468928"/>
                </a:lnTo>
                <a:lnTo>
                  <a:pt x="7058518" y="5468928"/>
                </a:lnTo>
                <a:close/>
                <a:moveTo>
                  <a:pt x="8470221" y="4167176"/>
                </a:moveTo>
                <a:lnTo>
                  <a:pt x="9785672" y="4167176"/>
                </a:lnTo>
                <a:lnTo>
                  <a:pt x="9785672" y="5468926"/>
                </a:lnTo>
                <a:lnTo>
                  <a:pt x="8470221" y="5468926"/>
                </a:lnTo>
                <a:close/>
                <a:moveTo>
                  <a:pt x="7058516" y="2778117"/>
                </a:moveTo>
                <a:lnTo>
                  <a:pt x="8373967" y="2778117"/>
                </a:lnTo>
                <a:lnTo>
                  <a:pt x="8373967" y="4079866"/>
                </a:lnTo>
                <a:lnTo>
                  <a:pt x="7058516" y="4079866"/>
                </a:lnTo>
                <a:close/>
                <a:moveTo>
                  <a:pt x="8470219" y="2778114"/>
                </a:moveTo>
                <a:lnTo>
                  <a:pt x="9785670" y="2778114"/>
                </a:lnTo>
                <a:lnTo>
                  <a:pt x="9785670" y="4079864"/>
                </a:lnTo>
                <a:lnTo>
                  <a:pt x="8470219" y="4079864"/>
                </a:lnTo>
                <a:close/>
                <a:moveTo>
                  <a:pt x="0" y="1389065"/>
                </a:moveTo>
                <a:lnTo>
                  <a:pt x="1315452" y="1389065"/>
                </a:lnTo>
                <a:lnTo>
                  <a:pt x="1315452" y="2690815"/>
                </a:lnTo>
                <a:lnTo>
                  <a:pt x="0" y="2690815"/>
                </a:lnTo>
                <a:close/>
                <a:moveTo>
                  <a:pt x="1411703" y="1389063"/>
                </a:moveTo>
                <a:lnTo>
                  <a:pt x="2727154" y="1389063"/>
                </a:lnTo>
                <a:lnTo>
                  <a:pt x="2727154" y="2690813"/>
                </a:lnTo>
                <a:lnTo>
                  <a:pt x="1411703" y="2690813"/>
                </a:lnTo>
                <a:close/>
                <a:moveTo>
                  <a:pt x="2823405" y="1389061"/>
                </a:moveTo>
                <a:lnTo>
                  <a:pt x="4138856" y="1389061"/>
                </a:lnTo>
                <a:lnTo>
                  <a:pt x="4138856" y="2690811"/>
                </a:lnTo>
                <a:lnTo>
                  <a:pt x="2823405" y="2690811"/>
                </a:lnTo>
                <a:close/>
                <a:moveTo>
                  <a:pt x="4235108" y="1389059"/>
                </a:moveTo>
                <a:lnTo>
                  <a:pt x="5550559" y="1389059"/>
                </a:lnTo>
                <a:lnTo>
                  <a:pt x="5550559" y="2690809"/>
                </a:lnTo>
                <a:lnTo>
                  <a:pt x="4235108" y="2690809"/>
                </a:lnTo>
                <a:close/>
                <a:moveTo>
                  <a:pt x="5646811" y="1389057"/>
                </a:moveTo>
                <a:lnTo>
                  <a:pt x="6962262" y="1389057"/>
                </a:lnTo>
                <a:lnTo>
                  <a:pt x="6962262" y="2690806"/>
                </a:lnTo>
                <a:lnTo>
                  <a:pt x="5646811" y="2690806"/>
                </a:lnTo>
                <a:close/>
                <a:moveTo>
                  <a:pt x="7058514" y="1389055"/>
                </a:moveTo>
                <a:lnTo>
                  <a:pt x="8373965" y="1389055"/>
                </a:lnTo>
                <a:lnTo>
                  <a:pt x="8373965" y="2690805"/>
                </a:lnTo>
                <a:lnTo>
                  <a:pt x="7058514" y="2690805"/>
                </a:lnTo>
                <a:close/>
                <a:moveTo>
                  <a:pt x="8470217" y="1389052"/>
                </a:moveTo>
                <a:lnTo>
                  <a:pt x="9785668" y="1389052"/>
                </a:lnTo>
                <a:lnTo>
                  <a:pt x="9785668" y="2690802"/>
                </a:lnTo>
                <a:lnTo>
                  <a:pt x="8470217" y="2690802"/>
                </a:lnTo>
                <a:close/>
                <a:moveTo>
                  <a:pt x="1411706" y="2"/>
                </a:moveTo>
                <a:lnTo>
                  <a:pt x="2727156" y="2"/>
                </a:lnTo>
                <a:lnTo>
                  <a:pt x="2727156" y="1301751"/>
                </a:lnTo>
                <a:lnTo>
                  <a:pt x="1411706" y="1301751"/>
                </a:lnTo>
                <a:close/>
                <a:moveTo>
                  <a:pt x="8470220" y="0"/>
                </a:moveTo>
                <a:lnTo>
                  <a:pt x="9785671" y="0"/>
                </a:lnTo>
                <a:lnTo>
                  <a:pt x="9785671" y="1301741"/>
                </a:lnTo>
                <a:lnTo>
                  <a:pt x="8470220" y="1301741"/>
                </a:lnTo>
                <a:close/>
                <a:moveTo>
                  <a:pt x="7058517" y="0"/>
                </a:moveTo>
                <a:lnTo>
                  <a:pt x="8373968" y="0"/>
                </a:lnTo>
                <a:lnTo>
                  <a:pt x="8373968" y="1301743"/>
                </a:lnTo>
                <a:lnTo>
                  <a:pt x="7058517" y="1301743"/>
                </a:lnTo>
                <a:close/>
                <a:moveTo>
                  <a:pt x="5646814" y="0"/>
                </a:moveTo>
                <a:lnTo>
                  <a:pt x="6962265" y="0"/>
                </a:lnTo>
                <a:lnTo>
                  <a:pt x="6962265" y="1301745"/>
                </a:lnTo>
                <a:lnTo>
                  <a:pt x="5646814" y="1301745"/>
                </a:lnTo>
                <a:close/>
                <a:moveTo>
                  <a:pt x="4235111" y="0"/>
                </a:moveTo>
                <a:lnTo>
                  <a:pt x="5550562" y="0"/>
                </a:lnTo>
                <a:lnTo>
                  <a:pt x="5550562" y="1301747"/>
                </a:lnTo>
                <a:lnTo>
                  <a:pt x="4235111" y="1301747"/>
                </a:lnTo>
                <a:close/>
                <a:moveTo>
                  <a:pt x="2823408" y="0"/>
                </a:moveTo>
                <a:lnTo>
                  <a:pt x="4138859" y="0"/>
                </a:lnTo>
                <a:lnTo>
                  <a:pt x="4138859" y="1301749"/>
                </a:lnTo>
                <a:lnTo>
                  <a:pt x="2823408" y="13017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3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88B6-C99D-624C-931A-02A8F94B4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7B62A-3404-EA4B-B123-58396080B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2044-B1E2-3741-B6B3-40AC0064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83AB-8833-4C4B-B153-C233CE1F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27D24-ABCD-C441-B166-7B7357A6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4C03-FFC6-F544-B0FE-640C41A1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FCB3-688B-4644-BFE2-C1D69151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8F38-882E-E048-8A7C-DF1DE708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C3E3-C9BC-6641-BD1B-FD717D75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91693-673A-B04F-B315-F0A9EA2E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9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34F-F1A8-4A40-AF43-E879634E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2994C-0691-234A-B39A-547FF98B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2F02-9D0A-B843-BFFF-B34CFAF2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92A71-EFFA-0B45-94F2-767301DA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ED516-71B2-C242-ADAF-95F9A52C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619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670A-C0A7-C047-914B-08068D03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FB65-B362-8D45-9989-7C0B814F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9BA6-C7BC-7949-ACE0-D61B01F2C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6A8CC-9867-6F4B-9AC2-BF5C42F6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78B17-9CCF-8249-AF3F-CFFFB8AE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2F78B-BD90-964C-8D61-20DF080F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9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95DA-5889-DB4C-8F72-02EB6984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A25E2-D5A1-424A-B2F9-7E9EB151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F1AEC-5E59-A54E-8DE4-BD86773F6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106E0-1104-7241-B243-41DC77468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81E20-87BC-BC40-8590-A856217A9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C03F9-6659-D349-BCE5-0F74D74B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94C19-C590-4D43-804E-3F32AC67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8E84F-8928-F94B-A139-7588BACB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3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0F72-20E9-0845-B3AA-56299DB5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957530-7306-214B-BF5C-D166758E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0217A-A674-934F-902E-B66AEC61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DBC2C-9FFB-7749-B741-1658F84E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34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25594-8996-3243-A4BF-215497A2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D43C7-2292-3C47-89BA-E4DB357B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6C112-80C0-4449-AF5E-C9E238A9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2B5ED-035A-9D43-A1ED-7977D07692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802" y="173011"/>
            <a:ext cx="864096" cy="8640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18A52B-0373-9743-BF7C-CA97EEF659A2}"/>
              </a:ext>
            </a:extLst>
          </p:cNvPr>
          <p:cNvSpPr/>
          <p:nvPr userDrawn="1"/>
        </p:nvSpPr>
        <p:spPr>
          <a:xfrm>
            <a:off x="399802" y="104603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rgbClr val="44546A">
                      <a:satMod val="155000"/>
                    </a:srgb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/>
                <a:cs typeface="Arial Black"/>
              </a:rPr>
              <a:t>MWA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74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1885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EA82-CD72-FB45-9D45-596B6F6A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D8C2-A24B-E047-839B-CAC919293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ABD11-23CC-B947-81E3-2AC217F46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FD659-C003-8346-AB21-82ACD343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5CA5-8561-634B-8A1D-9BD28327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41F64-C0FF-F94E-B2FD-B6566D09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7E77-19EE-494F-BEDA-59C1F37E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24144-1B27-1347-9B87-A4C715EAA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C0669-E4B6-F845-8EC9-B0EF614E4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8FE4B-2CF4-834C-8B51-8FC1D68DF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7ED2D-8756-5840-A26B-A276555F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E4847-54B5-6042-AD12-293B86C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705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00D0-EE72-B64C-8BC3-FDD3C73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12A60-512A-8544-BBE4-8A2222A2C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61CDA-9D22-9942-AB9D-EF7EED5C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EC90-A5B6-8749-89BA-8AA661C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9B87-5E5A-FE4D-B1E2-6C1F6920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921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94EF6-E898-4E48-A3F8-833B71EFB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4680C-63B8-D14D-A4F7-BEA642FD0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839E-1993-6A44-8637-47659795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B07D-D237-E34C-A563-F3B11A35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82D2-C6B8-0743-BD99-32F2B287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612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20AA-0992-FA43-A594-1FCAF092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5A909-C375-B040-AADC-9B2CBC39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60B9-1B15-7841-923D-35EEFD40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BF616-3709-0B40-B51D-5CBCDF43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4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71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98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341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287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00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591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350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1281C-38DA-4818-8C55-31099151AAF6}" type="datetimeFigureOut">
              <a:rPr lang="id-ID" smtClean="0"/>
              <a:t>01/06/2023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9A58-51A0-4C6E-8FC7-DE2BA11E551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87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94431-4679-D745-9337-8BB94E4A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E886F-AB6D-3642-9169-7ED3B49B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9EF8-E9A4-794F-8413-FD8B5CE06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9E3EB-C542-D442-9DDB-70377DD76B1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F4BE-AF0A-A14D-93DD-C4860BA79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2C1C-C15A-0148-9E4D-2C5566912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3388-99AF-C847-84B3-AEA10EA2ABC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2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48736"/>
            <a:ext cx="12192000" cy="396052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/>
              <a:t>TUGAS</a:t>
            </a:r>
            <a:r>
              <a:rPr lang="en-US" sz="3200" dirty="0"/>
              <a:t> AKHIR</a:t>
            </a:r>
          </a:p>
          <a:p>
            <a:r>
              <a:rPr lang="en-US" sz="3200" b="1" dirty="0"/>
              <a:t>“Parallelizing CNN and Transformer Encoders for Audio Based Emotion Recognition in English Language”</a:t>
            </a:r>
          </a:p>
          <a:p>
            <a:endParaRPr lang="en-US" sz="3200" b="1" dirty="0">
              <a:latin typeface="+mj-lt"/>
            </a:endParaRPr>
          </a:p>
          <a:p>
            <a:endParaRPr lang="en-US" sz="3200" b="1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05111942000001</a:t>
            </a:r>
          </a:p>
          <a:p>
            <a:r>
              <a:rPr lang="en-US" sz="3200" b="1" dirty="0">
                <a:latin typeface="+mj-lt"/>
              </a:rPr>
              <a:t>Adam Satria Adidarma</a:t>
            </a:r>
          </a:p>
          <a:p>
            <a:r>
              <a:rPr lang="en-US" sz="3200" b="1" dirty="0">
                <a:latin typeface="+mj-lt"/>
              </a:rPr>
              <a:t>Kelly Rossa </a:t>
            </a:r>
            <a:r>
              <a:rPr lang="en-US" sz="3200" b="1" dirty="0" err="1">
                <a:latin typeface="+mj-lt"/>
              </a:rPr>
              <a:t>Sungkono</a:t>
            </a:r>
            <a:r>
              <a:rPr lang="en-US" sz="3200" b="1" dirty="0">
                <a:latin typeface="+mj-lt"/>
              </a:rPr>
              <a:t> – </a:t>
            </a:r>
            <a:r>
              <a:rPr lang="en-US" sz="3200" b="1" dirty="0" err="1">
                <a:latin typeface="+mj-lt"/>
              </a:rPr>
              <a:t>Shintami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Chusnul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 err="1">
                <a:latin typeface="+mj-lt"/>
              </a:rPr>
              <a:t>Hidayati</a:t>
            </a:r>
            <a:endParaRPr lang="id-ID" sz="3200" b="1" dirty="0">
              <a:latin typeface="+mj-lt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6BA19E-4D8C-4008-A9E8-0D4FA568E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431" y="13499"/>
            <a:ext cx="1440192" cy="14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3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r>
              <a:rPr lang="en-US" dirty="0" err="1"/>
              <a:t>Metodologi</a:t>
            </a:r>
            <a:endParaRPr lang="en-US" dirty="0"/>
          </a:p>
          <a:p>
            <a:r>
              <a:rPr lang="en-US" dirty="0" err="1"/>
              <a:t>Perancangan</a:t>
            </a:r>
            <a:r>
              <a:rPr lang="en-US" dirty="0"/>
              <a:t> system</a:t>
            </a:r>
          </a:p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US" dirty="0"/>
          </a:p>
          <a:p>
            <a:r>
              <a:rPr lang="en-US" dirty="0"/>
              <a:t>Kesimpulan dan saran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13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Isi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06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Isi </a:t>
            </a:r>
          </a:p>
        </p:txBody>
      </p:sp>
    </p:spTree>
    <p:extLst>
      <p:ext uri="{BB962C8B-B14F-4D97-AF65-F5344CB8AC3E}">
        <p14:creationId xmlns:p14="http://schemas.microsoft.com/office/powerpoint/2010/main" val="153622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Perancangan</a:t>
            </a:r>
            <a:r>
              <a:rPr lang="en-US" dirty="0"/>
              <a:t> system</a:t>
            </a:r>
          </a:p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US" dirty="0"/>
          </a:p>
          <a:p>
            <a:r>
              <a:rPr lang="en-US" dirty="0"/>
              <a:t>Kesimpulan dan saran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936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Isi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417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Isi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192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Kesimpulan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Isi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694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8831"/>
            <a:ext cx="10515600" cy="40081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03705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aft SOTK ITS VERSI 20082019 rev" id="{5D282795-EF5D-B242-BDFC-7F9F37BDBADC}" vid="{6D15C487-3A92-6E4F-8CED-77745C92A1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E578BFB713B0A04AA9CB3FB0E09BB096" ma:contentTypeVersion="8" ma:contentTypeDescription="Buat sebuah dokumen baru." ma:contentTypeScope="" ma:versionID="b12db5772b421c3d97e5e8cc52461df1">
  <xsd:schema xmlns:xsd="http://www.w3.org/2001/XMLSchema" xmlns:xs="http://www.w3.org/2001/XMLSchema" xmlns:p="http://schemas.microsoft.com/office/2006/metadata/properties" xmlns:ns3="d27b1e0a-a80f-43b3-a72c-03febd3edde5" targetNamespace="http://schemas.microsoft.com/office/2006/metadata/properties" ma:root="true" ma:fieldsID="93b8b61b0ccf34e75e41c3c949ba1e0b" ns3:_="">
    <xsd:import namespace="d27b1e0a-a80f-43b3-a72c-03febd3edd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b1e0a-a80f-43b3-a72c-03febd3edd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C6180C-AB73-4F26-8914-63FC793B0B0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27b1e0a-a80f-43b3-a72c-03febd3edde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9CB790-CC05-41EE-8468-36831EC64B7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27b1e0a-a80f-43b3-a72c-03febd3edde5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F28412E-6216-429D-9368-A2DF44D347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2_Custom Design</vt:lpstr>
      <vt:lpstr>PowerPoint Presentation</vt:lpstr>
      <vt:lpstr>Outline</vt:lpstr>
      <vt:lpstr>Latar belakang</vt:lpstr>
      <vt:lpstr>Tujuan</vt:lpstr>
      <vt:lpstr>Metodologi</vt:lpstr>
      <vt:lpstr>Perancangan system</vt:lpstr>
      <vt:lpstr>Uji coba</vt:lpstr>
      <vt:lpstr>Kesimpulan dan saran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Sidang Komisi Profesor Senat Akademik ITS</dc:title>
  <dc:creator>Heri koes</dc:creator>
  <cp:lastModifiedBy>Adam</cp:lastModifiedBy>
  <cp:revision>198</cp:revision>
  <dcterms:created xsi:type="dcterms:W3CDTF">2020-01-27T22:09:26Z</dcterms:created>
  <dcterms:modified xsi:type="dcterms:W3CDTF">2023-06-01T09:26:41Z</dcterms:modified>
</cp:coreProperties>
</file>