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Barlow Semi Condensed"/>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7" roundtripDataSignature="AMtx7mhzocti2Ij7Axr4TzjIVuV9/zUD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32E3CCA-EC93-4984-8CE7-2BB1B489841A}">
  <a:tblStyle styleId="{332E3CCA-EC93-4984-8CE7-2BB1B489841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BarlowSemiCondensed-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rlowSemiCondensed-italic.fntdata"/><Relationship Id="rId30" Type="http://schemas.openxmlformats.org/officeDocument/2006/relationships/font" Target="fonts/BarlowSemiCondensed-bold.fntdata"/><Relationship Id="rId11" Type="http://schemas.openxmlformats.org/officeDocument/2006/relationships/slide" Target="slides/slide6.xml"/><Relationship Id="rId33" Type="http://schemas.openxmlformats.org/officeDocument/2006/relationships/font" Target="fonts/DMSans-regular.fntdata"/><Relationship Id="rId10" Type="http://schemas.openxmlformats.org/officeDocument/2006/relationships/slide" Target="slides/slide5.xml"/><Relationship Id="rId32" Type="http://schemas.openxmlformats.org/officeDocument/2006/relationships/font" Target="fonts/BarlowSemiCondensed-boldItalic.fntdata"/><Relationship Id="rId13" Type="http://schemas.openxmlformats.org/officeDocument/2006/relationships/slide" Target="slides/slide8.xml"/><Relationship Id="rId35" Type="http://schemas.openxmlformats.org/officeDocument/2006/relationships/font" Target="fonts/DMSans-italic.fntdata"/><Relationship Id="rId12" Type="http://schemas.openxmlformats.org/officeDocument/2006/relationships/slide" Target="slides/slide7.xml"/><Relationship Id="rId34" Type="http://schemas.openxmlformats.org/officeDocument/2006/relationships/font" Target="fonts/DMSans-bold.fntdata"/><Relationship Id="rId15" Type="http://schemas.openxmlformats.org/officeDocument/2006/relationships/slide" Target="slides/slide10.xml"/><Relationship Id="rId37" Type="http://customschemas.google.com/relationships/presentationmetadata" Target="metadata"/><Relationship Id="rId14" Type="http://schemas.openxmlformats.org/officeDocument/2006/relationships/slide" Target="slides/slide9.xml"/><Relationship Id="rId36" Type="http://schemas.openxmlformats.org/officeDocument/2006/relationships/font" Target="fonts/DMSans-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7" name="Google Shape;1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A python framework that helps automate ranking the performance of complex solution space in big data framework analytics.</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4a569c29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g24a569c297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24a569c2975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2" name="Google Shape;322;g24a569c2975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Conf Matrix: provides insights into the model's ability to correctly classify different classes and helps assess its performance in terms of precision, recall, and F1 score.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4a569c2975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1" name="Google Shape;341;g24a569c2975_0_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2" name="Google Shape;352;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Clr>
                <a:schemeClr val="dk1"/>
              </a:buClr>
              <a:buSzPts val="1100"/>
              <a:buChar char="-"/>
            </a:pPr>
            <a:r>
              <a:rPr lang="en">
                <a:solidFill>
                  <a:schemeClr val="dk1"/>
                </a:solidFill>
              </a:rPr>
              <a:t>Accuracy trend: Explain how the accuracy metric reflects the model's ability to correctly classify emotions in the audio data.</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Loss trend: Explain that loss is a measure of how well the model is fitting the training data. A decreasing loss indicates that the model is learning and converging towards optimal performance.</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Convergence - Overfitting: Discuss the possibility of overfitting or underfitting based on the accuracy and loss curves. Overfitting occurs when the model performs well on the training data but fails to generalize to new data</a:t>
            </a:r>
            <a:endParaRPr>
              <a:solidFill>
                <a:schemeClr val="dk1"/>
              </a:solidFill>
            </a:endParaRPr>
          </a:p>
          <a:p>
            <a:pPr indent="-298450" lvl="0" marL="457200" rtl="0" algn="l">
              <a:lnSpc>
                <a:spcPct val="100000"/>
              </a:lnSpc>
              <a:spcBef>
                <a:spcPts val="0"/>
              </a:spcBef>
              <a:spcAft>
                <a:spcPts val="0"/>
              </a:spcAft>
              <a:buClr>
                <a:schemeClr val="dk1"/>
              </a:buClr>
              <a:buSzPts val="1100"/>
              <a:buChar char="-"/>
            </a:pPr>
            <a:r>
              <a:rPr lang="en">
                <a:solidFill>
                  <a:schemeClr val="dk1"/>
                </a:solidFill>
              </a:rPr>
              <a:t>Fluctuation: If there are plateaus or fluctuations in the accuracy and loss graphs, explain the potential reasons behind them, Fluctuations may suggest that the model is struggling to converge.</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4a93ca963e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g24a93ca963e_0_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Accuracy trend: Explain how the accuracy metric reflects the model's ability to correctly classify emotions in the audio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Loss trend: Explain that loss is a measure of how well the model is fitting the training data. A decreasing loss indicates that the model is learning and converging towards optimal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Convergence - Overfitting: Discuss the possibility of overfitting or underfitting based on the accuracy and loss curves. Overfitting occurs when the model performs well on the training data but fails to generalize to new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Fluctuation: If there are plateaus or fluctuations in the accuracy and loss graphs, explain the potential reasons behind them, Fluctuations may suggest that the model is struggling to converge.</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24a93ca963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0" name="Google Shape;370;g24a93ca963e_0_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Accuracy trend: Explain how the accuracy metric reflects the model's ability to correctly classify emotions in the audio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Loss trend: Explain that loss is a measure of how well the model is fitting the training data. A decreasing loss indicates that the model is learning and converging towards optimal performance.</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Convergence - Overfitting: Discuss the possibility of overfitting or underfitting based on the accuracy and loss curves. Overfitting occurs when the model performs well on the training data but fails to generalize to new data</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Fluctuation: If there are plateaus or fluctuations in the accuracy and loss graphs, explain the potential reasons behind them, Fluctuations may suggest that the model is struggling to converge.</a:t>
            </a:r>
            <a:endParaRPr>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9" name="Google Shape;37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data preparator module currently supports four relational schema generations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g24a93ca963e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g24a93ca963e_0_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Column is model prediction, row is ground truth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Focus on the off-diagonal elements and discuss the most common types of misclassifications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Discuss the emotions for which the model performs well and those for which it struggles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Discuss on the classification report</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4a93ca963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g24a93ca963e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Column is model prediction, row is ground truth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Focus on the off-diagonal elements and discuss the most common types of misclassifications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Discuss the emotions for which the model performs well and those for which it struggles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Discuss on the classification report</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24a93ca963e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5" name="Google Shape;405;g24a93ca963e_0_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lang="en">
                <a:solidFill>
                  <a:schemeClr val="dk1"/>
                </a:solidFill>
              </a:rPr>
              <a:t>Column is model prediction, row is ground truth</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Focus on the off-diagonal elements and discuss the most common types of misclassifications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Discuss the emotions for which the model performs well and those for which it struggles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Discuss on the classification report</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Before moving further, let’s talk about the background and real life problem for papaya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4a93ca963e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4" name="Google Shape;414;g24a93ca963e_0_7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4a93ca963e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5" name="Google Shape;425;g24a93ca963e_0_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n"/>
              <a:t>Discuss relative performance: the differences in accuracy values and their implications</a:t>
            </a:r>
            <a:endParaRPr/>
          </a:p>
          <a:p>
            <a:pPr indent="-298450" lvl="0" marL="457200" rtl="0" algn="l">
              <a:lnSpc>
                <a:spcPct val="100000"/>
              </a:lnSpc>
              <a:spcBef>
                <a:spcPts val="0"/>
              </a:spcBef>
              <a:spcAft>
                <a:spcPts val="0"/>
              </a:spcAft>
              <a:buSzPts val="1100"/>
              <a:buChar char="-"/>
            </a:pPr>
            <a:r>
              <a:rPr lang="en"/>
              <a:t>Talk about strength and weakness of the model</a:t>
            </a:r>
            <a:endParaRPr/>
          </a:p>
          <a:p>
            <a:pPr indent="-298450" lvl="0" marL="457200" rtl="0" algn="l">
              <a:lnSpc>
                <a:spcPct val="100000"/>
              </a:lnSpc>
              <a:spcBef>
                <a:spcPts val="0"/>
              </a:spcBef>
              <a:spcAft>
                <a:spcPts val="0"/>
              </a:spcAft>
              <a:buSzPts val="1100"/>
              <a:buChar char="-"/>
            </a:pPr>
            <a:r>
              <a:rPr lang="en"/>
              <a:t>Briefly talk about the datasets: Characteristics (audio quality), Bias (lacks diversity), Size, Limitations and Future Considerations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4" name="Google Shape;43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5" name="Google Shape;445;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The study addressed the problem of detecting human emotions from audio data by integrating the Transformer Encoder and CNN architectures. The Pararel Transformer Encoder with CNN Architecture model demonstrated improved performance in emotion detection by capturing global dependencies and local patterns in audio features. Optimization techniques, including fine-tuning hyperparameters and applying regularization methods, further enhanced accuracy. Comparative analysis with SVM, LeNet-based CNN, and CRNN models revealed that the Parallel Transformer Encoder with CNN Architecture achieved the highest accuracy, followed by the SVM model. The study highlights the effectiveness of the proposed model for emotion detection from audio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2579f620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22579f62068_0_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4" name="Google Shape;25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Explaining the system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3" name="Google Shape;27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a:t>A combination of Transformer Encoder consisting of self-attention layers, followed by a feedforward layer that consisted of two linear transformations with a ReLU activation in between and CNN-based architecture with a 3x3 convolution layer followed by an ELU activation function, batch normalization, and pooling layers. These blocks are combined with a dense layer, and the resulting output is passed to a softmax activation function to convert prediction scores into a probability distribution of target class.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4" name="Google Shape;28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bit.ly/2Tynxth"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1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5"/>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 name="Google Shape;10;p25"/>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25"/>
          <p:cNvSpPr/>
          <p:nvPr/>
        </p:nvSpPr>
        <p:spPr>
          <a:xfrm>
            <a:off x="7780200" y="-7740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25"/>
          <p:cNvSpPr txBox="1"/>
          <p:nvPr>
            <p:ph type="ctrTitle"/>
          </p:nvPr>
        </p:nvSpPr>
        <p:spPr>
          <a:xfrm>
            <a:off x="2041800" y="1569425"/>
            <a:ext cx="5060400" cy="2149800"/>
          </a:xfrm>
          <a:prstGeom prst="rect">
            <a:avLst/>
          </a:prstGeom>
          <a:noFill/>
          <a:ln>
            <a:noFill/>
          </a:ln>
        </p:spPr>
        <p:txBody>
          <a:bodyPr anchorCtr="0" anchor="b" bIns="91425" lIns="91425" spcFirstLastPara="1" rIns="91425" wrap="square" tIns="91425">
            <a:noAutofit/>
          </a:bodyPr>
          <a:lstStyle>
            <a:lvl1pPr lvl="0" algn="ctr">
              <a:lnSpc>
                <a:spcPct val="80000"/>
              </a:lnSpc>
              <a:spcBef>
                <a:spcPts val="0"/>
              </a:spcBef>
              <a:spcAft>
                <a:spcPts val="0"/>
              </a:spcAft>
              <a:buClr>
                <a:srgbClr val="191919"/>
              </a:buClr>
              <a:buSzPts val="5200"/>
              <a:buNone/>
              <a:defRPr sz="6500"/>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3" name="Google Shape;13;p25"/>
          <p:cNvSpPr txBox="1"/>
          <p:nvPr>
            <p:ph idx="1" type="subTitle"/>
          </p:nvPr>
        </p:nvSpPr>
        <p:spPr>
          <a:xfrm>
            <a:off x="2050200" y="4128300"/>
            <a:ext cx="5043600" cy="4758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9" name="Shape 79"/>
        <p:cNvGrpSpPr/>
        <p:nvPr/>
      </p:nvGrpSpPr>
      <p:grpSpPr>
        <a:xfrm>
          <a:off x="0" y="0"/>
          <a:ext cx="0" cy="0"/>
          <a:chOff x="0" y="0"/>
          <a:chExt cx="0" cy="0"/>
        </a:xfrm>
      </p:grpSpPr>
      <p:sp>
        <p:nvSpPr>
          <p:cNvPr id="80" name="Google Shape;80;p34"/>
          <p:cNvSpPr/>
          <p:nvPr/>
        </p:nvSpPr>
        <p:spPr>
          <a:xfrm>
            <a:off x="6421500" y="1393325"/>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34"/>
          <p:cNvSpPr/>
          <p:nvPr/>
        </p:nvSpPr>
        <p:spPr>
          <a:xfrm>
            <a:off x="-1613600" y="3333575"/>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34"/>
          <p:cNvSpPr/>
          <p:nvPr/>
        </p:nvSpPr>
        <p:spPr>
          <a:xfrm>
            <a:off x="-725475" y="-13179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4"/>
          <p:cNvSpPr txBox="1"/>
          <p:nvPr>
            <p:ph idx="1" type="body"/>
          </p:nvPr>
        </p:nvSpPr>
        <p:spPr>
          <a:xfrm>
            <a:off x="720000" y="2645275"/>
            <a:ext cx="4101000" cy="1958700"/>
          </a:xfrm>
          <a:prstGeom prst="rect">
            <a:avLst/>
          </a:prstGeom>
          <a:noFill/>
          <a:ln>
            <a:noFill/>
          </a:ln>
        </p:spPr>
        <p:txBody>
          <a:bodyPr anchorCtr="0" anchor="ctr" bIns="91425" lIns="91425" spcFirstLastPara="1" rIns="91425" wrap="square" tIns="91425">
            <a:noAutofit/>
          </a:bodyPr>
          <a:lstStyle>
            <a:lvl1pPr indent="-292100" lvl="0" marL="457200" algn="l">
              <a:lnSpc>
                <a:spcPct val="100000"/>
              </a:lnSpc>
              <a:spcBef>
                <a:spcPts val="0"/>
              </a:spcBef>
              <a:spcAft>
                <a:spcPts val="0"/>
              </a:spcAft>
              <a:buSzPts val="10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84" name="Google Shape;84;p34"/>
          <p:cNvSpPr txBox="1"/>
          <p:nvPr>
            <p:ph type="title"/>
          </p:nvPr>
        </p:nvSpPr>
        <p:spPr>
          <a:xfrm>
            <a:off x="720000" y="1920100"/>
            <a:ext cx="4101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35"/>
          <p:cNvSpPr/>
          <p:nvPr/>
        </p:nvSpPr>
        <p:spPr>
          <a:xfrm>
            <a:off x="-1628450" y="-1963525"/>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35"/>
          <p:cNvSpPr/>
          <p:nvPr/>
        </p:nvSpPr>
        <p:spPr>
          <a:xfrm>
            <a:off x="1774550" y="3311975"/>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5"/>
          <p:cNvSpPr/>
          <p:nvPr/>
        </p:nvSpPr>
        <p:spPr>
          <a:xfrm>
            <a:off x="7812125" y="171540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5"/>
          <p:cNvSpPr txBox="1"/>
          <p:nvPr>
            <p:ph type="title"/>
          </p:nvPr>
        </p:nvSpPr>
        <p:spPr>
          <a:xfrm>
            <a:off x="1710300" y="1307100"/>
            <a:ext cx="5723400" cy="2529300"/>
          </a:xfrm>
          <a:prstGeom prst="rect">
            <a:avLst/>
          </a:prstGeom>
          <a:noFill/>
          <a:ln>
            <a:noFill/>
          </a:ln>
        </p:spPr>
        <p:txBody>
          <a:bodyPr anchorCtr="0" anchor="ctr" bIns="91425" lIns="91425" spcFirstLastPara="1" rIns="91425" wrap="square" tIns="91425">
            <a:noAutofit/>
          </a:bodyPr>
          <a:lstStyle>
            <a:lvl1pPr lvl="0" algn="ctr">
              <a:lnSpc>
                <a:spcPct val="80000"/>
              </a:lnSpc>
              <a:spcBef>
                <a:spcPts val="0"/>
              </a:spcBef>
              <a:spcAft>
                <a:spcPts val="0"/>
              </a:spcAft>
              <a:buSzPts val="4800"/>
              <a:buNone/>
              <a:defRPr sz="10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0" name="Shape 90"/>
        <p:cNvGrpSpPr/>
        <p:nvPr/>
      </p:nvGrpSpPr>
      <p:grpSpPr>
        <a:xfrm>
          <a:off x="0" y="0"/>
          <a:ext cx="0" cy="0"/>
          <a:chOff x="0" y="0"/>
          <a:chExt cx="0" cy="0"/>
        </a:xfrm>
      </p:grpSpPr>
      <p:sp>
        <p:nvSpPr>
          <p:cNvPr id="91" name="Google Shape;91;p36"/>
          <p:cNvSpPr/>
          <p:nvPr/>
        </p:nvSpPr>
        <p:spPr>
          <a:xfrm>
            <a:off x="-1933150" y="-1855475"/>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36"/>
          <p:cNvSpPr/>
          <p:nvPr/>
        </p:nvSpPr>
        <p:spPr>
          <a:xfrm>
            <a:off x="2602650" y="71575"/>
            <a:ext cx="7827300" cy="782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36"/>
          <p:cNvSpPr txBox="1"/>
          <p:nvPr>
            <p:ph type="title"/>
          </p:nvPr>
        </p:nvSpPr>
        <p:spPr>
          <a:xfrm>
            <a:off x="4092000" y="3271500"/>
            <a:ext cx="4338900" cy="1332600"/>
          </a:xfrm>
          <a:prstGeom prst="rect">
            <a:avLst/>
          </a:prstGeom>
          <a:noFill/>
          <a:ln>
            <a:noFill/>
          </a:ln>
        </p:spPr>
        <p:txBody>
          <a:bodyPr anchorCtr="0" anchor="t" bIns="91425" lIns="91425" spcFirstLastPara="1" rIns="91425" wrap="square" tIns="91425">
            <a:noAutofit/>
          </a:bodyPr>
          <a:lstStyle>
            <a:lvl1pPr lvl="0" algn="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37"/>
          <p:cNvSpPr/>
          <p:nvPr/>
        </p:nvSpPr>
        <p:spPr>
          <a:xfrm>
            <a:off x="-1701175" y="23987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7"/>
          <p:cNvSpPr/>
          <p:nvPr/>
        </p:nvSpPr>
        <p:spPr>
          <a:xfrm>
            <a:off x="2200400" y="-1948525"/>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37"/>
          <p:cNvSpPr/>
          <p:nvPr/>
        </p:nvSpPr>
        <p:spPr>
          <a:xfrm>
            <a:off x="7461050" y="350270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37"/>
          <p:cNvSpPr txBox="1"/>
          <p:nvPr>
            <p:ph hasCustomPrompt="1" type="title"/>
          </p:nvPr>
        </p:nvSpPr>
        <p:spPr>
          <a:xfrm>
            <a:off x="713100" y="1061250"/>
            <a:ext cx="6576000" cy="2100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9600"/>
              <a:buNone/>
              <a:defRPr sz="14900"/>
            </a:lvl1pPr>
            <a:lvl2pPr lvl="1" algn="ctr">
              <a:lnSpc>
                <a:spcPct val="100000"/>
              </a:lnSpc>
              <a:spcBef>
                <a:spcPts val="0"/>
              </a:spcBef>
              <a:spcAft>
                <a:spcPts val="0"/>
              </a:spcAft>
              <a:buSzPts val="9600"/>
              <a:buNone/>
              <a:defRPr sz="9600"/>
            </a:lvl2pPr>
            <a:lvl3pPr lvl="2" algn="ctr">
              <a:lnSpc>
                <a:spcPct val="100000"/>
              </a:lnSpc>
              <a:spcBef>
                <a:spcPts val="0"/>
              </a:spcBef>
              <a:spcAft>
                <a:spcPts val="0"/>
              </a:spcAft>
              <a:buSzPts val="9600"/>
              <a:buNone/>
              <a:defRPr sz="9600"/>
            </a:lvl3pPr>
            <a:lvl4pPr lvl="3" algn="ctr">
              <a:lnSpc>
                <a:spcPct val="100000"/>
              </a:lnSpc>
              <a:spcBef>
                <a:spcPts val="0"/>
              </a:spcBef>
              <a:spcAft>
                <a:spcPts val="0"/>
              </a:spcAft>
              <a:buSzPts val="9600"/>
              <a:buNone/>
              <a:defRPr sz="9600"/>
            </a:lvl4pPr>
            <a:lvl5pPr lvl="4" algn="ctr">
              <a:lnSpc>
                <a:spcPct val="100000"/>
              </a:lnSpc>
              <a:spcBef>
                <a:spcPts val="0"/>
              </a:spcBef>
              <a:spcAft>
                <a:spcPts val="0"/>
              </a:spcAft>
              <a:buSzPts val="9600"/>
              <a:buNone/>
              <a:defRPr sz="9600"/>
            </a:lvl5pPr>
            <a:lvl6pPr lvl="5" algn="ctr">
              <a:lnSpc>
                <a:spcPct val="100000"/>
              </a:lnSpc>
              <a:spcBef>
                <a:spcPts val="0"/>
              </a:spcBef>
              <a:spcAft>
                <a:spcPts val="0"/>
              </a:spcAft>
              <a:buSzPts val="9600"/>
              <a:buNone/>
              <a:defRPr sz="9600"/>
            </a:lvl6pPr>
            <a:lvl7pPr lvl="6" algn="ctr">
              <a:lnSpc>
                <a:spcPct val="100000"/>
              </a:lnSpc>
              <a:spcBef>
                <a:spcPts val="0"/>
              </a:spcBef>
              <a:spcAft>
                <a:spcPts val="0"/>
              </a:spcAft>
              <a:buSzPts val="9600"/>
              <a:buNone/>
              <a:defRPr sz="9600"/>
            </a:lvl7pPr>
            <a:lvl8pPr lvl="7" algn="ctr">
              <a:lnSpc>
                <a:spcPct val="100000"/>
              </a:lnSpc>
              <a:spcBef>
                <a:spcPts val="0"/>
              </a:spcBef>
              <a:spcAft>
                <a:spcPts val="0"/>
              </a:spcAft>
              <a:buSzPts val="9600"/>
              <a:buNone/>
              <a:defRPr sz="9600"/>
            </a:lvl8pPr>
            <a:lvl9pPr lvl="8" algn="ctr">
              <a:lnSpc>
                <a:spcPct val="100000"/>
              </a:lnSpc>
              <a:spcBef>
                <a:spcPts val="0"/>
              </a:spcBef>
              <a:spcAft>
                <a:spcPts val="0"/>
              </a:spcAft>
              <a:buSzPts val="9600"/>
              <a:buNone/>
              <a:defRPr sz="9600"/>
            </a:lvl9pPr>
          </a:lstStyle>
          <a:p>
            <a:r>
              <a:t>xx%</a:t>
            </a:r>
          </a:p>
        </p:txBody>
      </p:sp>
      <p:sp>
        <p:nvSpPr>
          <p:cNvPr id="99" name="Google Shape;99;p37"/>
          <p:cNvSpPr txBox="1"/>
          <p:nvPr>
            <p:ph idx="1" type="subTitle"/>
          </p:nvPr>
        </p:nvSpPr>
        <p:spPr>
          <a:xfrm>
            <a:off x="713225" y="3654200"/>
            <a:ext cx="6576000" cy="4971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600"/>
              <a:buNone/>
              <a:defRPr sz="1800"/>
            </a:lvl1pPr>
            <a:lvl2pPr lvl="1" algn="ctr">
              <a:lnSpc>
                <a:spcPct val="100000"/>
              </a:lnSpc>
              <a:spcBef>
                <a:spcPts val="0"/>
              </a:spcBef>
              <a:spcAft>
                <a:spcPts val="0"/>
              </a:spcAft>
              <a:buSzPts val="1600"/>
              <a:buNone/>
              <a:defRPr sz="1600"/>
            </a:lvl2pPr>
            <a:lvl3pPr lvl="2" algn="ctr">
              <a:lnSpc>
                <a:spcPct val="100000"/>
              </a:lnSpc>
              <a:spcBef>
                <a:spcPts val="1600"/>
              </a:spcBef>
              <a:spcAft>
                <a:spcPts val="0"/>
              </a:spcAft>
              <a:buSzPts val="1600"/>
              <a:buNone/>
              <a:defRPr sz="1600"/>
            </a:lvl3pPr>
            <a:lvl4pPr lvl="3" algn="ctr">
              <a:lnSpc>
                <a:spcPct val="100000"/>
              </a:lnSpc>
              <a:spcBef>
                <a:spcPts val="1600"/>
              </a:spcBef>
              <a:spcAft>
                <a:spcPts val="0"/>
              </a:spcAft>
              <a:buSzPts val="1600"/>
              <a:buNone/>
              <a:defRPr sz="1600"/>
            </a:lvl4pPr>
            <a:lvl5pPr lvl="4" algn="ctr">
              <a:lnSpc>
                <a:spcPct val="100000"/>
              </a:lnSpc>
              <a:spcBef>
                <a:spcPts val="1600"/>
              </a:spcBef>
              <a:spcAft>
                <a:spcPts val="0"/>
              </a:spcAft>
              <a:buSzPts val="1600"/>
              <a:buNone/>
              <a:defRPr sz="1600"/>
            </a:lvl5pPr>
            <a:lvl6pPr lvl="5" algn="ctr">
              <a:lnSpc>
                <a:spcPct val="100000"/>
              </a:lnSpc>
              <a:spcBef>
                <a:spcPts val="1600"/>
              </a:spcBef>
              <a:spcAft>
                <a:spcPts val="0"/>
              </a:spcAft>
              <a:buSzPts val="1600"/>
              <a:buNone/>
              <a:defRPr sz="1600"/>
            </a:lvl6pPr>
            <a:lvl7pPr lvl="6" algn="ctr">
              <a:lnSpc>
                <a:spcPct val="100000"/>
              </a:lnSpc>
              <a:spcBef>
                <a:spcPts val="1600"/>
              </a:spcBef>
              <a:spcAft>
                <a:spcPts val="0"/>
              </a:spcAft>
              <a:buSzPts val="1600"/>
              <a:buNone/>
              <a:defRPr sz="1600"/>
            </a:lvl7pPr>
            <a:lvl8pPr lvl="7" algn="ctr">
              <a:lnSpc>
                <a:spcPct val="100000"/>
              </a:lnSpc>
              <a:spcBef>
                <a:spcPts val="1600"/>
              </a:spcBef>
              <a:spcAft>
                <a:spcPts val="0"/>
              </a:spcAft>
              <a:buSzPts val="1600"/>
              <a:buNone/>
              <a:defRPr sz="1600"/>
            </a:lvl8pPr>
            <a:lvl9pPr lvl="8" algn="ctr">
              <a:lnSpc>
                <a:spcPct val="100000"/>
              </a:lnSpc>
              <a:spcBef>
                <a:spcPts val="1600"/>
              </a:spcBef>
              <a:spcAft>
                <a:spcPts val="1600"/>
              </a:spcAft>
              <a:buSzPts val="1600"/>
              <a:buNone/>
              <a:defRPr sz="1600"/>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00" name="Shape 100"/>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01" name="Shape 101"/>
        <p:cNvGrpSpPr/>
        <p:nvPr/>
      </p:nvGrpSpPr>
      <p:grpSpPr>
        <a:xfrm>
          <a:off x="0" y="0"/>
          <a:ext cx="0" cy="0"/>
          <a:chOff x="0" y="0"/>
          <a:chExt cx="0" cy="0"/>
        </a:xfrm>
      </p:grpSpPr>
      <p:sp>
        <p:nvSpPr>
          <p:cNvPr id="102" name="Google Shape;102;p39"/>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39"/>
          <p:cNvSpPr/>
          <p:nvPr/>
        </p:nvSpPr>
        <p:spPr>
          <a:xfrm>
            <a:off x="5519675" y="23442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39"/>
          <p:cNvSpPr txBox="1"/>
          <p:nvPr>
            <p:ph type="title"/>
          </p:nvPr>
        </p:nvSpPr>
        <p:spPr>
          <a:xfrm>
            <a:off x="4880925" y="3392213"/>
            <a:ext cx="3549900" cy="5319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2500"/>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105" name="Google Shape;105;p39"/>
          <p:cNvSpPr txBox="1"/>
          <p:nvPr>
            <p:ph idx="1" type="subTitle"/>
          </p:nvPr>
        </p:nvSpPr>
        <p:spPr>
          <a:xfrm>
            <a:off x="4881250" y="1368588"/>
            <a:ext cx="3549900" cy="18690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3000"/>
              <a:buNone/>
              <a:defRPr sz="1800"/>
            </a:lvl1pPr>
            <a:lvl2pPr lvl="1" algn="ctr">
              <a:lnSpc>
                <a:spcPct val="100000"/>
              </a:lnSpc>
              <a:spcBef>
                <a:spcPts val="0"/>
              </a:spcBef>
              <a:spcAft>
                <a:spcPts val="0"/>
              </a:spcAft>
              <a:buSzPts val="3000"/>
              <a:buNone/>
              <a:defRPr sz="3000"/>
            </a:lvl2pPr>
            <a:lvl3pPr lvl="2" algn="ctr">
              <a:lnSpc>
                <a:spcPct val="100000"/>
              </a:lnSpc>
              <a:spcBef>
                <a:spcPts val="1600"/>
              </a:spcBef>
              <a:spcAft>
                <a:spcPts val="0"/>
              </a:spcAft>
              <a:buSzPts val="3000"/>
              <a:buNone/>
              <a:defRPr sz="3000"/>
            </a:lvl3pPr>
            <a:lvl4pPr lvl="3" algn="ctr">
              <a:lnSpc>
                <a:spcPct val="100000"/>
              </a:lnSpc>
              <a:spcBef>
                <a:spcPts val="1600"/>
              </a:spcBef>
              <a:spcAft>
                <a:spcPts val="0"/>
              </a:spcAft>
              <a:buSzPts val="3000"/>
              <a:buNone/>
              <a:defRPr sz="3000"/>
            </a:lvl4pPr>
            <a:lvl5pPr lvl="4" algn="ctr">
              <a:lnSpc>
                <a:spcPct val="100000"/>
              </a:lnSpc>
              <a:spcBef>
                <a:spcPts val="1600"/>
              </a:spcBef>
              <a:spcAft>
                <a:spcPts val="0"/>
              </a:spcAft>
              <a:buSzPts val="3000"/>
              <a:buNone/>
              <a:defRPr sz="3000"/>
            </a:lvl5pPr>
            <a:lvl6pPr lvl="5" algn="ctr">
              <a:lnSpc>
                <a:spcPct val="100000"/>
              </a:lnSpc>
              <a:spcBef>
                <a:spcPts val="1600"/>
              </a:spcBef>
              <a:spcAft>
                <a:spcPts val="0"/>
              </a:spcAft>
              <a:buSzPts val="3000"/>
              <a:buNone/>
              <a:defRPr sz="3000"/>
            </a:lvl6pPr>
            <a:lvl7pPr lvl="6" algn="ctr">
              <a:lnSpc>
                <a:spcPct val="100000"/>
              </a:lnSpc>
              <a:spcBef>
                <a:spcPts val="1600"/>
              </a:spcBef>
              <a:spcAft>
                <a:spcPts val="0"/>
              </a:spcAft>
              <a:buSzPts val="3000"/>
              <a:buNone/>
              <a:defRPr sz="3000"/>
            </a:lvl7pPr>
            <a:lvl8pPr lvl="7" algn="ctr">
              <a:lnSpc>
                <a:spcPct val="100000"/>
              </a:lnSpc>
              <a:spcBef>
                <a:spcPts val="1600"/>
              </a:spcBef>
              <a:spcAft>
                <a:spcPts val="0"/>
              </a:spcAft>
              <a:buSzPts val="3000"/>
              <a:buNone/>
              <a:defRPr sz="3000"/>
            </a:lvl8pPr>
            <a:lvl9pPr lvl="8" algn="ctr">
              <a:lnSpc>
                <a:spcPct val="100000"/>
              </a:lnSpc>
              <a:spcBef>
                <a:spcPts val="1600"/>
              </a:spcBef>
              <a:spcAft>
                <a:spcPts val="160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6">
    <p:spTree>
      <p:nvGrpSpPr>
        <p:cNvPr id="106" name="Shape 106"/>
        <p:cNvGrpSpPr/>
        <p:nvPr/>
      </p:nvGrpSpPr>
      <p:grpSpPr>
        <a:xfrm>
          <a:off x="0" y="0"/>
          <a:ext cx="0" cy="0"/>
          <a:chOff x="0" y="0"/>
          <a:chExt cx="0" cy="0"/>
        </a:xfrm>
      </p:grpSpPr>
      <p:sp>
        <p:nvSpPr>
          <p:cNvPr id="107" name="Google Shape;107;p40"/>
          <p:cNvSpPr/>
          <p:nvPr/>
        </p:nvSpPr>
        <p:spPr>
          <a:xfrm>
            <a:off x="-1780950" y="19359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40"/>
          <p:cNvSpPr/>
          <p:nvPr/>
        </p:nvSpPr>
        <p:spPr>
          <a:xfrm>
            <a:off x="6014375" y="22089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40"/>
          <p:cNvSpPr/>
          <p:nvPr/>
        </p:nvSpPr>
        <p:spPr>
          <a:xfrm>
            <a:off x="3494550" y="-13804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40"/>
          <p:cNvSpPr txBox="1"/>
          <p:nvPr>
            <p:ph idx="1" type="body"/>
          </p:nvPr>
        </p:nvSpPr>
        <p:spPr>
          <a:xfrm>
            <a:off x="720000" y="1253275"/>
            <a:ext cx="3206400" cy="3378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1" name="Google Shape;111;p40"/>
          <p:cNvSpPr txBox="1"/>
          <p:nvPr>
            <p:ph idx="2" type="body"/>
          </p:nvPr>
        </p:nvSpPr>
        <p:spPr>
          <a:xfrm>
            <a:off x="4694500" y="1253275"/>
            <a:ext cx="3206400" cy="3378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0"/>
              </a:spcBef>
              <a:spcAft>
                <a:spcPts val="0"/>
              </a:spcAft>
              <a:buSzPts val="1400"/>
              <a:buChar char="●"/>
              <a:defRPr/>
            </a:lvl1pPr>
            <a:lvl2pPr indent="-317500" lvl="1" marL="914400" algn="l">
              <a:lnSpc>
                <a:spcPct val="115000"/>
              </a:lnSpc>
              <a:spcBef>
                <a:spcPts val="10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12" name="Google Shape;112;p40"/>
          <p:cNvSpPr txBox="1"/>
          <p:nvPr>
            <p:ph type="title"/>
          </p:nvPr>
        </p:nvSpPr>
        <p:spPr>
          <a:xfrm>
            <a:off x="720000" y="537216"/>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13" name="Shape 113"/>
        <p:cNvGrpSpPr/>
        <p:nvPr/>
      </p:nvGrpSpPr>
      <p:grpSpPr>
        <a:xfrm>
          <a:off x="0" y="0"/>
          <a:ext cx="0" cy="0"/>
          <a:chOff x="0" y="0"/>
          <a:chExt cx="0" cy="0"/>
        </a:xfrm>
      </p:grpSpPr>
      <p:sp>
        <p:nvSpPr>
          <p:cNvPr id="114" name="Google Shape;114;p41"/>
          <p:cNvSpPr/>
          <p:nvPr/>
        </p:nvSpPr>
        <p:spPr>
          <a:xfrm>
            <a:off x="-1238375" y="12069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5" name="Google Shape;115;p41"/>
          <p:cNvSpPr/>
          <p:nvPr/>
        </p:nvSpPr>
        <p:spPr>
          <a:xfrm>
            <a:off x="5328175" y="197715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41"/>
          <p:cNvSpPr/>
          <p:nvPr/>
        </p:nvSpPr>
        <p:spPr>
          <a:xfrm>
            <a:off x="7780200" y="-7740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41"/>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18" name="Google Shape;118;p41"/>
          <p:cNvSpPr txBox="1"/>
          <p:nvPr>
            <p:ph idx="2" type="title"/>
          </p:nvPr>
        </p:nvSpPr>
        <p:spPr>
          <a:xfrm>
            <a:off x="720000" y="2487188"/>
            <a:ext cx="3516900" cy="43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None/>
              <a:defRPr sz="2500"/>
            </a:lvl1pPr>
            <a:lvl2pPr lvl="1" algn="l">
              <a:lnSpc>
                <a:spcPct val="100000"/>
              </a:lnSpc>
              <a:spcBef>
                <a:spcPts val="0"/>
              </a:spcBef>
              <a:spcAft>
                <a:spcPts val="0"/>
              </a:spcAft>
              <a:buClr>
                <a:schemeClr val="dk1"/>
              </a:buClr>
              <a:buSzPts val="2000"/>
              <a:buNone/>
              <a:defRPr sz="2000">
                <a:solidFill>
                  <a:schemeClr val="dk1"/>
                </a:solidFill>
              </a:defRPr>
            </a:lvl2pPr>
            <a:lvl3pPr lvl="2" algn="l">
              <a:lnSpc>
                <a:spcPct val="100000"/>
              </a:lnSpc>
              <a:spcBef>
                <a:spcPts val="0"/>
              </a:spcBef>
              <a:spcAft>
                <a:spcPts val="0"/>
              </a:spcAft>
              <a:buClr>
                <a:schemeClr val="dk1"/>
              </a:buClr>
              <a:buSzPts val="2000"/>
              <a:buNone/>
              <a:defRPr sz="2000">
                <a:solidFill>
                  <a:schemeClr val="dk1"/>
                </a:solidFill>
              </a:defRPr>
            </a:lvl3pPr>
            <a:lvl4pPr lvl="3" algn="l">
              <a:lnSpc>
                <a:spcPct val="100000"/>
              </a:lnSpc>
              <a:spcBef>
                <a:spcPts val="0"/>
              </a:spcBef>
              <a:spcAft>
                <a:spcPts val="0"/>
              </a:spcAft>
              <a:buClr>
                <a:schemeClr val="dk1"/>
              </a:buClr>
              <a:buSzPts val="2000"/>
              <a:buNone/>
              <a:defRPr sz="2000">
                <a:solidFill>
                  <a:schemeClr val="dk1"/>
                </a:solidFill>
              </a:defRPr>
            </a:lvl4pPr>
            <a:lvl5pPr lvl="4" algn="l">
              <a:lnSpc>
                <a:spcPct val="100000"/>
              </a:lnSpc>
              <a:spcBef>
                <a:spcPts val="0"/>
              </a:spcBef>
              <a:spcAft>
                <a:spcPts val="0"/>
              </a:spcAft>
              <a:buClr>
                <a:schemeClr val="dk1"/>
              </a:buClr>
              <a:buSzPts val="2000"/>
              <a:buNone/>
              <a:defRPr sz="2000">
                <a:solidFill>
                  <a:schemeClr val="dk1"/>
                </a:solidFill>
              </a:defRPr>
            </a:lvl5pPr>
            <a:lvl6pPr lvl="5" algn="l">
              <a:lnSpc>
                <a:spcPct val="100000"/>
              </a:lnSpc>
              <a:spcBef>
                <a:spcPts val="0"/>
              </a:spcBef>
              <a:spcAft>
                <a:spcPts val="0"/>
              </a:spcAft>
              <a:buClr>
                <a:schemeClr val="dk1"/>
              </a:buClr>
              <a:buSzPts val="2000"/>
              <a:buNone/>
              <a:defRPr sz="2000">
                <a:solidFill>
                  <a:schemeClr val="dk1"/>
                </a:solidFill>
              </a:defRPr>
            </a:lvl6pPr>
            <a:lvl7pPr lvl="6" algn="l">
              <a:lnSpc>
                <a:spcPct val="100000"/>
              </a:lnSpc>
              <a:spcBef>
                <a:spcPts val="0"/>
              </a:spcBef>
              <a:spcAft>
                <a:spcPts val="0"/>
              </a:spcAft>
              <a:buClr>
                <a:schemeClr val="dk1"/>
              </a:buClr>
              <a:buSzPts val="2000"/>
              <a:buNone/>
              <a:defRPr sz="2000">
                <a:solidFill>
                  <a:schemeClr val="dk1"/>
                </a:solidFill>
              </a:defRPr>
            </a:lvl7pPr>
            <a:lvl8pPr lvl="7" algn="l">
              <a:lnSpc>
                <a:spcPct val="100000"/>
              </a:lnSpc>
              <a:spcBef>
                <a:spcPts val="0"/>
              </a:spcBef>
              <a:spcAft>
                <a:spcPts val="0"/>
              </a:spcAft>
              <a:buClr>
                <a:schemeClr val="dk1"/>
              </a:buClr>
              <a:buSzPts val="2000"/>
              <a:buNone/>
              <a:defRPr sz="2000">
                <a:solidFill>
                  <a:schemeClr val="dk1"/>
                </a:solidFill>
              </a:defRPr>
            </a:lvl8pPr>
            <a:lvl9pPr lvl="8" algn="l">
              <a:lnSpc>
                <a:spcPct val="100000"/>
              </a:lnSpc>
              <a:spcBef>
                <a:spcPts val="0"/>
              </a:spcBef>
              <a:spcAft>
                <a:spcPts val="0"/>
              </a:spcAft>
              <a:buClr>
                <a:schemeClr val="dk1"/>
              </a:buClr>
              <a:buSzPts val="2000"/>
              <a:buNone/>
              <a:defRPr sz="2000">
                <a:solidFill>
                  <a:schemeClr val="dk1"/>
                </a:solidFill>
              </a:defRPr>
            </a:lvl9pPr>
          </a:lstStyle>
          <a:p/>
        </p:txBody>
      </p:sp>
      <p:sp>
        <p:nvSpPr>
          <p:cNvPr id="119" name="Google Shape;119;p41"/>
          <p:cNvSpPr txBox="1"/>
          <p:nvPr>
            <p:ph idx="1" type="subTitle"/>
          </p:nvPr>
        </p:nvSpPr>
        <p:spPr>
          <a:xfrm>
            <a:off x="720000" y="1525863"/>
            <a:ext cx="3516900" cy="81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l">
              <a:lnSpc>
                <a:spcPct val="100000"/>
              </a:lnSpc>
              <a:spcBef>
                <a:spcPts val="1600"/>
              </a:spcBef>
              <a:spcAft>
                <a:spcPts val="0"/>
              </a:spcAft>
              <a:buClr>
                <a:schemeClr val="dk1"/>
              </a:buClr>
              <a:buSzPts val="1400"/>
              <a:buNone/>
              <a:defRPr>
                <a:solidFill>
                  <a:schemeClr val="dk1"/>
                </a:solidFill>
              </a:defRPr>
            </a:lvl2pPr>
            <a:lvl3pPr lvl="2" algn="l">
              <a:lnSpc>
                <a:spcPct val="100000"/>
              </a:lnSpc>
              <a:spcBef>
                <a:spcPts val="1600"/>
              </a:spcBef>
              <a:spcAft>
                <a:spcPts val="0"/>
              </a:spcAft>
              <a:buClr>
                <a:schemeClr val="dk1"/>
              </a:buClr>
              <a:buSzPts val="1400"/>
              <a:buNone/>
              <a:defRPr>
                <a:solidFill>
                  <a:schemeClr val="dk1"/>
                </a:solidFill>
              </a:defRPr>
            </a:lvl3pPr>
            <a:lvl4pPr lvl="3" algn="l">
              <a:lnSpc>
                <a:spcPct val="100000"/>
              </a:lnSpc>
              <a:spcBef>
                <a:spcPts val="1600"/>
              </a:spcBef>
              <a:spcAft>
                <a:spcPts val="0"/>
              </a:spcAft>
              <a:buClr>
                <a:schemeClr val="dk1"/>
              </a:buClr>
              <a:buSzPts val="1400"/>
              <a:buNone/>
              <a:defRPr>
                <a:solidFill>
                  <a:schemeClr val="dk1"/>
                </a:solidFill>
              </a:defRPr>
            </a:lvl4pPr>
            <a:lvl5pPr lvl="4" algn="l">
              <a:lnSpc>
                <a:spcPct val="100000"/>
              </a:lnSpc>
              <a:spcBef>
                <a:spcPts val="1600"/>
              </a:spcBef>
              <a:spcAft>
                <a:spcPts val="0"/>
              </a:spcAft>
              <a:buClr>
                <a:schemeClr val="dk1"/>
              </a:buClr>
              <a:buSzPts val="1400"/>
              <a:buNone/>
              <a:defRPr>
                <a:solidFill>
                  <a:schemeClr val="dk1"/>
                </a:solidFill>
              </a:defRPr>
            </a:lvl5pPr>
            <a:lvl6pPr lvl="5" algn="l">
              <a:lnSpc>
                <a:spcPct val="100000"/>
              </a:lnSpc>
              <a:spcBef>
                <a:spcPts val="1600"/>
              </a:spcBef>
              <a:spcAft>
                <a:spcPts val="0"/>
              </a:spcAft>
              <a:buClr>
                <a:schemeClr val="dk1"/>
              </a:buClr>
              <a:buSzPts val="1400"/>
              <a:buNone/>
              <a:defRPr>
                <a:solidFill>
                  <a:schemeClr val="dk1"/>
                </a:solidFill>
              </a:defRPr>
            </a:lvl6pPr>
            <a:lvl7pPr lvl="6" algn="l">
              <a:lnSpc>
                <a:spcPct val="100000"/>
              </a:lnSpc>
              <a:spcBef>
                <a:spcPts val="1600"/>
              </a:spcBef>
              <a:spcAft>
                <a:spcPts val="0"/>
              </a:spcAft>
              <a:buClr>
                <a:schemeClr val="dk1"/>
              </a:buClr>
              <a:buSzPts val="1400"/>
              <a:buNone/>
              <a:defRPr>
                <a:solidFill>
                  <a:schemeClr val="dk1"/>
                </a:solidFill>
              </a:defRPr>
            </a:lvl7pPr>
            <a:lvl8pPr lvl="7" algn="l">
              <a:lnSpc>
                <a:spcPct val="100000"/>
              </a:lnSpc>
              <a:spcBef>
                <a:spcPts val="1600"/>
              </a:spcBef>
              <a:spcAft>
                <a:spcPts val="0"/>
              </a:spcAft>
              <a:buClr>
                <a:schemeClr val="dk1"/>
              </a:buClr>
              <a:buSzPts val="1400"/>
              <a:buNone/>
              <a:defRPr>
                <a:solidFill>
                  <a:schemeClr val="dk1"/>
                </a:solidFill>
              </a:defRPr>
            </a:lvl8pPr>
            <a:lvl9pPr lvl="8" algn="l">
              <a:lnSpc>
                <a:spcPct val="100000"/>
              </a:lnSpc>
              <a:spcBef>
                <a:spcPts val="1600"/>
              </a:spcBef>
              <a:spcAft>
                <a:spcPts val="1600"/>
              </a:spcAft>
              <a:buClr>
                <a:schemeClr val="dk1"/>
              </a:buClr>
              <a:buSzPts val="1400"/>
              <a:buNone/>
              <a:defRPr>
                <a:solidFill>
                  <a:schemeClr val="dk1"/>
                </a:solidFill>
              </a:defRPr>
            </a:lvl9pPr>
          </a:lstStyle>
          <a:p/>
        </p:txBody>
      </p:sp>
      <p:sp>
        <p:nvSpPr>
          <p:cNvPr id="120" name="Google Shape;120;p41"/>
          <p:cNvSpPr txBox="1"/>
          <p:nvPr>
            <p:ph idx="3" type="title"/>
          </p:nvPr>
        </p:nvSpPr>
        <p:spPr>
          <a:xfrm>
            <a:off x="720000" y="4165188"/>
            <a:ext cx="3516900" cy="43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None/>
              <a:defRPr sz="2500"/>
            </a:lvl1pPr>
            <a:lvl2pPr lvl="1" algn="l">
              <a:lnSpc>
                <a:spcPct val="100000"/>
              </a:lnSpc>
              <a:spcBef>
                <a:spcPts val="0"/>
              </a:spcBef>
              <a:spcAft>
                <a:spcPts val="0"/>
              </a:spcAft>
              <a:buClr>
                <a:schemeClr val="dk1"/>
              </a:buClr>
              <a:buSzPts val="2000"/>
              <a:buNone/>
              <a:defRPr sz="2000">
                <a:solidFill>
                  <a:schemeClr val="dk1"/>
                </a:solidFill>
              </a:defRPr>
            </a:lvl2pPr>
            <a:lvl3pPr lvl="2" algn="l">
              <a:lnSpc>
                <a:spcPct val="100000"/>
              </a:lnSpc>
              <a:spcBef>
                <a:spcPts val="0"/>
              </a:spcBef>
              <a:spcAft>
                <a:spcPts val="0"/>
              </a:spcAft>
              <a:buClr>
                <a:schemeClr val="dk1"/>
              </a:buClr>
              <a:buSzPts val="2000"/>
              <a:buNone/>
              <a:defRPr sz="2000">
                <a:solidFill>
                  <a:schemeClr val="dk1"/>
                </a:solidFill>
              </a:defRPr>
            </a:lvl3pPr>
            <a:lvl4pPr lvl="3" algn="l">
              <a:lnSpc>
                <a:spcPct val="100000"/>
              </a:lnSpc>
              <a:spcBef>
                <a:spcPts val="0"/>
              </a:spcBef>
              <a:spcAft>
                <a:spcPts val="0"/>
              </a:spcAft>
              <a:buClr>
                <a:schemeClr val="dk1"/>
              </a:buClr>
              <a:buSzPts val="2000"/>
              <a:buNone/>
              <a:defRPr sz="2000">
                <a:solidFill>
                  <a:schemeClr val="dk1"/>
                </a:solidFill>
              </a:defRPr>
            </a:lvl4pPr>
            <a:lvl5pPr lvl="4" algn="l">
              <a:lnSpc>
                <a:spcPct val="100000"/>
              </a:lnSpc>
              <a:spcBef>
                <a:spcPts val="0"/>
              </a:spcBef>
              <a:spcAft>
                <a:spcPts val="0"/>
              </a:spcAft>
              <a:buClr>
                <a:schemeClr val="dk1"/>
              </a:buClr>
              <a:buSzPts val="2000"/>
              <a:buNone/>
              <a:defRPr sz="2000">
                <a:solidFill>
                  <a:schemeClr val="dk1"/>
                </a:solidFill>
              </a:defRPr>
            </a:lvl5pPr>
            <a:lvl6pPr lvl="5" algn="l">
              <a:lnSpc>
                <a:spcPct val="100000"/>
              </a:lnSpc>
              <a:spcBef>
                <a:spcPts val="0"/>
              </a:spcBef>
              <a:spcAft>
                <a:spcPts val="0"/>
              </a:spcAft>
              <a:buClr>
                <a:schemeClr val="dk1"/>
              </a:buClr>
              <a:buSzPts val="2000"/>
              <a:buNone/>
              <a:defRPr sz="2000">
                <a:solidFill>
                  <a:schemeClr val="dk1"/>
                </a:solidFill>
              </a:defRPr>
            </a:lvl6pPr>
            <a:lvl7pPr lvl="6" algn="l">
              <a:lnSpc>
                <a:spcPct val="100000"/>
              </a:lnSpc>
              <a:spcBef>
                <a:spcPts val="0"/>
              </a:spcBef>
              <a:spcAft>
                <a:spcPts val="0"/>
              </a:spcAft>
              <a:buClr>
                <a:schemeClr val="dk1"/>
              </a:buClr>
              <a:buSzPts val="2000"/>
              <a:buNone/>
              <a:defRPr sz="2000">
                <a:solidFill>
                  <a:schemeClr val="dk1"/>
                </a:solidFill>
              </a:defRPr>
            </a:lvl7pPr>
            <a:lvl8pPr lvl="7" algn="l">
              <a:lnSpc>
                <a:spcPct val="100000"/>
              </a:lnSpc>
              <a:spcBef>
                <a:spcPts val="0"/>
              </a:spcBef>
              <a:spcAft>
                <a:spcPts val="0"/>
              </a:spcAft>
              <a:buClr>
                <a:schemeClr val="dk1"/>
              </a:buClr>
              <a:buSzPts val="2000"/>
              <a:buNone/>
              <a:defRPr sz="2000">
                <a:solidFill>
                  <a:schemeClr val="dk1"/>
                </a:solidFill>
              </a:defRPr>
            </a:lvl8pPr>
            <a:lvl9pPr lvl="8" algn="l">
              <a:lnSpc>
                <a:spcPct val="100000"/>
              </a:lnSpc>
              <a:spcBef>
                <a:spcPts val="0"/>
              </a:spcBef>
              <a:spcAft>
                <a:spcPts val="0"/>
              </a:spcAft>
              <a:buClr>
                <a:schemeClr val="dk1"/>
              </a:buClr>
              <a:buSzPts val="2000"/>
              <a:buNone/>
              <a:defRPr sz="2000">
                <a:solidFill>
                  <a:schemeClr val="dk1"/>
                </a:solidFill>
              </a:defRPr>
            </a:lvl9pPr>
          </a:lstStyle>
          <a:p/>
        </p:txBody>
      </p:sp>
      <p:sp>
        <p:nvSpPr>
          <p:cNvPr id="121" name="Google Shape;121;p41"/>
          <p:cNvSpPr txBox="1"/>
          <p:nvPr>
            <p:ph idx="4" type="subTitle"/>
          </p:nvPr>
        </p:nvSpPr>
        <p:spPr>
          <a:xfrm>
            <a:off x="720000" y="3203863"/>
            <a:ext cx="3516900" cy="81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l">
              <a:lnSpc>
                <a:spcPct val="100000"/>
              </a:lnSpc>
              <a:spcBef>
                <a:spcPts val="1600"/>
              </a:spcBef>
              <a:spcAft>
                <a:spcPts val="0"/>
              </a:spcAft>
              <a:buClr>
                <a:schemeClr val="dk1"/>
              </a:buClr>
              <a:buSzPts val="1400"/>
              <a:buNone/>
              <a:defRPr>
                <a:solidFill>
                  <a:schemeClr val="dk1"/>
                </a:solidFill>
              </a:defRPr>
            </a:lvl2pPr>
            <a:lvl3pPr lvl="2" algn="l">
              <a:lnSpc>
                <a:spcPct val="100000"/>
              </a:lnSpc>
              <a:spcBef>
                <a:spcPts val="1600"/>
              </a:spcBef>
              <a:spcAft>
                <a:spcPts val="0"/>
              </a:spcAft>
              <a:buClr>
                <a:schemeClr val="dk1"/>
              </a:buClr>
              <a:buSzPts val="1400"/>
              <a:buNone/>
              <a:defRPr>
                <a:solidFill>
                  <a:schemeClr val="dk1"/>
                </a:solidFill>
              </a:defRPr>
            </a:lvl3pPr>
            <a:lvl4pPr lvl="3" algn="l">
              <a:lnSpc>
                <a:spcPct val="100000"/>
              </a:lnSpc>
              <a:spcBef>
                <a:spcPts val="1600"/>
              </a:spcBef>
              <a:spcAft>
                <a:spcPts val="0"/>
              </a:spcAft>
              <a:buClr>
                <a:schemeClr val="dk1"/>
              </a:buClr>
              <a:buSzPts val="1400"/>
              <a:buNone/>
              <a:defRPr>
                <a:solidFill>
                  <a:schemeClr val="dk1"/>
                </a:solidFill>
              </a:defRPr>
            </a:lvl4pPr>
            <a:lvl5pPr lvl="4" algn="l">
              <a:lnSpc>
                <a:spcPct val="100000"/>
              </a:lnSpc>
              <a:spcBef>
                <a:spcPts val="1600"/>
              </a:spcBef>
              <a:spcAft>
                <a:spcPts val="0"/>
              </a:spcAft>
              <a:buClr>
                <a:schemeClr val="dk1"/>
              </a:buClr>
              <a:buSzPts val="1400"/>
              <a:buNone/>
              <a:defRPr>
                <a:solidFill>
                  <a:schemeClr val="dk1"/>
                </a:solidFill>
              </a:defRPr>
            </a:lvl5pPr>
            <a:lvl6pPr lvl="5" algn="l">
              <a:lnSpc>
                <a:spcPct val="100000"/>
              </a:lnSpc>
              <a:spcBef>
                <a:spcPts val="1600"/>
              </a:spcBef>
              <a:spcAft>
                <a:spcPts val="0"/>
              </a:spcAft>
              <a:buClr>
                <a:schemeClr val="dk1"/>
              </a:buClr>
              <a:buSzPts val="1400"/>
              <a:buNone/>
              <a:defRPr>
                <a:solidFill>
                  <a:schemeClr val="dk1"/>
                </a:solidFill>
              </a:defRPr>
            </a:lvl6pPr>
            <a:lvl7pPr lvl="6" algn="l">
              <a:lnSpc>
                <a:spcPct val="100000"/>
              </a:lnSpc>
              <a:spcBef>
                <a:spcPts val="1600"/>
              </a:spcBef>
              <a:spcAft>
                <a:spcPts val="0"/>
              </a:spcAft>
              <a:buClr>
                <a:schemeClr val="dk1"/>
              </a:buClr>
              <a:buSzPts val="1400"/>
              <a:buNone/>
              <a:defRPr>
                <a:solidFill>
                  <a:schemeClr val="dk1"/>
                </a:solidFill>
              </a:defRPr>
            </a:lvl7pPr>
            <a:lvl8pPr lvl="7" algn="l">
              <a:lnSpc>
                <a:spcPct val="100000"/>
              </a:lnSpc>
              <a:spcBef>
                <a:spcPts val="1600"/>
              </a:spcBef>
              <a:spcAft>
                <a:spcPts val="0"/>
              </a:spcAft>
              <a:buClr>
                <a:schemeClr val="dk1"/>
              </a:buClr>
              <a:buSzPts val="1400"/>
              <a:buNone/>
              <a:defRPr>
                <a:solidFill>
                  <a:schemeClr val="dk1"/>
                </a:solidFill>
              </a:defRPr>
            </a:lvl8pPr>
            <a:lvl9pPr lvl="8" algn="l">
              <a:lnSpc>
                <a:spcPct val="100000"/>
              </a:lnSpc>
              <a:spcBef>
                <a:spcPts val="1600"/>
              </a:spcBef>
              <a:spcAft>
                <a:spcPts val="1600"/>
              </a:spcAft>
              <a:buClr>
                <a:schemeClr val="dk1"/>
              </a:buClr>
              <a:buSzPts val="1400"/>
              <a:buNone/>
              <a:defRPr>
                <a:solidFill>
                  <a:schemeClr val="dk1"/>
                </a:solidFill>
              </a:defRPr>
            </a:lvl9pPr>
          </a:lstStyle>
          <a:p/>
        </p:txBody>
      </p:sp>
      <p:sp>
        <p:nvSpPr>
          <p:cNvPr id="122" name="Google Shape;122;p41"/>
          <p:cNvSpPr txBox="1"/>
          <p:nvPr>
            <p:ph idx="5" type="title"/>
          </p:nvPr>
        </p:nvSpPr>
        <p:spPr>
          <a:xfrm>
            <a:off x="4907100" y="4165200"/>
            <a:ext cx="3516900" cy="438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000"/>
              <a:buNone/>
              <a:defRPr sz="2500"/>
            </a:lvl1pPr>
            <a:lvl2pPr lvl="1" algn="l">
              <a:lnSpc>
                <a:spcPct val="100000"/>
              </a:lnSpc>
              <a:spcBef>
                <a:spcPts val="0"/>
              </a:spcBef>
              <a:spcAft>
                <a:spcPts val="0"/>
              </a:spcAft>
              <a:buClr>
                <a:schemeClr val="dk1"/>
              </a:buClr>
              <a:buSzPts val="2000"/>
              <a:buNone/>
              <a:defRPr sz="2000">
                <a:solidFill>
                  <a:schemeClr val="dk1"/>
                </a:solidFill>
              </a:defRPr>
            </a:lvl2pPr>
            <a:lvl3pPr lvl="2" algn="l">
              <a:lnSpc>
                <a:spcPct val="100000"/>
              </a:lnSpc>
              <a:spcBef>
                <a:spcPts val="0"/>
              </a:spcBef>
              <a:spcAft>
                <a:spcPts val="0"/>
              </a:spcAft>
              <a:buClr>
                <a:schemeClr val="dk1"/>
              </a:buClr>
              <a:buSzPts val="2000"/>
              <a:buNone/>
              <a:defRPr sz="2000">
                <a:solidFill>
                  <a:schemeClr val="dk1"/>
                </a:solidFill>
              </a:defRPr>
            </a:lvl3pPr>
            <a:lvl4pPr lvl="3" algn="l">
              <a:lnSpc>
                <a:spcPct val="100000"/>
              </a:lnSpc>
              <a:spcBef>
                <a:spcPts val="0"/>
              </a:spcBef>
              <a:spcAft>
                <a:spcPts val="0"/>
              </a:spcAft>
              <a:buClr>
                <a:schemeClr val="dk1"/>
              </a:buClr>
              <a:buSzPts val="2000"/>
              <a:buNone/>
              <a:defRPr sz="2000">
                <a:solidFill>
                  <a:schemeClr val="dk1"/>
                </a:solidFill>
              </a:defRPr>
            </a:lvl4pPr>
            <a:lvl5pPr lvl="4" algn="l">
              <a:lnSpc>
                <a:spcPct val="100000"/>
              </a:lnSpc>
              <a:spcBef>
                <a:spcPts val="0"/>
              </a:spcBef>
              <a:spcAft>
                <a:spcPts val="0"/>
              </a:spcAft>
              <a:buClr>
                <a:schemeClr val="dk1"/>
              </a:buClr>
              <a:buSzPts val="2000"/>
              <a:buNone/>
              <a:defRPr sz="2000">
                <a:solidFill>
                  <a:schemeClr val="dk1"/>
                </a:solidFill>
              </a:defRPr>
            </a:lvl5pPr>
            <a:lvl6pPr lvl="5" algn="l">
              <a:lnSpc>
                <a:spcPct val="100000"/>
              </a:lnSpc>
              <a:spcBef>
                <a:spcPts val="0"/>
              </a:spcBef>
              <a:spcAft>
                <a:spcPts val="0"/>
              </a:spcAft>
              <a:buClr>
                <a:schemeClr val="dk1"/>
              </a:buClr>
              <a:buSzPts val="2000"/>
              <a:buNone/>
              <a:defRPr sz="2000">
                <a:solidFill>
                  <a:schemeClr val="dk1"/>
                </a:solidFill>
              </a:defRPr>
            </a:lvl6pPr>
            <a:lvl7pPr lvl="6" algn="l">
              <a:lnSpc>
                <a:spcPct val="100000"/>
              </a:lnSpc>
              <a:spcBef>
                <a:spcPts val="0"/>
              </a:spcBef>
              <a:spcAft>
                <a:spcPts val="0"/>
              </a:spcAft>
              <a:buClr>
                <a:schemeClr val="dk1"/>
              </a:buClr>
              <a:buSzPts val="2000"/>
              <a:buNone/>
              <a:defRPr sz="2000">
                <a:solidFill>
                  <a:schemeClr val="dk1"/>
                </a:solidFill>
              </a:defRPr>
            </a:lvl7pPr>
            <a:lvl8pPr lvl="7" algn="l">
              <a:lnSpc>
                <a:spcPct val="100000"/>
              </a:lnSpc>
              <a:spcBef>
                <a:spcPts val="0"/>
              </a:spcBef>
              <a:spcAft>
                <a:spcPts val="0"/>
              </a:spcAft>
              <a:buClr>
                <a:schemeClr val="dk1"/>
              </a:buClr>
              <a:buSzPts val="2000"/>
              <a:buNone/>
              <a:defRPr sz="2000">
                <a:solidFill>
                  <a:schemeClr val="dk1"/>
                </a:solidFill>
              </a:defRPr>
            </a:lvl8pPr>
            <a:lvl9pPr lvl="8" algn="l">
              <a:lnSpc>
                <a:spcPct val="100000"/>
              </a:lnSpc>
              <a:spcBef>
                <a:spcPts val="0"/>
              </a:spcBef>
              <a:spcAft>
                <a:spcPts val="0"/>
              </a:spcAft>
              <a:buClr>
                <a:schemeClr val="dk1"/>
              </a:buClr>
              <a:buSzPts val="2000"/>
              <a:buNone/>
              <a:defRPr sz="2000">
                <a:solidFill>
                  <a:schemeClr val="dk1"/>
                </a:solidFill>
              </a:defRPr>
            </a:lvl9pPr>
          </a:lstStyle>
          <a:p/>
        </p:txBody>
      </p:sp>
      <p:sp>
        <p:nvSpPr>
          <p:cNvPr id="123" name="Google Shape;123;p41"/>
          <p:cNvSpPr txBox="1"/>
          <p:nvPr>
            <p:ph idx="6" type="subTitle"/>
          </p:nvPr>
        </p:nvSpPr>
        <p:spPr>
          <a:xfrm>
            <a:off x="4907100" y="3203875"/>
            <a:ext cx="3516900" cy="8112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Clr>
                <a:schemeClr val="dk1"/>
              </a:buClr>
              <a:buSzPts val="1400"/>
              <a:buNone/>
              <a:defRPr sz="1400"/>
            </a:lvl1pPr>
            <a:lvl2pPr lvl="1" algn="l">
              <a:lnSpc>
                <a:spcPct val="100000"/>
              </a:lnSpc>
              <a:spcBef>
                <a:spcPts val="1600"/>
              </a:spcBef>
              <a:spcAft>
                <a:spcPts val="0"/>
              </a:spcAft>
              <a:buClr>
                <a:schemeClr val="dk1"/>
              </a:buClr>
              <a:buSzPts val="1400"/>
              <a:buNone/>
              <a:defRPr>
                <a:solidFill>
                  <a:schemeClr val="dk1"/>
                </a:solidFill>
              </a:defRPr>
            </a:lvl2pPr>
            <a:lvl3pPr lvl="2" algn="l">
              <a:lnSpc>
                <a:spcPct val="100000"/>
              </a:lnSpc>
              <a:spcBef>
                <a:spcPts val="1600"/>
              </a:spcBef>
              <a:spcAft>
                <a:spcPts val="0"/>
              </a:spcAft>
              <a:buClr>
                <a:schemeClr val="dk1"/>
              </a:buClr>
              <a:buSzPts val="1400"/>
              <a:buNone/>
              <a:defRPr>
                <a:solidFill>
                  <a:schemeClr val="dk1"/>
                </a:solidFill>
              </a:defRPr>
            </a:lvl3pPr>
            <a:lvl4pPr lvl="3" algn="l">
              <a:lnSpc>
                <a:spcPct val="100000"/>
              </a:lnSpc>
              <a:spcBef>
                <a:spcPts val="1600"/>
              </a:spcBef>
              <a:spcAft>
                <a:spcPts val="0"/>
              </a:spcAft>
              <a:buClr>
                <a:schemeClr val="dk1"/>
              </a:buClr>
              <a:buSzPts val="1400"/>
              <a:buNone/>
              <a:defRPr>
                <a:solidFill>
                  <a:schemeClr val="dk1"/>
                </a:solidFill>
              </a:defRPr>
            </a:lvl4pPr>
            <a:lvl5pPr lvl="4" algn="l">
              <a:lnSpc>
                <a:spcPct val="100000"/>
              </a:lnSpc>
              <a:spcBef>
                <a:spcPts val="1600"/>
              </a:spcBef>
              <a:spcAft>
                <a:spcPts val="0"/>
              </a:spcAft>
              <a:buClr>
                <a:schemeClr val="dk1"/>
              </a:buClr>
              <a:buSzPts val="1400"/>
              <a:buNone/>
              <a:defRPr>
                <a:solidFill>
                  <a:schemeClr val="dk1"/>
                </a:solidFill>
              </a:defRPr>
            </a:lvl5pPr>
            <a:lvl6pPr lvl="5" algn="l">
              <a:lnSpc>
                <a:spcPct val="100000"/>
              </a:lnSpc>
              <a:spcBef>
                <a:spcPts val="1600"/>
              </a:spcBef>
              <a:spcAft>
                <a:spcPts val="0"/>
              </a:spcAft>
              <a:buClr>
                <a:schemeClr val="dk1"/>
              </a:buClr>
              <a:buSzPts val="1400"/>
              <a:buNone/>
              <a:defRPr>
                <a:solidFill>
                  <a:schemeClr val="dk1"/>
                </a:solidFill>
              </a:defRPr>
            </a:lvl6pPr>
            <a:lvl7pPr lvl="6" algn="l">
              <a:lnSpc>
                <a:spcPct val="100000"/>
              </a:lnSpc>
              <a:spcBef>
                <a:spcPts val="1600"/>
              </a:spcBef>
              <a:spcAft>
                <a:spcPts val="0"/>
              </a:spcAft>
              <a:buClr>
                <a:schemeClr val="dk1"/>
              </a:buClr>
              <a:buSzPts val="1400"/>
              <a:buNone/>
              <a:defRPr>
                <a:solidFill>
                  <a:schemeClr val="dk1"/>
                </a:solidFill>
              </a:defRPr>
            </a:lvl7pPr>
            <a:lvl8pPr lvl="7" algn="l">
              <a:lnSpc>
                <a:spcPct val="100000"/>
              </a:lnSpc>
              <a:spcBef>
                <a:spcPts val="1600"/>
              </a:spcBef>
              <a:spcAft>
                <a:spcPts val="0"/>
              </a:spcAft>
              <a:buClr>
                <a:schemeClr val="dk1"/>
              </a:buClr>
              <a:buSzPts val="1400"/>
              <a:buNone/>
              <a:defRPr>
                <a:solidFill>
                  <a:schemeClr val="dk1"/>
                </a:solidFill>
              </a:defRPr>
            </a:lvl8pPr>
            <a:lvl9pPr lvl="8" algn="l">
              <a:lnSpc>
                <a:spcPct val="100000"/>
              </a:lnSpc>
              <a:spcBef>
                <a:spcPts val="1600"/>
              </a:spcBef>
              <a:spcAft>
                <a:spcPts val="1600"/>
              </a:spcAft>
              <a:buClr>
                <a:schemeClr val="dk1"/>
              </a:buClr>
              <a:buSzPts val="1400"/>
              <a:buNone/>
              <a:defRPr>
                <a:solidFill>
                  <a:schemeClr val="dk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24" name="Shape 124"/>
        <p:cNvGrpSpPr/>
        <p:nvPr/>
      </p:nvGrpSpPr>
      <p:grpSpPr>
        <a:xfrm>
          <a:off x="0" y="0"/>
          <a:ext cx="0" cy="0"/>
          <a:chOff x="0" y="0"/>
          <a:chExt cx="0" cy="0"/>
        </a:xfrm>
      </p:grpSpPr>
      <p:sp>
        <p:nvSpPr>
          <p:cNvPr id="125" name="Google Shape;125;p42"/>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42"/>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7" name="Google Shape;127;p42"/>
          <p:cNvSpPr/>
          <p:nvPr/>
        </p:nvSpPr>
        <p:spPr>
          <a:xfrm>
            <a:off x="-831775" y="38896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8" name="Google Shape;128;p42"/>
          <p:cNvSpPr txBox="1"/>
          <p:nvPr>
            <p:ph type="title"/>
          </p:nvPr>
        </p:nvSpPr>
        <p:spPr>
          <a:xfrm>
            <a:off x="1565513" y="1770689"/>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29" name="Google Shape;129;p42"/>
          <p:cNvSpPr txBox="1"/>
          <p:nvPr>
            <p:ph idx="1" type="subTitle"/>
          </p:nvPr>
        </p:nvSpPr>
        <p:spPr>
          <a:xfrm>
            <a:off x="1565513" y="2347430"/>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0" name="Google Shape;130;p42"/>
          <p:cNvSpPr txBox="1"/>
          <p:nvPr>
            <p:ph idx="2" type="title"/>
          </p:nvPr>
        </p:nvSpPr>
        <p:spPr>
          <a:xfrm>
            <a:off x="4954145" y="1770689"/>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1" name="Google Shape;131;p42"/>
          <p:cNvSpPr txBox="1"/>
          <p:nvPr>
            <p:ph idx="3" type="subTitle"/>
          </p:nvPr>
        </p:nvSpPr>
        <p:spPr>
          <a:xfrm>
            <a:off x="4954141" y="2347430"/>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2" name="Google Shape;132;p42"/>
          <p:cNvSpPr txBox="1"/>
          <p:nvPr>
            <p:ph idx="4" type="title"/>
          </p:nvPr>
        </p:nvSpPr>
        <p:spPr>
          <a:xfrm>
            <a:off x="1565513" y="3361964"/>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3" name="Google Shape;133;p42"/>
          <p:cNvSpPr txBox="1"/>
          <p:nvPr>
            <p:ph idx="5" type="subTitle"/>
          </p:nvPr>
        </p:nvSpPr>
        <p:spPr>
          <a:xfrm>
            <a:off x="1565513" y="3938705"/>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4" name="Google Shape;134;p42"/>
          <p:cNvSpPr txBox="1"/>
          <p:nvPr>
            <p:ph idx="6" type="title"/>
          </p:nvPr>
        </p:nvSpPr>
        <p:spPr>
          <a:xfrm>
            <a:off x="4954145" y="3361964"/>
            <a:ext cx="19782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35" name="Google Shape;135;p42"/>
          <p:cNvSpPr txBox="1"/>
          <p:nvPr>
            <p:ph idx="7" type="subTitle"/>
          </p:nvPr>
        </p:nvSpPr>
        <p:spPr>
          <a:xfrm>
            <a:off x="4954141" y="3938705"/>
            <a:ext cx="1978200" cy="665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36" name="Google Shape;136;p42"/>
          <p:cNvSpPr txBox="1"/>
          <p:nvPr>
            <p:ph idx="8" type="title"/>
          </p:nvPr>
        </p:nvSpPr>
        <p:spPr>
          <a:xfrm>
            <a:off x="720000" y="539400"/>
            <a:ext cx="7704000" cy="665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37" name="Shape 137"/>
        <p:cNvGrpSpPr/>
        <p:nvPr/>
      </p:nvGrpSpPr>
      <p:grpSpPr>
        <a:xfrm>
          <a:off x="0" y="0"/>
          <a:ext cx="0" cy="0"/>
          <a:chOff x="0" y="0"/>
          <a:chExt cx="0" cy="0"/>
        </a:xfrm>
      </p:grpSpPr>
      <p:sp>
        <p:nvSpPr>
          <p:cNvPr id="138" name="Google Shape;138;p43"/>
          <p:cNvSpPr/>
          <p:nvPr/>
        </p:nvSpPr>
        <p:spPr>
          <a:xfrm>
            <a:off x="6245975" y="-205275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43"/>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43"/>
          <p:cNvSpPr/>
          <p:nvPr/>
        </p:nvSpPr>
        <p:spPr>
          <a:xfrm>
            <a:off x="-821225" y="39335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1" name="Google Shape;141;p43"/>
          <p:cNvSpPr txBox="1"/>
          <p:nvPr>
            <p:ph type="title"/>
          </p:nvPr>
        </p:nvSpPr>
        <p:spPr>
          <a:xfrm>
            <a:off x="720000" y="1848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2" name="Google Shape;142;p43"/>
          <p:cNvSpPr txBox="1"/>
          <p:nvPr>
            <p:ph idx="1" type="subTitle"/>
          </p:nvPr>
        </p:nvSpPr>
        <p:spPr>
          <a:xfrm>
            <a:off x="720000" y="2478228"/>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3" name="Google Shape;143;p43"/>
          <p:cNvSpPr txBox="1"/>
          <p:nvPr>
            <p:ph idx="2" type="title"/>
          </p:nvPr>
        </p:nvSpPr>
        <p:spPr>
          <a:xfrm>
            <a:off x="3197798" y="1848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4" name="Google Shape;144;p43"/>
          <p:cNvSpPr txBox="1"/>
          <p:nvPr>
            <p:ph idx="3" type="subTitle"/>
          </p:nvPr>
        </p:nvSpPr>
        <p:spPr>
          <a:xfrm>
            <a:off x="3197798" y="2478228"/>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5" name="Google Shape;145;p43"/>
          <p:cNvSpPr txBox="1"/>
          <p:nvPr>
            <p:ph idx="4" type="title"/>
          </p:nvPr>
        </p:nvSpPr>
        <p:spPr>
          <a:xfrm>
            <a:off x="720000" y="32815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6" name="Google Shape;146;p43"/>
          <p:cNvSpPr txBox="1"/>
          <p:nvPr>
            <p:ph idx="5" type="subTitle"/>
          </p:nvPr>
        </p:nvSpPr>
        <p:spPr>
          <a:xfrm>
            <a:off x="720000" y="3911628"/>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7" name="Google Shape;147;p43"/>
          <p:cNvSpPr txBox="1"/>
          <p:nvPr>
            <p:ph idx="6" type="title"/>
          </p:nvPr>
        </p:nvSpPr>
        <p:spPr>
          <a:xfrm>
            <a:off x="3197798" y="32815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48" name="Google Shape;148;p43"/>
          <p:cNvSpPr txBox="1"/>
          <p:nvPr>
            <p:ph idx="7" type="subTitle"/>
          </p:nvPr>
        </p:nvSpPr>
        <p:spPr>
          <a:xfrm>
            <a:off x="3197798" y="3911628"/>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49" name="Google Shape;149;p43"/>
          <p:cNvSpPr txBox="1"/>
          <p:nvPr>
            <p:ph idx="8" type="title"/>
          </p:nvPr>
        </p:nvSpPr>
        <p:spPr>
          <a:xfrm>
            <a:off x="5675602" y="18481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0" name="Google Shape;150;p43"/>
          <p:cNvSpPr txBox="1"/>
          <p:nvPr>
            <p:ph idx="9" type="subTitle"/>
          </p:nvPr>
        </p:nvSpPr>
        <p:spPr>
          <a:xfrm>
            <a:off x="5675602" y="2478228"/>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1" name="Google Shape;151;p43"/>
          <p:cNvSpPr txBox="1"/>
          <p:nvPr>
            <p:ph idx="13" type="title"/>
          </p:nvPr>
        </p:nvSpPr>
        <p:spPr>
          <a:xfrm>
            <a:off x="5675602" y="3281575"/>
            <a:ext cx="1986000" cy="5277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152" name="Google Shape;152;p43"/>
          <p:cNvSpPr txBox="1"/>
          <p:nvPr>
            <p:ph idx="14" type="subTitle"/>
          </p:nvPr>
        </p:nvSpPr>
        <p:spPr>
          <a:xfrm>
            <a:off x="5675602" y="3911628"/>
            <a:ext cx="1986000" cy="48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53" name="Google Shape;153;p43"/>
          <p:cNvSpPr txBox="1"/>
          <p:nvPr>
            <p:ph idx="15"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6"/>
          <p:cNvSpPr/>
          <p:nvPr/>
        </p:nvSpPr>
        <p:spPr>
          <a:xfrm>
            <a:off x="-2626750" y="15591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6"/>
          <p:cNvSpPr/>
          <p:nvPr/>
        </p:nvSpPr>
        <p:spPr>
          <a:xfrm>
            <a:off x="6748450" y="2312275"/>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 name="Google Shape;17;p26"/>
          <p:cNvSpPr/>
          <p:nvPr/>
        </p:nvSpPr>
        <p:spPr>
          <a:xfrm>
            <a:off x="1652275" y="-133260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 name="Google Shape;18;p26"/>
          <p:cNvSpPr txBox="1"/>
          <p:nvPr>
            <p:ph type="title"/>
          </p:nvPr>
        </p:nvSpPr>
        <p:spPr>
          <a:xfrm>
            <a:off x="4995375" y="1918375"/>
            <a:ext cx="3303000" cy="841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sz="50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26"/>
          <p:cNvSpPr txBox="1"/>
          <p:nvPr>
            <p:ph idx="2" type="title"/>
          </p:nvPr>
        </p:nvSpPr>
        <p:spPr>
          <a:xfrm>
            <a:off x="3528375" y="1559100"/>
            <a:ext cx="1467000" cy="1284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000"/>
              <a:buNone/>
              <a:defRPr sz="8000"/>
            </a:lvl1pPr>
            <a:lvl2pPr lvl="1" algn="ctr">
              <a:lnSpc>
                <a:spcPct val="100000"/>
              </a:lnSpc>
              <a:spcBef>
                <a:spcPts val="0"/>
              </a:spcBef>
              <a:spcAft>
                <a:spcPts val="0"/>
              </a:spcAft>
              <a:buSzPts val="6000"/>
              <a:buNone/>
              <a:defRPr sz="6000"/>
            </a:lvl2pPr>
            <a:lvl3pPr lvl="2" algn="ctr">
              <a:lnSpc>
                <a:spcPct val="100000"/>
              </a:lnSpc>
              <a:spcBef>
                <a:spcPts val="0"/>
              </a:spcBef>
              <a:spcAft>
                <a:spcPts val="0"/>
              </a:spcAft>
              <a:buSzPts val="6000"/>
              <a:buNone/>
              <a:defRPr sz="6000"/>
            </a:lvl3pPr>
            <a:lvl4pPr lvl="3" algn="ctr">
              <a:lnSpc>
                <a:spcPct val="100000"/>
              </a:lnSpc>
              <a:spcBef>
                <a:spcPts val="0"/>
              </a:spcBef>
              <a:spcAft>
                <a:spcPts val="0"/>
              </a:spcAft>
              <a:buSzPts val="6000"/>
              <a:buNone/>
              <a:defRPr sz="6000"/>
            </a:lvl4pPr>
            <a:lvl5pPr lvl="4" algn="ctr">
              <a:lnSpc>
                <a:spcPct val="100000"/>
              </a:lnSpc>
              <a:spcBef>
                <a:spcPts val="0"/>
              </a:spcBef>
              <a:spcAft>
                <a:spcPts val="0"/>
              </a:spcAft>
              <a:buSzPts val="6000"/>
              <a:buNone/>
              <a:defRPr sz="6000"/>
            </a:lvl5pPr>
            <a:lvl6pPr lvl="5" algn="ctr">
              <a:lnSpc>
                <a:spcPct val="100000"/>
              </a:lnSpc>
              <a:spcBef>
                <a:spcPts val="0"/>
              </a:spcBef>
              <a:spcAft>
                <a:spcPts val="0"/>
              </a:spcAft>
              <a:buSzPts val="6000"/>
              <a:buNone/>
              <a:defRPr sz="6000"/>
            </a:lvl6pPr>
            <a:lvl7pPr lvl="6" algn="ctr">
              <a:lnSpc>
                <a:spcPct val="100000"/>
              </a:lnSpc>
              <a:spcBef>
                <a:spcPts val="0"/>
              </a:spcBef>
              <a:spcAft>
                <a:spcPts val="0"/>
              </a:spcAft>
              <a:buSzPts val="6000"/>
              <a:buNone/>
              <a:defRPr sz="6000"/>
            </a:lvl7pPr>
            <a:lvl8pPr lvl="7" algn="ctr">
              <a:lnSpc>
                <a:spcPct val="100000"/>
              </a:lnSpc>
              <a:spcBef>
                <a:spcPts val="0"/>
              </a:spcBef>
              <a:spcAft>
                <a:spcPts val="0"/>
              </a:spcAft>
              <a:buSzPts val="6000"/>
              <a:buNone/>
              <a:defRPr sz="6000"/>
            </a:lvl8pPr>
            <a:lvl9pPr lvl="8" algn="ctr">
              <a:lnSpc>
                <a:spcPct val="100000"/>
              </a:lnSpc>
              <a:spcBef>
                <a:spcPts val="0"/>
              </a:spcBef>
              <a:spcAft>
                <a:spcPts val="0"/>
              </a:spcAft>
              <a:buSzPts val="6000"/>
              <a:buNone/>
              <a:defRPr sz="6000"/>
            </a:lvl9pPr>
          </a:lstStyle>
          <a:p/>
        </p:txBody>
      </p:sp>
      <p:sp>
        <p:nvSpPr>
          <p:cNvPr id="20" name="Google Shape;20;p26"/>
          <p:cNvSpPr txBox="1"/>
          <p:nvPr>
            <p:ph idx="1" type="subTitle"/>
          </p:nvPr>
        </p:nvSpPr>
        <p:spPr>
          <a:xfrm>
            <a:off x="4995375" y="3158950"/>
            <a:ext cx="3303000" cy="599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160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54" name="Shape 154"/>
        <p:cNvGrpSpPr/>
        <p:nvPr/>
      </p:nvGrpSpPr>
      <p:grpSpPr>
        <a:xfrm>
          <a:off x="0" y="0"/>
          <a:ext cx="0" cy="0"/>
          <a:chOff x="0" y="0"/>
          <a:chExt cx="0" cy="0"/>
        </a:xfrm>
      </p:grpSpPr>
      <p:sp>
        <p:nvSpPr>
          <p:cNvPr id="155" name="Google Shape;155;p44"/>
          <p:cNvSpPr/>
          <p:nvPr/>
        </p:nvSpPr>
        <p:spPr>
          <a:xfrm>
            <a:off x="-2355450" y="22148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44"/>
          <p:cNvSpPr/>
          <p:nvPr/>
        </p:nvSpPr>
        <p:spPr>
          <a:xfrm>
            <a:off x="5695200" y="24878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44"/>
          <p:cNvSpPr/>
          <p:nvPr/>
        </p:nvSpPr>
        <p:spPr>
          <a:xfrm>
            <a:off x="2577850" y="-11925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44"/>
          <p:cNvSpPr txBox="1"/>
          <p:nvPr>
            <p:ph type="title"/>
          </p:nvPr>
        </p:nvSpPr>
        <p:spPr>
          <a:xfrm>
            <a:off x="1296298" y="1646275"/>
            <a:ext cx="2622900" cy="9342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6500"/>
              <a:buNone/>
              <a:defRPr sz="6500"/>
            </a:lvl1pPr>
            <a:lvl2pPr lvl="1" algn="ctr">
              <a:lnSpc>
                <a:spcPct val="100000"/>
              </a:lnSpc>
              <a:spcBef>
                <a:spcPts val="0"/>
              </a:spcBef>
              <a:spcAft>
                <a:spcPts val="0"/>
              </a:spcAft>
              <a:buSzPts val="6500"/>
              <a:buNone/>
              <a:defRPr sz="6500"/>
            </a:lvl2pPr>
            <a:lvl3pPr lvl="2" algn="ctr">
              <a:lnSpc>
                <a:spcPct val="100000"/>
              </a:lnSpc>
              <a:spcBef>
                <a:spcPts val="0"/>
              </a:spcBef>
              <a:spcAft>
                <a:spcPts val="0"/>
              </a:spcAft>
              <a:buSzPts val="6500"/>
              <a:buNone/>
              <a:defRPr sz="6500"/>
            </a:lvl3pPr>
            <a:lvl4pPr lvl="3" algn="ctr">
              <a:lnSpc>
                <a:spcPct val="100000"/>
              </a:lnSpc>
              <a:spcBef>
                <a:spcPts val="0"/>
              </a:spcBef>
              <a:spcAft>
                <a:spcPts val="0"/>
              </a:spcAft>
              <a:buSzPts val="6500"/>
              <a:buNone/>
              <a:defRPr sz="6500"/>
            </a:lvl4pPr>
            <a:lvl5pPr lvl="4" algn="ctr">
              <a:lnSpc>
                <a:spcPct val="100000"/>
              </a:lnSpc>
              <a:spcBef>
                <a:spcPts val="0"/>
              </a:spcBef>
              <a:spcAft>
                <a:spcPts val="0"/>
              </a:spcAft>
              <a:buSzPts val="6500"/>
              <a:buNone/>
              <a:defRPr sz="6500"/>
            </a:lvl5pPr>
            <a:lvl6pPr lvl="5" algn="ctr">
              <a:lnSpc>
                <a:spcPct val="100000"/>
              </a:lnSpc>
              <a:spcBef>
                <a:spcPts val="0"/>
              </a:spcBef>
              <a:spcAft>
                <a:spcPts val="0"/>
              </a:spcAft>
              <a:buSzPts val="6500"/>
              <a:buNone/>
              <a:defRPr sz="6500"/>
            </a:lvl6pPr>
            <a:lvl7pPr lvl="6" algn="ctr">
              <a:lnSpc>
                <a:spcPct val="100000"/>
              </a:lnSpc>
              <a:spcBef>
                <a:spcPts val="0"/>
              </a:spcBef>
              <a:spcAft>
                <a:spcPts val="0"/>
              </a:spcAft>
              <a:buSzPts val="6500"/>
              <a:buNone/>
              <a:defRPr sz="6500"/>
            </a:lvl7pPr>
            <a:lvl8pPr lvl="7" algn="ctr">
              <a:lnSpc>
                <a:spcPct val="100000"/>
              </a:lnSpc>
              <a:spcBef>
                <a:spcPts val="0"/>
              </a:spcBef>
              <a:spcAft>
                <a:spcPts val="0"/>
              </a:spcAft>
              <a:buSzPts val="6500"/>
              <a:buNone/>
              <a:defRPr sz="6500"/>
            </a:lvl8pPr>
            <a:lvl9pPr lvl="8" algn="ctr">
              <a:lnSpc>
                <a:spcPct val="100000"/>
              </a:lnSpc>
              <a:spcBef>
                <a:spcPts val="0"/>
              </a:spcBef>
              <a:spcAft>
                <a:spcPts val="0"/>
              </a:spcAft>
              <a:buSzPts val="6500"/>
              <a:buNone/>
              <a:defRPr sz="6500"/>
            </a:lvl9pPr>
          </a:lstStyle>
          <a:p/>
        </p:txBody>
      </p:sp>
      <p:sp>
        <p:nvSpPr>
          <p:cNvPr id="159" name="Google Shape;159;p44"/>
          <p:cNvSpPr txBox="1"/>
          <p:nvPr>
            <p:ph idx="1" type="subTitle"/>
          </p:nvPr>
        </p:nvSpPr>
        <p:spPr>
          <a:xfrm>
            <a:off x="1296150" y="2828275"/>
            <a:ext cx="2622900" cy="568500"/>
          </a:xfrm>
          <a:prstGeom prst="rect">
            <a:avLst/>
          </a:prstGeom>
          <a:noFill/>
          <a:ln>
            <a:noFill/>
          </a:ln>
        </p:spPr>
        <p:txBody>
          <a:bodyPr anchorCtr="0" anchor="ctr" bIns="91425" lIns="91425" spcFirstLastPara="1" rIns="91425" wrap="square" tIns="91425">
            <a:noAutofit/>
          </a:bodyPr>
          <a:lstStyle>
            <a:lvl1pPr lvl="0" algn="r">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60" name="Google Shape;160;p44"/>
          <p:cNvSpPr txBox="1"/>
          <p:nvPr>
            <p:ph idx="2" type="title"/>
          </p:nvPr>
        </p:nvSpPr>
        <p:spPr>
          <a:xfrm>
            <a:off x="5224798" y="2599950"/>
            <a:ext cx="2622900" cy="958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6500"/>
              <a:buNone/>
              <a:defRPr sz="6500"/>
            </a:lvl1pPr>
            <a:lvl2pPr lvl="1" algn="ctr">
              <a:lnSpc>
                <a:spcPct val="100000"/>
              </a:lnSpc>
              <a:spcBef>
                <a:spcPts val="0"/>
              </a:spcBef>
              <a:spcAft>
                <a:spcPts val="0"/>
              </a:spcAft>
              <a:buSzPts val="6500"/>
              <a:buNone/>
              <a:defRPr sz="6500"/>
            </a:lvl2pPr>
            <a:lvl3pPr lvl="2" algn="ctr">
              <a:lnSpc>
                <a:spcPct val="100000"/>
              </a:lnSpc>
              <a:spcBef>
                <a:spcPts val="0"/>
              </a:spcBef>
              <a:spcAft>
                <a:spcPts val="0"/>
              </a:spcAft>
              <a:buSzPts val="6500"/>
              <a:buNone/>
              <a:defRPr sz="6500"/>
            </a:lvl3pPr>
            <a:lvl4pPr lvl="3" algn="ctr">
              <a:lnSpc>
                <a:spcPct val="100000"/>
              </a:lnSpc>
              <a:spcBef>
                <a:spcPts val="0"/>
              </a:spcBef>
              <a:spcAft>
                <a:spcPts val="0"/>
              </a:spcAft>
              <a:buSzPts val="6500"/>
              <a:buNone/>
              <a:defRPr sz="6500"/>
            </a:lvl4pPr>
            <a:lvl5pPr lvl="4" algn="ctr">
              <a:lnSpc>
                <a:spcPct val="100000"/>
              </a:lnSpc>
              <a:spcBef>
                <a:spcPts val="0"/>
              </a:spcBef>
              <a:spcAft>
                <a:spcPts val="0"/>
              </a:spcAft>
              <a:buSzPts val="6500"/>
              <a:buNone/>
              <a:defRPr sz="6500"/>
            </a:lvl5pPr>
            <a:lvl6pPr lvl="5" algn="ctr">
              <a:lnSpc>
                <a:spcPct val="100000"/>
              </a:lnSpc>
              <a:spcBef>
                <a:spcPts val="0"/>
              </a:spcBef>
              <a:spcAft>
                <a:spcPts val="0"/>
              </a:spcAft>
              <a:buSzPts val="6500"/>
              <a:buNone/>
              <a:defRPr sz="6500"/>
            </a:lvl6pPr>
            <a:lvl7pPr lvl="6" algn="ctr">
              <a:lnSpc>
                <a:spcPct val="100000"/>
              </a:lnSpc>
              <a:spcBef>
                <a:spcPts val="0"/>
              </a:spcBef>
              <a:spcAft>
                <a:spcPts val="0"/>
              </a:spcAft>
              <a:buSzPts val="6500"/>
              <a:buNone/>
              <a:defRPr sz="6500"/>
            </a:lvl7pPr>
            <a:lvl8pPr lvl="7" algn="ctr">
              <a:lnSpc>
                <a:spcPct val="100000"/>
              </a:lnSpc>
              <a:spcBef>
                <a:spcPts val="0"/>
              </a:spcBef>
              <a:spcAft>
                <a:spcPts val="0"/>
              </a:spcAft>
              <a:buSzPts val="6500"/>
              <a:buNone/>
              <a:defRPr sz="6500"/>
            </a:lvl8pPr>
            <a:lvl9pPr lvl="8" algn="ctr">
              <a:lnSpc>
                <a:spcPct val="100000"/>
              </a:lnSpc>
              <a:spcBef>
                <a:spcPts val="0"/>
              </a:spcBef>
              <a:spcAft>
                <a:spcPts val="0"/>
              </a:spcAft>
              <a:buSzPts val="6500"/>
              <a:buNone/>
              <a:defRPr sz="6500"/>
            </a:lvl9pPr>
          </a:lstStyle>
          <a:p/>
        </p:txBody>
      </p:sp>
      <p:sp>
        <p:nvSpPr>
          <p:cNvPr id="161" name="Google Shape;161;p44"/>
          <p:cNvSpPr txBox="1"/>
          <p:nvPr>
            <p:ph idx="3" type="subTitle"/>
          </p:nvPr>
        </p:nvSpPr>
        <p:spPr>
          <a:xfrm>
            <a:off x="5224800" y="3782300"/>
            <a:ext cx="2622900" cy="568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15000"/>
              </a:lnSpc>
              <a:spcBef>
                <a:spcPts val="0"/>
              </a:spcBef>
              <a:spcAft>
                <a:spcPts val="0"/>
              </a:spcAft>
              <a:buSzPts val="1400"/>
              <a:buNone/>
              <a:defRPr/>
            </a:lvl2pPr>
            <a:lvl3pPr lvl="2" algn="ctr">
              <a:lnSpc>
                <a:spcPct val="115000"/>
              </a:lnSpc>
              <a:spcBef>
                <a:spcPts val="1600"/>
              </a:spcBef>
              <a:spcAft>
                <a:spcPts val="0"/>
              </a:spcAft>
              <a:buSzPts val="1400"/>
              <a:buNone/>
              <a:defRPr/>
            </a:lvl3pPr>
            <a:lvl4pPr lvl="3" algn="ctr">
              <a:lnSpc>
                <a:spcPct val="115000"/>
              </a:lnSpc>
              <a:spcBef>
                <a:spcPts val="1600"/>
              </a:spcBef>
              <a:spcAft>
                <a:spcPts val="0"/>
              </a:spcAft>
              <a:buSzPts val="1400"/>
              <a:buNone/>
              <a:defRPr/>
            </a:lvl4pPr>
            <a:lvl5pPr lvl="4" algn="ctr">
              <a:lnSpc>
                <a:spcPct val="115000"/>
              </a:lnSpc>
              <a:spcBef>
                <a:spcPts val="1600"/>
              </a:spcBef>
              <a:spcAft>
                <a:spcPts val="0"/>
              </a:spcAft>
              <a:buSzPts val="1400"/>
              <a:buNone/>
              <a:defRPr/>
            </a:lvl5pPr>
            <a:lvl6pPr lvl="5" algn="ctr">
              <a:lnSpc>
                <a:spcPct val="115000"/>
              </a:lnSpc>
              <a:spcBef>
                <a:spcPts val="1600"/>
              </a:spcBef>
              <a:spcAft>
                <a:spcPts val="0"/>
              </a:spcAft>
              <a:buSzPts val="1400"/>
              <a:buNone/>
              <a:defRPr/>
            </a:lvl6pPr>
            <a:lvl7pPr lvl="6" algn="ctr">
              <a:lnSpc>
                <a:spcPct val="115000"/>
              </a:lnSpc>
              <a:spcBef>
                <a:spcPts val="1600"/>
              </a:spcBef>
              <a:spcAft>
                <a:spcPts val="0"/>
              </a:spcAft>
              <a:buSzPts val="1400"/>
              <a:buNone/>
              <a:defRPr/>
            </a:lvl7pPr>
            <a:lvl8pPr lvl="7" algn="ctr">
              <a:lnSpc>
                <a:spcPct val="115000"/>
              </a:lnSpc>
              <a:spcBef>
                <a:spcPts val="1600"/>
              </a:spcBef>
              <a:spcAft>
                <a:spcPts val="0"/>
              </a:spcAft>
              <a:buSzPts val="1400"/>
              <a:buNone/>
              <a:defRPr/>
            </a:lvl8pPr>
            <a:lvl9pPr lvl="8" algn="ctr">
              <a:lnSpc>
                <a:spcPct val="115000"/>
              </a:lnSpc>
              <a:spcBef>
                <a:spcPts val="1600"/>
              </a:spcBef>
              <a:spcAft>
                <a:spcPts val="1600"/>
              </a:spcAft>
              <a:buSzPts val="1400"/>
              <a:buNone/>
              <a:defRPr/>
            </a:lvl9pPr>
          </a:lstStyle>
          <a:p/>
        </p:txBody>
      </p:sp>
      <p:sp>
        <p:nvSpPr>
          <p:cNvPr id="162" name="Google Shape;162;p44"/>
          <p:cNvSpPr txBox="1"/>
          <p:nvPr>
            <p:ph idx="4" type="title"/>
          </p:nvPr>
        </p:nvSpPr>
        <p:spPr>
          <a:xfrm>
            <a:off x="720000" y="537216"/>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63" name="Shape 163"/>
        <p:cNvGrpSpPr/>
        <p:nvPr/>
      </p:nvGrpSpPr>
      <p:grpSpPr>
        <a:xfrm>
          <a:off x="0" y="0"/>
          <a:ext cx="0" cy="0"/>
          <a:chOff x="0" y="0"/>
          <a:chExt cx="0" cy="0"/>
        </a:xfrm>
      </p:grpSpPr>
      <p:sp>
        <p:nvSpPr>
          <p:cNvPr id="164" name="Google Shape;164;p45"/>
          <p:cNvSpPr/>
          <p:nvPr/>
        </p:nvSpPr>
        <p:spPr>
          <a:xfrm>
            <a:off x="-1733100" y="23189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45"/>
          <p:cNvSpPr/>
          <p:nvPr/>
        </p:nvSpPr>
        <p:spPr>
          <a:xfrm>
            <a:off x="1673750" y="-2618775"/>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45"/>
          <p:cNvSpPr txBox="1"/>
          <p:nvPr>
            <p:ph type="title"/>
          </p:nvPr>
        </p:nvSpPr>
        <p:spPr>
          <a:xfrm>
            <a:off x="720000" y="537216"/>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3">
    <p:spTree>
      <p:nvGrpSpPr>
        <p:cNvPr id="167" name="Shape 167"/>
        <p:cNvGrpSpPr/>
        <p:nvPr/>
      </p:nvGrpSpPr>
      <p:grpSpPr>
        <a:xfrm>
          <a:off x="0" y="0"/>
          <a:ext cx="0" cy="0"/>
          <a:chOff x="0" y="0"/>
          <a:chExt cx="0" cy="0"/>
        </a:xfrm>
      </p:grpSpPr>
      <p:sp>
        <p:nvSpPr>
          <p:cNvPr id="168" name="Google Shape;168;p46"/>
          <p:cNvSpPr txBox="1"/>
          <p:nvPr>
            <p:ph type="title"/>
          </p:nvPr>
        </p:nvSpPr>
        <p:spPr>
          <a:xfrm>
            <a:off x="5855650" y="1619538"/>
            <a:ext cx="257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69" name="Google Shape;169;p46"/>
          <p:cNvSpPr txBox="1"/>
          <p:nvPr>
            <p:ph idx="1" type="subTitle"/>
          </p:nvPr>
        </p:nvSpPr>
        <p:spPr>
          <a:xfrm>
            <a:off x="5855400" y="2443663"/>
            <a:ext cx="2575500" cy="1080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70" name="Google Shape;170;p46"/>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46"/>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p46"/>
          <p:cNvSpPr/>
          <p:nvPr/>
        </p:nvSpPr>
        <p:spPr>
          <a:xfrm>
            <a:off x="-996775" y="377400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4">
    <p:spTree>
      <p:nvGrpSpPr>
        <p:cNvPr id="173" name="Shape 173"/>
        <p:cNvGrpSpPr/>
        <p:nvPr/>
      </p:nvGrpSpPr>
      <p:grpSpPr>
        <a:xfrm>
          <a:off x="0" y="0"/>
          <a:ext cx="0" cy="0"/>
          <a:chOff x="0" y="0"/>
          <a:chExt cx="0" cy="0"/>
        </a:xfrm>
      </p:grpSpPr>
      <p:sp>
        <p:nvSpPr>
          <p:cNvPr id="174" name="Google Shape;174;p47"/>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47"/>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47"/>
          <p:cNvSpPr/>
          <p:nvPr/>
        </p:nvSpPr>
        <p:spPr>
          <a:xfrm>
            <a:off x="-166950" y="38218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47"/>
          <p:cNvSpPr txBox="1"/>
          <p:nvPr>
            <p:ph type="title"/>
          </p:nvPr>
        </p:nvSpPr>
        <p:spPr>
          <a:xfrm>
            <a:off x="713100" y="1217050"/>
            <a:ext cx="3810900" cy="66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600"/>
              <a:buNone/>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78" name="Google Shape;178;p47"/>
          <p:cNvSpPr txBox="1"/>
          <p:nvPr>
            <p:ph idx="1" type="subTitle"/>
          </p:nvPr>
        </p:nvSpPr>
        <p:spPr>
          <a:xfrm>
            <a:off x="713100" y="2290500"/>
            <a:ext cx="3810900" cy="1336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
    <p:spTree>
      <p:nvGrpSpPr>
        <p:cNvPr id="179" name="Shape 179"/>
        <p:cNvGrpSpPr/>
        <p:nvPr/>
      </p:nvGrpSpPr>
      <p:grpSpPr>
        <a:xfrm>
          <a:off x="0" y="0"/>
          <a:ext cx="0" cy="0"/>
          <a:chOff x="0" y="0"/>
          <a:chExt cx="0" cy="0"/>
        </a:xfrm>
      </p:grpSpPr>
      <p:sp>
        <p:nvSpPr>
          <p:cNvPr id="180" name="Google Shape;180;p48"/>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48"/>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2" name="Google Shape;182;p48"/>
          <p:cNvSpPr/>
          <p:nvPr/>
        </p:nvSpPr>
        <p:spPr>
          <a:xfrm>
            <a:off x="4077925" y="-115705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48"/>
          <p:cNvSpPr txBox="1"/>
          <p:nvPr>
            <p:ph type="title"/>
          </p:nvPr>
        </p:nvSpPr>
        <p:spPr>
          <a:xfrm>
            <a:off x="720000" y="1049550"/>
            <a:ext cx="2936700" cy="87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6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184" name="Google Shape;184;p48"/>
          <p:cNvSpPr txBox="1"/>
          <p:nvPr>
            <p:ph idx="1" type="subTitle"/>
          </p:nvPr>
        </p:nvSpPr>
        <p:spPr>
          <a:xfrm>
            <a:off x="4625400" y="1854275"/>
            <a:ext cx="3805500" cy="7815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185" name="Google Shape;185;p48"/>
          <p:cNvSpPr txBox="1"/>
          <p:nvPr/>
        </p:nvSpPr>
        <p:spPr>
          <a:xfrm>
            <a:off x="4625525" y="3179250"/>
            <a:ext cx="3434700" cy="7653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rPr b="0" i="0" lang="en" sz="1100" u="none" cap="none" strike="noStrike">
                <a:solidFill>
                  <a:schemeClr val="lt1"/>
                </a:solidFill>
                <a:latin typeface="DM Sans"/>
                <a:ea typeface="DM Sans"/>
                <a:cs typeface="DM Sans"/>
                <a:sym typeface="DM Sans"/>
              </a:rPr>
              <a:t>CREDITS: This presentation template was created by </a:t>
            </a:r>
            <a:r>
              <a:rPr b="1" i="0" lang="en" sz="1100" u="none" cap="none" strike="noStrike">
                <a:solidFill>
                  <a:schemeClr val="lt1"/>
                </a:solidFill>
                <a:uFill>
                  <a:noFill/>
                </a:uFill>
                <a:latin typeface="DM Sans"/>
                <a:ea typeface="DM Sans"/>
                <a:cs typeface="DM Sans"/>
                <a:sym typeface="DM Sans"/>
                <a:hlinkClick r:id="rId2">
                  <a:extLst>
                    <a:ext uri="{A12FA001-AC4F-418D-AE19-62706E023703}">
                      <ahyp:hlinkClr val="tx"/>
                    </a:ext>
                  </a:extLst>
                </a:hlinkClick>
              </a:rPr>
              <a:t>Slidesgo</a:t>
            </a:r>
            <a:r>
              <a:rPr b="0" i="0" lang="en" sz="1100" u="none" cap="none" strike="noStrike">
                <a:solidFill>
                  <a:schemeClr val="lt1"/>
                </a:solidFill>
                <a:latin typeface="DM Sans"/>
                <a:ea typeface="DM Sans"/>
                <a:cs typeface="DM Sans"/>
                <a:sym typeface="DM Sans"/>
              </a:rPr>
              <a:t>, and includes icons by </a:t>
            </a:r>
            <a:r>
              <a:rPr b="1" i="0" lang="en" sz="1100" u="none" cap="none" strike="noStrike">
                <a:solidFill>
                  <a:schemeClr val="lt1"/>
                </a:solidFill>
                <a:uFill>
                  <a:noFill/>
                </a:uFill>
                <a:latin typeface="DM Sans"/>
                <a:ea typeface="DM Sans"/>
                <a:cs typeface="DM Sans"/>
                <a:sym typeface="DM Sans"/>
                <a:hlinkClick r:id="rId3">
                  <a:extLst>
                    <a:ext uri="{A12FA001-AC4F-418D-AE19-62706E023703}">
                      <ahyp:hlinkClr val="tx"/>
                    </a:ext>
                  </a:extLst>
                </a:hlinkClick>
              </a:rPr>
              <a:t>Flaticon</a:t>
            </a:r>
            <a:r>
              <a:rPr b="1" i="0" lang="en" sz="1100" u="none" cap="none" strike="noStrike">
                <a:solidFill>
                  <a:schemeClr val="lt1"/>
                </a:solidFill>
                <a:latin typeface="DM Sans"/>
                <a:ea typeface="DM Sans"/>
                <a:cs typeface="DM Sans"/>
                <a:sym typeface="DM Sans"/>
              </a:rPr>
              <a:t> </a:t>
            </a:r>
            <a:r>
              <a:rPr b="0" i="0" lang="en" sz="1100" u="none" cap="none" strike="noStrike">
                <a:solidFill>
                  <a:schemeClr val="lt1"/>
                </a:solidFill>
                <a:latin typeface="DM Sans"/>
                <a:ea typeface="DM Sans"/>
                <a:cs typeface="DM Sans"/>
                <a:sym typeface="DM Sans"/>
              </a:rPr>
              <a:t>and infographics &amp; images by </a:t>
            </a:r>
            <a:r>
              <a:rPr b="1" i="0" lang="en" sz="1100" u="none" cap="none" strike="noStrike">
                <a:solidFill>
                  <a:schemeClr val="lt1"/>
                </a:solidFill>
                <a:uFill>
                  <a:noFill/>
                </a:uFill>
                <a:latin typeface="DM Sans"/>
                <a:ea typeface="DM Sans"/>
                <a:cs typeface="DM Sans"/>
                <a:sym typeface="DM Sans"/>
                <a:hlinkClick r:id="rId4">
                  <a:extLst>
                    <a:ext uri="{A12FA001-AC4F-418D-AE19-62706E023703}">
                      <ahyp:hlinkClr val="tx"/>
                    </a:ext>
                  </a:extLst>
                </a:hlinkClick>
              </a:rPr>
              <a:t>Freepik</a:t>
            </a:r>
            <a:endParaRPr b="1" i="0" sz="1100" u="none" cap="none" strike="noStrike">
              <a:solidFill>
                <a:schemeClr val="lt1"/>
              </a:solidFill>
              <a:latin typeface="DM Sans"/>
              <a:ea typeface="DM Sans"/>
              <a:cs typeface="DM Sans"/>
              <a:sym typeface="DM Sans"/>
            </a:endParaRPr>
          </a:p>
        </p:txBody>
      </p:sp>
      <p:sp>
        <p:nvSpPr>
          <p:cNvPr id="186" name="Google Shape;186;p48"/>
          <p:cNvSpPr txBox="1"/>
          <p:nvPr>
            <p:ph idx="2" type="title"/>
          </p:nvPr>
        </p:nvSpPr>
        <p:spPr>
          <a:xfrm>
            <a:off x="4625525" y="1199700"/>
            <a:ext cx="38055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pic>
        <p:nvPicPr>
          <p:cNvPr id="187" name="Google Shape;187;p48"/>
          <p:cNvPicPr preferRelativeResize="0"/>
          <p:nvPr/>
        </p:nvPicPr>
        <p:blipFill rotWithShape="1">
          <a:blip r:embed="rId5">
            <a:alphaModFix/>
          </a:blip>
          <a:srcRect b="0" l="0" r="0" t="0"/>
          <a:stretch/>
        </p:blipFill>
        <p:spPr>
          <a:xfrm flipH="1" rot="7501989">
            <a:off x="7671076" y="3727457"/>
            <a:ext cx="1873699" cy="1006090"/>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88" name="Shape 188"/>
        <p:cNvGrpSpPr/>
        <p:nvPr/>
      </p:nvGrpSpPr>
      <p:grpSpPr>
        <a:xfrm>
          <a:off x="0" y="0"/>
          <a:ext cx="0" cy="0"/>
          <a:chOff x="0" y="0"/>
          <a:chExt cx="0" cy="0"/>
        </a:xfrm>
      </p:grpSpPr>
      <p:sp>
        <p:nvSpPr>
          <p:cNvPr id="189" name="Google Shape;189;p49"/>
          <p:cNvSpPr/>
          <p:nvPr/>
        </p:nvSpPr>
        <p:spPr>
          <a:xfrm>
            <a:off x="-1924650" y="178475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49"/>
          <p:cNvSpPr/>
          <p:nvPr/>
        </p:nvSpPr>
        <p:spPr>
          <a:xfrm>
            <a:off x="2393200" y="-94105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49"/>
          <p:cNvSpPr/>
          <p:nvPr/>
        </p:nvSpPr>
        <p:spPr>
          <a:xfrm>
            <a:off x="7591850" y="352182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92" name="Shape 192"/>
        <p:cNvGrpSpPr/>
        <p:nvPr/>
      </p:nvGrpSpPr>
      <p:grpSpPr>
        <a:xfrm>
          <a:off x="0" y="0"/>
          <a:ext cx="0" cy="0"/>
          <a:chOff x="0" y="0"/>
          <a:chExt cx="0" cy="0"/>
        </a:xfrm>
      </p:grpSpPr>
      <p:sp>
        <p:nvSpPr>
          <p:cNvPr id="193" name="Google Shape;193;p50"/>
          <p:cNvSpPr/>
          <p:nvPr/>
        </p:nvSpPr>
        <p:spPr>
          <a:xfrm>
            <a:off x="-129575" y="-4638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0"/>
          <p:cNvSpPr/>
          <p:nvPr/>
        </p:nvSpPr>
        <p:spPr>
          <a:xfrm>
            <a:off x="6333850" y="204080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27"/>
          <p:cNvSpPr/>
          <p:nvPr/>
        </p:nvSpPr>
        <p:spPr>
          <a:xfrm>
            <a:off x="-839450" y="222315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7"/>
          <p:cNvSpPr/>
          <p:nvPr/>
        </p:nvSpPr>
        <p:spPr>
          <a:xfrm>
            <a:off x="6716525" y="249615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7"/>
          <p:cNvSpPr/>
          <p:nvPr/>
        </p:nvSpPr>
        <p:spPr>
          <a:xfrm>
            <a:off x="5088800" y="-136452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7"/>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26" name="Google Shape;26;p27"/>
          <p:cNvSpPr txBox="1"/>
          <p:nvPr>
            <p:ph idx="1" type="body"/>
          </p:nvPr>
        </p:nvSpPr>
        <p:spPr>
          <a:xfrm>
            <a:off x="720000" y="1282250"/>
            <a:ext cx="7704000" cy="3321900"/>
          </a:xfrm>
          <a:prstGeom prst="rect">
            <a:avLst/>
          </a:prstGeom>
          <a:noFill/>
          <a:ln>
            <a:noFill/>
          </a:ln>
        </p:spPr>
        <p:txBody>
          <a:bodyPr anchorCtr="0" anchor="t" bIns="91425" lIns="91425" spcFirstLastPara="1" rIns="91425" wrap="square" tIns="91425">
            <a:noAutofit/>
          </a:bodyPr>
          <a:lstStyle>
            <a:lvl1pPr indent="-304800" lvl="0" marL="457200" algn="l">
              <a:lnSpc>
                <a:spcPct val="100000"/>
              </a:lnSpc>
              <a:spcBef>
                <a:spcPts val="0"/>
              </a:spcBef>
              <a:spcAft>
                <a:spcPts val="0"/>
              </a:spcAft>
              <a:buSzPts val="1200"/>
              <a:buAutoNum type="arabicPeriod"/>
              <a:defRPr sz="1100"/>
            </a:lvl1pPr>
            <a:lvl2pPr indent="-304800" lvl="1" marL="914400" algn="l">
              <a:lnSpc>
                <a:spcPct val="115000"/>
              </a:lnSpc>
              <a:spcBef>
                <a:spcPts val="1600"/>
              </a:spcBef>
              <a:spcAft>
                <a:spcPts val="0"/>
              </a:spcAft>
              <a:buSzPts val="1200"/>
              <a:buFont typeface="Roboto Condensed Light"/>
              <a:buAutoNum type="alphaLcPeriod"/>
              <a:defRPr/>
            </a:lvl2pPr>
            <a:lvl3pPr indent="-304800" lvl="2" marL="1371600" algn="l">
              <a:lnSpc>
                <a:spcPct val="115000"/>
              </a:lnSpc>
              <a:spcBef>
                <a:spcPts val="1600"/>
              </a:spcBef>
              <a:spcAft>
                <a:spcPts val="0"/>
              </a:spcAft>
              <a:buSzPts val="1200"/>
              <a:buFont typeface="Roboto Condensed Light"/>
              <a:buAutoNum type="romanLcPeriod"/>
              <a:defRPr/>
            </a:lvl3pPr>
            <a:lvl4pPr indent="-304800" lvl="3" marL="1828800" algn="l">
              <a:lnSpc>
                <a:spcPct val="115000"/>
              </a:lnSpc>
              <a:spcBef>
                <a:spcPts val="1600"/>
              </a:spcBef>
              <a:spcAft>
                <a:spcPts val="0"/>
              </a:spcAft>
              <a:buSzPts val="1200"/>
              <a:buFont typeface="Roboto Condensed Light"/>
              <a:buAutoNum type="arabicPeriod"/>
              <a:defRPr/>
            </a:lvl4pPr>
            <a:lvl5pPr indent="-304800" lvl="4" marL="2286000" algn="l">
              <a:lnSpc>
                <a:spcPct val="115000"/>
              </a:lnSpc>
              <a:spcBef>
                <a:spcPts val="1600"/>
              </a:spcBef>
              <a:spcAft>
                <a:spcPts val="0"/>
              </a:spcAft>
              <a:buSzPts val="1200"/>
              <a:buFont typeface="Roboto Condensed Light"/>
              <a:buAutoNum type="alphaLcPeriod"/>
              <a:defRPr/>
            </a:lvl5pPr>
            <a:lvl6pPr indent="-304800" lvl="5" marL="2743200" algn="l">
              <a:lnSpc>
                <a:spcPct val="115000"/>
              </a:lnSpc>
              <a:spcBef>
                <a:spcPts val="1600"/>
              </a:spcBef>
              <a:spcAft>
                <a:spcPts val="0"/>
              </a:spcAft>
              <a:buSzPts val="1200"/>
              <a:buFont typeface="Roboto Condensed Light"/>
              <a:buAutoNum type="romanLcPeriod"/>
              <a:defRPr/>
            </a:lvl6pPr>
            <a:lvl7pPr indent="-304800" lvl="6" marL="3200400" algn="l">
              <a:lnSpc>
                <a:spcPct val="115000"/>
              </a:lnSpc>
              <a:spcBef>
                <a:spcPts val="1600"/>
              </a:spcBef>
              <a:spcAft>
                <a:spcPts val="0"/>
              </a:spcAft>
              <a:buSzPts val="1200"/>
              <a:buFont typeface="Roboto Condensed Light"/>
              <a:buAutoNum type="arabicPeriod"/>
              <a:defRPr/>
            </a:lvl7pPr>
            <a:lvl8pPr indent="-304800" lvl="7" marL="3657600" algn="l">
              <a:lnSpc>
                <a:spcPct val="115000"/>
              </a:lnSpc>
              <a:spcBef>
                <a:spcPts val="1600"/>
              </a:spcBef>
              <a:spcAft>
                <a:spcPts val="0"/>
              </a:spcAft>
              <a:buSzPts val="1200"/>
              <a:buFont typeface="Roboto Condensed Light"/>
              <a:buAutoNum type="alphaLcPeriod"/>
              <a:defRPr/>
            </a:lvl8pPr>
            <a:lvl9pPr indent="-304800" lvl="8" marL="4114800" algn="l">
              <a:lnSpc>
                <a:spcPct val="115000"/>
              </a:lnSpc>
              <a:spcBef>
                <a:spcPts val="1600"/>
              </a:spcBef>
              <a:spcAft>
                <a:spcPts val="1600"/>
              </a:spcAft>
              <a:buSzPts val="1200"/>
              <a:buFont typeface="Roboto Condensed Light"/>
              <a:buAutoNum type="romanLcPeriod"/>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27" name="Shape 27"/>
        <p:cNvGrpSpPr/>
        <p:nvPr/>
      </p:nvGrpSpPr>
      <p:grpSpPr>
        <a:xfrm>
          <a:off x="0" y="0"/>
          <a:ext cx="0" cy="0"/>
          <a:chOff x="0" y="0"/>
          <a:chExt cx="0" cy="0"/>
        </a:xfrm>
      </p:grpSpPr>
      <p:sp>
        <p:nvSpPr>
          <p:cNvPr id="28" name="Google Shape;28;p28"/>
          <p:cNvSpPr/>
          <p:nvPr/>
        </p:nvSpPr>
        <p:spPr>
          <a:xfrm>
            <a:off x="-1892675" y="172395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8"/>
          <p:cNvSpPr/>
          <p:nvPr/>
        </p:nvSpPr>
        <p:spPr>
          <a:xfrm>
            <a:off x="5419175" y="24396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p28"/>
          <p:cNvSpPr/>
          <p:nvPr/>
        </p:nvSpPr>
        <p:spPr>
          <a:xfrm>
            <a:off x="6312050" y="-86982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p28"/>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32" name="Google Shape;32;p28"/>
          <p:cNvSpPr txBox="1"/>
          <p:nvPr>
            <p:ph idx="2" type="title"/>
          </p:nvPr>
        </p:nvSpPr>
        <p:spPr>
          <a:xfrm>
            <a:off x="1381613" y="1853075"/>
            <a:ext cx="23055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3" name="Google Shape;33;p28"/>
          <p:cNvSpPr txBox="1"/>
          <p:nvPr>
            <p:ph idx="1" type="subTitle"/>
          </p:nvPr>
        </p:nvSpPr>
        <p:spPr>
          <a:xfrm>
            <a:off x="1381613" y="2439600"/>
            <a:ext cx="2305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4" name="Google Shape;34;p28"/>
          <p:cNvSpPr txBox="1"/>
          <p:nvPr>
            <p:ph idx="3" type="title"/>
          </p:nvPr>
        </p:nvSpPr>
        <p:spPr>
          <a:xfrm>
            <a:off x="4685903" y="1853075"/>
            <a:ext cx="23055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5" name="Google Shape;35;p28"/>
          <p:cNvSpPr txBox="1"/>
          <p:nvPr>
            <p:ph idx="4" type="subTitle"/>
          </p:nvPr>
        </p:nvSpPr>
        <p:spPr>
          <a:xfrm>
            <a:off x="4685903" y="2439600"/>
            <a:ext cx="2305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6" name="Google Shape;36;p28"/>
          <p:cNvSpPr txBox="1"/>
          <p:nvPr>
            <p:ph idx="5" type="title"/>
          </p:nvPr>
        </p:nvSpPr>
        <p:spPr>
          <a:xfrm>
            <a:off x="1381613" y="3532775"/>
            <a:ext cx="23055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7" name="Google Shape;37;p28"/>
          <p:cNvSpPr txBox="1"/>
          <p:nvPr>
            <p:ph idx="6" type="subTitle"/>
          </p:nvPr>
        </p:nvSpPr>
        <p:spPr>
          <a:xfrm>
            <a:off x="1381613" y="4119300"/>
            <a:ext cx="2305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38" name="Google Shape;38;p28"/>
          <p:cNvSpPr txBox="1"/>
          <p:nvPr>
            <p:ph idx="7" type="title"/>
          </p:nvPr>
        </p:nvSpPr>
        <p:spPr>
          <a:xfrm>
            <a:off x="4685903" y="3532775"/>
            <a:ext cx="23055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 name="Google Shape;39;p28"/>
          <p:cNvSpPr txBox="1"/>
          <p:nvPr>
            <p:ph idx="8" type="subTitle"/>
          </p:nvPr>
        </p:nvSpPr>
        <p:spPr>
          <a:xfrm>
            <a:off x="4685903" y="4119300"/>
            <a:ext cx="2305500" cy="484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40" name="Google Shape;40;p28"/>
          <p:cNvSpPr txBox="1"/>
          <p:nvPr>
            <p:ph idx="9" type="title"/>
          </p:nvPr>
        </p:nvSpPr>
        <p:spPr>
          <a:xfrm>
            <a:off x="713100" y="3532775"/>
            <a:ext cx="509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500"/>
              <a:buNone/>
              <a:defRPr b="1" sz="2500"/>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p:txBody>
      </p:sp>
      <p:sp>
        <p:nvSpPr>
          <p:cNvPr id="41" name="Google Shape;41;p28"/>
          <p:cNvSpPr txBox="1"/>
          <p:nvPr>
            <p:ph idx="13" type="title"/>
          </p:nvPr>
        </p:nvSpPr>
        <p:spPr>
          <a:xfrm>
            <a:off x="713100" y="1853075"/>
            <a:ext cx="509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500"/>
              <a:buNone/>
              <a:defRPr b="1" sz="2500"/>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p:txBody>
      </p:sp>
      <p:sp>
        <p:nvSpPr>
          <p:cNvPr id="42" name="Google Shape;42;p28"/>
          <p:cNvSpPr txBox="1"/>
          <p:nvPr>
            <p:ph idx="14" type="title"/>
          </p:nvPr>
        </p:nvSpPr>
        <p:spPr>
          <a:xfrm>
            <a:off x="4020400" y="1853075"/>
            <a:ext cx="509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500"/>
              <a:buNone/>
              <a:defRPr b="1" sz="2500"/>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p:txBody>
      </p:sp>
      <p:sp>
        <p:nvSpPr>
          <p:cNvPr id="43" name="Google Shape;43;p28"/>
          <p:cNvSpPr txBox="1"/>
          <p:nvPr>
            <p:ph idx="15" type="title"/>
          </p:nvPr>
        </p:nvSpPr>
        <p:spPr>
          <a:xfrm>
            <a:off x="4020400" y="3532775"/>
            <a:ext cx="509100" cy="52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dk1"/>
              </a:buClr>
              <a:buSzPts val="2500"/>
              <a:buNone/>
              <a:defRPr b="1" sz="2500"/>
            </a:lvl1pPr>
            <a:lvl2pPr lvl="1" algn="l">
              <a:lnSpc>
                <a:spcPct val="100000"/>
              </a:lnSpc>
              <a:spcBef>
                <a:spcPts val="0"/>
              </a:spcBef>
              <a:spcAft>
                <a:spcPts val="0"/>
              </a:spcAft>
              <a:buClr>
                <a:schemeClr val="dk1"/>
              </a:buClr>
              <a:buSzPts val="2500"/>
              <a:buNone/>
              <a:defRPr sz="2500">
                <a:solidFill>
                  <a:schemeClr val="dk1"/>
                </a:solidFill>
              </a:defRPr>
            </a:lvl2pPr>
            <a:lvl3pPr lvl="2" algn="l">
              <a:lnSpc>
                <a:spcPct val="100000"/>
              </a:lnSpc>
              <a:spcBef>
                <a:spcPts val="0"/>
              </a:spcBef>
              <a:spcAft>
                <a:spcPts val="0"/>
              </a:spcAft>
              <a:buClr>
                <a:schemeClr val="dk1"/>
              </a:buClr>
              <a:buSzPts val="2500"/>
              <a:buNone/>
              <a:defRPr sz="2500">
                <a:solidFill>
                  <a:schemeClr val="dk1"/>
                </a:solidFill>
              </a:defRPr>
            </a:lvl3pPr>
            <a:lvl4pPr lvl="3" algn="l">
              <a:lnSpc>
                <a:spcPct val="100000"/>
              </a:lnSpc>
              <a:spcBef>
                <a:spcPts val="0"/>
              </a:spcBef>
              <a:spcAft>
                <a:spcPts val="0"/>
              </a:spcAft>
              <a:buClr>
                <a:schemeClr val="dk1"/>
              </a:buClr>
              <a:buSzPts val="2500"/>
              <a:buNone/>
              <a:defRPr sz="2500">
                <a:solidFill>
                  <a:schemeClr val="dk1"/>
                </a:solidFill>
              </a:defRPr>
            </a:lvl4pPr>
            <a:lvl5pPr lvl="4" algn="l">
              <a:lnSpc>
                <a:spcPct val="100000"/>
              </a:lnSpc>
              <a:spcBef>
                <a:spcPts val="0"/>
              </a:spcBef>
              <a:spcAft>
                <a:spcPts val="0"/>
              </a:spcAft>
              <a:buClr>
                <a:schemeClr val="dk1"/>
              </a:buClr>
              <a:buSzPts val="2500"/>
              <a:buNone/>
              <a:defRPr sz="2500">
                <a:solidFill>
                  <a:schemeClr val="dk1"/>
                </a:solidFill>
              </a:defRPr>
            </a:lvl5pPr>
            <a:lvl6pPr lvl="5" algn="l">
              <a:lnSpc>
                <a:spcPct val="100000"/>
              </a:lnSpc>
              <a:spcBef>
                <a:spcPts val="0"/>
              </a:spcBef>
              <a:spcAft>
                <a:spcPts val="0"/>
              </a:spcAft>
              <a:buClr>
                <a:schemeClr val="dk1"/>
              </a:buClr>
              <a:buSzPts val="2500"/>
              <a:buNone/>
              <a:defRPr sz="2500">
                <a:solidFill>
                  <a:schemeClr val="dk1"/>
                </a:solidFill>
              </a:defRPr>
            </a:lvl6pPr>
            <a:lvl7pPr lvl="6" algn="l">
              <a:lnSpc>
                <a:spcPct val="100000"/>
              </a:lnSpc>
              <a:spcBef>
                <a:spcPts val="0"/>
              </a:spcBef>
              <a:spcAft>
                <a:spcPts val="0"/>
              </a:spcAft>
              <a:buClr>
                <a:schemeClr val="dk1"/>
              </a:buClr>
              <a:buSzPts val="2500"/>
              <a:buNone/>
              <a:defRPr sz="2500">
                <a:solidFill>
                  <a:schemeClr val="dk1"/>
                </a:solidFill>
              </a:defRPr>
            </a:lvl7pPr>
            <a:lvl8pPr lvl="7" algn="l">
              <a:lnSpc>
                <a:spcPct val="100000"/>
              </a:lnSpc>
              <a:spcBef>
                <a:spcPts val="0"/>
              </a:spcBef>
              <a:spcAft>
                <a:spcPts val="0"/>
              </a:spcAft>
              <a:buClr>
                <a:schemeClr val="dk1"/>
              </a:buClr>
              <a:buSzPts val="2500"/>
              <a:buNone/>
              <a:defRPr sz="2500">
                <a:solidFill>
                  <a:schemeClr val="dk1"/>
                </a:solidFill>
              </a:defRPr>
            </a:lvl8pPr>
            <a:lvl9pPr lvl="8" algn="l">
              <a:lnSpc>
                <a:spcPct val="100000"/>
              </a:lnSpc>
              <a:spcBef>
                <a:spcPts val="0"/>
              </a:spcBef>
              <a:spcAft>
                <a:spcPts val="0"/>
              </a:spcAft>
              <a:buClr>
                <a:schemeClr val="dk1"/>
              </a:buClr>
              <a:buSzPts val="2500"/>
              <a:buNone/>
              <a:defRPr sz="25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44" name="Shape 44"/>
        <p:cNvGrpSpPr/>
        <p:nvPr/>
      </p:nvGrpSpPr>
      <p:grpSpPr>
        <a:xfrm>
          <a:off x="0" y="0"/>
          <a:ext cx="0" cy="0"/>
          <a:chOff x="0" y="0"/>
          <a:chExt cx="0" cy="0"/>
        </a:xfrm>
      </p:grpSpPr>
      <p:sp>
        <p:nvSpPr>
          <p:cNvPr id="45" name="Google Shape;45;p29"/>
          <p:cNvSpPr/>
          <p:nvPr/>
        </p:nvSpPr>
        <p:spPr>
          <a:xfrm>
            <a:off x="-2371425" y="2318925"/>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9"/>
          <p:cNvSpPr/>
          <p:nvPr/>
        </p:nvSpPr>
        <p:spPr>
          <a:xfrm>
            <a:off x="5088800" y="34453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7" name="Google Shape;47;p29"/>
          <p:cNvSpPr/>
          <p:nvPr/>
        </p:nvSpPr>
        <p:spPr>
          <a:xfrm>
            <a:off x="7780200" y="-774075"/>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 name="Google Shape;48;p29"/>
          <p:cNvSpPr txBox="1"/>
          <p:nvPr>
            <p:ph type="title"/>
          </p:nvPr>
        </p:nvSpPr>
        <p:spPr>
          <a:xfrm>
            <a:off x="720000" y="537216"/>
            <a:ext cx="7704000" cy="667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3500"/>
              <a:buNone/>
              <a:defRPr/>
            </a:lvl1pPr>
            <a:lvl2pPr lvl="1" algn="ctr">
              <a:lnSpc>
                <a:spcPct val="100000"/>
              </a:lnSpc>
              <a:spcBef>
                <a:spcPts val="0"/>
              </a:spcBef>
              <a:spcAft>
                <a:spcPts val="0"/>
              </a:spcAft>
              <a:buSzPts val="3500"/>
              <a:buNone/>
              <a:defRPr/>
            </a:lvl2pPr>
            <a:lvl3pPr lvl="2" algn="ctr">
              <a:lnSpc>
                <a:spcPct val="100000"/>
              </a:lnSpc>
              <a:spcBef>
                <a:spcPts val="0"/>
              </a:spcBef>
              <a:spcAft>
                <a:spcPts val="0"/>
              </a:spcAft>
              <a:buSzPts val="3500"/>
              <a:buNone/>
              <a:defRPr/>
            </a:lvl3pPr>
            <a:lvl4pPr lvl="3" algn="ctr">
              <a:lnSpc>
                <a:spcPct val="100000"/>
              </a:lnSpc>
              <a:spcBef>
                <a:spcPts val="0"/>
              </a:spcBef>
              <a:spcAft>
                <a:spcPts val="0"/>
              </a:spcAft>
              <a:buSzPts val="3500"/>
              <a:buNone/>
              <a:defRPr/>
            </a:lvl4pPr>
            <a:lvl5pPr lvl="4" algn="ctr">
              <a:lnSpc>
                <a:spcPct val="100000"/>
              </a:lnSpc>
              <a:spcBef>
                <a:spcPts val="0"/>
              </a:spcBef>
              <a:spcAft>
                <a:spcPts val="0"/>
              </a:spcAft>
              <a:buSzPts val="3500"/>
              <a:buNone/>
              <a:defRPr/>
            </a:lvl5pPr>
            <a:lvl6pPr lvl="5" algn="ctr">
              <a:lnSpc>
                <a:spcPct val="100000"/>
              </a:lnSpc>
              <a:spcBef>
                <a:spcPts val="0"/>
              </a:spcBef>
              <a:spcAft>
                <a:spcPts val="0"/>
              </a:spcAft>
              <a:buSzPts val="3500"/>
              <a:buNone/>
              <a:defRPr/>
            </a:lvl6pPr>
            <a:lvl7pPr lvl="6" algn="ctr">
              <a:lnSpc>
                <a:spcPct val="100000"/>
              </a:lnSpc>
              <a:spcBef>
                <a:spcPts val="0"/>
              </a:spcBef>
              <a:spcAft>
                <a:spcPts val="0"/>
              </a:spcAft>
              <a:buSzPts val="3500"/>
              <a:buNone/>
              <a:defRPr/>
            </a:lvl7pPr>
            <a:lvl8pPr lvl="7" algn="ctr">
              <a:lnSpc>
                <a:spcPct val="100000"/>
              </a:lnSpc>
              <a:spcBef>
                <a:spcPts val="0"/>
              </a:spcBef>
              <a:spcAft>
                <a:spcPts val="0"/>
              </a:spcAft>
              <a:buSzPts val="3500"/>
              <a:buNone/>
              <a:defRPr/>
            </a:lvl8pPr>
            <a:lvl9pPr lvl="8" algn="ctr">
              <a:lnSpc>
                <a:spcPct val="100000"/>
              </a:lnSpc>
              <a:spcBef>
                <a:spcPts val="0"/>
              </a:spcBef>
              <a:spcAft>
                <a:spcPts val="0"/>
              </a:spcAft>
              <a:buSzPts val="35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9" name="Shape 49"/>
        <p:cNvGrpSpPr/>
        <p:nvPr/>
      </p:nvGrpSpPr>
      <p:grpSpPr>
        <a:xfrm>
          <a:off x="0" y="0"/>
          <a:ext cx="0" cy="0"/>
          <a:chOff x="0" y="0"/>
          <a:chExt cx="0" cy="0"/>
        </a:xfrm>
      </p:grpSpPr>
      <p:sp>
        <p:nvSpPr>
          <p:cNvPr id="50" name="Google Shape;50;p30"/>
          <p:cNvSpPr/>
          <p:nvPr/>
        </p:nvSpPr>
        <p:spPr>
          <a:xfrm>
            <a:off x="-1780950" y="2749775"/>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1" name="Google Shape;51;p30"/>
          <p:cNvSpPr/>
          <p:nvPr/>
        </p:nvSpPr>
        <p:spPr>
          <a:xfrm>
            <a:off x="4450475" y="236015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2" name="Google Shape;52;p30"/>
          <p:cNvSpPr/>
          <p:nvPr/>
        </p:nvSpPr>
        <p:spPr>
          <a:xfrm>
            <a:off x="3678975" y="-122090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30"/>
          <p:cNvSpPr txBox="1"/>
          <p:nvPr>
            <p:ph type="title"/>
          </p:nvPr>
        </p:nvSpPr>
        <p:spPr>
          <a:xfrm>
            <a:off x="2241500" y="1575325"/>
            <a:ext cx="4661100" cy="6699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45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4" name="Google Shape;54;p30"/>
          <p:cNvSpPr txBox="1"/>
          <p:nvPr>
            <p:ph idx="1" type="subTitle"/>
          </p:nvPr>
        </p:nvSpPr>
        <p:spPr>
          <a:xfrm>
            <a:off x="2241500" y="2484525"/>
            <a:ext cx="4661100" cy="1444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5">
    <p:spTree>
      <p:nvGrpSpPr>
        <p:cNvPr id="55" name="Shape 55"/>
        <p:cNvGrpSpPr/>
        <p:nvPr/>
      </p:nvGrpSpPr>
      <p:grpSpPr>
        <a:xfrm>
          <a:off x="0" y="0"/>
          <a:ext cx="0" cy="0"/>
          <a:chOff x="0" y="0"/>
          <a:chExt cx="0" cy="0"/>
        </a:xfrm>
      </p:grpSpPr>
      <p:sp>
        <p:nvSpPr>
          <p:cNvPr id="56" name="Google Shape;56;p31"/>
          <p:cNvSpPr/>
          <p:nvPr/>
        </p:nvSpPr>
        <p:spPr>
          <a:xfrm>
            <a:off x="-1413925" y="-1830200"/>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31"/>
          <p:cNvSpPr/>
          <p:nvPr/>
        </p:nvSpPr>
        <p:spPr>
          <a:xfrm>
            <a:off x="5615425" y="215270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31"/>
          <p:cNvSpPr txBox="1"/>
          <p:nvPr>
            <p:ph type="title"/>
          </p:nvPr>
        </p:nvSpPr>
        <p:spPr>
          <a:xfrm>
            <a:off x="1421300" y="2415400"/>
            <a:ext cx="1674000" cy="61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59" name="Google Shape;59;p31"/>
          <p:cNvSpPr txBox="1"/>
          <p:nvPr>
            <p:ph idx="1" type="subTitle"/>
          </p:nvPr>
        </p:nvSpPr>
        <p:spPr>
          <a:xfrm>
            <a:off x="1421175" y="3227950"/>
            <a:ext cx="1674000" cy="9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0" name="Google Shape;60;p31"/>
          <p:cNvSpPr txBox="1"/>
          <p:nvPr>
            <p:ph idx="2" type="title"/>
          </p:nvPr>
        </p:nvSpPr>
        <p:spPr>
          <a:xfrm>
            <a:off x="720000" y="537216"/>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61" name="Google Shape;61;p31"/>
          <p:cNvSpPr txBox="1"/>
          <p:nvPr>
            <p:ph idx="3" type="title"/>
          </p:nvPr>
        </p:nvSpPr>
        <p:spPr>
          <a:xfrm>
            <a:off x="4078050" y="2415400"/>
            <a:ext cx="1674000" cy="61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2" name="Google Shape;62;p31"/>
          <p:cNvSpPr txBox="1"/>
          <p:nvPr>
            <p:ph idx="4" type="subTitle"/>
          </p:nvPr>
        </p:nvSpPr>
        <p:spPr>
          <a:xfrm>
            <a:off x="4077900" y="3227950"/>
            <a:ext cx="1674000" cy="9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
        <p:nvSpPr>
          <p:cNvPr id="63" name="Google Shape;63;p31"/>
          <p:cNvSpPr txBox="1"/>
          <p:nvPr>
            <p:ph idx="5" type="title"/>
          </p:nvPr>
        </p:nvSpPr>
        <p:spPr>
          <a:xfrm>
            <a:off x="6750125" y="2415400"/>
            <a:ext cx="1674000" cy="6177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64" name="Google Shape;64;p31"/>
          <p:cNvSpPr txBox="1"/>
          <p:nvPr>
            <p:ph idx="6" type="subTitle"/>
          </p:nvPr>
        </p:nvSpPr>
        <p:spPr>
          <a:xfrm>
            <a:off x="6749975" y="3227950"/>
            <a:ext cx="1674000" cy="90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1400"/>
              <a:buNone/>
              <a:defRPr sz="1400"/>
            </a:lvl1pPr>
            <a:lvl2pPr lvl="1" algn="ctr">
              <a:lnSpc>
                <a:spcPct val="100000"/>
              </a:lnSpc>
              <a:spcBef>
                <a:spcPts val="0"/>
              </a:spcBef>
              <a:spcAft>
                <a:spcPts val="0"/>
              </a:spcAft>
              <a:buSzPts val="1400"/>
              <a:buNone/>
              <a:defRPr/>
            </a:lvl2pPr>
            <a:lvl3pPr lvl="2" algn="ctr">
              <a:lnSpc>
                <a:spcPct val="100000"/>
              </a:lnSpc>
              <a:spcBef>
                <a:spcPts val="1600"/>
              </a:spcBef>
              <a:spcAft>
                <a:spcPts val="0"/>
              </a:spcAft>
              <a:buSzPts val="1400"/>
              <a:buNone/>
              <a:defRPr/>
            </a:lvl3pPr>
            <a:lvl4pPr lvl="3" algn="ctr">
              <a:lnSpc>
                <a:spcPct val="100000"/>
              </a:lnSpc>
              <a:spcBef>
                <a:spcPts val="1600"/>
              </a:spcBef>
              <a:spcAft>
                <a:spcPts val="0"/>
              </a:spcAft>
              <a:buSzPts val="1400"/>
              <a:buNone/>
              <a:defRPr/>
            </a:lvl4pPr>
            <a:lvl5pPr lvl="4" algn="ctr">
              <a:lnSpc>
                <a:spcPct val="100000"/>
              </a:lnSpc>
              <a:spcBef>
                <a:spcPts val="1600"/>
              </a:spcBef>
              <a:spcAft>
                <a:spcPts val="0"/>
              </a:spcAft>
              <a:buSzPts val="1400"/>
              <a:buNone/>
              <a:defRPr/>
            </a:lvl5pPr>
            <a:lvl6pPr lvl="5" algn="ctr">
              <a:lnSpc>
                <a:spcPct val="100000"/>
              </a:lnSpc>
              <a:spcBef>
                <a:spcPts val="1600"/>
              </a:spcBef>
              <a:spcAft>
                <a:spcPts val="0"/>
              </a:spcAft>
              <a:buSzPts val="1400"/>
              <a:buNone/>
              <a:defRPr/>
            </a:lvl6pPr>
            <a:lvl7pPr lvl="6" algn="ctr">
              <a:lnSpc>
                <a:spcPct val="100000"/>
              </a:lnSpc>
              <a:spcBef>
                <a:spcPts val="1600"/>
              </a:spcBef>
              <a:spcAft>
                <a:spcPts val="0"/>
              </a:spcAft>
              <a:buSzPts val="1400"/>
              <a:buNone/>
              <a:defRPr/>
            </a:lvl7pPr>
            <a:lvl8pPr lvl="7" algn="ctr">
              <a:lnSpc>
                <a:spcPct val="100000"/>
              </a:lnSpc>
              <a:spcBef>
                <a:spcPts val="1600"/>
              </a:spcBef>
              <a:spcAft>
                <a:spcPts val="0"/>
              </a:spcAft>
              <a:buSzPts val="1400"/>
              <a:buNone/>
              <a:defRPr/>
            </a:lvl8pPr>
            <a:lvl9pPr lvl="8" algn="ctr">
              <a:lnSpc>
                <a:spcPct val="100000"/>
              </a:lnSpc>
              <a:spcBef>
                <a:spcPts val="1600"/>
              </a:spcBef>
              <a:spcAft>
                <a:spcPts val="160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32"/>
          <p:cNvSpPr/>
          <p:nvPr/>
        </p:nvSpPr>
        <p:spPr>
          <a:xfrm>
            <a:off x="-2052250" y="2957225"/>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32"/>
          <p:cNvSpPr/>
          <p:nvPr/>
        </p:nvSpPr>
        <p:spPr>
          <a:xfrm>
            <a:off x="6333525" y="2072925"/>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32"/>
          <p:cNvSpPr/>
          <p:nvPr/>
        </p:nvSpPr>
        <p:spPr>
          <a:xfrm>
            <a:off x="7285500" y="-36115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9" name="Google Shape;69;p32"/>
          <p:cNvSpPr txBox="1"/>
          <p:nvPr>
            <p:ph type="title"/>
          </p:nvPr>
        </p:nvSpPr>
        <p:spPr>
          <a:xfrm>
            <a:off x="1887100" y="1913566"/>
            <a:ext cx="2505600" cy="5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0" name="Google Shape;70;p32"/>
          <p:cNvSpPr txBox="1"/>
          <p:nvPr>
            <p:ph idx="2" type="title"/>
          </p:nvPr>
        </p:nvSpPr>
        <p:spPr>
          <a:xfrm>
            <a:off x="5443050" y="1913566"/>
            <a:ext cx="2505600" cy="5589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sz="2500"/>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
        <p:nvSpPr>
          <p:cNvPr id="71" name="Google Shape;71;p32"/>
          <p:cNvSpPr txBox="1"/>
          <p:nvPr>
            <p:ph idx="1" type="subTitle"/>
          </p:nvPr>
        </p:nvSpPr>
        <p:spPr>
          <a:xfrm>
            <a:off x="5443049" y="2741125"/>
            <a:ext cx="2505600" cy="120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2" name="Google Shape;72;p32"/>
          <p:cNvSpPr txBox="1"/>
          <p:nvPr>
            <p:ph idx="3" type="subTitle"/>
          </p:nvPr>
        </p:nvSpPr>
        <p:spPr>
          <a:xfrm>
            <a:off x="1886975" y="2741125"/>
            <a:ext cx="2505600" cy="12099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800"/>
              <a:buNone/>
              <a:defRPr b="0" sz="14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73" name="Google Shape;73;p32"/>
          <p:cNvSpPr txBox="1"/>
          <p:nvPr>
            <p:ph idx="4"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33"/>
          <p:cNvSpPr/>
          <p:nvPr/>
        </p:nvSpPr>
        <p:spPr>
          <a:xfrm>
            <a:off x="-951125" y="2207225"/>
            <a:ext cx="5275500" cy="5275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3"/>
          <p:cNvSpPr/>
          <p:nvPr/>
        </p:nvSpPr>
        <p:spPr>
          <a:xfrm>
            <a:off x="5104750" y="2743150"/>
            <a:ext cx="5002500" cy="50025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3"/>
          <p:cNvSpPr/>
          <p:nvPr/>
        </p:nvSpPr>
        <p:spPr>
          <a:xfrm>
            <a:off x="7604675" y="-806000"/>
            <a:ext cx="2397300" cy="2397300"/>
          </a:xfrm>
          <a:prstGeom prst="ellipse">
            <a:avLst/>
          </a:prstGeom>
          <a:gradFill>
            <a:gsLst>
              <a:gs pos="0">
                <a:schemeClr val="accent1"/>
              </a:gs>
              <a:gs pos="47000">
                <a:srgbClr val="FFFFFF">
                  <a:alpha val="0"/>
                </a:srgbClr>
              </a:gs>
              <a:gs pos="100000">
                <a:srgbClr val="FFFFFF">
                  <a:alpha val="0"/>
                </a:srgbClr>
              </a:gs>
            </a:gsLst>
            <a:path path="circle">
              <a:fillToRect b="50%" l="50%" r="50%" t="50%"/>
            </a:path>
            <a:tileRect/>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3"/>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500"/>
              <a:buNone/>
              <a:defRPr/>
            </a:lvl1pPr>
            <a:lvl2pPr lvl="1" algn="l">
              <a:lnSpc>
                <a:spcPct val="100000"/>
              </a:lnSpc>
              <a:spcBef>
                <a:spcPts val="0"/>
              </a:spcBef>
              <a:spcAft>
                <a:spcPts val="0"/>
              </a:spcAft>
              <a:buSzPts val="3500"/>
              <a:buNone/>
              <a:defRPr/>
            </a:lvl2pPr>
            <a:lvl3pPr lvl="2" algn="l">
              <a:lnSpc>
                <a:spcPct val="100000"/>
              </a:lnSpc>
              <a:spcBef>
                <a:spcPts val="0"/>
              </a:spcBef>
              <a:spcAft>
                <a:spcPts val="0"/>
              </a:spcAft>
              <a:buSzPts val="3500"/>
              <a:buNone/>
              <a:defRPr/>
            </a:lvl3pPr>
            <a:lvl4pPr lvl="3" algn="l">
              <a:lnSpc>
                <a:spcPct val="100000"/>
              </a:lnSpc>
              <a:spcBef>
                <a:spcPts val="0"/>
              </a:spcBef>
              <a:spcAft>
                <a:spcPts val="0"/>
              </a:spcAft>
              <a:buSzPts val="3500"/>
              <a:buNone/>
              <a:defRPr/>
            </a:lvl4pPr>
            <a:lvl5pPr lvl="4" algn="l">
              <a:lnSpc>
                <a:spcPct val="100000"/>
              </a:lnSpc>
              <a:spcBef>
                <a:spcPts val="0"/>
              </a:spcBef>
              <a:spcAft>
                <a:spcPts val="0"/>
              </a:spcAft>
              <a:buSzPts val="3500"/>
              <a:buNone/>
              <a:defRPr/>
            </a:lvl5pPr>
            <a:lvl6pPr lvl="5" algn="l">
              <a:lnSpc>
                <a:spcPct val="100000"/>
              </a:lnSpc>
              <a:spcBef>
                <a:spcPts val="0"/>
              </a:spcBef>
              <a:spcAft>
                <a:spcPts val="0"/>
              </a:spcAft>
              <a:buSzPts val="3500"/>
              <a:buNone/>
              <a:defRPr/>
            </a:lvl6pPr>
            <a:lvl7pPr lvl="6" algn="l">
              <a:lnSpc>
                <a:spcPct val="100000"/>
              </a:lnSpc>
              <a:spcBef>
                <a:spcPts val="0"/>
              </a:spcBef>
              <a:spcAft>
                <a:spcPts val="0"/>
              </a:spcAft>
              <a:buSzPts val="3500"/>
              <a:buNone/>
              <a:defRPr/>
            </a:lvl7pPr>
            <a:lvl8pPr lvl="7" algn="l">
              <a:lnSpc>
                <a:spcPct val="100000"/>
              </a:lnSpc>
              <a:spcBef>
                <a:spcPts val="0"/>
              </a:spcBef>
              <a:spcAft>
                <a:spcPts val="0"/>
              </a:spcAft>
              <a:buSzPts val="3500"/>
              <a:buNone/>
              <a:defRPr/>
            </a:lvl8pPr>
            <a:lvl9pPr lvl="8" algn="l">
              <a:lnSpc>
                <a:spcPct val="100000"/>
              </a:lnSpc>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7"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1pPr>
            <a:lvl2pPr lvl="1"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2pPr>
            <a:lvl3pPr lvl="2"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3pPr>
            <a:lvl4pPr lvl="3"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4pPr>
            <a:lvl5pPr lvl="4"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5pPr>
            <a:lvl6pPr lvl="5"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6pPr>
            <a:lvl7pPr lvl="6"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7pPr>
            <a:lvl8pPr lvl="7"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8pPr>
            <a:lvl9pPr lvl="8" marR="0" rtl="0" algn="l">
              <a:lnSpc>
                <a:spcPct val="100000"/>
              </a:lnSpc>
              <a:spcBef>
                <a:spcPts val="0"/>
              </a:spcBef>
              <a:spcAft>
                <a:spcPts val="0"/>
              </a:spcAft>
              <a:buClr>
                <a:schemeClr val="lt1"/>
              </a:buClr>
              <a:buSzPts val="3500"/>
              <a:buFont typeface="Barlow Semi Condensed"/>
              <a:buNone/>
              <a:defRPr b="1" i="0" sz="3500" u="none" cap="none" strike="noStrike">
                <a:solidFill>
                  <a:schemeClr val="lt1"/>
                </a:solidFill>
                <a:latin typeface="Barlow Semi Condensed"/>
                <a:ea typeface="Barlow Semi Condensed"/>
                <a:cs typeface="Barlow Semi Condensed"/>
                <a:sym typeface="Barlow Semi Condensed"/>
              </a:defRPr>
            </a:lvl9pPr>
          </a:lstStyle>
          <a:p/>
        </p:txBody>
      </p:sp>
      <p:sp>
        <p:nvSpPr>
          <p:cNvPr id="7" name="Google Shape;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15000"/>
              </a:lnSpc>
              <a:spcBef>
                <a:spcPts val="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1pPr>
            <a:lvl2pPr indent="-317500" lvl="1" marL="914400" marR="0" rtl="0" algn="l">
              <a:lnSpc>
                <a:spcPct val="115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2pPr>
            <a:lvl3pPr indent="-317500" lvl="2" marL="1371600" marR="0" rtl="0" algn="l">
              <a:lnSpc>
                <a:spcPct val="115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3pPr>
            <a:lvl4pPr indent="-317500" lvl="3" marL="1828800" marR="0" rtl="0" algn="l">
              <a:lnSpc>
                <a:spcPct val="115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4pPr>
            <a:lvl5pPr indent="-317500" lvl="4" marL="2286000" marR="0" rtl="0" algn="l">
              <a:lnSpc>
                <a:spcPct val="115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5pPr>
            <a:lvl6pPr indent="-317500" lvl="5" marL="2743200" marR="0" rtl="0" algn="l">
              <a:lnSpc>
                <a:spcPct val="115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6pPr>
            <a:lvl7pPr indent="-317500" lvl="6" marL="3200400" marR="0" rtl="0" algn="l">
              <a:lnSpc>
                <a:spcPct val="115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7pPr>
            <a:lvl8pPr indent="-317500" lvl="7" marL="3657600" marR="0" rtl="0" algn="l">
              <a:lnSpc>
                <a:spcPct val="115000"/>
              </a:lnSpc>
              <a:spcBef>
                <a:spcPts val="1600"/>
              </a:spcBef>
              <a:spcAft>
                <a:spcPts val="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8pPr>
            <a:lvl9pPr indent="-317500" lvl="8" marL="4114800" marR="0" rtl="0" algn="l">
              <a:lnSpc>
                <a:spcPct val="115000"/>
              </a:lnSpc>
              <a:spcBef>
                <a:spcPts val="1600"/>
              </a:spcBef>
              <a:spcAft>
                <a:spcPts val="1600"/>
              </a:spcAft>
              <a:buClr>
                <a:schemeClr val="lt1"/>
              </a:buClr>
              <a:buSzPts val="1400"/>
              <a:buFont typeface="DM Sans"/>
              <a:buChar char="■"/>
              <a:defRPr b="0" i="0" sz="1400" u="none" cap="none" strike="noStrike">
                <a:solidFill>
                  <a:schemeClr val="lt1"/>
                </a:solidFill>
                <a:latin typeface="DM Sans"/>
                <a:ea typeface="DM Sans"/>
                <a:cs typeface="DM Sans"/>
                <a:sym typeface="DM Sans"/>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1.png"/><Relationship Id="rId6"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0.png"/><Relationship Id="rId6"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4.png"/><Relationship Id="rId6"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4.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27.png"/><Relationship Id="rId6" Type="http://schemas.openxmlformats.org/officeDocument/2006/relationships/image" Target="../media/image1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9.png"/><Relationship Id="rId6"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30.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4.png"/><Relationship Id="rId9"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5.png"/><Relationship Id="rId7" Type="http://schemas.openxmlformats.org/officeDocument/2006/relationships/image" Target="../media/image2.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4.png"/><Relationship Id="rId5"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4.png"/><Relationship Id="rId5"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
          <p:cNvPicPr preferRelativeResize="0"/>
          <p:nvPr/>
        </p:nvPicPr>
        <p:blipFill rotWithShape="1">
          <a:blip r:embed="rId3">
            <a:alphaModFix/>
          </a:blip>
          <a:srcRect b="0" l="0" r="0" t="0"/>
          <a:stretch/>
        </p:blipFill>
        <p:spPr>
          <a:xfrm rot="3627059">
            <a:off x="3070704" y="-772085"/>
            <a:ext cx="2446516" cy="2622969"/>
          </a:xfrm>
          <a:prstGeom prst="rect">
            <a:avLst/>
          </a:prstGeom>
          <a:noFill/>
          <a:ln>
            <a:noFill/>
          </a:ln>
        </p:spPr>
      </p:pic>
      <p:pic>
        <p:nvPicPr>
          <p:cNvPr id="200" name="Google Shape;200;p1"/>
          <p:cNvPicPr preferRelativeResize="0"/>
          <p:nvPr/>
        </p:nvPicPr>
        <p:blipFill rotWithShape="1">
          <a:blip r:embed="rId4">
            <a:alphaModFix/>
          </a:blip>
          <a:srcRect b="0" l="0" r="0" t="0"/>
          <a:stretch/>
        </p:blipFill>
        <p:spPr>
          <a:xfrm>
            <a:off x="6632100" y="342450"/>
            <a:ext cx="1288926" cy="1288926"/>
          </a:xfrm>
          <a:prstGeom prst="rect">
            <a:avLst/>
          </a:prstGeom>
          <a:noFill/>
          <a:ln>
            <a:noFill/>
          </a:ln>
        </p:spPr>
      </p:pic>
      <p:sp>
        <p:nvSpPr>
          <p:cNvPr id="201" name="Google Shape;201;p1"/>
          <p:cNvSpPr txBox="1"/>
          <p:nvPr>
            <p:ph type="ctrTitle"/>
          </p:nvPr>
        </p:nvSpPr>
        <p:spPr>
          <a:xfrm>
            <a:off x="1631475" y="2105088"/>
            <a:ext cx="5792100" cy="1549500"/>
          </a:xfrm>
          <a:prstGeom prst="rect">
            <a:avLst/>
          </a:prstGeom>
          <a:noFill/>
          <a:ln>
            <a:noFill/>
          </a:ln>
        </p:spPr>
        <p:txBody>
          <a:bodyPr anchorCtr="0" anchor="b" bIns="91425" lIns="91425" spcFirstLastPara="1" rIns="91425" wrap="square" tIns="91425">
            <a:noAutofit/>
          </a:bodyPr>
          <a:lstStyle/>
          <a:p>
            <a:pPr indent="0" lvl="0" marL="0" rtl="0" algn="ctr">
              <a:lnSpc>
                <a:spcPct val="115000"/>
              </a:lnSpc>
              <a:spcBef>
                <a:spcPts val="0"/>
              </a:spcBef>
              <a:spcAft>
                <a:spcPts val="0"/>
              </a:spcAft>
              <a:buSzPts val="5200"/>
              <a:buNone/>
            </a:pPr>
            <a:r>
              <a:rPr lang="en" sz="3000"/>
              <a:t>Parallelizing CNN and Transformer Encoders for Audio Based Emotion Recognition in English Language</a:t>
            </a:r>
            <a:endParaRPr b="0" sz="2400"/>
          </a:p>
        </p:txBody>
      </p:sp>
      <p:sp>
        <p:nvSpPr>
          <p:cNvPr id="202" name="Google Shape;202;p1"/>
          <p:cNvSpPr txBox="1"/>
          <p:nvPr>
            <p:ph idx="1" type="subTitle"/>
          </p:nvPr>
        </p:nvSpPr>
        <p:spPr>
          <a:xfrm>
            <a:off x="2050200" y="4128300"/>
            <a:ext cx="5043600" cy="475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Adam Satria Adidarma</a:t>
            </a:r>
            <a:endParaRPr/>
          </a:p>
        </p:txBody>
      </p:sp>
      <p:cxnSp>
        <p:nvCxnSpPr>
          <p:cNvPr id="203" name="Google Shape;203;p1"/>
          <p:cNvCxnSpPr/>
          <p:nvPr/>
        </p:nvCxnSpPr>
        <p:spPr>
          <a:xfrm>
            <a:off x="3991950" y="3889775"/>
            <a:ext cx="1160100" cy="0"/>
          </a:xfrm>
          <a:prstGeom prst="straightConnector1">
            <a:avLst/>
          </a:prstGeom>
          <a:noFill/>
          <a:ln cap="flat" cmpd="sng" w="9525">
            <a:solidFill>
              <a:schemeClr val="dk2"/>
            </a:solidFill>
            <a:prstDash val="solid"/>
            <a:round/>
            <a:headEnd len="sm" w="sm" type="none"/>
            <a:tailEnd len="sm" w="sm" type="none"/>
          </a:ln>
        </p:spPr>
      </p:cxnSp>
      <p:pic>
        <p:nvPicPr>
          <p:cNvPr id="204" name="Google Shape;204;p1"/>
          <p:cNvPicPr preferRelativeResize="0"/>
          <p:nvPr/>
        </p:nvPicPr>
        <p:blipFill rotWithShape="1">
          <a:blip r:embed="rId5">
            <a:alphaModFix/>
          </a:blip>
          <a:srcRect b="0" l="0" r="0" t="0"/>
          <a:stretch/>
        </p:blipFill>
        <p:spPr>
          <a:xfrm>
            <a:off x="7205374" y="683475"/>
            <a:ext cx="2925225" cy="4740124"/>
          </a:xfrm>
          <a:prstGeom prst="rect">
            <a:avLst/>
          </a:prstGeom>
          <a:noFill/>
          <a:ln>
            <a:noFill/>
          </a:ln>
        </p:spPr>
      </p:pic>
      <p:pic>
        <p:nvPicPr>
          <p:cNvPr id="205" name="Google Shape;205;p1"/>
          <p:cNvPicPr preferRelativeResize="0"/>
          <p:nvPr/>
        </p:nvPicPr>
        <p:blipFill rotWithShape="1">
          <a:blip r:embed="rId6">
            <a:alphaModFix/>
          </a:blip>
          <a:srcRect b="0" l="0" r="0" t="0"/>
          <a:stretch/>
        </p:blipFill>
        <p:spPr>
          <a:xfrm rot="5954823">
            <a:off x="-1130917" y="1896580"/>
            <a:ext cx="3772984" cy="2025940"/>
          </a:xfrm>
          <a:prstGeom prst="rect">
            <a:avLst/>
          </a:prstGeom>
          <a:noFill/>
          <a:ln>
            <a:noFill/>
          </a:ln>
        </p:spPr>
      </p:pic>
      <p:pic>
        <p:nvPicPr>
          <p:cNvPr id="206" name="Google Shape;206;p1"/>
          <p:cNvPicPr preferRelativeResize="0"/>
          <p:nvPr/>
        </p:nvPicPr>
        <p:blipFill rotWithShape="1">
          <a:blip r:embed="rId4">
            <a:alphaModFix/>
          </a:blip>
          <a:srcRect b="0" l="0" r="0" t="0"/>
          <a:stretch/>
        </p:blipFill>
        <p:spPr>
          <a:xfrm>
            <a:off x="1268375" y="776650"/>
            <a:ext cx="687450" cy="6874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24a569c2975_0_0"/>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Datasets</a:t>
            </a:r>
            <a:endParaRPr/>
          </a:p>
        </p:txBody>
      </p:sp>
      <p:sp>
        <p:nvSpPr>
          <p:cNvPr id="306" name="Google Shape;306;g24a569c2975_0_0"/>
          <p:cNvSpPr txBox="1"/>
          <p:nvPr>
            <p:ph idx="2" type="title"/>
          </p:nvPr>
        </p:nvSpPr>
        <p:spPr>
          <a:xfrm>
            <a:off x="1103021" y="1547700"/>
            <a:ext cx="1427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CREMA-D</a:t>
            </a:r>
            <a:endParaRPr/>
          </a:p>
        </p:txBody>
      </p:sp>
      <p:sp>
        <p:nvSpPr>
          <p:cNvPr id="307" name="Google Shape;307;g24a569c2975_0_0"/>
          <p:cNvSpPr txBox="1"/>
          <p:nvPr>
            <p:ph idx="1" type="subTitle"/>
          </p:nvPr>
        </p:nvSpPr>
        <p:spPr>
          <a:xfrm>
            <a:off x="75000" y="2142125"/>
            <a:ext cx="2967000" cy="1019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Co</a:t>
            </a:r>
            <a:r>
              <a:rPr lang="en"/>
              <a:t>ntain diverse collection of acted emotional expressions, including speech and facial expressions, from professional actors</a:t>
            </a:r>
            <a:endParaRPr/>
          </a:p>
        </p:txBody>
      </p:sp>
      <p:sp>
        <p:nvSpPr>
          <p:cNvPr id="308" name="Google Shape;308;g24a569c2975_0_0"/>
          <p:cNvSpPr txBox="1"/>
          <p:nvPr>
            <p:ph idx="3" type="title"/>
          </p:nvPr>
        </p:nvSpPr>
        <p:spPr>
          <a:xfrm>
            <a:off x="4881452" y="1853075"/>
            <a:ext cx="10914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SAVEE</a:t>
            </a:r>
            <a:endParaRPr/>
          </a:p>
        </p:txBody>
      </p:sp>
      <p:sp>
        <p:nvSpPr>
          <p:cNvPr id="309" name="Google Shape;309;g24a569c2975_0_0"/>
          <p:cNvSpPr txBox="1"/>
          <p:nvPr>
            <p:ph idx="4" type="subTitle"/>
          </p:nvPr>
        </p:nvSpPr>
        <p:spPr>
          <a:xfrm>
            <a:off x="3763300" y="2417250"/>
            <a:ext cx="2967000" cy="133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Audio Recordings </a:t>
            </a:r>
            <a:r>
              <a:rPr lang="en"/>
              <a:t>were recorded in a laboratory environment with high-quality audio-visual equipment, processed and labelled, resulting in a high-quality audio data.</a:t>
            </a:r>
            <a:endParaRPr/>
          </a:p>
        </p:txBody>
      </p:sp>
      <p:sp>
        <p:nvSpPr>
          <p:cNvPr id="310" name="Google Shape;310;g24a569c2975_0_0"/>
          <p:cNvSpPr txBox="1"/>
          <p:nvPr>
            <p:ph idx="5" type="title"/>
          </p:nvPr>
        </p:nvSpPr>
        <p:spPr>
          <a:xfrm>
            <a:off x="1484013" y="3227975"/>
            <a:ext cx="1427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RAVDESS</a:t>
            </a:r>
            <a:endParaRPr/>
          </a:p>
        </p:txBody>
      </p:sp>
      <p:sp>
        <p:nvSpPr>
          <p:cNvPr id="311" name="Google Shape;311;g24a569c2975_0_0"/>
          <p:cNvSpPr txBox="1"/>
          <p:nvPr>
            <p:ph idx="6" type="subTitle"/>
          </p:nvPr>
        </p:nvSpPr>
        <p:spPr>
          <a:xfrm>
            <a:off x="465775" y="3822425"/>
            <a:ext cx="2967000" cy="1095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Provide balanced representation of male and female voices, creating comprehensive sample that represents emotional expressions across genders.</a:t>
            </a:r>
            <a:endParaRPr/>
          </a:p>
        </p:txBody>
      </p:sp>
      <p:sp>
        <p:nvSpPr>
          <p:cNvPr id="312" name="Google Shape;312;g24a569c2975_0_0"/>
          <p:cNvSpPr txBox="1"/>
          <p:nvPr>
            <p:ph idx="9" type="title"/>
          </p:nvPr>
        </p:nvSpPr>
        <p:spPr>
          <a:xfrm>
            <a:off x="1120288" y="3227975"/>
            <a:ext cx="509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2.</a:t>
            </a:r>
            <a:endParaRPr/>
          </a:p>
        </p:txBody>
      </p:sp>
      <p:sp>
        <p:nvSpPr>
          <p:cNvPr id="313" name="Google Shape;313;g24a569c2975_0_0"/>
          <p:cNvSpPr txBox="1"/>
          <p:nvPr>
            <p:ph idx="13" type="title"/>
          </p:nvPr>
        </p:nvSpPr>
        <p:spPr>
          <a:xfrm>
            <a:off x="815500" y="1548275"/>
            <a:ext cx="509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1.</a:t>
            </a:r>
            <a:endParaRPr/>
          </a:p>
        </p:txBody>
      </p:sp>
      <p:sp>
        <p:nvSpPr>
          <p:cNvPr id="314" name="Google Shape;314;g24a569c2975_0_0"/>
          <p:cNvSpPr txBox="1"/>
          <p:nvPr>
            <p:ph idx="14" type="title"/>
          </p:nvPr>
        </p:nvSpPr>
        <p:spPr>
          <a:xfrm>
            <a:off x="4520750" y="1853075"/>
            <a:ext cx="509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3.</a:t>
            </a:r>
            <a:endParaRPr/>
          </a:p>
        </p:txBody>
      </p:sp>
      <p:cxnSp>
        <p:nvCxnSpPr>
          <p:cNvPr id="315" name="Google Shape;315;g24a569c2975_0_0"/>
          <p:cNvCxnSpPr/>
          <p:nvPr/>
        </p:nvCxnSpPr>
        <p:spPr>
          <a:xfrm>
            <a:off x="332100" y="2075400"/>
            <a:ext cx="2452800" cy="0"/>
          </a:xfrm>
          <a:prstGeom prst="straightConnector1">
            <a:avLst/>
          </a:prstGeom>
          <a:noFill/>
          <a:ln cap="flat" cmpd="sng" w="9525">
            <a:solidFill>
              <a:schemeClr val="dk2"/>
            </a:solidFill>
            <a:prstDash val="solid"/>
            <a:round/>
            <a:headEnd len="sm" w="sm" type="none"/>
            <a:tailEnd len="sm" w="sm" type="none"/>
          </a:ln>
        </p:spPr>
      </p:cxnSp>
      <p:cxnSp>
        <p:nvCxnSpPr>
          <p:cNvPr id="316" name="Google Shape;316;g24a569c2975_0_0"/>
          <p:cNvCxnSpPr/>
          <p:nvPr/>
        </p:nvCxnSpPr>
        <p:spPr>
          <a:xfrm>
            <a:off x="600325" y="3755675"/>
            <a:ext cx="2697900" cy="0"/>
          </a:xfrm>
          <a:prstGeom prst="straightConnector1">
            <a:avLst/>
          </a:prstGeom>
          <a:noFill/>
          <a:ln cap="flat" cmpd="sng" w="9525">
            <a:solidFill>
              <a:schemeClr val="dk2"/>
            </a:solidFill>
            <a:prstDash val="solid"/>
            <a:round/>
            <a:headEnd len="sm" w="sm" type="none"/>
            <a:tailEnd len="sm" w="sm" type="none"/>
          </a:ln>
        </p:spPr>
      </p:cxnSp>
      <p:cxnSp>
        <p:nvCxnSpPr>
          <p:cNvPr id="317" name="Google Shape;317;g24a569c2975_0_0"/>
          <p:cNvCxnSpPr/>
          <p:nvPr/>
        </p:nvCxnSpPr>
        <p:spPr>
          <a:xfrm>
            <a:off x="4020400" y="2380200"/>
            <a:ext cx="2452800" cy="0"/>
          </a:xfrm>
          <a:prstGeom prst="straightConnector1">
            <a:avLst/>
          </a:prstGeom>
          <a:noFill/>
          <a:ln cap="flat" cmpd="sng" w="9525">
            <a:solidFill>
              <a:schemeClr val="dk2"/>
            </a:solidFill>
            <a:prstDash val="solid"/>
            <a:round/>
            <a:headEnd len="sm" w="sm" type="none"/>
            <a:tailEnd len="sm" w="sm" type="none"/>
          </a:ln>
        </p:spPr>
      </p:cxnSp>
      <p:pic>
        <p:nvPicPr>
          <p:cNvPr id="318" name="Google Shape;318;g24a569c2975_0_0"/>
          <p:cNvPicPr preferRelativeResize="0"/>
          <p:nvPr/>
        </p:nvPicPr>
        <p:blipFill rotWithShape="1">
          <a:blip r:embed="rId3">
            <a:alphaModFix/>
          </a:blip>
          <a:srcRect b="0" l="0" r="0" t="0"/>
          <a:stretch/>
        </p:blipFill>
        <p:spPr>
          <a:xfrm rot="698532">
            <a:off x="7284050" y="1307651"/>
            <a:ext cx="2925225" cy="4740124"/>
          </a:xfrm>
          <a:prstGeom prst="rect">
            <a:avLst/>
          </a:prstGeom>
          <a:noFill/>
          <a:ln>
            <a:noFill/>
          </a:ln>
        </p:spPr>
      </p:pic>
      <p:pic>
        <p:nvPicPr>
          <p:cNvPr id="319" name="Google Shape;319;g24a569c2975_0_0"/>
          <p:cNvPicPr preferRelativeResize="0"/>
          <p:nvPr/>
        </p:nvPicPr>
        <p:blipFill rotWithShape="1">
          <a:blip r:embed="rId4">
            <a:alphaModFix/>
          </a:blip>
          <a:srcRect b="0" l="0" r="0" t="0"/>
          <a:stretch/>
        </p:blipFill>
        <p:spPr>
          <a:xfrm rot="1701176">
            <a:off x="6774426" y="374534"/>
            <a:ext cx="1205724" cy="120573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g24a569c2975_0_19"/>
          <p:cNvSpPr txBox="1"/>
          <p:nvPr>
            <p:ph type="title"/>
          </p:nvPr>
        </p:nvSpPr>
        <p:spPr>
          <a:xfrm>
            <a:off x="720000" y="310800"/>
            <a:ext cx="7704000" cy="66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Model Evaluation</a:t>
            </a:r>
            <a:endParaRPr/>
          </a:p>
        </p:txBody>
      </p:sp>
      <p:sp>
        <p:nvSpPr>
          <p:cNvPr id="325" name="Google Shape;325;g24a569c2975_0_19"/>
          <p:cNvSpPr txBox="1"/>
          <p:nvPr>
            <p:ph idx="2" type="title"/>
          </p:nvPr>
        </p:nvSpPr>
        <p:spPr>
          <a:xfrm>
            <a:off x="474125" y="1242325"/>
            <a:ext cx="31110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Train-Validation Curve</a:t>
            </a:r>
            <a:endParaRPr/>
          </a:p>
        </p:txBody>
      </p:sp>
      <p:sp>
        <p:nvSpPr>
          <p:cNvPr id="326" name="Google Shape;326;g24a569c2975_0_19"/>
          <p:cNvSpPr txBox="1"/>
          <p:nvPr>
            <p:ph idx="1" type="subTitle"/>
          </p:nvPr>
        </p:nvSpPr>
        <p:spPr>
          <a:xfrm>
            <a:off x="186600" y="1830000"/>
            <a:ext cx="3229800" cy="124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V</a:t>
            </a:r>
            <a:r>
              <a:rPr lang="en"/>
              <a:t>isual representation of model performance during training, showing the progression of the loss and accuracy for both the training and validation sets over epochs or iterations.</a:t>
            </a:r>
            <a:endParaRPr/>
          </a:p>
        </p:txBody>
      </p:sp>
      <p:sp>
        <p:nvSpPr>
          <p:cNvPr id="327" name="Google Shape;327;g24a569c2975_0_19"/>
          <p:cNvSpPr txBox="1"/>
          <p:nvPr>
            <p:ph idx="3" type="title"/>
          </p:nvPr>
        </p:nvSpPr>
        <p:spPr>
          <a:xfrm>
            <a:off x="4663875" y="1852500"/>
            <a:ext cx="23712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Confusion Matrix</a:t>
            </a:r>
            <a:endParaRPr/>
          </a:p>
        </p:txBody>
      </p:sp>
      <p:sp>
        <p:nvSpPr>
          <p:cNvPr id="328" name="Google Shape;328;g24a569c2975_0_19"/>
          <p:cNvSpPr txBox="1"/>
          <p:nvPr>
            <p:ph idx="4" type="subTitle"/>
          </p:nvPr>
        </p:nvSpPr>
        <p:spPr>
          <a:xfrm>
            <a:off x="4149225" y="2380200"/>
            <a:ext cx="2967000" cy="1245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S</a:t>
            </a:r>
            <a:r>
              <a:rPr lang="en"/>
              <a:t>ummarizes the performance of a classification model by displaying the counts of true positive, true negative, false positive, and false negative predictions.</a:t>
            </a:r>
            <a:endParaRPr/>
          </a:p>
        </p:txBody>
      </p:sp>
      <p:sp>
        <p:nvSpPr>
          <p:cNvPr id="329" name="Google Shape;329;g24a569c2975_0_19"/>
          <p:cNvSpPr txBox="1"/>
          <p:nvPr>
            <p:ph idx="5" type="title"/>
          </p:nvPr>
        </p:nvSpPr>
        <p:spPr>
          <a:xfrm>
            <a:off x="1788801" y="3228000"/>
            <a:ext cx="1427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Accuracy</a:t>
            </a:r>
            <a:endParaRPr/>
          </a:p>
        </p:txBody>
      </p:sp>
      <p:sp>
        <p:nvSpPr>
          <p:cNvPr id="330" name="Google Shape;330;g24a569c2975_0_19"/>
          <p:cNvSpPr txBox="1"/>
          <p:nvPr>
            <p:ph idx="6" type="subTitle"/>
          </p:nvPr>
        </p:nvSpPr>
        <p:spPr>
          <a:xfrm>
            <a:off x="837000" y="3830050"/>
            <a:ext cx="3111000" cy="1064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Provides overall measure of model performance by measuring the proportion of correctly predicted instances out of the total number of instances.</a:t>
            </a:r>
            <a:endParaRPr/>
          </a:p>
        </p:txBody>
      </p:sp>
      <p:sp>
        <p:nvSpPr>
          <p:cNvPr id="331" name="Google Shape;331;g24a569c2975_0_19"/>
          <p:cNvSpPr txBox="1"/>
          <p:nvPr>
            <p:ph idx="9" type="title"/>
          </p:nvPr>
        </p:nvSpPr>
        <p:spPr>
          <a:xfrm>
            <a:off x="1425075" y="3228000"/>
            <a:ext cx="509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2.</a:t>
            </a:r>
            <a:endParaRPr/>
          </a:p>
        </p:txBody>
      </p:sp>
      <p:sp>
        <p:nvSpPr>
          <p:cNvPr id="332" name="Google Shape;332;g24a569c2975_0_19"/>
          <p:cNvSpPr txBox="1"/>
          <p:nvPr>
            <p:ph idx="13" type="title"/>
          </p:nvPr>
        </p:nvSpPr>
        <p:spPr>
          <a:xfrm>
            <a:off x="186600" y="1242900"/>
            <a:ext cx="509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1.</a:t>
            </a:r>
            <a:endParaRPr/>
          </a:p>
        </p:txBody>
      </p:sp>
      <p:sp>
        <p:nvSpPr>
          <p:cNvPr id="333" name="Google Shape;333;g24a569c2975_0_19"/>
          <p:cNvSpPr txBox="1"/>
          <p:nvPr>
            <p:ph idx="14" type="title"/>
          </p:nvPr>
        </p:nvSpPr>
        <p:spPr>
          <a:xfrm>
            <a:off x="4325200" y="1852500"/>
            <a:ext cx="4779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3.</a:t>
            </a:r>
            <a:endParaRPr/>
          </a:p>
        </p:txBody>
      </p:sp>
      <p:cxnSp>
        <p:nvCxnSpPr>
          <p:cNvPr id="334" name="Google Shape;334;g24a569c2975_0_19"/>
          <p:cNvCxnSpPr/>
          <p:nvPr/>
        </p:nvCxnSpPr>
        <p:spPr>
          <a:xfrm>
            <a:off x="179700" y="1770600"/>
            <a:ext cx="3229800" cy="0"/>
          </a:xfrm>
          <a:prstGeom prst="straightConnector1">
            <a:avLst/>
          </a:prstGeom>
          <a:noFill/>
          <a:ln cap="flat" cmpd="sng" w="9525">
            <a:solidFill>
              <a:schemeClr val="dk2"/>
            </a:solidFill>
            <a:prstDash val="solid"/>
            <a:round/>
            <a:headEnd len="sm" w="sm" type="none"/>
            <a:tailEnd len="sm" w="sm" type="none"/>
          </a:ln>
        </p:spPr>
      </p:cxnSp>
      <p:cxnSp>
        <p:nvCxnSpPr>
          <p:cNvPr id="335" name="Google Shape;335;g24a569c2975_0_19"/>
          <p:cNvCxnSpPr/>
          <p:nvPr/>
        </p:nvCxnSpPr>
        <p:spPr>
          <a:xfrm>
            <a:off x="990825" y="3755675"/>
            <a:ext cx="2816400" cy="0"/>
          </a:xfrm>
          <a:prstGeom prst="straightConnector1">
            <a:avLst/>
          </a:prstGeom>
          <a:noFill/>
          <a:ln cap="flat" cmpd="sng" w="9525">
            <a:solidFill>
              <a:schemeClr val="dk2"/>
            </a:solidFill>
            <a:prstDash val="solid"/>
            <a:round/>
            <a:headEnd len="sm" w="sm" type="none"/>
            <a:tailEnd len="sm" w="sm" type="none"/>
          </a:ln>
        </p:spPr>
      </p:cxnSp>
      <p:cxnSp>
        <p:nvCxnSpPr>
          <p:cNvPr id="336" name="Google Shape;336;g24a569c2975_0_19"/>
          <p:cNvCxnSpPr/>
          <p:nvPr/>
        </p:nvCxnSpPr>
        <p:spPr>
          <a:xfrm>
            <a:off x="4246725" y="2380200"/>
            <a:ext cx="2772000" cy="0"/>
          </a:xfrm>
          <a:prstGeom prst="straightConnector1">
            <a:avLst/>
          </a:prstGeom>
          <a:noFill/>
          <a:ln cap="flat" cmpd="sng" w="9525">
            <a:solidFill>
              <a:schemeClr val="dk2"/>
            </a:solidFill>
            <a:prstDash val="solid"/>
            <a:round/>
            <a:headEnd len="sm" w="sm" type="none"/>
            <a:tailEnd len="sm" w="sm" type="none"/>
          </a:ln>
        </p:spPr>
      </p:cxnSp>
      <p:pic>
        <p:nvPicPr>
          <p:cNvPr id="337" name="Google Shape;337;g24a569c2975_0_19"/>
          <p:cNvPicPr preferRelativeResize="0"/>
          <p:nvPr/>
        </p:nvPicPr>
        <p:blipFill rotWithShape="1">
          <a:blip r:embed="rId3">
            <a:alphaModFix/>
          </a:blip>
          <a:srcRect b="0" l="0" r="0" t="0"/>
          <a:stretch/>
        </p:blipFill>
        <p:spPr>
          <a:xfrm rot="698532">
            <a:off x="7284050" y="1307651"/>
            <a:ext cx="2925225" cy="4740124"/>
          </a:xfrm>
          <a:prstGeom prst="rect">
            <a:avLst/>
          </a:prstGeom>
          <a:noFill/>
          <a:ln>
            <a:noFill/>
          </a:ln>
        </p:spPr>
      </p:pic>
      <p:pic>
        <p:nvPicPr>
          <p:cNvPr id="338" name="Google Shape;338;g24a569c2975_0_19"/>
          <p:cNvPicPr preferRelativeResize="0"/>
          <p:nvPr/>
        </p:nvPicPr>
        <p:blipFill rotWithShape="1">
          <a:blip r:embed="rId4">
            <a:alphaModFix/>
          </a:blip>
          <a:srcRect b="0" l="0" r="0" t="0"/>
          <a:stretch/>
        </p:blipFill>
        <p:spPr>
          <a:xfrm rot="1701176">
            <a:off x="6774426" y="374534"/>
            <a:ext cx="1205724" cy="1205733"/>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4a569c2975_0_67"/>
          <p:cNvSpPr txBox="1"/>
          <p:nvPr>
            <p:ph type="title"/>
          </p:nvPr>
        </p:nvSpPr>
        <p:spPr>
          <a:xfrm>
            <a:off x="4995375" y="1918375"/>
            <a:ext cx="3303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900"/>
              <a:t>Results</a:t>
            </a:r>
            <a:endParaRPr sz="4900"/>
          </a:p>
        </p:txBody>
      </p:sp>
      <p:sp>
        <p:nvSpPr>
          <p:cNvPr id="344" name="Google Shape;344;g24a569c2975_0_67"/>
          <p:cNvSpPr txBox="1"/>
          <p:nvPr>
            <p:ph idx="2" type="title"/>
          </p:nvPr>
        </p:nvSpPr>
        <p:spPr>
          <a:xfrm>
            <a:off x="3528375" y="1559100"/>
            <a:ext cx="1467000" cy="12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03.</a:t>
            </a:r>
            <a:endParaRPr/>
          </a:p>
        </p:txBody>
      </p:sp>
      <p:pic>
        <p:nvPicPr>
          <p:cNvPr id="345" name="Google Shape;345;g24a569c2975_0_67"/>
          <p:cNvPicPr preferRelativeResize="0"/>
          <p:nvPr/>
        </p:nvPicPr>
        <p:blipFill rotWithShape="1">
          <a:blip r:embed="rId3">
            <a:alphaModFix/>
          </a:blip>
          <a:srcRect b="0" l="0" r="0" t="0"/>
          <a:stretch/>
        </p:blipFill>
        <p:spPr>
          <a:xfrm rot="10799998">
            <a:off x="237250" y="-324048"/>
            <a:ext cx="3350075" cy="3591647"/>
          </a:xfrm>
          <a:prstGeom prst="rect">
            <a:avLst/>
          </a:prstGeom>
          <a:noFill/>
          <a:ln>
            <a:noFill/>
          </a:ln>
        </p:spPr>
      </p:pic>
      <p:pic>
        <p:nvPicPr>
          <p:cNvPr id="346" name="Google Shape;346;g24a569c2975_0_67"/>
          <p:cNvPicPr preferRelativeResize="0"/>
          <p:nvPr/>
        </p:nvPicPr>
        <p:blipFill rotWithShape="1">
          <a:blip r:embed="rId4">
            <a:alphaModFix/>
          </a:blip>
          <a:srcRect b="0" l="0" r="0" t="0"/>
          <a:stretch/>
        </p:blipFill>
        <p:spPr>
          <a:xfrm rot="1701186">
            <a:off x="1160559" y="1801473"/>
            <a:ext cx="1503437" cy="1503455"/>
          </a:xfrm>
          <a:prstGeom prst="rect">
            <a:avLst/>
          </a:prstGeom>
          <a:noFill/>
          <a:ln>
            <a:noFill/>
          </a:ln>
        </p:spPr>
      </p:pic>
      <p:pic>
        <p:nvPicPr>
          <p:cNvPr id="347" name="Google Shape;347;g24a569c2975_0_67"/>
          <p:cNvPicPr preferRelativeResize="0"/>
          <p:nvPr/>
        </p:nvPicPr>
        <p:blipFill rotWithShape="1">
          <a:blip r:embed="rId5">
            <a:alphaModFix/>
          </a:blip>
          <a:srcRect b="0" l="0" r="0" t="0"/>
          <a:stretch/>
        </p:blipFill>
        <p:spPr>
          <a:xfrm flipH="1" rot="2021593">
            <a:off x="405546" y="1991689"/>
            <a:ext cx="2418481" cy="3918997"/>
          </a:xfrm>
          <a:prstGeom prst="rect">
            <a:avLst/>
          </a:prstGeom>
          <a:noFill/>
          <a:ln>
            <a:noFill/>
          </a:ln>
        </p:spPr>
      </p:pic>
      <p:pic>
        <p:nvPicPr>
          <p:cNvPr id="348" name="Google Shape;348;g24a569c2975_0_67"/>
          <p:cNvPicPr preferRelativeResize="0"/>
          <p:nvPr/>
        </p:nvPicPr>
        <p:blipFill rotWithShape="1">
          <a:blip r:embed="rId4">
            <a:alphaModFix/>
          </a:blip>
          <a:srcRect b="0" l="0" r="0" t="0"/>
          <a:stretch/>
        </p:blipFill>
        <p:spPr>
          <a:xfrm rot="-2941309">
            <a:off x="765711" y="3558395"/>
            <a:ext cx="785574" cy="785588"/>
          </a:xfrm>
          <a:prstGeom prst="rect">
            <a:avLst/>
          </a:prstGeom>
          <a:noFill/>
          <a:ln>
            <a:noFill/>
          </a:ln>
        </p:spPr>
      </p:pic>
      <p:cxnSp>
        <p:nvCxnSpPr>
          <p:cNvPr id="349" name="Google Shape;349;g24a569c2975_0_67"/>
          <p:cNvCxnSpPr/>
          <p:nvPr/>
        </p:nvCxnSpPr>
        <p:spPr>
          <a:xfrm>
            <a:off x="3666375" y="2919875"/>
            <a:ext cx="47373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1"/>
          <p:cNvSpPr txBox="1"/>
          <p:nvPr>
            <p:ph type="title"/>
          </p:nvPr>
        </p:nvSpPr>
        <p:spPr>
          <a:xfrm>
            <a:off x="720013" y="529816"/>
            <a:ext cx="77040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Accuracy &amp; Loss Curve</a:t>
            </a:r>
            <a:endParaRPr/>
          </a:p>
          <a:p>
            <a:pPr indent="0" lvl="0" marL="0" rtl="0" algn="ctr">
              <a:lnSpc>
                <a:spcPct val="100000"/>
              </a:lnSpc>
              <a:spcBef>
                <a:spcPts val="0"/>
              </a:spcBef>
              <a:spcAft>
                <a:spcPts val="0"/>
              </a:spcAft>
              <a:buSzPts val="3500"/>
              <a:buNone/>
            </a:pPr>
            <a:r>
              <a:rPr lang="en"/>
              <a:t>CREMA-D</a:t>
            </a:r>
            <a:endParaRPr/>
          </a:p>
        </p:txBody>
      </p:sp>
      <p:pic>
        <p:nvPicPr>
          <p:cNvPr id="355" name="Google Shape;355;p11"/>
          <p:cNvPicPr preferRelativeResize="0"/>
          <p:nvPr/>
        </p:nvPicPr>
        <p:blipFill rotWithShape="1">
          <a:blip r:embed="rId3">
            <a:alphaModFix/>
          </a:blip>
          <a:srcRect b="0" l="0" r="0" t="0"/>
          <a:stretch/>
        </p:blipFill>
        <p:spPr>
          <a:xfrm flipH="1" rot="10202030">
            <a:off x="-1231587" y="-680831"/>
            <a:ext cx="3784422" cy="2032058"/>
          </a:xfrm>
          <a:prstGeom prst="rect">
            <a:avLst/>
          </a:prstGeom>
          <a:noFill/>
          <a:ln>
            <a:noFill/>
          </a:ln>
        </p:spPr>
      </p:pic>
      <p:pic>
        <p:nvPicPr>
          <p:cNvPr id="356" name="Google Shape;356;p11"/>
          <p:cNvPicPr preferRelativeResize="0"/>
          <p:nvPr/>
        </p:nvPicPr>
        <p:blipFill rotWithShape="1">
          <a:blip r:embed="rId4">
            <a:alphaModFix/>
          </a:blip>
          <a:srcRect b="0" l="0" r="0" t="0"/>
          <a:stretch/>
        </p:blipFill>
        <p:spPr>
          <a:xfrm rot="2700018">
            <a:off x="6964727" y="-288573"/>
            <a:ext cx="1461846" cy="1461846"/>
          </a:xfrm>
          <a:prstGeom prst="rect">
            <a:avLst/>
          </a:prstGeom>
          <a:noFill/>
          <a:ln>
            <a:noFill/>
          </a:ln>
        </p:spPr>
      </p:pic>
      <p:pic>
        <p:nvPicPr>
          <p:cNvPr id="357" name="Google Shape;357;p11"/>
          <p:cNvPicPr preferRelativeResize="0"/>
          <p:nvPr/>
        </p:nvPicPr>
        <p:blipFill>
          <a:blip r:embed="rId5">
            <a:alphaModFix/>
          </a:blip>
          <a:stretch>
            <a:fillRect/>
          </a:stretch>
        </p:blipFill>
        <p:spPr>
          <a:xfrm>
            <a:off x="720025" y="2059850"/>
            <a:ext cx="3184875" cy="2582800"/>
          </a:xfrm>
          <a:prstGeom prst="rect">
            <a:avLst/>
          </a:prstGeom>
          <a:noFill/>
          <a:ln>
            <a:noFill/>
          </a:ln>
        </p:spPr>
      </p:pic>
      <p:pic>
        <p:nvPicPr>
          <p:cNvPr id="358" name="Google Shape;358;p11"/>
          <p:cNvPicPr preferRelativeResize="0"/>
          <p:nvPr/>
        </p:nvPicPr>
        <p:blipFill>
          <a:blip r:embed="rId6">
            <a:alphaModFix/>
          </a:blip>
          <a:stretch>
            <a:fillRect/>
          </a:stretch>
        </p:blipFill>
        <p:spPr>
          <a:xfrm>
            <a:off x="4642997" y="2059850"/>
            <a:ext cx="3213028" cy="2582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g24a93ca963e_0_3"/>
          <p:cNvSpPr txBox="1"/>
          <p:nvPr>
            <p:ph type="title"/>
          </p:nvPr>
        </p:nvSpPr>
        <p:spPr>
          <a:xfrm>
            <a:off x="720013" y="529816"/>
            <a:ext cx="77040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Accuracy &amp; Loss Curve</a:t>
            </a:r>
            <a:endParaRPr/>
          </a:p>
          <a:p>
            <a:pPr indent="0" lvl="0" marL="0" rtl="0" algn="ctr">
              <a:lnSpc>
                <a:spcPct val="100000"/>
              </a:lnSpc>
              <a:spcBef>
                <a:spcPts val="0"/>
              </a:spcBef>
              <a:spcAft>
                <a:spcPts val="0"/>
              </a:spcAft>
              <a:buSzPts val="3500"/>
              <a:buNone/>
            </a:pPr>
            <a:r>
              <a:rPr lang="en"/>
              <a:t>RAVDESS</a:t>
            </a:r>
            <a:endParaRPr/>
          </a:p>
        </p:txBody>
      </p:sp>
      <p:pic>
        <p:nvPicPr>
          <p:cNvPr id="364" name="Google Shape;364;g24a93ca963e_0_3"/>
          <p:cNvPicPr preferRelativeResize="0"/>
          <p:nvPr/>
        </p:nvPicPr>
        <p:blipFill rotWithShape="1">
          <a:blip r:embed="rId3">
            <a:alphaModFix/>
          </a:blip>
          <a:srcRect b="0" l="0" r="0" t="0"/>
          <a:stretch/>
        </p:blipFill>
        <p:spPr>
          <a:xfrm flipH="1" rot="10202030">
            <a:off x="-1231587" y="-680831"/>
            <a:ext cx="3784422" cy="2032058"/>
          </a:xfrm>
          <a:prstGeom prst="rect">
            <a:avLst/>
          </a:prstGeom>
          <a:noFill/>
          <a:ln>
            <a:noFill/>
          </a:ln>
        </p:spPr>
      </p:pic>
      <p:pic>
        <p:nvPicPr>
          <p:cNvPr id="365" name="Google Shape;365;g24a93ca963e_0_3"/>
          <p:cNvPicPr preferRelativeResize="0"/>
          <p:nvPr/>
        </p:nvPicPr>
        <p:blipFill rotWithShape="1">
          <a:blip r:embed="rId4">
            <a:alphaModFix/>
          </a:blip>
          <a:srcRect b="0" l="0" r="0" t="0"/>
          <a:stretch/>
        </p:blipFill>
        <p:spPr>
          <a:xfrm rot="2700018">
            <a:off x="6964727" y="-288573"/>
            <a:ext cx="1461846" cy="1461846"/>
          </a:xfrm>
          <a:prstGeom prst="rect">
            <a:avLst/>
          </a:prstGeom>
          <a:noFill/>
          <a:ln>
            <a:noFill/>
          </a:ln>
        </p:spPr>
      </p:pic>
      <p:pic>
        <p:nvPicPr>
          <p:cNvPr id="366" name="Google Shape;366;g24a93ca963e_0_3"/>
          <p:cNvPicPr preferRelativeResize="0"/>
          <p:nvPr/>
        </p:nvPicPr>
        <p:blipFill>
          <a:blip r:embed="rId5">
            <a:alphaModFix/>
          </a:blip>
          <a:stretch>
            <a:fillRect/>
          </a:stretch>
        </p:blipFill>
        <p:spPr>
          <a:xfrm>
            <a:off x="4658463" y="2061938"/>
            <a:ext cx="3182112" cy="2578608"/>
          </a:xfrm>
          <a:prstGeom prst="rect">
            <a:avLst/>
          </a:prstGeom>
          <a:noFill/>
          <a:ln>
            <a:noFill/>
          </a:ln>
        </p:spPr>
      </p:pic>
      <p:pic>
        <p:nvPicPr>
          <p:cNvPr id="367" name="Google Shape;367;g24a93ca963e_0_3"/>
          <p:cNvPicPr preferRelativeResize="0"/>
          <p:nvPr/>
        </p:nvPicPr>
        <p:blipFill>
          <a:blip r:embed="rId6">
            <a:alphaModFix/>
          </a:blip>
          <a:stretch>
            <a:fillRect/>
          </a:stretch>
        </p:blipFill>
        <p:spPr>
          <a:xfrm>
            <a:off x="721400" y="2061938"/>
            <a:ext cx="3182111" cy="257860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g24a93ca963e_0_11"/>
          <p:cNvSpPr txBox="1"/>
          <p:nvPr>
            <p:ph type="title"/>
          </p:nvPr>
        </p:nvSpPr>
        <p:spPr>
          <a:xfrm>
            <a:off x="720013" y="529816"/>
            <a:ext cx="77040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Accuracy &amp; Loss Curve</a:t>
            </a:r>
            <a:endParaRPr/>
          </a:p>
          <a:p>
            <a:pPr indent="0" lvl="0" marL="0" rtl="0" algn="ctr">
              <a:lnSpc>
                <a:spcPct val="100000"/>
              </a:lnSpc>
              <a:spcBef>
                <a:spcPts val="0"/>
              </a:spcBef>
              <a:spcAft>
                <a:spcPts val="0"/>
              </a:spcAft>
              <a:buSzPts val="3500"/>
              <a:buNone/>
            </a:pPr>
            <a:r>
              <a:rPr lang="en"/>
              <a:t>SAVEE</a:t>
            </a:r>
            <a:endParaRPr/>
          </a:p>
        </p:txBody>
      </p:sp>
      <p:pic>
        <p:nvPicPr>
          <p:cNvPr id="373" name="Google Shape;373;g24a93ca963e_0_11"/>
          <p:cNvPicPr preferRelativeResize="0"/>
          <p:nvPr/>
        </p:nvPicPr>
        <p:blipFill rotWithShape="1">
          <a:blip r:embed="rId3">
            <a:alphaModFix/>
          </a:blip>
          <a:srcRect b="0" l="0" r="0" t="0"/>
          <a:stretch/>
        </p:blipFill>
        <p:spPr>
          <a:xfrm flipH="1" rot="10202030">
            <a:off x="-1231587" y="-680831"/>
            <a:ext cx="3784422" cy="2032058"/>
          </a:xfrm>
          <a:prstGeom prst="rect">
            <a:avLst/>
          </a:prstGeom>
          <a:noFill/>
          <a:ln>
            <a:noFill/>
          </a:ln>
        </p:spPr>
      </p:pic>
      <p:pic>
        <p:nvPicPr>
          <p:cNvPr id="374" name="Google Shape;374;g24a93ca963e_0_11"/>
          <p:cNvPicPr preferRelativeResize="0"/>
          <p:nvPr/>
        </p:nvPicPr>
        <p:blipFill rotWithShape="1">
          <a:blip r:embed="rId4">
            <a:alphaModFix/>
          </a:blip>
          <a:srcRect b="0" l="0" r="0" t="0"/>
          <a:stretch/>
        </p:blipFill>
        <p:spPr>
          <a:xfrm rot="2700018">
            <a:off x="6964727" y="-288573"/>
            <a:ext cx="1461846" cy="1461846"/>
          </a:xfrm>
          <a:prstGeom prst="rect">
            <a:avLst/>
          </a:prstGeom>
          <a:noFill/>
          <a:ln>
            <a:noFill/>
          </a:ln>
        </p:spPr>
      </p:pic>
      <p:pic>
        <p:nvPicPr>
          <p:cNvPr id="375" name="Google Shape;375;g24a93ca963e_0_11"/>
          <p:cNvPicPr preferRelativeResize="0"/>
          <p:nvPr/>
        </p:nvPicPr>
        <p:blipFill>
          <a:blip r:embed="rId5">
            <a:alphaModFix/>
          </a:blip>
          <a:stretch>
            <a:fillRect/>
          </a:stretch>
        </p:blipFill>
        <p:spPr>
          <a:xfrm>
            <a:off x="721413" y="2061938"/>
            <a:ext cx="3182111" cy="2578608"/>
          </a:xfrm>
          <a:prstGeom prst="rect">
            <a:avLst/>
          </a:prstGeom>
          <a:noFill/>
          <a:ln>
            <a:noFill/>
          </a:ln>
        </p:spPr>
      </p:pic>
      <p:pic>
        <p:nvPicPr>
          <p:cNvPr id="376" name="Google Shape;376;g24a93ca963e_0_11"/>
          <p:cNvPicPr preferRelativeResize="0"/>
          <p:nvPr/>
        </p:nvPicPr>
        <p:blipFill>
          <a:blip r:embed="rId6">
            <a:alphaModFix/>
          </a:blip>
          <a:stretch>
            <a:fillRect/>
          </a:stretch>
        </p:blipFill>
        <p:spPr>
          <a:xfrm>
            <a:off x="4658463" y="2061938"/>
            <a:ext cx="3182112" cy="257860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10"/>
          <p:cNvSpPr txBox="1"/>
          <p:nvPr>
            <p:ph type="title"/>
          </p:nvPr>
        </p:nvSpPr>
        <p:spPr>
          <a:xfrm>
            <a:off x="720000" y="539400"/>
            <a:ext cx="7704000" cy="68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Confusion Matrix</a:t>
            </a:r>
            <a:endParaRPr/>
          </a:p>
        </p:txBody>
      </p:sp>
      <p:sp>
        <p:nvSpPr>
          <p:cNvPr id="382" name="Google Shape;382;p10"/>
          <p:cNvSpPr txBox="1"/>
          <p:nvPr>
            <p:ph idx="1" type="body"/>
          </p:nvPr>
        </p:nvSpPr>
        <p:spPr>
          <a:xfrm>
            <a:off x="720000" y="1354100"/>
            <a:ext cx="7704000" cy="2941800"/>
          </a:xfrm>
          <a:prstGeom prst="rect">
            <a:avLst/>
          </a:prstGeom>
          <a:noFill/>
          <a:ln>
            <a:noFill/>
          </a:ln>
        </p:spPr>
        <p:txBody>
          <a:bodyPr anchorCtr="0" anchor="t" bIns="91425" lIns="91425" spcFirstLastPara="1" rIns="91425" wrap="square" tIns="91425">
            <a:noAutofit/>
          </a:bodyPr>
          <a:lstStyle/>
          <a:p>
            <a:pPr indent="-304800" lvl="0" marL="457200" rtl="0" algn="l">
              <a:lnSpc>
                <a:spcPct val="100000"/>
              </a:lnSpc>
              <a:spcBef>
                <a:spcPts val="0"/>
              </a:spcBef>
              <a:spcAft>
                <a:spcPts val="0"/>
              </a:spcAft>
              <a:buSzPts val="1200"/>
              <a:buChar char="●"/>
            </a:pPr>
            <a:r>
              <a:rPr b="1" i="1" lang="en"/>
              <a:t>Emotion Labels</a:t>
            </a:r>
            <a:endParaRPr b="1" i="1"/>
          </a:p>
          <a:p>
            <a:pPr indent="0" lvl="0" marL="457200" rtl="0" algn="l">
              <a:lnSpc>
                <a:spcPct val="100000"/>
              </a:lnSpc>
              <a:spcBef>
                <a:spcPts val="0"/>
              </a:spcBef>
              <a:spcAft>
                <a:spcPts val="0"/>
              </a:spcAft>
              <a:buSzPts val="1200"/>
              <a:buNone/>
            </a:pPr>
            <a:r>
              <a:rPr lang="en"/>
              <a:t>&gt; Angry, Fear, Disgust, Happy, Neutral, and Sad</a:t>
            </a:r>
            <a:endParaRPr/>
          </a:p>
          <a:p>
            <a:pPr indent="0" lvl="0" marL="457200" rtl="0" algn="l">
              <a:lnSpc>
                <a:spcPct val="100000"/>
              </a:lnSpc>
              <a:spcBef>
                <a:spcPts val="0"/>
              </a:spcBef>
              <a:spcAft>
                <a:spcPts val="0"/>
              </a:spcAft>
              <a:buNone/>
            </a:pPr>
            <a:r>
              <a:t/>
            </a:r>
            <a:endParaRPr b="1" i="1"/>
          </a:p>
          <a:p>
            <a:pPr indent="-304800" lvl="0" marL="457200" rtl="0" algn="l">
              <a:lnSpc>
                <a:spcPct val="100000"/>
              </a:lnSpc>
              <a:spcBef>
                <a:spcPts val="0"/>
              </a:spcBef>
              <a:spcAft>
                <a:spcPts val="0"/>
              </a:spcAft>
              <a:buSzPts val="1200"/>
              <a:buChar char="●"/>
            </a:pPr>
            <a:r>
              <a:rPr b="1" i="1" lang="en"/>
              <a:t>Datasets</a:t>
            </a:r>
            <a:endParaRPr b="1" i="1"/>
          </a:p>
          <a:p>
            <a:pPr indent="0" lvl="0" marL="457200" rtl="0" algn="l">
              <a:lnSpc>
                <a:spcPct val="100000"/>
              </a:lnSpc>
              <a:spcBef>
                <a:spcPts val="0"/>
              </a:spcBef>
              <a:spcAft>
                <a:spcPts val="0"/>
              </a:spcAft>
              <a:buSzPts val="1200"/>
              <a:buNone/>
            </a:pPr>
            <a:r>
              <a:rPr lang="en"/>
              <a:t>&gt; CREMA-D, RAVDESS, and SAVEE</a:t>
            </a:r>
            <a:endParaRPr/>
          </a:p>
          <a:p>
            <a:pPr indent="0" lvl="0" marL="457200" rtl="0" algn="l">
              <a:lnSpc>
                <a:spcPct val="100000"/>
              </a:lnSpc>
              <a:spcBef>
                <a:spcPts val="0"/>
              </a:spcBef>
              <a:spcAft>
                <a:spcPts val="0"/>
              </a:spcAft>
              <a:buNone/>
            </a:pPr>
            <a:r>
              <a:t/>
            </a:r>
            <a:endParaRPr b="1" i="1"/>
          </a:p>
          <a:p>
            <a:pPr indent="-304800" lvl="0" marL="457200" rtl="0" algn="l">
              <a:lnSpc>
                <a:spcPct val="100000"/>
              </a:lnSpc>
              <a:spcBef>
                <a:spcPts val="0"/>
              </a:spcBef>
              <a:spcAft>
                <a:spcPts val="0"/>
              </a:spcAft>
              <a:buSzPts val="1200"/>
              <a:buChar char="●"/>
            </a:pPr>
            <a:r>
              <a:rPr b="1" i="1" lang="en"/>
              <a:t>Performance Metrics</a:t>
            </a:r>
            <a:endParaRPr b="1" i="1"/>
          </a:p>
          <a:p>
            <a:pPr indent="457200" lvl="0" marL="0" rtl="0" algn="l">
              <a:lnSpc>
                <a:spcPct val="100000"/>
              </a:lnSpc>
              <a:spcBef>
                <a:spcPts val="0"/>
              </a:spcBef>
              <a:spcAft>
                <a:spcPts val="0"/>
              </a:spcAft>
              <a:buSzPts val="1200"/>
              <a:buNone/>
            </a:pPr>
            <a:r>
              <a:rPr lang="en"/>
              <a:t>&gt; Additional metrics can be derived from the confusion matrix such as, precision, recall, and F1-score.</a:t>
            </a:r>
            <a:endParaRPr/>
          </a:p>
          <a:p>
            <a:pPr indent="0" lvl="0" marL="457200" rtl="0" algn="l">
              <a:lnSpc>
                <a:spcPct val="100000"/>
              </a:lnSpc>
              <a:spcBef>
                <a:spcPts val="0"/>
              </a:spcBef>
              <a:spcAft>
                <a:spcPts val="0"/>
              </a:spcAft>
              <a:buSzPts val="1200"/>
              <a:buNone/>
            </a:pPr>
            <a:r>
              <a:t/>
            </a:r>
            <a:endParaRPr/>
          </a:p>
          <a:p>
            <a:pPr indent="457200" lvl="0" marL="0" rtl="0" algn="l">
              <a:lnSpc>
                <a:spcPct val="100000"/>
              </a:lnSpc>
              <a:spcBef>
                <a:spcPts val="0"/>
              </a:spcBef>
              <a:spcAft>
                <a:spcPts val="0"/>
              </a:spcAft>
              <a:buSzPts val="1200"/>
              <a:buNone/>
            </a:pPr>
            <a:r>
              <a:t/>
            </a:r>
            <a:endParaRPr/>
          </a:p>
        </p:txBody>
      </p:sp>
      <p:pic>
        <p:nvPicPr>
          <p:cNvPr id="383" name="Google Shape;383;p10"/>
          <p:cNvPicPr preferRelativeResize="0"/>
          <p:nvPr/>
        </p:nvPicPr>
        <p:blipFill rotWithShape="1">
          <a:blip r:embed="rId3">
            <a:alphaModFix/>
          </a:blip>
          <a:srcRect b="0" l="0" r="0" t="0"/>
          <a:stretch/>
        </p:blipFill>
        <p:spPr>
          <a:xfrm rot="7">
            <a:off x="5819500" y="-613046"/>
            <a:ext cx="3379299" cy="1967143"/>
          </a:xfrm>
          <a:prstGeom prst="rect">
            <a:avLst/>
          </a:prstGeom>
          <a:noFill/>
          <a:ln>
            <a:noFill/>
          </a:ln>
        </p:spPr>
      </p:pic>
      <p:pic>
        <p:nvPicPr>
          <p:cNvPr id="384" name="Google Shape;384;p10"/>
          <p:cNvPicPr preferRelativeResize="0"/>
          <p:nvPr/>
        </p:nvPicPr>
        <p:blipFill rotWithShape="1">
          <a:blip r:embed="rId4">
            <a:alphaModFix/>
          </a:blip>
          <a:srcRect b="0" l="0" r="0" t="0"/>
          <a:stretch/>
        </p:blipFill>
        <p:spPr>
          <a:xfrm>
            <a:off x="7736550" y="529425"/>
            <a:ext cx="687450" cy="6874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g24a93ca963e_0_32"/>
          <p:cNvSpPr txBox="1"/>
          <p:nvPr>
            <p:ph type="title"/>
          </p:nvPr>
        </p:nvSpPr>
        <p:spPr>
          <a:xfrm>
            <a:off x="720013" y="529816"/>
            <a:ext cx="77040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Model Performance </a:t>
            </a:r>
            <a:endParaRPr/>
          </a:p>
          <a:p>
            <a:pPr indent="0" lvl="0" marL="0" rtl="0" algn="ctr">
              <a:lnSpc>
                <a:spcPct val="100000"/>
              </a:lnSpc>
              <a:spcBef>
                <a:spcPts val="0"/>
              </a:spcBef>
              <a:spcAft>
                <a:spcPts val="0"/>
              </a:spcAft>
              <a:buSzPts val="3500"/>
              <a:buNone/>
            </a:pPr>
            <a:r>
              <a:rPr lang="en"/>
              <a:t>CREMA-D</a:t>
            </a:r>
            <a:endParaRPr/>
          </a:p>
        </p:txBody>
      </p:sp>
      <p:pic>
        <p:nvPicPr>
          <p:cNvPr id="390" name="Google Shape;390;g24a93ca963e_0_32"/>
          <p:cNvPicPr preferRelativeResize="0"/>
          <p:nvPr/>
        </p:nvPicPr>
        <p:blipFill rotWithShape="1">
          <a:blip r:embed="rId3">
            <a:alphaModFix/>
          </a:blip>
          <a:srcRect b="0" l="0" r="0" t="0"/>
          <a:stretch/>
        </p:blipFill>
        <p:spPr>
          <a:xfrm flipH="1" rot="10202030">
            <a:off x="-1231587" y="-680831"/>
            <a:ext cx="3784422" cy="2032058"/>
          </a:xfrm>
          <a:prstGeom prst="rect">
            <a:avLst/>
          </a:prstGeom>
          <a:noFill/>
          <a:ln>
            <a:noFill/>
          </a:ln>
        </p:spPr>
      </p:pic>
      <p:pic>
        <p:nvPicPr>
          <p:cNvPr id="391" name="Google Shape;391;g24a93ca963e_0_32"/>
          <p:cNvPicPr preferRelativeResize="0"/>
          <p:nvPr/>
        </p:nvPicPr>
        <p:blipFill rotWithShape="1">
          <a:blip r:embed="rId4">
            <a:alphaModFix/>
          </a:blip>
          <a:srcRect b="0" l="0" r="0" t="0"/>
          <a:stretch/>
        </p:blipFill>
        <p:spPr>
          <a:xfrm rot="2700018">
            <a:off x="6964727" y="-288573"/>
            <a:ext cx="1461846" cy="1461846"/>
          </a:xfrm>
          <a:prstGeom prst="rect">
            <a:avLst/>
          </a:prstGeom>
          <a:noFill/>
          <a:ln>
            <a:noFill/>
          </a:ln>
        </p:spPr>
      </p:pic>
      <p:pic>
        <p:nvPicPr>
          <p:cNvPr id="392" name="Google Shape;392;g24a93ca963e_0_32"/>
          <p:cNvPicPr preferRelativeResize="0"/>
          <p:nvPr/>
        </p:nvPicPr>
        <p:blipFill rotWithShape="1">
          <a:blip r:embed="rId5">
            <a:alphaModFix/>
          </a:blip>
          <a:srcRect b="0" l="50946" r="0" t="0"/>
          <a:stretch/>
        </p:blipFill>
        <p:spPr>
          <a:xfrm>
            <a:off x="721425" y="2061950"/>
            <a:ext cx="3182111" cy="2578608"/>
          </a:xfrm>
          <a:prstGeom prst="rect">
            <a:avLst/>
          </a:prstGeom>
          <a:noFill/>
          <a:ln>
            <a:noFill/>
          </a:ln>
        </p:spPr>
      </p:pic>
      <p:pic>
        <p:nvPicPr>
          <p:cNvPr id="393" name="Google Shape;393;g24a93ca963e_0_32"/>
          <p:cNvPicPr preferRelativeResize="0"/>
          <p:nvPr/>
        </p:nvPicPr>
        <p:blipFill>
          <a:blip r:embed="rId6">
            <a:alphaModFix/>
          </a:blip>
          <a:stretch>
            <a:fillRect/>
          </a:stretch>
        </p:blipFill>
        <p:spPr>
          <a:xfrm>
            <a:off x="4658474" y="2298324"/>
            <a:ext cx="3560450" cy="2105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24a93ca963e_0_51"/>
          <p:cNvSpPr txBox="1"/>
          <p:nvPr>
            <p:ph type="title"/>
          </p:nvPr>
        </p:nvSpPr>
        <p:spPr>
          <a:xfrm>
            <a:off x="720013" y="529816"/>
            <a:ext cx="77040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Model Performance </a:t>
            </a:r>
            <a:endParaRPr/>
          </a:p>
          <a:p>
            <a:pPr indent="0" lvl="0" marL="0" rtl="0" algn="ctr">
              <a:lnSpc>
                <a:spcPct val="100000"/>
              </a:lnSpc>
              <a:spcBef>
                <a:spcPts val="0"/>
              </a:spcBef>
              <a:spcAft>
                <a:spcPts val="0"/>
              </a:spcAft>
              <a:buSzPts val="3500"/>
              <a:buNone/>
            </a:pPr>
            <a:r>
              <a:rPr lang="en"/>
              <a:t>RAVDESS</a:t>
            </a:r>
            <a:endParaRPr/>
          </a:p>
        </p:txBody>
      </p:sp>
      <p:pic>
        <p:nvPicPr>
          <p:cNvPr id="399" name="Google Shape;399;g24a93ca963e_0_51"/>
          <p:cNvPicPr preferRelativeResize="0"/>
          <p:nvPr/>
        </p:nvPicPr>
        <p:blipFill rotWithShape="1">
          <a:blip r:embed="rId3">
            <a:alphaModFix/>
          </a:blip>
          <a:srcRect b="0" l="0" r="0" t="0"/>
          <a:stretch/>
        </p:blipFill>
        <p:spPr>
          <a:xfrm flipH="1" rot="10202030">
            <a:off x="-1231587" y="-680831"/>
            <a:ext cx="3784422" cy="2032058"/>
          </a:xfrm>
          <a:prstGeom prst="rect">
            <a:avLst/>
          </a:prstGeom>
          <a:noFill/>
          <a:ln>
            <a:noFill/>
          </a:ln>
        </p:spPr>
      </p:pic>
      <p:pic>
        <p:nvPicPr>
          <p:cNvPr id="400" name="Google Shape;400;g24a93ca963e_0_51"/>
          <p:cNvPicPr preferRelativeResize="0"/>
          <p:nvPr/>
        </p:nvPicPr>
        <p:blipFill rotWithShape="1">
          <a:blip r:embed="rId4">
            <a:alphaModFix/>
          </a:blip>
          <a:srcRect b="0" l="0" r="0" t="0"/>
          <a:stretch/>
        </p:blipFill>
        <p:spPr>
          <a:xfrm rot="2700018">
            <a:off x="6964727" y="-288573"/>
            <a:ext cx="1461846" cy="1461846"/>
          </a:xfrm>
          <a:prstGeom prst="rect">
            <a:avLst/>
          </a:prstGeom>
          <a:noFill/>
          <a:ln>
            <a:noFill/>
          </a:ln>
        </p:spPr>
      </p:pic>
      <p:pic>
        <p:nvPicPr>
          <p:cNvPr id="401" name="Google Shape;401;g24a93ca963e_0_51"/>
          <p:cNvPicPr preferRelativeResize="0"/>
          <p:nvPr/>
        </p:nvPicPr>
        <p:blipFill>
          <a:blip r:embed="rId5">
            <a:alphaModFix/>
          </a:blip>
          <a:stretch>
            <a:fillRect/>
          </a:stretch>
        </p:blipFill>
        <p:spPr>
          <a:xfrm>
            <a:off x="4744100" y="2491988"/>
            <a:ext cx="3527525" cy="1718524"/>
          </a:xfrm>
          <a:prstGeom prst="rect">
            <a:avLst/>
          </a:prstGeom>
          <a:noFill/>
          <a:ln>
            <a:noFill/>
          </a:ln>
        </p:spPr>
      </p:pic>
      <p:pic>
        <p:nvPicPr>
          <p:cNvPr id="402" name="Google Shape;402;g24a93ca963e_0_51"/>
          <p:cNvPicPr preferRelativeResize="0"/>
          <p:nvPr/>
        </p:nvPicPr>
        <p:blipFill rotWithShape="1">
          <a:blip r:embed="rId6">
            <a:alphaModFix/>
          </a:blip>
          <a:srcRect b="0" l="49279" r="0" t="0"/>
          <a:stretch/>
        </p:blipFill>
        <p:spPr>
          <a:xfrm>
            <a:off x="721425" y="2061950"/>
            <a:ext cx="3182111" cy="257860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g24a93ca963e_0_59"/>
          <p:cNvSpPr txBox="1"/>
          <p:nvPr>
            <p:ph type="title"/>
          </p:nvPr>
        </p:nvSpPr>
        <p:spPr>
          <a:xfrm>
            <a:off x="720013" y="529816"/>
            <a:ext cx="77040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Model Performance </a:t>
            </a:r>
            <a:endParaRPr/>
          </a:p>
          <a:p>
            <a:pPr indent="0" lvl="0" marL="0" rtl="0" algn="ctr">
              <a:lnSpc>
                <a:spcPct val="100000"/>
              </a:lnSpc>
              <a:spcBef>
                <a:spcPts val="0"/>
              </a:spcBef>
              <a:spcAft>
                <a:spcPts val="0"/>
              </a:spcAft>
              <a:buSzPts val="3500"/>
              <a:buNone/>
            </a:pPr>
            <a:r>
              <a:rPr lang="en"/>
              <a:t>SAVEE</a:t>
            </a:r>
            <a:endParaRPr/>
          </a:p>
        </p:txBody>
      </p:sp>
      <p:pic>
        <p:nvPicPr>
          <p:cNvPr id="408" name="Google Shape;408;g24a93ca963e_0_59"/>
          <p:cNvPicPr preferRelativeResize="0"/>
          <p:nvPr/>
        </p:nvPicPr>
        <p:blipFill rotWithShape="1">
          <a:blip r:embed="rId3">
            <a:alphaModFix/>
          </a:blip>
          <a:srcRect b="0" l="0" r="0" t="0"/>
          <a:stretch/>
        </p:blipFill>
        <p:spPr>
          <a:xfrm flipH="1" rot="10202030">
            <a:off x="-1231587" y="-680831"/>
            <a:ext cx="3784422" cy="2032058"/>
          </a:xfrm>
          <a:prstGeom prst="rect">
            <a:avLst/>
          </a:prstGeom>
          <a:noFill/>
          <a:ln>
            <a:noFill/>
          </a:ln>
        </p:spPr>
      </p:pic>
      <p:pic>
        <p:nvPicPr>
          <p:cNvPr id="409" name="Google Shape;409;g24a93ca963e_0_59"/>
          <p:cNvPicPr preferRelativeResize="0"/>
          <p:nvPr/>
        </p:nvPicPr>
        <p:blipFill rotWithShape="1">
          <a:blip r:embed="rId4">
            <a:alphaModFix/>
          </a:blip>
          <a:srcRect b="0" l="0" r="0" t="0"/>
          <a:stretch/>
        </p:blipFill>
        <p:spPr>
          <a:xfrm rot="2700018">
            <a:off x="6964727" y="-288573"/>
            <a:ext cx="1461846" cy="1461846"/>
          </a:xfrm>
          <a:prstGeom prst="rect">
            <a:avLst/>
          </a:prstGeom>
          <a:noFill/>
          <a:ln>
            <a:noFill/>
          </a:ln>
        </p:spPr>
      </p:pic>
      <p:pic>
        <p:nvPicPr>
          <p:cNvPr id="410" name="Google Shape;410;g24a93ca963e_0_59"/>
          <p:cNvPicPr preferRelativeResize="0"/>
          <p:nvPr/>
        </p:nvPicPr>
        <p:blipFill rotWithShape="1">
          <a:blip r:embed="rId5">
            <a:alphaModFix/>
          </a:blip>
          <a:srcRect b="0" l="50946" r="0" t="0"/>
          <a:stretch/>
        </p:blipFill>
        <p:spPr>
          <a:xfrm>
            <a:off x="721425" y="2061950"/>
            <a:ext cx="3182111" cy="2578608"/>
          </a:xfrm>
          <a:prstGeom prst="rect">
            <a:avLst/>
          </a:prstGeom>
          <a:noFill/>
          <a:ln>
            <a:noFill/>
          </a:ln>
        </p:spPr>
      </p:pic>
      <p:pic>
        <p:nvPicPr>
          <p:cNvPr id="411" name="Google Shape;411;g24a93ca963e_0_59"/>
          <p:cNvPicPr preferRelativeResize="0"/>
          <p:nvPr/>
        </p:nvPicPr>
        <p:blipFill>
          <a:blip r:embed="rId6">
            <a:alphaModFix/>
          </a:blip>
          <a:stretch>
            <a:fillRect/>
          </a:stretch>
        </p:blipFill>
        <p:spPr>
          <a:xfrm>
            <a:off x="4658475" y="2298325"/>
            <a:ext cx="3467825" cy="20673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
          <p:cNvSpPr txBox="1"/>
          <p:nvPr>
            <p:ph type="title"/>
          </p:nvPr>
        </p:nvSpPr>
        <p:spPr>
          <a:xfrm>
            <a:off x="4995375" y="1918375"/>
            <a:ext cx="3303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900"/>
              <a:t>Introduction</a:t>
            </a:r>
            <a:endParaRPr sz="4900"/>
          </a:p>
        </p:txBody>
      </p:sp>
      <p:sp>
        <p:nvSpPr>
          <p:cNvPr id="212" name="Google Shape;212;p2"/>
          <p:cNvSpPr txBox="1"/>
          <p:nvPr>
            <p:ph idx="2" type="title"/>
          </p:nvPr>
        </p:nvSpPr>
        <p:spPr>
          <a:xfrm>
            <a:off x="3528375" y="1559100"/>
            <a:ext cx="1467000" cy="12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01.</a:t>
            </a:r>
            <a:endParaRPr/>
          </a:p>
        </p:txBody>
      </p:sp>
      <p:pic>
        <p:nvPicPr>
          <p:cNvPr id="213" name="Google Shape;213;p2"/>
          <p:cNvPicPr preferRelativeResize="0"/>
          <p:nvPr/>
        </p:nvPicPr>
        <p:blipFill rotWithShape="1">
          <a:blip r:embed="rId3">
            <a:alphaModFix/>
          </a:blip>
          <a:srcRect b="0" l="0" r="0" t="0"/>
          <a:stretch/>
        </p:blipFill>
        <p:spPr>
          <a:xfrm rot="10799998">
            <a:off x="237250" y="-324048"/>
            <a:ext cx="3350075" cy="3591647"/>
          </a:xfrm>
          <a:prstGeom prst="rect">
            <a:avLst/>
          </a:prstGeom>
          <a:noFill/>
          <a:ln>
            <a:noFill/>
          </a:ln>
        </p:spPr>
      </p:pic>
      <p:pic>
        <p:nvPicPr>
          <p:cNvPr id="214" name="Google Shape;214;p2"/>
          <p:cNvPicPr preferRelativeResize="0"/>
          <p:nvPr/>
        </p:nvPicPr>
        <p:blipFill rotWithShape="1">
          <a:blip r:embed="rId4">
            <a:alphaModFix/>
          </a:blip>
          <a:srcRect b="0" l="0" r="0" t="0"/>
          <a:stretch/>
        </p:blipFill>
        <p:spPr>
          <a:xfrm rot="1701186">
            <a:off x="1160558" y="1801473"/>
            <a:ext cx="1503437" cy="1503456"/>
          </a:xfrm>
          <a:prstGeom prst="rect">
            <a:avLst/>
          </a:prstGeom>
          <a:noFill/>
          <a:ln>
            <a:noFill/>
          </a:ln>
        </p:spPr>
      </p:pic>
      <p:pic>
        <p:nvPicPr>
          <p:cNvPr id="215" name="Google Shape;215;p2"/>
          <p:cNvPicPr preferRelativeResize="0"/>
          <p:nvPr/>
        </p:nvPicPr>
        <p:blipFill rotWithShape="1">
          <a:blip r:embed="rId5">
            <a:alphaModFix/>
          </a:blip>
          <a:srcRect b="0" l="0" r="0" t="0"/>
          <a:stretch/>
        </p:blipFill>
        <p:spPr>
          <a:xfrm flipH="1" rot="2021593">
            <a:off x="405547" y="1991689"/>
            <a:ext cx="2418481" cy="3918996"/>
          </a:xfrm>
          <a:prstGeom prst="rect">
            <a:avLst/>
          </a:prstGeom>
          <a:noFill/>
          <a:ln>
            <a:noFill/>
          </a:ln>
        </p:spPr>
      </p:pic>
      <p:pic>
        <p:nvPicPr>
          <p:cNvPr id="216" name="Google Shape;216;p2"/>
          <p:cNvPicPr preferRelativeResize="0"/>
          <p:nvPr/>
        </p:nvPicPr>
        <p:blipFill rotWithShape="1">
          <a:blip r:embed="rId4">
            <a:alphaModFix/>
          </a:blip>
          <a:srcRect b="0" l="0" r="0" t="0"/>
          <a:stretch/>
        </p:blipFill>
        <p:spPr>
          <a:xfrm rot="-2941309">
            <a:off x="765710" y="3558396"/>
            <a:ext cx="785574" cy="785587"/>
          </a:xfrm>
          <a:prstGeom prst="rect">
            <a:avLst/>
          </a:prstGeom>
          <a:noFill/>
          <a:ln>
            <a:noFill/>
          </a:ln>
        </p:spPr>
      </p:pic>
      <p:cxnSp>
        <p:nvCxnSpPr>
          <p:cNvPr id="217" name="Google Shape;217;p2"/>
          <p:cNvCxnSpPr/>
          <p:nvPr/>
        </p:nvCxnSpPr>
        <p:spPr>
          <a:xfrm>
            <a:off x="3666375" y="2919875"/>
            <a:ext cx="47373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g24a93ca963e_0_72"/>
          <p:cNvPicPr preferRelativeResize="0"/>
          <p:nvPr/>
        </p:nvPicPr>
        <p:blipFill rotWithShape="1">
          <a:blip r:embed="rId3">
            <a:alphaModFix/>
          </a:blip>
          <a:srcRect b="0" l="0" r="0" t="0"/>
          <a:stretch/>
        </p:blipFill>
        <p:spPr>
          <a:xfrm rot="-1361827">
            <a:off x="427578" y="1828295"/>
            <a:ext cx="1073122" cy="1073143"/>
          </a:xfrm>
          <a:prstGeom prst="rect">
            <a:avLst/>
          </a:prstGeom>
          <a:noFill/>
          <a:ln>
            <a:noFill/>
          </a:ln>
        </p:spPr>
      </p:pic>
      <p:sp>
        <p:nvSpPr>
          <p:cNvPr id="417" name="Google Shape;417;g24a93ca963e_0_72"/>
          <p:cNvSpPr txBox="1"/>
          <p:nvPr>
            <p:ph type="title"/>
          </p:nvPr>
        </p:nvSpPr>
        <p:spPr>
          <a:xfrm>
            <a:off x="2209350" y="1575325"/>
            <a:ext cx="4725300" cy="6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Model Comparisons</a:t>
            </a:r>
            <a:endParaRPr/>
          </a:p>
        </p:txBody>
      </p:sp>
      <p:sp>
        <p:nvSpPr>
          <p:cNvPr id="418" name="Google Shape;418;g24a93ca963e_0_72"/>
          <p:cNvSpPr txBox="1"/>
          <p:nvPr>
            <p:ph idx="1" type="subTitle"/>
          </p:nvPr>
        </p:nvSpPr>
        <p:spPr>
          <a:xfrm>
            <a:off x="2241500" y="2585925"/>
            <a:ext cx="4661100" cy="12606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The models being compared include SVM, LeNet CNN, CRNN, and the Parallel Transformer Encoder with CNN Architecture. This section highlight the model with the highest accuracy among all the models compared.</a:t>
            </a:r>
            <a:endParaRPr/>
          </a:p>
        </p:txBody>
      </p:sp>
      <p:pic>
        <p:nvPicPr>
          <p:cNvPr id="419" name="Google Shape;419;g24a93ca963e_0_72"/>
          <p:cNvPicPr preferRelativeResize="0"/>
          <p:nvPr/>
        </p:nvPicPr>
        <p:blipFill rotWithShape="1">
          <a:blip r:embed="rId4">
            <a:alphaModFix/>
          </a:blip>
          <a:srcRect b="0" l="0" r="0" t="0"/>
          <a:stretch/>
        </p:blipFill>
        <p:spPr>
          <a:xfrm rot="-3816443">
            <a:off x="-722447" y="800947"/>
            <a:ext cx="4131899" cy="2218653"/>
          </a:xfrm>
          <a:prstGeom prst="rect">
            <a:avLst/>
          </a:prstGeom>
          <a:noFill/>
          <a:ln>
            <a:noFill/>
          </a:ln>
        </p:spPr>
      </p:pic>
      <p:pic>
        <p:nvPicPr>
          <p:cNvPr id="420" name="Google Shape;420;g24a93ca963e_0_72"/>
          <p:cNvPicPr preferRelativeResize="0"/>
          <p:nvPr/>
        </p:nvPicPr>
        <p:blipFill rotWithShape="1">
          <a:blip r:embed="rId5">
            <a:alphaModFix/>
          </a:blip>
          <a:srcRect b="0" l="0" r="0" t="0"/>
          <a:stretch/>
        </p:blipFill>
        <p:spPr>
          <a:xfrm rot="-2008020">
            <a:off x="5899326" y="2112552"/>
            <a:ext cx="5228471" cy="3043596"/>
          </a:xfrm>
          <a:prstGeom prst="rect">
            <a:avLst/>
          </a:prstGeom>
          <a:noFill/>
          <a:ln>
            <a:noFill/>
          </a:ln>
        </p:spPr>
      </p:pic>
      <p:pic>
        <p:nvPicPr>
          <p:cNvPr id="421" name="Google Shape;421;g24a93ca963e_0_72"/>
          <p:cNvPicPr preferRelativeResize="0"/>
          <p:nvPr/>
        </p:nvPicPr>
        <p:blipFill rotWithShape="1">
          <a:blip r:embed="rId3">
            <a:alphaModFix/>
          </a:blip>
          <a:srcRect b="0" l="0" r="0" t="0"/>
          <a:stretch/>
        </p:blipFill>
        <p:spPr>
          <a:xfrm rot="1701168">
            <a:off x="7091936" y="510320"/>
            <a:ext cx="1411876" cy="1411888"/>
          </a:xfrm>
          <a:prstGeom prst="rect">
            <a:avLst/>
          </a:prstGeom>
          <a:noFill/>
          <a:ln>
            <a:noFill/>
          </a:ln>
        </p:spPr>
      </p:pic>
      <p:cxnSp>
        <p:nvCxnSpPr>
          <p:cNvPr id="422" name="Google Shape;422;g24a93ca963e_0_72"/>
          <p:cNvCxnSpPr>
            <a:stCxn id="419" idx="2"/>
          </p:cNvCxnSpPr>
          <p:nvPr/>
        </p:nvCxnSpPr>
        <p:spPr>
          <a:xfrm>
            <a:off x="2337202" y="2403391"/>
            <a:ext cx="44814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g24a93ca963e_0_44"/>
          <p:cNvSpPr txBox="1"/>
          <p:nvPr>
            <p:ph type="title"/>
          </p:nvPr>
        </p:nvSpPr>
        <p:spPr>
          <a:xfrm>
            <a:off x="720000" y="539400"/>
            <a:ext cx="7704000" cy="687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Model Comparisons</a:t>
            </a:r>
            <a:endParaRPr/>
          </a:p>
        </p:txBody>
      </p:sp>
      <p:pic>
        <p:nvPicPr>
          <p:cNvPr id="428" name="Google Shape;428;g24a93ca963e_0_44"/>
          <p:cNvPicPr preferRelativeResize="0"/>
          <p:nvPr/>
        </p:nvPicPr>
        <p:blipFill rotWithShape="1">
          <a:blip r:embed="rId3">
            <a:alphaModFix/>
          </a:blip>
          <a:srcRect b="0" l="0" r="0" t="0"/>
          <a:stretch/>
        </p:blipFill>
        <p:spPr>
          <a:xfrm rot="7">
            <a:off x="5819500" y="-613046"/>
            <a:ext cx="3379299" cy="1967143"/>
          </a:xfrm>
          <a:prstGeom prst="rect">
            <a:avLst/>
          </a:prstGeom>
          <a:noFill/>
          <a:ln>
            <a:noFill/>
          </a:ln>
        </p:spPr>
      </p:pic>
      <p:pic>
        <p:nvPicPr>
          <p:cNvPr id="429" name="Google Shape;429;g24a93ca963e_0_44"/>
          <p:cNvPicPr preferRelativeResize="0"/>
          <p:nvPr/>
        </p:nvPicPr>
        <p:blipFill rotWithShape="1">
          <a:blip r:embed="rId4">
            <a:alphaModFix/>
          </a:blip>
          <a:srcRect b="0" l="0" r="0" t="0"/>
          <a:stretch/>
        </p:blipFill>
        <p:spPr>
          <a:xfrm>
            <a:off x="7736550" y="529425"/>
            <a:ext cx="687450" cy="687450"/>
          </a:xfrm>
          <a:prstGeom prst="rect">
            <a:avLst/>
          </a:prstGeom>
          <a:noFill/>
          <a:ln>
            <a:noFill/>
          </a:ln>
        </p:spPr>
      </p:pic>
      <p:pic>
        <p:nvPicPr>
          <p:cNvPr id="430" name="Google Shape;430;g24a93ca963e_0_44"/>
          <p:cNvPicPr preferRelativeResize="0"/>
          <p:nvPr/>
        </p:nvPicPr>
        <p:blipFill>
          <a:blip r:embed="rId5">
            <a:alphaModFix/>
          </a:blip>
          <a:stretch>
            <a:fillRect/>
          </a:stretch>
        </p:blipFill>
        <p:spPr>
          <a:xfrm>
            <a:off x="4948975" y="1886950"/>
            <a:ext cx="3782726" cy="2360075"/>
          </a:xfrm>
          <a:prstGeom prst="rect">
            <a:avLst/>
          </a:prstGeom>
          <a:noFill/>
          <a:ln>
            <a:noFill/>
          </a:ln>
        </p:spPr>
      </p:pic>
      <p:graphicFrame>
        <p:nvGraphicFramePr>
          <p:cNvPr id="431" name="Google Shape;431;g24a93ca963e_0_44"/>
          <p:cNvGraphicFramePr/>
          <p:nvPr/>
        </p:nvGraphicFramePr>
        <p:xfrm>
          <a:off x="556950" y="2052623"/>
          <a:ext cx="3000000" cy="3000000"/>
        </p:xfrm>
        <a:graphic>
          <a:graphicData uri="http://schemas.openxmlformats.org/drawingml/2006/table">
            <a:tbl>
              <a:tblPr>
                <a:noFill/>
                <a:tableStyleId>{332E3CCA-EC93-4984-8CE7-2BB1B489841A}</a:tableStyleId>
              </a:tblPr>
              <a:tblGrid>
                <a:gridCol w="1849750"/>
                <a:gridCol w="2086900"/>
              </a:tblGrid>
              <a:tr h="359150">
                <a:tc>
                  <a:txBody>
                    <a:bodyPr/>
                    <a:lstStyle/>
                    <a:p>
                      <a:pPr indent="0" lvl="0" marL="0" rtl="0" algn="ctr">
                        <a:spcBef>
                          <a:spcPts val="0"/>
                        </a:spcBef>
                        <a:spcAft>
                          <a:spcPts val="0"/>
                        </a:spcAft>
                        <a:buNone/>
                      </a:pPr>
                      <a:r>
                        <a:rPr lang="en">
                          <a:solidFill>
                            <a:schemeClr val="lt1"/>
                          </a:solidFill>
                        </a:rPr>
                        <a:t>Model</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Average Accuracy</a:t>
                      </a:r>
                      <a:endParaRPr>
                        <a:solidFill>
                          <a:schemeClr val="lt1"/>
                        </a:solidFill>
                      </a:endParaRPr>
                    </a:p>
                  </a:txBody>
                  <a:tcPr marT="91425" marB="91425" marR="91425" marL="91425" anchor="ctr"/>
                </a:tc>
              </a:tr>
              <a:tr h="367450">
                <a:tc>
                  <a:txBody>
                    <a:bodyPr/>
                    <a:lstStyle/>
                    <a:p>
                      <a:pPr indent="0" lvl="0" marL="0" rtl="0" algn="ctr">
                        <a:spcBef>
                          <a:spcPts val="0"/>
                        </a:spcBef>
                        <a:spcAft>
                          <a:spcPts val="0"/>
                        </a:spcAft>
                        <a:buNone/>
                      </a:pPr>
                      <a:r>
                        <a:rPr lang="en">
                          <a:solidFill>
                            <a:schemeClr val="lt1"/>
                          </a:solidFill>
                        </a:rPr>
                        <a:t>SVM</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68%</a:t>
                      </a:r>
                      <a:endParaRPr>
                        <a:solidFill>
                          <a:schemeClr val="lt1"/>
                        </a:solidFill>
                      </a:endParaRPr>
                    </a:p>
                  </a:txBody>
                  <a:tcPr marT="91425" marB="91425" marR="91425" marL="91425" anchor="ctr"/>
                </a:tc>
              </a:tr>
              <a:tr h="367450">
                <a:tc>
                  <a:txBody>
                    <a:bodyPr/>
                    <a:lstStyle/>
                    <a:p>
                      <a:pPr indent="0" lvl="0" marL="0" rtl="0" algn="ctr">
                        <a:spcBef>
                          <a:spcPts val="0"/>
                        </a:spcBef>
                        <a:spcAft>
                          <a:spcPts val="0"/>
                        </a:spcAft>
                        <a:buNone/>
                      </a:pPr>
                      <a:r>
                        <a:rPr lang="en">
                          <a:solidFill>
                            <a:schemeClr val="lt1"/>
                          </a:solidFill>
                        </a:rPr>
                        <a:t>LeNet CNN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61%</a:t>
                      </a:r>
                      <a:endParaRPr>
                        <a:solidFill>
                          <a:schemeClr val="lt1"/>
                        </a:solidFill>
                      </a:endParaRPr>
                    </a:p>
                  </a:txBody>
                  <a:tcPr marT="91425" marB="91425" marR="91425" marL="91425" anchor="ctr"/>
                </a:tc>
              </a:tr>
              <a:tr h="367450">
                <a:tc>
                  <a:txBody>
                    <a:bodyPr/>
                    <a:lstStyle/>
                    <a:p>
                      <a:pPr indent="0" lvl="0" marL="0" rtl="0" algn="ctr">
                        <a:spcBef>
                          <a:spcPts val="0"/>
                        </a:spcBef>
                        <a:spcAft>
                          <a:spcPts val="0"/>
                        </a:spcAft>
                        <a:buNone/>
                      </a:pPr>
                      <a:r>
                        <a:rPr lang="en">
                          <a:solidFill>
                            <a:schemeClr val="lt1"/>
                          </a:solidFill>
                        </a:rPr>
                        <a:t>CRNN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lang="en">
                          <a:solidFill>
                            <a:schemeClr val="lt1"/>
                          </a:solidFill>
                        </a:rPr>
                        <a:t>65%</a:t>
                      </a:r>
                      <a:endParaRPr>
                        <a:solidFill>
                          <a:schemeClr val="lt1"/>
                        </a:solidFill>
                      </a:endParaRPr>
                    </a:p>
                  </a:txBody>
                  <a:tcPr marT="91425" marB="91425" marR="91425" marL="91425" anchor="ctr"/>
                </a:tc>
              </a:tr>
              <a:tr h="565300">
                <a:tc>
                  <a:txBody>
                    <a:bodyPr/>
                    <a:lstStyle/>
                    <a:p>
                      <a:pPr indent="0" lvl="0" marL="0" rtl="0" algn="ctr">
                        <a:spcBef>
                          <a:spcPts val="0"/>
                        </a:spcBef>
                        <a:spcAft>
                          <a:spcPts val="0"/>
                        </a:spcAft>
                        <a:buNone/>
                      </a:pPr>
                      <a:r>
                        <a:rPr lang="en">
                          <a:solidFill>
                            <a:schemeClr val="lt1"/>
                          </a:solidFill>
                        </a:rPr>
                        <a:t>Transformer Encoder and CNN</a:t>
                      </a:r>
                      <a:endParaRPr>
                        <a:solidFill>
                          <a:schemeClr val="lt1"/>
                        </a:solidFill>
                      </a:endParaRPr>
                    </a:p>
                  </a:txBody>
                  <a:tcPr marT="91425" marB="91425" marR="91425" marL="91425" anchor="ctr"/>
                </a:tc>
                <a:tc>
                  <a:txBody>
                    <a:bodyPr/>
                    <a:lstStyle/>
                    <a:p>
                      <a:pPr indent="0" lvl="0" marL="0" rtl="0" algn="ctr">
                        <a:spcBef>
                          <a:spcPts val="0"/>
                        </a:spcBef>
                        <a:spcAft>
                          <a:spcPts val="0"/>
                        </a:spcAft>
                        <a:buNone/>
                      </a:pPr>
                      <a:r>
                        <a:rPr b="1" lang="en">
                          <a:solidFill>
                            <a:schemeClr val="lt1"/>
                          </a:solidFill>
                        </a:rPr>
                        <a:t>74%</a:t>
                      </a:r>
                      <a:endParaRPr b="1">
                        <a:solidFill>
                          <a:schemeClr val="lt1"/>
                        </a:solidFill>
                      </a:endParaRPr>
                    </a:p>
                  </a:txBody>
                  <a:tcPr marT="91425" marB="91425" marR="91425" marL="91425" anchor="ct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22"/>
          <p:cNvSpPr txBox="1"/>
          <p:nvPr>
            <p:ph type="title"/>
          </p:nvPr>
        </p:nvSpPr>
        <p:spPr>
          <a:xfrm>
            <a:off x="4995375" y="1918375"/>
            <a:ext cx="33030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4900"/>
              <a:t>Conclusion</a:t>
            </a:r>
            <a:endParaRPr sz="4900"/>
          </a:p>
        </p:txBody>
      </p:sp>
      <p:sp>
        <p:nvSpPr>
          <p:cNvPr id="437" name="Google Shape;437;p22"/>
          <p:cNvSpPr txBox="1"/>
          <p:nvPr>
            <p:ph idx="2" type="title"/>
          </p:nvPr>
        </p:nvSpPr>
        <p:spPr>
          <a:xfrm>
            <a:off x="3483350" y="1559100"/>
            <a:ext cx="1512000" cy="12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04.</a:t>
            </a:r>
            <a:endParaRPr/>
          </a:p>
        </p:txBody>
      </p:sp>
      <p:pic>
        <p:nvPicPr>
          <p:cNvPr id="438" name="Google Shape;438;p22"/>
          <p:cNvPicPr preferRelativeResize="0"/>
          <p:nvPr/>
        </p:nvPicPr>
        <p:blipFill rotWithShape="1">
          <a:blip r:embed="rId3">
            <a:alphaModFix/>
          </a:blip>
          <a:srcRect b="0" l="0" r="0" t="0"/>
          <a:stretch/>
        </p:blipFill>
        <p:spPr>
          <a:xfrm rot="10799998">
            <a:off x="237250" y="-324048"/>
            <a:ext cx="3350075" cy="3591647"/>
          </a:xfrm>
          <a:prstGeom prst="rect">
            <a:avLst/>
          </a:prstGeom>
          <a:noFill/>
          <a:ln>
            <a:noFill/>
          </a:ln>
        </p:spPr>
      </p:pic>
      <p:pic>
        <p:nvPicPr>
          <p:cNvPr id="439" name="Google Shape;439;p22"/>
          <p:cNvPicPr preferRelativeResize="0"/>
          <p:nvPr/>
        </p:nvPicPr>
        <p:blipFill rotWithShape="1">
          <a:blip r:embed="rId4">
            <a:alphaModFix/>
          </a:blip>
          <a:srcRect b="0" l="0" r="0" t="0"/>
          <a:stretch/>
        </p:blipFill>
        <p:spPr>
          <a:xfrm rot="1701186">
            <a:off x="1160558" y="1801473"/>
            <a:ext cx="1503437" cy="1503456"/>
          </a:xfrm>
          <a:prstGeom prst="rect">
            <a:avLst/>
          </a:prstGeom>
          <a:noFill/>
          <a:ln>
            <a:noFill/>
          </a:ln>
        </p:spPr>
      </p:pic>
      <p:pic>
        <p:nvPicPr>
          <p:cNvPr id="440" name="Google Shape;440;p22"/>
          <p:cNvPicPr preferRelativeResize="0"/>
          <p:nvPr/>
        </p:nvPicPr>
        <p:blipFill rotWithShape="1">
          <a:blip r:embed="rId5">
            <a:alphaModFix/>
          </a:blip>
          <a:srcRect b="0" l="0" r="0" t="0"/>
          <a:stretch/>
        </p:blipFill>
        <p:spPr>
          <a:xfrm flipH="1" rot="2021593">
            <a:off x="405547" y="1991689"/>
            <a:ext cx="2418481" cy="3918996"/>
          </a:xfrm>
          <a:prstGeom prst="rect">
            <a:avLst/>
          </a:prstGeom>
          <a:noFill/>
          <a:ln>
            <a:noFill/>
          </a:ln>
        </p:spPr>
      </p:pic>
      <p:pic>
        <p:nvPicPr>
          <p:cNvPr id="441" name="Google Shape;441;p22"/>
          <p:cNvPicPr preferRelativeResize="0"/>
          <p:nvPr/>
        </p:nvPicPr>
        <p:blipFill rotWithShape="1">
          <a:blip r:embed="rId4">
            <a:alphaModFix/>
          </a:blip>
          <a:srcRect b="0" l="0" r="0" t="0"/>
          <a:stretch/>
        </p:blipFill>
        <p:spPr>
          <a:xfrm rot="-2941309">
            <a:off x="765710" y="3558396"/>
            <a:ext cx="785574" cy="785587"/>
          </a:xfrm>
          <a:prstGeom prst="rect">
            <a:avLst/>
          </a:prstGeom>
          <a:noFill/>
          <a:ln>
            <a:noFill/>
          </a:ln>
        </p:spPr>
      </p:pic>
      <p:cxnSp>
        <p:nvCxnSpPr>
          <p:cNvPr id="442" name="Google Shape;442;p22"/>
          <p:cNvCxnSpPr/>
          <p:nvPr/>
        </p:nvCxnSpPr>
        <p:spPr>
          <a:xfrm>
            <a:off x="3666375" y="2919875"/>
            <a:ext cx="47373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id="447" name="Google Shape;447;p23"/>
          <p:cNvPicPr preferRelativeResize="0"/>
          <p:nvPr/>
        </p:nvPicPr>
        <p:blipFill rotWithShape="1">
          <a:blip r:embed="rId3">
            <a:alphaModFix/>
          </a:blip>
          <a:srcRect b="0" l="0" r="0" t="0"/>
          <a:stretch/>
        </p:blipFill>
        <p:spPr>
          <a:xfrm rot="-1361827">
            <a:off x="427578" y="1828295"/>
            <a:ext cx="1073122" cy="1073142"/>
          </a:xfrm>
          <a:prstGeom prst="rect">
            <a:avLst/>
          </a:prstGeom>
          <a:noFill/>
          <a:ln>
            <a:noFill/>
          </a:ln>
        </p:spPr>
      </p:pic>
      <p:sp>
        <p:nvSpPr>
          <p:cNvPr id="448" name="Google Shape;448;p23"/>
          <p:cNvSpPr txBox="1"/>
          <p:nvPr>
            <p:ph type="title"/>
          </p:nvPr>
        </p:nvSpPr>
        <p:spPr>
          <a:xfrm>
            <a:off x="2241450" y="1426275"/>
            <a:ext cx="4661100" cy="6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Conclusion</a:t>
            </a:r>
            <a:endParaRPr/>
          </a:p>
        </p:txBody>
      </p:sp>
      <p:sp>
        <p:nvSpPr>
          <p:cNvPr id="449" name="Google Shape;449;p23"/>
          <p:cNvSpPr txBox="1"/>
          <p:nvPr>
            <p:ph idx="1" type="subTitle"/>
          </p:nvPr>
        </p:nvSpPr>
        <p:spPr>
          <a:xfrm>
            <a:off x="2040750" y="2282325"/>
            <a:ext cx="5062500" cy="1739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sz="1200"/>
              <a:t>The study addressed the problem of detecting human emotions from audio data by integrating the Transformer Encoder and CNN architectures to capture global dependencies and local patterns in audio features. Optimization techniques include fine-tuning hyperparameters and applying regularization methods, further enhanced accuracy. Comparative analysis on different models revealed that the Parallel Transformer Encoder with CNN Architecture achieved the highest accuracy, followed by the SVM model.</a:t>
            </a:r>
            <a:endParaRPr sz="1200"/>
          </a:p>
        </p:txBody>
      </p:sp>
      <p:pic>
        <p:nvPicPr>
          <p:cNvPr id="450" name="Google Shape;450;p23"/>
          <p:cNvPicPr preferRelativeResize="0"/>
          <p:nvPr/>
        </p:nvPicPr>
        <p:blipFill rotWithShape="1">
          <a:blip r:embed="rId4">
            <a:alphaModFix/>
          </a:blip>
          <a:srcRect b="0" l="0" r="0" t="0"/>
          <a:stretch/>
        </p:blipFill>
        <p:spPr>
          <a:xfrm rot="-3816443">
            <a:off x="-722448" y="800947"/>
            <a:ext cx="4131899" cy="2218652"/>
          </a:xfrm>
          <a:prstGeom prst="rect">
            <a:avLst/>
          </a:prstGeom>
          <a:noFill/>
          <a:ln>
            <a:noFill/>
          </a:ln>
        </p:spPr>
      </p:pic>
      <p:pic>
        <p:nvPicPr>
          <p:cNvPr id="451" name="Google Shape;451;p23"/>
          <p:cNvPicPr preferRelativeResize="0"/>
          <p:nvPr/>
        </p:nvPicPr>
        <p:blipFill rotWithShape="1">
          <a:blip r:embed="rId5">
            <a:alphaModFix/>
          </a:blip>
          <a:srcRect b="0" l="0" r="0" t="0"/>
          <a:stretch/>
        </p:blipFill>
        <p:spPr>
          <a:xfrm rot="-2008020">
            <a:off x="5899326" y="2112552"/>
            <a:ext cx="5228471" cy="3043595"/>
          </a:xfrm>
          <a:prstGeom prst="rect">
            <a:avLst/>
          </a:prstGeom>
          <a:noFill/>
          <a:ln>
            <a:noFill/>
          </a:ln>
        </p:spPr>
      </p:pic>
      <p:pic>
        <p:nvPicPr>
          <p:cNvPr id="452" name="Google Shape;452;p23"/>
          <p:cNvPicPr preferRelativeResize="0"/>
          <p:nvPr/>
        </p:nvPicPr>
        <p:blipFill rotWithShape="1">
          <a:blip r:embed="rId3">
            <a:alphaModFix/>
          </a:blip>
          <a:srcRect b="0" l="0" r="0" t="0"/>
          <a:stretch/>
        </p:blipFill>
        <p:spPr>
          <a:xfrm rot="1701168">
            <a:off x="7091936" y="510320"/>
            <a:ext cx="1411876" cy="1411887"/>
          </a:xfrm>
          <a:prstGeom prst="rect">
            <a:avLst/>
          </a:prstGeom>
          <a:noFill/>
          <a:ln>
            <a:noFill/>
          </a:ln>
        </p:spPr>
      </p:pic>
      <p:cxnSp>
        <p:nvCxnSpPr>
          <p:cNvPr id="453" name="Google Shape;453;p23"/>
          <p:cNvCxnSpPr/>
          <p:nvPr/>
        </p:nvCxnSpPr>
        <p:spPr>
          <a:xfrm>
            <a:off x="2541600" y="2227350"/>
            <a:ext cx="40608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22579f62068_0_14"/>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Introduction</a:t>
            </a:r>
            <a:endParaRPr/>
          </a:p>
        </p:txBody>
      </p:sp>
      <p:sp>
        <p:nvSpPr>
          <p:cNvPr id="223" name="Google Shape;223;g22579f62068_0_14"/>
          <p:cNvSpPr txBox="1"/>
          <p:nvPr>
            <p:ph idx="1" type="body"/>
          </p:nvPr>
        </p:nvSpPr>
        <p:spPr>
          <a:xfrm>
            <a:off x="720000" y="1282250"/>
            <a:ext cx="7704000" cy="33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200"/>
              <a:buNone/>
            </a:pPr>
            <a:r>
              <a:rPr lang="en"/>
              <a:t>Speech e</a:t>
            </a:r>
            <a:r>
              <a:rPr lang="en"/>
              <a:t>motion recognition (SER) is the task of recognizing the emotional aspects of speech independently over the semantic content and is one of the emerging applications in the context of Artificial Intelligence (AI). SER is an important task in human-computer interaction, which can be used for various applications such as personalized advertising, mental health monitoring, and speech therapy.</a:t>
            </a:r>
            <a:endParaRPr/>
          </a:p>
          <a:p>
            <a:pPr indent="0" lvl="0" marL="0" rtl="0" algn="l">
              <a:lnSpc>
                <a:spcPct val="115000"/>
              </a:lnSpc>
              <a:spcBef>
                <a:spcPts val="0"/>
              </a:spcBef>
              <a:spcAft>
                <a:spcPts val="0"/>
              </a:spcAft>
              <a:buSzPts val="1200"/>
              <a:buNone/>
            </a:pPr>
            <a:r>
              <a:t/>
            </a:r>
            <a:endParaRPr/>
          </a:p>
          <a:p>
            <a:pPr indent="0" lvl="0" marL="0" rtl="0" algn="l">
              <a:lnSpc>
                <a:spcPct val="115000"/>
              </a:lnSpc>
              <a:spcBef>
                <a:spcPts val="0"/>
              </a:spcBef>
              <a:spcAft>
                <a:spcPts val="0"/>
              </a:spcAft>
              <a:buSzPts val="1200"/>
              <a:buNone/>
            </a:pPr>
            <a:r>
              <a:rPr lang="en"/>
              <a:t>This study explored a parallelized approach to emotion recognition using Convolutional Neural Networks (CNN) and Transformer encoders for audio-based emotion recognition in the English language.</a:t>
            </a:r>
            <a:endParaRPr/>
          </a:p>
        </p:txBody>
      </p:sp>
      <p:pic>
        <p:nvPicPr>
          <p:cNvPr id="224" name="Google Shape;224;g22579f62068_0_14"/>
          <p:cNvPicPr preferRelativeResize="0"/>
          <p:nvPr/>
        </p:nvPicPr>
        <p:blipFill rotWithShape="1">
          <a:blip r:embed="rId3">
            <a:alphaModFix/>
          </a:blip>
          <a:srcRect b="0" l="0" r="0" t="0"/>
          <a:stretch/>
        </p:blipFill>
        <p:spPr>
          <a:xfrm rot="7">
            <a:off x="5819500" y="-613046"/>
            <a:ext cx="3379299" cy="1967143"/>
          </a:xfrm>
          <a:prstGeom prst="rect">
            <a:avLst/>
          </a:prstGeom>
          <a:noFill/>
          <a:ln>
            <a:noFill/>
          </a:ln>
        </p:spPr>
      </p:pic>
      <p:pic>
        <p:nvPicPr>
          <p:cNvPr id="225" name="Google Shape;225;g22579f62068_0_14"/>
          <p:cNvPicPr preferRelativeResize="0"/>
          <p:nvPr/>
        </p:nvPicPr>
        <p:blipFill rotWithShape="1">
          <a:blip r:embed="rId4">
            <a:alphaModFix/>
          </a:blip>
          <a:srcRect b="0" l="0" r="0" t="0"/>
          <a:stretch/>
        </p:blipFill>
        <p:spPr>
          <a:xfrm>
            <a:off x="7736550" y="529425"/>
            <a:ext cx="687450" cy="687450"/>
          </a:xfrm>
          <a:prstGeom prst="rect">
            <a:avLst/>
          </a:prstGeom>
          <a:noFill/>
          <a:ln>
            <a:noFill/>
          </a:ln>
        </p:spPr>
      </p:pic>
      <p:pic>
        <p:nvPicPr>
          <p:cNvPr id="226" name="Google Shape;226;g22579f62068_0_14"/>
          <p:cNvPicPr preferRelativeResize="0"/>
          <p:nvPr/>
        </p:nvPicPr>
        <p:blipFill rotWithShape="1">
          <a:blip r:embed="rId5">
            <a:alphaModFix/>
          </a:blip>
          <a:srcRect b="0" l="0" r="0" t="0"/>
          <a:stretch/>
        </p:blipFill>
        <p:spPr>
          <a:xfrm>
            <a:off x="1017825" y="3865575"/>
            <a:ext cx="1568649" cy="738575"/>
          </a:xfrm>
          <a:prstGeom prst="rect">
            <a:avLst/>
          </a:prstGeom>
          <a:noFill/>
          <a:ln>
            <a:noFill/>
          </a:ln>
        </p:spPr>
      </p:pic>
      <p:pic>
        <p:nvPicPr>
          <p:cNvPr id="227" name="Google Shape;227;g22579f62068_0_14"/>
          <p:cNvPicPr preferRelativeResize="0"/>
          <p:nvPr/>
        </p:nvPicPr>
        <p:blipFill rotWithShape="1">
          <a:blip r:embed="rId6">
            <a:alphaModFix/>
          </a:blip>
          <a:srcRect b="0" l="0" r="0" t="0"/>
          <a:stretch/>
        </p:blipFill>
        <p:spPr>
          <a:xfrm>
            <a:off x="4196589" y="4506874"/>
            <a:ext cx="1085609" cy="271925"/>
          </a:xfrm>
          <a:prstGeom prst="rect">
            <a:avLst/>
          </a:prstGeom>
          <a:noFill/>
          <a:ln>
            <a:noFill/>
          </a:ln>
        </p:spPr>
      </p:pic>
      <p:pic>
        <p:nvPicPr>
          <p:cNvPr id="228" name="Google Shape;228;g22579f62068_0_14"/>
          <p:cNvPicPr preferRelativeResize="0"/>
          <p:nvPr/>
        </p:nvPicPr>
        <p:blipFill rotWithShape="1">
          <a:blip r:embed="rId7">
            <a:alphaModFix/>
          </a:blip>
          <a:srcRect b="0" l="0" r="0" t="0"/>
          <a:stretch/>
        </p:blipFill>
        <p:spPr>
          <a:xfrm>
            <a:off x="7773248" y="3865573"/>
            <a:ext cx="1022749" cy="1022801"/>
          </a:xfrm>
          <a:prstGeom prst="rect">
            <a:avLst/>
          </a:prstGeom>
          <a:noFill/>
          <a:ln>
            <a:noFill/>
          </a:ln>
        </p:spPr>
      </p:pic>
      <p:pic>
        <p:nvPicPr>
          <p:cNvPr id="229" name="Google Shape;229;g22579f62068_0_14"/>
          <p:cNvPicPr preferRelativeResize="0"/>
          <p:nvPr/>
        </p:nvPicPr>
        <p:blipFill rotWithShape="1">
          <a:blip r:embed="rId8">
            <a:alphaModFix/>
          </a:blip>
          <a:srcRect b="0" l="0" r="0" t="0"/>
          <a:stretch/>
        </p:blipFill>
        <p:spPr>
          <a:xfrm>
            <a:off x="2941898" y="3839388"/>
            <a:ext cx="793753" cy="667500"/>
          </a:xfrm>
          <a:prstGeom prst="rect">
            <a:avLst/>
          </a:prstGeom>
          <a:noFill/>
          <a:ln>
            <a:noFill/>
          </a:ln>
        </p:spPr>
      </p:pic>
      <p:pic>
        <p:nvPicPr>
          <p:cNvPr id="230" name="Google Shape;230;g22579f62068_0_14"/>
          <p:cNvPicPr preferRelativeResize="0"/>
          <p:nvPr/>
        </p:nvPicPr>
        <p:blipFill rotWithShape="1">
          <a:blip r:embed="rId9">
            <a:alphaModFix/>
          </a:blip>
          <a:srcRect b="0" l="0" r="0" t="0"/>
          <a:stretch/>
        </p:blipFill>
        <p:spPr>
          <a:xfrm>
            <a:off x="5775300" y="3682475"/>
            <a:ext cx="1504851" cy="150485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Background</a:t>
            </a:r>
            <a:endParaRPr/>
          </a:p>
        </p:txBody>
      </p:sp>
      <p:sp>
        <p:nvSpPr>
          <p:cNvPr id="236" name="Google Shape;236;p3"/>
          <p:cNvSpPr txBox="1"/>
          <p:nvPr>
            <p:ph idx="1" type="body"/>
          </p:nvPr>
        </p:nvSpPr>
        <p:spPr>
          <a:xfrm>
            <a:off x="720000" y="1282250"/>
            <a:ext cx="7704000" cy="33219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t>Emotion recognition has traditionally been performed using handcrafted features and machine learning algorithms such as SVM. However, these methods are limited by their reliance on domain expertise and lack of generalization.</a:t>
            </a:r>
            <a:endParaRPr/>
          </a:p>
          <a:p>
            <a:pPr indent="0" lvl="0" marL="0" rtl="0" algn="l">
              <a:lnSpc>
                <a:spcPct val="115000"/>
              </a:lnSpc>
              <a:spcBef>
                <a:spcPts val="1200"/>
              </a:spcBef>
              <a:spcAft>
                <a:spcPts val="0"/>
              </a:spcAft>
              <a:buNone/>
            </a:pPr>
            <a:r>
              <a:rPr lang="en"/>
              <a:t>Recent advances in deep learning-based Convolutional Neural Network (CNN) have shown promising results </a:t>
            </a:r>
            <a:r>
              <a:rPr lang="en"/>
              <a:t>outperforming traditional handcrafted feature-based methods in image classification. </a:t>
            </a:r>
            <a:endParaRPr/>
          </a:p>
          <a:p>
            <a:pPr indent="0" lvl="0" marL="0" rtl="0" algn="l">
              <a:lnSpc>
                <a:spcPct val="115000"/>
              </a:lnSpc>
              <a:spcBef>
                <a:spcPts val="1200"/>
              </a:spcBef>
              <a:spcAft>
                <a:spcPts val="0"/>
              </a:spcAft>
              <a:buNone/>
            </a:pPr>
            <a:r>
              <a:rPr lang="en"/>
              <a:t>In the field of NLP, state of the art deep architecture such as GPT-3 and BERT are emerging to solve sequential learning problems based on the self-attention mechanism in the Transformer Network, making them suitable for emotion recognition tasks.</a:t>
            </a:r>
            <a:endParaRPr/>
          </a:p>
          <a:p>
            <a:pPr indent="0" lvl="0" marL="0" rtl="0" algn="l">
              <a:lnSpc>
                <a:spcPct val="115000"/>
              </a:lnSpc>
              <a:spcBef>
                <a:spcPts val="1200"/>
              </a:spcBef>
              <a:spcAft>
                <a:spcPts val="0"/>
              </a:spcAft>
              <a:buNone/>
            </a:pPr>
            <a:r>
              <a:t/>
            </a:r>
            <a:endParaRPr/>
          </a:p>
          <a:p>
            <a:pPr indent="0" lvl="0" marL="457200" rtl="0" algn="l">
              <a:lnSpc>
                <a:spcPct val="100000"/>
              </a:lnSpc>
              <a:spcBef>
                <a:spcPts val="0"/>
              </a:spcBef>
              <a:spcAft>
                <a:spcPts val="0"/>
              </a:spcAft>
              <a:buSzPts val="1200"/>
              <a:buNone/>
            </a:pPr>
            <a:r>
              <a:t/>
            </a:r>
            <a:endParaRPr/>
          </a:p>
        </p:txBody>
      </p:sp>
      <p:pic>
        <p:nvPicPr>
          <p:cNvPr id="237" name="Google Shape;237;p3"/>
          <p:cNvPicPr preferRelativeResize="0"/>
          <p:nvPr/>
        </p:nvPicPr>
        <p:blipFill rotWithShape="1">
          <a:blip r:embed="rId3">
            <a:alphaModFix/>
          </a:blip>
          <a:srcRect b="0" l="0" r="0" t="0"/>
          <a:stretch/>
        </p:blipFill>
        <p:spPr>
          <a:xfrm rot="7">
            <a:off x="5819500" y="-613046"/>
            <a:ext cx="3379299" cy="1967143"/>
          </a:xfrm>
          <a:prstGeom prst="rect">
            <a:avLst/>
          </a:prstGeom>
          <a:noFill/>
          <a:ln>
            <a:noFill/>
          </a:ln>
        </p:spPr>
      </p:pic>
      <p:pic>
        <p:nvPicPr>
          <p:cNvPr id="238" name="Google Shape;238;p3"/>
          <p:cNvPicPr preferRelativeResize="0"/>
          <p:nvPr/>
        </p:nvPicPr>
        <p:blipFill rotWithShape="1">
          <a:blip r:embed="rId4">
            <a:alphaModFix/>
          </a:blip>
          <a:srcRect b="0" l="0" r="0" t="0"/>
          <a:stretch/>
        </p:blipFill>
        <p:spPr>
          <a:xfrm>
            <a:off x="7736550" y="529425"/>
            <a:ext cx="687450" cy="687450"/>
          </a:xfrm>
          <a:prstGeom prst="rect">
            <a:avLst/>
          </a:prstGeom>
          <a:noFill/>
          <a:ln>
            <a:noFill/>
          </a:ln>
        </p:spPr>
      </p:pic>
      <p:pic>
        <p:nvPicPr>
          <p:cNvPr id="239" name="Google Shape;239;p3"/>
          <p:cNvPicPr preferRelativeResize="0"/>
          <p:nvPr/>
        </p:nvPicPr>
        <p:blipFill rotWithShape="1">
          <a:blip r:embed="rId5">
            <a:alphaModFix/>
          </a:blip>
          <a:srcRect b="0" l="0" r="0" t="0"/>
          <a:stretch/>
        </p:blipFill>
        <p:spPr>
          <a:xfrm>
            <a:off x="461375" y="4273550"/>
            <a:ext cx="1568649" cy="738575"/>
          </a:xfrm>
          <a:prstGeom prst="rect">
            <a:avLst/>
          </a:prstGeom>
          <a:noFill/>
          <a:ln>
            <a:noFill/>
          </a:ln>
        </p:spPr>
      </p:pic>
      <p:pic>
        <p:nvPicPr>
          <p:cNvPr id="240" name="Google Shape;240;p3"/>
          <p:cNvPicPr preferRelativeResize="0"/>
          <p:nvPr/>
        </p:nvPicPr>
        <p:blipFill rotWithShape="1">
          <a:blip r:embed="rId6">
            <a:alphaModFix/>
          </a:blip>
          <a:srcRect b="0" l="0" r="0" t="0"/>
          <a:stretch/>
        </p:blipFill>
        <p:spPr>
          <a:xfrm>
            <a:off x="4196589" y="4506874"/>
            <a:ext cx="1085609" cy="271925"/>
          </a:xfrm>
          <a:prstGeom prst="rect">
            <a:avLst/>
          </a:prstGeom>
          <a:noFill/>
          <a:ln>
            <a:noFill/>
          </a:ln>
        </p:spPr>
      </p:pic>
      <p:pic>
        <p:nvPicPr>
          <p:cNvPr id="241" name="Google Shape;241;p3"/>
          <p:cNvPicPr preferRelativeResize="0"/>
          <p:nvPr/>
        </p:nvPicPr>
        <p:blipFill rotWithShape="1">
          <a:blip r:embed="rId7">
            <a:alphaModFix/>
          </a:blip>
          <a:srcRect b="0" l="0" r="0" t="0"/>
          <a:stretch/>
        </p:blipFill>
        <p:spPr>
          <a:xfrm>
            <a:off x="7923623" y="4046048"/>
            <a:ext cx="1022749" cy="1022801"/>
          </a:xfrm>
          <a:prstGeom prst="rect">
            <a:avLst/>
          </a:prstGeom>
          <a:noFill/>
          <a:ln>
            <a:noFill/>
          </a:ln>
        </p:spPr>
      </p:pic>
      <p:pic>
        <p:nvPicPr>
          <p:cNvPr id="242" name="Google Shape;242;p3"/>
          <p:cNvPicPr preferRelativeResize="0"/>
          <p:nvPr/>
        </p:nvPicPr>
        <p:blipFill rotWithShape="1">
          <a:blip r:embed="rId8">
            <a:alphaModFix/>
          </a:blip>
          <a:srcRect b="0" l="0" r="0" t="0"/>
          <a:stretch/>
        </p:blipFill>
        <p:spPr>
          <a:xfrm>
            <a:off x="2633598" y="4309076"/>
            <a:ext cx="793753" cy="667500"/>
          </a:xfrm>
          <a:prstGeom prst="rect">
            <a:avLst/>
          </a:prstGeom>
          <a:noFill/>
          <a:ln>
            <a:noFill/>
          </a:ln>
        </p:spPr>
      </p:pic>
      <p:pic>
        <p:nvPicPr>
          <p:cNvPr id="243" name="Google Shape;243;p3"/>
          <p:cNvPicPr preferRelativeResize="0"/>
          <p:nvPr/>
        </p:nvPicPr>
        <p:blipFill rotWithShape="1">
          <a:blip r:embed="rId9">
            <a:alphaModFix/>
          </a:blip>
          <a:srcRect b="0" l="0" r="0" t="0"/>
          <a:stretch/>
        </p:blipFill>
        <p:spPr>
          <a:xfrm>
            <a:off x="5775300" y="3682475"/>
            <a:ext cx="1504851" cy="15048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
          <p:cNvSpPr txBox="1"/>
          <p:nvPr>
            <p:ph type="title"/>
          </p:nvPr>
        </p:nvSpPr>
        <p:spPr>
          <a:xfrm>
            <a:off x="720000" y="539400"/>
            <a:ext cx="7704000" cy="687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sz="3200"/>
              <a:t>Problem Statement</a:t>
            </a:r>
            <a:endParaRPr sz="3200"/>
          </a:p>
        </p:txBody>
      </p:sp>
      <p:sp>
        <p:nvSpPr>
          <p:cNvPr id="249" name="Google Shape;249;p4"/>
          <p:cNvSpPr txBox="1"/>
          <p:nvPr>
            <p:ph idx="1" type="body"/>
          </p:nvPr>
        </p:nvSpPr>
        <p:spPr>
          <a:xfrm>
            <a:off x="569625" y="1227000"/>
            <a:ext cx="7704000" cy="23172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0"/>
              </a:spcBef>
              <a:spcAft>
                <a:spcPts val="0"/>
              </a:spcAft>
              <a:buSzPts val="1200"/>
              <a:buChar char="●"/>
            </a:pPr>
            <a:r>
              <a:rPr lang="en"/>
              <a:t>How to combine the Transformer Encoder and CNN to detect human emotions from audio data?</a:t>
            </a:r>
            <a:endParaRPr/>
          </a:p>
          <a:p>
            <a:pPr indent="0" lvl="0" marL="0" rtl="0" algn="l">
              <a:lnSpc>
                <a:spcPct val="115000"/>
              </a:lnSpc>
              <a:spcBef>
                <a:spcPts val="0"/>
              </a:spcBef>
              <a:spcAft>
                <a:spcPts val="0"/>
              </a:spcAft>
              <a:buSzPts val="1200"/>
              <a:buNone/>
            </a:pPr>
            <a:r>
              <a:t/>
            </a:r>
            <a:endParaRPr/>
          </a:p>
          <a:p>
            <a:pPr indent="-304800" lvl="0" marL="457200" rtl="0" algn="l">
              <a:lnSpc>
                <a:spcPct val="115000"/>
              </a:lnSpc>
              <a:spcBef>
                <a:spcPts val="0"/>
              </a:spcBef>
              <a:spcAft>
                <a:spcPts val="0"/>
              </a:spcAft>
              <a:buSzPts val="1200"/>
              <a:buChar char="●"/>
            </a:pPr>
            <a:r>
              <a:rPr lang="en"/>
              <a:t>How to optimize the accuracy of the model architecture?</a:t>
            </a:r>
            <a:endParaRPr/>
          </a:p>
          <a:p>
            <a:pPr indent="0" lvl="0" marL="457200" rtl="0" algn="l">
              <a:lnSpc>
                <a:spcPct val="115000"/>
              </a:lnSpc>
              <a:spcBef>
                <a:spcPts val="0"/>
              </a:spcBef>
              <a:spcAft>
                <a:spcPts val="0"/>
              </a:spcAft>
              <a:buNone/>
            </a:pPr>
            <a:r>
              <a:t/>
            </a:r>
            <a:endParaRPr/>
          </a:p>
          <a:p>
            <a:pPr indent="-304800" lvl="0" marL="457200" rtl="0" algn="l">
              <a:lnSpc>
                <a:spcPct val="115000"/>
              </a:lnSpc>
              <a:spcBef>
                <a:spcPts val="0"/>
              </a:spcBef>
              <a:spcAft>
                <a:spcPts val="0"/>
              </a:spcAft>
              <a:buSzPts val="1200"/>
              <a:buChar char="●"/>
            </a:pPr>
            <a:r>
              <a:rPr lang="en"/>
              <a:t>Which classification methods are more accurate between </a:t>
            </a:r>
            <a:r>
              <a:rPr lang="en"/>
              <a:t>SVM, LeNet-based CNN, CRNN, and Parallel Transformer Encoder with CNN</a:t>
            </a:r>
            <a:r>
              <a:rPr lang="en"/>
              <a:t>  for audio-based emotion detection?</a:t>
            </a:r>
            <a:endParaRPr/>
          </a:p>
        </p:txBody>
      </p:sp>
      <p:pic>
        <p:nvPicPr>
          <p:cNvPr id="250" name="Google Shape;250;p4"/>
          <p:cNvPicPr preferRelativeResize="0"/>
          <p:nvPr/>
        </p:nvPicPr>
        <p:blipFill rotWithShape="1">
          <a:blip r:embed="rId3">
            <a:alphaModFix/>
          </a:blip>
          <a:srcRect b="0" l="0" r="0" t="0"/>
          <a:stretch/>
        </p:blipFill>
        <p:spPr>
          <a:xfrm rot="7">
            <a:off x="5819500" y="-613046"/>
            <a:ext cx="3379299" cy="1967143"/>
          </a:xfrm>
          <a:prstGeom prst="rect">
            <a:avLst/>
          </a:prstGeom>
          <a:noFill/>
          <a:ln>
            <a:noFill/>
          </a:ln>
        </p:spPr>
      </p:pic>
      <p:pic>
        <p:nvPicPr>
          <p:cNvPr id="251" name="Google Shape;251;p4"/>
          <p:cNvPicPr preferRelativeResize="0"/>
          <p:nvPr/>
        </p:nvPicPr>
        <p:blipFill rotWithShape="1">
          <a:blip r:embed="rId4">
            <a:alphaModFix/>
          </a:blip>
          <a:srcRect b="0" l="0" r="0" t="0"/>
          <a:stretch/>
        </p:blipFill>
        <p:spPr>
          <a:xfrm>
            <a:off x="7736550" y="529425"/>
            <a:ext cx="687450" cy="6874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6"/>
          <p:cNvSpPr txBox="1"/>
          <p:nvPr>
            <p:ph type="title"/>
          </p:nvPr>
        </p:nvSpPr>
        <p:spPr>
          <a:xfrm>
            <a:off x="5136075" y="1923250"/>
            <a:ext cx="4148700" cy="84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sz="2400"/>
              <a:t>Parallel Transformer Encoder and CNN Architecture</a:t>
            </a:r>
            <a:endParaRPr sz="2400"/>
          </a:p>
        </p:txBody>
      </p:sp>
      <p:sp>
        <p:nvSpPr>
          <p:cNvPr id="257" name="Google Shape;257;p6"/>
          <p:cNvSpPr txBox="1"/>
          <p:nvPr>
            <p:ph idx="2" type="title"/>
          </p:nvPr>
        </p:nvSpPr>
        <p:spPr>
          <a:xfrm>
            <a:off x="3528375" y="1634975"/>
            <a:ext cx="1607700" cy="128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6000"/>
              <a:buNone/>
            </a:pPr>
            <a:r>
              <a:rPr lang="en"/>
              <a:t>02.</a:t>
            </a:r>
            <a:endParaRPr/>
          </a:p>
        </p:txBody>
      </p:sp>
      <p:pic>
        <p:nvPicPr>
          <p:cNvPr id="258" name="Google Shape;258;p6"/>
          <p:cNvPicPr preferRelativeResize="0"/>
          <p:nvPr/>
        </p:nvPicPr>
        <p:blipFill rotWithShape="1">
          <a:blip r:embed="rId3">
            <a:alphaModFix/>
          </a:blip>
          <a:srcRect b="0" l="0" r="0" t="0"/>
          <a:stretch/>
        </p:blipFill>
        <p:spPr>
          <a:xfrm rot="10799998">
            <a:off x="237250" y="-324048"/>
            <a:ext cx="3350075" cy="3591647"/>
          </a:xfrm>
          <a:prstGeom prst="rect">
            <a:avLst/>
          </a:prstGeom>
          <a:noFill/>
          <a:ln>
            <a:noFill/>
          </a:ln>
        </p:spPr>
      </p:pic>
      <p:pic>
        <p:nvPicPr>
          <p:cNvPr id="259" name="Google Shape;259;p6"/>
          <p:cNvPicPr preferRelativeResize="0"/>
          <p:nvPr/>
        </p:nvPicPr>
        <p:blipFill rotWithShape="1">
          <a:blip r:embed="rId4">
            <a:alphaModFix/>
          </a:blip>
          <a:srcRect b="0" l="0" r="0" t="0"/>
          <a:stretch/>
        </p:blipFill>
        <p:spPr>
          <a:xfrm rot="1701186">
            <a:off x="1160558" y="1801473"/>
            <a:ext cx="1503437" cy="1503456"/>
          </a:xfrm>
          <a:prstGeom prst="rect">
            <a:avLst/>
          </a:prstGeom>
          <a:noFill/>
          <a:ln>
            <a:noFill/>
          </a:ln>
        </p:spPr>
      </p:pic>
      <p:pic>
        <p:nvPicPr>
          <p:cNvPr id="260" name="Google Shape;260;p6"/>
          <p:cNvPicPr preferRelativeResize="0"/>
          <p:nvPr/>
        </p:nvPicPr>
        <p:blipFill rotWithShape="1">
          <a:blip r:embed="rId5">
            <a:alphaModFix/>
          </a:blip>
          <a:srcRect b="0" l="0" r="0" t="0"/>
          <a:stretch/>
        </p:blipFill>
        <p:spPr>
          <a:xfrm flipH="1" rot="2021593">
            <a:off x="405547" y="1991689"/>
            <a:ext cx="2418481" cy="3918996"/>
          </a:xfrm>
          <a:prstGeom prst="rect">
            <a:avLst/>
          </a:prstGeom>
          <a:noFill/>
          <a:ln>
            <a:noFill/>
          </a:ln>
        </p:spPr>
      </p:pic>
      <p:pic>
        <p:nvPicPr>
          <p:cNvPr id="261" name="Google Shape;261;p6"/>
          <p:cNvPicPr preferRelativeResize="0"/>
          <p:nvPr/>
        </p:nvPicPr>
        <p:blipFill rotWithShape="1">
          <a:blip r:embed="rId4">
            <a:alphaModFix/>
          </a:blip>
          <a:srcRect b="0" l="0" r="0" t="0"/>
          <a:stretch/>
        </p:blipFill>
        <p:spPr>
          <a:xfrm rot="-2941309">
            <a:off x="765710" y="3558396"/>
            <a:ext cx="785574" cy="785587"/>
          </a:xfrm>
          <a:prstGeom prst="rect">
            <a:avLst/>
          </a:prstGeom>
          <a:noFill/>
          <a:ln>
            <a:noFill/>
          </a:ln>
        </p:spPr>
      </p:pic>
      <p:cxnSp>
        <p:nvCxnSpPr>
          <p:cNvPr id="262" name="Google Shape;262;p6"/>
          <p:cNvCxnSpPr/>
          <p:nvPr/>
        </p:nvCxnSpPr>
        <p:spPr>
          <a:xfrm>
            <a:off x="3666375" y="2919875"/>
            <a:ext cx="50421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8"/>
          <p:cNvSpPr txBox="1"/>
          <p:nvPr>
            <p:ph type="title"/>
          </p:nvPr>
        </p:nvSpPr>
        <p:spPr>
          <a:xfrm>
            <a:off x="720000" y="537216"/>
            <a:ext cx="7704000" cy="667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500"/>
              <a:buNone/>
            </a:pPr>
            <a:r>
              <a:rPr lang="en"/>
              <a:t>Workflow</a:t>
            </a:r>
            <a:endParaRPr/>
          </a:p>
        </p:txBody>
      </p:sp>
      <p:pic>
        <p:nvPicPr>
          <p:cNvPr id="268" name="Google Shape;268;p8"/>
          <p:cNvPicPr preferRelativeResize="0"/>
          <p:nvPr/>
        </p:nvPicPr>
        <p:blipFill rotWithShape="1">
          <a:blip r:embed="rId3">
            <a:alphaModFix/>
          </a:blip>
          <a:srcRect b="0" l="0" r="0" t="0"/>
          <a:stretch/>
        </p:blipFill>
        <p:spPr>
          <a:xfrm flipH="1" rot="10202030">
            <a:off x="-621987" y="-680830"/>
            <a:ext cx="3784422" cy="2032057"/>
          </a:xfrm>
          <a:prstGeom prst="rect">
            <a:avLst/>
          </a:prstGeom>
          <a:noFill/>
          <a:ln>
            <a:noFill/>
          </a:ln>
        </p:spPr>
      </p:pic>
      <p:pic>
        <p:nvPicPr>
          <p:cNvPr id="269" name="Google Shape;269;p8"/>
          <p:cNvPicPr preferRelativeResize="0"/>
          <p:nvPr/>
        </p:nvPicPr>
        <p:blipFill rotWithShape="1">
          <a:blip r:embed="rId4">
            <a:alphaModFix/>
          </a:blip>
          <a:srcRect b="0" l="0" r="0" t="0"/>
          <a:stretch/>
        </p:blipFill>
        <p:spPr>
          <a:xfrm rot="2700018">
            <a:off x="6964727" y="-288573"/>
            <a:ext cx="1461846" cy="1461846"/>
          </a:xfrm>
          <a:prstGeom prst="rect">
            <a:avLst/>
          </a:prstGeom>
          <a:noFill/>
          <a:ln>
            <a:noFill/>
          </a:ln>
        </p:spPr>
      </p:pic>
      <p:pic>
        <p:nvPicPr>
          <p:cNvPr id="270" name="Google Shape;270;p8"/>
          <p:cNvPicPr preferRelativeResize="0"/>
          <p:nvPr/>
        </p:nvPicPr>
        <p:blipFill>
          <a:blip r:embed="rId5">
            <a:alphaModFix/>
          </a:blip>
          <a:stretch>
            <a:fillRect/>
          </a:stretch>
        </p:blipFill>
        <p:spPr>
          <a:xfrm>
            <a:off x="417687" y="1630525"/>
            <a:ext cx="8308624" cy="2394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pic>
        <p:nvPicPr>
          <p:cNvPr id="275" name="Google Shape;275;p9"/>
          <p:cNvPicPr preferRelativeResize="0"/>
          <p:nvPr/>
        </p:nvPicPr>
        <p:blipFill rotWithShape="1">
          <a:blip r:embed="rId3">
            <a:alphaModFix/>
          </a:blip>
          <a:srcRect b="0" l="0" r="0" t="0"/>
          <a:stretch/>
        </p:blipFill>
        <p:spPr>
          <a:xfrm rot="-1361827">
            <a:off x="427578" y="1828295"/>
            <a:ext cx="1073122" cy="1073142"/>
          </a:xfrm>
          <a:prstGeom prst="rect">
            <a:avLst/>
          </a:prstGeom>
          <a:noFill/>
          <a:ln>
            <a:noFill/>
          </a:ln>
        </p:spPr>
      </p:pic>
      <p:sp>
        <p:nvSpPr>
          <p:cNvPr id="276" name="Google Shape;276;p9"/>
          <p:cNvSpPr txBox="1"/>
          <p:nvPr>
            <p:ph type="title"/>
          </p:nvPr>
        </p:nvSpPr>
        <p:spPr>
          <a:xfrm>
            <a:off x="2241500" y="1575325"/>
            <a:ext cx="4661100" cy="669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Designed Method</a:t>
            </a:r>
            <a:endParaRPr/>
          </a:p>
        </p:txBody>
      </p:sp>
      <p:sp>
        <p:nvSpPr>
          <p:cNvPr id="277" name="Google Shape;277;p9"/>
          <p:cNvSpPr txBox="1"/>
          <p:nvPr>
            <p:ph idx="1" type="subTitle"/>
          </p:nvPr>
        </p:nvSpPr>
        <p:spPr>
          <a:xfrm>
            <a:off x="2241500" y="2585925"/>
            <a:ext cx="4661100" cy="2216700"/>
          </a:xfrm>
          <a:prstGeom prst="rect">
            <a:avLst/>
          </a:prstGeom>
          <a:noFill/>
          <a:ln>
            <a:noFill/>
          </a:ln>
        </p:spPr>
        <p:txBody>
          <a:bodyPr anchorCtr="0" anchor="ctr" bIns="91425" lIns="91425" spcFirstLastPara="1" rIns="91425" wrap="square" tIns="91425">
            <a:noAutofit/>
          </a:bodyPr>
          <a:lstStyle/>
          <a:p>
            <a:pPr indent="0" lvl="0" marL="0" rtl="0" algn="just">
              <a:lnSpc>
                <a:spcPct val="100000"/>
              </a:lnSpc>
              <a:spcBef>
                <a:spcPts val="0"/>
              </a:spcBef>
              <a:spcAft>
                <a:spcPts val="0"/>
              </a:spcAft>
              <a:buSzPts val="1400"/>
              <a:buNone/>
            </a:pPr>
            <a:r>
              <a:rPr lang="en"/>
              <a:t>A combination of Transformer Encoder block and CNN-based architecture with a series of convolutional and pooling layers. These blocks are combined with a dense layer, and the resulting output is passed to a softmax activation </a:t>
            </a:r>
            <a:r>
              <a:rPr lang="en"/>
              <a:t>function</a:t>
            </a:r>
            <a:r>
              <a:rPr lang="en"/>
              <a:t> to convert prediction scores into a probability distribution of target class. </a:t>
            </a:r>
            <a:endParaRPr/>
          </a:p>
        </p:txBody>
      </p:sp>
      <p:pic>
        <p:nvPicPr>
          <p:cNvPr id="278" name="Google Shape;278;p9"/>
          <p:cNvPicPr preferRelativeResize="0"/>
          <p:nvPr/>
        </p:nvPicPr>
        <p:blipFill rotWithShape="1">
          <a:blip r:embed="rId4">
            <a:alphaModFix/>
          </a:blip>
          <a:srcRect b="0" l="0" r="0" t="0"/>
          <a:stretch/>
        </p:blipFill>
        <p:spPr>
          <a:xfrm rot="-3816443">
            <a:off x="-722448" y="800947"/>
            <a:ext cx="4131899" cy="2218652"/>
          </a:xfrm>
          <a:prstGeom prst="rect">
            <a:avLst/>
          </a:prstGeom>
          <a:noFill/>
          <a:ln>
            <a:noFill/>
          </a:ln>
        </p:spPr>
      </p:pic>
      <p:pic>
        <p:nvPicPr>
          <p:cNvPr id="279" name="Google Shape;279;p9"/>
          <p:cNvPicPr preferRelativeResize="0"/>
          <p:nvPr/>
        </p:nvPicPr>
        <p:blipFill rotWithShape="1">
          <a:blip r:embed="rId5">
            <a:alphaModFix/>
          </a:blip>
          <a:srcRect b="0" l="0" r="0" t="0"/>
          <a:stretch/>
        </p:blipFill>
        <p:spPr>
          <a:xfrm rot="-2008020">
            <a:off x="5899326" y="2112552"/>
            <a:ext cx="5228471" cy="3043595"/>
          </a:xfrm>
          <a:prstGeom prst="rect">
            <a:avLst/>
          </a:prstGeom>
          <a:noFill/>
          <a:ln>
            <a:noFill/>
          </a:ln>
        </p:spPr>
      </p:pic>
      <p:pic>
        <p:nvPicPr>
          <p:cNvPr id="280" name="Google Shape;280;p9"/>
          <p:cNvPicPr preferRelativeResize="0"/>
          <p:nvPr/>
        </p:nvPicPr>
        <p:blipFill rotWithShape="1">
          <a:blip r:embed="rId3">
            <a:alphaModFix/>
          </a:blip>
          <a:srcRect b="0" l="0" r="0" t="0"/>
          <a:stretch/>
        </p:blipFill>
        <p:spPr>
          <a:xfrm rot="1701168">
            <a:off x="7091936" y="510320"/>
            <a:ext cx="1411876" cy="1411887"/>
          </a:xfrm>
          <a:prstGeom prst="rect">
            <a:avLst/>
          </a:prstGeom>
          <a:noFill/>
          <a:ln>
            <a:noFill/>
          </a:ln>
        </p:spPr>
      </p:pic>
      <p:cxnSp>
        <p:nvCxnSpPr>
          <p:cNvPr id="281" name="Google Shape;281;p9"/>
          <p:cNvCxnSpPr/>
          <p:nvPr/>
        </p:nvCxnSpPr>
        <p:spPr>
          <a:xfrm>
            <a:off x="2541600" y="2415575"/>
            <a:ext cx="4060800" cy="0"/>
          </a:xfrm>
          <a:prstGeom prst="straightConnector1">
            <a:avLst/>
          </a:prstGeom>
          <a:noFill/>
          <a:ln cap="flat" cmpd="sng" w="9525">
            <a:solidFill>
              <a:schemeClr val="dk2"/>
            </a:solidFill>
            <a:prstDash val="solid"/>
            <a:round/>
            <a:headEnd len="sm" w="sm" type="none"/>
            <a:tailEnd len="sm" w="sm" type="non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7"/>
          <p:cNvSpPr txBox="1"/>
          <p:nvPr>
            <p:ph type="title"/>
          </p:nvPr>
        </p:nvSpPr>
        <p:spPr>
          <a:xfrm>
            <a:off x="720000" y="539400"/>
            <a:ext cx="7704000" cy="667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500"/>
              <a:buNone/>
            </a:pPr>
            <a:r>
              <a:rPr lang="en"/>
              <a:t>Methodology</a:t>
            </a:r>
            <a:endParaRPr/>
          </a:p>
        </p:txBody>
      </p:sp>
      <p:sp>
        <p:nvSpPr>
          <p:cNvPr id="287" name="Google Shape;287;p7"/>
          <p:cNvSpPr txBox="1"/>
          <p:nvPr>
            <p:ph idx="2" type="title"/>
          </p:nvPr>
        </p:nvSpPr>
        <p:spPr>
          <a:xfrm>
            <a:off x="1000613" y="1853075"/>
            <a:ext cx="23055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Pre-Processing</a:t>
            </a:r>
            <a:endParaRPr/>
          </a:p>
        </p:txBody>
      </p:sp>
      <p:sp>
        <p:nvSpPr>
          <p:cNvPr id="288" name="Google Shape;288;p7"/>
          <p:cNvSpPr txBox="1"/>
          <p:nvPr>
            <p:ph idx="1" type="subTitle"/>
          </p:nvPr>
        </p:nvSpPr>
        <p:spPr>
          <a:xfrm>
            <a:off x="456000" y="2380200"/>
            <a:ext cx="2967000" cy="9321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a:t>T</a:t>
            </a:r>
            <a:r>
              <a:rPr lang="en"/>
              <a:t>ransforming raw audio signals into a format that is suitable for machine learning algorithms to extract meaningful information</a:t>
            </a:r>
            <a:endParaRPr/>
          </a:p>
        </p:txBody>
      </p:sp>
      <p:sp>
        <p:nvSpPr>
          <p:cNvPr id="289" name="Google Shape;289;p7"/>
          <p:cNvSpPr txBox="1"/>
          <p:nvPr>
            <p:ph idx="3" type="title"/>
          </p:nvPr>
        </p:nvSpPr>
        <p:spPr>
          <a:xfrm>
            <a:off x="4574163" y="1853075"/>
            <a:ext cx="16605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Build Model</a:t>
            </a:r>
            <a:endParaRPr/>
          </a:p>
        </p:txBody>
      </p:sp>
      <p:sp>
        <p:nvSpPr>
          <p:cNvPr id="290" name="Google Shape;290;p7"/>
          <p:cNvSpPr txBox="1"/>
          <p:nvPr>
            <p:ph idx="4" type="subTitle"/>
          </p:nvPr>
        </p:nvSpPr>
        <p:spPr>
          <a:xfrm>
            <a:off x="3763300" y="2380200"/>
            <a:ext cx="2967000" cy="13545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Construct</a:t>
            </a:r>
            <a:r>
              <a:rPr lang="en"/>
              <a:t> predictive model using the processed data and extracted features, find appropriate algorithm, training the model on the data, and evaluating its performance.</a:t>
            </a:r>
            <a:endParaRPr/>
          </a:p>
        </p:txBody>
      </p:sp>
      <p:sp>
        <p:nvSpPr>
          <p:cNvPr id="291" name="Google Shape;291;p7"/>
          <p:cNvSpPr txBox="1"/>
          <p:nvPr>
            <p:ph idx="5" type="title"/>
          </p:nvPr>
        </p:nvSpPr>
        <p:spPr>
          <a:xfrm>
            <a:off x="1000624" y="3553500"/>
            <a:ext cx="26070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Feature Extraction</a:t>
            </a:r>
            <a:endParaRPr/>
          </a:p>
        </p:txBody>
      </p:sp>
      <p:sp>
        <p:nvSpPr>
          <p:cNvPr id="292" name="Google Shape;292;p7"/>
          <p:cNvSpPr txBox="1"/>
          <p:nvPr>
            <p:ph idx="6" type="subTitle"/>
          </p:nvPr>
        </p:nvSpPr>
        <p:spPr>
          <a:xfrm>
            <a:off x="622200" y="4157075"/>
            <a:ext cx="2967000" cy="721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400"/>
              <a:buNone/>
            </a:pPr>
            <a:r>
              <a:rPr lang="en"/>
              <a:t>Extract spectral characteristics of sound by transforming the audio waveform into a compact representation with MFCC.</a:t>
            </a:r>
            <a:endParaRPr/>
          </a:p>
        </p:txBody>
      </p:sp>
      <p:sp>
        <p:nvSpPr>
          <p:cNvPr id="293" name="Google Shape;293;p7"/>
          <p:cNvSpPr txBox="1"/>
          <p:nvPr>
            <p:ph idx="9" type="title"/>
          </p:nvPr>
        </p:nvSpPr>
        <p:spPr>
          <a:xfrm>
            <a:off x="616313" y="3553500"/>
            <a:ext cx="509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2.</a:t>
            </a:r>
            <a:endParaRPr/>
          </a:p>
        </p:txBody>
      </p:sp>
      <p:sp>
        <p:nvSpPr>
          <p:cNvPr id="294" name="Google Shape;294;p7"/>
          <p:cNvSpPr txBox="1"/>
          <p:nvPr>
            <p:ph idx="13" type="title"/>
          </p:nvPr>
        </p:nvSpPr>
        <p:spPr>
          <a:xfrm>
            <a:off x="713100" y="1853075"/>
            <a:ext cx="5091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1.</a:t>
            </a:r>
            <a:endParaRPr/>
          </a:p>
        </p:txBody>
      </p:sp>
      <p:sp>
        <p:nvSpPr>
          <p:cNvPr id="295" name="Google Shape;295;p7"/>
          <p:cNvSpPr txBox="1"/>
          <p:nvPr>
            <p:ph idx="14" type="title"/>
          </p:nvPr>
        </p:nvSpPr>
        <p:spPr>
          <a:xfrm>
            <a:off x="4258938" y="1853075"/>
            <a:ext cx="444900" cy="527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a:t>3.</a:t>
            </a:r>
            <a:endParaRPr/>
          </a:p>
        </p:txBody>
      </p:sp>
      <p:cxnSp>
        <p:nvCxnSpPr>
          <p:cNvPr id="296" name="Google Shape;296;p7"/>
          <p:cNvCxnSpPr/>
          <p:nvPr/>
        </p:nvCxnSpPr>
        <p:spPr>
          <a:xfrm>
            <a:off x="713100" y="2380200"/>
            <a:ext cx="2452800" cy="0"/>
          </a:xfrm>
          <a:prstGeom prst="straightConnector1">
            <a:avLst/>
          </a:prstGeom>
          <a:noFill/>
          <a:ln cap="flat" cmpd="sng" w="9525">
            <a:solidFill>
              <a:schemeClr val="dk2"/>
            </a:solidFill>
            <a:prstDash val="solid"/>
            <a:round/>
            <a:headEnd len="sm" w="sm" type="none"/>
            <a:tailEnd len="sm" w="sm" type="none"/>
          </a:ln>
        </p:spPr>
      </p:cxnSp>
      <p:cxnSp>
        <p:nvCxnSpPr>
          <p:cNvPr id="297" name="Google Shape;297;p7"/>
          <p:cNvCxnSpPr/>
          <p:nvPr/>
        </p:nvCxnSpPr>
        <p:spPr>
          <a:xfrm>
            <a:off x="713100" y="4060475"/>
            <a:ext cx="2785200" cy="0"/>
          </a:xfrm>
          <a:prstGeom prst="straightConnector1">
            <a:avLst/>
          </a:prstGeom>
          <a:noFill/>
          <a:ln cap="flat" cmpd="sng" w="9525">
            <a:solidFill>
              <a:schemeClr val="dk2"/>
            </a:solidFill>
            <a:prstDash val="solid"/>
            <a:round/>
            <a:headEnd len="sm" w="sm" type="none"/>
            <a:tailEnd len="sm" w="sm" type="none"/>
          </a:ln>
        </p:spPr>
      </p:cxnSp>
      <p:cxnSp>
        <p:nvCxnSpPr>
          <p:cNvPr id="298" name="Google Shape;298;p7"/>
          <p:cNvCxnSpPr/>
          <p:nvPr/>
        </p:nvCxnSpPr>
        <p:spPr>
          <a:xfrm>
            <a:off x="4020400" y="2380200"/>
            <a:ext cx="2452800" cy="0"/>
          </a:xfrm>
          <a:prstGeom prst="straightConnector1">
            <a:avLst/>
          </a:prstGeom>
          <a:noFill/>
          <a:ln cap="flat" cmpd="sng" w="9525">
            <a:solidFill>
              <a:schemeClr val="dk2"/>
            </a:solidFill>
            <a:prstDash val="solid"/>
            <a:round/>
            <a:headEnd len="sm" w="sm" type="none"/>
            <a:tailEnd len="sm" w="sm" type="none"/>
          </a:ln>
        </p:spPr>
      </p:cxnSp>
      <p:pic>
        <p:nvPicPr>
          <p:cNvPr id="299" name="Google Shape;299;p7"/>
          <p:cNvPicPr preferRelativeResize="0"/>
          <p:nvPr/>
        </p:nvPicPr>
        <p:blipFill rotWithShape="1">
          <a:blip r:embed="rId3">
            <a:alphaModFix/>
          </a:blip>
          <a:srcRect b="0" l="0" r="0" t="0"/>
          <a:stretch/>
        </p:blipFill>
        <p:spPr>
          <a:xfrm rot="698532">
            <a:off x="7284050" y="1307651"/>
            <a:ext cx="2925225" cy="4740123"/>
          </a:xfrm>
          <a:prstGeom prst="rect">
            <a:avLst/>
          </a:prstGeom>
          <a:noFill/>
          <a:ln>
            <a:noFill/>
          </a:ln>
        </p:spPr>
      </p:pic>
      <p:pic>
        <p:nvPicPr>
          <p:cNvPr id="300" name="Google Shape;300;p7"/>
          <p:cNvPicPr preferRelativeResize="0"/>
          <p:nvPr/>
        </p:nvPicPr>
        <p:blipFill rotWithShape="1">
          <a:blip r:embed="rId4">
            <a:alphaModFix/>
          </a:blip>
          <a:srcRect b="0" l="0" r="0" t="0"/>
          <a:stretch/>
        </p:blipFill>
        <p:spPr>
          <a:xfrm rot="1701176">
            <a:off x="6774426" y="374534"/>
            <a:ext cx="1205724" cy="120573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bola Virus Breakthrough by Slidesgo">
  <a:themeElements>
    <a:clrScheme name="Simple Light">
      <a:dk1>
        <a:srgbClr val="181818"/>
      </a:dk1>
      <a:lt1>
        <a:srgbClr val="FFFFFF"/>
      </a:lt1>
      <a:dk2>
        <a:srgbClr val="FF512F"/>
      </a:dk2>
      <a:lt2>
        <a:srgbClr val="C90B00"/>
      </a:lt2>
      <a:accent1>
        <a:srgbClr val="3F1108"/>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