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  <p:sldMasterId id="2147483701" r:id="rId2"/>
    <p:sldMasterId id="2147483725" r:id="rId3"/>
    <p:sldMasterId id="2147483738" r:id="rId4"/>
  </p:sldMasterIdLst>
  <p:notesMasterIdLst>
    <p:notesMasterId r:id="rId10"/>
  </p:notesMasterIdLst>
  <p:sldIdLst>
    <p:sldId id="256" r:id="rId5"/>
    <p:sldId id="260" r:id="rId6"/>
    <p:sldId id="263" r:id="rId7"/>
    <p:sldId id="259" r:id="rId8"/>
    <p:sldId id="258" r:id="rId9"/>
  </p:sldIdLst>
  <p:sldSz cx="18288000" cy="10285413"/>
  <p:notesSz cx="6858000" cy="9144000"/>
  <p:defaultTextStyle>
    <a:defPPr>
      <a:defRPr lang="en-US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2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00" autoAdjust="0"/>
    <p:restoredTop sz="94660"/>
  </p:normalViewPr>
  <p:slideViewPr>
    <p:cSldViewPr snapToGrid="0" showGuides="1">
      <p:cViewPr varScale="1">
        <p:scale>
          <a:sx n="56" d="100"/>
          <a:sy n="56" d="100"/>
        </p:scale>
        <p:origin x="480" y="38"/>
      </p:cViewPr>
      <p:guideLst>
        <p:guide orient="horz" pos="3262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5A974-2B9D-4DE7-B1FD-B969DD33CD5E}" type="datetimeFigureOut">
              <a:rPr kumimoji="1" lang="ja-JP" altLang="en-US" smtClean="0"/>
              <a:t>2022/6/22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E44EA-33D9-406B-AA52-45755D8D5C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100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 userDrawn="1"/>
        </p:nvGrpSpPr>
        <p:grpSpPr>
          <a:xfrm>
            <a:off x="5823561" y="4418122"/>
            <a:ext cx="1940630" cy="72008"/>
            <a:chOff x="6119664" y="3270498"/>
            <a:chExt cx="1940630" cy="72008"/>
          </a:xfrm>
        </p:grpSpPr>
        <p:sp>
          <p:nvSpPr>
            <p:cNvPr id="10" name="正方形/長方形 9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5712608" y="4698914"/>
            <a:ext cx="8545863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5712608" y="3578967"/>
            <a:ext cx="8545863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4156530" y="2953658"/>
            <a:ext cx="1391649" cy="1117600"/>
          </a:xfrm>
          <a:custGeom>
            <a:avLst/>
            <a:gdLst/>
            <a:ahLst/>
            <a:cxnLst/>
            <a:rect l="l" t="t" r="r" b="b"/>
            <a:pathLst>
              <a:path w="1391649" h="1117600">
                <a:moveTo>
                  <a:pt x="641350" y="0"/>
                </a:moveTo>
                <a:cubicBezTo>
                  <a:pt x="995558" y="0"/>
                  <a:pt x="1282700" y="250183"/>
                  <a:pt x="1282700" y="558800"/>
                </a:cubicBezTo>
                <a:cubicBezTo>
                  <a:pt x="1282700" y="678010"/>
                  <a:pt x="1239857" y="788500"/>
                  <a:pt x="1166143" y="878649"/>
                </a:cubicBezTo>
                <a:cubicBezTo>
                  <a:pt x="1228612" y="951179"/>
                  <a:pt x="1306525" y="1002662"/>
                  <a:pt x="1391649" y="1064962"/>
                </a:cubicBezTo>
                <a:lnTo>
                  <a:pt x="1016117" y="1010533"/>
                </a:lnTo>
                <a:cubicBezTo>
                  <a:pt x="911360" y="1078369"/>
                  <a:pt x="781613" y="1117600"/>
                  <a:pt x="641350" y="1117600"/>
                </a:cubicBezTo>
                <a:cubicBezTo>
                  <a:pt x="287142" y="1117600"/>
                  <a:pt x="0" y="867417"/>
                  <a:pt x="0" y="558800"/>
                </a:cubicBezTo>
                <a:cubicBezTo>
                  <a:pt x="0" y="250183"/>
                  <a:pt x="287142" y="0"/>
                  <a:pt x="641350" y="0"/>
                </a:cubicBezTo>
                <a:close/>
              </a:path>
            </a:pathLst>
          </a:cu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51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4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&amp;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正方形/長方形 12"/>
          <p:cNvSpPr/>
          <p:nvPr userDrawn="1"/>
        </p:nvSpPr>
        <p:spPr bwMode="auto">
          <a:xfrm>
            <a:off x="0" y="0"/>
            <a:ext cx="9144000" cy="10285413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 bwMode="auto">
          <a:xfrm>
            <a:off x="9144000" y="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 bwMode="auto">
          <a:xfrm>
            <a:off x="9792000" y="64800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 bwMode="auto">
          <a:xfrm>
            <a:off x="10440000" y="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 bwMode="auto">
          <a:xfrm>
            <a:off x="9144000" y="129600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799830" y="2551906"/>
            <a:ext cx="7544341" cy="5181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588843" y="2551906"/>
            <a:ext cx="7665487" cy="5181600"/>
          </a:xfrm>
        </p:spPr>
        <p:txBody>
          <a:bodyPr anchor="ctr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847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50"/>
                            </p:stCondLst>
                            <p:childTnLst>
                              <p:par>
                                <p:cTn id="25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3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7" grpId="0" animBg="1"/>
      <p:bldP spid="18" grpId="0" animBg="1"/>
      <p:bldP spid="20" grpId="0">
        <p:tmplLst>
          <p:tmpl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</p:grpSpPr>
        <p:sp>
          <p:nvSpPr>
            <p:cNvPr id="2" name="正方形/長方形 1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378" y="911133"/>
            <a:ext cx="4142834" cy="8464733"/>
          </a:xfrm>
          <a:prstGeom prst="rect">
            <a:avLst/>
          </a:prstGeom>
          <a:effectLst/>
        </p:spPr>
      </p:pic>
      <p:sp>
        <p:nvSpPr>
          <p:cNvPr id="11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2657702" y="2008413"/>
            <a:ext cx="3525807" cy="631725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800535" y="1103086"/>
            <a:ext cx="9426437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800534" y="5274171"/>
            <a:ext cx="9426437" cy="3051494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541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&amp; Tab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  <a:solidFill>
            <a:schemeClr val="accent1"/>
          </a:solidFill>
        </p:grpSpPr>
        <p:sp>
          <p:nvSpPr>
            <p:cNvPr id="12" name="正方形/長方形 11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37" y="4023832"/>
            <a:ext cx="2611063" cy="5334986"/>
          </a:xfrm>
          <a:prstGeom prst="rect">
            <a:avLst/>
          </a:prstGeom>
          <a:effectLst/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795" y="949977"/>
            <a:ext cx="5884221" cy="8366379"/>
          </a:xfrm>
          <a:prstGeom prst="rect">
            <a:avLst/>
          </a:prstGeom>
        </p:spPr>
      </p:pic>
      <p:sp>
        <p:nvSpPr>
          <p:cNvPr id="7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3940519" y="1738131"/>
            <a:ext cx="5089181" cy="676179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図プレースホルダー 2"/>
          <p:cNvSpPr>
            <a:spLocks noGrp="1"/>
          </p:cNvSpPr>
          <p:nvPr>
            <p:ph type="pic" sz="quarter" idx="13" hasCustomPrompt="1"/>
          </p:nvPr>
        </p:nvSpPr>
        <p:spPr>
          <a:xfrm>
            <a:off x="1379954" y="4737100"/>
            <a:ext cx="2160841" cy="393046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85535" y="1103086"/>
            <a:ext cx="7657436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585534" y="5274171"/>
            <a:ext cx="7657436" cy="3051494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297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1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1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1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  <a:solidFill>
            <a:schemeClr val="accent1"/>
          </a:solidFill>
        </p:grpSpPr>
        <p:sp>
          <p:nvSpPr>
            <p:cNvPr id="12" name="正方形/長方形 11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473429" y="1103086"/>
            <a:ext cx="6987257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473428" y="5274171"/>
            <a:ext cx="6987257" cy="3051494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1056105" y="2800178"/>
            <a:ext cx="9177429" cy="515989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1056107" y="2279243"/>
            <a:ext cx="9177428" cy="523844"/>
            <a:chOff x="4888773" y="2065794"/>
            <a:chExt cx="8534400" cy="487140"/>
          </a:xfrm>
        </p:grpSpPr>
        <p:sp>
          <p:nvSpPr>
            <p:cNvPr id="19" name="角丸四角形 7"/>
            <p:cNvSpPr/>
            <p:nvPr userDrawn="1"/>
          </p:nvSpPr>
          <p:spPr>
            <a:xfrm>
              <a:off x="4888773" y="2065794"/>
              <a:ext cx="8534400" cy="487140"/>
            </a:xfrm>
            <a:custGeom>
              <a:avLst/>
              <a:gdLst/>
              <a:ahLst/>
              <a:cxnLst/>
              <a:rect l="l" t="t" r="r" b="b"/>
              <a:pathLst>
                <a:path w="8534400" h="487140">
                  <a:moveTo>
                    <a:pt x="148176" y="0"/>
                  </a:moveTo>
                  <a:lnTo>
                    <a:pt x="8386224" y="0"/>
                  </a:lnTo>
                  <a:cubicBezTo>
                    <a:pt x="8468059" y="0"/>
                    <a:pt x="8534400" y="66341"/>
                    <a:pt x="8534400" y="148176"/>
                  </a:cubicBezTo>
                  <a:lnTo>
                    <a:pt x="8534400" y="487140"/>
                  </a:lnTo>
                  <a:lnTo>
                    <a:pt x="0" y="487140"/>
                  </a:lnTo>
                  <a:lnTo>
                    <a:pt x="0" y="148176"/>
                  </a:lnTo>
                  <a:cubicBezTo>
                    <a:pt x="0" y="66341"/>
                    <a:pt x="66341" y="0"/>
                    <a:pt x="14817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/>
            <p:nvPr userDrawn="1"/>
          </p:nvSpPr>
          <p:spPr>
            <a:xfrm>
              <a:off x="4888773" y="2489434"/>
              <a:ext cx="8534400" cy="63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1" name="グループ化 20"/>
            <p:cNvGrpSpPr/>
            <p:nvPr userDrawn="1"/>
          </p:nvGrpSpPr>
          <p:grpSpPr>
            <a:xfrm>
              <a:off x="5071109" y="2204589"/>
              <a:ext cx="542925" cy="142875"/>
              <a:chOff x="2524125" y="1614487"/>
              <a:chExt cx="542925" cy="142875"/>
            </a:xfrm>
          </p:grpSpPr>
          <p:sp>
            <p:nvSpPr>
              <p:cNvPr id="26" name="円/楕円 29"/>
              <p:cNvSpPr/>
              <p:nvPr userDrawn="1"/>
            </p:nvSpPr>
            <p:spPr>
              <a:xfrm>
                <a:off x="2524125" y="1614487"/>
                <a:ext cx="142875" cy="1428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30"/>
              <p:cNvSpPr/>
              <p:nvPr userDrawn="1"/>
            </p:nvSpPr>
            <p:spPr>
              <a:xfrm>
                <a:off x="2724150" y="1614487"/>
                <a:ext cx="142875" cy="1428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31"/>
              <p:cNvSpPr/>
              <p:nvPr userDrawn="1"/>
            </p:nvSpPr>
            <p:spPr>
              <a:xfrm>
                <a:off x="2924175" y="1614487"/>
                <a:ext cx="142875" cy="1428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2" name="グループ化 21"/>
            <p:cNvGrpSpPr/>
            <p:nvPr userDrawn="1"/>
          </p:nvGrpSpPr>
          <p:grpSpPr>
            <a:xfrm>
              <a:off x="13043533" y="2180776"/>
              <a:ext cx="200026" cy="190500"/>
              <a:chOff x="7781924" y="1704975"/>
              <a:chExt cx="200026" cy="1905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3" name="正方形/長方形 22"/>
              <p:cNvSpPr/>
              <p:nvPr userDrawn="1"/>
            </p:nvSpPr>
            <p:spPr>
              <a:xfrm>
                <a:off x="7781925" y="1704975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/>
              <p:cNvSpPr/>
              <p:nvPr userDrawn="1"/>
            </p:nvSpPr>
            <p:spPr>
              <a:xfrm>
                <a:off x="7781925" y="1776413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正方形/長方形 24"/>
              <p:cNvSpPr/>
              <p:nvPr userDrawn="1"/>
            </p:nvSpPr>
            <p:spPr>
              <a:xfrm>
                <a:off x="7781924" y="1847850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941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50"/>
                            </p:stCondLst>
                            <p:childTnLst>
                              <p:par>
                                <p:cTn id="1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7" grpId="1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  <a:solidFill>
            <a:schemeClr val="accent1"/>
          </a:solidFill>
        </p:grpSpPr>
        <p:sp>
          <p:nvSpPr>
            <p:cNvPr id="12" name="正方形/長方形 11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0" name="図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146" y="361382"/>
            <a:ext cx="7911618" cy="6409096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301" y="1323763"/>
            <a:ext cx="3830770" cy="5446715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96" y="2604814"/>
            <a:ext cx="2044962" cy="4165664"/>
          </a:xfrm>
          <a:prstGeom prst="rect">
            <a:avLst/>
          </a:prstGeom>
        </p:spPr>
      </p:pic>
      <p:sp>
        <p:nvSpPr>
          <p:cNvPr id="33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3394909" y="3135071"/>
            <a:ext cx="1709737" cy="3105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4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5489811" y="631412"/>
            <a:ext cx="7335815" cy="405623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5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13257470" y="1822452"/>
            <a:ext cx="3314700" cy="443458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36" name="グループ化 35"/>
          <p:cNvGrpSpPr/>
          <p:nvPr userDrawn="1"/>
        </p:nvGrpSpPr>
        <p:grpSpPr>
          <a:xfrm>
            <a:off x="8190907" y="7678639"/>
            <a:ext cx="1940630" cy="72008"/>
            <a:chOff x="6119664" y="3270498"/>
            <a:chExt cx="1940630" cy="72008"/>
          </a:xfrm>
        </p:grpSpPr>
        <p:sp>
          <p:nvSpPr>
            <p:cNvPr id="37" name="正方形/長方形 36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4888291" y="7959431"/>
            <a:ext cx="8545863" cy="1423108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4888291" y="6839484"/>
            <a:ext cx="854586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966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5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4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3650343"/>
            <a:ext cx="17336022" cy="128004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171304" y="50742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8819376" y="50742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9468624" y="50742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200400" y="5346700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783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Full Anim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/>
          <p:nvPr userDrawn="1"/>
        </p:nvSpPr>
        <p:spPr>
          <a:xfrm>
            <a:off x="0" y="0"/>
            <a:ext cx="18288000" cy="102854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 userDrawn="1"/>
        </p:nvSpPr>
        <p:spPr>
          <a:xfrm>
            <a:off x="0" y="0"/>
            <a:ext cx="18288000" cy="102854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3"/>
          <p:cNvSpPr/>
          <p:nvPr userDrawn="1"/>
        </p:nvSpPr>
        <p:spPr>
          <a:xfrm rot="10800000">
            <a:off x="14510655" y="-14515"/>
            <a:ext cx="6110514" cy="10299927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0514" h="10299927">
                <a:moveTo>
                  <a:pt x="1059543" y="0"/>
                </a:moveTo>
                <a:lnTo>
                  <a:pt x="4746171" y="0"/>
                </a:lnTo>
                <a:lnTo>
                  <a:pt x="6110514" y="10299927"/>
                </a:lnTo>
                <a:lnTo>
                  <a:pt x="0" y="10299927"/>
                </a:lnTo>
                <a:lnTo>
                  <a:pt x="1059543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3"/>
          <p:cNvSpPr/>
          <p:nvPr userDrawn="1"/>
        </p:nvSpPr>
        <p:spPr>
          <a:xfrm>
            <a:off x="-1988456" y="0"/>
            <a:ext cx="9760856" cy="10314442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10566400"/>
              <a:gd name="connsiteY0" fmla="*/ 0 h 10328956"/>
              <a:gd name="connsiteX1" fmla="*/ 4746171 w 10566400"/>
              <a:gd name="connsiteY1" fmla="*/ 0 h 10328956"/>
              <a:gd name="connsiteX2" fmla="*/ 10566400 w 10566400"/>
              <a:gd name="connsiteY2" fmla="*/ 10328956 h 10328956"/>
              <a:gd name="connsiteX3" fmla="*/ 0 w 10566400"/>
              <a:gd name="connsiteY3" fmla="*/ 10299927 h 10328956"/>
              <a:gd name="connsiteX4" fmla="*/ 1059543 w 10566400"/>
              <a:gd name="connsiteY4" fmla="*/ 0 h 10328956"/>
              <a:gd name="connsiteX0" fmla="*/ 1059543 w 6560457"/>
              <a:gd name="connsiteY0" fmla="*/ 0 h 10314442"/>
              <a:gd name="connsiteX1" fmla="*/ 4746171 w 6560457"/>
              <a:gd name="connsiteY1" fmla="*/ 0 h 10314442"/>
              <a:gd name="connsiteX2" fmla="*/ 6560457 w 6560457"/>
              <a:gd name="connsiteY2" fmla="*/ 10314442 h 10314442"/>
              <a:gd name="connsiteX3" fmla="*/ 0 w 6560457"/>
              <a:gd name="connsiteY3" fmla="*/ 10299927 h 10314442"/>
              <a:gd name="connsiteX4" fmla="*/ 1059543 w 6560457"/>
              <a:gd name="connsiteY4" fmla="*/ 0 h 10314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457" h="10314442">
                <a:moveTo>
                  <a:pt x="1059543" y="0"/>
                </a:moveTo>
                <a:lnTo>
                  <a:pt x="4746171" y="0"/>
                </a:lnTo>
                <a:lnTo>
                  <a:pt x="6560457" y="10314442"/>
                </a:lnTo>
                <a:lnTo>
                  <a:pt x="0" y="10299927"/>
                </a:lnTo>
                <a:lnTo>
                  <a:pt x="105954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8772070" y="0"/>
            <a:ext cx="9811657" cy="10314442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9811657"/>
              <a:gd name="connsiteY0" fmla="*/ 14515 h 10314442"/>
              <a:gd name="connsiteX1" fmla="*/ 9811657 w 9811657"/>
              <a:gd name="connsiteY1" fmla="*/ 0 h 10314442"/>
              <a:gd name="connsiteX2" fmla="*/ 6110514 w 9811657"/>
              <a:gd name="connsiteY2" fmla="*/ 10314442 h 10314442"/>
              <a:gd name="connsiteX3" fmla="*/ 0 w 9811657"/>
              <a:gd name="connsiteY3" fmla="*/ 10314442 h 10314442"/>
              <a:gd name="connsiteX4" fmla="*/ 1059543 w 9811657"/>
              <a:gd name="connsiteY4" fmla="*/ 14515 h 10314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1657" h="10314442">
                <a:moveTo>
                  <a:pt x="1059543" y="14515"/>
                </a:moveTo>
                <a:lnTo>
                  <a:pt x="9811657" y="0"/>
                </a:lnTo>
                <a:lnTo>
                  <a:pt x="6110514" y="10314442"/>
                </a:lnTo>
                <a:lnTo>
                  <a:pt x="0" y="10314442"/>
                </a:lnTo>
                <a:lnTo>
                  <a:pt x="1059543" y="1451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3"/>
          <p:cNvSpPr/>
          <p:nvPr userDrawn="1"/>
        </p:nvSpPr>
        <p:spPr>
          <a:xfrm rot="10800000">
            <a:off x="4749800" y="0"/>
            <a:ext cx="6110514" cy="10299927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0514" h="10299927">
                <a:moveTo>
                  <a:pt x="1059543" y="0"/>
                </a:moveTo>
                <a:lnTo>
                  <a:pt x="4746171" y="0"/>
                </a:lnTo>
                <a:lnTo>
                  <a:pt x="6110514" y="10299927"/>
                </a:lnTo>
                <a:lnTo>
                  <a:pt x="0" y="10299927"/>
                </a:lnTo>
                <a:lnTo>
                  <a:pt x="1059543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3"/>
          <p:cNvSpPr/>
          <p:nvPr userDrawn="1"/>
        </p:nvSpPr>
        <p:spPr>
          <a:xfrm rot="10800000">
            <a:off x="8931726" y="-43543"/>
            <a:ext cx="9506857" cy="10328956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10566400"/>
              <a:gd name="connsiteY0" fmla="*/ 0 h 10328956"/>
              <a:gd name="connsiteX1" fmla="*/ 4746171 w 10566400"/>
              <a:gd name="connsiteY1" fmla="*/ 0 h 10328956"/>
              <a:gd name="connsiteX2" fmla="*/ 10566400 w 10566400"/>
              <a:gd name="connsiteY2" fmla="*/ 10328956 h 10328956"/>
              <a:gd name="connsiteX3" fmla="*/ 0 w 10566400"/>
              <a:gd name="connsiteY3" fmla="*/ 10299927 h 10328956"/>
              <a:gd name="connsiteX4" fmla="*/ 1059543 w 10566400"/>
              <a:gd name="connsiteY4" fmla="*/ 0 h 10328956"/>
              <a:gd name="connsiteX0" fmla="*/ 0 w 9506857"/>
              <a:gd name="connsiteY0" fmla="*/ 0 h 10328956"/>
              <a:gd name="connsiteX1" fmla="*/ 3686628 w 9506857"/>
              <a:gd name="connsiteY1" fmla="*/ 0 h 10328956"/>
              <a:gd name="connsiteX2" fmla="*/ 9506857 w 9506857"/>
              <a:gd name="connsiteY2" fmla="*/ 10328956 h 10328956"/>
              <a:gd name="connsiteX3" fmla="*/ 4601028 w 9506857"/>
              <a:gd name="connsiteY3" fmla="*/ 10314441 h 10328956"/>
              <a:gd name="connsiteX4" fmla="*/ 0 w 9506857"/>
              <a:gd name="connsiteY4" fmla="*/ 0 h 1032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6857" h="10328956">
                <a:moveTo>
                  <a:pt x="0" y="0"/>
                </a:moveTo>
                <a:lnTo>
                  <a:pt x="3686628" y="0"/>
                </a:lnTo>
                <a:lnTo>
                  <a:pt x="9506857" y="10328956"/>
                </a:lnTo>
                <a:lnTo>
                  <a:pt x="4601028" y="103144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直角三角形 4"/>
          <p:cNvSpPr/>
          <p:nvPr userDrawn="1"/>
        </p:nvSpPr>
        <p:spPr>
          <a:xfrm rot="5400000">
            <a:off x="3956957" y="-4047444"/>
            <a:ext cx="10414005" cy="1843858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直角三角形 18"/>
          <p:cNvSpPr/>
          <p:nvPr userDrawn="1"/>
        </p:nvSpPr>
        <p:spPr>
          <a:xfrm rot="16200000">
            <a:off x="3979522" y="-3986781"/>
            <a:ext cx="10328958" cy="18288001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直角三角形 25"/>
          <p:cNvSpPr/>
          <p:nvPr userDrawn="1"/>
        </p:nvSpPr>
        <p:spPr>
          <a:xfrm rot="5400000">
            <a:off x="3969137" y="-4049777"/>
            <a:ext cx="10391461" cy="18398666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直角三角形 26"/>
          <p:cNvSpPr/>
          <p:nvPr userDrawn="1"/>
        </p:nvSpPr>
        <p:spPr>
          <a:xfrm rot="16200000">
            <a:off x="3979521" y="-4001294"/>
            <a:ext cx="10328958" cy="18288001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直角三角形 27"/>
          <p:cNvSpPr/>
          <p:nvPr userDrawn="1"/>
        </p:nvSpPr>
        <p:spPr>
          <a:xfrm rot="5400000">
            <a:off x="3887541" y="-4034279"/>
            <a:ext cx="10430401" cy="18467612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直角三角形 28"/>
          <p:cNvSpPr/>
          <p:nvPr userDrawn="1"/>
        </p:nvSpPr>
        <p:spPr>
          <a:xfrm rot="16200000">
            <a:off x="3979521" y="-4001294"/>
            <a:ext cx="10328958" cy="18288001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0" y="0"/>
            <a:ext cx="18288000" cy="10285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3650343"/>
            <a:ext cx="17336022" cy="128004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8171304" y="50742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8819376" y="50742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9468624" y="50742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00400" y="5346700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007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" presetClass="exit" presetSubtype="2" accel="10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" presetClass="exit" presetSubtype="2" accel="100000" fill="hold" grpId="3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xit" presetSubtype="8" accel="10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" presetClass="exit" presetSubtype="8" accel="100000" fill="hold" grpId="3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" presetClass="exit" presetSubtype="8" accel="10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600"/>
                            </p:stCondLst>
                            <p:childTnLst>
                              <p:par>
                                <p:cTn id="77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9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xit" presetSubtype="9" accel="10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6" accel="10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350"/>
                            </p:stCondLst>
                            <p:childTnLst>
                              <p:par>
                                <p:cTn id="1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1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6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1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600"/>
                            </p:stCondLst>
                            <p:childTnLst>
                              <p:par>
                                <p:cTn id="1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1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1" animBg="1"/>
      <p:bldP spid="17" grpId="2" animBg="1"/>
      <p:bldP spid="17" grpId="3" animBg="1"/>
      <p:bldP spid="16" grpId="1" animBg="1"/>
      <p:bldP spid="16" grpId="2" animBg="1"/>
      <p:bldP spid="16" grpId="3" animBg="1"/>
      <p:bldP spid="4" grpId="1" animBg="1"/>
      <p:bldP spid="4" grpId="2" animBg="1"/>
      <p:bldP spid="4" grpId="3" animBg="1"/>
      <p:bldP spid="13" grpId="1" animBg="1"/>
      <p:bldP spid="13" grpId="2" animBg="1"/>
      <p:bldP spid="13" grpId="3" animBg="1"/>
      <p:bldP spid="14" grpId="1" animBg="1"/>
      <p:bldP spid="14" grpId="2" animBg="1"/>
      <p:bldP spid="14" grpId="3" animBg="1"/>
      <p:bldP spid="5" grpId="0" animBg="1"/>
      <p:bldP spid="19" grpId="0" animBg="1"/>
      <p:bldP spid="26" grpId="0" animBg="1"/>
      <p:bldP spid="27" grpId="0" animBg="1"/>
      <p:bldP spid="28" grpId="0" animBg="1"/>
      <p:bldP spid="28" grpId="1" animBg="1"/>
      <p:bldP spid="29" grpId="0" animBg="1"/>
      <p:bldP spid="29" grpId="1" animBg="1"/>
      <p:bldP spid="30" grpId="0" animBg="1"/>
      <p:bldP spid="31" grpId="0"/>
      <p:bldP spid="32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3650343"/>
            <a:ext cx="17336022" cy="128004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171304" y="50742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8819376" y="50742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9468624" y="50742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200400" y="5346700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38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248229" y="0"/>
            <a:ext cx="6400801" cy="1028541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05165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605165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4503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297030" y="8989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49030" y="8341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64903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958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8692" y="0"/>
            <a:ext cx="6400801" cy="10285413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5628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925628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920692" y="9637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272692" y="8989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920692" y="8341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624692" y="9637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378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7396828" y="496966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6751137" y="496966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8043695" y="496966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669212" y="5250457"/>
            <a:ext cx="8545863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233749" y="2732842"/>
            <a:ext cx="6574129" cy="2144700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7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817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1" grpId="0" animBg="1"/>
      <p:bldP spid="1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248229" y="0"/>
            <a:ext cx="6400801" cy="10285413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05165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605165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45030" y="9637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297030" y="8989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49030" y="8341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649030" y="9637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54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8692" y="0"/>
            <a:ext cx="6400801" cy="10285413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5628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925628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920692" y="9637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272692" y="8989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920692" y="8341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624692" y="9637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230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248229" y="0"/>
            <a:ext cx="6400801" cy="10285413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05165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605165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45030" y="9637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297030" y="8989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49030" y="8341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649030" y="9637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346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8692" y="0"/>
            <a:ext cx="6400801" cy="10285413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5628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925628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920692" y="9637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272692" y="8989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920692" y="8341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624692" y="9637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194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8742743" y="5141912"/>
            <a:ext cx="6381143" cy="51419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5080000" y="0"/>
            <a:ext cx="5341257" cy="5141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29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7027855" cy="5141913"/>
          </a:xfrm>
          <a:custGeom>
            <a:avLst/>
            <a:gdLst>
              <a:gd name="connsiteX0" fmla="*/ 6379855 w 7027855"/>
              <a:gd name="connsiteY0" fmla="*/ 4493913 h 5141913"/>
              <a:gd name="connsiteX1" fmla="*/ 7027855 w 7027855"/>
              <a:gd name="connsiteY1" fmla="*/ 4493913 h 5141913"/>
              <a:gd name="connsiteX2" fmla="*/ 7027855 w 7027855"/>
              <a:gd name="connsiteY2" fmla="*/ 5141913 h 5141913"/>
              <a:gd name="connsiteX3" fmla="*/ 6379855 w 7027855"/>
              <a:gd name="connsiteY3" fmla="*/ 5141913 h 5141913"/>
              <a:gd name="connsiteX4" fmla="*/ 5082572 w 7027855"/>
              <a:gd name="connsiteY4" fmla="*/ 4493912 h 5141913"/>
              <a:gd name="connsiteX5" fmla="*/ 5730572 w 7027855"/>
              <a:gd name="connsiteY5" fmla="*/ 4493912 h 5141913"/>
              <a:gd name="connsiteX6" fmla="*/ 5730572 w 7027855"/>
              <a:gd name="connsiteY6" fmla="*/ 5141912 h 5141913"/>
              <a:gd name="connsiteX7" fmla="*/ 5082572 w 7027855"/>
              <a:gd name="connsiteY7" fmla="*/ 5141912 h 5141913"/>
              <a:gd name="connsiteX8" fmla="*/ 5731855 w 7027855"/>
              <a:gd name="connsiteY8" fmla="*/ 3845912 h 5141913"/>
              <a:gd name="connsiteX9" fmla="*/ 6379855 w 7027855"/>
              <a:gd name="connsiteY9" fmla="*/ 3845912 h 5141913"/>
              <a:gd name="connsiteX10" fmla="*/ 6379855 w 7027855"/>
              <a:gd name="connsiteY10" fmla="*/ 4493912 h 5141913"/>
              <a:gd name="connsiteX11" fmla="*/ 5731855 w 7027855"/>
              <a:gd name="connsiteY11" fmla="*/ 4493912 h 5141913"/>
              <a:gd name="connsiteX12" fmla="*/ 5082572 w 7027855"/>
              <a:gd name="connsiteY12" fmla="*/ 3197912 h 5141913"/>
              <a:gd name="connsiteX13" fmla="*/ 5730572 w 7027855"/>
              <a:gd name="connsiteY13" fmla="*/ 3197912 h 5141913"/>
              <a:gd name="connsiteX14" fmla="*/ 5730572 w 7027855"/>
              <a:gd name="connsiteY14" fmla="*/ 3845912 h 5141913"/>
              <a:gd name="connsiteX15" fmla="*/ 5082572 w 7027855"/>
              <a:gd name="connsiteY15" fmla="*/ 3845912 h 5141913"/>
              <a:gd name="connsiteX16" fmla="*/ 0 w 7027855"/>
              <a:gd name="connsiteY16" fmla="*/ 0 h 5141913"/>
              <a:gd name="connsiteX17" fmla="*/ 5080001 w 7027855"/>
              <a:gd name="connsiteY17" fmla="*/ 0 h 5141913"/>
              <a:gd name="connsiteX18" fmla="*/ 5080001 w 7027855"/>
              <a:gd name="connsiteY18" fmla="*/ 5141913 h 5141913"/>
              <a:gd name="connsiteX19" fmla="*/ 0 w 7027855"/>
              <a:gd name="connsiteY19" fmla="*/ 5141913 h 514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027855" h="5141913">
                <a:moveTo>
                  <a:pt x="6379855" y="4493913"/>
                </a:moveTo>
                <a:lnTo>
                  <a:pt x="7027855" y="4493913"/>
                </a:lnTo>
                <a:lnTo>
                  <a:pt x="7027855" y="5141913"/>
                </a:lnTo>
                <a:lnTo>
                  <a:pt x="6379855" y="5141913"/>
                </a:lnTo>
                <a:close/>
                <a:moveTo>
                  <a:pt x="5082572" y="4493912"/>
                </a:moveTo>
                <a:lnTo>
                  <a:pt x="5730572" y="4493912"/>
                </a:lnTo>
                <a:lnTo>
                  <a:pt x="5730572" y="5141912"/>
                </a:lnTo>
                <a:lnTo>
                  <a:pt x="5082572" y="5141912"/>
                </a:lnTo>
                <a:close/>
                <a:moveTo>
                  <a:pt x="5731855" y="3845912"/>
                </a:moveTo>
                <a:lnTo>
                  <a:pt x="6379855" y="3845912"/>
                </a:lnTo>
                <a:lnTo>
                  <a:pt x="6379855" y="4493912"/>
                </a:lnTo>
                <a:lnTo>
                  <a:pt x="5731855" y="4493912"/>
                </a:lnTo>
                <a:close/>
                <a:moveTo>
                  <a:pt x="5082572" y="3197912"/>
                </a:moveTo>
                <a:lnTo>
                  <a:pt x="5730572" y="3197912"/>
                </a:lnTo>
                <a:lnTo>
                  <a:pt x="5730572" y="3845912"/>
                </a:lnTo>
                <a:lnTo>
                  <a:pt x="5082572" y="3845912"/>
                </a:lnTo>
                <a:close/>
                <a:moveTo>
                  <a:pt x="0" y="0"/>
                </a:moveTo>
                <a:lnTo>
                  <a:pt x="5080001" y="0"/>
                </a:lnTo>
                <a:lnTo>
                  <a:pt x="5080001" y="5141913"/>
                </a:lnTo>
                <a:lnTo>
                  <a:pt x="0" y="514191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図プレースホルダー 13"/>
          <p:cNvSpPr>
            <a:spLocks noGrp="1"/>
          </p:cNvSpPr>
          <p:nvPr>
            <p:ph type="pic" sz="quarter" idx="11" hasCustomPrompt="1"/>
          </p:nvPr>
        </p:nvSpPr>
        <p:spPr>
          <a:xfrm>
            <a:off x="8473403" y="0"/>
            <a:ext cx="9814597" cy="5141913"/>
          </a:xfrm>
          <a:custGeom>
            <a:avLst/>
            <a:gdLst>
              <a:gd name="connsiteX0" fmla="*/ 648000 w 9814597"/>
              <a:gd name="connsiteY0" fmla="*/ 648000 h 5141913"/>
              <a:gd name="connsiteX1" fmla="*/ 1296000 w 9814597"/>
              <a:gd name="connsiteY1" fmla="*/ 648000 h 5141913"/>
              <a:gd name="connsiteX2" fmla="*/ 1296000 w 9814597"/>
              <a:gd name="connsiteY2" fmla="*/ 1296000 h 5141913"/>
              <a:gd name="connsiteX3" fmla="*/ 648000 w 9814597"/>
              <a:gd name="connsiteY3" fmla="*/ 1296000 h 5141913"/>
              <a:gd name="connsiteX4" fmla="*/ 1296000 w 9814597"/>
              <a:gd name="connsiteY4" fmla="*/ 0 h 5141913"/>
              <a:gd name="connsiteX5" fmla="*/ 1611372 w 9814597"/>
              <a:gd name="connsiteY5" fmla="*/ 0 h 5141913"/>
              <a:gd name="connsiteX6" fmla="*/ 1944000 w 9814597"/>
              <a:gd name="connsiteY6" fmla="*/ 0 h 5141913"/>
              <a:gd name="connsiteX7" fmla="*/ 1947854 w 9814597"/>
              <a:gd name="connsiteY7" fmla="*/ 0 h 5141913"/>
              <a:gd name="connsiteX8" fmla="*/ 2259372 w 9814597"/>
              <a:gd name="connsiteY8" fmla="*/ 0 h 5141913"/>
              <a:gd name="connsiteX9" fmla="*/ 9814597 w 9814597"/>
              <a:gd name="connsiteY9" fmla="*/ 0 h 5141913"/>
              <a:gd name="connsiteX10" fmla="*/ 9814597 w 9814597"/>
              <a:gd name="connsiteY10" fmla="*/ 5141913 h 5141913"/>
              <a:gd name="connsiteX11" fmla="*/ 1947854 w 9814597"/>
              <a:gd name="connsiteY11" fmla="*/ 5141913 h 5141913"/>
              <a:gd name="connsiteX12" fmla="*/ 1947854 w 9814597"/>
              <a:gd name="connsiteY12" fmla="*/ 1945206 h 5141913"/>
              <a:gd name="connsiteX13" fmla="*/ 1757239 w 9814597"/>
              <a:gd name="connsiteY13" fmla="*/ 1945206 h 5141913"/>
              <a:gd name="connsiteX14" fmla="*/ 1757239 w 9814597"/>
              <a:gd name="connsiteY14" fmla="*/ 1944000 h 5141913"/>
              <a:gd name="connsiteX15" fmla="*/ 1296000 w 9814597"/>
              <a:gd name="connsiteY15" fmla="*/ 1944000 h 5141913"/>
              <a:gd name="connsiteX16" fmla="*/ 1296000 w 9814597"/>
              <a:gd name="connsiteY16" fmla="*/ 1296000 h 5141913"/>
              <a:gd name="connsiteX17" fmla="*/ 1944000 w 9814597"/>
              <a:gd name="connsiteY17" fmla="*/ 1296000 h 5141913"/>
              <a:gd name="connsiteX18" fmla="*/ 1944000 w 9814597"/>
              <a:gd name="connsiteY18" fmla="*/ 1297206 h 5141913"/>
              <a:gd name="connsiteX19" fmla="*/ 1947854 w 9814597"/>
              <a:gd name="connsiteY19" fmla="*/ 1297206 h 5141913"/>
              <a:gd name="connsiteX20" fmla="*/ 1947854 w 9814597"/>
              <a:gd name="connsiteY20" fmla="*/ 648000 h 5141913"/>
              <a:gd name="connsiteX21" fmla="*/ 1944000 w 9814597"/>
              <a:gd name="connsiteY21" fmla="*/ 648000 h 5141913"/>
              <a:gd name="connsiteX22" fmla="*/ 1611372 w 9814597"/>
              <a:gd name="connsiteY22" fmla="*/ 648000 h 5141913"/>
              <a:gd name="connsiteX23" fmla="*/ 1296000 w 9814597"/>
              <a:gd name="connsiteY23" fmla="*/ 648000 h 5141913"/>
              <a:gd name="connsiteX24" fmla="*/ 0 w 9814597"/>
              <a:gd name="connsiteY24" fmla="*/ 0 h 5141913"/>
              <a:gd name="connsiteX25" fmla="*/ 648000 w 9814597"/>
              <a:gd name="connsiteY25" fmla="*/ 0 h 5141913"/>
              <a:gd name="connsiteX26" fmla="*/ 648000 w 9814597"/>
              <a:gd name="connsiteY26" fmla="*/ 648000 h 5141913"/>
              <a:gd name="connsiteX27" fmla="*/ 0 w 9814597"/>
              <a:gd name="connsiteY27" fmla="*/ 648000 h 514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814597" h="5141913">
                <a:moveTo>
                  <a:pt x="648000" y="648000"/>
                </a:moveTo>
                <a:lnTo>
                  <a:pt x="1296000" y="648000"/>
                </a:lnTo>
                <a:lnTo>
                  <a:pt x="1296000" y="1296000"/>
                </a:lnTo>
                <a:lnTo>
                  <a:pt x="648000" y="1296000"/>
                </a:lnTo>
                <a:close/>
                <a:moveTo>
                  <a:pt x="1296000" y="0"/>
                </a:moveTo>
                <a:lnTo>
                  <a:pt x="1611372" y="0"/>
                </a:lnTo>
                <a:lnTo>
                  <a:pt x="1944000" y="0"/>
                </a:lnTo>
                <a:lnTo>
                  <a:pt x="1947854" y="0"/>
                </a:lnTo>
                <a:lnTo>
                  <a:pt x="2259372" y="0"/>
                </a:lnTo>
                <a:lnTo>
                  <a:pt x="9814597" y="0"/>
                </a:lnTo>
                <a:lnTo>
                  <a:pt x="9814597" y="5141913"/>
                </a:lnTo>
                <a:lnTo>
                  <a:pt x="1947854" y="5141913"/>
                </a:lnTo>
                <a:lnTo>
                  <a:pt x="1947854" y="1945206"/>
                </a:lnTo>
                <a:lnTo>
                  <a:pt x="1757239" y="1945206"/>
                </a:lnTo>
                <a:lnTo>
                  <a:pt x="1757239" y="1944000"/>
                </a:lnTo>
                <a:lnTo>
                  <a:pt x="1296000" y="1944000"/>
                </a:lnTo>
                <a:lnTo>
                  <a:pt x="1296000" y="1296000"/>
                </a:lnTo>
                <a:lnTo>
                  <a:pt x="1944000" y="1296000"/>
                </a:lnTo>
                <a:lnTo>
                  <a:pt x="1944000" y="1297206"/>
                </a:lnTo>
                <a:lnTo>
                  <a:pt x="1947854" y="1297206"/>
                </a:lnTo>
                <a:lnTo>
                  <a:pt x="1947854" y="648000"/>
                </a:lnTo>
                <a:lnTo>
                  <a:pt x="1944000" y="648000"/>
                </a:lnTo>
                <a:lnTo>
                  <a:pt x="1611372" y="648000"/>
                </a:lnTo>
                <a:lnTo>
                  <a:pt x="1296000" y="648000"/>
                </a:lnTo>
                <a:close/>
                <a:moveTo>
                  <a:pt x="0" y="0"/>
                </a:moveTo>
                <a:lnTo>
                  <a:pt x="648000" y="0"/>
                </a:lnTo>
                <a:lnTo>
                  <a:pt x="648000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                                      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1" name="図プレースホルダー 30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5141913"/>
            <a:ext cx="10688025" cy="5141913"/>
          </a:xfrm>
          <a:custGeom>
            <a:avLst/>
            <a:gdLst>
              <a:gd name="connsiteX0" fmla="*/ 10040025 w 10688025"/>
              <a:gd name="connsiteY0" fmla="*/ 4493912 h 5141913"/>
              <a:gd name="connsiteX1" fmla="*/ 10688025 w 10688025"/>
              <a:gd name="connsiteY1" fmla="*/ 4493912 h 5141913"/>
              <a:gd name="connsiteX2" fmla="*/ 10688025 w 10688025"/>
              <a:gd name="connsiteY2" fmla="*/ 5141912 h 5141913"/>
              <a:gd name="connsiteX3" fmla="*/ 10040025 w 10688025"/>
              <a:gd name="connsiteY3" fmla="*/ 5141912 h 5141913"/>
              <a:gd name="connsiteX4" fmla="*/ 9392025 w 10688025"/>
              <a:gd name="connsiteY4" fmla="*/ 3845911 h 5141913"/>
              <a:gd name="connsiteX5" fmla="*/ 10040025 w 10688025"/>
              <a:gd name="connsiteY5" fmla="*/ 3845911 h 5141913"/>
              <a:gd name="connsiteX6" fmla="*/ 10040025 w 10688025"/>
              <a:gd name="connsiteY6" fmla="*/ 4493911 h 5141913"/>
              <a:gd name="connsiteX7" fmla="*/ 9392025 w 10688025"/>
              <a:gd name="connsiteY7" fmla="*/ 4493911 h 5141913"/>
              <a:gd name="connsiteX8" fmla="*/ 0 w 10688025"/>
              <a:gd name="connsiteY8" fmla="*/ 0 h 5141913"/>
              <a:gd name="connsiteX9" fmla="*/ 8742742 w 10688025"/>
              <a:gd name="connsiteY9" fmla="*/ 0 h 5141913"/>
              <a:gd name="connsiteX10" fmla="*/ 8742742 w 10688025"/>
              <a:gd name="connsiteY10" fmla="*/ 3197911 h 5141913"/>
              <a:gd name="connsiteX11" fmla="*/ 9390742 w 10688025"/>
              <a:gd name="connsiteY11" fmla="*/ 3197911 h 5141913"/>
              <a:gd name="connsiteX12" fmla="*/ 9390742 w 10688025"/>
              <a:gd name="connsiteY12" fmla="*/ 3845911 h 5141913"/>
              <a:gd name="connsiteX13" fmla="*/ 8742742 w 10688025"/>
              <a:gd name="connsiteY13" fmla="*/ 3845911 h 5141913"/>
              <a:gd name="connsiteX14" fmla="*/ 8742742 w 10688025"/>
              <a:gd name="connsiteY14" fmla="*/ 4493911 h 5141913"/>
              <a:gd name="connsiteX15" fmla="*/ 9390742 w 10688025"/>
              <a:gd name="connsiteY15" fmla="*/ 4493911 h 5141913"/>
              <a:gd name="connsiteX16" fmla="*/ 9390742 w 10688025"/>
              <a:gd name="connsiteY16" fmla="*/ 5141911 h 5141913"/>
              <a:gd name="connsiteX17" fmla="*/ 8742742 w 10688025"/>
              <a:gd name="connsiteY17" fmla="*/ 5141911 h 5141913"/>
              <a:gd name="connsiteX18" fmla="*/ 8742742 w 10688025"/>
              <a:gd name="connsiteY18" fmla="*/ 5141913 h 5141913"/>
              <a:gd name="connsiteX19" fmla="*/ 0 w 10688025"/>
              <a:gd name="connsiteY19" fmla="*/ 5141913 h 514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688025" h="5141913">
                <a:moveTo>
                  <a:pt x="10040025" y="4493912"/>
                </a:moveTo>
                <a:lnTo>
                  <a:pt x="10688025" y="4493912"/>
                </a:lnTo>
                <a:lnTo>
                  <a:pt x="10688025" y="5141912"/>
                </a:lnTo>
                <a:lnTo>
                  <a:pt x="10040025" y="5141912"/>
                </a:lnTo>
                <a:close/>
                <a:moveTo>
                  <a:pt x="9392025" y="3845911"/>
                </a:moveTo>
                <a:lnTo>
                  <a:pt x="10040025" y="3845911"/>
                </a:lnTo>
                <a:lnTo>
                  <a:pt x="10040025" y="4493911"/>
                </a:lnTo>
                <a:lnTo>
                  <a:pt x="9392025" y="4493911"/>
                </a:lnTo>
                <a:close/>
                <a:moveTo>
                  <a:pt x="0" y="0"/>
                </a:moveTo>
                <a:lnTo>
                  <a:pt x="8742742" y="0"/>
                </a:lnTo>
                <a:lnTo>
                  <a:pt x="8742742" y="3197911"/>
                </a:lnTo>
                <a:lnTo>
                  <a:pt x="9390742" y="3197911"/>
                </a:lnTo>
                <a:lnTo>
                  <a:pt x="9390742" y="3845911"/>
                </a:lnTo>
                <a:lnTo>
                  <a:pt x="8742742" y="3845911"/>
                </a:lnTo>
                <a:lnTo>
                  <a:pt x="8742742" y="4493911"/>
                </a:lnTo>
                <a:lnTo>
                  <a:pt x="9390742" y="4493911"/>
                </a:lnTo>
                <a:lnTo>
                  <a:pt x="9390742" y="5141911"/>
                </a:lnTo>
                <a:lnTo>
                  <a:pt x="8742742" y="5141911"/>
                </a:lnTo>
                <a:lnTo>
                  <a:pt x="8742742" y="5141913"/>
                </a:lnTo>
                <a:lnTo>
                  <a:pt x="0" y="5141913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2" name="図プレースホルダー 31"/>
          <p:cNvSpPr>
            <a:spLocks noGrp="1"/>
          </p:cNvSpPr>
          <p:nvPr>
            <p:ph type="pic" sz="quarter" idx="13" hasCustomPrompt="1"/>
          </p:nvPr>
        </p:nvSpPr>
        <p:spPr>
          <a:xfrm>
            <a:off x="13179886" y="5141912"/>
            <a:ext cx="5108114" cy="5143500"/>
          </a:xfrm>
          <a:custGeom>
            <a:avLst/>
            <a:gdLst>
              <a:gd name="connsiteX0" fmla="*/ 648000 w 5108114"/>
              <a:gd name="connsiteY0" fmla="*/ 648000 h 5143500"/>
              <a:gd name="connsiteX1" fmla="*/ 1296000 w 5108114"/>
              <a:gd name="connsiteY1" fmla="*/ 648000 h 5143500"/>
              <a:gd name="connsiteX2" fmla="*/ 1296000 w 5108114"/>
              <a:gd name="connsiteY2" fmla="*/ 1296000 h 5143500"/>
              <a:gd name="connsiteX3" fmla="*/ 648000 w 5108114"/>
              <a:gd name="connsiteY3" fmla="*/ 1296000 h 5143500"/>
              <a:gd name="connsiteX4" fmla="*/ 1296000 w 5108114"/>
              <a:gd name="connsiteY4" fmla="*/ 0 h 5143500"/>
              <a:gd name="connsiteX5" fmla="*/ 1944000 w 5108114"/>
              <a:gd name="connsiteY5" fmla="*/ 0 h 5143500"/>
              <a:gd name="connsiteX6" fmla="*/ 1944000 w 5108114"/>
              <a:gd name="connsiteY6" fmla="*/ 1587 h 5143500"/>
              <a:gd name="connsiteX7" fmla="*/ 5108114 w 5108114"/>
              <a:gd name="connsiteY7" fmla="*/ 1587 h 5143500"/>
              <a:gd name="connsiteX8" fmla="*/ 5108114 w 5108114"/>
              <a:gd name="connsiteY8" fmla="*/ 5143500 h 5143500"/>
              <a:gd name="connsiteX9" fmla="*/ 1944000 w 5108114"/>
              <a:gd name="connsiteY9" fmla="*/ 5143500 h 5143500"/>
              <a:gd name="connsiteX10" fmla="*/ 1944000 w 5108114"/>
              <a:gd name="connsiteY10" fmla="*/ 1944000 h 5143500"/>
              <a:gd name="connsiteX11" fmla="*/ 1296000 w 5108114"/>
              <a:gd name="connsiteY11" fmla="*/ 1944000 h 5143500"/>
              <a:gd name="connsiteX12" fmla="*/ 1296000 w 5108114"/>
              <a:gd name="connsiteY12" fmla="*/ 1296000 h 5143500"/>
              <a:gd name="connsiteX13" fmla="*/ 1944000 w 5108114"/>
              <a:gd name="connsiteY13" fmla="*/ 1296000 h 5143500"/>
              <a:gd name="connsiteX14" fmla="*/ 1944000 w 5108114"/>
              <a:gd name="connsiteY14" fmla="*/ 648000 h 5143500"/>
              <a:gd name="connsiteX15" fmla="*/ 1296000 w 5108114"/>
              <a:gd name="connsiteY15" fmla="*/ 648000 h 5143500"/>
              <a:gd name="connsiteX16" fmla="*/ 0 w 5108114"/>
              <a:gd name="connsiteY16" fmla="*/ 0 h 5143500"/>
              <a:gd name="connsiteX17" fmla="*/ 648000 w 5108114"/>
              <a:gd name="connsiteY17" fmla="*/ 0 h 5143500"/>
              <a:gd name="connsiteX18" fmla="*/ 648000 w 5108114"/>
              <a:gd name="connsiteY18" fmla="*/ 648000 h 5143500"/>
              <a:gd name="connsiteX19" fmla="*/ 0 w 5108114"/>
              <a:gd name="connsiteY19" fmla="*/ 6480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108114" h="5143500">
                <a:moveTo>
                  <a:pt x="648000" y="648000"/>
                </a:moveTo>
                <a:lnTo>
                  <a:pt x="1296000" y="648000"/>
                </a:lnTo>
                <a:lnTo>
                  <a:pt x="1296000" y="1296000"/>
                </a:lnTo>
                <a:lnTo>
                  <a:pt x="648000" y="1296000"/>
                </a:lnTo>
                <a:close/>
                <a:moveTo>
                  <a:pt x="1296000" y="0"/>
                </a:moveTo>
                <a:lnTo>
                  <a:pt x="1944000" y="0"/>
                </a:lnTo>
                <a:lnTo>
                  <a:pt x="1944000" y="1587"/>
                </a:lnTo>
                <a:lnTo>
                  <a:pt x="5108114" y="1587"/>
                </a:lnTo>
                <a:lnTo>
                  <a:pt x="5108114" y="5143500"/>
                </a:lnTo>
                <a:lnTo>
                  <a:pt x="1944000" y="5143500"/>
                </a:lnTo>
                <a:lnTo>
                  <a:pt x="1944000" y="1944000"/>
                </a:lnTo>
                <a:lnTo>
                  <a:pt x="1296000" y="1944000"/>
                </a:lnTo>
                <a:lnTo>
                  <a:pt x="1296000" y="1296000"/>
                </a:lnTo>
                <a:lnTo>
                  <a:pt x="1944000" y="1296000"/>
                </a:lnTo>
                <a:lnTo>
                  <a:pt x="1944000" y="648000"/>
                </a:lnTo>
                <a:lnTo>
                  <a:pt x="1296000" y="648000"/>
                </a:lnTo>
                <a:close/>
                <a:moveTo>
                  <a:pt x="0" y="0"/>
                </a:moveTo>
                <a:lnTo>
                  <a:pt x="648000" y="0"/>
                </a:lnTo>
                <a:lnTo>
                  <a:pt x="648000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                                      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5707917" y="1311492"/>
            <a:ext cx="4085423" cy="747032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5707917" y="2278743"/>
            <a:ext cx="4085423" cy="1596571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61338" y="6706620"/>
            <a:ext cx="4743952" cy="2012497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118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30" grpId="0" animBg="1"/>
      <p:bldP spid="14" grpId="0" animBg="1"/>
      <p:bldP spid="31" grpId="0" animBg="1"/>
      <p:bldP spid="32" grpId="0" animBg="1"/>
      <p:bldP spid="3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y Squar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0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4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7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9" name="図プレースホルダー 69"/>
          <p:cNvSpPr>
            <a:spLocks noGrp="1"/>
          </p:cNvSpPr>
          <p:nvPr>
            <p:ph type="pic" sz="quarter" idx="39" hasCustomPrompt="1"/>
          </p:nvPr>
        </p:nvSpPr>
        <p:spPr>
          <a:xfrm>
            <a:off x="1" y="5143500"/>
            <a:ext cx="5223600" cy="5143500"/>
          </a:xfrm>
          <a:solidFill>
            <a:schemeClr val="accent1"/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0" name="図プレースホルダー 69"/>
          <p:cNvSpPr>
            <a:spLocks noGrp="1"/>
          </p:cNvSpPr>
          <p:nvPr>
            <p:ph type="pic" sz="quarter" idx="40" hasCustomPrompt="1"/>
          </p:nvPr>
        </p:nvSpPr>
        <p:spPr>
          <a:xfrm>
            <a:off x="7833741" y="0"/>
            <a:ext cx="5223600" cy="51435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grpSp>
        <p:nvGrpSpPr>
          <p:cNvPr id="21" name="グループ化 20"/>
          <p:cNvGrpSpPr/>
          <p:nvPr userDrawn="1"/>
        </p:nvGrpSpPr>
        <p:grpSpPr>
          <a:xfrm>
            <a:off x="11954525" y="6247404"/>
            <a:ext cx="1940630" cy="72008"/>
            <a:chOff x="6119664" y="3270498"/>
            <a:chExt cx="1940630" cy="72008"/>
          </a:xfrm>
        </p:grpSpPr>
        <p:sp>
          <p:nvSpPr>
            <p:cNvPr id="22" name="正方形/長方形 21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8651909" y="6411535"/>
            <a:ext cx="8545863" cy="1024273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8651909" y="5408249"/>
            <a:ext cx="854586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813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0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0" y="0"/>
            <a:ext cx="9144000" cy="1028541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222372" y="1103086"/>
            <a:ext cx="6987257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222372" y="5274171"/>
            <a:ext cx="6987257" cy="401420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496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7848000" y="8989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8496000" y="8341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200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349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&amp; 3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1028541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78372" y="349200"/>
            <a:ext cx="6987257" cy="1281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932558" y="3196258"/>
            <a:ext cx="6133071" cy="1383302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1190666" y="2620662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932558" y="2636245"/>
            <a:ext cx="6133072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932558" y="5233988"/>
            <a:ext cx="6133071" cy="1383302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1190666" y="4658392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932558" y="4673975"/>
            <a:ext cx="6133072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32557" y="7266664"/>
            <a:ext cx="6133071" cy="1383302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図プレースホルダー 25"/>
          <p:cNvSpPr>
            <a:spLocks noGrp="1"/>
          </p:cNvSpPr>
          <p:nvPr>
            <p:ph type="pic" sz="quarter" idx="22" hasCustomPrompt="1"/>
          </p:nvPr>
        </p:nvSpPr>
        <p:spPr>
          <a:xfrm>
            <a:off x="1190665" y="669106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932557" y="6706651"/>
            <a:ext cx="6133072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0440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9792000" y="8989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0" y="8341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754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50"/>
                            </p:stCondLst>
                            <p:childTnLst>
                              <p:par>
                                <p:cTn id="3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65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50"/>
                            </p:stCondLst>
                            <p:childTnLst>
                              <p:par>
                                <p:cTn id="4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150"/>
                            </p:stCondLst>
                            <p:childTnLst>
                              <p:par>
                                <p:cTn id="5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65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150"/>
                            </p:stCondLst>
                            <p:childTnLst>
                              <p:par>
                                <p:cTn id="6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650"/>
                            </p:stCondLst>
                            <p:childTnLst>
                              <p:par>
                                <p:cTn id="7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15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&amp; 2 Headings,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543550"/>
            <a:ext cx="18288000" cy="474186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6191550"/>
            <a:ext cx="7995938" cy="332898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96000" y="4895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648000" y="4247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0" y="3599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0" y="4895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6751563"/>
            <a:ext cx="7972425" cy="1040187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0" y="6191550"/>
            <a:ext cx="7972426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9144000" y="8480350"/>
            <a:ext cx="7972425" cy="1040187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9144000" y="7920337"/>
            <a:ext cx="7972426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686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50"/>
                            </p:stCondLst>
                            <p:childTnLst>
                              <p:par>
                                <p:cTn id="3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6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15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6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1206" y="757239"/>
            <a:ext cx="16625588" cy="2786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092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2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18287643" cy="354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2696029" y="1767115"/>
            <a:ext cx="3548742" cy="3548742"/>
          </a:xfrm>
          <a:solidFill>
            <a:schemeClr val="bg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491101" y="2162629"/>
            <a:ext cx="9211879" cy="121919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505615" y="3609069"/>
            <a:ext cx="9211879" cy="1340304"/>
          </a:xfrm>
        </p:spPr>
        <p:txBody>
          <a:bodyPr anchor="t">
            <a:no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2696029" y="5544457"/>
            <a:ext cx="13021465" cy="1516966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円/楕円 4"/>
          <p:cNvSpPr/>
          <p:nvPr userDrawn="1"/>
        </p:nvSpPr>
        <p:spPr>
          <a:xfrm>
            <a:off x="1070429" y="731882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1323686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49781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349781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5" name="円/楕円 4"/>
          <p:cNvSpPr/>
          <p:nvPr userDrawn="1"/>
        </p:nvSpPr>
        <p:spPr>
          <a:xfrm>
            <a:off x="6517930" y="7318828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6771187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7797282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7797282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9" name="円/楕円 4"/>
          <p:cNvSpPr/>
          <p:nvPr userDrawn="1"/>
        </p:nvSpPr>
        <p:spPr>
          <a:xfrm>
            <a:off x="11981156" y="7318828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25"/>
          <p:cNvSpPr>
            <a:spLocks noGrp="1"/>
          </p:cNvSpPr>
          <p:nvPr>
            <p:ph type="pic" sz="quarter" idx="22" hasCustomPrompt="1"/>
          </p:nvPr>
        </p:nvSpPr>
        <p:spPr>
          <a:xfrm>
            <a:off x="12234413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3260508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3260508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825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5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315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65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65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65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65"/>
                            </p:stCondLst>
                            <p:childTnLst>
                              <p:par>
                                <p:cTn id="4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65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65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65"/>
                            </p:stCondLst>
                            <p:childTnLst>
                              <p:par>
                                <p:cTn id="6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65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65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im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840438" y="4394881"/>
            <a:ext cx="6607123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840438" y="5141912"/>
            <a:ext cx="6607123" cy="2012497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524377" y="2908981"/>
            <a:ext cx="1239243" cy="1239243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486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Tex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547257" y="1582057"/>
            <a:ext cx="13193486" cy="3198132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0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286020" y="5141913"/>
            <a:ext cx="7347351" cy="4581526"/>
          </a:xfrm>
        </p:spPr>
        <p:txBody>
          <a:bodyPr anchor="t">
            <a:normAutofit/>
          </a:bodyPr>
          <a:lstStyle>
            <a:lvl1pPr algn="l">
              <a:spcBef>
                <a:spcPts val="120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 userDrawn="1"/>
        </p:nvSpPr>
        <p:spPr>
          <a:xfrm>
            <a:off x="8496000" y="5299325"/>
            <a:ext cx="648000" cy="6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7848000" y="5985049"/>
            <a:ext cx="648000" cy="6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755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 animBg="1"/>
      <p:bldP spid="6" grpId="0" animBg="1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332434" y="3274899"/>
            <a:ext cx="13623132" cy="373561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588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3300413" y="2655321"/>
            <a:ext cx="4973183" cy="4973183"/>
          </a:xfrm>
          <a:solidFill>
            <a:schemeClr val="bg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572499" y="2655321"/>
            <a:ext cx="7339693" cy="7796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19048" y="3754891"/>
            <a:ext cx="6400802" cy="987425"/>
          </a:xfrm>
        </p:spPr>
        <p:txBody>
          <a:bodyPr anchor="ctr">
            <a:normAutofit/>
          </a:bodyPr>
          <a:lstStyle>
            <a:lvl1pPr algn="l">
              <a:spcBef>
                <a:spcPts val="120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8572499" y="5686425"/>
            <a:ext cx="7347351" cy="1942079"/>
          </a:xfrm>
        </p:spPr>
        <p:txBody>
          <a:bodyPr anchor="b"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8572499" y="3819186"/>
            <a:ext cx="858836" cy="858836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348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9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4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図プレースホルダー 26"/>
          <p:cNvSpPr>
            <a:spLocks noGrp="1"/>
          </p:cNvSpPr>
          <p:nvPr>
            <p:ph type="pic" sz="quarter" idx="32" hasCustomPrompt="1"/>
          </p:nvPr>
        </p:nvSpPr>
        <p:spPr>
          <a:xfrm>
            <a:off x="0" y="0"/>
            <a:ext cx="9144000" cy="10285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テキスト プレースホルダー 60"/>
          <p:cNvSpPr>
            <a:spLocks noGrp="1"/>
          </p:cNvSpPr>
          <p:nvPr>
            <p:ph type="body" sz="quarter" idx="25" hasCustomPrompt="1"/>
          </p:nvPr>
        </p:nvSpPr>
        <p:spPr>
          <a:xfrm>
            <a:off x="8583647" y="2478585"/>
            <a:ext cx="1137600" cy="1137600"/>
          </a:xfr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864171" y="2984726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864171" y="2430198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1" name="テキスト プレースホルダー 60"/>
          <p:cNvSpPr>
            <a:spLocks noGrp="1"/>
          </p:cNvSpPr>
          <p:nvPr>
            <p:ph type="body" sz="quarter" idx="33" hasCustomPrompt="1"/>
          </p:nvPr>
        </p:nvSpPr>
        <p:spPr>
          <a:xfrm>
            <a:off x="8583647" y="4196976"/>
            <a:ext cx="1137600" cy="1137600"/>
          </a:xfr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34" hasCustomPrompt="1"/>
          </p:nvPr>
        </p:nvSpPr>
        <p:spPr>
          <a:xfrm>
            <a:off x="9864171" y="4722200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35" hasCustomPrompt="1"/>
          </p:nvPr>
        </p:nvSpPr>
        <p:spPr>
          <a:xfrm>
            <a:off x="9864171" y="4167672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テキスト プレースホルダー 60"/>
          <p:cNvSpPr>
            <a:spLocks noGrp="1"/>
          </p:cNvSpPr>
          <p:nvPr>
            <p:ph type="body" sz="quarter" idx="36" hasCustomPrompt="1"/>
          </p:nvPr>
        </p:nvSpPr>
        <p:spPr>
          <a:xfrm>
            <a:off x="8583647" y="5886324"/>
            <a:ext cx="1137600" cy="1137600"/>
          </a:xfr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37" hasCustomPrompt="1"/>
          </p:nvPr>
        </p:nvSpPr>
        <p:spPr>
          <a:xfrm>
            <a:off x="9864171" y="6411548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38" hasCustomPrompt="1"/>
          </p:nvPr>
        </p:nvSpPr>
        <p:spPr>
          <a:xfrm>
            <a:off x="9864171" y="5857020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テキスト プレースホルダー 60"/>
          <p:cNvSpPr>
            <a:spLocks noGrp="1"/>
          </p:cNvSpPr>
          <p:nvPr>
            <p:ph type="body" sz="quarter" idx="39" hasCustomPrompt="1"/>
          </p:nvPr>
        </p:nvSpPr>
        <p:spPr>
          <a:xfrm>
            <a:off x="8583647" y="7575672"/>
            <a:ext cx="1137600" cy="1137600"/>
          </a:xfr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40" hasCustomPrompt="1"/>
          </p:nvPr>
        </p:nvSpPr>
        <p:spPr>
          <a:xfrm>
            <a:off x="9864171" y="8100896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41" hasCustomPrompt="1"/>
          </p:nvPr>
        </p:nvSpPr>
        <p:spPr>
          <a:xfrm>
            <a:off x="9864171" y="7546368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42" hasCustomPrompt="1"/>
          </p:nvPr>
        </p:nvSpPr>
        <p:spPr>
          <a:xfrm>
            <a:off x="8596315" y="2614394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43" hasCustomPrompt="1"/>
          </p:nvPr>
        </p:nvSpPr>
        <p:spPr>
          <a:xfrm>
            <a:off x="8596315" y="4332785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  <p:sp>
        <p:nvSpPr>
          <p:cNvPr id="48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8596315" y="6022133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  <p:sp>
        <p:nvSpPr>
          <p:cNvPr id="50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8596315" y="7711481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289937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00"/>
                            </p:stCondLst>
                            <p:childTnLst>
                              <p:par>
                                <p:cTn id="2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00"/>
                            </p:stCondLst>
                            <p:childTnLst>
                              <p:par>
                                <p:cTn id="4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3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800"/>
                            </p:stCondLst>
                            <p:childTnLst>
                              <p:par>
                                <p:cTn id="6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4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6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2 Headings,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図プレースホルダー 24"/>
          <p:cNvSpPr>
            <a:spLocks noGrp="1"/>
          </p:cNvSpPr>
          <p:nvPr>
            <p:ph type="pic" sz="quarter" idx="36" hasCustomPrompt="1"/>
          </p:nvPr>
        </p:nvSpPr>
        <p:spPr>
          <a:xfrm>
            <a:off x="0" y="0"/>
            <a:ext cx="11088000" cy="10285413"/>
          </a:xfrm>
          <a:custGeom>
            <a:avLst/>
            <a:gdLst>
              <a:gd name="connsiteX0" fmla="*/ 10440000 w 11088000"/>
              <a:gd name="connsiteY0" fmla="*/ 9637413 h 10285413"/>
              <a:gd name="connsiteX1" fmla="*/ 11088000 w 11088000"/>
              <a:gd name="connsiteY1" fmla="*/ 9637413 h 10285413"/>
              <a:gd name="connsiteX2" fmla="*/ 11088000 w 11088000"/>
              <a:gd name="connsiteY2" fmla="*/ 10285413 h 10285413"/>
              <a:gd name="connsiteX3" fmla="*/ 10440000 w 11088000"/>
              <a:gd name="connsiteY3" fmla="*/ 10285413 h 10285413"/>
              <a:gd name="connsiteX4" fmla="*/ 9792000 w 11088000"/>
              <a:gd name="connsiteY4" fmla="*/ 8989413 h 10285413"/>
              <a:gd name="connsiteX5" fmla="*/ 10440000 w 11088000"/>
              <a:gd name="connsiteY5" fmla="*/ 8989413 h 10285413"/>
              <a:gd name="connsiteX6" fmla="*/ 10440000 w 11088000"/>
              <a:gd name="connsiteY6" fmla="*/ 9637413 h 10285413"/>
              <a:gd name="connsiteX7" fmla="*/ 9792000 w 11088000"/>
              <a:gd name="connsiteY7" fmla="*/ 9637413 h 10285413"/>
              <a:gd name="connsiteX8" fmla="*/ 0 w 11088000"/>
              <a:gd name="connsiteY8" fmla="*/ 0 h 10285413"/>
              <a:gd name="connsiteX9" fmla="*/ 9144000 w 11088000"/>
              <a:gd name="connsiteY9" fmla="*/ 0 h 10285413"/>
              <a:gd name="connsiteX10" fmla="*/ 9144000 w 11088000"/>
              <a:gd name="connsiteY10" fmla="*/ 8341413 h 10285413"/>
              <a:gd name="connsiteX11" fmla="*/ 9791447 w 11088000"/>
              <a:gd name="connsiteY11" fmla="*/ 8341413 h 10285413"/>
              <a:gd name="connsiteX12" fmla="*/ 9791447 w 11088000"/>
              <a:gd name="connsiteY12" fmla="*/ 8989413 h 10285413"/>
              <a:gd name="connsiteX13" fmla="*/ 9144000 w 11088000"/>
              <a:gd name="connsiteY13" fmla="*/ 8989413 h 10285413"/>
              <a:gd name="connsiteX14" fmla="*/ 9144000 w 11088000"/>
              <a:gd name="connsiteY14" fmla="*/ 9637413 h 10285413"/>
              <a:gd name="connsiteX15" fmla="*/ 9792000 w 11088000"/>
              <a:gd name="connsiteY15" fmla="*/ 9637413 h 10285413"/>
              <a:gd name="connsiteX16" fmla="*/ 9792000 w 11088000"/>
              <a:gd name="connsiteY16" fmla="*/ 10285413 h 10285413"/>
              <a:gd name="connsiteX17" fmla="*/ 9144000 w 11088000"/>
              <a:gd name="connsiteY17" fmla="*/ 10285413 h 10285413"/>
              <a:gd name="connsiteX18" fmla="*/ 0 w 11088000"/>
              <a:gd name="connsiteY18" fmla="*/ 10285413 h 1028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088000" h="10285413">
                <a:moveTo>
                  <a:pt x="10440000" y="9637413"/>
                </a:moveTo>
                <a:lnTo>
                  <a:pt x="11088000" y="9637413"/>
                </a:lnTo>
                <a:lnTo>
                  <a:pt x="11088000" y="10285413"/>
                </a:lnTo>
                <a:lnTo>
                  <a:pt x="10440000" y="10285413"/>
                </a:lnTo>
                <a:close/>
                <a:moveTo>
                  <a:pt x="9792000" y="8989413"/>
                </a:moveTo>
                <a:lnTo>
                  <a:pt x="10440000" y="8989413"/>
                </a:lnTo>
                <a:lnTo>
                  <a:pt x="10440000" y="9637413"/>
                </a:lnTo>
                <a:lnTo>
                  <a:pt x="9792000" y="9637413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8341413"/>
                </a:lnTo>
                <a:lnTo>
                  <a:pt x="9791447" y="8341413"/>
                </a:lnTo>
                <a:lnTo>
                  <a:pt x="9791447" y="8989413"/>
                </a:lnTo>
                <a:lnTo>
                  <a:pt x="9144000" y="8989413"/>
                </a:lnTo>
                <a:lnTo>
                  <a:pt x="9144000" y="9637413"/>
                </a:lnTo>
                <a:lnTo>
                  <a:pt x="9792000" y="9637413"/>
                </a:lnTo>
                <a:lnTo>
                  <a:pt x="9792000" y="10285413"/>
                </a:lnTo>
                <a:lnTo>
                  <a:pt x="9144000" y="10285413"/>
                </a:lnTo>
                <a:lnTo>
                  <a:pt x="0" y="102854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9467447" y="3294823"/>
            <a:ext cx="8361787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467447" y="2353628"/>
            <a:ext cx="836178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9572871" y="3070668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9467447" y="6349412"/>
            <a:ext cx="8361787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9467447" y="5408217"/>
            <a:ext cx="836178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9572871" y="6125257"/>
            <a:ext cx="1827899" cy="7200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893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4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18287643" cy="354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図プレースホルダー 31"/>
          <p:cNvSpPr>
            <a:spLocks noGrp="1"/>
          </p:cNvSpPr>
          <p:nvPr>
            <p:ph type="pic" sz="quarter" idx="32" hasCustomPrompt="1"/>
          </p:nvPr>
        </p:nvSpPr>
        <p:spPr>
          <a:xfrm>
            <a:off x="1217446" y="1271786"/>
            <a:ext cx="6504961" cy="4045273"/>
          </a:xfrm>
          <a:custGeom>
            <a:avLst/>
            <a:gdLst>
              <a:gd name="connsiteX0" fmla="*/ 984238 w 6504961"/>
              <a:gd name="connsiteY0" fmla="*/ 3553896 h 4045273"/>
              <a:gd name="connsiteX1" fmla="*/ 1475615 w 6504961"/>
              <a:gd name="connsiteY1" fmla="*/ 3553896 h 4045273"/>
              <a:gd name="connsiteX2" fmla="*/ 1475615 w 6504961"/>
              <a:gd name="connsiteY2" fmla="*/ 4045273 h 4045273"/>
              <a:gd name="connsiteX3" fmla="*/ 984238 w 6504961"/>
              <a:gd name="connsiteY3" fmla="*/ 4045273 h 4045273"/>
              <a:gd name="connsiteX4" fmla="*/ 0 w 6504961"/>
              <a:gd name="connsiteY4" fmla="*/ 3551920 h 4045273"/>
              <a:gd name="connsiteX5" fmla="*/ 491377 w 6504961"/>
              <a:gd name="connsiteY5" fmla="*/ 3551920 h 4045273"/>
              <a:gd name="connsiteX6" fmla="*/ 491377 w 6504961"/>
              <a:gd name="connsiteY6" fmla="*/ 4043297 h 4045273"/>
              <a:gd name="connsiteX7" fmla="*/ 0 w 6504961"/>
              <a:gd name="connsiteY7" fmla="*/ 4043297 h 4045273"/>
              <a:gd name="connsiteX8" fmla="*/ 492861 w 6504961"/>
              <a:gd name="connsiteY8" fmla="*/ 3060543 h 4045273"/>
              <a:gd name="connsiteX9" fmla="*/ 984238 w 6504961"/>
              <a:gd name="connsiteY9" fmla="*/ 3060543 h 4045273"/>
              <a:gd name="connsiteX10" fmla="*/ 984238 w 6504961"/>
              <a:gd name="connsiteY10" fmla="*/ 3551920 h 4045273"/>
              <a:gd name="connsiteX11" fmla="*/ 492861 w 6504961"/>
              <a:gd name="connsiteY11" fmla="*/ 3551920 h 4045273"/>
              <a:gd name="connsiteX12" fmla="*/ 5518702 w 6504961"/>
              <a:gd name="connsiteY12" fmla="*/ 499760 h 4045273"/>
              <a:gd name="connsiteX13" fmla="*/ 6010079 w 6504961"/>
              <a:gd name="connsiteY13" fmla="*/ 499760 h 4045273"/>
              <a:gd name="connsiteX14" fmla="*/ 6010079 w 6504961"/>
              <a:gd name="connsiteY14" fmla="*/ 991137 h 4045273"/>
              <a:gd name="connsiteX15" fmla="*/ 5518702 w 6504961"/>
              <a:gd name="connsiteY15" fmla="*/ 991137 h 4045273"/>
              <a:gd name="connsiteX16" fmla="*/ 1478583 w 6504961"/>
              <a:gd name="connsiteY16" fmla="*/ 495329 h 4045273"/>
              <a:gd name="connsiteX17" fmla="*/ 5027325 w 6504961"/>
              <a:gd name="connsiteY17" fmla="*/ 495329 h 4045273"/>
              <a:gd name="connsiteX18" fmla="*/ 5027325 w 6504961"/>
              <a:gd name="connsiteY18" fmla="*/ 4044071 h 4045273"/>
              <a:gd name="connsiteX19" fmla="*/ 1478583 w 6504961"/>
              <a:gd name="connsiteY19" fmla="*/ 4044071 h 4045273"/>
              <a:gd name="connsiteX20" fmla="*/ 6010079 w 6504961"/>
              <a:gd name="connsiteY20" fmla="*/ 0 h 4045273"/>
              <a:gd name="connsiteX21" fmla="*/ 6504961 w 6504961"/>
              <a:gd name="connsiteY21" fmla="*/ 0 h 4045273"/>
              <a:gd name="connsiteX22" fmla="*/ 6504961 w 6504961"/>
              <a:gd name="connsiteY22" fmla="*/ 494882 h 4045273"/>
              <a:gd name="connsiteX23" fmla="*/ 6010079 w 6504961"/>
              <a:gd name="connsiteY23" fmla="*/ 494882 h 4045273"/>
              <a:gd name="connsiteX24" fmla="*/ 5027325 w 6504961"/>
              <a:gd name="connsiteY24" fmla="*/ 0 h 4045273"/>
              <a:gd name="connsiteX25" fmla="*/ 5518702 w 6504961"/>
              <a:gd name="connsiteY25" fmla="*/ 0 h 4045273"/>
              <a:gd name="connsiteX26" fmla="*/ 5518702 w 6504961"/>
              <a:gd name="connsiteY26" fmla="*/ 491377 h 4045273"/>
              <a:gd name="connsiteX27" fmla="*/ 5027325 w 6504961"/>
              <a:gd name="connsiteY27" fmla="*/ 491377 h 4045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504961" h="4045273">
                <a:moveTo>
                  <a:pt x="984238" y="3553896"/>
                </a:moveTo>
                <a:lnTo>
                  <a:pt x="1475615" y="3553896"/>
                </a:lnTo>
                <a:lnTo>
                  <a:pt x="1475615" y="4045273"/>
                </a:lnTo>
                <a:lnTo>
                  <a:pt x="984238" y="4045273"/>
                </a:lnTo>
                <a:close/>
                <a:moveTo>
                  <a:pt x="0" y="3551920"/>
                </a:moveTo>
                <a:lnTo>
                  <a:pt x="491377" y="3551920"/>
                </a:lnTo>
                <a:lnTo>
                  <a:pt x="491377" y="4043297"/>
                </a:lnTo>
                <a:lnTo>
                  <a:pt x="0" y="4043297"/>
                </a:lnTo>
                <a:close/>
                <a:moveTo>
                  <a:pt x="492861" y="3060543"/>
                </a:moveTo>
                <a:lnTo>
                  <a:pt x="984238" y="3060543"/>
                </a:lnTo>
                <a:lnTo>
                  <a:pt x="984238" y="3551920"/>
                </a:lnTo>
                <a:lnTo>
                  <a:pt x="492861" y="3551920"/>
                </a:lnTo>
                <a:close/>
                <a:moveTo>
                  <a:pt x="5518702" y="499760"/>
                </a:moveTo>
                <a:lnTo>
                  <a:pt x="6010079" y="499760"/>
                </a:lnTo>
                <a:lnTo>
                  <a:pt x="6010079" y="991137"/>
                </a:lnTo>
                <a:lnTo>
                  <a:pt x="5518702" y="991137"/>
                </a:lnTo>
                <a:close/>
                <a:moveTo>
                  <a:pt x="1478583" y="495329"/>
                </a:moveTo>
                <a:lnTo>
                  <a:pt x="5027325" y="495329"/>
                </a:lnTo>
                <a:lnTo>
                  <a:pt x="5027325" y="4044071"/>
                </a:lnTo>
                <a:lnTo>
                  <a:pt x="1478583" y="4044071"/>
                </a:lnTo>
                <a:close/>
                <a:moveTo>
                  <a:pt x="6010079" y="0"/>
                </a:moveTo>
                <a:lnTo>
                  <a:pt x="6504961" y="0"/>
                </a:lnTo>
                <a:lnTo>
                  <a:pt x="6504961" y="494882"/>
                </a:lnTo>
                <a:lnTo>
                  <a:pt x="6010079" y="494882"/>
                </a:lnTo>
                <a:close/>
                <a:moveTo>
                  <a:pt x="5027325" y="0"/>
                </a:moveTo>
                <a:lnTo>
                  <a:pt x="5518702" y="0"/>
                </a:lnTo>
                <a:lnTo>
                  <a:pt x="5518702" y="491377"/>
                </a:lnTo>
                <a:lnTo>
                  <a:pt x="5027325" y="49137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491101" y="2162629"/>
            <a:ext cx="9211879" cy="121919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505615" y="3609069"/>
            <a:ext cx="9211879" cy="1340304"/>
          </a:xfrm>
        </p:spPr>
        <p:txBody>
          <a:bodyPr anchor="t">
            <a:no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2696029" y="5544457"/>
            <a:ext cx="13021465" cy="1516966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円/楕円 4"/>
          <p:cNvSpPr/>
          <p:nvPr userDrawn="1"/>
        </p:nvSpPr>
        <p:spPr>
          <a:xfrm>
            <a:off x="1070429" y="731882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1323686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49781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349781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5" name="円/楕円 4"/>
          <p:cNvSpPr/>
          <p:nvPr userDrawn="1"/>
        </p:nvSpPr>
        <p:spPr>
          <a:xfrm>
            <a:off x="6517930" y="7318828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6771187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7797282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7797282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9" name="円/楕円 4"/>
          <p:cNvSpPr/>
          <p:nvPr userDrawn="1"/>
        </p:nvSpPr>
        <p:spPr>
          <a:xfrm>
            <a:off x="11981156" y="7318828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25"/>
          <p:cNvSpPr>
            <a:spLocks noGrp="1"/>
          </p:cNvSpPr>
          <p:nvPr>
            <p:ph type="pic" sz="quarter" idx="22" hasCustomPrompt="1"/>
          </p:nvPr>
        </p:nvSpPr>
        <p:spPr>
          <a:xfrm>
            <a:off x="12234413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3260508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3260508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767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315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65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65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65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65"/>
                            </p:stCondLst>
                            <p:childTnLst>
                              <p:par>
                                <p:cTn id="4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65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65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65"/>
                            </p:stCondLst>
                            <p:childTnLst>
                              <p:par>
                                <p:cTn id="6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565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065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2" grpId="0" animBg="1"/>
      <p:bldP spid="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図プレースホルダー 15"/>
          <p:cNvSpPr>
            <a:spLocks noGrp="1"/>
          </p:cNvSpPr>
          <p:nvPr>
            <p:ph type="pic" sz="quarter" idx="36" hasCustomPrompt="1"/>
          </p:nvPr>
        </p:nvSpPr>
        <p:spPr>
          <a:xfrm>
            <a:off x="0" y="-794"/>
            <a:ext cx="18287642" cy="7086707"/>
          </a:xfrm>
          <a:custGeom>
            <a:avLst/>
            <a:gdLst>
              <a:gd name="connsiteX0" fmla="*/ 0 w 18287642"/>
              <a:gd name="connsiteY0" fmla="*/ 6438707 h 7086707"/>
              <a:gd name="connsiteX1" fmla="*/ 648000 w 18287642"/>
              <a:gd name="connsiteY1" fmla="*/ 6438707 h 7086707"/>
              <a:gd name="connsiteX2" fmla="*/ 648000 w 18287642"/>
              <a:gd name="connsiteY2" fmla="*/ 7086707 h 7086707"/>
              <a:gd name="connsiteX3" fmla="*/ 0 w 18287642"/>
              <a:gd name="connsiteY3" fmla="*/ 7086707 h 7086707"/>
              <a:gd name="connsiteX4" fmla="*/ 648000 w 18287642"/>
              <a:gd name="connsiteY4" fmla="*/ 5790707 h 7086707"/>
              <a:gd name="connsiteX5" fmla="*/ 1296000 w 18287642"/>
              <a:gd name="connsiteY5" fmla="*/ 5790707 h 7086707"/>
              <a:gd name="connsiteX6" fmla="*/ 1296000 w 18287642"/>
              <a:gd name="connsiteY6" fmla="*/ 6438707 h 7086707"/>
              <a:gd name="connsiteX7" fmla="*/ 648000 w 18287642"/>
              <a:gd name="connsiteY7" fmla="*/ 6438707 h 7086707"/>
              <a:gd name="connsiteX8" fmla="*/ 0 w 18287642"/>
              <a:gd name="connsiteY8" fmla="*/ 0 h 7086707"/>
              <a:gd name="connsiteX9" fmla="*/ 18287642 w 18287642"/>
              <a:gd name="connsiteY9" fmla="*/ 0 h 7086707"/>
              <a:gd name="connsiteX10" fmla="*/ 18287642 w 18287642"/>
              <a:gd name="connsiteY10" fmla="*/ 5142707 h 7086707"/>
              <a:gd name="connsiteX11" fmla="*/ 1944000 w 18287642"/>
              <a:gd name="connsiteY11" fmla="*/ 5142707 h 7086707"/>
              <a:gd name="connsiteX12" fmla="*/ 1944000 w 18287642"/>
              <a:gd name="connsiteY12" fmla="*/ 5790707 h 7086707"/>
              <a:gd name="connsiteX13" fmla="*/ 1296000 w 18287642"/>
              <a:gd name="connsiteY13" fmla="*/ 5790707 h 7086707"/>
              <a:gd name="connsiteX14" fmla="*/ 1296000 w 18287642"/>
              <a:gd name="connsiteY14" fmla="*/ 5142707 h 7086707"/>
              <a:gd name="connsiteX15" fmla="*/ 648000 w 18287642"/>
              <a:gd name="connsiteY15" fmla="*/ 5142707 h 7086707"/>
              <a:gd name="connsiteX16" fmla="*/ 648000 w 18287642"/>
              <a:gd name="connsiteY16" fmla="*/ 5790707 h 7086707"/>
              <a:gd name="connsiteX17" fmla="*/ 0 w 18287642"/>
              <a:gd name="connsiteY17" fmla="*/ 5790707 h 7086707"/>
              <a:gd name="connsiteX18" fmla="*/ 0 w 18287642"/>
              <a:gd name="connsiteY18" fmla="*/ 5142707 h 7086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8287642" h="7086707">
                <a:moveTo>
                  <a:pt x="0" y="6438707"/>
                </a:moveTo>
                <a:lnTo>
                  <a:pt x="648000" y="6438707"/>
                </a:lnTo>
                <a:lnTo>
                  <a:pt x="648000" y="7086707"/>
                </a:lnTo>
                <a:lnTo>
                  <a:pt x="0" y="7086707"/>
                </a:lnTo>
                <a:close/>
                <a:moveTo>
                  <a:pt x="648000" y="5790707"/>
                </a:moveTo>
                <a:lnTo>
                  <a:pt x="1296000" y="5790707"/>
                </a:lnTo>
                <a:lnTo>
                  <a:pt x="1296000" y="6438707"/>
                </a:lnTo>
                <a:lnTo>
                  <a:pt x="648000" y="6438707"/>
                </a:lnTo>
                <a:close/>
                <a:moveTo>
                  <a:pt x="0" y="0"/>
                </a:moveTo>
                <a:lnTo>
                  <a:pt x="18287642" y="0"/>
                </a:lnTo>
                <a:lnTo>
                  <a:pt x="18287642" y="5142707"/>
                </a:lnTo>
                <a:lnTo>
                  <a:pt x="1944000" y="5142707"/>
                </a:lnTo>
                <a:lnTo>
                  <a:pt x="1944000" y="5790707"/>
                </a:lnTo>
                <a:lnTo>
                  <a:pt x="1296000" y="5790707"/>
                </a:lnTo>
                <a:lnTo>
                  <a:pt x="1296000" y="5142707"/>
                </a:lnTo>
                <a:lnTo>
                  <a:pt x="648000" y="5142707"/>
                </a:lnTo>
                <a:lnTo>
                  <a:pt x="648000" y="5790707"/>
                </a:lnTo>
                <a:lnTo>
                  <a:pt x="0" y="5790707"/>
                </a:lnTo>
                <a:lnTo>
                  <a:pt x="0" y="514270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1363663" y="0"/>
            <a:ext cx="7504566" cy="102854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061250" y="3122656"/>
            <a:ext cx="8167207" cy="121919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061250" y="5347380"/>
            <a:ext cx="8167207" cy="2882219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061250" y="4283799"/>
            <a:ext cx="8167207" cy="714166"/>
          </a:xfrm>
        </p:spPr>
        <p:txBody>
          <a:bodyPr anchor="t">
            <a:no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221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  <p:bldP spid="6" grpId="1"/>
      <p:bldP spid="23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7" name="図プレースホルダー 46"/>
          <p:cNvSpPr>
            <a:spLocks noGrp="1"/>
          </p:cNvSpPr>
          <p:nvPr>
            <p:ph type="pic" sz="quarter" idx="21" hasCustomPrompt="1"/>
          </p:nvPr>
        </p:nvSpPr>
        <p:spPr>
          <a:xfrm>
            <a:off x="5439454" y="1391478"/>
            <a:ext cx="7409092" cy="3478887"/>
          </a:xfrm>
          <a:custGeom>
            <a:avLst/>
            <a:gdLst>
              <a:gd name="connsiteX0" fmla="*/ 6753718 w 7409092"/>
              <a:gd name="connsiteY0" fmla="*/ 2823513 h 3478887"/>
              <a:gd name="connsiteX1" fmla="*/ 7409092 w 7409092"/>
              <a:gd name="connsiteY1" fmla="*/ 2823513 h 3478887"/>
              <a:gd name="connsiteX2" fmla="*/ 7409092 w 7409092"/>
              <a:gd name="connsiteY2" fmla="*/ 3478887 h 3478887"/>
              <a:gd name="connsiteX3" fmla="*/ 6753718 w 7409092"/>
              <a:gd name="connsiteY3" fmla="*/ 3478887 h 3478887"/>
              <a:gd name="connsiteX4" fmla="*/ 6098344 w 7409092"/>
              <a:gd name="connsiteY4" fmla="*/ 2145252 h 3478887"/>
              <a:gd name="connsiteX5" fmla="*/ 6753718 w 7409092"/>
              <a:gd name="connsiteY5" fmla="*/ 2145252 h 3478887"/>
              <a:gd name="connsiteX6" fmla="*/ 6753718 w 7409092"/>
              <a:gd name="connsiteY6" fmla="*/ 2800626 h 3478887"/>
              <a:gd name="connsiteX7" fmla="*/ 6098344 w 7409092"/>
              <a:gd name="connsiteY7" fmla="*/ 2800626 h 3478887"/>
              <a:gd name="connsiteX8" fmla="*/ 655374 w 7409092"/>
              <a:gd name="connsiteY8" fmla="*/ 655374 h 3478887"/>
              <a:gd name="connsiteX9" fmla="*/ 1310748 w 7409092"/>
              <a:gd name="connsiteY9" fmla="*/ 655374 h 3478887"/>
              <a:gd name="connsiteX10" fmla="*/ 1310748 w 7409092"/>
              <a:gd name="connsiteY10" fmla="*/ 1310748 h 3478887"/>
              <a:gd name="connsiteX11" fmla="*/ 655374 w 7409092"/>
              <a:gd name="connsiteY11" fmla="*/ 1310748 h 3478887"/>
              <a:gd name="connsiteX12" fmla="*/ 1310748 w 7409092"/>
              <a:gd name="connsiteY12" fmla="*/ 0 h 3478887"/>
              <a:gd name="connsiteX13" fmla="*/ 1966122 w 7409092"/>
              <a:gd name="connsiteY13" fmla="*/ 0 h 3478887"/>
              <a:gd name="connsiteX14" fmla="*/ 5422122 w 7409092"/>
              <a:gd name="connsiteY14" fmla="*/ 0 h 3478887"/>
              <a:gd name="connsiteX15" fmla="*/ 5422122 w 7409092"/>
              <a:gd name="connsiteY15" fmla="*/ 1481843 h 3478887"/>
              <a:gd name="connsiteX16" fmla="*/ 6077496 w 7409092"/>
              <a:gd name="connsiteY16" fmla="*/ 1481843 h 3478887"/>
              <a:gd name="connsiteX17" fmla="*/ 6077496 w 7409092"/>
              <a:gd name="connsiteY17" fmla="*/ 2137217 h 3478887"/>
              <a:gd name="connsiteX18" fmla="*/ 5422122 w 7409092"/>
              <a:gd name="connsiteY18" fmla="*/ 2137217 h 3478887"/>
              <a:gd name="connsiteX19" fmla="*/ 5422122 w 7409092"/>
              <a:gd name="connsiteY19" fmla="*/ 2800626 h 3478887"/>
              <a:gd name="connsiteX20" fmla="*/ 6077496 w 7409092"/>
              <a:gd name="connsiteY20" fmla="*/ 2800626 h 3478887"/>
              <a:gd name="connsiteX21" fmla="*/ 6077496 w 7409092"/>
              <a:gd name="connsiteY21" fmla="*/ 3456000 h 3478887"/>
              <a:gd name="connsiteX22" fmla="*/ 5422122 w 7409092"/>
              <a:gd name="connsiteY22" fmla="*/ 3456000 h 3478887"/>
              <a:gd name="connsiteX23" fmla="*/ 1966122 w 7409092"/>
              <a:gd name="connsiteY23" fmla="*/ 3456000 h 3478887"/>
              <a:gd name="connsiteX24" fmla="*/ 1966122 w 7409092"/>
              <a:gd name="connsiteY24" fmla="*/ 1966122 h 3478887"/>
              <a:gd name="connsiteX25" fmla="*/ 1310748 w 7409092"/>
              <a:gd name="connsiteY25" fmla="*/ 1966122 h 3478887"/>
              <a:gd name="connsiteX26" fmla="*/ 1310748 w 7409092"/>
              <a:gd name="connsiteY26" fmla="*/ 1310748 h 3478887"/>
              <a:gd name="connsiteX27" fmla="*/ 1966122 w 7409092"/>
              <a:gd name="connsiteY27" fmla="*/ 1310748 h 3478887"/>
              <a:gd name="connsiteX28" fmla="*/ 1966122 w 7409092"/>
              <a:gd name="connsiteY28" fmla="*/ 655374 h 3478887"/>
              <a:gd name="connsiteX29" fmla="*/ 1310748 w 7409092"/>
              <a:gd name="connsiteY29" fmla="*/ 655374 h 3478887"/>
              <a:gd name="connsiteX30" fmla="*/ 0 w 7409092"/>
              <a:gd name="connsiteY30" fmla="*/ 0 h 3478887"/>
              <a:gd name="connsiteX31" fmla="*/ 655374 w 7409092"/>
              <a:gd name="connsiteY31" fmla="*/ 0 h 3478887"/>
              <a:gd name="connsiteX32" fmla="*/ 655374 w 7409092"/>
              <a:gd name="connsiteY32" fmla="*/ 655374 h 3478887"/>
              <a:gd name="connsiteX33" fmla="*/ 0 w 7409092"/>
              <a:gd name="connsiteY33" fmla="*/ 655374 h 3478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409092" h="3478887">
                <a:moveTo>
                  <a:pt x="6753718" y="2823513"/>
                </a:moveTo>
                <a:lnTo>
                  <a:pt x="7409092" y="2823513"/>
                </a:lnTo>
                <a:lnTo>
                  <a:pt x="7409092" y="3478887"/>
                </a:lnTo>
                <a:lnTo>
                  <a:pt x="6753718" y="3478887"/>
                </a:lnTo>
                <a:close/>
                <a:moveTo>
                  <a:pt x="6098344" y="2145252"/>
                </a:moveTo>
                <a:lnTo>
                  <a:pt x="6753718" y="2145252"/>
                </a:lnTo>
                <a:lnTo>
                  <a:pt x="6753718" y="2800626"/>
                </a:lnTo>
                <a:lnTo>
                  <a:pt x="6098344" y="2800626"/>
                </a:lnTo>
                <a:close/>
                <a:moveTo>
                  <a:pt x="655374" y="655374"/>
                </a:moveTo>
                <a:lnTo>
                  <a:pt x="1310748" y="655374"/>
                </a:lnTo>
                <a:lnTo>
                  <a:pt x="1310748" y="1310748"/>
                </a:lnTo>
                <a:lnTo>
                  <a:pt x="655374" y="1310748"/>
                </a:lnTo>
                <a:close/>
                <a:moveTo>
                  <a:pt x="1310748" y="0"/>
                </a:moveTo>
                <a:lnTo>
                  <a:pt x="1966122" y="0"/>
                </a:lnTo>
                <a:lnTo>
                  <a:pt x="5422122" y="0"/>
                </a:lnTo>
                <a:lnTo>
                  <a:pt x="5422122" y="1481843"/>
                </a:lnTo>
                <a:lnTo>
                  <a:pt x="6077496" y="1481843"/>
                </a:lnTo>
                <a:lnTo>
                  <a:pt x="6077496" y="2137217"/>
                </a:lnTo>
                <a:lnTo>
                  <a:pt x="5422122" y="2137217"/>
                </a:lnTo>
                <a:lnTo>
                  <a:pt x="5422122" y="2800626"/>
                </a:lnTo>
                <a:lnTo>
                  <a:pt x="6077496" y="2800626"/>
                </a:lnTo>
                <a:lnTo>
                  <a:pt x="6077496" y="3456000"/>
                </a:lnTo>
                <a:lnTo>
                  <a:pt x="5422122" y="3456000"/>
                </a:lnTo>
                <a:lnTo>
                  <a:pt x="1966122" y="3456000"/>
                </a:lnTo>
                <a:lnTo>
                  <a:pt x="1966122" y="1966122"/>
                </a:lnTo>
                <a:lnTo>
                  <a:pt x="1310748" y="1966122"/>
                </a:lnTo>
                <a:lnTo>
                  <a:pt x="1310748" y="1310748"/>
                </a:lnTo>
                <a:lnTo>
                  <a:pt x="1966122" y="1310748"/>
                </a:lnTo>
                <a:lnTo>
                  <a:pt x="1966122" y="655374"/>
                </a:lnTo>
                <a:lnTo>
                  <a:pt x="1310748" y="655374"/>
                </a:lnTo>
                <a:close/>
                <a:moveTo>
                  <a:pt x="0" y="0"/>
                </a:moveTo>
                <a:lnTo>
                  <a:pt x="655374" y="0"/>
                </a:lnTo>
                <a:lnTo>
                  <a:pt x="655374" y="655374"/>
                </a:lnTo>
                <a:lnTo>
                  <a:pt x="0" y="65537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7150">
            <a:noFill/>
          </a:ln>
          <a:effectLst/>
        </p:spPr>
        <p:txBody>
          <a:bodyPr wrap="square">
            <a:noAutofit/>
          </a:bodyPr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857596" y="5250023"/>
            <a:ext cx="12572808" cy="6916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857596" y="5959390"/>
            <a:ext cx="12572808" cy="735120"/>
          </a:xfrm>
        </p:spPr>
        <p:txBody>
          <a:bodyPr anchor="t">
            <a:no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正方形/長方形 49"/>
          <p:cNvSpPr/>
          <p:nvPr userDrawn="1"/>
        </p:nvSpPr>
        <p:spPr>
          <a:xfrm>
            <a:off x="8808185" y="67608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 userDrawn="1"/>
        </p:nvSpPr>
        <p:spPr>
          <a:xfrm>
            <a:off x="8162494" y="67608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 userDrawn="1"/>
        </p:nvSpPr>
        <p:spPr>
          <a:xfrm>
            <a:off x="9455052" y="67608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443436" y="7049366"/>
            <a:ext cx="11401128" cy="1968288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200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15"/>
                            </p:stCondLst>
                            <p:childTnLst>
                              <p:par>
                                <p:cTn id="1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15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&amp; 3 Icons, Headings,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図プレースホルダー 76"/>
          <p:cNvSpPr>
            <a:spLocks noGrp="1"/>
          </p:cNvSpPr>
          <p:nvPr>
            <p:ph type="pic" sz="quarter" idx="34" hasCustomPrompt="1"/>
          </p:nvPr>
        </p:nvSpPr>
        <p:spPr>
          <a:xfrm>
            <a:off x="-2" y="0"/>
            <a:ext cx="18288002" cy="7085913"/>
          </a:xfrm>
          <a:custGeom>
            <a:avLst/>
            <a:gdLst>
              <a:gd name="connsiteX0" fmla="*/ 0 w 18288002"/>
              <a:gd name="connsiteY0" fmla="*/ 6437913 h 7085913"/>
              <a:gd name="connsiteX1" fmla="*/ 648000 w 18288002"/>
              <a:gd name="connsiteY1" fmla="*/ 6437913 h 7085913"/>
              <a:gd name="connsiteX2" fmla="*/ 648000 w 18288002"/>
              <a:gd name="connsiteY2" fmla="*/ 7085913 h 7085913"/>
              <a:gd name="connsiteX3" fmla="*/ 0 w 18288002"/>
              <a:gd name="connsiteY3" fmla="*/ 7085913 h 7085913"/>
              <a:gd name="connsiteX4" fmla="*/ 3 w 18288002"/>
              <a:gd name="connsiteY4" fmla="*/ 0 h 7085913"/>
              <a:gd name="connsiteX5" fmla="*/ 18288002 w 18288002"/>
              <a:gd name="connsiteY5" fmla="*/ 0 h 7085913"/>
              <a:gd name="connsiteX6" fmla="*/ 18288002 w 18288002"/>
              <a:gd name="connsiteY6" fmla="*/ 5141913 h 7085913"/>
              <a:gd name="connsiteX7" fmla="*/ 1944001 w 18288002"/>
              <a:gd name="connsiteY7" fmla="*/ 5141913 h 7085913"/>
              <a:gd name="connsiteX8" fmla="*/ 1944001 w 18288002"/>
              <a:gd name="connsiteY8" fmla="*/ 5789913 h 7085913"/>
              <a:gd name="connsiteX9" fmla="*/ 1296001 w 18288002"/>
              <a:gd name="connsiteY9" fmla="*/ 5789913 h 7085913"/>
              <a:gd name="connsiteX10" fmla="*/ 1296001 w 18288002"/>
              <a:gd name="connsiteY10" fmla="*/ 5141913 h 7085913"/>
              <a:gd name="connsiteX11" fmla="*/ 648001 w 18288002"/>
              <a:gd name="connsiteY11" fmla="*/ 5141913 h 7085913"/>
              <a:gd name="connsiteX12" fmla="*/ 648001 w 18288002"/>
              <a:gd name="connsiteY12" fmla="*/ 5789913 h 7085913"/>
              <a:gd name="connsiteX13" fmla="*/ 1296001 w 18288002"/>
              <a:gd name="connsiteY13" fmla="*/ 5789913 h 7085913"/>
              <a:gd name="connsiteX14" fmla="*/ 1296001 w 18288002"/>
              <a:gd name="connsiteY14" fmla="*/ 6437913 h 7085913"/>
              <a:gd name="connsiteX15" fmla="*/ 648001 w 18288002"/>
              <a:gd name="connsiteY15" fmla="*/ 6437913 h 7085913"/>
              <a:gd name="connsiteX16" fmla="*/ 648001 w 18288002"/>
              <a:gd name="connsiteY16" fmla="*/ 5789913 h 7085913"/>
              <a:gd name="connsiteX17" fmla="*/ 1 w 18288002"/>
              <a:gd name="connsiteY17" fmla="*/ 5789913 h 7085913"/>
              <a:gd name="connsiteX18" fmla="*/ 1 w 18288002"/>
              <a:gd name="connsiteY18" fmla="*/ 5141913 h 7085913"/>
              <a:gd name="connsiteX19" fmla="*/ 3 w 18288002"/>
              <a:gd name="connsiteY19" fmla="*/ 5141913 h 7085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002" h="7085913">
                <a:moveTo>
                  <a:pt x="0" y="6437913"/>
                </a:moveTo>
                <a:lnTo>
                  <a:pt x="648000" y="6437913"/>
                </a:lnTo>
                <a:lnTo>
                  <a:pt x="648000" y="7085913"/>
                </a:lnTo>
                <a:lnTo>
                  <a:pt x="0" y="7085913"/>
                </a:lnTo>
                <a:close/>
                <a:moveTo>
                  <a:pt x="3" y="0"/>
                </a:moveTo>
                <a:lnTo>
                  <a:pt x="18288002" y="0"/>
                </a:lnTo>
                <a:lnTo>
                  <a:pt x="18288002" y="5141913"/>
                </a:lnTo>
                <a:lnTo>
                  <a:pt x="1944001" y="5141913"/>
                </a:lnTo>
                <a:lnTo>
                  <a:pt x="1944001" y="5789913"/>
                </a:lnTo>
                <a:lnTo>
                  <a:pt x="1296001" y="5789913"/>
                </a:lnTo>
                <a:lnTo>
                  <a:pt x="1296001" y="5141913"/>
                </a:lnTo>
                <a:lnTo>
                  <a:pt x="648001" y="5141913"/>
                </a:lnTo>
                <a:lnTo>
                  <a:pt x="648001" y="5789913"/>
                </a:lnTo>
                <a:lnTo>
                  <a:pt x="1296001" y="5789913"/>
                </a:lnTo>
                <a:lnTo>
                  <a:pt x="1296001" y="6437913"/>
                </a:lnTo>
                <a:lnTo>
                  <a:pt x="648001" y="6437913"/>
                </a:lnTo>
                <a:lnTo>
                  <a:pt x="648001" y="5789913"/>
                </a:lnTo>
                <a:lnTo>
                  <a:pt x="1" y="5789913"/>
                </a:lnTo>
                <a:lnTo>
                  <a:pt x="1" y="5141913"/>
                </a:lnTo>
                <a:lnTo>
                  <a:pt x="3" y="51419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1" name="テキスト プレースホルダー 60"/>
          <p:cNvSpPr>
            <a:spLocks noGrp="1"/>
          </p:cNvSpPr>
          <p:nvPr>
            <p:ph type="body" sz="quarter" idx="25" hasCustomPrompt="1"/>
          </p:nvPr>
        </p:nvSpPr>
        <p:spPr>
          <a:xfrm>
            <a:off x="3191877" y="4573588"/>
            <a:ext cx="1137600" cy="1137600"/>
          </a:xfr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3445677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463455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463455" y="5892669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2" name="テキスト プレースホルダー 60"/>
          <p:cNvSpPr>
            <a:spLocks noGrp="1"/>
          </p:cNvSpPr>
          <p:nvPr>
            <p:ph type="body" sz="quarter" idx="26" hasCustomPrompt="1"/>
          </p:nvPr>
        </p:nvSpPr>
        <p:spPr>
          <a:xfrm>
            <a:off x="8575199" y="4573588"/>
            <a:ext cx="1137600" cy="1137600"/>
          </a:xfr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3" name="図プレースホルダー 25"/>
          <p:cNvSpPr>
            <a:spLocks noGrp="1"/>
          </p:cNvSpPr>
          <p:nvPr>
            <p:ph type="pic" sz="quarter" idx="27" hasCustomPrompt="1"/>
          </p:nvPr>
        </p:nvSpPr>
        <p:spPr>
          <a:xfrm>
            <a:off x="8828999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4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846777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6846777" y="5892669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6" name="テキスト プレースホルダー 60"/>
          <p:cNvSpPr>
            <a:spLocks noGrp="1"/>
          </p:cNvSpPr>
          <p:nvPr>
            <p:ph type="body" sz="quarter" idx="30" hasCustomPrompt="1"/>
          </p:nvPr>
        </p:nvSpPr>
        <p:spPr>
          <a:xfrm>
            <a:off x="13958521" y="4573588"/>
            <a:ext cx="1137600" cy="1137600"/>
          </a:xfr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7" name="図プレースホルダー 25"/>
          <p:cNvSpPr>
            <a:spLocks noGrp="1"/>
          </p:cNvSpPr>
          <p:nvPr>
            <p:ph type="pic" sz="quarter" idx="31" hasCustomPrompt="1"/>
          </p:nvPr>
        </p:nvSpPr>
        <p:spPr>
          <a:xfrm>
            <a:off x="14212321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12230099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33" hasCustomPrompt="1"/>
          </p:nvPr>
        </p:nvSpPr>
        <p:spPr>
          <a:xfrm>
            <a:off x="12230099" y="5892669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2850933" y="665843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8230050" y="665843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3613371" y="6641976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40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75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2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6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/>
      <p:bldP spid="4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/>
      <p:bldP spid="6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/>
      <p:bldP spid="6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animBg="1"/>
      <p:bldP spid="79" grpId="0" animBg="1"/>
      <p:bldP spid="80" grpId="0" animBg="1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-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9144000" y="0"/>
            <a:ext cx="0" cy="197148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9958" y="4655094"/>
            <a:ext cx="4608971" cy="1479012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399958" y="3713898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5089589" y="4430938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29" name="直線コネクタ 28"/>
          <p:cNvCxnSpPr>
            <a:stCxn id="27" idx="1"/>
            <a:endCxn id="24" idx="6"/>
          </p:cNvCxnSpPr>
          <p:nvPr userDrawn="1"/>
        </p:nvCxnSpPr>
        <p:spPr>
          <a:xfrm flipH="1">
            <a:off x="9336699" y="2164184"/>
            <a:ext cx="649778" cy="2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4"/>
          <p:cNvSpPr/>
          <p:nvPr userDrawn="1"/>
        </p:nvSpPr>
        <p:spPr>
          <a:xfrm>
            <a:off x="9986477" y="1595111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966465" y="1790667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275193" y="2731863"/>
            <a:ext cx="4608971" cy="1479012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275193" y="1790667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1366634" y="2507707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399958" y="8481658"/>
            <a:ext cx="4608971" cy="1479012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2399958" y="7540462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5089589" y="8257502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10" name="直線コネクタ 9"/>
          <p:cNvCxnSpPr>
            <a:stCxn id="8" idx="2"/>
            <a:endCxn id="13" idx="3"/>
          </p:cNvCxnSpPr>
          <p:nvPr userDrawn="1"/>
        </p:nvCxnSpPr>
        <p:spPr>
          <a:xfrm flipH="1">
            <a:off x="8335845" y="4080320"/>
            <a:ext cx="615457" cy="7095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4"/>
          <p:cNvSpPr/>
          <p:nvPr userDrawn="1"/>
        </p:nvSpPr>
        <p:spPr>
          <a:xfrm>
            <a:off x="7199330" y="3518342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7179318" y="3713898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41" name="直線コネクタ 40"/>
          <p:cNvCxnSpPr>
            <a:stCxn id="40" idx="2"/>
            <a:endCxn id="49" idx="3"/>
          </p:cNvCxnSpPr>
          <p:nvPr userDrawn="1"/>
        </p:nvCxnSpPr>
        <p:spPr>
          <a:xfrm flipH="1" flipV="1">
            <a:off x="8335845" y="7912586"/>
            <a:ext cx="615457" cy="1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円/楕円 4"/>
          <p:cNvSpPr/>
          <p:nvPr userDrawn="1"/>
        </p:nvSpPr>
        <p:spPr>
          <a:xfrm>
            <a:off x="7199330" y="7343513"/>
            <a:ext cx="1136515" cy="1138145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7179318" y="7540462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50" name="直線コネクタ 49"/>
          <p:cNvCxnSpPr>
            <a:stCxn id="51" idx="1"/>
            <a:endCxn id="57" idx="6"/>
          </p:cNvCxnSpPr>
          <p:nvPr userDrawn="1"/>
        </p:nvCxnSpPr>
        <p:spPr>
          <a:xfrm flipH="1">
            <a:off x="9336699" y="5996187"/>
            <a:ext cx="649778" cy="26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円/楕円 4"/>
          <p:cNvSpPr/>
          <p:nvPr userDrawn="1"/>
        </p:nvSpPr>
        <p:spPr>
          <a:xfrm>
            <a:off x="9986477" y="5427114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9966465" y="5622670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1275193" y="6563866"/>
            <a:ext cx="4608971" cy="1479012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275193" y="5622670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11366634" y="6339710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cxnSp>
        <p:nvCxnSpPr>
          <p:cNvPr id="61" name="直線コネクタ 60"/>
          <p:cNvCxnSpPr/>
          <p:nvPr userDrawn="1"/>
        </p:nvCxnSpPr>
        <p:spPr>
          <a:xfrm>
            <a:off x="9144000" y="2356884"/>
            <a:ext cx="0" cy="153073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 userDrawn="1"/>
        </p:nvCxnSpPr>
        <p:spPr>
          <a:xfrm flipV="1">
            <a:off x="9144000" y="4273018"/>
            <a:ext cx="0" cy="153073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 userDrawn="1"/>
        </p:nvCxnSpPr>
        <p:spPr>
          <a:xfrm>
            <a:off x="9144000" y="6189152"/>
            <a:ext cx="0" cy="153073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 userDrawn="1"/>
        </p:nvCxnSpPr>
        <p:spPr>
          <a:xfrm>
            <a:off x="9144000" y="8105285"/>
            <a:ext cx="0" cy="2180128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/>
          <p:cNvSpPr/>
          <p:nvPr userDrawn="1"/>
        </p:nvSpPr>
        <p:spPr>
          <a:xfrm>
            <a:off x="8951302" y="3887621"/>
            <a:ext cx="385397" cy="385397"/>
          </a:xfrm>
          <a:prstGeom prst="ellipse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 userDrawn="1"/>
        </p:nvSpPr>
        <p:spPr>
          <a:xfrm>
            <a:off x="8951302" y="1971487"/>
            <a:ext cx="385397" cy="385397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/>
          <p:cNvSpPr/>
          <p:nvPr userDrawn="1"/>
        </p:nvSpPr>
        <p:spPr>
          <a:xfrm>
            <a:off x="8951302" y="7719888"/>
            <a:ext cx="385397" cy="385397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/>
          <p:cNvSpPr/>
          <p:nvPr userDrawn="1"/>
        </p:nvSpPr>
        <p:spPr>
          <a:xfrm>
            <a:off x="8951302" y="5803755"/>
            <a:ext cx="385397" cy="385397"/>
          </a:xfrm>
          <a:prstGeom prst="ellipse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113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500"/>
                            </p:stCondLst>
                            <p:childTnLst>
                              <p:par>
                                <p:cTn id="8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5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500"/>
                            </p:stCondLst>
                            <p:childTnLst>
                              <p:par>
                                <p:cTn id="10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7" grpId="0" animBg="1"/>
      <p:bldP spid="2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/>
      <p:bldP spid="13" grpId="0" animBg="1"/>
      <p:bldP spid="1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/>
      <p:bldP spid="4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animBg="1"/>
      <p:bldP spid="8" grpId="0" animBg="1"/>
      <p:bldP spid="24" grpId="0" animBg="1"/>
      <p:bldP spid="40" grpId="0" animBg="1"/>
      <p:bldP spid="57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-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コネクタ 6"/>
          <p:cNvCxnSpPr>
            <a:endCxn id="8" idx="0"/>
          </p:cNvCxnSpPr>
          <p:nvPr userDrawn="1"/>
        </p:nvCxnSpPr>
        <p:spPr>
          <a:xfrm>
            <a:off x="9144000" y="0"/>
            <a:ext cx="1" cy="196828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275193" y="2728663"/>
            <a:ext cx="4608971" cy="1479012"/>
          </a:xfrm>
        </p:spPr>
        <p:txBody>
          <a:bodyPr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1275193" y="1787467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11366633" y="2504507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9144000" y="2353683"/>
            <a:ext cx="0" cy="147123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28" idx="3"/>
            <a:endCxn id="24" idx="2"/>
          </p:cNvCxnSpPr>
          <p:nvPr userDrawn="1"/>
        </p:nvCxnSpPr>
        <p:spPr>
          <a:xfrm>
            <a:off x="8349923" y="4081115"/>
            <a:ext cx="601379" cy="3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4"/>
          <p:cNvSpPr/>
          <p:nvPr userDrawn="1"/>
        </p:nvSpPr>
        <p:spPr>
          <a:xfrm>
            <a:off x="7193396" y="3512043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173384" y="3707599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2394088" y="4648795"/>
            <a:ext cx="4608971" cy="1479012"/>
          </a:xfrm>
        </p:spPr>
        <p:txBody>
          <a:bodyPr>
            <a:normAutofit/>
          </a:bodyPr>
          <a:lstStyle>
            <a:lvl1pPr algn="r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94088" y="3707599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5089589" y="442463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46" name="直線コネクタ 45"/>
          <p:cNvCxnSpPr>
            <a:stCxn id="24" idx="4"/>
            <a:endCxn id="2" idx="0"/>
          </p:cNvCxnSpPr>
          <p:nvPr userDrawn="1"/>
        </p:nvCxnSpPr>
        <p:spPr>
          <a:xfrm>
            <a:off x="9144001" y="4273816"/>
            <a:ext cx="0" cy="174236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8" idx="6"/>
            <a:endCxn id="17" idx="1"/>
          </p:cNvCxnSpPr>
          <p:nvPr userDrawn="1"/>
        </p:nvCxnSpPr>
        <p:spPr>
          <a:xfrm flipV="1">
            <a:off x="9336699" y="2160983"/>
            <a:ext cx="629766" cy="2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4"/>
          <p:cNvSpPr/>
          <p:nvPr userDrawn="1"/>
        </p:nvSpPr>
        <p:spPr>
          <a:xfrm>
            <a:off x="9986477" y="1591911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966465" y="1787467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" name="二等辺三角形 1"/>
          <p:cNvSpPr/>
          <p:nvPr userDrawn="1"/>
        </p:nvSpPr>
        <p:spPr bwMode="auto">
          <a:xfrm>
            <a:off x="8813940" y="6016176"/>
            <a:ext cx="660121" cy="569070"/>
          </a:xfrm>
          <a:prstGeom prst="triangle">
            <a:avLst/>
          </a:prstGeom>
          <a:solidFill>
            <a:schemeClr val="tx2"/>
          </a:solidFill>
          <a:ln w="57150">
            <a:solidFill>
              <a:schemeClr val="bg1"/>
            </a:solidFill>
            <a:prstDash val="solid"/>
            <a:round/>
            <a:headEnd/>
            <a:tailEnd/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1" lang="ja-JP" altLang="en-US"/>
          </a:p>
        </p:txBody>
      </p:sp>
      <p:grpSp>
        <p:nvGrpSpPr>
          <p:cNvPr id="47" name="グループ化 46"/>
          <p:cNvGrpSpPr/>
          <p:nvPr userDrawn="1"/>
        </p:nvGrpSpPr>
        <p:grpSpPr>
          <a:xfrm>
            <a:off x="8190907" y="7678639"/>
            <a:ext cx="1940630" cy="72008"/>
            <a:chOff x="6119664" y="3270498"/>
            <a:chExt cx="1940630" cy="72008"/>
          </a:xfrm>
        </p:grpSpPr>
        <p:sp>
          <p:nvSpPr>
            <p:cNvPr id="48" name="正方形/長方形 47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正方形/長方形 59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1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4888291" y="7959431"/>
            <a:ext cx="8545863" cy="1423108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4888291" y="6839484"/>
            <a:ext cx="854586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8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8" name="楕円 7"/>
          <p:cNvSpPr/>
          <p:nvPr userDrawn="1"/>
        </p:nvSpPr>
        <p:spPr>
          <a:xfrm>
            <a:off x="8951302" y="1968286"/>
            <a:ext cx="385397" cy="38539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 userDrawn="1"/>
        </p:nvSpPr>
        <p:spPr>
          <a:xfrm>
            <a:off x="8951302" y="3888419"/>
            <a:ext cx="385397" cy="3853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48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75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7" grpId="0" animBg="1"/>
      <p:bldP spid="2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13" grpId="0" animBg="1"/>
      <p:bldP spid="1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 animBg="1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24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7157699" y="9516491"/>
            <a:ext cx="112994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00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30" r:id="rId2"/>
    <p:sldLayoutId id="2147483727" r:id="rId3"/>
    <p:sldLayoutId id="2147483733" r:id="rId4"/>
    <p:sldLayoutId id="2147483729" r:id="rId5"/>
    <p:sldLayoutId id="2147483732" r:id="rId6"/>
    <p:sldLayoutId id="2147483734" r:id="rId7"/>
    <p:sldLayoutId id="2147483752" r:id="rId8"/>
    <p:sldLayoutId id="2147483753" r:id="rId9"/>
    <p:sldLayoutId id="2147483750" r:id="rId10"/>
    <p:sldLayoutId id="2147483771" r:id="rId11"/>
    <p:sldLayoutId id="2147483772" r:id="rId12"/>
    <p:sldLayoutId id="2147483774" r:id="rId13"/>
    <p:sldLayoutId id="2147483776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</p:bldLst>
  </p:timing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00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810" r:id="rId2"/>
    <p:sldLayoutId id="2147483809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68" r:id="rId10"/>
    <p:sldLayoutId id="2147483769" r:id="rId11"/>
    <p:sldLayoutId id="2147483778" r:id="rId12"/>
    <p:sldLayoutId id="2147483779" r:id="rId13"/>
    <p:sldLayoutId id="2147483802" r:id="rId14"/>
    <p:sldLayoutId id="2147483807" r:id="rId15"/>
  </p:sldLayoutIdLst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31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64" r:id="rId2"/>
    <p:sldLayoutId id="2147483804" r:id="rId3"/>
    <p:sldLayoutId id="2147483808" r:id="rId4"/>
  </p:sldLayoutIdLst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7447" y="348343"/>
            <a:ext cx="8361787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9579668" y="15436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10215040" y="15436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851588" y="15436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17157699" y="9516491"/>
            <a:ext cx="112994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715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67" r:id="rId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4" grpId="0" animBg="1"/>
      <p:bldP spid="8" grpId="0" animBg="1"/>
      <p:bldP spid="9" grpId="0" animBg="1"/>
      <p:bldP spid="19" grpId="0" animBg="1"/>
    </p:bldLst>
  </p:timing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239" userDrawn="1">
          <p15:clr>
            <a:srgbClr val="F26B43"/>
          </p15:clr>
        </p15:guide>
        <p15:guide id="2" pos="57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DD39D-DA74-48FE-A950-B03AD2E8A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Buah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661D9-765B-47B9-B325-4C3DCFD508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Muhammad </a:t>
            </a:r>
            <a:r>
              <a:rPr lang="en-US" dirty="0" err="1"/>
              <a:t>Satria</a:t>
            </a:r>
            <a:r>
              <a:rPr lang="en-US" dirty="0"/>
              <a:t> </a:t>
            </a:r>
            <a:r>
              <a:rPr lang="en-US" dirty="0" err="1"/>
              <a:t>Jalasena</a:t>
            </a:r>
            <a:r>
              <a:rPr lang="en-US" dirty="0"/>
              <a:t> - 19090090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D27A895-7AB4-4706-865F-E7017937689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6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887CAE3-4AC9-449C-88C5-03FDFA03A8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CD18D7-CA99-4E21-A6C7-3C98A3E8EB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65BC9-6AD9-4258-9671-94DB52F6E2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Aplikasi</a:t>
            </a:r>
            <a:r>
              <a:rPr lang="en-US" sz="3200" dirty="0"/>
              <a:t> </a:t>
            </a:r>
            <a:r>
              <a:rPr lang="en-US" sz="3200" dirty="0" err="1"/>
              <a:t>ini</a:t>
            </a:r>
            <a:r>
              <a:rPr lang="en-US" sz="3200" dirty="0"/>
              <a:t> </a:t>
            </a:r>
            <a:r>
              <a:rPr lang="en-US" sz="3200" dirty="0" err="1"/>
              <a:t>bermanfaat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mengetahui</a:t>
            </a:r>
            <a:r>
              <a:rPr lang="en-US" sz="3200" dirty="0"/>
              <a:t> </a:t>
            </a:r>
            <a:r>
              <a:rPr lang="en-US" sz="3200" dirty="0" err="1"/>
              <a:t>jenis</a:t>
            </a:r>
            <a:r>
              <a:rPr lang="en-US" sz="3200" dirty="0"/>
              <a:t> </a:t>
            </a:r>
            <a:r>
              <a:rPr lang="en-US" sz="3200" dirty="0" err="1"/>
              <a:t>jenis</a:t>
            </a:r>
            <a:r>
              <a:rPr lang="en-US" sz="3200" dirty="0"/>
              <a:t> </a:t>
            </a:r>
            <a:r>
              <a:rPr lang="en-US" sz="3200" dirty="0" err="1"/>
              <a:t>buah</a:t>
            </a:r>
            <a:r>
              <a:rPr lang="en-US" sz="3200" dirty="0"/>
              <a:t> </a:t>
            </a:r>
            <a:r>
              <a:rPr lang="en-US" sz="3200" dirty="0" err="1"/>
              <a:t>serta</a:t>
            </a:r>
            <a:r>
              <a:rPr lang="en-US" sz="3200" dirty="0"/>
              <a:t> </a:t>
            </a:r>
            <a:r>
              <a:rPr lang="en-US" sz="3200" dirty="0" err="1"/>
              <a:t>mengetahui</a:t>
            </a:r>
            <a:r>
              <a:rPr lang="en-US" sz="3200" dirty="0"/>
              <a:t> </a:t>
            </a:r>
            <a:r>
              <a:rPr lang="en-US" sz="3200" dirty="0" err="1"/>
              <a:t>nutrisi</a:t>
            </a:r>
            <a:r>
              <a:rPr lang="en-US" sz="3200" dirty="0"/>
              <a:t> dan </a:t>
            </a:r>
            <a:r>
              <a:rPr lang="en-US" sz="3200" dirty="0" err="1"/>
              <a:t>manfaat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/>
              <a:t>buah</a:t>
            </a:r>
            <a:r>
              <a:rPr lang="en-US" sz="3200" dirty="0"/>
              <a:t> </a:t>
            </a:r>
            <a:r>
              <a:rPr lang="en-US" sz="3200" dirty="0" err="1"/>
              <a:t>tersebut</a:t>
            </a:r>
            <a:endParaRPr lang="en-US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9C43F0-C94F-476B-892C-B842BD3700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Manfaat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452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2A7B8B6-AA9E-4A61-B191-90A858CFAC2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739D85-F9FA-472B-AB36-AFC0EFC27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Kerja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01A3BB-989F-4CFB-9C60-251B66119C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B51DF6-2EFF-4614-A258-CB071253E27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583647" y="2478585"/>
            <a:ext cx="1137600" cy="113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94AB5D-AE97-40BD-9DBC-DBAA914451D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memulai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131735D-3056-4FEF-BD78-B58D63AC3F6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err="1"/>
              <a:t>Mulai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6FC8E8D-86A8-41A7-88E9-EFA6C91B9AA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838363F-6A03-44AC-9D64-10FB96167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 err="1"/>
              <a:t>Klik</a:t>
            </a:r>
            <a:r>
              <a:rPr lang="en-US" dirty="0"/>
              <a:t> ikon upload image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kamera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galeri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deteksi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hasil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F1B1E26-BB69-4DA8-8F53-13DD6834310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 err="1"/>
              <a:t>Deteksi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6C128F8-1DC7-4D5E-8B30-A086FD54C77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2ED1CD9-8EC3-4C7D-BAB9-5467127EECCA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Setelah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deteksi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tersebut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8A620C1-FE61-4106-84CE-399CCB939782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deteksi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ECC9BFF-FE2F-4CB8-B314-61A4A81D306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A845076-C701-4250-9ADF-B49C4D5C5452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2291D0F-1251-40C4-9DEE-B72AF684724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124EE5-C9FD-48CD-8737-8189CF055DD7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8129855-2512-4F6C-94BE-0849DF10279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8596315" y="4332785"/>
            <a:ext cx="1112265" cy="865983"/>
          </a:xfrm>
        </p:spPr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E1C5A14-54A6-4232-87A1-F06A5DABA64C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2B5C7DC7-32BC-4231-B9B9-98B79EBCC71B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81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A4FF3-C989-49F6-A014-46CF0B96E9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1206" y="320510"/>
            <a:ext cx="16625588" cy="2786062"/>
          </a:xfrm>
        </p:spPr>
        <p:txBody>
          <a:bodyPr/>
          <a:lstStyle/>
          <a:p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Tampilan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Dataset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7CBAC3F-4904-462B-B587-75EDE6E78941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" t="215" r="682" b="368"/>
          <a:stretch/>
        </p:blipFill>
        <p:spPr bwMode="auto">
          <a:xfrm>
            <a:off x="4694829" y="2142699"/>
            <a:ext cx="7929349" cy="801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893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FDDBFDD-B41E-4229-871A-852475CD4C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3D2AA-2EDA-4308-9455-7021BC3A9A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Tampilan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UI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AF700E-239D-4736-8F82-FADE0BE65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836" y="3281493"/>
            <a:ext cx="3152775" cy="5715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07F1D0-C601-4096-B65F-5B2C15155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570" y="3281493"/>
            <a:ext cx="3181350" cy="5686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A4DD4A-99C0-4F95-B35F-D9F4D339E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0879" y="3281493"/>
            <a:ext cx="3152775" cy="5581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C0C29E-ADB7-4FEC-A9AC-48C6CE20C0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81002" y="3191005"/>
            <a:ext cx="319087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03793"/>
      </p:ext>
    </p:extLst>
  </p:cSld>
  <p:clrMapOvr>
    <a:masterClrMapping/>
  </p:clrMapOvr>
</p:sld>
</file>

<file path=ppt/theme/theme1.xml><?xml version="1.0" encoding="utf-8"?>
<a:theme xmlns:a="http://schemas.openxmlformats.org/drawingml/2006/main" name="Arcturus - Content - No Header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0">
          <a:noFill/>
          <a:prstDash val="solid"/>
          <a:round/>
          <a:headEnd/>
          <a:tailEnd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algn="ctr">
          <a:defRPr kumimoji="1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rcturus - Free Layout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rcturus - Colored Background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rcturus - Content - Right Title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5637</TotalTime>
  <Words>82</Words>
  <Application>Microsoft Office PowerPoint</Application>
  <PresentationFormat>Custom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Ubuntu</vt:lpstr>
      <vt:lpstr>Ubuntu Medium</vt:lpstr>
      <vt:lpstr>Wingdings</vt:lpstr>
      <vt:lpstr>Arcturus - Content - No Header</vt:lpstr>
      <vt:lpstr>Arcturus - Free Layout</vt:lpstr>
      <vt:lpstr>Arcturus - Colored Background</vt:lpstr>
      <vt:lpstr>Arcturus - Content - Right Title</vt:lpstr>
      <vt:lpstr>Klasifikasi Jenis Buah</vt:lpstr>
      <vt:lpstr>PowerPoint Presentation</vt:lpstr>
      <vt:lpstr>Cara Kerja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Arcturus</dc:title>
  <dc:creator>Jun Akizaki</dc:creator>
  <cp:lastModifiedBy>eROGe</cp:lastModifiedBy>
  <cp:revision>373</cp:revision>
  <dcterms:created xsi:type="dcterms:W3CDTF">2015-08-02T15:43:04Z</dcterms:created>
  <dcterms:modified xsi:type="dcterms:W3CDTF">2022-06-22T10:58:58Z</dcterms:modified>
</cp:coreProperties>
</file>