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4E4E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E4E4E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4E4E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4E4E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0579" y="1416518"/>
            <a:ext cx="258684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4E4E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3001" y="3365501"/>
            <a:ext cx="11921996" cy="432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E4E4E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04748" cy="74281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243720"/>
            <a:ext cx="5691505" cy="2043430"/>
          </a:xfrm>
          <a:custGeom>
            <a:avLst/>
            <a:gdLst/>
            <a:ahLst/>
            <a:cxnLst/>
            <a:rect l="l" t="t" r="r" b="b"/>
            <a:pathLst>
              <a:path w="5691505" h="2043429">
                <a:moveTo>
                  <a:pt x="0" y="2043279"/>
                </a:moveTo>
                <a:lnTo>
                  <a:pt x="5691228" y="2043279"/>
                </a:lnTo>
                <a:lnTo>
                  <a:pt x="4512076" y="0"/>
                </a:lnTo>
                <a:lnTo>
                  <a:pt x="143718" y="0"/>
                </a:lnTo>
                <a:lnTo>
                  <a:pt x="95606" y="520"/>
                </a:lnTo>
                <a:lnTo>
                  <a:pt x="47736" y="2074"/>
                </a:lnTo>
                <a:lnTo>
                  <a:pt x="0" y="4662"/>
                </a:lnTo>
                <a:lnTo>
                  <a:pt x="0" y="2043279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01545" y="5641807"/>
            <a:ext cx="4436745" cy="810895"/>
          </a:xfrm>
          <a:custGeom>
            <a:avLst/>
            <a:gdLst/>
            <a:ahLst/>
            <a:cxnLst/>
            <a:rect l="l" t="t" r="r" b="b"/>
            <a:pathLst>
              <a:path w="4436745" h="810895">
                <a:moveTo>
                  <a:pt x="0" y="0"/>
                </a:moveTo>
                <a:lnTo>
                  <a:pt x="4436268" y="0"/>
                </a:lnTo>
                <a:lnTo>
                  <a:pt x="4436268" y="810619"/>
                </a:lnTo>
                <a:lnTo>
                  <a:pt x="0" y="810619"/>
                </a:lnTo>
                <a:lnTo>
                  <a:pt x="0" y="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01545" y="5641807"/>
            <a:ext cx="4436745" cy="8108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</a:pPr>
            <a:r>
              <a:rPr dirty="0" sz="1500" spc="100">
                <a:solidFill>
                  <a:srgbClr val="1B4444"/>
                </a:solidFill>
                <a:latin typeface="Tahoma"/>
                <a:cs typeface="Tahoma"/>
              </a:rPr>
              <a:t>Information</a:t>
            </a:r>
            <a:r>
              <a:rPr dirty="0" sz="1500" spc="-9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1500" spc="95">
                <a:solidFill>
                  <a:srgbClr val="1B4444"/>
                </a:solidFill>
                <a:latin typeface="Tahoma"/>
                <a:cs typeface="Tahoma"/>
              </a:rPr>
              <a:t>available</a:t>
            </a:r>
            <a:r>
              <a:rPr dirty="0" sz="1500" spc="-9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1500" spc="12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dirty="0" sz="1500" spc="-85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dirty="0" sz="1500" spc="80">
                <a:solidFill>
                  <a:srgbClr val="1B4444"/>
                </a:solidFill>
                <a:latin typeface="Tahoma"/>
                <a:cs typeface="Tahoma"/>
              </a:rPr>
              <a:t>audio.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5175" y="587808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532" y="333290"/>
                </a:moveTo>
                <a:lnTo>
                  <a:pt x="122242" y="327335"/>
                </a:lnTo>
                <a:lnTo>
                  <a:pt x="82457" y="310573"/>
                </a:lnTo>
                <a:lnTo>
                  <a:pt x="48751" y="284555"/>
                </a:lnTo>
                <a:lnTo>
                  <a:pt x="22715" y="250842"/>
                </a:lnTo>
                <a:lnTo>
                  <a:pt x="5936" y="210991"/>
                </a:lnTo>
                <a:lnTo>
                  <a:pt x="0" y="166560"/>
                </a:lnTo>
                <a:lnTo>
                  <a:pt x="5984" y="122095"/>
                </a:lnTo>
                <a:lnTo>
                  <a:pt x="22827" y="82265"/>
                </a:lnTo>
                <a:lnTo>
                  <a:pt x="48928" y="48596"/>
                </a:lnTo>
                <a:lnTo>
                  <a:pt x="82675" y="22635"/>
                </a:lnTo>
                <a:lnTo>
                  <a:pt x="122459" y="5922"/>
                </a:lnTo>
                <a:lnTo>
                  <a:pt x="166673" y="0"/>
                </a:lnTo>
                <a:lnTo>
                  <a:pt x="210953" y="5946"/>
                </a:lnTo>
                <a:lnTo>
                  <a:pt x="250750" y="22751"/>
                </a:lnTo>
                <a:lnTo>
                  <a:pt x="274675" y="41244"/>
                </a:lnTo>
                <a:lnTo>
                  <a:pt x="166645" y="41244"/>
                </a:lnTo>
                <a:lnTo>
                  <a:pt x="154612" y="43652"/>
                </a:lnTo>
                <a:lnTo>
                  <a:pt x="144832" y="50235"/>
                </a:lnTo>
                <a:lnTo>
                  <a:pt x="138268" y="60027"/>
                </a:lnTo>
                <a:lnTo>
                  <a:pt x="135881" y="72065"/>
                </a:lnTo>
                <a:lnTo>
                  <a:pt x="138320" y="84001"/>
                </a:lnTo>
                <a:lnTo>
                  <a:pt x="144931" y="93764"/>
                </a:lnTo>
                <a:lnTo>
                  <a:pt x="154741" y="100359"/>
                </a:lnTo>
                <a:lnTo>
                  <a:pt x="166673" y="102772"/>
                </a:lnTo>
                <a:lnTo>
                  <a:pt x="319067" y="102772"/>
                </a:lnTo>
                <a:lnTo>
                  <a:pt x="323972" y="114392"/>
                </a:lnTo>
                <a:lnTo>
                  <a:pt x="164464" y="114392"/>
                </a:lnTo>
                <a:lnTo>
                  <a:pt x="156164" y="116304"/>
                </a:lnTo>
                <a:lnTo>
                  <a:pt x="148817" y="120307"/>
                </a:lnTo>
                <a:lnTo>
                  <a:pt x="143151" y="126272"/>
                </a:lnTo>
                <a:lnTo>
                  <a:pt x="139515" y="133716"/>
                </a:lnTo>
                <a:lnTo>
                  <a:pt x="138254" y="142152"/>
                </a:lnTo>
                <a:lnTo>
                  <a:pt x="138366" y="172831"/>
                </a:lnTo>
                <a:lnTo>
                  <a:pt x="138310" y="264869"/>
                </a:lnTo>
                <a:lnTo>
                  <a:pt x="141552" y="278837"/>
                </a:lnTo>
                <a:lnTo>
                  <a:pt x="149395" y="287034"/>
                </a:lnTo>
                <a:lnTo>
                  <a:pt x="159011" y="290894"/>
                </a:lnTo>
                <a:lnTo>
                  <a:pt x="167577" y="291847"/>
                </a:lnTo>
                <a:lnTo>
                  <a:pt x="274984" y="291847"/>
                </a:lnTo>
                <a:lnTo>
                  <a:pt x="250916" y="310494"/>
                </a:lnTo>
                <a:lnTo>
                  <a:pt x="211030" y="327337"/>
                </a:lnTo>
                <a:lnTo>
                  <a:pt x="166532" y="333290"/>
                </a:lnTo>
                <a:close/>
              </a:path>
              <a:path w="333375" h="333375">
                <a:moveTo>
                  <a:pt x="319067" y="102772"/>
                </a:moveTo>
                <a:lnTo>
                  <a:pt x="166673" y="102772"/>
                </a:lnTo>
                <a:lnTo>
                  <a:pt x="178677" y="100354"/>
                </a:lnTo>
                <a:lnTo>
                  <a:pt x="188425" y="93764"/>
                </a:lnTo>
                <a:lnTo>
                  <a:pt x="194982" y="83954"/>
                </a:lnTo>
                <a:lnTo>
                  <a:pt x="197380" y="71895"/>
                </a:lnTo>
                <a:lnTo>
                  <a:pt x="194969" y="59907"/>
                </a:lnTo>
                <a:lnTo>
                  <a:pt x="188411" y="50171"/>
                </a:lnTo>
                <a:lnTo>
                  <a:pt x="178653" y="43634"/>
                </a:lnTo>
                <a:lnTo>
                  <a:pt x="166645" y="41244"/>
                </a:lnTo>
                <a:lnTo>
                  <a:pt x="274675" y="41244"/>
                </a:lnTo>
                <a:lnTo>
                  <a:pt x="284474" y="48819"/>
                </a:lnTo>
                <a:lnTo>
                  <a:pt x="310533" y="82554"/>
                </a:lnTo>
                <a:lnTo>
                  <a:pt x="319067" y="102772"/>
                </a:lnTo>
                <a:close/>
              </a:path>
              <a:path w="333375" h="333375">
                <a:moveTo>
                  <a:pt x="274984" y="291847"/>
                </a:moveTo>
                <a:lnTo>
                  <a:pt x="167577" y="291847"/>
                </a:lnTo>
                <a:lnTo>
                  <a:pt x="177989" y="289765"/>
                </a:lnTo>
                <a:lnTo>
                  <a:pt x="186991" y="284005"/>
                </a:lnTo>
                <a:lnTo>
                  <a:pt x="193272" y="275166"/>
                </a:lnTo>
                <a:lnTo>
                  <a:pt x="195516" y="263852"/>
                </a:lnTo>
                <a:lnTo>
                  <a:pt x="195456" y="133716"/>
                </a:lnTo>
                <a:lnTo>
                  <a:pt x="164464" y="114392"/>
                </a:lnTo>
                <a:lnTo>
                  <a:pt x="323972" y="114392"/>
                </a:lnTo>
                <a:lnTo>
                  <a:pt x="327335" y="122361"/>
                </a:lnTo>
                <a:lnTo>
                  <a:pt x="333290" y="166645"/>
                </a:lnTo>
                <a:lnTo>
                  <a:pt x="327341" y="210842"/>
                </a:lnTo>
                <a:lnTo>
                  <a:pt x="310603" y="250629"/>
                </a:lnTo>
                <a:lnTo>
                  <a:pt x="284615" y="284386"/>
                </a:lnTo>
                <a:lnTo>
                  <a:pt x="274984" y="291847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501" y="2728381"/>
            <a:ext cx="647954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25" b="1">
                <a:latin typeface="Tahoma"/>
                <a:cs typeface="Tahoma"/>
              </a:rPr>
              <a:t>YA-HOODIE</a:t>
            </a:r>
            <a:endParaRPr sz="85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1901" y="4970380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1901" y="5408530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1901" y="5846680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1901" y="6284830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1901" y="6722980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382501" y="4306799"/>
            <a:ext cx="8043545" cy="265430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500" spc="145">
                <a:solidFill>
                  <a:srgbClr val="FDA615"/>
                </a:solidFill>
                <a:latin typeface="Tahoma"/>
                <a:cs typeface="Tahoma"/>
              </a:rPr>
              <a:t>Anggota:</a:t>
            </a:r>
            <a:endParaRPr sz="2500">
              <a:latin typeface="Tahoma"/>
              <a:cs typeface="Tahoma"/>
            </a:endParaRPr>
          </a:p>
          <a:p>
            <a:pPr marL="551815" marR="5080">
              <a:lnSpc>
                <a:spcPct val="114999"/>
              </a:lnSpc>
            </a:pPr>
            <a:r>
              <a:rPr dirty="0" sz="2500" spc="325">
                <a:solidFill>
                  <a:srgbClr val="FDA615"/>
                </a:solidFill>
                <a:latin typeface="Tahoma"/>
                <a:cs typeface="Tahoma"/>
              </a:rPr>
              <a:t>MUHAMMAD</a:t>
            </a:r>
            <a:r>
              <a:rPr dirty="0" sz="2500" spc="-15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270">
                <a:solidFill>
                  <a:srgbClr val="FDA615"/>
                </a:solidFill>
                <a:latin typeface="Tahoma"/>
                <a:cs typeface="Tahoma"/>
              </a:rPr>
              <a:t>ARYA</a:t>
            </a:r>
            <a:r>
              <a:rPr dirty="0" sz="2500" spc="-15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175">
                <a:solidFill>
                  <a:srgbClr val="FDA615"/>
                </a:solidFill>
                <a:latin typeface="Tahoma"/>
                <a:cs typeface="Tahoma"/>
              </a:rPr>
              <a:t>FIKRIANSYAH</a:t>
            </a:r>
            <a:r>
              <a:rPr dirty="0" sz="2500" spc="-15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10">
                <a:solidFill>
                  <a:srgbClr val="FDA615"/>
                </a:solidFill>
                <a:latin typeface="Tahoma"/>
                <a:cs typeface="Tahoma"/>
              </a:rPr>
              <a:t>-</a:t>
            </a:r>
            <a:r>
              <a:rPr dirty="0" sz="2500" spc="-15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DA615"/>
                </a:solidFill>
                <a:latin typeface="Tahoma"/>
                <a:cs typeface="Tahoma"/>
              </a:rPr>
              <a:t>1301204066 </a:t>
            </a:r>
            <a:r>
              <a:rPr dirty="0" sz="2500" spc="-76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150">
                <a:solidFill>
                  <a:srgbClr val="FDA615"/>
                </a:solidFill>
                <a:latin typeface="Tahoma"/>
                <a:cs typeface="Tahoma"/>
              </a:rPr>
              <a:t>SATRIA </a:t>
            </a:r>
            <a:r>
              <a:rPr dirty="0" sz="2500" spc="120">
                <a:solidFill>
                  <a:srgbClr val="FDA615"/>
                </a:solidFill>
                <a:latin typeface="Tahoma"/>
                <a:cs typeface="Tahoma"/>
              </a:rPr>
              <a:t>AJI </a:t>
            </a:r>
            <a:r>
              <a:rPr dirty="0" sz="2500" spc="305">
                <a:solidFill>
                  <a:srgbClr val="FDA615"/>
                </a:solidFill>
                <a:latin typeface="Tahoma"/>
                <a:cs typeface="Tahoma"/>
              </a:rPr>
              <a:t>PERMANA </a:t>
            </a:r>
            <a:r>
              <a:rPr dirty="0" sz="2500" spc="30">
                <a:solidFill>
                  <a:srgbClr val="FDA615"/>
                </a:solidFill>
                <a:latin typeface="Tahoma"/>
                <a:cs typeface="Tahoma"/>
              </a:rPr>
              <a:t>SIWI </a:t>
            </a:r>
            <a:r>
              <a:rPr dirty="0" sz="2500" spc="10">
                <a:solidFill>
                  <a:srgbClr val="FDA615"/>
                </a:solidFill>
                <a:latin typeface="Tahoma"/>
                <a:cs typeface="Tahoma"/>
              </a:rPr>
              <a:t>- </a:t>
            </a:r>
            <a:r>
              <a:rPr dirty="0" sz="2500" spc="70">
                <a:solidFill>
                  <a:srgbClr val="FDA615"/>
                </a:solidFill>
                <a:latin typeface="Tahoma"/>
                <a:cs typeface="Tahoma"/>
              </a:rPr>
              <a:t>1301204209 </a:t>
            </a:r>
            <a:r>
              <a:rPr dirty="0" sz="2500" spc="7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225">
                <a:solidFill>
                  <a:srgbClr val="FDA615"/>
                </a:solidFill>
                <a:latin typeface="Tahoma"/>
                <a:cs typeface="Tahoma"/>
              </a:rPr>
              <a:t>RAIHAN</a:t>
            </a:r>
            <a:r>
              <a:rPr dirty="0" sz="2500" spc="-14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180">
                <a:solidFill>
                  <a:srgbClr val="FDA615"/>
                </a:solidFill>
                <a:latin typeface="Tahoma"/>
                <a:cs typeface="Tahoma"/>
              </a:rPr>
              <a:t>ATSAL</a:t>
            </a:r>
            <a:r>
              <a:rPr dirty="0" sz="2500" spc="-14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185">
                <a:solidFill>
                  <a:srgbClr val="FDA615"/>
                </a:solidFill>
                <a:latin typeface="Tahoma"/>
                <a:cs typeface="Tahoma"/>
              </a:rPr>
              <a:t>HAFIZH</a:t>
            </a:r>
            <a:r>
              <a:rPr dirty="0" sz="2500" spc="-14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10">
                <a:solidFill>
                  <a:srgbClr val="FDA615"/>
                </a:solidFill>
                <a:latin typeface="Tahoma"/>
                <a:cs typeface="Tahoma"/>
              </a:rPr>
              <a:t>-</a:t>
            </a:r>
            <a:r>
              <a:rPr dirty="0" sz="2500" spc="-14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FDA615"/>
                </a:solidFill>
                <a:latin typeface="Tahoma"/>
                <a:cs typeface="Tahoma"/>
              </a:rPr>
              <a:t>1301204485</a:t>
            </a:r>
            <a:endParaRPr sz="2500">
              <a:latin typeface="Tahoma"/>
              <a:cs typeface="Tahoma"/>
            </a:endParaRPr>
          </a:p>
          <a:p>
            <a:pPr marL="551815" marR="2072005">
              <a:lnSpc>
                <a:spcPct val="114999"/>
              </a:lnSpc>
              <a:tabLst>
                <a:tab pos="4096385" algn="l"/>
              </a:tabLst>
            </a:pPr>
            <a:r>
              <a:rPr dirty="0" sz="2500" spc="95">
                <a:solidFill>
                  <a:srgbClr val="FDA615"/>
                </a:solidFill>
                <a:latin typeface="Tahoma"/>
                <a:cs typeface="Tahoma"/>
              </a:rPr>
              <a:t>ALIF</a:t>
            </a:r>
            <a:r>
              <a:rPr dirty="0" sz="2500" spc="-13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FDA615"/>
                </a:solidFill>
                <a:latin typeface="Tahoma"/>
                <a:cs typeface="Tahoma"/>
              </a:rPr>
              <a:t>FAIDHIL</a:t>
            </a:r>
            <a:r>
              <a:rPr dirty="0" sz="2500" spc="-13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315">
                <a:solidFill>
                  <a:srgbClr val="FDA615"/>
                </a:solidFill>
                <a:latin typeface="Tahoma"/>
                <a:cs typeface="Tahoma"/>
              </a:rPr>
              <a:t>AHMAD	</a:t>
            </a:r>
            <a:r>
              <a:rPr dirty="0" sz="2500" spc="10">
                <a:solidFill>
                  <a:srgbClr val="FDA615"/>
                </a:solidFill>
                <a:latin typeface="Tahoma"/>
                <a:cs typeface="Tahoma"/>
              </a:rPr>
              <a:t>-</a:t>
            </a:r>
            <a:r>
              <a:rPr dirty="0" sz="2500" spc="-19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-60">
                <a:solidFill>
                  <a:srgbClr val="FDA615"/>
                </a:solidFill>
                <a:latin typeface="Tahoma"/>
                <a:cs typeface="Tahoma"/>
              </a:rPr>
              <a:t>1301204141 </a:t>
            </a:r>
            <a:r>
              <a:rPr dirty="0" sz="2500" spc="-76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225">
                <a:solidFill>
                  <a:srgbClr val="FDA615"/>
                </a:solidFill>
                <a:latin typeface="Tahoma"/>
                <a:cs typeface="Tahoma"/>
              </a:rPr>
              <a:t>FACHRUL</a:t>
            </a:r>
            <a:r>
              <a:rPr dirty="0" sz="2500" spc="-15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210">
                <a:solidFill>
                  <a:srgbClr val="FDA615"/>
                </a:solidFill>
                <a:latin typeface="Tahoma"/>
                <a:cs typeface="Tahoma"/>
              </a:rPr>
              <a:t>FEBRIANA</a:t>
            </a:r>
            <a:r>
              <a:rPr dirty="0" sz="2500" spc="-15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10">
                <a:solidFill>
                  <a:srgbClr val="FDA615"/>
                </a:solidFill>
                <a:latin typeface="Tahoma"/>
                <a:cs typeface="Tahoma"/>
              </a:rPr>
              <a:t>-</a:t>
            </a:r>
            <a:r>
              <a:rPr dirty="0" sz="2500" spc="-145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DA615"/>
                </a:solidFill>
                <a:latin typeface="Tahoma"/>
                <a:cs typeface="Tahoma"/>
              </a:rPr>
              <a:t>1301204407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5502" y="1797475"/>
            <a:ext cx="23622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85"/>
              <a:t>5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2723" y="3366495"/>
            <a:ext cx="10810873" cy="3876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27541" y="4006397"/>
            <a:ext cx="3738245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80">
                <a:solidFill>
                  <a:srgbClr val="E4E4E4"/>
                </a:solidFill>
                <a:latin typeface="Tahoma"/>
                <a:cs typeface="Tahoma"/>
              </a:rPr>
              <a:t>) 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Algoritma</a:t>
            </a:r>
            <a:r>
              <a:rPr dirty="0" sz="2600" spc="-14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algn="ctr" marR="508000">
              <a:lnSpc>
                <a:spcPct val="100000"/>
              </a:lnSpc>
              <a:spcBef>
                <a:spcPts val="780"/>
              </a:spcBef>
            </a:pPr>
            <a:r>
              <a:rPr dirty="0" sz="2600" spc="220">
                <a:solidFill>
                  <a:srgbClr val="E4E4E4"/>
                </a:solidFill>
                <a:latin typeface="Tahoma"/>
                <a:cs typeface="Tahoma"/>
              </a:rPr>
              <a:t>deleteCustomer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69"/>
                </a:lnTo>
                <a:lnTo>
                  <a:pt x="526583" y="1228534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6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9" y="0"/>
                </a:lnTo>
                <a:lnTo>
                  <a:pt x="3814872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1" y="1219633"/>
                </a:lnTo>
                <a:lnTo>
                  <a:pt x="3911058" y="1228534"/>
                </a:lnTo>
                <a:lnTo>
                  <a:pt x="3863471" y="1234069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89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6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8656" y="1797477"/>
            <a:ext cx="23761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190"/>
              <a:t>6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2849" y="2099654"/>
            <a:ext cx="9096374" cy="6086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06879" y="4006393"/>
            <a:ext cx="3379470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55">
                <a:solidFill>
                  <a:srgbClr val="E4E4E4"/>
                </a:solidFill>
                <a:latin typeface="Tahoma"/>
                <a:cs typeface="Tahoma"/>
              </a:rPr>
              <a:t>viewSalesReport() </a:t>
            </a:r>
            <a:r>
              <a:rPr dirty="0" sz="2600" spc="1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Algoritma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50">
                <a:solidFill>
                  <a:srgbClr val="E4E4E4"/>
                </a:solidFill>
                <a:latin typeface="Tahoma"/>
                <a:cs typeface="Tahoma"/>
              </a:rPr>
              <a:t>dataPembelian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6693" y="1797479"/>
            <a:ext cx="23596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65"/>
              <a:t>7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7793" y="2027633"/>
            <a:ext cx="8381999" cy="6229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9169" y="4006394"/>
            <a:ext cx="4354830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86435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0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5">
                <a:solidFill>
                  <a:srgbClr val="E4E4E4"/>
                </a:solidFill>
                <a:latin typeface="Tahoma"/>
                <a:cs typeface="Tahoma"/>
              </a:rPr>
              <a:t>r  </a:t>
            </a: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90">
                <a:solidFill>
                  <a:srgbClr val="E4E4E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  <a:p>
            <a:pPr marL="99060" marR="177165" indent="1184275">
              <a:lnSpc>
                <a:spcPct val="125000"/>
              </a:lnSpc>
            </a:pP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dan </a:t>
            </a:r>
            <a:r>
              <a:rPr dirty="0" sz="2600" spc="120">
                <a:solidFill>
                  <a:srgbClr val="E4E4E4"/>
                </a:solidFill>
                <a:latin typeface="Tahoma"/>
                <a:cs typeface="Tahoma"/>
              </a:rPr>
              <a:t>login() </a:t>
            </a:r>
            <a:r>
              <a:rPr dirty="0" sz="2600" spc="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30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6693" y="1797477"/>
            <a:ext cx="23596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65"/>
              <a:t>7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7014" y="1028701"/>
            <a:ext cx="7610474" cy="86105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9169" y="4006395"/>
            <a:ext cx="4354830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86435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0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5">
                <a:solidFill>
                  <a:srgbClr val="E4E4E4"/>
                </a:solidFill>
                <a:latin typeface="Tahoma"/>
                <a:cs typeface="Tahoma"/>
              </a:rPr>
              <a:t>r  </a:t>
            </a: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90">
                <a:solidFill>
                  <a:srgbClr val="E4E4E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  <a:p>
            <a:pPr marL="99060" marR="177165" indent="1184275">
              <a:lnSpc>
                <a:spcPct val="125000"/>
              </a:lnSpc>
            </a:pP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dan </a:t>
            </a:r>
            <a:r>
              <a:rPr dirty="0" sz="2600" spc="120">
                <a:solidFill>
                  <a:srgbClr val="E4E4E4"/>
                </a:solidFill>
                <a:latin typeface="Tahoma"/>
                <a:cs typeface="Tahoma"/>
              </a:rPr>
              <a:t>login() </a:t>
            </a:r>
            <a:r>
              <a:rPr dirty="0" sz="2600" spc="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30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6722" y="1797475"/>
            <a:ext cx="2379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220"/>
              <a:t>8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1322" y="3279933"/>
            <a:ext cx="11839574" cy="3552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5141" y="4006394"/>
            <a:ext cx="4043045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3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b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AddtoCart()</a:t>
            </a:r>
            <a:endParaRPr sz="2600">
              <a:latin typeface="Tahoma"/>
              <a:cs typeface="Tahoma"/>
            </a:endParaRPr>
          </a:p>
          <a:p>
            <a:pPr algn="ctr" marR="163830">
              <a:lnSpc>
                <a:spcPct val="100000"/>
              </a:lnSpc>
              <a:spcBef>
                <a:spcPts val="780"/>
              </a:spcBef>
            </a:pP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6722" y="1797475"/>
            <a:ext cx="23799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220"/>
              <a:t>8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6059" y="973535"/>
            <a:ext cx="7429499" cy="8162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5141" y="4006397"/>
            <a:ext cx="4043045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3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b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AddtoCart()</a:t>
            </a:r>
            <a:endParaRPr sz="2600">
              <a:latin typeface="Tahoma"/>
              <a:cs typeface="Tahoma"/>
            </a:endParaRPr>
          </a:p>
          <a:p>
            <a:pPr algn="ctr" marR="163830">
              <a:lnSpc>
                <a:spcPct val="100000"/>
              </a:lnSpc>
              <a:spcBef>
                <a:spcPts val="780"/>
              </a:spcBef>
            </a:pP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69"/>
                </a:lnTo>
                <a:lnTo>
                  <a:pt x="526583" y="1228534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6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9" y="0"/>
                </a:lnTo>
                <a:lnTo>
                  <a:pt x="3814872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1" y="1219633"/>
                </a:lnTo>
                <a:lnTo>
                  <a:pt x="3911058" y="1228534"/>
                </a:lnTo>
                <a:lnTo>
                  <a:pt x="3863471" y="1234069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89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6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8656" y="1797477"/>
            <a:ext cx="23761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190"/>
              <a:t>9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9111" y="1409659"/>
            <a:ext cx="8715374" cy="7553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2288" y="4006393"/>
            <a:ext cx="4448810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3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b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305">
                <a:solidFill>
                  <a:srgbClr val="E4E4E4"/>
                </a:solidFill>
                <a:latin typeface="Tahoma"/>
                <a:cs typeface="Tahoma"/>
              </a:rPr>
              <a:t>h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80">
                <a:solidFill>
                  <a:srgbClr val="E4E4E4"/>
                </a:solidFill>
                <a:latin typeface="Tahoma"/>
                <a:cs typeface="Tahoma"/>
              </a:rPr>
              <a:t>) 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305">
                <a:solidFill>
                  <a:srgbClr val="E4E4E4"/>
                </a:solidFill>
                <a:latin typeface="Tahoma"/>
                <a:cs typeface="Tahoma"/>
              </a:rPr>
              <a:t>h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6354" y="1797479"/>
            <a:ext cx="25406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50"/>
              <a:t>1</a:t>
            </a:r>
            <a:r>
              <a:rPr dirty="0" spc="405"/>
              <a:t>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817" y="2157112"/>
            <a:ext cx="9772648" cy="59721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88660" y="4006394"/>
            <a:ext cx="4415790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3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b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E4E4E4"/>
                </a:solidFill>
                <a:latin typeface="Tahoma"/>
                <a:cs typeface="Tahoma"/>
              </a:rPr>
              <a:t>v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80">
                <a:solidFill>
                  <a:srgbClr val="E4E4E4"/>
                </a:solidFill>
                <a:latin typeface="Tahoma"/>
                <a:cs typeface="Tahoma"/>
              </a:rPr>
              <a:t>) 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379" y="1797477"/>
            <a:ext cx="24326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50"/>
              <a:t>1</a:t>
            </a:r>
            <a:r>
              <a:rPr dirty="0" spc="-445"/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016" y="2027635"/>
            <a:ext cx="10229850" cy="5895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58783" y="4006395"/>
            <a:ext cx="3789679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6905" marR="543560" indent="-635">
              <a:lnSpc>
                <a:spcPct val="125000"/>
              </a:lnSpc>
              <a:spcBef>
                <a:spcPts val="95"/>
              </a:spcBef>
            </a:pP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90">
                <a:solidFill>
                  <a:srgbClr val="E4E4E4"/>
                </a:solidFill>
                <a:latin typeface="Tahoma"/>
                <a:cs typeface="Tahoma"/>
              </a:rPr>
              <a:t>Kelas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10">
                <a:solidFill>
                  <a:srgbClr val="E4E4E4"/>
                </a:solidFill>
                <a:latin typeface="Tahoma"/>
                <a:cs typeface="Tahoma"/>
              </a:rPr>
              <a:t>reviewHoodie </a:t>
            </a:r>
            <a:r>
              <a:rPr dirty="0" sz="2600" spc="21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</a:t>
            </a:r>
            <a:r>
              <a:rPr dirty="0" sz="2600" spc="-17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</a:t>
            </a:r>
            <a:r>
              <a:rPr dirty="0" sz="2600" spc="-1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b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0">
                <a:solidFill>
                  <a:srgbClr val="E4E4E4"/>
                </a:solidFill>
                <a:latin typeface="Tahoma"/>
                <a:cs typeface="Tahoma"/>
              </a:rPr>
              <a:t>v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90">
                <a:solidFill>
                  <a:srgbClr val="E4E4E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dd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0">
                <a:solidFill>
                  <a:srgbClr val="E4E4E4"/>
                </a:solidFill>
                <a:latin typeface="Tahoma"/>
                <a:cs typeface="Tahoma"/>
              </a:rPr>
              <a:t>v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379" y="1797475"/>
            <a:ext cx="24326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50"/>
              <a:t>1</a:t>
            </a:r>
            <a:r>
              <a:rPr dirty="0" spc="-445"/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3527" y="521597"/>
            <a:ext cx="5781674" cy="9239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58783" y="4006394"/>
            <a:ext cx="3789679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6905" marR="543560" indent="-635">
              <a:lnSpc>
                <a:spcPct val="125000"/>
              </a:lnSpc>
              <a:spcBef>
                <a:spcPts val="95"/>
              </a:spcBef>
            </a:pP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90">
                <a:solidFill>
                  <a:srgbClr val="E4E4E4"/>
                </a:solidFill>
                <a:latin typeface="Tahoma"/>
                <a:cs typeface="Tahoma"/>
              </a:rPr>
              <a:t>Kelas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10">
                <a:solidFill>
                  <a:srgbClr val="E4E4E4"/>
                </a:solidFill>
                <a:latin typeface="Tahoma"/>
                <a:cs typeface="Tahoma"/>
              </a:rPr>
              <a:t>reviewHoodie </a:t>
            </a:r>
            <a:r>
              <a:rPr dirty="0" sz="2600" spc="21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</a:t>
            </a:r>
            <a:r>
              <a:rPr dirty="0" sz="2600" spc="-17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</a:t>
            </a:r>
            <a:r>
              <a:rPr dirty="0" sz="2600" spc="-1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b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0">
                <a:solidFill>
                  <a:srgbClr val="E4E4E4"/>
                </a:solidFill>
                <a:latin typeface="Tahoma"/>
                <a:cs typeface="Tahoma"/>
              </a:rPr>
              <a:t>v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90">
                <a:solidFill>
                  <a:srgbClr val="E4E4E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dd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0">
                <a:solidFill>
                  <a:srgbClr val="E4E4E4"/>
                </a:solidFill>
                <a:latin typeface="Tahoma"/>
                <a:cs typeface="Tahoma"/>
              </a:rPr>
              <a:t>v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5747" y="3477035"/>
            <a:ext cx="8336915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12825" marR="5080" indent="-1000760">
              <a:lnSpc>
                <a:spcPct val="100000"/>
              </a:lnSpc>
              <a:spcBef>
                <a:spcPts val="100"/>
              </a:spcBef>
            </a:pPr>
            <a:r>
              <a:rPr dirty="0" sz="8000" spc="175" b="1">
                <a:latin typeface="Tahoma"/>
                <a:cs typeface="Tahoma"/>
              </a:rPr>
              <a:t>P</a:t>
            </a:r>
            <a:r>
              <a:rPr dirty="0" sz="8000" spc="465" b="1">
                <a:latin typeface="Tahoma"/>
                <a:cs typeface="Tahoma"/>
              </a:rPr>
              <a:t>E</a:t>
            </a:r>
            <a:r>
              <a:rPr dirty="0" sz="8000" spc="-25" b="1">
                <a:latin typeface="Tahoma"/>
                <a:cs typeface="Tahoma"/>
              </a:rPr>
              <a:t>R</a:t>
            </a:r>
            <a:r>
              <a:rPr dirty="0" sz="8000" spc="675" b="1">
                <a:latin typeface="Tahoma"/>
                <a:cs typeface="Tahoma"/>
              </a:rPr>
              <a:t>A</a:t>
            </a:r>
            <a:r>
              <a:rPr dirty="0" sz="8000" spc="114" b="1">
                <a:latin typeface="Tahoma"/>
                <a:cs typeface="Tahoma"/>
              </a:rPr>
              <a:t>N</a:t>
            </a:r>
            <a:r>
              <a:rPr dirty="0" sz="8000" spc="190" b="1">
                <a:latin typeface="Tahoma"/>
                <a:cs typeface="Tahoma"/>
              </a:rPr>
              <a:t>C</a:t>
            </a:r>
            <a:r>
              <a:rPr dirty="0" sz="8000" spc="675" b="1">
                <a:latin typeface="Tahoma"/>
                <a:cs typeface="Tahoma"/>
              </a:rPr>
              <a:t>A</a:t>
            </a:r>
            <a:r>
              <a:rPr dirty="0" sz="8000" spc="114" b="1">
                <a:latin typeface="Tahoma"/>
                <a:cs typeface="Tahoma"/>
              </a:rPr>
              <a:t>N</a:t>
            </a:r>
            <a:r>
              <a:rPr dirty="0" sz="8000" spc="-25" b="1">
                <a:latin typeface="Tahoma"/>
                <a:cs typeface="Tahoma"/>
              </a:rPr>
              <a:t>G</a:t>
            </a:r>
            <a:r>
              <a:rPr dirty="0" sz="8000" spc="675" b="1">
                <a:latin typeface="Tahoma"/>
                <a:cs typeface="Tahoma"/>
              </a:rPr>
              <a:t>A</a:t>
            </a:r>
            <a:r>
              <a:rPr dirty="0" sz="8000" spc="70" b="1">
                <a:latin typeface="Tahoma"/>
                <a:cs typeface="Tahoma"/>
              </a:rPr>
              <a:t>N  </a:t>
            </a:r>
            <a:r>
              <a:rPr dirty="0" sz="8000" spc="30" b="1">
                <a:latin typeface="Tahoma"/>
                <a:cs typeface="Tahoma"/>
              </a:rPr>
              <a:t>ALGORITMA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379" y="1797475"/>
            <a:ext cx="24326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50"/>
              <a:t>1</a:t>
            </a:r>
            <a:r>
              <a:rPr dirty="0" spc="-445"/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2519" y="523627"/>
            <a:ext cx="6638924" cy="9239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58783" y="4006397"/>
            <a:ext cx="3789679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6905" marR="543560" indent="-635">
              <a:lnSpc>
                <a:spcPct val="125000"/>
              </a:lnSpc>
              <a:spcBef>
                <a:spcPts val="95"/>
              </a:spcBef>
            </a:pP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90">
                <a:solidFill>
                  <a:srgbClr val="E4E4E4"/>
                </a:solidFill>
                <a:latin typeface="Tahoma"/>
                <a:cs typeface="Tahoma"/>
              </a:rPr>
              <a:t>Kelas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10">
                <a:solidFill>
                  <a:srgbClr val="E4E4E4"/>
                </a:solidFill>
                <a:latin typeface="Tahoma"/>
                <a:cs typeface="Tahoma"/>
              </a:rPr>
              <a:t>reviewHoodie </a:t>
            </a:r>
            <a:r>
              <a:rPr dirty="0" sz="2600" spc="21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</a:t>
            </a:r>
            <a:r>
              <a:rPr dirty="0" sz="2600" spc="-17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</a:t>
            </a:r>
            <a:r>
              <a:rPr dirty="0" sz="2600" spc="-1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b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0">
                <a:solidFill>
                  <a:srgbClr val="E4E4E4"/>
                </a:solidFill>
                <a:latin typeface="Tahoma"/>
                <a:cs typeface="Tahoma"/>
              </a:rPr>
              <a:t>v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90">
                <a:solidFill>
                  <a:srgbClr val="E4E4E4"/>
                </a:solidFill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dd</a:t>
            </a:r>
            <a:r>
              <a:rPr dirty="0" sz="2600" spc="28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0">
                <a:solidFill>
                  <a:srgbClr val="E4E4E4"/>
                </a:solidFill>
                <a:latin typeface="Tahoma"/>
                <a:cs typeface="Tahoma"/>
              </a:rPr>
              <a:t>v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69"/>
                </a:lnTo>
                <a:lnTo>
                  <a:pt x="526583" y="1228534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6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9" y="0"/>
                </a:lnTo>
                <a:lnTo>
                  <a:pt x="3814872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1" y="1219633"/>
                </a:lnTo>
                <a:lnTo>
                  <a:pt x="3911058" y="1228534"/>
                </a:lnTo>
                <a:lnTo>
                  <a:pt x="3863471" y="1234069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89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6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4660" y="1797477"/>
            <a:ext cx="25038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50"/>
              <a:t>1</a:t>
            </a:r>
            <a:r>
              <a:rPr dirty="0" spc="114"/>
              <a:t>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929" y="358972"/>
            <a:ext cx="5886449" cy="94011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17297" y="4006393"/>
            <a:ext cx="3358515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5">
                <a:solidFill>
                  <a:srgbClr val="E4E4E4"/>
                </a:solidFill>
                <a:latin typeface="Tahoma"/>
                <a:cs typeface="Tahoma"/>
              </a:rPr>
              <a:t>r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viewLaporan() </a:t>
            </a:r>
            <a:r>
              <a:rPr dirty="0" sz="2600" spc="15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4660" y="1797479"/>
            <a:ext cx="25038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50"/>
              <a:t>1</a:t>
            </a:r>
            <a:r>
              <a:rPr dirty="0" spc="114"/>
              <a:t>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951" y="413114"/>
            <a:ext cx="5905499" cy="9458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17297" y="4006394"/>
            <a:ext cx="3358515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5">
                <a:solidFill>
                  <a:srgbClr val="E4E4E4"/>
                </a:solidFill>
                <a:latin typeface="Tahoma"/>
                <a:cs typeface="Tahoma"/>
              </a:rPr>
              <a:t>r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viewLaporan() </a:t>
            </a:r>
            <a:r>
              <a:rPr dirty="0" sz="2600" spc="15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4660" y="1797477"/>
            <a:ext cx="25038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50"/>
              <a:t>1</a:t>
            </a:r>
            <a:r>
              <a:rPr dirty="0" spc="114"/>
              <a:t>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2494" y="1409661"/>
            <a:ext cx="8000999" cy="7848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17297" y="4006395"/>
            <a:ext cx="3358515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409">
                <a:solidFill>
                  <a:srgbClr val="E4E4E4"/>
                </a:solidFill>
                <a:latin typeface="Tahoma"/>
                <a:cs typeface="Tahoma"/>
              </a:rPr>
              <a:t>w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85">
                <a:solidFill>
                  <a:srgbClr val="E4E4E4"/>
                </a:solidFill>
                <a:latin typeface="Tahoma"/>
                <a:cs typeface="Tahoma"/>
              </a:rPr>
              <a:t>r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viewLaporan() </a:t>
            </a:r>
            <a:r>
              <a:rPr dirty="0" sz="2600" spc="15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770" y="3456230"/>
            <a:ext cx="853313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35" b="1">
                <a:latin typeface="Tahoma"/>
                <a:cs typeface="Tahoma"/>
              </a:rPr>
              <a:t>FUNSIONALITAS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241" y="4402140"/>
            <a:ext cx="12005945" cy="2796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600" spc="335" b="1">
                <a:solidFill>
                  <a:srgbClr val="E4E4E4"/>
                </a:solidFill>
                <a:latin typeface="Tahoma"/>
                <a:cs typeface="Tahoma"/>
              </a:rPr>
              <a:t>ADD</a:t>
            </a:r>
            <a:r>
              <a:rPr dirty="0" sz="9600" spc="-635" b="1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9600" spc="430" b="1">
                <a:solidFill>
                  <a:srgbClr val="E4E4E4"/>
                </a:solidFill>
                <a:latin typeface="Tahoma"/>
                <a:cs typeface="Tahoma"/>
              </a:rPr>
              <a:t>DATA</a:t>
            </a:r>
            <a:endParaRPr sz="9600">
              <a:latin typeface="Tahoma"/>
              <a:cs typeface="Tahoma"/>
            </a:endParaRPr>
          </a:p>
          <a:p>
            <a:pPr algn="ctr" marL="12700" marR="5080">
              <a:lnSpc>
                <a:spcPct val="125000"/>
              </a:lnSpc>
              <a:spcBef>
                <a:spcPts val="2490"/>
              </a:spcBef>
            </a:pP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fungsi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ini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digunakan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20">
                <a:solidFill>
                  <a:srgbClr val="E4E4E4"/>
                </a:solidFill>
                <a:latin typeface="Tahoma"/>
                <a:cs typeface="Tahoma"/>
              </a:rPr>
              <a:t>oleh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00">
                <a:solidFill>
                  <a:srgbClr val="E4E4E4"/>
                </a:solidFill>
                <a:latin typeface="Tahoma"/>
                <a:cs typeface="Tahoma"/>
              </a:rPr>
              <a:t>admin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54">
                <a:solidFill>
                  <a:srgbClr val="E4E4E4"/>
                </a:solidFill>
                <a:latin typeface="Tahoma"/>
                <a:cs typeface="Tahoma"/>
              </a:rPr>
              <a:t>ntuk</a:t>
            </a:r>
            <a:r>
              <a:rPr dirty="0" sz="26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20">
                <a:solidFill>
                  <a:srgbClr val="E4E4E4"/>
                </a:solidFill>
                <a:latin typeface="Tahoma"/>
                <a:cs typeface="Tahoma"/>
              </a:rPr>
              <a:t>menambah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20">
                <a:solidFill>
                  <a:srgbClr val="E4E4E4"/>
                </a:solidFill>
                <a:latin typeface="Tahoma"/>
                <a:cs typeface="Tahoma"/>
              </a:rPr>
              <a:t>data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hoodie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20">
                <a:solidFill>
                  <a:srgbClr val="E4E4E4"/>
                </a:solidFill>
                <a:latin typeface="Tahoma"/>
                <a:cs typeface="Tahoma"/>
              </a:rPr>
              <a:t>ke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dalam </a:t>
            </a:r>
            <a:r>
              <a:rPr dirty="0" sz="2600" spc="-79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database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agar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dapat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50">
                <a:solidFill>
                  <a:srgbClr val="E4E4E4"/>
                </a:solidFill>
                <a:latin typeface="Tahoma"/>
                <a:cs typeface="Tahoma"/>
              </a:rPr>
              <a:t>di</a:t>
            </a:r>
            <a:r>
              <a:rPr dirty="0" sz="26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54">
                <a:solidFill>
                  <a:srgbClr val="E4E4E4"/>
                </a:solidFill>
                <a:latin typeface="Tahoma"/>
                <a:cs typeface="Tahoma"/>
              </a:rPr>
              <a:t>tampilkan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50">
                <a:solidFill>
                  <a:srgbClr val="E4E4E4"/>
                </a:solidFill>
                <a:latin typeface="Tahoma"/>
                <a:cs typeface="Tahoma"/>
              </a:rPr>
              <a:t>di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laman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15">
                <a:solidFill>
                  <a:srgbClr val="E4E4E4"/>
                </a:solidFill>
                <a:latin typeface="Tahoma"/>
                <a:cs typeface="Tahoma"/>
              </a:rPr>
              <a:t>website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3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2" y="1228535"/>
                </a:lnTo>
                <a:lnTo>
                  <a:pt x="480145" y="1219484"/>
                </a:lnTo>
                <a:lnTo>
                  <a:pt x="434997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7" y="1150976"/>
                </a:lnTo>
                <a:lnTo>
                  <a:pt x="270094" y="1126486"/>
                </a:lnTo>
                <a:lnTo>
                  <a:pt x="233487" y="1099336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4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82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4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8"/>
                </a:lnTo>
                <a:lnTo>
                  <a:pt x="199007" y="166276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7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7" y="28886"/>
                </a:lnTo>
                <a:lnTo>
                  <a:pt x="480145" y="16462"/>
                </a:lnTo>
                <a:lnTo>
                  <a:pt x="526582" y="7411"/>
                </a:lnTo>
                <a:lnTo>
                  <a:pt x="574170" y="1876"/>
                </a:lnTo>
                <a:lnTo>
                  <a:pt x="622767" y="0"/>
                </a:lnTo>
                <a:lnTo>
                  <a:pt x="3814874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6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64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6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1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4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500" y="664648"/>
                </a:lnTo>
                <a:lnTo>
                  <a:pt x="4421327" y="617982"/>
                </a:lnTo>
                <a:lnTo>
                  <a:pt x="4419500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8" y="437363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4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1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1" y="63282"/>
                </a:lnTo>
                <a:lnTo>
                  <a:pt x="4128953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3" y="166276"/>
                </a:lnTo>
                <a:lnTo>
                  <a:pt x="4270846" y="198318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5" y="523031"/>
                </a:lnTo>
                <a:lnTo>
                  <a:pt x="4435763" y="570028"/>
                </a:lnTo>
                <a:lnTo>
                  <a:pt x="4437280" y="608751"/>
                </a:lnTo>
                <a:lnTo>
                  <a:pt x="4437280" y="627195"/>
                </a:lnTo>
                <a:lnTo>
                  <a:pt x="4435763" y="665918"/>
                </a:lnTo>
                <a:lnTo>
                  <a:pt x="4430225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6" y="966989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6"/>
                </a:lnTo>
                <a:lnTo>
                  <a:pt x="4167546" y="1126486"/>
                </a:lnTo>
                <a:lnTo>
                  <a:pt x="4128953" y="1150976"/>
                </a:lnTo>
                <a:lnTo>
                  <a:pt x="4088511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9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REGISTER</a:t>
            </a:r>
          </a:p>
          <a:p>
            <a:pPr algn="ctr" marL="12065" marR="5080">
              <a:lnSpc>
                <a:spcPct val="125000"/>
              </a:lnSpc>
              <a:spcBef>
                <a:spcPts val="2490"/>
              </a:spcBef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(user)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yang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04" b="0">
                <a:latin typeface="Tahoma"/>
                <a:cs typeface="Tahoma"/>
              </a:rPr>
              <a:t>datanya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300" b="0">
                <a:latin typeface="Tahoma"/>
                <a:cs typeface="Tahoma"/>
              </a:rPr>
              <a:t>belum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25" b="0">
                <a:latin typeface="Tahoma"/>
                <a:cs typeface="Tahoma"/>
              </a:rPr>
              <a:t>tersimpan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50" b="0">
                <a:latin typeface="Tahoma"/>
                <a:cs typeface="Tahoma"/>
              </a:rPr>
              <a:t>di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04" b="0">
                <a:latin typeface="Tahoma"/>
                <a:cs typeface="Tahoma"/>
              </a:rPr>
              <a:t>database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 </a:t>
            </a:r>
            <a:r>
              <a:rPr dirty="0" sz="2600" spc="-800" b="0">
                <a:latin typeface="Tahoma"/>
                <a:cs typeface="Tahoma"/>
              </a:rPr>
              <a:t> </a:t>
            </a:r>
            <a:r>
              <a:rPr dirty="0" sz="2600" spc="260" b="0">
                <a:latin typeface="Tahoma"/>
                <a:cs typeface="Tahoma"/>
              </a:rPr>
              <a:t>melakukan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140" b="0">
                <a:latin typeface="Tahoma"/>
                <a:cs typeface="Tahoma"/>
              </a:rPr>
              <a:t>registrasi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170" b="0">
                <a:latin typeface="Tahoma"/>
                <a:cs typeface="Tahoma"/>
              </a:rPr>
              <a:t>agar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25" b="0">
                <a:latin typeface="Tahoma"/>
                <a:cs typeface="Tahoma"/>
              </a:rPr>
              <a:t> </a:t>
            </a:r>
            <a:r>
              <a:rPr dirty="0" sz="2600" spc="265" b="0">
                <a:latin typeface="Tahoma"/>
                <a:cs typeface="Tahoma"/>
              </a:rPr>
              <a:t>menggunakan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15" b="0">
                <a:latin typeface="Tahoma"/>
                <a:cs typeface="Tahoma"/>
              </a:rPr>
              <a:t>website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04" b="0">
                <a:latin typeface="Tahoma"/>
                <a:cs typeface="Tahoma"/>
              </a:rPr>
              <a:t>Ya-Hoode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2" y="1228535"/>
                </a:lnTo>
                <a:lnTo>
                  <a:pt x="480145" y="1219484"/>
                </a:lnTo>
                <a:lnTo>
                  <a:pt x="434997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7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4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82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4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7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7" y="28886"/>
                </a:lnTo>
                <a:lnTo>
                  <a:pt x="480145" y="16462"/>
                </a:lnTo>
                <a:lnTo>
                  <a:pt x="526582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6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6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1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4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500" y="664648"/>
                </a:lnTo>
                <a:lnTo>
                  <a:pt x="4421327" y="617964"/>
                </a:lnTo>
                <a:lnTo>
                  <a:pt x="4419500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8" y="437363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4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1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1" y="63282"/>
                </a:lnTo>
                <a:lnTo>
                  <a:pt x="4128953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5" y="523031"/>
                </a:lnTo>
                <a:lnTo>
                  <a:pt x="4435763" y="570028"/>
                </a:lnTo>
                <a:lnTo>
                  <a:pt x="4437280" y="608751"/>
                </a:lnTo>
                <a:lnTo>
                  <a:pt x="4437280" y="627195"/>
                </a:lnTo>
                <a:lnTo>
                  <a:pt x="4435763" y="665918"/>
                </a:lnTo>
                <a:lnTo>
                  <a:pt x="4430225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3" y="1150976"/>
                </a:lnTo>
                <a:lnTo>
                  <a:pt x="4088511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9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250"/>
              <a:t>LOGIN</a:t>
            </a:r>
          </a:p>
          <a:p>
            <a:pPr algn="ctr" marL="12700" marR="5080">
              <a:lnSpc>
                <a:spcPct val="125000"/>
              </a:lnSpc>
              <a:spcBef>
                <a:spcPts val="2490"/>
              </a:spcBef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125" b="0">
                <a:latin typeface="Tahoma"/>
                <a:cs typeface="Tahoma"/>
              </a:rPr>
              <a:t>(Owner,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50" b="0">
                <a:latin typeface="Tahoma"/>
                <a:cs typeface="Tahoma"/>
              </a:rPr>
              <a:t>Admin,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10" b="0">
                <a:latin typeface="Tahoma"/>
                <a:cs typeface="Tahoma"/>
              </a:rPr>
              <a:t>User)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65" b="0">
                <a:latin typeface="Tahoma"/>
                <a:cs typeface="Tahoma"/>
              </a:rPr>
              <a:t>masuk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20" b="0">
                <a:latin typeface="Tahoma"/>
                <a:cs typeface="Tahoma"/>
              </a:rPr>
              <a:t>ke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70" b="0">
                <a:latin typeface="Tahoma"/>
                <a:cs typeface="Tahoma"/>
              </a:rPr>
              <a:t>laman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15" b="0">
                <a:latin typeface="Tahoma"/>
                <a:cs typeface="Tahoma"/>
              </a:rPr>
              <a:t>website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120" b="0">
                <a:latin typeface="Tahoma"/>
                <a:cs typeface="Tahoma"/>
              </a:rPr>
              <a:t>Ya- </a:t>
            </a:r>
            <a:r>
              <a:rPr dirty="0" sz="2600" spc="-795" b="0">
                <a:latin typeface="Tahoma"/>
                <a:cs typeface="Tahoma"/>
              </a:rPr>
              <a:t> </a:t>
            </a:r>
            <a:r>
              <a:rPr dirty="0" sz="2600" spc="175" b="0">
                <a:latin typeface="Tahoma"/>
                <a:cs typeface="Tahoma"/>
              </a:rPr>
              <a:t>Hoodie.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69" y="1234070"/>
                </a:lnTo>
                <a:lnTo>
                  <a:pt x="526582" y="1228535"/>
                </a:lnTo>
                <a:lnTo>
                  <a:pt x="480144" y="1219484"/>
                </a:lnTo>
                <a:lnTo>
                  <a:pt x="434997" y="1207060"/>
                </a:lnTo>
                <a:lnTo>
                  <a:pt x="391278" y="1191406"/>
                </a:lnTo>
                <a:lnTo>
                  <a:pt x="349128" y="1172664"/>
                </a:lnTo>
                <a:lnTo>
                  <a:pt x="308687" y="1150976"/>
                </a:lnTo>
                <a:lnTo>
                  <a:pt x="270093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6" y="928679"/>
                </a:lnTo>
                <a:lnTo>
                  <a:pt x="63393" y="888564"/>
                </a:lnTo>
                <a:lnTo>
                  <a:pt x="44604" y="846788"/>
                </a:lnTo>
                <a:lnTo>
                  <a:pt x="28918" y="803492"/>
                </a:lnTo>
                <a:lnTo>
                  <a:pt x="16475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73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5" y="477125"/>
                </a:lnTo>
                <a:lnTo>
                  <a:pt x="28918" y="432453"/>
                </a:lnTo>
                <a:lnTo>
                  <a:pt x="44604" y="389158"/>
                </a:lnTo>
                <a:lnTo>
                  <a:pt x="63393" y="347382"/>
                </a:lnTo>
                <a:lnTo>
                  <a:pt x="85146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3" y="109459"/>
                </a:lnTo>
                <a:lnTo>
                  <a:pt x="308687" y="84969"/>
                </a:lnTo>
                <a:lnTo>
                  <a:pt x="349128" y="63282"/>
                </a:lnTo>
                <a:lnTo>
                  <a:pt x="391278" y="44540"/>
                </a:lnTo>
                <a:lnTo>
                  <a:pt x="434997" y="28886"/>
                </a:lnTo>
                <a:lnTo>
                  <a:pt x="480144" y="16462"/>
                </a:lnTo>
                <a:lnTo>
                  <a:pt x="526582" y="7411"/>
                </a:lnTo>
                <a:lnTo>
                  <a:pt x="574169" y="1876"/>
                </a:lnTo>
                <a:lnTo>
                  <a:pt x="622768" y="0"/>
                </a:lnTo>
                <a:lnTo>
                  <a:pt x="3814872" y="0"/>
                </a:lnTo>
                <a:lnTo>
                  <a:pt x="3863470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39" y="18140"/>
                </a:lnTo>
                <a:lnTo>
                  <a:pt x="529096" y="23530"/>
                </a:lnTo>
                <a:lnTo>
                  <a:pt x="483873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4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4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2" y="354540"/>
                </a:lnTo>
                <a:lnTo>
                  <a:pt x="59746" y="395212"/>
                </a:lnTo>
                <a:lnTo>
                  <a:pt x="44472" y="437364"/>
                </a:lnTo>
                <a:lnTo>
                  <a:pt x="32356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6" y="755092"/>
                </a:lnTo>
                <a:lnTo>
                  <a:pt x="44472" y="798582"/>
                </a:lnTo>
                <a:lnTo>
                  <a:pt x="59746" y="840733"/>
                </a:lnTo>
                <a:lnTo>
                  <a:pt x="78042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4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4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3" y="1203603"/>
                </a:lnTo>
                <a:lnTo>
                  <a:pt x="529096" y="1212416"/>
                </a:lnTo>
                <a:lnTo>
                  <a:pt x="575439" y="1217805"/>
                </a:lnTo>
                <a:lnTo>
                  <a:pt x="622768" y="1219633"/>
                </a:lnTo>
                <a:lnTo>
                  <a:pt x="3956731" y="1219633"/>
                </a:lnTo>
                <a:lnTo>
                  <a:pt x="3911058" y="1228535"/>
                </a:lnTo>
                <a:lnTo>
                  <a:pt x="3863470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6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5" y="1136898"/>
                </a:lnTo>
                <a:lnTo>
                  <a:pt x="4158318" y="1113053"/>
                </a:lnTo>
                <a:lnTo>
                  <a:pt x="4193965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5" y="920462"/>
                </a:lnTo>
                <a:lnTo>
                  <a:pt x="4359597" y="881406"/>
                </a:lnTo>
                <a:lnTo>
                  <a:pt x="4377893" y="840733"/>
                </a:lnTo>
                <a:lnTo>
                  <a:pt x="4393167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499" y="664648"/>
                </a:lnTo>
                <a:lnTo>
                  <a:pt x="4421327" y="617973"/>
                </a:lnTo>
                <a:lnTo>
                  <a:pt x="4419499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7" y="437364"/>
                </a:lnTo>
                <a:lnTo>
                  <a:pt x="4377893" y="395212"/>
                </a:lnTo>
                <a:lnTo>
                  <a:pt x="4359597" y="354540"/>
                </a:lnTo>
                <a:lnTo>
                  <a:pt x="4338415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5" y="149327"/>
                </a:lnTo>
                <a:lnTo>
                  <a:pt x="4158318" y="122892"/>
                </a:lnTo>
                <a:lnTo>
                  <a:pt x="4120735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6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1" y="44540"/>
                </a:lnTo>
                <a:lnTo>
                  <a:pt x="4088511" y="63282"/>
                </a:lnTo>
                <a:lnTo>
                  <a:pt x="4128952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2" y="166277"/>
                </a:lnTo>
                <a:lnTo>
                  <a:pt x="4270846" y="198319"/>
                </a:lnTo>
                <a:lnTo>
                  <a:pt x="4300653" y="232593"/>
                </a:lnTo>
                <a:lnTo>
                  <a:pt x="4327915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4" y="523031"/>
                </a:lnTo>
                <a:lnTo>
                  <a:pt x="4435763" y="570028"/>
                </a:lnTo>
                <a:lnTo>
                  <a:pt x="4437279" y="608751"/>
                </a:lnTo>
                <a:lnTo>
                  <a:pt x="4437279" y="627195"/>
                </a:lnTo>
                <a:lnTo>
                  <a:pt x="4435763" y="665918"/>
                </a:lnTo>
                <a:lnTo>
                  <a:pt x="4430224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5" y="966990"/>
                </a:lnTo>
                <a:lnTo>
                  <a:pt x="4300653" y="1003353"/>
                </a:lnTo>
                <a:lnTo>
                  <a:pt x="4270846" y="1037627"/>
                </a:lnTo>
                <a:lnTo>
                  <a:pt x="4238632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2" y="1150976"/>
                </a:lnTo>
                <a:lnTo>
                  <a:pt x="4088511" y="1172664"/>
                </a:lnTo>
                <a:lnTo>
                  <a:pt x="4046361" y="1191406"/>
                </a:lnTo>
                <a:lnTo>
                  <a:pt x="4002643" y="1207060"/>
                </a:lnTo>
                <a:lnTo>
                  <a:pt x="3957495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9336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MELIHAT</a:t>
            </a:r>
            <a:r>
              <a:rPr dirty="0" spc="-635"/>
              <a:t> </a:t>
            </a:r>
            <a:r>
              <a:rPr dirty="0" spc="-10"/>
              <a:t>HOODIE</a:t>
            </a:r>
          </a:p>
          <a:p>
            <a:pPr algn="ctr" marL="12700" marR="5080">
              <a:lnSpc>
                <a:spcPct val="125000"/>
              </a:lnSpc>
              <a:spcBef>
                <a:spcPts val="2490"/>
              </a:spcBef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(user)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melihat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0" b="0">
                <a:latin typeface="Tahoma"/>
                <a:cs typeface="Tahoma"/>
              </a:rPr>
              <a:t>produk-produk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yang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90" b="0">
                <a:latin typeface="Tahoma"/>
                <a:cs typeface="Tahoma"/>
              </a:rPr>
              <a:t>dijual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50" b="0">
                <a:latin typeface="Tahoma"/>
                <a:cs typeface="Tahoma"/>
              </a:rPr>
              <a:t>di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70" b="0">
                <a:latin typeface="Tahoma"/>
                <a:cs typeface="Tahoma"/>
              </a:rPr>
              <a:t>laman </a:t>
            </a:r>
            <a:r>
              <a:rPr dirty="0" sz="2600" spc="-800" b="0">
                <a:latin typeface="Tahoma"/>
                <a:cs typeface="Tahoma"/>
              </a:rPr>
              <a:t> </a:t>
            </a:r>
            <a:r>
              <a:rPr dirty="0" sz="2600" spc="215" b="0">
                <a:latin typeface="Tahoma"/>
                <a:cs typeface="Tahoma"/>
              </a:rPr>
              <a:t>website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160" b="0">
                <a:latin typeface="Tahoma"/>
                <a:cs typeface="Tahoma"/>
              </a:rPr>
              <a:t>Ya-Hoodie.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69" y="1234070"/>
                </a:lnTo>
                <a:lnTo>
                  <a:pt x="526582" y="1228535"/>
                </a:lnTo>
                <a:lnTo>
                  <a:pt x="480144" y="1219484"/>
                </a:lnTo>
                <a:lnTo>
                  <a:pt x="434997" y="1207060"/>
                </a:lnTo>
                <a:lnTo>
                  <a:pt x="391278" y="1191406"/>
                </a:lnTo>
                <a:lnTo>
                  <a:pt x="349128" y="1172664"/>
                </a:lnTo>
                <a:lnTo>
                  <a:pt x="308687" y="1150976"/>
                </a:lnTo>
                <a:lnTo>
                  <a:pt x="270093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6" y="928679"/>
                </a:lnTo>
                <a:lnTo>
                  <a:pt x="63393" y="888564"/>
                </a:lnTo>
                <a:lnTo>
                  <a:pt x="44604" y="846788"/>
                </a:lnTo>
                <a:lnTo>
                  <a:pt x="28918" y="803492"/>
                </a:lnTo>
                <a:lnTo>
                  <a:pt x="16475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73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5" y="477125"/>
                </a:lnTo>
                <a:lnTo>
                  <a:pt x="28918" y="432453"/>
                </a:lnTo>
                <a:lnTo>
                  <a:pt x="44604" y="389158"/>
                </a:lnTo>
                <a:lnTo>
                  <a:pt x="63393" y="347382"/>
                </a:lnTo>
                <a:lnTo>
                  <a:pt x="85146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3" y="109459"/>
                </a:lnTo>
                <a:lnTo>
                  <a:pt x="308687" y="84969"/>
                </a:lnTo>
                <a:lnTo>
                  <a:pt x="349128" y="63282"/>
                </a:lnTo>
                <a:lnTo>
                  <a:pt x="391278" y="44540"/>
                </a:lnTo>
                <a:lnTo>
                  <a:pt x="434997" y="28886"/>
                </a:lnTo>
                <a:lnTo>
                  <a:pt x="480144" y="16462"/>
                </a:lnTo>
                <a:lnTo>
                  <a:pt x="526582" y="7411"/>
                </a:lnTo>
                <a:lnTo>
                  <a:pt x="574169" y="1876"/>
                </a:lnTo>
                <a:lnTo>
                  <a:pt x="622768" y="0"/>
                </a:lnTo>
                <a:lnTo>
                  <a:pt x="3814872" y="0"/>
                </a:lnTo>
                <a:lnTo>
                  <a:pt x="3863470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39" y="18140"/>
                </a:lnTo>
                <a:lnTo>
                  <a:pt x="529096" y="23530"/>
                </a:lnTo>
                <a:lnTo>
                  <a:pt x="483873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4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4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2" y="354540"/>
                </a:lnTo>
                <a:lnTo>
                  <a:pt x="59746" y="395212"/>
                </a:lnTo>
                <a:lnTo>
                  <a:pt x="44472" y="437364"/>
                </a:lnTo>
                <a:lnTo>
                  <a:pt x="32356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6" y="755092"/>
                </a:lnTo>
                <a:lnTo>
                  <a:pt x="44472" y="798582"/>
                </a:lnTo>
                <a:lnTo>
                  <a:pt x="59746" y="840733"/>
                </a:lnTo>
                <a:lnTo>
                  <a:pt x="78042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4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4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3" y="1203603"/>
                </a:lnTo>
                <a:lnTo>
                  <a:pt x="529096" y="1212416"/>
                </a:lnTo>
                <a:lnTo>
                  <a:pt x="575439" y="1217805"/>
                </a:lnTo>
                <a:lnTo>
                  <a:pt x="622768" y="1219633"/>
                </a:lnTo>
                <a:lnTo>
                  <a:pt x="3956731" y="1219633"/>
                </a:lnTo>
                <a:lnTo>
                  <a:pt x="3911058" y="1228535"/>
                </a:lnTo>
                <a:lnTo>
                  <a:pt x="3863470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6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5" y="1136898"/>
                </a:lnTo>
                <a:lnTo>
                  <a:pt x="4158318" y="1113053"/>
                </a:lnTo>
                <a:lnTo>
                  <a:pt x="4193965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5" y="920462"/>
                </a:lnTo>
                <a:lnTo>
                  <a:pt x="4359597" y="881406"/>
                </a:lnTo>
                <a:lnTo>
                  <a:pt x="4377893" y="840733"/>
                </a:lnTo>
                <a:lnTo>
                  <a:pt x="4393167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499" y="664648"/>
                </a:lnTo>
                <a:lnTo>
                  <a:pt x="4421327" y="617973"/>
                </a:lnTo>
                <a:lnTo>
                  <a:pt x="4419499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7" y="437364"/>
                </a:lnTo>
                <a:lnTo>
                  <a:pt x="4377893" y="395212"/>
                </a:lnTo>
                <a:lnTo>
                  <a:pt x="4359597" y="354540"/>
                </a:lnTo>
                <a:lnTo>
                  <a:pt x="4338415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5" y="149327"/>
                </a:lnTo>
                <a:lnTo>
                  <a:pt x="4158318" y="122892"/>
                </a:lnTo>
                <a:lnTo>
                  <a:pt x="4120735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6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1" y="44540"/>
                </a:lnTo>
                <a:lnTo>
                  <a:pt x="4088511" y="63282"/>
                </a:lnTo>
                <a:lnTo>
                  <a:pt x="4128952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2" y="166277"/>
                </a:lnTo>
                <a:lnTo>
                  <a:pt x="4270846" y="198319"/>
                </a:lnTo>
                <a:lnTo>
                  <a:pt x="4300653" y="232593"/>
                </a:lnTo>
                <a:lnTo>
                  <a:pt x="4327915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4" y="523031"/>
                </a:lnTo>
                <a:lnTo>
                  <a:pt x="4435763" y="570028"/>
                </a:lnTo>
                <a:lnTo>
                  <a:pt x="4437279" y="608751"/>
                </a:lnTo>
                <a:lnTo>
                  <a:pt x="4437279" y="627195"/>
                </a:lnTo>
                <a:lnTo>
                  <a:pt x="4435763" y="665918"/>
                </a:lnTo>
                <a:lnTo>
                  <a:pt x="4430224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5" y="966990"/>
                </a:lnTo>
                <a:lnTo>
                  <a:pt x="4300653" y="1003353"/>
                </a:lnTo>
                <a:lnTo>
                  <a:pt x="4270846" y="1037627"/>
                </a:lnTo>
                <a:lnTo>
                  <a:pt x="4238632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2" y="1150976"/>
                </a:lnTo>
                <a:lnTo>
                  <a:pt x="4088511" y="1172664"/>
                </a:lnTo>
                <a:lnTo>
                  <a:pt x="4046361" y="1191406"/>
                </a:lnTo>
                <a:lnTo>
                  <a:pt x="4002643" y="1207060"/>
                </a:lnTo>
                <a:lnTo>
                  <a:pt x="3957495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9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MEMBELI</a:t>
            </a:r>
            <a:r>
              <a:rPr dirty="0" spc="-625"/>
              <a:t> </a:t>
            </a:r>
            <a:r>
              <a:rPr dirty="0" spc="-10"/>
              <a:t>HOODIE</a:t>
            </a:r>
          </a:p>
          <a:p>
            <a:pPr algn="ctr" marL="12065" marR="5080">
              <a:lnSpc>
                <a:spcPct val="125000"/>
              </a:lnSpc>
              <a:spcBef>
                <a:spcPts val="2490"/>
              </a:spcBef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(user)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60" b="0">
                <a:latin typeface="Tahoma"/>
                <a:cs typeface="Tahoma"/>
              </a:rPr>
              <a:t>melakukan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65" b="0">
                <a:latin typeface="Tahoma"/>
                <a:cs typeface="Tahoma"/>
              </a:rPr>
              <a:t>pembelian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0" b="0">
                <a:latin typeface="Tahoma"/>
                <a:cs typeface="Tahoma"/>
              </a:rPr>
              <a:t>hoodie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50" b="0">
                <a:latin typeface="Tahoma"/>
                <a:cs typeface="Tahoma"/>
              </a:rPr>
              <a:t>dengan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sistem </a:t>
            </a:r>
            <a:r>
              <a:rPr dirty="0" sz="2600" spc="-795" b="0">
                <a:latin typeface="Tahoma"/>
                <a:cs typeface="Tahoma"/>
              </a:rPr>
              <a:t> </a:t>
            </a:r>
            <a:r>
              <a:rPr dirty="0" sz="2600" spc="240" b="0">
                <a:latin typeface="Tahoma"/>
                <a:cs typeface="Tahoma"/>
              </a:rPr>
              <a:t>pembayaran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275" b="0">
                <a:latin typeface="Tahoma"/>
                <a:cs typeface="Tahoma"/>
              </a:rPr>
              <a:t>COD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130" b="0">
                <a:latin typeface="Tahoma"/>
                <a:cs typeface="Tahoma"/>
              </a:rPr>
              <a:t>(Cash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54" b="0">
                <a:latin typeface="Tahoma"/>
                <a:cs typeface="Tahoma"/>
              </a:rPr>
              <a:t>on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90" b="0">
                <a:latin typeface="Tahoma"/>
                <a:cs typeface="Tahoma"/>
              </a:rPr>
              <a:t>Delivery).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2" y="1228535"/>
                </a:lnTo>
                <a:lnTo>
                  <a:pt x="480145" y="1219484"/>
                </a:lnTo>
                <a:lnTo>
                  <a:pt x="434997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7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4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82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4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7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7" y="28886"/>
                </a:lnTo>
                <a:lnTo>
                  <a:pt x="480145" y="16462"/>
                </a:lnTo>
                <a:lnTo>
                  <a:pt x="526582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6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6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1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4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500" y="664648"/>
                </a:lnTo>
                <a:lnTo>
                  <a:pt x="4421327" y="617964"/>
                </a:lnTo>
                <a:lnTo>
                  <a:pt x="4419500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8" y="437363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4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1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1" y="63282"/>
                </a:lnTo>
                <a:lnTo>
                  <a:pt x="4128953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5" y="523031"/>
                </a:lnTo>
                <a:lnTo>
                  <a:pt x="4435763" y="570028"/>
                </a:lnTo>
                <a:lnTo>
                  <a:pt x="4437280" y="608751"/>
                </a:lnTo>
                <a:lnTo>
                  <a:pt x="4437280" y="627195"/>
                </a:lnTo>
                <a:lnTo>
                  <a:pt x="4435763" y="665918"/>
                </a:lnTo>
                <a:lnTo>
                  <a:pt x="4430225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3" y="1150976"/>
                </a:lnTo>
                <a:lnTo>
                  <a:pt x="4088511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5178" y="410727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69" y="1234070"/>
                </a:lnTo>
                <a:lnTo>
                  <a:pt x="526582" y="1228535"/>
                </a:lnTo>
                <a:lnTo>
                  <a:pt x="480144" y="1219484"/>
                </a:lnTo>
                <a:lnTo>
                  <a:pt x="434997" y="1207060"/>
                </a:lnTo>
                <a:lnTo>
                  <a:pt x="391278" y="1191406"/>
                </a:lnTo>
                <a:lnTo>
                  <a:pt x="349128" y="1172664"/>
                </a:lnTo>
                <a:lnTo>
                  <a:pt x="308687" y="1150976"/>
                </a:lnTo>
                <a:lnTo>
                  <a:pt x="270093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6" y="928679"/>
                </a:lnTo>
                <a:lnTo>
                  <a:pt x="63393" y="888564"/>
                </a:lnTo>
                <a:lnTo>
                  <a:pt x="44604" y="846788"/>
                </a:lnTo>
                <a:lnTo>
                  <a:pt x="28918" y="803492"/>
                </a:lnTo>
                <a:lnTo>
                  <a:pt x="16475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73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5" y="477125"/>
                </a:lnTo>
                <a:lnTo>
                  <a:pt x="28918" y="432453"/>
                </a:lnTo>
                <a:lnTo>
                  <a:pt x="44604" y="389158"/>
                </a:lnTo>
                <a:lnTo>
                  <a:pt x="63393" y="347382"/>
                </a:lnTo>
                <a:lnTo>
                  <a:pt x="85146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3" y="109459"/>
                </a:lnTo>
                <a:lnTo>
                  <a:pt x="308687" y="84969"/>
                </a:lnTo>
                <a:lnTo>
                  <a:pt x="349128" y="63282"/>
                </a:lnTo>
                <a:lnTo>
                  <a:pt x="391278" y="44540"/>
                </a:lnTo>
                <a:lnTo>
                  <a:pt x="434997" y="28886"/>
                </a:lnTo>
                <a:lnTo>
                  <a:pt x="480144" y="16462"/>
                </a:lnTo>
                <a:lnTo>
                  <a:pt x="526582" y="7411"/>
                </a:lnTo>
                <a:lnTo>
                  <a:pt x="574169" y="1876"/>
                </a:lnTo>
                <a:lnTo>
                  <a:pt x="622768" y="0"/>
                </a:lnTo>
                <a:lnTo>
                  <a:pt x="3814872" y="0"/>
                </a:lnTo>
                <a:lnTo>
                  <a:pt x="3863470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39" y="18140"/>
                </a:lnTo>
                <a:lnTo>
                  <a:pt x="529096" y="23530"/>
                </a:lnTo>
                <a:lnTo>
                  <a:pt x="483873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4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4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2" y="354540"/>
                </a:lnTo>
                <a:lnTo>
                  <a:pt x="59746" y="395212"/>
                </a:lnTo>
                <a:lnTo>
                  <a:pt x="44472" y="437364"/>
                </a:lnTo>
                <a:lnTo>
                  <a:pt x="32356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6" y="755092"/>
                </a:lnTo>
                <a:lnTo>
                  <a:pt x="44472" y="798582"/>
                </a:lnTo>
                <a:lnTo>
                  <a:pt x="59746" y="840733"/>
                </a:lnTo>
                <a:lnTo>
                  <a:pt x="78042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4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4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3" y="1203603"/>
                </a:lnTo>
                <a:lnTo>
                  <a:pt x="529096" y="1212416"/>
                </a:lnTo>
                <a:lnTo>
                  <a:pt x="575439" y="1217805"/>
                </a:lnTo>
                <a:lnTo>
                  <a:pt x="622768" y="1219633"/>
                </a:lnTo>
                <a:lnTo>
                  <a:pt x="3956731" y="1219633"/>
                </a:lnTo>
                <a:lnTo>
                  <a:pt x="3911058" y="1228535"/>
                </a:lnTo>
                <a:lnTo>
                  <a:pt x="3863470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6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5" y="1136898"/>
                </a:lnTo>
                <a:lnTo>
                  <a:pt x="4158318" y="1113053"/>
                </a:lnTo>
                <a:lnTo>
                  <a:pt x="4193965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5" y="920462"/>
                </a:lnTo>
                <a:lnTo>
                  <a:pt x="4359597" y="881406"/>
                </a:lnTo>
                <a:lnTo>
                  <a:pt x="4377893" y="840733"/>
                </a:lnTo>
                <a:lnTo>
                  <a:pt x="4393167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499" y="664648"/>
                </a:lnTo>
                <a:lnTo>
                  <a:pt x="4421327" y="617973"/>
                </a:lnTo>
                <a:lnTo>
                  <a:pt x="4419499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7" y="437364"/>
                </a:lnTo>
                <a:lnTo>
                  <a:pt x="4377893" y="395212"/>
                </a:lnTo>
                <a:lnTo>
                  <a:pt x="4359597" y="354540"/>
                </a:lnTo>
                <a:lnTo>
                  <a:pt x="4338415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5" y="149327"/>
                </a:lnTo>
                <a:lnTo>
                  <a:pt x="4158318" y="122892"/>
                </a:lnTo>
                <a:lnTo>
                  <a:pt x="4120735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6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1" y="44540"/>
                </a:lnTo>
                <a:lnTo>
                  <a:pt x="4088511" y="63282"/>
                </a:lnTo>
                <a:lnTo>
                  <a:pt x="4128952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2" y="166277"/>
                </a:lnTo>
                <a:lnTo>
                  <a:pt x="4270846" y="198319"/>
                </a:lnTo>
                <a:lnTo>
                  <a:pt x="4300653" y="232593"/>
                </a:lnTo>
                <a:lnTo>
                  <a:pt x="4327915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4" y="523031"/>
                </a:lnTo>
                <a:lnTo>
                  <a:pt x="4435763" y="570028"/>
                </a:lnTo>
                <a:lnTo>
                  <a:pt x="4437279" y="608751"/>
                </a:lnTo>
                <a:lnTo>
                  <a:pt x="4437279" y="627195"/>
                </a:lnTo>
                <a:lnTo>
                  <a:pt x="4435763" y="665918"/>
                </a:lnTo>
                <a:lnTo>
                  <a:pt x="4430224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5" y="966990"/>
                </a:lnTo>
                <a:lnTo>
                  <a:pt x="4300653" y="1003353"/>
                </a:lnTo>
                <a:lnTo>
                  <a:pt x="4270846" y="1037627"/>
                </a:lnTo>
                <a:lnTo>
                  <a:pt x="4238632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2" y="1150976"/>
                </a:lnTo>
                <a:lnTo>
                  <a:pt x="4088511" y="1172664"/>
                </a:lnTo>
                <a:lnTo>
                  <a:pt x="4046361" y="1191406"/>
                </a:lnTo>
                <a:lnTo>
                  <a:pt x="4002643" y="1207060"/>
                </a:lnTo>
                <a:lnTo>
                  <a:pt x="3957495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6768" y="798542"/>
            <a:ext cx="22948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45"/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393" y="3832462"/>
            <a:ext cx="11858624" cy="57721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01664" y="1688543"/>
            <a:ext cx="3684904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80">
                <a:solidFill>
                  <a:srgbClr val="E4E4E4"/>
                </a:solidFill>
                <a:latin typeface="Tahoma"/>
                <a:cs typeface="Tahoma"/>
              </a:rPr>
              <a:t>) 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Algoritma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cekloginAdmin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9338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CHECKOUT</a:t>
            </a:r>
          </a:p>
          <a:p>
            <a:pPr algn="ctr" marL="12700" marR="5080">
              <a:lnSpc>
                <a:spcPct val="125000"/>
              </a:lnSpc>
              <a:spcBef>
                <a:spcPts val="2490"/>
              </a:spcBef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(user)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60" b="0">
                <a:latin typeface="Tahoma"/>
                <a:cs typeface="Tahoma"/>
              </a:rPr>
              <a:t>melakukan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165" b="0">
                <a:latin typeface="Tahoma"/>
                <a:cs typeface="Tahoma"/>
              </a:rPr>
              <a:t>proses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250" b="0">
                <a:latin typeface="Tahoma"/>
                <a:cs typeface="Tahoma"/>
              </a:rPr>
              <a:t>checkout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54" b="0">
                <a:latin typeface="Tahoma"/>
                <a:cs typeface="Tahoma"/>
              </a:rPr>
              <a:t>untuk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235" b="0">
                <a:latin typeface="Tahoma"/>
                <a:cs typeface="Tahoma"/>
              </a:rPr>
              <a:t>melanjutkan </a:t>
            </a:r>
            <a:r>
              <a:rPr dirty="0" sz="2600" spc="-795" b="0">
                <a:latin typeface="Tahoma"/>
                <a:cs typeface="Tahoma"/>
              </a:rPr>
              <a:t> </a:t>
            </a:r>
            <a:r>
              <a:rPr dirty="0" sz="2600" spc="165" b="0">
                <a:latin typeface="Tahoma"/>
                <a:cs typeface="Tahoma"/>
              </a:rPr>
              <a:t>proses </a:t>
            </a:r>
            <a:r>
              <a:rPr dirty="0" sz="2600" spc="265" b="0">
                <a:latin typeface="Tahoma"/>
                <a:cs typeface="Tahoma"/>
              </a:rPr>
              <a:t>pembelian </a:t>
            </a:r>
            <a:r>
              <a:rPr dirty="0" sz="2600" spc="170" b="0">
                <a:latin typeface="Tahoma"/>
                <a:cs typeface="Tahoma"/>
              </a:rPr>
              <a:t>hoodie, </a:t>
            </a:r>
            <a:r>
              <a:rPr dirty="0" sz="2600" spc="270" b="0">
                <a:latin typeface="Tahoma"/>
                <a:cs typeface="Tahoma"/>
              </a:rPr>
              <a:t>dan </a:t>
            </a:r>
            <a:r>
              <a:rPr dirty="0" sz="2600" spc="235" b="0">
                <a:latin typeface="Tahoma"/>
                <a:cs typeface="Tahoma"/>
              </a:rPr>
              <a:t>mengisikan </a:t>
            </a:r>
            <a:r>
              <a:rPr dirty="0" sz="2600" spc="240" b="0">
                <a:latin typeface="Tahoma"/>
                <a:cs typeface="Tahoma"/>
              </a:rPr>
              <a:t>alamat </a:t>
            </a:r>
            <a:r>
              <a:rPr dirty="0" sz="2600" spc="245" b="0">
                <a:latin typeface="Tahoma"/>
                <a:cs typeface="Tahoma"/>
              </a:rPr>
              <a:t>pengiriman </a:t>
            </a:r>
            <a:r>
              <a:rPr dirty="0" sz="2600" spc="140" b="0">
                <a:latin typeface="Tahoma"/>
                <a:cs typeface="Tahoma"/>
              </a:rPr>
              <a:t>serta </a:t>
            </a:r>
            <a:r>
              <a:rPr dirty="0" sz="2600" spc="145" b="0">
                <a:latin typeface="Tahoma"/>
                <a:cs typeface="Tahoma"/>
              </a:rPr>
              <a:t> </a:t>
            </a:r>
            <a:r>
              <a:rPr dirty="0" sz="2600" spc="295" b="0">
                <a:latin typeface="Tahoma"/>
                <a:cs typeface="Tahoma"/>
              </a:rPr>
              <a:t>memilih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opsi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20" b="0">
                <a:latin typeface="Tahoma"/>
                <a:cs typeface="Tahoma"/>
              </a:rPr>
              <a:t>ongkos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165" b="0">
                <a:latin typeface="Tahoma"/>
                <a:cs typeface="Tahoma"/>
              </a:rPr>
              <a:t>kirim.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3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2" y="1228535"/>
                </a:lnTo>
                <a:lnTo>
                  <a:pt x="480145" y="1219484"/>
                </a:lnTo>
                <a:lnTo>
                  <a:pt x="434997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7" y="1150976"/>
                </a:lnTo>
                <a:lnTo>
                  <a:pt x="270094" y="1126486"/>
                </a:lnTo>
                <a:lnTo>
                  <a:pt x="233487" y="1099336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4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82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4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8"/>
                </a:lnTo>
                <a:lnTo>
                  <a:pt x="199007" y="166276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7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7" y="28886"/>
                </a:lnTo>
                <a:lnTo>
                  <a:pt x="480145" y="16462"/>
                </a:lnTo>
                <a:lnTo>
                  <a:pt x="526582" y="7411"/>
                </a:lnTo>
                <a:lnTo>
                  <a:pt x="574170" y="1876"/>
                </a:lnTo>
                <a:lnTo>
                  <a:pt x="622767" y="0"/>
                </a:lnTo>
                <a:lnTo>
                  <a:pt x="3814874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6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64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6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1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4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500" y="664648"/>
                </a:lnTo>
                <a:lnTo>
                  <a:pt x="4421327" y="617982"/>
                </a:lnTo>
                <a:lnTo>
                  <a:pt x="4419500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8" y="437363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4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1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1" y="63282"/>
                </a:lnTo>
                <a:lnTo>
                  <a:pt x="4128953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3" y="166276"/>
                </a:lnTo>
                <a:lnTo>
                  <a:pt x="4270846" y="198318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5" y="523031"/>
                </a:lnTo>
                <a:lnTo>
                  <a:pt x="4435763" y="570028"/>
                </a:lnTo>
                <a:lnTo>
                  <a:pt x="4437280" y="608751"/>
                </a:lnTo>
                <a:lnTo>
                  <a:pt x="4437280" y="627195"/>
                </a:lnTo>
                <a:lnTo>
                  <a:pt x="4435763" y="665918"/>
                </a:lnTo>
                <a:lnTo>
                  <a:pt x="4430225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6" y="966989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6"/>
                </a:lnTo>
                <a:lnTo>
                  <a:pt x="4167546" y="1126486"/>
                </a:lnTo>
                <a:lnTo>
                  <a:pt x="4128953" y="1150976"/>
                </a:lnTo>
                <a:lnTo>
                  <a:pt x="4088511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9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NOTA</a:t>
            </a:r>
          </a:p>
          <a:p>
            <a:pPr algn="ctr" marL="12065" marR="5080">
              <a:lnSpc>
                <a:spcPct val="125000"/>
              </a:lnSpc>
              <a:spcBef>
                <a:spcPts val="2490"/>
              </a:spcBef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60" b="0">
                <a:latin typeface="Tahoma"/>
                <a:cs typeface="Tahoma"/>
              </a:rPr>
              <a:t>(user)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melihat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04" b="0">
                <a:latin typeface="Tahoma"/>
                <a:cs typeface="Tahoma"/>
              </a:rPr>
              <a:t>rincian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65" b="0">
                <a:latin typeface="Tahoma"/>
                <a:cs typeface="Tahoma"/>
              </a:rPr>
              <a:t>pembelian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yang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04" b="0">
                <a:latin typeface="Tahoma"/>
                <a:cs typeface="Tahoma"/>
              </a:rPr>
              <a:t>telah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35" b="0">
                <a:latin typeface="Tahoma"/>
                <a:cs typeface="Tahoma"/>
              </a:rPr>
              <a:t>dilakukan </a:t>
            </a:r>
            <a:r>
              <a:rPr dirty="0" sz="2600" spc="-800" b="0">
                <a:latin typeface="Tahoma"/>
                <a:cs typeface="Tahoma"/>
              </a:rPr>
              <a:t> </a:t>
            </a:r>
            <a:r>
              <a:rPr dirty="0" sz="2600" spc="170" b="0">
                <a:latin typeface="Tahoma"/>
                <a:cs typeface="Tahoma"/>
              </a:rPr>
              <a:t>seperti </a:t>
            </a:r>
            <a:r>
              <a:rPr dirty="0" sz="2600" spc="254" b="0">
                <a:latin typeface="Tahoma"/>
                <a:cs typeface="Tahoma"/>
              </a:rPr>
              <a:t>no </a:t>
            </a:r>
            <a:r>
              <a:rPr dirty="0" sz="2600" spc="215" b="0">
                <a:latin typeface="Tahoma"/>
                <a:cs typeface="Tahoma"/>
              </a:rPr>
              <a:t>pembelian, </a:t>
            </a:r>
            <a:r>
              <a:rPr dirty="0" sz="2600" spc="210" b="0">
                <a:latin typeface="Tahoma"/>
                <a:cs typeface="Tahoma"/>
              </a:rPr>
              <a:t>tanggal </a:t>
            </a:r>
            <a:r>
              <a:rPr dirty="0" sz="2600" spc="220" b="0">
                <a:latin typeface="Tahoma"/>
                <a:cs typeface="Tahoma"/>
              </a:rPr>
              <a:t>pembelan, </a:t>
            </a:r>
            <a:r>
              <a:rPr dirty="0" sz="2600" spc="195" b="0">
                <a:latin typeface="Tahoma"/>
                <a:cs typeface="Tahoma"/>
              </a:rPr>
              <a:t>total </a:t>
            </a:r>
            <a:r>
              <a:rPr dirty="0" sz="2600" spc="215" b="0">
                <a:latin typeface="Tahoma"/>
                <a:cs typeface="Tahoma"/>
              </a:rPr>
              <a:t>pembelian, </a:t>
            </a:r>
            <a:r>
              <a:rPr dirty="0" sz="2600" spc="240" b="0">
                <a:latin typeface="Tahoma"/>
                <a:cs typeface="Tahoma"/>
              </a:rPr>
              <a:t>alamat </a:t>
            </a:r>
            <a:r>
              <a:rPr dirty="0" sz="2600" spc="245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pengiriman,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140" b="0">
                <a:latin typeface="Tahoma"/>
                <a:cs typeface="Tahoma"/>
              </a:rPr>
              <a:t>serta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54" b="0">
                <a:latin typeface="Tahoma"/>
                <a:cs typeface="Tahoma"/>
              </a:rPr>
              <a:t>produk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40" b="0">
                <a:latin typeface="Tahoma"/>
                <a:cs typeface="Tahoma"/>
              </a:rPr>
              <a:t>hoodie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yang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160" b="0">
                <a:latin typeface="Tahoma"/>
                <a:cs typeface="Tahoma"/>
              </a:rPr>
              <a:t>dibeli.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2" y="1228535"/>
                </a:lnTo>
                <a:lnTo>
                  <a:pt x="480145" y="1219484"/>
                </a:lnTo>
                <a:lnTo>
                  <a:pt x="434997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7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4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82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4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7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7" y="28886"/>
                </a:lnTo>
                <a:lnTo>
                  <a:pt x="480145" y="16462"/>
                </a:lnTo>
                <a:lnTo>
                  <a:pt x="526582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6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6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1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4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500" y="664648"/>
                </a:lnTo>
                <a:lnTo>
                  <a:pt x="4421327" y="617964"/>
                </a:lnTo>
                <a:lnTo>
                  <a:pt x="4419500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8" y="437363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4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1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1" y="63282"/>
                </a:lnTo>
                <a:lnTo>
                  <a:pt x="4128953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5" y="523031"/>
                </a:lnTo>
                <a:lnTo>
                  <a:pt x="4435763" y="570028"/>
                </a:lnTo>
                <a:lnTo>
                  <a:pt x="4437280" y="608751"/>
                </a:lnTo>
                <a:lnTo>
                  <a:pt x="4437280" y="627195"/>
                </a:lnTo>
                <a:lnTo>
                  <a:pt x="4435763" y="665918"/>
                </a:lnTo>
                <a:lnTo>
                  <a:pt x="4430225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3" y="1150976"/>
                </a:lnTo>
                <a:lnTo>
                  <a:pt x="4088511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5734" y="3365505"/>
            <a:ext cx="12016740" cy="3338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ctr" marL="2297430" marR="2289810" indent="-635">
              <a:lnSpc>
                <a:spcPts val="11480"/>
              </a:lnSpc>
              <a:spcBef>
                <a:spcPts val="515"/>
              </a:spcBef>
            </a:pPr>
            <a:r>
              <a:rPr dirty="0" sz="9600" spc="85" b="1">
                <a:solidFill>
                  <a:srgbClr val="E4E4E4"/>
                </a:solidFill>
                <a:latin typeface="Tahoma"/>
                <a:cs typeface="Tahoma"/>
              </a:rPr>
              <a:t>RIWAYAT </a:t>
            </a:r>
            <a:r>
              <a:rPr dirty="0" sz="9600" spc="90" b="1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9600" spc="215" b="1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9600" spc="560" b="1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9600" spc="160" b="1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9600" spc="275" b="1">
                <a:solidFill>
                  <a:srgbClr val="E4E4E4"/>
                </a:solidFill>
                <a:latin typeface="Tahoma"/>
                <a:cs typeface="Tahoma"/>
              </a:rPr>
              <a:t>B</a:t>
            </a:r>
            <a:r>
              <a:rPr dirty="0" sz="9600" spc="560" b="1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9600" spc="-120" b="1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9600" spc="-1590" b="1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9600" spc="819" b="1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9600" spc="145" b="1">
                <a:solidFill>
                  <a:srgbClr val="E4E4E4"/>
                </a:solidFill>
                <a:latin typeface="Tahoma"/>
                <a:cs typeface="Tahoma"/>
              </a:rPr>
              <a:t>N</a:t>
            </a:r>
            <a:endParaRPr sz="9600">
              <a:latin typeface="Tahoma"/>
              <a:cs typeface="Tahoma"/>
            </a:endParaRPr>
          </a:p>
          <a:p>
            <a:pPr algn="ctr">
              <a:lnSpc>
                <a:spcPts val="2700"/>
              </a:lnSpc>
            </a:pPr>
            <a:r>
              <a:rPr dirty="0" sz="2600" spc="250">
                <a:solidFill>
                  <a:srgbClr val="E4E4E4"/>
                </a:solidFill>
                <a:latin typeface="Tahoma"/>
                <a:cs typeface="Tahoma"/>
              </a:rPr>
              <a:t>pengguna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E4E4E4"/>
                </a:solidFill>
                <a:latin typeface="Tahoma"/>
                <a:cs typeface="Tahoma"/>
              </a:rPr>
              <a:t>(user)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dapat</a:t>
            </a:r>
            <a:r>
              <a:rPr dirty="0" sz="26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riwayat</a:t>
            </a:r>
            <a:r>
              <a:rPr dirty="0" sz="26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0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6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telah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90">
                <a:solidFill>
                  <a:srgbClr val="E4E4E4"/>
                </a:solidFill>
                <a:latin typeface="Tahoma"/>
                <a:cs typeface="Tahoma"/>
              </a:rPr>
              <a:t>dilakukan.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69" y="1234070"/>
                </a:lnTo>
                <a:lnTo>
                  <a:pt x="526582" y="1228535"/>
                </a:lnTo>
                <a:lnTo>
                  <a:pt x="480144" y="1219484"/>
                </a:lnTo>
                <a:lnTo>
                  <a:pt x="434997" y="1207060"/>
                </a:lnTo>
                <a:lnTo>
                  <a:pt x="391278" y="1191406"/>
                </a:lnTo>
                <a:lnTo>
                  <a:pt x="349128" y="1172664"/>
                </a:lnTo>
                <a:lnTo>
                  <a:pt x="308687" y="1150976"/>
                </a:lnTo>
                <a:lnTo>
                  <a:pt x="270093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6" y="928679"/>
                </a:lnTo>
                <a:lnTo>
                  <a:pt x="63393" y="888564"/>
                </a:lnTo>
                <a:lnTo>
                  <a:pt x="44604" y="846788"/>
                </a:lnTo>
                <a:lnTo>
                  <a:pt x="28918" y="803492"/>
                </a:lnTo>
                <a:lnTo>
                  <a:pt x="16475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73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5" y="477125"/>
                </a:lnTo>
                <a:lnTo>
                  <a:pt x="28918" y="432453"/>
                </a:lnTo>
                <a:lnTo>
                  <a:pt x="44604" y="389158"/>
                </a:lnTo>
                <a:lnTo>
                  <a:pt x="63393" y="347382"/>
                </a:lnTo>
                <a:lnTo>
                  <a:pt x="85146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3" y="109459"/>
                </a:lnTo>
                <a:lnTo>
                  <a:pt x="308687" y="84969"/>
                </a:lnTo>
                <a:lnTo>
                  <a:pt x="349128" y="63282"/>
                </a:lnTo>
                <a:lnTo>
                  <a:pt x="391278" y="44540"/>
                </a:lnTo>
                <a:lnTo>
                  <a:pt x="434997" y="28886"/>
                </a:lnTo>
                <a:lnTo>
                  <a:pt x="480144" y="16462"/>
                </a:lnTo>
                <a:lnTo>
                  <a:pt x="526582" y="7411"/>
                </a:lnTo>
                <a:lnTo>
                  <a:pt x="574169" y="1876"/>
                </a:lnTo>
                <a:lnTo>
                  <a:pt x="622768" y="0"/>
                </a:lnTo>
                <a:lnTo>
                  <a:pt x="3814872" y="0"/>
                </a:lnTo>
                <a:lnTo>
                  <a:pt x="3863470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39" y="18140"/>
                </a:lnTo>
                <a:lnTo>
                  <a:pt x="529096" y="23530"/>
                </a:lnTo>
                <a:lnTo>
                  <a:pt x="483873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4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4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2" y="354540"/>
                </a:lnTo>
                <a:lnTo>
                  <a:pt x="59746" y="395212"/>
                </a:lnTo>
                <a:lnTo>
                  <a:pt x="44472" y="437364"/>
                </a:lnTo>
                <a:lnTo>
                  <a:pt x="32356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6" y="755092"/>
                </a:lnTo>
                <a:lnTo>
                  <a:pt x="44472" y="798582"/>
                </a:lnTo>
                <a:lnTo>
                  <a:pt x="59746" y="840733"/>
                </a:lnTo>
                <a:lnTo>
                  <a:pt x="78042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4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4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3" y="1203603"/>
                </a:lnTo>
                <a:lnTo>
                  <a:pt x="529096" y="1212416"/>
                </a:lnTo>
                <a:lnTo>
                  <a:pt x="575439" y="1217805"/>
                </a:lnTo>
                <a:lnTo>
                  <a:pt x="622768" y="1219633"/>
                </a:lnTo>
                <a:lnTo>
                  <a:pt x="3956731" y="1219633"/>
                </a:lnTo>
                <a:lnTo>
                  <a:pt x="3911058" y="1228535"/>
                </a:lnTo>
                <a:lnTo>
                  <a:pt x="3863470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6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5" y="1136898"/>
                </a:lnTo>
                <a:lnTo>
                  <a:pt x="4158318" y="1113053"/>
                </a:lnTo>
                <a:lnTo>
                  <a:pt x="4193965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5" y="920462"/>
                </a:lnTo>
                <a:lnTo>
                  <a:pt x="4359597" y="881406"/>
                </a:lnTo>
                <a:lnTo>
                  <a:pt x="4377893" y="840733"/>
                </a:lnTo>
                <a:lnTo>
                  <a:pt x="4393167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499" y="664648"/>
                </a:lnTo>
                <a:lnTo>
                  <a:pt x="4421327" y="617973"/>
                </a:lnTo>
                <a:lnTo>
                  <a:pt x="4419499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7" y="437364"/>
                </a:lnTo>
                <a:lnTo>
                  <a:pt x="4377893" y="395212"/>
                </a:lnTo>
                <a:lnTo>
                  <a:pt x="4359597" y="354540"/>
                </a:lnTo>
                <a:lnTo>
                  <a:pt x="4338415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5" y="149327"/>
                </a:lnTo>
                <a:lnTo>
                  <a:pt x="4158318" y="122892"/>
                </a:lnTo>
                <a:lnTo>
                  <a:pt x="4120735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6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1" y="44540"/>
                </a:lnTo>
                <a:lnTo>
                  <a:pt x="4088511" y="63282"/>
                </a:lnTo>
                <a:lnTo>
                  <a:pt x="4128952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2" y="166277"/>
                </a:lnTo>
                <a:lnTo>
                  <a:pt x="4270846" y="198319"/>
                </a:lnTo>
                <a:lnTo>
                  <a:pt x="4300653" y="232593"/>
                </a:lnTo>
                <a:lnTo>
                  <a:pt x="4327915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4" y="523031"/>
                </a:lnTo>
                <a:lnTo>
                  <a:pt x="4435763" y="570028"/>
                </a:lnTo>
                <a:lnTo>
                  <a:pt x="4437279" y="608751"/>
                </a:lnTo>
                <a:lnTo>
                  <a:pt x="4437279" y="627195"/>
                </a:lnTo>
                <a:lnTo>
                  <a:pt x="4435763" y="665918"/>
                </a:lnTo>
                <a:lnTo>
                  <a:pt x="4430224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5" y="966990"/>
                </a:lnTo>
                <a:lnTo>
                  <a:pt x="4300653" y="1003353"/>
                </a:lnTo>
                <a:lnTo>
                  <a:pt x="4270846" y="1037627"/>
                </a:lnTo>
                <a:lnTo>
                  <a:pt x="4238632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2" y="1150976"/>
                </a:lnTo>
                <a:lnTo>
                  <a:pt x="4088511" y="1172664"/>
                </a:lnTo>
                <a:lnTo>
                  <a:pt x="4046361" y="1191406"/>
                </a:lnTo>
                <a:lnTo>
                  <a:pt x="4002643" y="1207060"/>
                </a:lnTo>
                <a:lnTo>
                  <a:pt x="3957495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3172" y="3879112"/>
            <a:ext cx="11581765" cy="3319779"/>
          </a:xfrm>
          <a:prstGeom prst="rect">
            <a:avLst/>
          </a:prstGeom>
        </p:spPr>
        <p:txBody>
          <a:bodyPr wrap="square" lIns="0" tIns="7473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885"/>
              </a:spcBef>
            </a:pPr>
            <a:r>
              <a:rPr dirty="0" sz="9600" spc="-110" b="1">
                <a:solidFill>
                  <a:srgbClr val="E4E4E4"/>
                </a:solidFill>
                <a:latin typeface="Tahoma"/>
                <a:cs typeface="Tahoma"/>
              </a:rPr>
              <a:t>TESTIMONIAL</a:t>
            </a:r>
            <a:endParaRPr sz="9600">
              <a:latin typeface="Tahoma"/>
              <a:cs typeface="Tahoma"/>
            </a:endParaRPr>
          </a:p>
          <a:p>
            <a:pPr algn="ctr" marL="12065" marR="5080">
              <a:lnSpc>
                <a:spcPct val="125000"/>
              </a:lnSpc>
              <a:spcBef>
                <a:spcPts val="825"/>
              </a:spcBef>
            </a:pPr>
            <a:r>
              <a:rPr dirty="0" sz="2600" spc="250">
                <a:solidFill>
                  <a:srgbClr val="E4E4E4"/>
                </a:solidFill>
                <a:latin typeface="Tahoma"/>
                <a:cs typeface="Tahoma"/>
              </a:rPr>
              <a:t>pengguna</a:t>
            </a:r>
            <a:r>
              <a:rPr dirty="0" sz="26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E4E4E4"/>
                </a:solidFill>
                <a:latin typeface="Tahoma"/>
                <a:cs typeface="Tahoma"/>
              </a:rPr>
              <a:t>(user)</a:t>
            </a:r>
            <a:r>
              <a:rPr dirty="0" sz="26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dapat</a:t>
            </a:r>
            <a:r>
              <a:rPr dirty="0" sz="26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75">
                <a:solidFill>
                  <a:srgbClr val="E4E4E4"/>
                </a:solidFill>
                <a:latin typeface="Tahoma"/>
                <a:cs typeface="Tahoma"/>
              </a:rPr>
              <a:t>memberikan</a:t>
            </a:r>
            <a:r>
              <a:rPr dirty="0" sz="26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20">
                <a:solidFill>
                  <a:srgbClr val="E4E4E4"/>
                </a:solidFill>
                <a:latin typeface="Tahoma"/>
                <a:cs typeface="Tahoma"/>
              </a:rPr>
              <a:t>testimoni</a:t>
            </a:r>
            <a:r>
              <a:rPr dirty="0" sz="26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kepada</a:t>
            </a:r>
            <a:r>
              <a:rPr dirty="0" sz="26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laman</a:t>
            </a:r>
            <a:r>
              <a:rPr dirty="0" sz="26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15">
                <a:solidFill>
                  <a:srgbClr val="E4E4E4"/>
                </a:solidFill>
                <a:latin typeface="Tahoma"/>
                <a:cs typeface="Tahoma"/>
              </a:rPr>
              <a:t>website </a:t>
            </a:r>
            <a:r>
              <a:rPr dirty="0" sz="2600" spc="-80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60">
                <a:solidFill>
                  <a:srgbClr val="E4E4E4"/>
                </a:solidFill>
                <a:latin typeface="Tahoma"/>
                <a:cs typeface="Tahoma"/>
              </a:rPr>
              <a:t>Ya-Hoodie.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69" y="1234070"/>
                </a:lnTo>
                <a:lnTo>
                  <a:pt x="526582" y="1228535"/>
                </a:lnTo>
                <a:lnTo>
                  <a:pt x="480144" y="1219484"/>
                </a:lnTo>
                <a:lnTo>
                  <a:pt x="434997" y="1207060"/>
                </a:lnTo>
                <a:lnTo>
                  <a:pt x="391278" y="1191406"/>
                </a:lnTo>
                <a:lnTo>
                  <a:pt x="349128" y="1172664"/>
                </a:lnTo>
                <a:lnTo>
                  <a:pt x="308687" y="1150976"/>
                </a:lnTo>
                <a:lnTo>
                  <a:pt x="270093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6" y="928679"/>
                </a:lnTo>
                <a:lnTo>
                  <a:pt x="63393" y="888564"/>
                </a:lnTo>
                <a:lnTo>
                  <a:pt x="44604" y="846788"/>
                </a:lnTo>
                <a:lnTo>
                  <a:pt x="28918" y="803492"/>
                </a:lnTo>
                <a:lnTo>
                  <a:pt x="16475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73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5" y="477125"/>
                </a:lnTo>
                <a:lnTo>
                  <a:pt x="28918" y="432453"/>
                </a:lnTo>
                <a:lnTo>
                  <a:pt x="44604" y="389158"/>
                </a:lnTo>
                <a:lnTo>
                  <a:pt x="63393" y="347382"/>
                </a:lnTo>
                <a:lnTo>
                  <a:pt x="85146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3" y="109459"/>
                </a:lnTo>
                <a:lnTo>
                  <a:pt x="308687" y="84969"/>
                </a:lnTo>
                <a:lnTo>
                  <a:pt x="349128" y="63282"/>
                </a:lnTo>
                <a:lnTo>
                  <a:pt x="391278" y="44540"/>
                </a:lnTo>
                <a:lnTo>
                  <a:pt x="434997" y="28886"/>
                </a:lnTo>
                <a:lnTo>
                  <a:pt x="480144" y="16462"/>
                </a:lnTo>
                <a:lnTo>
                  <a:pt x="526582" y="7411"/>
                </a:lnTo>
                <a:lnTo>
                  <a:pt x="574169" y="1876"/>
                </a:lnTo>
                <a:lnTo>
                  <a:pt x="622768" y="0"/>
                </a:lnTo>
                <a:lnTo>
                  <a:pt x="3814872" y="0"/>
                </a:lnTo>
                <a:lnTo>
                  <a:pt x="3863470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39" y="18140"/>
                </a:lnTo>
                <a:lnTo>
                  <a:pt x="529096" y="23530"/>
                </a:lnTo>
                <a:lnTo>
                  <a:pt x="483873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4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4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2" y="354540"/>
                </a:lnTo>
                <a:lnTo>
                  <a:pt x="59746" y="395212"/>
                </a:lnTo>
                <a:lnTo>
                  <a:pt x="44472" y="437364"/>
                </a:lnTo>
                <a:lnTo>
                  <a:pt x="32356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6" y="755092"/>
                </a:lnTo>
                <a:lnTo>
                  <a:pt x="44472" y="798582"/>
                </a:lnTo>
                <a:lnTo>
                  <a:pt x="59746" y="840733"/>
                </a:lnTo>
                <a:lnTo>
                  <a:pt x="78042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4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4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3" y="1203603"/>
                </a:lnTo>
                <a:lnTo>
                  <a:pt x="529096" y="1212416"/>
                </a:lnTo>
                <a:lnTo>
                  <a:pt x="575439" y="1217805"/>
                </a:lnTo>
                <a:lnTo>
                  <a:pt x="622768" y="1219633"/>
                </a:lnTo>
                <a:lnTo>
                  <a:pt x="3956731" y="1219633"/>
                </a:lnTo>
                <a:lnTo>
                  <a:pt x="3911058" y="1228535"/>
                </a:lnTo>
                <a:lnTo>
                  <a:pt x="3863470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6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5" y="1136898"/>
                </a:lnTo>
                <a:lnTo>
                  <a:pt x="4158318" y="1113053"/>
                </a:lnTo>
                <a:lnTo>
                  <a:pt x="4193965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5" y="920462"/>
                </a:lnTo>
                <a:lnTo>
                  <a:pt x="4359597" y="881406"/>
                </a:lnTo>
                <a:lnTo>
                  <a:pt x="4377893" y="840733"/>
                </a:lnTo>
                <a:lnTo>
                  <a:pt x="4393167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499" y="664648"/>
                </a:lnTo>
                <a:lnTo>
                  <a:pt x="4421327" y="617973"/>
                </a:lnTo>
                <a:lnTo>
                  <a:pt x="4419499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7" y="437364"/>
                </a:lnTo>
                <a:lnTo>
                  <a:pt x="4377893" y="395212"/>
                </a:lnTo>
                <a:lnTo>
                  <a:pt x="4359597" y="354540"/>
                </a:lnTo>
                <a:lnTo>
                  <a:pt x="4338415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5" y="149327"/>
                </a:lnTo>
                <a:lnTo>
                  <a:pt x="4158318" y="122892"/>
                </a:lnTo>
                <a:lnTo>
                  <a:pt x="4120735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6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1" y="44540"/>
                </a:lnTo>
                <a:lnTo>
                  <a:pt x="4088511" y="63282"/>
                </a:lnTo>
                <a:lnTo>
                  <a:pt x="4128952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2" y="166277"/>
                </a:lnTo>
                <a:lnTo>
                  <a:pt x="4270846" y="198319"/>
                </a:lnTo>
                <a:lnTo>
                  <a:pt x="4300653" y="232593"/>
                </a:lnTo>
                <a:lnTo>
                  <a:pt x="4327915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4" y="523031"/>
                </a:lnTo>
                <a:lnTo>
                  <a:pt x="4435763" y="570028"/>
                </a:lnTo>
                <a:lnTo>
                  <a:pt x="4437279" y="608751"/>
                </a:lnTo>
                <a:lnTo>
                  <a:pt x="4437279" y="627195"/>
                </a:lnTo>
                <a:lnTo>
                  <a:pt x="4435763" y="665918"/>
                </a:lnTo>
                <a:lnTo>
                  <a:pt x="4430224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5" y="966990"/>
                </a:lnTo>
                <a:lnTo>
                  <a:pt x="4300653" y="1003353"/>
                </a:lnTo>
                <a:lnTo>
                  <a:pt x="4270846" y="1037627"/>
                </a:lnTo>
                <a:lnTo>
                  <a:pt x="4238632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2" y="1150976"/>
                </a:lnTo>
                <a:lnTo>
                  <a:pt x="4088511" y="1172664"/>
                </a:lnTo>
                <a:lnTo>
                  <a:pt x="4046361" y="1191406"/>
                </a:lnTo>
                <a:lnTo>
                  <a:pt x="4002643" y="1207060"/>
                </a:lnTo>
                <a:lnTo>
                  <a:pt x="3957495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algn="ctr" marL="1443355" marR="1435100">
              <a:lnSpc>
                <a:spcPts val="11480"/>
              </a:lnSpc>
              <a:spcBef>
                <a:spcPts val="515"/>
              </a:spcBef>
            </a:pPr>
            <a:r>
              <a:rPr dirty="0" spc="310"/>
              <a:t>UPDATE</a:t>
            </a:r>
            <a:r>
              <a:rPr dirty="0" spc="-685"/>
              <a:t> </a:t>
            </a:r>
            <a:r>
              <a:rPr dirty="0" spc="430"/>
              <a:t>DATA </a:t>
            </a:r>
            <a:r>
              <a:rPr dirty="0" spc="-2795"/>
              <a:t> </a:t>
            </a:r>
            <a:r>
              <a:rPr dirty="0" spc="-10"/>
              <a:t>HOODIE</a:t>
            </a:r>
          </a:p>
          <a:p>
            <a:pPr algn="ctr">
              <a:lnSpc>
                <a:spcPts val="2700"/>
              </a:lnSpc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80" b="0">
                <a:latin typeface="Tahoma"/>
                <a:cs typeface="Tahoma"/>
              </a:rPr>
              <a:t>(admin)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75" b="0">
                <a:latin typeface="Tahoma"/>
                <a:cs typeface="Tahoma"/>
              </a:rPr>
              <a:t>mengupdate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20" b="0">
                <a:latin typeface="Tahoma"/>
                <a:cs typeface="Tahoma"/>
              </a:rPr>
              <a:t>data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40" b="0">
                <a:latin typeface="Tahoma"/>
                <a:cs typeface="Tahoma"/>
              </a:rPr>
              <a:t>hoodie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170" b="0">
                <a:latin typeface="Tahoma"/>
                <a:cs typeface="Tahoma"/>
              </a:rPr>
              <a:t>seperti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35" b="0">
                <a:latin typeface="Tahoma"/>
                <a:cs typeface="Tahoma"/>
              </a:rPr>
              <a:t>stock,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190" b="0">
                <a:latin typeface="Tahoma"/>
                <a:cs typeface="Tahoma"/>
              </a:rPr>
              <a:t>nama,</a:t>
            </a:r>
            <a:endParaRPr sz="2600">
              <a:latin typeface="Tahoma"/>
              <a:cs typeface="Tahoma"/>
            </a:endParaRPr>
          </a:p>
          <a:p>
            <a:pPr algn="ctr" marL="564515" marR="556895">
              <a:lnSpc>
                <a:spcPct val="125000"/>
              </a:lnSpc>
            </a:pPr>
            <a:r>
              <a:rPr dirty="0" sz="2600" spc="125" b="0">
                <a:latin typeface="Tahoma"/>
                <a:cs typeface="Tahoma"/>
              </a:rPr>
              <a:t>tipe,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60" b="0">
                <a:latin typeface="Tahoma"/>
                <a:cs typeface="Tahoma"/>
              </a:rPr>
              <a:t>ukuran,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25" b="0">
                <a:latin typeface="Tahoma"/>
                <a:cs typeface="Tahoma"/>
              </a:rPr>
              <a:t>harga,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70" b="0">
                <a:latin typeface="Tahoma"/>
                <a:cs typeface="Tahoma"/>
              </a:rPr>
              <a:t>dan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60" b="0">
                <a:latin typeface="Tahoma"/>
                <a:cs typeface="Tahoma"/>
              </a:rPr>
              <a:t>gambar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0" b="0">
                <a:latin typeface="Tahoma"/>
                <a:cs typeface="Tahoma"/>
              </a:rPr>
              <a:t>hoodie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yang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25" b="0">
                <a:latin typeface="Tahoma"/>
                <a:cs typeface="Tahoma"/>
              </a:rPr>
              <a:t>tersimpan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50" b="0">
                <a:latin typeface="Tahoma"/>
                <a:cs typeface="Tahoma"/>
              </a:rPr>
              <a:t>di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85" b="0">
                <a:latin typeface="Tahoma"/>
                <a:cs typeface="Tahoma"/>
              </a:rPr>
              <a:t>dalam </a:t>
            </a:r>
            <a:r>
              <a:rPr dirty="0" sz="2600" spc="-795" b="0">
                <a:latin typeface="Tahoma"/>
                <a:cs typeface="Tahoma"/>
              </a:rPr>
              <a:t> </a:t>
            </a:r>
            <a:r>
              <a:rPr dirty="0" sz="2600" spc="140" b="0">
                <a:latin typeface="Tahoma"/>
                <a:cs typeface="Tahoma"/>
              </a:rPr>
              <a:t>sistem.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2" y="1228535"/>
                </a:lnTo>
                <a:lnTo>
                  <a:pt x="480145" y="1219484"/>
                </a:lnTo>
                <a:lnTo>
                  <a:pt x="434997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7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4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82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4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7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7" y="28886"/>
                </a:lnTo>
                <a:lnTo>
                  <a:pt x="480145" y="16462"/>
                </a:lnTo>
                <a:lnTo>
                  <a:pt x="526582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6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6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1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4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500" y="664648"/>
                </a:lnTo>
                <a:lnTo>
                  <a:pt x="4421327" y="617964"/>
                </a:lnTo>
                <a:lnTo>
                  <a:pt x="4419500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8" y="437363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4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1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1" y="63282"/>
                </a:lnTo>
                <a:lnTo>
                  <a:pt x="4128953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5" y="523031"/>
                </a:lnTo>
                <a:lnTo>
                  <a:pt x="4435763" y="570028"/>
                </a:lnTo>
                <a:lnTo>
                  <a:pt x="4437280" y="608751"/>
                </a:lnTo>
                <a:lnTo>
                  <a:pt x="4437280" y="627195"/>
                </a:lnTo>
                <a:lnTo>
                  <a:pt x="4435763" y="665918"/>
                </a:lnTo>
                <a:lnTo>
                  <a:pt x="4430225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3" y="1150976"/>
                </a:lnTo>
                <a:lnTo>
                  <a:pt x="4088511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algn="ctr" marL="1445895" marR="1438275">
              <a:lnSpc>
                <a:spcPts val="11480"/>
              </a:lnSpc>
              <a:spcBef>
                <a:spcPts val="515"/>
              </a:spcBef>
            </a:pPr>
            <a:r>
              <a:rPr dirty="0" spc="275"/>
              <a:t>DELETE </a:t>
            </a:r>
            <a:r>
              <a:rPr dirty="0" spc="280"/>
              <a:t> </a:t>
            </a:r>
            <a:r>
              <a:rPr dirty="0" spc="235"/>
              <a:t>C</a:t>
            </a:r>
            <a:r>
              <a:rPr dirty="0" spc="180"/>
              <a:t>U</a:t>
            </a:r>
            <a:r>
              <a:rPr dirty="0" spc="140"/>
              <a:t>STO</a:t>
            </a:r>
            <a:r>
              <a:rPr dirty="0" spc="160"/>
              <a:t>M</a:t>
            </a:r>
            <a:r>
              <a:rPr dirty="0" spc="560"/>
              <a:t>E</a:t>
            </a:r>
            <a:r>
              <a:rPr dirty="0" spc="-20"/>
              <a:t>R</a:t>
            </a:r>
          </a:p>
          <a:p>
            <a:pPr algn="ctr">
              <a:lnSpc>
                <a:spcPts val="2700"/>
              </a:lnSpc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80" b="0">
                <a:latin typeface="Tahoma"/>
                <a:cs typeface="Tahoma"/>
              </a:rPr>
              <a:t>(admin)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65" b="0">
                <a:latin typeface="Tahoma"/>
                <a:cs typeface="Tahoma"/>
              </a:rPr>
              <a:t>menghapus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20" b="0">
                <a:latin typeface="Tahoma"/>
                <a:cs typeface="Tahoma"/>
              </a:rPr>
              <a:t>data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0" b="0">
                <a:latin typeface="Tahoma"/>
                <a:cs typeface="Tahoma"/>
              </a:rPr>
              <a:t>(user).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3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2" y="1228535"/>
                </a:lnTo>
                <a:lnTo>
                  <a:pt x="480145" y="1219484"/>
                </a:lnTo>
                <a:lnTo>
                  <a:pt x="434997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7" y="1150976"/>
                </a:lnTo>
                <a:lnTo>
                  <a:pt x="270094" y="1126486"/>
                </a:lnTo>
                <a:lnTo>
                  <a:pt x="233487" y="1099336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4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82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4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8"/>
                </a:lnTo>
                <a:lnTo>
                  <a:pt x="199007" y="166276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7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7" y="28886"/>
                </a:lnTo>
                <a:lnTo>
                  <a:pt x="480145" y="16462"/>
                </a:lnTo>
                <a:lnTo>
                  <a:pt x="526582" y="7411"/>
                </a:lnTo>
                <a:lnTo>
                  <a:pt x="574170" y="1876"/>
                </a:lnTo>
                <a:lnTo>
                  <a:pt x="622767" y="0"/>
                </a:lnTo>
                <a:lnTo>
                  <a:pt x="3814874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6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64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6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1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4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500" y="664648"/>
                </a:lnTo>
                <a:lnTo>
                  <a:pt x="4421327" y="617982"/>
                </a:lnTo>
                <a:lnTo>
                  <a:pt x="4419500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8" y="437363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4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1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1" y="63282"/>
                </a:lnTo>
                <a:lnTo>
                  <a:pt x="4128953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3" y="166276"/>
                </a:lnTo>
                <a:lnTo>
                  <a:pt x="4270846" y="198318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5" y="523031"/>
                </a:lnTo>
                <a:lnTo>
                  <a:pt x="4435763" y="570028"/>
                </a:lnTo>
                <a:lnTo>
                  <a:pt x="4437280" y="608751"/>
                </a:lnTo>
                <a:lnTo>
                  <a:pt x="4437280" y="627195"/>
                </a:lnTo>
                <a:lnTo>
                  <a:pt x="4435763" y="665918"/>
                </a:lnTo>
                <a:lnTo>
                  <a:pt x="4430225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6" y="966989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6"/>
                </a:lnTo>
                <a:lnTo>
                  <a:pt x="4167546" y="1126486"/>
                </a:lnTo>
                <a:lnTo>
                  <a:pt x="4128953" y="1150976"/>
                </a:lnTo>
                <a:lnTo>
                  <a:pt x="4088511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algn="ctr" marL="2553970" marR="2546350">
              <a:lnSpc>
                <a:spcPts val="11470"/>
              </a:lnSpc>
              <a:spcBef>
                <a:spcPts val="520"/>
              </a:spcBef>
            </a:pPr>
            <a:r>
              <a:rPr dirty="0" spc="90"/>
              <a:t>REVIEW </a:t>
            </a:r>
            <a:r>
              <a:rPr dirty="0" spc="95"/>
              <a:t> </a:t>
            </a:r>
            <a:r>
              <a:rPr dirty="0" spc="-90"/>
              <a:t>STATIST</a:t>
            </a:r>
            <a:r>
              <a:rPr dirty="0" spc="-1590"/>
              <a:t>I</a:t>
            </a:r>
            <a:r>
              <a:rPr dirty="0" spc="235"/>
              <a:t>C</a:t>
            </a:r>
          </a:p>
          <a:p>
            <a:pPr algn="ctr">
              <a:lnSpc>
                <a:spcPts val="2710"/>
              </a:lnSpc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35" b="0">
                <a:latin typeface="Tahoma"/>
                <a:cs typeface="Tahoma"/>
              </a:rPr>
              <a:t>(owner)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melihat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65" b="0">
                <a:latin typeface="Tahoma"/>
                <a:cs typeface="Tahoma"/>
              </a:rPr>
              <a:t>statistik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90" b="0">
                <a:latin typeface="Tahoma"/>
                <a:cs typeface="Tahoma"/>
              </a:rPr>
              <a:t>ulasan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yang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20" b="0">
                <a:latin typeface="Tahoma"/>
                <a:cs typeface="Tahoma"/>
              </a:rPr>
              <a:t>diberikan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20" b="0">
                <a:latin typeface="Tahoma"/>
                <a:cs typeface="Tahoma"/>
              </a:rPr>
              <a:t>oleh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dirty="0" sz="2600" spc="150" b="0">
                <a:latin typeface="Tahoma"/>
                <a:cs typeface="Tahoma"/>
              </a:rPr>
              <a:t>user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220" b="0">
                <a:latin typeface="Tahoma"/>
                <a:cs typeface="Tahoma"/>
              </a:rPr>
              <a:t>ke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270" b="0">
                <a:latin typeface="Tahoma"/>
                <a:cs typeface="Tahoma"/>
              </a:rPr>
              <a:t>laman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215" b="0">
                <a:latin typeface="Tahoma"/>
                <a:cs typeface="Tahoma"/>
              </a:rPr>
              <a:t>website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160" b="0">
                <a:latin typeface="Tahoma"/>
                <a:cs typeface="Tahoma"/>
              </a:rPr>
              <a:t>Ya-Hoodie.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2" y="1228535"/>
                </a:lnTo>
                <a:lnTo>
                  <a:pt x="480145" y="1219484"/>
                </a:lnTo>
                <a:lnTo>
                  <a:pt x="434997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7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4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82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4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7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7" y="28886"/>
                </a:lnTo>
                <a:lnTo>
                  <a:pt x="480145" y="16462"/>
                </a:lnTo>
                <a:lnTo>
                  <a:pt x="526582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6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6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1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4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500" y="664648"/>
                </a:lnTo>
                <a:lnTo>
                  <a:pt x="4421327" y="617964"/>
                </a:lnTo>
                <a:lnTo>
                  <a:pt x="4419500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8" y="437363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4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1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1" y="63282"/>
                </a:lnTo>
                <a:lnTo>
                  <a:pt x="4128953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5" y="523031"/>
                </a:lnTo>
                <a:lnTo>
                  <a:pt x="4435763" y="570028"/>
                </a:lnTo>
                <a:lnTo>
                  <a:pt x="4437280" y="608751"/>
                </a:lnTo>
                <a:lnTo>
                  <a:pt x="4437280" y="627195"/>
                </a:lnTo>
                <a:lnTo>
                  <a:pt x="4435763" y="665918"/>
                </a:lnTo>
                <a:lnTo>
                  <a:pt x="4430225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3" y="1150976"/>
                </a:lnTo>
                <a:lnTo>
                  <a:pt x="4088511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9335" rIns="0" bIns="0" rtlCol="0" vert="horz">
            <a:spAutoFit/>
          </a:bodyPr>
          <a:lstStyle/>
          <a:p>
            <a:pPr algn="ctr" marL="85725" marR="78105">
              <a:lnSpc>
                <a:spcPct val="100000"/>
              </a:lnSpc>
              <a:spcBef>
                <a:spcPts val="100"/>
              </a:spcBef>
            </a:pPr>
            <a:r>
              <a:rPr dirty="0" spc="290"/>
              <a:t>SALES</a:t>
            </a:r>
            <a:r>
              <a:rPr dirty="0" spc="-620"/>
              <a:t> </a:t>
            </a:r>
            <a:r>
              <a:rPr dirty="0" spc="175"/>
              <a:t>REPORT</a:t>
            </a:r>
          </a:p>
          <a:p>
            <a:pPr algn="ctr" marL="98425" marR="5080">
              <a:lnSpc>
                <a:spcPct val="125000"/>
              </a:lnSpc>
              <a:spcBef>
                <a:spcPts val="2490"/>
              </a:spcBef>
            </a:pPr>
            <a:r>
              <a:rPr dirty="0" sz="2600" spc="250" b="0">
                <a:latin typeface="Tahoma"/>
                <a:cs typeface="Tahoma"/>
              </a:rPr>
              <a:t>pengguna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45" b="0">
                <a:latin typeface="Tahoma"/>
                <a:cs typeface="Tahoma"/>
              </a:rPr>
              <a:t>(Owner)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dapat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45" b="0">
                <a:latin typeface="Tahoma"/>
                <a:cs typeface="Tahoma"/>
              </a:rPr>
              <a:t>melihat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10" b="0">
                <a:latin typeface="Tahoma"/>
                <a:cs typeface="Tahoma"/>
              </a:rPr>
              <a:t>laporan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210" b="0">
                <a:latin typeface="Tahoma"/>
                <a:cs typeface="Tahoma"/>
              </a:rPr>
              <a:t>penjualan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2600" spc="200" b="0">
                <a:latin typeface="Tahoma"/>
                <a:cs typeface="Tahoma"/>
              </a:rPr>
              <a:t>berdasarkan </a:t>
            </a:r>
            <a:r>
              <a:rPr dirty="0" sz="2600" spc="-800" b="0">
                <a:latin typeface="Tahoma"/>
                <a:cs typeface="Tahoma"/>
              </a:rPr>
              <a:t> </a:t>
            </a:r>
            <a:r>
              <a:rPr dirty="0" sz="2600" spc="215" b="0">
                <a:latin typeface="Tahoma"/>
                <a:cs typeface="Tahoma"/>
              </a:rPr>
              <a:t>periode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150" b="0">
                <a:latin typeface="Tahoma"/>
                <a:cs typeface="Tahoma"/>
              </a:rPr>
              <a:t>tertentu.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5178" y="102870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69" y="1234070"/>
                </a:lnTo>
                <a:lnTo>
                  <a:pt x="526582" y="1228535"/>
                </a:lnTo>
                <a:lnTo>
                  <a:pt x="480144" y="1219484"/>
                </a:lnTo>
                <a:lnTo>
                  <a:pt x="434997" y="1207060"/>
                </a:lnTo>
                <a:lnTo>
                  <a:pt x="391278" y="1191406"/>
                </a:lnTo>
                <a:lnTo>
                  <a:pt x="349128" y="1172664"/>
                </a:lnTo>
                <a:lnTo>
                  <a:pt x="308687" y="1150976"/>
                </a:lnTo>
                <a:lnTo>
                  <a:pt x="270093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6" y="928679"/>
                </a:lnTo>
                <a:lnTo>
                  <a:pt x="63393" y="888564"/>
                </a:lnTo>
                <a:lnTo>
                  <a:pt x="44604" y="846788"/>
                </a:lnTo>
                <a:lnTo>
                  <a:pt x="28918" y="803492"/>
                </a:lnTo>
                <a:lnTo>
                  <a:pt x="16475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73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5" y="477125"/>
                </a:lnTo>
                <a:lnTo>
                  <a:pt x="28918" y="432453"/>
                </a:lnTo>
                <a:lnTo>
                  <a:pt x="44604" y="389158"/>
                </a:lnTo>
                <a:lnTo>
                  <a:pt x="63393" y="347382"/>
                </a:lnTo>
                <a:lnTo>
                  <a:pt x="85146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3" y="109459"/>
                </a:lnTo>
                <a:lnTo>
                  <a:pt x="308687" y="84969"/>
                </a:lnTo>
                <a:lnTo>
                  <a:pt x="349128" y="63282"/>
                </a:lnTo>
                <a:lnTo>
                  <a:pt x="391278" y="44540"/>
                </a:lnTo>
                <a:lnTo>
                  <a:pt x="434997" y="28886"/>
                </a:lnTo>
                <a:lnTo>
                  <a:pt x="480144" y="16462"/>
                </a:lnTo>
                <a:lnTo>
                  <a:pt x="526582" y="7411"/>
                </a:lnTo>
                <a:lnTo>
                  <a:pt x="574169" y="1876"/>
                </a:lnTo>
                <a:lnTo>
                  <a:pt x="622768" y="0"/>
                </a:lnTo>
                <a:lnTo>
                  <a:pt x="3814872" y="0"/>
                </a:lnTo>
                <a:lnTo>
                  <a:pt x="3863470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39" y="18140"/>
                </a:lnTo>
                <a:lnTo>
                  <a:pt x="529096" y="23530"/>
                </a:lnTo>
                <a:lnTo>
                  <a:pt x="483873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4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4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2" y="354540"/>
                </a:lnTo>
                <a:lnTo>
                  <a:pt x="59746" y="395212"/>
                </a:lnTo>
                <a:lnTo>
                  <a:pt x="44472" y="437364"/>
                </a:lnTo>
                <a:lnTo>
                  <a:pt x="32356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6" y="755092"/>
                </a:lnTo>
                <a:lnTo>
                  <a:pt x="44472" y="798582"/>
                </a:lnTo>
                <a:lnTo>
                  <a:pt x="59746" y="840733"/>
                </a:lnTo>
                <a:lnTo>
                  <a:pt x="78042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4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4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3" y="1203603"/>
                </a:lnTo>
                <a:lnTo>
                  <a:pt x="529096" y="1212416"/>
                </a:lnTo>
                <a:lnTo>
                  <a:pt x="575439" y="1217805"/>
                </a:lnTo>
                <a:lnTo>
                  <a:pt x="622768" y="1219633"/>
                </a:lnTo>
                <a:lnTo>
                  <a:pt x="3956731" y="1219633"/>
                </a:lnTo>
                <a:lnTo>
                  <a:pt x="3911058" y="1228535"/>
                </a:lnTo>
                <a:lnTo>
                  <a:pt x="3863470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6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5" y="1136898"/>
                </a:lnTo>
                <a:lnTo>
                  <a:pt x="4158318" y="1113053"/>
                </a:lnTo>
                <a:lnTo>
                  <a:pt x="4193965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5" y="920462"/>
                </a:lnTo>
                <a:lnTo>
                  <a:pt x="4359597" y="881406"/>
                </a:lnTo>
                <a:lnTo>
                  <a:pt x="4377893" y="840733"/>
                </a:lnTo>
                <a:lnTo>
                  <a:pt x="4393167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499" y="664648"/>
                </a:lnTo>
                <a:lnTo>
                  <a:pt x="4421327" y="617973"/>
                </a:lnTo>
                <a:lnTo>
                  <a:pt x="4419499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7" y="437364"/>
                </a:lnTo>
                <a:lnTo>
                  <a:pt x="4377893" y="395212"/>
                </a:lnTo>
                <a:lnTo>
                  <a:pt x="4359597" y="354540"/>
                </a:lnTo>
                <a:lnTo>
                  <a:pt x="4338415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5" y="149327"/>
                </a:lnTo>
                <a:lnTo>
                  <a:pt x="4158318" y="122892"/>
                </a:lnTo>
                <a:lnTo>
                  <a:pt x="4120735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6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1" y="44540"/>
                </a:lnTo>
                <a:lnTo>
                  <a:pt x="4088511" y="63282"/>
                </a:lnTo>
                <a:lnTo>
                  <a:pt x="4128952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2" y="166277"/>
                </a:lnTo>
                <a:lnTo>
                  <a:pt x="4270846" y="198319"/>
                </a:lnTo>
                <a:lnTo>
                  <a:pt x="4300653" y="232593"/>
                </a:lnTo>
                <a:lnTo>
                  <a:pt x="4327915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4" y="523031"/>
                </a:lnTo>
                <a:lnTo>
                  <a:pt x="4435763" y="570028"/>
                </a:lnTo>
                <a:lnTo>
                  <a:pt x="4437279" y="608751"/>
                </a:lnTo>
                <a:lnTo>
                  <a:pt x="4437279" y="627195"/>
                </a:lnTo>
                <a:lnTo>
                  <a:pt x="4435763" y="665918"/>
                </a:lnTo>
                <a:lnTo>
                  <a:pt x="4430224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5" y="966990"/>
                </a:lnTo>
                <a:lnTo>
                  <a:pt x="4300653" y="1003353"/>
                </a:lnTo>
                <a:lnTo>
                  <a:pt x="4270846" y="1037627"/>
                </a:lnTo>
                <a:lnTo>
                  <a:pt x="4238632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2" y="1150976"/>
                </a:lnTo>
                <a:lnTo>
                  <a:pt x="4088511" y="1172664"/>
                </a:lnTo>
                <a:lnTo>
                  <a:pt x="4046361" y="1191406"/>
                </a:lnTo>
                <a:lnTo>
                  <a:pt x="4002643" y="1207060"/>
                </a:lnTo>
                <a:lnTo>
                  <a:pt x="3957495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Fungsionalitas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096" y="3456230"/>
            <a:ext cx="10076180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98495" marR="5080" indent="-3186430">
              <a:lnSpc>
                <a:spcPct val="100000"/>
              </a:lnSpc>
              <a:spcBef>
                <a:spcPts val="100"/>
              </a:spcBef>
            </a:pPr>
            <a:r>
              <a:rPr dirty="0" sz="8000" spc="235" b="1">
                <a:latin typeface="Tahoma"/>
                <a:cs typeface="Tahoma"/>
              </a:rPr>
              <a:t>DEMO</a:t>
            </a:r>
            <a:r>
              <a:rPr dirty="0" sz="8000" spc="-550" b="1">
                <a:latin typeface="Tahoma"/>
                <a:cs typeface="Tahoma"/>
              </a:rPr>
              <a:t> </a:t>
            </a:r>
            <a:r>
              <a:rPr dirty="0" sz="8000" spc="270" b="1">
                <a:latin typeface="Tahoma"/>
                <a:cs typeface="Tahoma"/>
              </a:rPr>
              <a:t>PERANGKAT </a:t>
            </a:r>
            <a:r>
              <a:rPr dirty="0" sz="8000" spc="-2325" b="1">
                <a:latin typeface="Tahoma"/>
                <a:cs typeface="Tahoma"/>
              </a:rPr>
              <a:t> </a:t>
            </a:r>
            <a:r>
              <a:rPr dirty="0" sz="8000" spc="245" b="1">
                <a:latin typeface="Tahoma"/>
                <a:cs typeface="Tahoma"/>
              </a:rPr>
              <a:t>LUNAK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6494" y="669197"/>
            <a:ext cx="4437380" cy="1760220"/>
          </a:xfrm>
          <a:custGeom>
            <a:avLst/>
            <a:gdLst/>
            <a:ahLst/>
            <a:cxnLst/>
            <a:rect l="l" t="t" r="r" b="b"/>
            <a:pathLst>
              <a:path w="4437380" h="1760220">
                <a:moveTo>
                  <a:pt x="3814873" y="1759821"/>
                </a:moveTo>
                <a:lnTo>
                  <a:pt x="622768" y="1759821"/>
                </a:lnTo>
                <a:lnTo>
                  <a:pt x="583442" y="1758579"/>
                </a:lnTo>
                <a:lnTo>
                  <a:pt x="544757" y="1754843"/>
                </a:lnTo>
                <a:lnTo>
                  <a:pt x="506788" y="1748599"/>
                </a:lnTo>
                <a:lnTo>
                  <a:pt x="469607" y="1739832"/>
                </a:lnTo>
                <a:lnTo>
                  <a:pt x="397906" y="1714675"/>
                </a:lnTo>
                <a:lnTo>
                  <a:pt x="330243" y="1679256"/>
                </a:lnTo>
                <a:lnTo>
                  <a:pt x="298110" y="1657663"/>
                </a:lnTo>
                <a:lnTo>
                  <a:pt x="267206" y="1633462"/>
                </a:lnTo>
                <a:lnTo>
                  <a:pt x="237605" y="1606639"/>
                </a:lnTo>
                <a:lnTo>
                  <a:pt x="209382" y="1577180"/>
                </a:lnTo>
                <a:lnTo>
                  <a:pt x="182609" y="1545069"/>
                </a:lnTo>
                <a:lnTo>
                  <a:pt x="157360" y="1510293"/>
                </a:lnTo>
                <a:lnTo>
                  <a:pt x="133709" y="1472838"/>
                </a:lnTo>
                <a:lnTo>
                  <a:pt x="111728" y="1432689"/>
                </a:lnTo>
                <a:lnTo>
                  <a:pt x="91492" y="1389833"/>
                </a:lnTo>
                <a:lnTo>
                  <a:pt x="73074" y="1344254"/>
                </a:lnTo>
                <a:lnTo>
                  <a:pt x="56547" y="1295938"/>
                </a:lnTo>
                <a:lnTo>
                  <a:pt x="41986" y="1244872"/>
                </a:lnTo>
                <a:lnTo>
                  <a:pt x="29463" y="1191041"/>
                </a:lnTo>
                <a:lnTo>
                  <a:pt x="19052" y="1134431"/>
                </a:lnTo>
                <a:lnTo>
                  <a:pt x="10827" y="1075027"/>
                </a:lnTo>
                <a:lnTo>
                  <a:pt x="4861" y="1012815"/>
                </a:lnTo>
                <a:lnTo>
                  <a:pt x="1227" y="947781"/>
                </a:lnTo>
                <a:lnTo>
                  <a:pt x="0" y="879910"/>
                </a:lnTo>
                <a:lnTo>
                  <a:pt x="1227" y="812040"/>
                </a:lnTo>
                <a:lnTo>
                  <a:pt x="4861" y="747006"/>
                </a:lnTo>
                <a:lnTo>
                  <a:pt x="10827" y="684794"/>
                </a:lnTo>
                <a:lnTo>
                  <a:pt x="19052" y="625390"/>
                </a:lnTo>
                <a:lnTo>
                  <a:pt x="29463" y="568780"/>
                </a:lnTo>
                <a:lnTo>
                  <a:pt x="41986" y="514949"/>
                </a:lnTo>
                <a:lnTo>
                  <a:pt x="56547" y="463882"/>
                </a:lnTo>
                <a:lnTo>
                  <a:pt x="73074" y="415567"/>
                </a:lnTo>
                <a:lnTo>
                  <a:pt x="91492" y="369988"/>
                </a:lnTo>
                <a:lnTo>
                  <a:pt x="111728" y="327131"/>
                </a:lnTo>
                <a:lnTo>
                  <a:pt x="133709" y="286983"/>
                </a:lnTo>
                <a:lnTo>
                  <a:pt x="157360" y="249528"/>
                </a:lnTo>
                <a:lnTo>
                  <a:pt x="182609" y="214752"/>
                </a:lnTo>
                <a:lnTo>
                  <a:pt x="209382" y="182641"/>
                </a:lnTo>
                <a:lnTo>
                  <a:pt x="237605" y="153181"/>
                </a:lnTo>
                <a:lnTo>
                  <a:pt x="267206" y="126358"/>
                </a:lnTo>
                <a:lnTo>
                  <a:pt x="298110" y="102158"/>
                </a:lnTo>
                <a:lnTo>
                  <a:pt x="330243" y="80565"/>
                </a:lnTo>
                <a:lnTo>
                  <a:pt x="363533" y="61566"/>
                </a:lnTo>
                <a:lnTo>
                  <a:pt x="433289" y="31292"/>
                </a:lnTo>
                <a:lnTo>
                  <a:pt x="506788" y="11222"/>
                </a:lnTo>
                <a:lnTo>
                  <a:pt x="544757" y="4978"/>
                </a:lnTo>
                <a:lnTo>
                  <a:pt x="583442" y="1242"/>
                </a:lnTo>
                <a:lnTo>
                  <a:pt x="622768" y="0"/>
                </a:lnTo>
                <a:lnTo>
                  <a:pt x="3814873" y="0"/>
                </a:lnTo>
                <a:lnTo>
                  <a:pt x="3854199" y="1242"/>
                </a:lnTo>
                <a:lnTo>
                  <a:pt x="3892884" y="4978"/>
                </a:lnTo>
                <a:lnTo>
                  <a:pt x="3930853" y="11222"/>
                </a:lnTo>
                <a:lnTo>
                  <a:pt x="3952445" y="16313"/>
                </a:lnTo>
                <a:lnTo>
                  <a:pt x="622768" y="16313"/>
                </a:lnTo>
                <a:lnTo>
                  <a:pt x="584470" y="17523"/>
                </a:lnTo>
                <a:lnTo>
                  <a:pt x="509819" y="27251"/>
                </a:lnTo>
                <a:lnTo>
                  <a:pt x="438243" y="46832"/>
                </a:lnTo>
                <a:lnTo>
                  <a:pt x="370314" y="76394"/>
                </a:lnTo>
                <a:lnTo>
                  <a:pt x="306604" y="116069"/>
                </a:lnTo>
                <a:lnTo>
                  <a:pt x="276510" y="139739"/>
                </a:lnTo>
                <a:lnTo>
                  <a:pt x="247685" y="165985"/>
                </a:lnTo>
                <a:lnTo>
                  <a:pt x="220201" y="194825"/>
                </a:lnTo>
                <a:lnTo>
                  <a:pt x="194130" y="226273"/>
                </a:lnTo>
                <a:lnTo>
                  <a:pt x="169543" y="260347"/>
                </a:lnTo>
                <a:lnTo>
                  <a:pt x="146512" y="297062"/>
                </a:lnTo>
                <a:lnTo>
                  <a:pt x="125108" y="336435"/>
                </a:lnTo>
                <a:lnTo>
                  <a:pt x="105403" y="378482"/>
                </a:lnTo>
                <a:lnTo>
                  <a:pt x="87469" y="423220"/>
                </a:lnTo>
                <a:lnTo>
                  <a:pt x="71376" y="470663"/>
                </a:lnTo>
                <a:lnTo>
                  <a:pt x="57197" y="520830"/>
                </a:lnTo>
                <a:lnTo>
                  <a:pt x="45003" y="573735"/>
                </a:lnTo>
                <a:lnTo>
                  <a:pt x="34865" y="629395"/>
                </a:lnTo>
                <a:lnTo>
                  <a:pt x="26856" y="687826"/>
                </a:lnTo>
                <a:lnTo>
                  <a:pt x="21046" y="749045"/>
                </a:lnTo>
                <a:lnTo>
                  <a:pt x="17508" y="813068"/>
                </a:lnTo>
                <a:lnTo>
                  <a:pt x="16313" y="879915"/>
                </a:lnTo>
                <a:lnTo>
                  <a:pt x="17508" y="946753"/>
                </a:lnTo>
                <a:lnTo>
                  <a:pt x="21046" y="1010776"/>
                </a:lnTo>
                <a:lnTo>
                  <a:pt x="26856" y="1071995"/>
                </a:lnTo>
                <a:lnTo>
                  <a:pt x="34865" y="1130426"/>
                </a:lnTo>
                <a:lnTo>
                  <a:pt x="45003" y="1186086"/>
                </a:lnTo>
                <a:lnTo>
                  <a:pt x="57197" y="1238991"/>
                </a:lnTo>
                <a:lnTo>
                  <a:pt x="71376" y="1289158"/>
                </a:lnTo>
                <a:lnTo>
                  <a:pt x="87469" y="1336601"/>
                </a:lnTo>
                <a:lnTo>
                  <a:pt x="105403" y="1381338"/>
                </a:lnTo>
                <a:lnTo>
                  <a:pt x="125108" y="1423385"/>
                </a:lnTo>
                <a:lnTo>
                  <a:pt x="146512" y="1462758"/>
                </a:lnTo>
                <a:lnTo>
                  <a:pt x="169543" y="1499474"/>
                </a:lnTo>
                <a:lnTo>
                  <a:pt x="194130" y="1533548"/>
                </a:lnTo>
                <a:lnTo>
                  <a:pt x="220201" y="1564996"/>
                </a:lnTo>
                <a:lnTo>
                  <a:pt x="247685" y="1593835"/>
                </a:lnTo>
                <a:lnTo>
                  <a:pt x="276510" y="1620082"/>
                </a:lnTo>
                <a:lnTo>
                  <a:pt x="306604" y="1643752"/>
                </a:lnTo>
                <a:lnTo>
                  <a:pt x="370314" y="1683426"/>
                </a:lnTo>
                <a:lnTo>
                  <a:pt x="438243" y="1712989"/>
                </a:lnTo>
                <a:lnTo>
                  <a:pt x="509819" y="1732570"/>
                </a:lnTo>
                <a:lnTo>
                  <a:pt x="584470" y="1742298"/>
                </a:lnTo>
                <a:lnTo>
                  <a:pt x="622768" y="1743508"/>
                </a:lnTo>
                <a:lnTo>
                  <a:pt x="3952446" y="1743508"/>
                </a:lnTo>
                <a:lnTo>
                  <a:pt x="3930853" y="1748599"/>
                </a:lnTo>
                <a:lnTo>
                  <a:pt x="3892884" y="1754843"/>
                </a:lnTo>
                <a:lnTo>
                  <a:pt x="3854199" y="1758579"/>
                </a:lnTo>
                <a:lnTo>
                  <a:pt x="3814873" y="1759821"/>
                </a:lnTo>
                <a:close/>
              </a:path>
              <a:path w="4437380" h="1760220">
                <a:moveTo>
                  <a:pt x="3952446" y="1743508"/>
                </a:moveTo>
                <a:lnTo>
                  <a:pt x="3814873" y="1743508"/>
                </a:lnTo>
                <a:lnTo>
                  <a:pt x="3853171" y="1742298"/>
                </a:lnTo>
                <a:lnTo>
                  <a:pt x="3890845" y="1738657"/>
                </a:lnTo>
                <a:lnTo>
                  <a:pt x="3964030" y="1724019"/>
                </a:lnTo>
                <a:lnTo>
                  <a:pt x="4033854" y="1699464"/>
                </a:lnTo>
                <a:lnTo>
                  <a:pt x="4099745" y="1664861"/>
                </a:lnTo>
                <a:lnTo>
                  <a:pt x="4161131" y="1620082"/>
                </a:lnTo>
                <a:lnTo>
                  <a:pt x="4189956" y="1593835"/>
                </a:lnTo>
                <a:lnTo>
                  <a:pt x="4217439" y="1564996"/>
                </a:lnTo>
                <a:lnTo>
                  <a:pt x="4243510" y="1533548"/>
                </a:lnTo>
                <a:lnTo>
                  <a:pt x="4268097" y="1499474"/>
                </a:lnTo>
                <a:lnTo>
                  <a:pt x="4291128" y="1462758"/>
                </a:lnTo>
                <a:lnTo>
                  <a:pt x="4312532" y="1423385"/>
                </a:lnTo>
                <a:lnTo>
                  <a:pt x="4332237" y="1381338"/>
                </a:lnTo>
                <a:lnTo>
                  <a:pt x="4350172" y="1336601"/>
                </a:lnTo>
                <a:lnTo>
                  <a:pt x="4366265" y="1289158"/>
                </a:lnTo>
                <a:lnTo>
                  <a:pt x="4380444" y="1238991"/>
                </a:lnTo>
                <a:lnTo>
                  <a:pt x="4392638" y="1186086"/>
                </a:lnTo>
                <a:lnTo>
                  <a:pt x="4402776" y="1130426"/>
                </a:lnTo>
                <a:lnTo>
                  <a:pt x="4410785" y="1071995"/>
                </a:lnTo>
                <a:lnTo>
                  <a:pt x="4416594" y="1010776"/>
                </a:lnTo>
                <a:lnTo>
                  <a:pt x="4420133" y="946753"/>
                </a:lnTo>
                <a:lnTo>
                  <a:pt x="4421328" y="879910"/>
                </a:lnTo>
                <a:lnTo>
                  <a:pt x="4420133" y="813068"/>
                </a:lnTo>
                <a:lnTo>
                  <a:pt x="4416594" y="749045"/>
                </a:lnTo>
                <a:lnTo>
                  <a:pt x="4410785" y="687826"/>
                </a:lnTo>
                <a:lnTo>
                  <a:pt x="4402776" y="629395"/>
                </a:lnTo>
                <a:lnTo>
                  <a:pt x="4392638" y="573735"/>
                </a:lnTo>
                <a:lnTo>
                  <a:pt x="4380444" y="520830"/>
                </a:lnTo>
                <a:lnTo>
                  <a:pt x="4366265" y="470663"/>
                </a:lnTo>
                <a:lnTo>
                  <a:pt x="4350172" y="423220"/>
                </a:lnTo>
                <a:lnTo>
                  <a:pt x="4332237" y="378482"/>
                </a:lnTo>
                <a:lnTo>
                  <a:pt x="4312532" y="336435"/>
                </a:lnTo>
                <a:lnTo>
                  <a:pt x="4291128" y="297062"/>
                </a:lnTo>
                <a:lnTo>
                  <a:pt x="4268097" y="260347"/>
                </a:lnTo>
                <a:lnTo>
                  <a:pt x="4243510" y="226273"/>
                </a:lnTo>
                <a:lnTo>
                  <a:pt x="4217439" y="194825"/>
                </a:lnTo>
                <a:lnTo>
                  <a:pt x="4189956" y="165985"/>
                </a:lnTo>
                <a:lnTo>
                  <a:pt x="4161131" y="139739"/>
                </a:lnTo>
                <a:lnTo>
                  <a:pt x="4131037" y="116069"/>
                </a:lnTo>
                <a:lnTo>
                  <a:pt x="4067327" y="76394"/>
                </a:lnTo>
                <a:lnTo>
                  <a:pt x="3999398" y="46832"/>
                </a:lnTo>
                <a:lnTo>
                  <a:pt x="3927822" y="27251"/>
                </a:lnTo>
                <a:lnTo>
                  <a:pt x="3853171" y="17523"/>
                </a:lnTo>
                <a:lnTo>
                  <a:pt x="3814873" y="16313"/>
                </a:lnTo>
                <a:lnTo>
                  <a:pt x="3952445" y="16313"/>
                </a:lnTo>
                <a:lnTo>
                  <a:pt x="4004352" y="31292"/>
                </a:lnTo>
                <a:lnTo>
                  <a:pt x="4074107" y="61566"/>
                </a:lnTo>
                <a:lnTo>
                  <a:pt x="4107397" y="80565"/>
                </a:lnTo>
                <a:lnTo>
                  <a:pt x="4139531" y="102158"/>
                </a:lnTo>
                <a:lnTo>
                  <a:pt x="4170435" y="126358"/>
                </a:lnTo>
                <a:lnTo>
                  <a:pt x="4200035" y="153181"/>
                </a:lnTo>
                <a:lnTo>
                  <a:pt x="4228259" y="182641"/>
                </a:lnTo>
                <a:lnTo>
                  <a:pt x="4255031" y="214752"/>
                </a:lnTo>
                <a:lnTo>
                  <a:pt x="4280280" y="249528"/>
                </a:lnTo>
                <a:lnTo>
                  <a:pt x="4303932" y="286983"/>
                </a:lnTo>
                <a:lnTo>
                  <a:pt x="4325912" y="327131"/>
                </a:lnTo>
                <a:lnTo>
                  <a:pt x="4346148" y="369988"/>
                </a:lnTo>
                <a:lnTo>
                  <a:pt x="4364566" y="415567"/>
                </a:lnTo>
                <a:lnTo>
                  <a:pt x="4381093" y="463882"/>
                </a:lnTo>
                <a:lnTo>
                  <a:pt x="4395654" y="514949"/>
                </a:lnTo>
                <a:lnTo>
                  <a:pt x="4408177" y="568780"/>
                </a:lnTo>
                <a:lnTo>
                  <a:pt x="4418588" y="625390"/>
                </a:lnTo>
                <a:lnTo>
                  <a:pt x="4426813" y="684794"/>
                </a:lnTo>
                <a:lnTo>
                  <a:pt x="4432780" y="747006"/>
                </a:lnTo>
                <a:lnTo>
                  <a:pt x="4436413" y="812040"/>
                </a:lnTo>
                <a:lnTo>
                  <a:pt x="4437280" y="859934"/>
                </a:lnTo>
                <a:lnTo>
                  <a:pt x="4437280" y="899887"/>
                </a:lnTo>
                <a:lnTo>
                  <a:pt x="4436413" y="947781"/>
                </a:lnTo>
                <a:lnTo>
                  <a:pt x="4432780" y="1012815"/>
                </a:lnTo>
                <a:lnTo>
                  <a:pt x="4426813" y="1075027"/>
                </a:lnTo>
                <a:lnTo>
                  <a:pt x="4418588" y="1134431"/>
                </a:lnTo>
                <a:lnTo>
                  <a:pt x="4408177" y="1191041"/>
                </a:lnTo>
                <a:lnTo>
                  <a:pt x="4395654" y="1244872"/>
                </a:lnTo>
                <a:lnTo>
                  <a:pt x="4381093" y="1295938"/>
                </a:lnTo>
                <a:lnTo>
                  <a:pt x="4364566" y="1344254"/>
                </a:lnTo>
                <a:lnTo>
                  <a:pt x="4346148" y="1389833"/>
                </a:lnTo>
                <a:lnTo>
                  <a:pt x="4325912" y="1432689"/>
                </a:lnTo>
                <a:lnTo>
                  <a:pt x="4303932" y="1472838"/>
                </a:lnTo>
                <a:lnTo>
                  <a:pt x="4280280" y="1510293"/>
                </a:lnTo>
                <a:lnTo>
                  <a:pt x="4255031" y="1545069"/>
                </a:lnTo>
                <a:lnTo>
                  <a:pt x="4228259" y="1577180"/>
                </a:lnTo>
                <a:lnTo>
                  <a:pt x="4200035" y="1606639"/>
                </a:lnTo>
                <a:lnTo>
                  <a:pt x="4170435" y="1633462"/>
                </a:lnTo>
                <a:lnTo>
                  <a:pt x="4139531" y="1657663"/>
                </a:lnTo>
                <a:lnTo>
                  <a:pt x="4107397" y="1679256"/>
                </a:lnTo>
                <a:lnTo>
                  <a:pt x="4074107" y="1698255"/>
                </a:lnTo>
                <a:lnTo>
                  <a:pt x="4004352" y="1728529"/>
                </a:lnTo>
                <a:lnTo>
                  <a:pt x="3968034" y="1739832"/>
                </a:lnTo>
                <a:lnTo>
                  <a:pt x="3952446" y="1743508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5118" y="1057011"/>
            <a:ext cx="35604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Dilia</a:t>
            </a:r>
            <a:r>
              <a:rPr dirty="0" spc="-170"/>
              <a:t> </a:t>
            </a:r>
            <a:r>
              <a:rPr dirty="0" spc="210"/>
              <a:t>Fadilah</a:t>
            </a:r>
            <a:r>
              <a:rPr dirty="0" spc="-170"/>
              <a:t> </a:t>
            </a:r>
            <a:r>
              <a:rPr dirty="0" spc="85"/>
              <a:t>(User</a:t>
            </a:r>
            <a:r>
              <a:rPr dirty="0" spc="-170"/>
              <a:t> </a:t>
            </a:r>
            <a:r>
              <a:rPr dirty="0" spc="-280"/>
              <a:t>1)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7461" y="1742914"/>
            <a:ext cx="4762499" cy="6381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85085" y="3634575"/>
            <a:ext cx="5400040" cy="522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0" marR="5080">
              <a:lnSpc>
                <a:spcPct val="125000"/>
              </a:lnSpc>
              <a:spcBef>
                <a:spcPts val="95"/>
              </a:spcBef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User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5">
                <a:solidFill>
                  <a:srgbClr val="E4E4E4"/>
                </a:solidFill>
                <a:latin typeface="Tahoma"/>
                <a:cs typeface="Tahoma"/>
              </a:rPr>
              <a:t>explore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14">
                <a:solidFill>
                  <a:srgbClr val="E4E4E4"/>
                </a:solidFill>
                <a:latin typeface="Tahoma"/>
                <a:cs typeface="Tahoma"/>
              </a:rPr>
              <a:t>fitur-fitur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 </a:t>
            </a: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tersedia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pada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website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YA-HOODIE.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Fitur </a:t>
            </a:r>
            <a:r>
              <a:rPr dirty="0" sz="2100" spc="-64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di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testing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meliputi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-29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558925" indent="-148272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558925" algn="l"/>
                <a:tab pos="1559560" algn="l"/>
              </a:tabLst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Registrasi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842135" indent="-18205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842135" algn="l"/>
                <a:tab pos="1842770" algn="l"/>
              </a:tabLst>
            </a:pP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Login</a:t>
            </a:r>
            <a:r>
              <a:rPr dirty="0" sz="21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287780" indent="-12528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287780" algn="l"/>
                <a:tab pos="128841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halaman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utama.</a:t>
            </a:r>
            <a:endParaRPr sz="2100">
              <a:latin typeface="Tahoma"/>
              <a:cs typeface="Tahoma"/>
            </a:endParaRPr>
          </a:p>
          <a:p>
            <a:pPr marL="497205" indent="-4781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0">
                <a:solidFill>
                  <a:srgbClr val="E4E4E4"/>
                </a:solidFill>
                <a:latin typeface="Tahoma"/>
                <a:cs typeface="Tahoma"/>
              </a:rPr>
              <a:t>daftar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produk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tersedia.</a:t>
            </a:r>
            <a:endParaRPr sz="2100">
              <a:latin typeface="Tahoma"/>
              <a:cs typeface="Tahoma"/>
            </a:endParaRPr>
          </a:p>
          <a:p>
            <a:pPr marL="712470" indent="-6877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712470" algn="l"/>
                <a:tab pos="713105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35">
                <a:solidFill>
                  <a:srgbClr val="E4E4E4"/>
                </a:solidFill>
                <a:latin typeface="Tahoma"/>
                <a:cs typeface="Tahoma"/>
              </a:rPr>
              <a:t>minimal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2413635">
              <a:lnSpc>
                <a:spcPct val="100000"/>
              </a:lnSpc>
              <a:spcBef>
                <a:spcPts val="630"/>
              </a:spcBef>
            </a:pP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produk.</a:t>
            </a:r>
            <a:endParaRPr sz="2100">
              <a:latin typeface="Tahoma"/>
              <a:cs typeface="Tahoma"/>
            </a:endParaRPr>
          </a:p>
          <a:p>
            <a:pPr marL="789305" indent="-77470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789305" algn="l"/>
                <a:tab pos="789940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checkout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20">
                <a:solidFill>
                  <a:srgbClr val="E4E4E4"/>
                </a:solidFill>
                <a:latin typeface="Tahoma"/>
                <a:cs typeface="Tahoma"/>
              </a:rPr>
              <a:t>keranjang.</a:t>
            </a:r>
            <a:endParaRPr sz="2100">
              <a:latin typeface="Tahoma"/>
              <a:cs typeface="Tahoma"/>
            </a:endParaRPr>
          </a:p>
          <a:p>
            <a:pPr marL="1289685" indent="-126301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289685" algn="l"/>
                <a:tab pos="1290320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nota</a:t>
            </a:r>
            <a:r>
              <a:rPr dirty="0" sz="21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pembelian.</a:t>
            </a:r>
            <a:endParaRPr sz="2100">
              <a:latin typeface="Tahoma"/>
              <a:cs typeface="Tahoma"/>
            </a:endParaRPr>
          </a:p>
          <a:p>
            <a:pPr marL="1101090" indent="-108902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101090" algn="l"/>
                <a:tab pos="110172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5">
                <a:solidFill>
                  <a:srgbClr val="E4E4E4"/>
                </a:solidFill>
                <a:latin typeface="Tahoma"/>
                <a:cs typeface="Tahoma"/>
              </a:rPr>
              <a:t>riwayat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pembelian.</a:t>
            </a:r>
            <a:endParaRPr sz="2100">
              <a:latin typeface="Tahoma"/>
              <a:cs typeface="Tahoma"/>
            </a:endParaRPr>
          </a:p>
          <a:p>
            <a:pPr marL="1742439" indent="-17278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742439" algn="l"/>
                <a:tab pos="1743075" algn="l"/>
              </a:tabLst>
            </a:pP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Logout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5178" y="410727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8" y="1235946"/>
                </a:lnTo>
                <a:lnTo>
                  <a:pt x="574169" y="1234070"/>
                </a:lnTo>
                <a:lnTo>
                  <a:pt x="526582" y="1228535"/>
                </a:lnTo>
                <a:lnTo>
                  <a:pt x="480144" y="1219484"/>
                </a:lnTo>
                <a:lnTo>
                  <a:pt x="434997" y="1207060"/>
                </a:lnTo>
                <a:lnTo>
                  <a:pt x="391278" y="1191406"/>
                </a:lnTo>
                <a:lnTo>
                  <a:pt x="349128" y="1172664"/>
                </a:lnTo>
                <a:lnTo>
                  <a:pt x="308687" y="1150976"/>
                </a:lnTo>
                <a:lnTo>
                  <a:pt x="270093" y="1126486"/>
                </a:lnTo>
                <a:lnTo>
                  <a:pt x="233487" y="1099337"/>
                </a:lnTo>
                <a:lnTo>
                  <a:pt x="199007" y="1069669"/>
                </a:lnTo>
                <a:lnTo>
                  <a:pt x="166794" y="1037627"/>
                </a:lnTo>
                <a:lnTo>
                  <a:pt x="136986" y="1003353"/>
                </a:lnTo>
                <a:lnTo>
                  <a:pt x="109724" y="966990"/>
                </a:lnTo>
                <a:lnTo>
                  <a:pt x="85146" y="928679"/>
                </a:lnTo>
                <a:lnTo>
                  <a:pt x="63393" y="888564"/>
                </a:lnTo>
                <a:lnTo>
                  <a:pt x="44604" y="846788"/>
                </a:lnTo>
                <a:lnTo>
                  <a:pt x="28918" y="803492"/>
                </a:lnTo>
                <a:lnTo>
                  <a:pt x="16475" y="758821"/>
                </a:lnTo>
                <a:lnTo>
                  <a:pt x="7415" y="712915"/>
                </a:lnTo>
                <a:lnTo>
                  <a:pt x="1876" y="665918"/>
                </a:lnTo>
                <a:lnTo>
                  <a:pt x="0" y="617973"/>
                </a:lnTo>
                <a:lnTo>
                  <a:pt x="1876" y="570028"/>
                </a:lnTo>
                <a:lnTo>
                  <a:pt x="7415" y="523031"/>
                </a:lnTo>
                <a:lnTo>
                  <a:pt x="16475" y="477125"/>
                </a:lnTo>
                <a:lnTo>
                  <a:pt x="28918" y="432453"/>
                </a:lnTo>
                <a:lnTo>
                  <a:pt x="44604" y="389158"/>
                </a:lnTo>
                <a:lnTo>
                  <a:pt x="63393" y="347382"/>
                </a:lnTo>
                <a:lnTo>
                  <a:pt x="85146" y="307267"/>
                </a:lnTo>
                <a:lnTo>
                  <a:pt x="109724" y="268956"/>
                </a:lnTo>
                <a:lnTo>
                  <a:pt x="136986" y="232593"/>
                </a:lnTo>
                <a:lnTo>
                  <a:pt x="166794" y="198319"/>
                </a:lnTo>
                <a:lnTo>
                  <a:pt x="199007" y="166277"/>
                </a:lnTo>
                <a:lnTo>
                  <a:pt x="233487" y="136609"/>
                </a:lnTo>
                <a:lnTo>
                  <a:pt x="270093" y="109459"/>
                </a:lnTo>
                <a:lnTo>
                  <a:pt x="308687" y="84969"/>
                </a:lnTo>
                <a:lnTo>
                  <a:pt x="349128" y="63282"/>
                </a:lnTo>
                <a:lnTo>
                  <a:pt x="391278" y="44540"/>
                </a:lnTo>
                <a:lnTo>
                  <a:pt x="434997" y="28886"/>
                </a:lnTo>
                <a:lnTo>
                  <a:pt x="480144" y="16462"/>
                </a:lnTo>
                <a:lnTo>
                  <a:pt x="526582" y="7411"/>
                </a:lnTo>
                <a:lnTo>
                  <a:pt x="574169" y="1876"/>
                </a:lnTo>
                <a:lnTo>
                  <a:pt x="622768" y="0"/>
                </a:lnTo>
                <a:lnTo>
                  <a:pt x="3814872" y="0"/>
                </a:lnTo>
                <a:lnTo>
                  <a:pt x="3863470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8" y="16313"/>
                </a:lnTo>
                <a:lnTo>
                  <a:pt x="575439" y="18140"/>
                </a:lnTo>
                <a:lnTo>
                  <a:pt x="529096" y="23530"/>
                </a:lnTo>
                <a:lnTo>
                  <a:pt x="483873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4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4" y="242780"/>
                </a:lnTo>
                <a:lnTo>
                  <a:pt x="123157" y="278185"/>
                </a:lnTo>
                <a:lnTo>
                  <a:pt x="99225" y="315484"/>
                </a:lnTo>
                <a:lnTo>
                  <a:pt x="78042" y="354540"/>
                </a:lnTo>
                <a:lnTo>
                  <a:pt x="59746" y="395212"/>
                </a:lnTo>
                <a:lnTo>
                  <a:pt x="44472" y="437364"/>
                </a:lnTo>
                <a:lnTo>
                  <a:pt x="32356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8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6" y="755092"/>
                </a:lnTo>
                <a:lnTo>
                  <a:pt x="44472" y="798582"/>
                </a:lnTo>
                <a:lnTo>
                  <a:pt x="59746" y="840733"/>
                </a:lnTo>
                <a:lnTo>
                  <a:pt x="78042" y="881406"/>
                </a:lnTo>
                <a:lnTo>
                  <a:pt x="99225" y="920462"/>
                </a:lnTo>
                <a:lnTo>
                  <a:pt x="123157" y="957761"/>
                </a:lnTo>
                <a:lnTo>
                  <a:pt x="149704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4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3" y="1203603"/>
                </a:lnTo>
                <a:lnTo>
                  <a:pt x="529096" y="1212416"/>
                </a:lnTo>
                <a:lnTo>
                  <a:pt x="575439" y="1217805"/>
                </a:lnTo>
                <a:lnTo>
                  <a:pt x="622768" y="1219633"/>
                </a:lnTo>
                <a:lnTo>
                  <a:pt x="3956731" y="1219633"/>
                </a:lnTo>
                <a:lnTo>
                  <a:pt x="3911058" y="1228535"/>
                </a:lnTo>
                <a:lnTo>
                  <a:pt x="3863470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6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5" y="1136898"/>
                </a:lnTo>
                <a:lnTo>
                  <a:pt x="4158318" y="1113053"/>
                </a:lnTo>
                <a:lnTo>
                  <a:pt x="4193965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5" y="920462"/>
                </a:lnTo>
                <a:lnTo>
                  <a:pt x="4359597" y="881406"/>
                </a:lnTo>
                <a:lnTo>
                  <a:pt x="4377893" y="840733"/>
                </a:lnTo>
                <a:lnTo>
                  <a:pt x="4393167" y="798582"/>
                </a:lnTo>
                <a:lnTo>
                  <a:pt x="4405284" y="755092"/>
                </a:lnTo>
                <a:lnTo>
                  <a:pt x="4414106" y="710401"/>
                </a:lnTo>
                <a:lnTo>
                  <a:pt x="4419499" y="664648"/>
                </a:lnTo>
                <a:lnTo>
                  <a:pt x="4421327" y="617973"/>
                </a:lnTo>
                <a:lnTo>
                  <a:pt x="4419499" y="571298"/>
                </a:lnTo>
                <a:lnTo>
                  <a:pt x="4414106" y="525545"/>
                </a:lnTo>
                <a:lnTo>
                  <a:pt x="4405284" y="480854"/>
                </a:lnTo>
                <a:lnTo>
                  <a:pt x="4393167" y="437364"/>
                </a:lnTo>
                <a:lnTo>
                  <a:pt x="4377893" y="395212"/>
                </a:lnTo>
                <a:lnTo>
                  <a:pt x="4359597" y="354540"/>
                </a:lnTo>
                <a:lnTo>
                  <a:pt x="4338415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5" y="149327"/>
                </a:lnTo>
                <a:lnTo>
                  <a:pt x="4158318" y="122892"/>
                </a:lnTo>
                <a:lnTo>
                  <a:pt x="4120735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6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1" y="44540"/>
                </a:lnTo>
                <a:lnTo>
                  <a:pt x="4088511" y="63282"/>
                </a:lnTo>
                <a:lnTo>
                  <a:pt x="4128952" y="84969"/>
                </a:lnTo>
                <a:lnTo>
                  <a:pt x="4167546" y="109459"/>
                </a:lnTo>
                <a:lnTo>
                  <a:pt x="4204153" y="136609"/>
                </a:lnTo>
                <a:lnTo>
                  <a:pt x="4238632" y="166277"/>
                </a:lnTo>
                <a:lnTo>
                  <a:pt x="4270846" y="198319"/>
                </a:lnTo>
                <a:lnTo>
                  <a:pt x="4300653" y="232593"/>
                </a:lnTo>
                <a:lnTo>
                  <a:pt x="4327915" y="268956"/>
                </a:lnTo>
                <a:lnTo>
                  <a:pt x="4352493" y="307267"/>
                </a:lnTo>
                <a:lnTo>
                  <a:pt x="4374246" y="347382"/>
                </a:lnTo>
                <a:lnTo>
                  <a:pt x="4393035" y="389158"/>
                </a:lnTo>
                <a:lnTo>
                  <a:pt x="4408721" y="432453"/>
                </a:lnTo>
                <a:lnTo>
                  <a:pt x="4421164" y="477125"/>
                </a:lnTo>
                <a:lnTo>
                  <a:pt x="4430224" y="523031"/>
                </a:lnTo>
                <a:lnTo>
                  <a:pt x="4435763" y="570028"/>
                </a:lnTo>
                <a:lnTo>
                  <a:pt x="4437279" y="608751"/>
                </a:lnTo>
                <a:lnTo>
                  <a:pt x="4437279" y="627195"/>
                </a:lnTo>
                <a:lnTo>
                  <a:pt x="4435763" y="665918"/>
                </a:lnTo>
                <a:lnTo>
                  <a:pt x="4430224" y="712915"/>
                </a:lnTo>
                <a:lnTo>
                  <a:pt x="4421164" y="758821"/>
                </a:lnTo>
                <a:lnTo>
                  <a:pt x="4408721" y="803492"/>
                </a:lnTo>
                <a:lnTo>
                  <a:pt x="4393035" y="846788"/>
                </a:lnTo>
                <a:lnTo>
                  <a:pt x="4374246" y="888564"/>
                </a:lnTo>
                <a:lnTo>
                  <a:pt x="4352493" y="928679"/>
                </a:lnTo>
                <a:lnTo>
                  <a:pt x="4327915" y="966990"/>
                </a:lnTo>
                <a:lnTo>
                  <a:pt x="4300653" y="1003353"/>
                </a:lnTo>
                <a:lnTo>
                  <a:pt x="4270846" y="1037627"/>
                </a:lnTo>
                <a:lnTo>
                  <a:pt x="4238632" y="1069669"/>
                </a:lnTo>
                <a:lnTo>
                  <a:pt x="4204153" y="1099337"/>
                </a:lnTo>
                <a:lnTo>
                  <a:pt x="4167546" y="1126486"/>
                </a:lnTo>
                <a:lnTo>
                  <a:pt x="4128952" y="1150976"/>
                </a:lnTo>
                <a:lnTo>
                  <a:pt x="4088511" y="1172664"/>
                </a:lnTo>
                <a:lnTo>
                  <a:pt x="4046361" y="1191406"/>
                </a:lnTo>
                <a:lnTo>
                  <a:pt x="4002643" y="1207060"/>
                </a:lnTo>
                <a:lnTo>
                  <a:pt x="3957495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6768" y="798541"/>
            <a:ext cx="22948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445"/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1411" y="4752796"/>
            <a:ext cx="11868149" cy="2857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01664" y="2148811"/>
            <a:ext cx="3684904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8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9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80">
                <a:solidFill>
                  <a:srgbClr val="E4E4E4"/>
                </a:solidFill>
                <a:latin typeface="Tahoma"/>
                <a:cs typeface="Tahoma"/>
              </a:rPr>
              <a:t>) 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Algoritma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cekloginAdmin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7893" y="1305636"/>
            <a:ext cx="6704965" cy="1236345"/>
          </a:xfrm>
          <a:custGeom>
            <a:avLst/>
            <a:gdLst/>
            <a:ahLst/>
            <a:cxnLst/>
            <a:rect l="l" t="t" r="r" b="b"/>
            <a:pathLst>
              <a:path w="6704965" h="1236345">
                <a:moveTo>
                  <a:pt x="6082667" y="1235946"/>
                </a:moveTo>
                <a:lnTo>
                  <a:pt x="622768" y="1235946"/>
                </a:lnTo>
                <a:lnTo>
                  <a:pt x="574170" y="1234069"/>
                </a:lnTo>
                <a:lnTo>
                  <a:pt x="526583" y="1228534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3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8" y="1099336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0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7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1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2"/>
                </a:lnTo>
                <a:lnTo>
                  <a:pt x="166794" y="198318"/>
                </a:lnTo>
                <a:lnTo>
                  <a:pt x="199008" y="166276"/>
                </a:lnTo>
                <a:lnTo>
                  <a:pt x="233488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3" y="0"/>
                </a:lnTo>
                <a:lnTo>
                  <a:pt x="6082673" y="0"/>
                </a:lnTo>
                <a:lnTo>
                  <a:pt x="6131266" y="1876"/>
                </a:lnTo>
                <a:lnTo>
                  <a:pt x="6178853" y="7411"/>
                </a:lnTo>
                <a:lnTo>
                  <a:pt x="6224526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2"/>
                </a:lnTo>
                <a:lnTo>
                  <a:pt x="439908" y="44439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2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8" y="278184"/>
                </a:lnTo>
                <a:lnTo>
                  <a:pt x="99225" y="315484"/>
                </a:lnTo>
                <a:lnTo>
                  <a:pt x="78043" y="354539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7"/>
                </a:lnTo>
                <a:lnTo>
                  <a:pt x="16313" y="61797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8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3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6224527" y="1219633"/>
                </a:lnTo>
                <a:lnTo>
                  <a:pt x="6178853" y="1228534"/>
                </a:lnTo>
                <a:lnTo>
                  <a:pt x="6131266" y="1234069"/>
                </a:lnTo>
                <a:lnTo>
                  <a:pt x="6082667" y="1235946"/>
                </a:lnTo>
                <a:close/>
              </a:path>
              <a:path w="6704965" h="1236345">
                <a:moveTo>
                  <a:pt x="6224527" y="1219633"/>
                </a:moveTo>
                <a:lnTo>
                  <a:pt x="6082667" y="1219633"/>
                </a:lnTo>
                <a:lnTo>
                  <a:pt x="6129995" y="1217805"/>
                </a:lnTo>
                <a:lnTo>
                  <a:pt x="6176339" y="1212416"/>
                </a:lnTo>
                <a:lnTo>
                  <a:pt x="6221562" y="1203603"/>
                </a:lnTo>
                <a:lnTo>
                  <a:pt x="6265528" y="1191506"/>
                </a:lnTo>
                <a:lnTo>
                  <a:pt x="6308102" y="1176263"/>
                </a:lnTo>
                <a:lnTo>
                  <a:pt x="6349148" y="1158015"/>
                </a:lnTo>
                <a:lnTo>
                  <a:pt x="6388531" y="1136898"/>
                </a:lnTo>
                <a:lnTo>
                  <a:pt x="6426113" y="1113053"/>
                </a:lnTo>
                <a:lnTo>
                  <a:pt x="6461760" y="1086618"/>
                </a:lnTo>
                <a:lnTo>
                  <a:pt x="6495336" y="1057733"/>
                </a:lnTo>
                <a:lnTo>
                  <a:pt x="6526705" y="1026536"/>
                </a:lnTo>
                <a:lnTo>
                  <a:pt x="6555731" y="993165"/>
                </a:lnTo>
                <a:lnTo>
                  <a:pt x="6582278" y="957761"/>
                </a:lnTo>
                <a:lnTo>
                  <a:pt x="6606210" y="920462"/>
                </a:lnTo>
                <a:lnTo>
                  <a:pt x="6627393" y="881406"/>
                </a:lnTo>
                <a:lnTo>
                  <a:pt x="6645689" y="840733"/>
                </a:lnTo>
                <a:lnTo>
                  <a:pt x="6660963" y="798582"/>
                </a:lnTo>
                <a:lnTo>
                  <a:pt x="6673079" y="755092"/>
                </a:lnTo>
                <a:lnTo>
                  <a:pt x="6681901" y="710401"/>
                </a:lnTo>
                <a:lnTo>
                  <a:pt x="6687294" y="664648"/>
                </a:lnTo>
                <a:lnTo>
                  <a:pt x="6689122" y="617973"/>
                </a:lnTo>
                <a:lnTo>
                  <a:pt x="6687294" y="571297"/>
                </a:lnTo>
                <a:lnTo>
                  <a:pt x="6681901" y="525545"/>
                </a:lnTo>
                <a:lnTo>
                  <a:pt x="6673079" y="480854"/>
                </a:lnTo>
                <a:lnTo>
                  <a:pt x="6660963" y="437363"/>
                </a:lnTo>
                <a:lnTo>
                  <a:pt x="6645689" y="395212"/>
                </a:lnTo>
                <a:lnTo>
                  <a:pt x="6627393" y="354539"/>
                </a:lnTo>
                <a:lnTo>
                  <a:pt x="6606210" y="315484"/>
                </a:lnTo>
                <a:lnTo>
                  <a:pt x="6582278" y="278184"/>
                </a:lnTo>
                <a:lnTo>
                  <a:pt x="6555731" y="242780"/>
                </a:lnTo>
                <a:lnTo>
                  <a:pt x="6526705" y="209410"/>
                </a:lnTo>
                <a:lnTo>
                  <a:pt x="6495336" y="178212"/>
                </a:lnTo>
                <a:lnTo>
                  <a:pt x="6461760" y="149327"/>
                </a:lnTo>
                <a:lnTo>
                  <a:pt x="6426113" y="122892"/>
                </a:lnTo>
                <a:lnTo>
                  <a:pt x="6388531" y="99047"/>
                </a:lnTo>
                <a:lnTo>
                  <a:pt x="6349148" y="77931"/>
                </a:lnTo>
                <a:lnTo>
                  <a:pt x="6308102" y="59682"/>
                </a:lnTo>
                <a:lnTo>
                  <a:pt x="6265528" y="44439"/>
                </a:lnTo>
                <a:lnTo>
                  <a:pt x="6221562" y="32342"/>
                </a:lnTo>
                <a:lnTo>
                  <a:pt x="6176339" y="23530"/>
                </a:lnTo>
                <a:lnTo>
                  <a:pt x="6129995" y="18140"/>
                </a:lnTo>
                <a:lnTo>
                  <a:pt x="6082667" y="16313"/>
                </a:lnTo>
                <a:lnTo>
                  <a:pt x="6224526" y="16313"/>
                </a:lnTo>
                <a:lnTo>
                  <a:pt x="6270438" y="28886"/>
                </a:lnTo>
                <a:lnTo>
                  <a:pt x="6314157" y="44540"/>
                </a:lnTo>
                <a:lnTo>
                  <a:pt x="6356307" y="63282"/>
                </a:lnTo>
                <a:lnTo>
                  <a:pt x="6396748" y="84969"/>
                </a:lnTo>
                <a:lnTo>
                  <a:pt x="6435342" y="109459"/>
                </a:lnTo>
                <a:lnTo>
                  <a:pt x="6471948" y="136609"/>
                </a:lnTo>
                <a:lnTo>
                  <a:pt x="6506428" y="166276"/>
                </a:lnTo>
                <a:lnTo>
                  <a:pt x="6538641" y="198318"/>
                </a:lnTo>
                <a:lnTo>
                  <a:pt x="6568449" y="232592"/>
                </a:lnTo>
                <a:lnTo>
                  <a:pt x="6595711" y="268956"/>
                </a:lnTo>
                <a:lnTo>
                  <a:pt x="6620289" y="307267"/>
                </a:lnTo>
                <a:lnTo>
                  <a:pt x="6642042" y="347381"/>
                </a:lnTo>
                <a:lnTo>
                  <a:pt x="6660831" y="389158"/>
                </a:lnTo>
                <a:lnTo>
                  <a:pt x="6676517" y="432453"/>
                </a:lnTo>
                <a:lnTo>
                  <a:pt x="6688960" y="477125"/>
                </a:lnTo>
                <a:lnTo>
                  <a:pt x="6698020" y="523031"/>
                </a:lnTo>
                <a:lnTo>
                  <a:pt x="6703559" y="570027"/>
                </a:lnTo>
                <a:lnTo>
                  <a:pt x="6704860" y="603264"/>
                </a:lnTo>
                <a:lnTo>
                  <a:pt x="6704860" y="632681"/>
                </a:lnTo>
                <a:lnTo>
                  <a:pt x="6698020" y="712915"/>
                </a:lnTo>
                <a:lnTo>
                  <a:pt x="6688960" y="758820"/>
                </a:lnTo>
                <a:lnTo>
                  <a:pt x="6676517" y="803492"/>
                </a:lnTo>
                <a:lnTo>
                  <a:pt x="6660831" y="846788"/>
                </a:lnTo>
                <a:lnTo>
                  <a:pt x="6642042" y="888564"/>
                </a:lnTo>
                <a:lnTo>
                  <a:pt x="6620289" y="928679"/>
                </a:lnTo>
                <a:lnTo>
                  <a:pt x="6595711" y="966989"/>
                </a:lnTo>
                <a:lnTo>
                  <a:pt x="6568449" y="1003353"/>
                </a:lnTo>
                <a:lnTo>
                  <a:pt x="6538641" y="1037627"/>
                </a:lnTo>
                <a:lnTo>
                  <a:pt x="6506428" y="1069669"/>
                </a:lnTo>
                <a:lnTo>
                  <a:pt x="6471948" y="1099336"/>
                </a:lnTo>
                <a:lnTo>
                  <a:pt x="6435342" y="1126486"/>
                </a:lnTo>
                <a:lnTo>
                  <a:pt x="6396748" y="1150976"/>
                </a:lnTo>
                <a:lnTo>
                  <a:pt x="6356307" y="1172663"/>
                </a:lnTo>
                <a:lnTo>
                  <a:pt x="6314157" y="1191406"/>
                </a:lnTo>
                <a:lnTo>
                  <a:pt x="6270438" y="1207060"/>
                </a:lnTo>
                <a:lnTo>
                  <a:pt x="6225291" y="1219484"/>
                </a:lnTo>
                <a:lnTo>
                  <a:pt x="6224527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2437" y="1693450"/>
            <a:ext cx="49764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M.</a:t>
            </a:r>
            <a:r>
              <a:rPr dirty="0" spc="-160"/>
              <a:t> </a:t>
            </a:r>
            <a:r>
              <a:rPr dirty="0" spc="260"/>
              <a:t>Aziz</a:t>
            </a:r>
            <a:r>
              <a:rPr dirty="0" spc="-160"/>
              <a:t> </a:t>
            </a:r>
            <a:r>
              <a:rPr dirty="0" spc="240"/>
              <a:t>AL</a:t>
            </a:r>
            <a:r>
              <a:rPr dirty="0" spc="-155"/>
              <a:t> </a:t>
            </a:r>
            <a:r>
              <a:rPr dirty="0" spc="260"/>
              <a:t>Adro</a:t>
            </a:r>
            <a:r>
              <a:rPr dirty="0" spc="-160"/>
              <a:t> </a:t>
            </a:r>
            <a:r>
              <a:rPr dirty="0" spc="180"/>
              <a:t>Jalil</a:t>
            </a:r>
            <a:r>
              <a:rPr dirty="0" spc="-160"/>
              <a:t> </a:t>
            </a:r>
            <a:r>
              <a:rPr dirty="0" spc="85"/>
              <a:t>(User</a:t>
            </a:r>
            <a:r>
              <a:rPr dirty="0" spc="-155"/>
              <a:t> </a:t>
            </a:r>
            <a:r>
              <a:rPr dirty="0"/>
              <a:t>2)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5629" y="1923612"/>
            <a:ext cx="5086349" cy="685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8914" y="3155717"/>
            <a:ext cx="5400040" cy="522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0" marR="5080">
              <a:lnSpc>
                <a:spcPct val="125000"/>
              </a:lnSpc>
              <a:spcBef>
                <a:spcPts val="95"/>
              </a:spcBef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User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5">
                <a:solidFill>
                  <a:srgbClr val="E4E4E4"/>
                </a:solidFill>
                <a:latin typeface="Tahoma"/>
                <a:cs typeface="Tahoma"/>
              </a:rPr>
              <a:t>explore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14">
                <a:solidFill>
                  <a:srgbClr val="E4E4E4"/>
                </a:solidFill>
                <a:latin typeface="Tahoma"/>
                <a:cs typeface="Tahoma"/>
              </a:rPr>
              <a:t>fitur-fitur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 </a:t>
            </a: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tersedia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pada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website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YA-HOODIE.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Fitur </a:t>
            </a:r>
            <a:r>
              <a:rPr dirty="0" sz="2100" spc="-64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di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testing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meliputi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-29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558925" indent="-148272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558925" algn="l"/>
                <a:tab pos="1559560" algn="l"/>
              </a:tabLst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Registrasi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842135" indent="-18205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842135" algn="l"/>
                <a:tab pos="1842770" algn="l"/>
              </a:tabLst>
            </a:pP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Login</a:t>
            </a:r>
            <a:r>
              <a:rPr dirty="0" sz="21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287780" indent="-12528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287780" algn="l"/>
                <a:tab pos="128841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halaman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utama.</a:t>
            </a:r>
            <a:endParaRPr sz="2100">
              <a:latin typeface="Tahoma"/>
              <a:cs typeface="Tahoma"/>
            </a:endParaRPr>
          </a:p>
          <a:p>
            <a:pPr marL="497205" indent="-4781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0">
                <a:solidFill>
                  <a:srgbClr val="E4E4E4"/>
                </a:solidFill>
                <a:latin typeface="Tahoma"/>
                <a:cs typeface="Tahoma"/>
              </a:rPr>
              <a:t>daftar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produk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tersedia.</a:t>
            </a:r>
            <a:endParaRPr sz="2100">
              <a:latin typeface="Tahoma"/>
              <a:cs typeface="Tahoma"/>
            </a:endParaRPr>
          </a:p>
          <a:p>
            <a:pPr marL="712470" indent="-6877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712470" algn="l"/>
                <a:tab pos="713105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35">
                <a:solidFill>
                  <a:srgbClr val="E4E4E4"/>
                </a:solidFill>
                <a:latin typeface="Tahoma"/>
                <a:cs typeface="Tahoma"/>
              </a:rPr>
              <a:t>minimal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2413635">
              <a:lnSpc>
                <a:spcPct val="100000"/>
              </a:lnSpc>
              <a:spcBef>
                <a:spcPts val="630"/>
              </a:spcBef>
            </a:pP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produk.</a:t>
            </a:r>
            <a:endParaRPr sz="2100">
              <a:latin typeface="Tahoma"/>
              <a:cs typeface="Tahoma"/>
            </a:endParaRPr>
          </a:p>
          <a:p>
            <a:pPr marL="818515" indent="-80391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818515" algn="l"/>
                <a:tab pos="819150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checkout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keranjang</a:t>
            </a:r>
            <a:endParaRPr sz="2100">
              <a:latin typeface="Tahoma"/>
              <a:cs typeface="Tahoma"/>
            </a:endParaRPr>
          </a:p>
          <a:p>
            <a:pPr marL="1319530" indent="-129286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318895" algn="l"/>
                <a:tab pos="132016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nota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endParaRPr sz="2100">
              <a:latin typeface="Tahoma"/>
              <a:cs typeface="Tahoma"/>
            </a:endParaRPr>
          </a:p>
          <a:p>
            <a:pPr marL="1130300" indent="-11182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130300" algn="l"/>
                <a:tab pos="113093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5">
                <a:solidFill>
                  <a:srgbClr val="E4E4E4"/>
                </a:solidFill>
                <a:latin typeface="Tahoma"/>
                <a:cs typeface="Tahoma"/>
              </a:rPr>
              <a:t>riwayat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endParaRPr sz="2100">
              <a:latin typeface="Tahoma"/>
              <a:cs typeface="Tahoma"/>
            </a:endParaRPr>
          </a:p>
          <a:p>
            <a:pPr marL="1742439" indent="-17278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742439" algn="l"/>
                <a:tab pos="1743075" algn="l"/>
              </a:tabLst>
            </a:pP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Logout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7893" y="1305632"/>
            <a:ext cx="6704965" cy="1236345"/>
          </a:xfrm>
          <a:custGeom>
            <a:avLst/>
            <a:gdLst/>
            <a:ahLst/>
            <a:cxnLst/>
            <a:rect l="l" t="t" r="r" b="b"/>
            <a:pathLst>
              <a:path w="6704965" h="1236345">
                <a:moveTo>
                  <a:pt x="6082667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8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4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4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8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6082667" y="0"/>
                </a:lnTo>
                <a:lnTo>
                  <a:pt x="6131266" y="1876"/>
                </a:lnTo>
                <a:lnTo>
                  <a:pt x="6178853" y="7411"/>
                </a:lnTo>
                <a:lnTo>
                  <a:pt x="6224526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7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7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6224527" y="1219633"/>
                </a:lnTo>
                <a:lnTo>
                  <a:pt x="6178853" y="1228535"/>
                </a:lnTo>
                <a:lnTo>
                  <a:pt x="6131266" y="1234070"/>
                </a:lnTo>
                <a:lnTo>
                  <a:pt x="6082667" y="1235946"/>
                </a:lnTo>
                <a:close/>
              </a:path>
              <a:path w="6704965" h="1236345">
                <a:moveTo>
                  <a:pt x="6224527" y="1219633"/>
                </a:moveTo>
                <a:lnTo>
                  <a:pt x="6082667" y="1219633"/>
                </a:lnTo>
                <a:lnTo>
                  <a:pt x="6129995" y="1217805"/>
                </a:lnTo>
                <a:lnTo>
                  <a:pt x="6176339" y="1212416"/>
                </a:lnTo>
                <a:lnTo>
                  <a:pt x="6221562" y="1203603"/>
                </a:lnTo>
                <a:lnTo>
                  <a:pt x="6265528" y="1191506"/>
                </a:lnTo>
                <a:lnTo>
                  <a:pt x="6308102" y="1176264"/>
                </a:lnTo>
                <a:lnTo>
                  <a:pt x="6349148" y="1158015"/>
                </a:lnTo>
                <a:lnTo>
                  <a:pt x="6388531" y="1136898"/>
                </a:lnTo>
                <a:lnTo>
                  <a:pt x="6426113" y="1113053"/>
                </a:lnTo>
                <a:lnTo>
                  <a:pt x="6461760" y="1086619"/>
                </a:lnTo>
                <a:lnTo>
                  <a:pt x="6495336" y="1057733"/>
                </a:lnTo>
                <a:lnTo>
                  <a:pt x="6526705" y="1026536"/>
                </a:lnTo>
                <a:lnTo>
                  <a:pt x="6555731" y="993165"/>
                </a:lnTo>
                <a:lnTo>
                  <a:pt x="6582278" y="957761"/>
                </a:lnTo>
                <a:lnTo>
                  <a:pt x="6606210" y="920462"/>
                </a:lnTo>
                <a:lnTo>
                  <a:pt x="6627393" y="881406"/>
                </a:lnTo>
                <a:lnTo>
                  <a:pt x="6645689" y="840733"/>
                </a:lnTo>
                <a:lnTo>
                  <a:pt x="6660963" y="798582"/>
                </a:lnTo>
                <a:lnTo>
                  <a:pt x="6673079" y="755092"/>
                </a:lnTo>
                <a:lnTo>
                  <a:pt x="6681901" y="710401"/>
                </a:lnTo>
                <a:lnTo>
                  <a:pt x="6687294" y="664648"/>
                </a:lnTo>
                <a:lnTo>
                  <a:pt x="6689122" y="617973"/>
                </a:lnTo>
                <a:lnTo>
                  <a:pt x="6687294" y="571298"/>
                </a:lnTo>
                <a:lnTo>
                  <a:pt x="6681901" y="525545"/>
                </a:lnTo>
                <a:lnTo>
                  <a:pt x="6673079" y="480854"/>
                </a:lnTo>
                <a:lnTo>
                  <a:pt x="6660963" y="437364"/>
                </a:lnTo>
                <a:lnTo>
                  <a:pt x="6645689" y="395212"/>
                </a:lnTo>
                <a:lnTo>
                  <a:pt x="6627393" y="354540"/>
                </a:lnTo>
                <a:lnTo>
                  <a:pt x="6606210" y="315484"/>
                </a:lnTo>
                <a:lnTo>
                  <a:pt x="6582278" y="278185"/>
                </a:lnTo>
                <a:lnTo>
                  <a:pt x="6555731" y="242780"/>
                </a:lnTo>
                <a:lnTo>
                  <a:pt x="6526705" y="209410"/>
                </a:lnTo>
                <a:lnTo>
                  <a:pt x="6495336" y="178213"/>
                </a:lnTo>
                <a:lnTo>
                  <a:pt x="6461760" y="149327"/>
                </a:lnTo>
                <a:lnTo>
                  <a:pt x="6426113" y="122892"/>
                </a:lnTo>
                <a:lnTo>
                  <a:pt x="6388531" y="99047"/>
                </a:lnTo>
                <a:lnTo>
                  <a:pt x="6349148" y="77931"/>
                </a:lnTo>
                <a:lnTo>
                  <a:pt x="6308102" y="59682"/>
                </a:lnTo>
                <a:lnTo>
                  <a:pt x="6265528" y="44440"/>
                </a:lnTo>
                <a:lnTo>
                  <a:pt x="6221562" y="32343"/>
                </a:lnTo>
                <a:lnTo>
                  <a:pt x="6176339" y="23530"/>
                </a:lnTo>
                <a:lnTo>
                  <a:pt x="6129995" y="18140"/>
                </a:lnTo>
                <a:lnTo>
                  <a:pt x="6082667" y="16313"/>
                </a:lnTo>
                <a:lnTo>
                  <a:pt x="6224526" y="16313"/>
                </a:lnTo>
                <a:lnTo>
                  <a:pt x="6270438" y="28886"/>
                </a:lnTo>
                <a:lnTo>
                  <a:pt x="6314157" y="44540"/>
                </a:lnTo>
                <a:lnTo>
                  <a:pt x="6356307" y="63282"/>
                </a:lnTo>
                <a:lnTo>
                  <a:pt x="6396748" y="84969"/>
                </a:lnTo>
                <a:lnTo>
                  <a:pt x="6435342" y="109459"/>
                </a:lnTo>
                <a:lnTo>
                  <a:pt x="6471948" y="136609"/>
                </a:lnTo>
                <a:lnTo>
                  <a:pt x="6506428" y="166277"/>
                </a:lnTo>
                <a:lnTo>
                  <a:pt x="6538641" y="198319"/>
                </a:lnTo>
                <a:lnTo>
                  <a:pt x="6568449" y="232593"/>
                </a:lnTo>
                <a:lnTo>
                  <a:pt x="6595711" y="268956"/>
                </a:lnTo>
                <a:lnTo>
                  <a:pt x="6620289" y="307267"/>
                </a:lnTo>
                <a:lnTo>
                  <a:pt x="6642042" y="347382"/>
                </a:lnTo>
                <a:lnTo>
                  <a:pt x="6660831" y="389158"/>
                </a:lnTo>
                <a:lnTo>
                  <a:pt x="6676517" y="432453"/>
                </a:lnTo>
                <a:lnTo>
                  <a:pt x="6688960" y="477125"/>
                </a:lnTo>
                <a:lnTo>
                  <a:pt x="6698020" y="523031"/>
                </a:lnTo>
                <a:lnTo>
                  <a:pt x="6703559" y="570028"/>
                </a:lnTo>
                <a:lnTo>
                  <a:pt x="6704860" y="603264"/>
                </a:lnTo>
                <a:lnTo>
                  <a:pt x="6704860" y="632682"/>
                </a:lnTo>
                <a:lnTo>
                  <a:pt x="6698020" y="712915"/>
                </a:lnTo>
                <a:lnTo>
                  <a:pt x="6688960" y="758821"/>
                </a:lnTo>
                <a:lnTo>
                  <a:pt x="6676517" y="803492"/>
                </a:lnTo>
                <a:lnTo>
                  <a:pt x="6660831" y="846788"/>
                </a:lnTo>
                <a:lnTo>
                  <a:pt x="6642042" y="888564"/>
                </a:lnTo>
                <a:lnTo>
                  <a:pt x="6620289" y="928679"/>
                </a:lnTo>
                <a:lnTo>
                  <a:pt x="6595711" y="966990"/>
                </a:lnTo>
                <a:lnTo>
                  <a:pt x="6568449" y="1003353"/>
                </a:lnTo>
                <a:lnTo>
                  <a:pt x="6538641" y="1037627"/>
                </a:lnTo>
                <a:lnTo>
                  <a:pt x="6506428" y="1069669"/>
                </a:lnTo>
                <a:lnTo>
                  <a:pt x="6471948" y="1099337"/>
                </a:lnTo>
                <a:lnTo>
                  <a:pt x="6435342" y="1126486"/>
                </a:lnTo>
                <a:lnTo>
                  <a:pt x="6396748" y="1150976"/>
                </a:lnTo>
                <a:lnTo>
                  <a:pt x="6356307" y="1172664"/>
                </a:lnTo>
                <a:lnTo>
                  <a:pt x="6314157" y="1191406"/>
                </a:lnTo>
                <a:lnTo>
                  <a:pt x="6270438" y="1207060"/>
                </a:lnTo>
                <a:lnTo>
                  <a:pt x="6225291" y="1219484"/>
                </a:lnTo>
                <a:lnTo>
                  <a:pt x="6224527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7053" y="1693450"/>
            <a:ext cx="350710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Gayuh</a:t>
            </a:r>
            <a:r>
              <a:rPr dirty="0" spc="-175"/>
              <a:t> </a:t>
            </a:r>
            <a:r>
              <a:rPr dirty="0" spc="204"/>
              <a:t>Putri</a:t>
            </a:r>
            <a:r>
              <a:rPr dirty="0" spc="-170"/>
              <a:t> </a:t>
            </a:r>
            <a:r>
              <a:rPr dirty="0" spc="85"/>
              <a:t>(User</a:t>
            </a:r>
            <a:r>
              <a:rPr dirty="0" spc="-175"/>
              <a:t> </a:t>
            </a:r>
            <a:r>
              <a:rPr dirty="0" spc="-70"/>
              <a:t>3)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1356" y="2022394"/>
            <a:ext cx="5076824" cy="6753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8914" y="3155717"/>
            <a:ext cx="5400040" cy="522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0" marR="5080">
              <a:lnSpc>
                <a:spcPct val="125000"/>
              </a:lnSpc>
              <a:spcBef>
                <a:spcPts val="95"/>
              </a:spcBef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User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5">
                <a:solidFill>
                  <a:srgbClr val="E4E4E4"/>
                </a:solidFill>
                <a:latin typeface="Tahoma"/>
                <a:cs typeface="Tahoma"/>
              </a:rPr>
              <a:t>explore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14">
                <a:solidFill>
                  <a:srgbClr val="E4E4E4"/>
                </a:solidFill>
                <a:latin typeface="Tahoma"/>
                <a:cs typeface="Tahoma"/>
              </a:rPr>
              <a:t>fitur-fitur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 </a:t>
            </a: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tersedia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pada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website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YA-HOODIE.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Fitur </a:t>
            </a:r>
            <a:r>
              <a:rPr dirty="0" sz="2100" spc="-64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di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testing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meliputi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-29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558925" indent="-148272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558925" algn="l"/>
                <a:tab pos="1559560" algn="l"/>
              </a:tabLst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Registrasi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842135" indent="-18205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842135" algn="l"/>
                <a:tab pos="1842770" algn="l"/>
              </a:tabLst>
            </a:pP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Login</a:t>
            </a:r>
            <a:r>
              <a:rPr dirty="0" sz="21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287780" indent="-12528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287780" algn="l"/>
                <a:tab pos="128841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halaman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utama.</a:t>
            </a:r>
            <a:endParaRPr sz="2100">
              <a:latin typeface="Tahoma"/>
              <a:cs typeface="Tahoma"/>
            </a:endParaRPr>
          </a:p>
          <a:p>
            <a:pPr marL="497205" indent="-4781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0">
                <a:solidFill>
                  <a:srgbClr val="E4E4E4"/>
                </a:solidFill>
                <a:latin typeface="Tahoma"/>
                <a:cs typeface="Tahoma"/>
              </a:rPr>
              <a:t>daftar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produk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tersedia.</a:t>
            </a:r>
            <a:endParaRPr sz="2100">
              <a:latin typeface="Tahoma"/>
              <a:cs typeface="Tahoma"/>
            </a:endParaRPr>
          </a:p>
          <a:p>
            <a:pPr marL="712470" indent="-6877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712470" algn="l"/>
                <a:tab pos="713105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35">
                <a:solidFill>
                  <a:srgbClr val="E4E4E4"/>
                </a:solidFill>
                <a:latin typeface="Tahoma"/>
                <a:cs typeface="Tahoma"/>
              </a:rPr>
              <a:t>minimal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2413635">
              <a:lnSpc>
                <a:spcPct val="100000"/>
              </a:lnSpc>
              <a:spcBef>
                <a:spcPts val="630"/>
              </a:spcBef>
            </a:pP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produk.</a:t>
            </a:r>
            <a:endParaRPr sz="2100">
              <a:latin typeface="Tahoma"/>
              <a:cs typeface="Tahoma"/>
            </a:endParaRPr>
          </a:p>
          <a:p>
            <a:pPr marL="818515" indent="-80391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818515" algn="l"/>
                <a:tab pos="819150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checkout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keranjang</a:t>
            </a:r>
            <a:endParaRPr sz="2100">
              <a:latin typeface="Tahoma"/>
              <a:cs typeface="Tahoma"/>
            </a:endParaRPr>
          </a:p>
          <a:p>
            <a:pPr marL="1319530" indent="-129286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318895" algn="l"/>
                <a:tab pos="132016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nota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endParaRPr sz="2100">
              <a:latin typeface="Tahoma"/>
              <a:cs typeface="Tahoma"/>
            </a:endParaRPr>
          </a:p>
          <a:p>
            <a:pPr marL="1130300" indent="-11182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130300" algn="l"/>
                <a:tab pos="113093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5">
                <a:solidFill>
                  <a:srgbClr val="E4E4E4"/>
                </a:solidFill>
                <a:latin typeface="Tahoma"/>
                <a:cs typeface="Tahoma"/>
              </a:rPr>
              <a:t>riwayat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endParaRPr sz="2100">
              <a:latin typeface="Tahoma"/>
              <a:cs typeface="Tahoma"/>
            </a:endParaRPr>
          </a:p>
          <a:p>
            <a:pPr marL="1742439" indent="-17278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742439" algn="l"/>
                <a:tab pos="1743075" algn="l"/>
              </a:tabLst>
            </a:pP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Logout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7893" y="1305634"/>
            <a:ext cx="6704965" cy="1236345"/>
          </a:xfrm>
          <a:custGeom>
            <a:avLst/>
            <a:gdLst/>
            <a:ahLst/>
            <a:cxnLst/>
            <a:rect l="l" t="t" r="r" b="b"/>
            <a:pathLst>
              <a:path w="6704965" h="1236345">
                <a:moveTo>
                  <a:pt x="6082667" y="1235946"/>
                </a:moveTo>
                <a:lnTo>
                  <a:pt x="622768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8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8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6082668" y="0"/>
                </a:lnTo>
                <a:lnTo>
                  <a:pt x="6131266" y="1876"/>
                </a:lnTo>
                <a:lnTo>
                  <a:pt x="6178853" y="7411"/>
                </a:lnTo>
                <a:lnTo>
                  <a:pt x="6224526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6224527" y="1219633"/>
                </a:lnTo>
                <a:lnTo>
                  <a:pt x="6178853" y="1228535"/>
                </a:lnTo>
                <a:lnTo>
                  <a:pt x="6131266" y="1234070"/>
                </a:lnTo>
                <a:lnTo>
                  <a:pt x="6082667" y="1235946"/>
                </a:lnTo>
                <a:close/>
              </a:path>
              <a:path w="6704965" h="1236345">
                <a:moveTo>
                  <a:pt x="6224527" y="1219633"/>
                </a:moveTo>
                <a:lnTo>
                  <a:pt x="6082667" y="1219633"/>
                </a:lnTo>
                <a:lnTo>
                  <a:pt x="6129995" y="1217805"/>
                </a:lnTo>
                <a:lnTo>
                  <a:pt x="6176339" y="1212416"/>
                </a:lnTo>
                <a:lnTo>
                  <a:pt x="6221562" y="1203603"/>
                </a:lnTo>
                <a:lnTo>
                  <a:pt x="6265528" y="1191506"/>
                </a:lnTo>
                <a:lnTo>
                  <a:pt x="6308102" y="1176264"/>
                </a:lnTo>
                <a:lnTo>
                  <a:pt x="6349148" y="1158015"/>
                </a:lnTo>
                <a:lnTo>
                  <a:pt x="6388531" y="1136898"/>
                </a:lnTo>
                <a:lnTo>
                  <a:pt x="6426113" y="1113053"/>
                </a:lnTo>
                <a:lnTo>
                  <a:pt x="6461760" y="1086619"/>
                </a:lnTo>
                <a:lnTo>
                  <a:pt x="6495336" y="1057733"/>
                </a:lnTo>
                <a:lnTo>
                  <a:pt x="6526705" y="1026536"/>
                </a:lnTo>
                <a:lnTo>
                  <a:pt x="6555731" y="993165"/>
                </a:lnTo>
                <a:lnTo>
                  <a:pt x="6582278" y="957761"/>
                </a:lnTo>
                <a:lnTo>
                  <a:pt x="6606210" y="920462"/>
                </a:lnTo>
                <a:lnTo>
                  <a:pt x="6627393" y="881406"/>
                </a:lnTo>
                <a:lnTo>
                  <a:pt x="6645689" y="840733"/>
                </a:lnTo>
                <a:lnTo>
                  <a:pt x="6660963" y="798582"/>
                </a:lnTo>
                <a:lnTo>
                  <a:pt x="6673079" y="755092"/>
                </a:lnTo>
                <a:lnTo>
                  <a:pt x="6681901" y="710401"/>
                </a:lnTo>
                <a:lnTo>
                  <a:pt x="6687294" y="664648"/>
                </a:lnTo>
                <a:lnTo>
                  <a:pt x="6689122" y="617973"/>
                </a:lnTo>
                <a:lnTo>
                  <a:pt x="6687294" y="571298"/>
                </a:lnTo>
                <a:lnTo>
                  <a:pt x="6681901" y="525545"/>
                </a:lnTo>
                <a:lnTo>
                  <a:pt x="6673079" y="480854"/>
                </a:lnTo>
                <a:lnTo>
                  <a:pt x="6660963" y="437363"/>
                </a:lnTo>
                <a:lnTo>
                  <a:pt x="6645689" y="395212"/>
                </a:lnTo>
                <a:lnTo>
                  <a:pt x="6627393" y="354540"/>
                </a:lnTo>
                <a:lnTo>
                  <a:pt x="6606210" y="315484"/>
                </a:lnTo>
                <a:lnTo>
                  <a:pt x="6582278" y="278185"/>
                </a:lnTo>
                <a:lnTo>
                  <a:pt x="6555731" y="242780"/>
                </a:lnTo>
                <a:lnTo>
                  <a:pt x="6526705" y="209410"/>
                </a:lnTo>
                <a:lnTo>
                  <a:pt x="6495336" y="178213"/>
                </a:lnTo>
                <a:lnTo>
                  <a:pt x="6461760" y="149327"/>
                </a:lnTo>
                <a:lnTo>
                  <a:pt x="6426113" y="122892"/>
                </a:lnTo>
                <a:lnTo>
                  <a:pt x="6388531" y="99047"/>
                </a:lnTo>
                <a:lnTo>
                  <a:pt x="6349148" y="77931"/>
                </a:lnTo>
                <a:lnTo>
                  <a:pt x="6308102" y="59682"/>
                </a:lnTo>
                <a:lnTo>
                  <a:pt x="6265528" y="44440"/>
                </a:lnTo>
                <a:lnTo>
                  <a:pt x="6221562" y="32343"/>
                </a:lnTo>
                <a:lnTo>
                  <a:pt x="6176339" y="23530"/>
                </a:lnTo>
                <a:lnTo>
                  <a:pt x="6129995" y="18140"/>
                </a:lnTo>
                <a:lnTo>
                  <a:pt x="6082667" y="16313"/>
                </a:lnTo>
                <a:lnTo>
                  <a:pt x="6224526" y="16313"/>
                </a:lnTo>
                <a:lnTo>
                  <a:pt x="6270438" y="28886"/>
                </a:lnTo>
                <a:lnTo>
                  <a:pt x="6314157" y="44540"/>
                </a:lnTo>
                <a:lnTo>
                  <a:pt x="6356307" y="63282"/>
                </a:lnTo>
                <a:lnTo>
                  <a:pt x="6396748" y="84969"/>
                </a:lnTo>
                <a:lnTo>
                  <a:pt x="6435342" y="109459"/>
                </a:lnTo>
                <a:lnTo>
                  <a:pt x="6471948" y="136609"/>
                </a:lnTo>
                <a:lnTo>
                  <a:pt x="6506428" y="166277"/>
                </a:lnTo>
                <a:lnTo>
                  <a:pt x="6538641" y="198319"/>
                </a:lnTo>
                <a:lnTo>
                  <a:pt x="6568449" y="232593"/>
                </a:lnTo>
                <a:lnTo>
                  <a:pt x="6595711" y="268956"/>
                </a:lnTo>
                <a:lnTo>
                  <a:pt x="6620289" y="307267"/>
                </a:lnTo>
                <a:lnTo>
                  <a:pt x="6642042" y="347382"/>
                </a:lnTo>
                <a:lnTo>
                  <a:pt x="6660831" y="389158"/>
                </a:lnTo>
                <a:lnTo>
                  <a:pt x="6676517" y="432453"/>
                </a:lnTo>
                <a:lnTo>
                  <a:pt x="6688960" y="477125"/>
                </a:lnTo>
                <a:lnTo>
                  <a:pt x="6698020" y="523031"/>
                </a:lnTo>
                <a:lnTo>
                  <a:pt x="6703559" y="570028"/>
                </a:lnTo>
                <a:lnTo>
                  <a:pt x="6704860" y="603264"/>
                </a:lnTo>
                <a:lnTo>
                  <a:pt x="6704860" y="632682"/>
                </a:lnTo>
                <a:lnTo>
                  <a:pt x="6698020" y="712915"/>
                </a:lnTo>
                <a:lnTo>
                  <a:pt x="6688960" y="758821"/>
                </a:lnTo>
                <a:lnTo>
                  <a:pt x="6676517" y="803492"/>
                </a:lnTo>
                <a:lnTo>
                  <a:pt x="6660831" y="846788"/>
                </a:lnTo>
                <a:lnTo>
                  <a:pt x="6642042" y="888564"/>
                </a:lnTo>
                <a:lnTo>
                  <a:pt x="6620289" y="928679"/>
                </a:lnTo>
                <a:lnTo>
                  <a:pt x="6595711" y="966990"/>
                </a:lnTo>
                <a:lnTo>
                  <a:pt x="6568449" y="1003353"/>
                </a:lnTo>
                <a:lnTo>
                  <a:pt x="6538641" y="1037627"/>
                </a:lnTo>
                <a:lnTo>
                  <a:pt x="6506428" y="1069669"/>
                </a:lnTo>
                <a:lnTo>
                  <a:pt x="6471948" y="1099337"/>
                </a:lnTo>
                <a:lnTo>
                  <a:pt x="6435342" y="1126486"/>
                </a:lnTo>
                <a:lnTo>
                  <a:pt x="6396748" y="1150976"/>
                </a:lnTo>
                <a:lnTo>
                  <a:pt x="6356307" y="1172664"/>
                </a:lnTo>
                <a:lnTo>
                  <a:pt x="6314157" y="1191406"/>
                </a:lnTo>
                <a:lnTo>
                  <a:pt x="6270438" y="1207060"/>
                </a:lnTo>
                <a:lnTo>
                  <a:pt x="6225291" y="1219484"/>
                </a:lnTo>
                <a:lnTo>
                  <a:pt x="6224527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8975" y="1693452"/>
            <a:ext cx="37033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Made</a:t>
            </a:r>
            <a:r>
              <a:rPr dirty="0" spc="-180"/>
              <a:t> </a:t>
            </a:r>
            <a:r>
              <a:rPr dirty="0" spc="160"/>
              <a:t>Wijaya</a:t>
            </a:r>
            <a:r>
              <a:rPr dirty="0" spc="-175"/>
              <a:t> </a:t>
            </a:r>
            <a:r>
              <a:rPr dirty="0" spc="85"/>
              <a:t>(User</a:t>
            </a:r>
            <a:r>
              <a:rPr dirty="0" spc="-175"/>
              <a:t> </a:t>
            </a:r>
            <a:r>
              <a:rPr dirty="0" spc="15"/>
              <a:t>4)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2491" y="2821853"/>
            <a:ext cx="7667623" cy="5724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8914" y="3155718"/>
            <a:ext cx="5400040" cy="522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0" marR="5080">
              <a:lnSpc>
                <a:spcPct val="125000"/>
              </a:lnSpc>
              <a:spcBef>
                <a:spcPts val="95"/>
              </a:spcBef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User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5">
                <a:solidFill>
                  <a:srgbClr val="E4E4E4"/>
                </a:solidFill>
                <a:latin typeface="Tahoma"/>
                <a:cs typeface="Tahoma"/>
              </a:rPr>
              <a:t>explore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14">
                <a:solidFill>
                  <a:srgbClr val="E4E4E4"/>
                </a:solidFill>
                <a:latin typeface="Tahoma"/>
                <a:cs typeface="Tahoma"/>
              </a:rPr>
              <a:t>fitur-fitur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 </a:t>
            </a: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tersedia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pada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website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YA-HOODIE.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Fitur </a:t>
            </a:r>
            <a:r>
              <a:rPr dirty="0" sz="2100" spc="-64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di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testing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meliputi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-29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558925" indent="-148272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558925" algn="l"/>
                <a:tab pos="1559560" algn="l"/>
              </a:tabLst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Registrasi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842135" indent="-18205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842135" algn="l"/>
                <a:tab pos="1842770" algn="l"/>
              </a:tabLst>
            </a:pP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Login</a:t>
            </a:r>
            <a:r>
              <a:rPr dirty="0" sz="21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287780" indent="-12528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287780" algn="l"/>
                <a:tab pos="128841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halaman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utama.</a:t>
            </a:r>
            <a:endParaRPr sz="2100">
              <a:latin typeface="Tahoma"/>
              <a:cs typeface="Tahoma"/>
            </a:endParaRPr>
          </a:p>
          <a:p>
            <a:pPr marL="497205" indent="-4781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0">
                <a:solidFill>
                  <a:srgbClr val="E4E4E4"/>
                </a:solidFill>
                <a:latin typeface="Tahoma"/>
                <a:cs typeface="Tahoma"/>
              </a:rPr>
              <a:t>daftar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produk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tersedia.</a:t>
            </a:r>
            <a:endParaRPr sz="2100">
              <a:latin typeface="Tahoma"/>
              <a:cs typeface="Tahoma"/>
            </a:endParaRPr>
          </a:p>
          <a:p>
            <a:pPr marL="712470" indent="-6877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712470" algn="l"/>
                <a:tab pos="713105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35">
                <a:solidFill>
                  <a:srgbClr val="E4E4E4"/>
                </a:solidFill>
                <a:latin typeface="Tahoma"/>
                <a:cs typeface="Tahoma"/>
              </a:rPr>
              <a:t>minimal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2413635">
              <a:lnSpc>
                <a:spcPct val="100000"/>
              </a:lnSpc>
              <a:spcBef>
                <a:spcPts val="630"/>
              </a:spcBef>
            </a:pP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produk.</a:t>
            </a:r>
            <a:endParaRPr sz="2100">
              <a:latin typeface="Tahoma"/>
              <a:cs typeface="Tahoma"/>
            </a:endParaRPr>
          </a:p>
          <a:p>
            <a:pPr marL="818515" indent="-80391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818515" algn="l"/>
                <a:tab pos="819150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checkout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keranjang</a:t>
            </a:r>
            <a:endParaRPr sz="2100">
              <a:latin typeface="Tahoma"/>
              <a:cs typeface="Tahoma"/>
            </a:endParaRPr>
          </a:p>
          <a:p>
            <a:pPr marL="1319530" indent="-129286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318895" algn="l"/>
                <a:tab pos="132016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nota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endParaRPr sz="2100">
              <a:latin typeface="Tahoma"/>
              <a:cs typeface="Tahoma"/>
            </a:endParaRPr>
          </a:p>
          <a:p>
            <a:pPr marL="1130300" indent="-11182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130300" algn="l"/>
                <a:tab pos="113093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5">
                <a:solidFill>
                  <a:srgbClr val="E4E4E4"/>
                </a:solidFill>
                <a:latin typeface="Tahoma"/>
                <a:cs typeface="Tahoma"/>
              </a:rPr>
              <a:t>riwayat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endParaRPr sz="2100">
              <a:latin typeface="Tahoma"/>
              <a:cs typeface="Tahoma"/>
            </a:endParaRPr>
          </a:p>
          <a:p>
            <a:pPr marL="1742439" indent="-17278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742439" algn="l"/>
                <a:tab pos="1743075" algn="l"/>
              </a:tabLst>
            </a:pP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Logout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7893" y="1305633"/>
            <a:ext cx="6704965" cy="1236345"/>
          </a:xfrm>
          <a:custGeom>
            <a:avLst/>
            <a:gdLst/>
            <a:ahLst/>
            <a:cxnLst/>
            <a:rect l="l" t="t" r="r" b="b"/>
            <a:pathLst>
              <a:path w="6704965" h="1236345">
                <a:moveTo>
                  <a:pt x="6082667" y="1235946"/>
                </a:moveTo>
                <a:lnTo>
                  <a:pt x="622768" y="1235946"/>
                </a:lnTo>
                <a:lnTo>
                  <a:pt x="574170" y="1234069"/>
                </a:lnTo>
                <a:lnTo>
                  <a:pt x="526583" y="1228534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8" y="1099336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0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7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1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8"/>
                </a:lnTo>
                <a:lnTo>
                  <a:pt x="199008" y="166276"/>
                </a:lnTo>
                <a:lnTo>
                  <a:pt x="233488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4" y="0"/>
                </a:lnTo>
                <a:lnTo>
                  <a:pt x="6082672" y="0"/>
                </a:lnTo>
                <a:lnTo>
                  <a:pt x="6131266" y="1876"/>
                </a:lnTo>
                <a:lnTo>
                  <a:pt x="6178853" y="7411"/>
                </a:lnTo>
                <a:lnTo>
                  <a:pt x="6224527" y="16313"/>
                </a:lnTo>
                <a:lnTo>
                  <a:pt x="622768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2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0" y="209410"/>
                </a:lnTo>
                <a:lnTo>
                  <a:pt x="149705" y="242780"/>
                </a:lnTo>
                <a:lnTo>
                  <a:pt x="123158" y="278184"/>
                </a:lnTo>
                <a:lnTo>
                  <a:pt x="99225" y="315484"/>
                </a:lnTo>
                <a:lnTo>
                  <a:pt x="78043" y="354539"/>
                </a:lnTo>
                <a:lnTo>
                  <a:pt x="59747" y="395212"/>
                </a:lnTo>
                <a:lnTo>
                  <a:pt x="44473" y="437363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7"/>
                </a:lnTo>
                <a:lnTo>
                  <a:pt x="16313" y="617972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0" y="1026536"/>
                </a:lnTo>
                <a:lnTo>
                  <a:pt x="210099" y="1057733"/>
                </a:lnTo>
                <a:lnTo>
                  <a:pt x="243675" y="1086618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3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8" y="1219633"/>
                </a:lnTo>
                <a:lnTo>
                  <a:pt x="6224527" y="1219633"/>
                </a:lnTo>
                <a:lnTo>
                  <a:pt x="6178853" y="1228534"/>
                </a:lnTo>
                <a:lnTo>
                  <a:pt x="6131266" y="1234069"/>
                </a:lnTo>
                <a:lnTo>
                  <a:pt x="6082667" y="1235946"/>
                </a:lnTo>
                <a:close/>
              </a:path>
              <a:path w="6704965" h="1236345">
                <a:moveTo>
                  <a:pt x="6224527" y="1219633"/>
                </a:moveTo>
                <a:lnTo>
                  <a:pt x="6082667" y="1219633"/>
                </a:lnTo>
                <a:lnTo>
                  <a:pt x="6129995" y="1217805"/>
                </a:lnTo>
                <a:lnTo>
                  <a:pt x="6176339" y="1212416"/>
                </a:lnTo>
                <a:lnTo>
                  <a:pt x="6221562" y="1203603"/>
                </a:lnTo>
                <a:lnTo>
                  <a:pt x="6265528" y="1191506"/>
                </a:lnTo>
                <a:lnTo>
                  <a:pt x="6308102" y="1176263"/>
                </a:lnTo>
                <a:lnTo>
                  <a:pt x="6349148" y="1158015"/>
                </a:lnTo>
                <a:lnTo>
                  <a:pt x="6388531" y="1136898"/>
                </a:lnTo>
                <a:lnTo>
                  <a:pt x="6426113" y="1113053"/>
                </a:lnTo>
                <a:lnTo>
                  <a:pt x="6461760" y="1086618"/>
                </a:lnTo>
                <a:lnTo>
                  <a:pt x="6495336" y="1057733"/>
                </a:lnTo>
                <a:lnTo>
                  <a:pt x="6526705" y="1026536"/>
                </a:lnTo>
                <a:lnTo>
                  <a:pt x="6555731" y="993165"/>
                </a:lnTo>
                <a:lnTo>
                  <a:pt x="6582278" y="957761"/>
                </a:lnTo>
                <a:lnTo>
                  <a:pt x="6606210" y="920462"/>
                </a:lnTo>
                <a:lnTo>
                  <a:pt x="6627393" y="881406"/>
                </a:lnTo>
                <a:lnTo>
                  <a:pt x="6645689" y="840733"/>
                </a:lnTo>
                <a:lnTo>
                  <a:pt x="6660963" y="798582"/>
                </a:lnTo>
                <a:lnTo>
                  <a:pt x="6673079" y="755092"/>
                </a:lnTo>
                <a:lnTo>
                  <a:pt x="6681901" y="710401"/>
                </a:lnTo>
                <a:lnTo>
                  <a:pt x="6687294" y="664648"/>
                </a:lnTo>
                <a:lnTo>
                  <a:pt x="6689122" y="617973"/>
                </a:lnTo>
                <a:lnTo>
                  <a:pt x="6687294" y="571297"/>
                </a:lnTo>
                <a:lnTo>
                  <a:pt x="6681901" y="525545"/>
                </a:lnTo>
                <a:lnTo>
                  <a:pt x="6673079" y="480854"/>
                </a:lnTo>
                <a:lnTo>
                  <a:pt x="6660963" y="437363"/>
                </a:lnTo>
                <a:lnTo>
                  <a:pt x="6645689" y="395212"/>
                </a:lnTo>
                <a:lnTo>
                  <a:pt x="6627393" y="354539"/>
                </a:lnTo>
                <a:lnTo>
                  <a:pt x="6606210" y="315484"/>
                </a:lnTo>
                <a:lnTo>
                  <a:pt x="6582278" y="278184"/>
                </a:lnTo>
                <a:lnTo>
                  <a:pt x="6555731" y="242780"/>
                </a:lnTo>
                <a:lnTo>
                  <a:pt x="6526705" y="209410"/>
                </a:lnTo>
                <a:lnTo>
                  <a:pt x="6495336" y="178213"/>
                </a:lnTo>
                <a:lnTo>
                  <a:pt x="6461760" y="149327"/>
                </a:lnTo>
                <a:lnTo>
                  <a:pt x="6426113" y="122892"/>
                </a:lnTo>
                <a:lnTo>
                  <a:pt x="6388531" y="99047"/>
                </a:lnTo>
                <a:lnTo>
                  <a:pt x="6349148" y="77931"/>
                </a:lnTo>
                <a:lnTo>
                  <a:pt x="6308102" y="59682"/>
                </a:lnTo>
                <a:lnTo>
                  <a:pt x="6265528" y="44440"/>
                </a:lnTo>
                <a:lnTo>
                  <a:pt x="6221562" y="32342"/>
                </a:lnTo>
                <a:lnTo>
                  <a:pt x="6176339" y="23530"/>
                </a:lnTo>
                <a:lnTo>
                  <a:pt x="6129995" y="18140"/>
                </a:lnTo>
                <a:lnTo>
                  <a:pt x="6082667" y="16313"/>
                </a:lnTo>
                <a:lnTo>
                  <a:pt x="6224527" y="16313"/>
                </a:lnTo>
                <a:lnTo>
                  <a:pt x="6270438" y="28886"/>
                </a:lnTo>
                <a:lnTo>
                  <a:pt x="6314157" y="44540"/>
                </a:lnTo>
                <a:lnTo>
                  <a:pt x="6356307" y="63282"/>
                </a:lnTo>
                <a:lnTo>
                  <a:pt x="6396748" y="84969"/>
                </a:lnTo>
                <a:lnTo>
                  <a:pt x="6435342" y="109459"/>
                </a:lnTo>
                <a:lnTo>
                  <a:pt x="6471948" y="136609"/>
                </a:lnTo>
                <a:lnTo>
                  <a:pt x="6506428" y="166276"/>
                </a:lnTo>
                <a:lnTo>
                  <a:pt x="6538641" y="198318"/>
                </a:lnTo>
                <a:lnTo>
                  <a:pt x="6568449" y="232593"/>
                </a:lnTo>
                <a:lnTo>
                  <a:pt x="6595711" y="268956"/>
                </a:lnTo>
                <a:lnTo>
                  <a:pt x="6620289" y="307267"/>
                </a:lnTo>
                <a:lnTo>
                  <a:pt x="6642042" y="347381"/>
                </a:lnTo>
                <a:lnTo>
                  <a:pt x="6660831" y="389158"/>
                </a:lnTo>
                <a:lnTo>
                  <a:pt x="6676517" y="432453"/>
                </a:lnTo>
                <a:lnTo>
                  <a:pt x="6688960" y="477125"/>
                </a:lnTo>
                <a:lnTo>
                  <a:pt x="6698020" y="523031"/>
                </a:lnTo>
                <a:lnTo>
                  <a:pt x="6703559" y="570027"/>
                </a:lnTo>
                <a:lnTo>
                  <a:pt x="6704860" y="603264"/>
                </a:lnTo>
                <a:lnTo>
                  <a:pt x="6704860" y="632681"/>
                </a:lnTo>
                <a:lnTo>
                  <a:pt x="6698020" y="712915"/>
                </a:lnTo>
                <a:lnTo>
                  <a:pt x="6688960" y="758820"/>
                </a:lnTo>
                <a:lnTo>
                  <a:pt x="6676517" y="803492"/>
                </a:lnTo>
                <a:lnTo>
                  <a:pt x="6660831" y="846788"/>
                </a:lnTo>
                <a:lnTo>
                  <a:pt x="6642042" y="888564"/>
                </a:lnTo>
                <a:lnTo>
                  <a:pt x="6620289" y="928679"/>
                </a:lnTo>
                <a:lnTo>
                  <a:pt x="6595711" y="966989"/>
                </a:lnTo>
                <a:lnTo>
                  <a:pt x="6568449" y="1003353"/>
                </a:lnTo>
                <a:lnTo>
                  <a:pt x="6538641" y="1037627"/>
                </a:lnTo>
                <a:lnTo>
                  <a:pt x="6506428" y="1069669"/>
                </a:lnTo>
                <a:lnTo>
                  <a:pt x="6471948" y="1099336"/>
                </a:lnTo>
                <a:lnTo>
                  <a:pt x="6435342" y="1126486"/>
                </a:lnTo>
                <a:lnTo>
                  <a:pt x="6396748" y="1150976"/>
                </a:lnTo>
                <a:lnTo>
                  <a:pt x="6356307" y="1172664"/>
                </a:lnTo>
                <a:lnTo>
                  <a:pt x="6314157" y="1191406"/>
                </a:lnTo>
                <a:lnTo>
                  <a:pt x="6270438" y="1207060"/>
                </a:lnTo>
                <a:lnTo>
                  <a:pt x="6225291" y="1219484"/>
                </a:lnTo>
                <a:lnTo>
                  <a:pt x="6224527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624" y="1693449"/>
            <a:ext cx="48463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Novaldi</a:t>
            </a:r>
            <a:r>
              <a:rPr dirty="0" spc="-165"/>
              <a:t> </a:t>
            </a:r>
            <a:r>
              <a:rPr dirty="0" spc="285"/>
              <a:t>Ramadhan</a:t>
            </a:r>
            <a:r>
              <a:rPr dirty="0" spc="-160"/>
              <a:t> </a:t>
            </a:r>
            <a:r>
              <a:rPr dirty="0" spc="85"/>
              <a:t>(User</a:t>
            </a:r>
            <a:r>
              <a:rPr dirty="0" spc="-160"/>
              <a:t> </a:t>
            </a:r>
            <a:r>
              <a:rPr dirty="0" spc="-15"/>
              <a:t>5)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643" y="2361510"/>
            <a:ext cx="4676774" cy="6419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8914" y="3155718"/>
            <a:ext cx="5400040" cy="522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0" marR="5080">
              <a:lnSpc>
                <a:spcPct val="125000"/>
              </a:lnSpc>
              <a:spcBef>
                <a:spcPts val="95"/>
              </a:spcBef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User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5">
                <a:solidFill>
                  <a:srgbClr val="E4E4E4"/>
                </a:solidFill>
                <a:latin typeface="Tahoma"/>
                <a:cs typeface="Tahoma"/>
              </a:rPr>
              <a:t>explore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14">
                <a:solidFill>
                  <a:srgbClr val="E4E4E4"/>
                </a:solidFill>
                <a:latin typeface="Tahoma"/>
                <a:cs typeface="Tahoma"/>
              </a:rPr>
              <a:t>fitur-fitur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 </a:t>
            </a: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tersedia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pada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website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YA-HOODIE.</a:t>
            </a:r>
            <a:r>
              <a:rPr dirty="0" sz="2100" spc="-10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35">
                <a:solidFill>
                  <a:srgbClr val="E4E4E4"/>
                </a:solidFill>
                <a:latin typeface="Tahoma"/>
                <a:cs typeface="Tahoma"/>
              </a:rPr>
              <a:t>Fitur </a:t>
            </a:r>
            <a:r>
              <a:rPr dirty="0" sz="2100" spc="-64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di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testing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meliputi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-29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endParaRPr sz="2100">
              <a:latin typeface="Tahoma"/>
              <a:cs typeface="Tahoma"/>
            </a:endParaRPr>
          </a:p>
          <a:p>
            <a:pPr marL="1558925" indent="-148272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558925" algn="l"/>
                <a:tab pos="1559560" algn="l"/>
              </a:tabLst>
            </a:pPr>
            <a:r>
              <a:rPr dirty="0" sz="2100" spc="125">
                <a:solidFill>
                  <a:srgbClr val="E4E4E4"/>
                </a:solidFill>
                <a:latin typeface="Tahoma"/>
                <a:cs typeface="Tahoma"/>
              </a:rPr>
              <a:t>Registrasi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842135" indent="-182054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842135" algn="l"/>
                <a:tab pos="1842770" algn="l"/>
              </a:tabLst>
            </a:pP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Login</a:t>
            </a:r>
            <a:r>
              <a:rPr dirty="0" sz="2100" spc="-13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  <a:p>
            <a:pPr marL="1287780" indent="-12528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287780" algn="l"/>
                <a:tab pos="128841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halaman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utama.</a:t>
            </a:r>
            <a:endParaRPr sz="2100">
              <a:latin typeface="Tahoma"/>
              <a:cs typeface="Tahoma"/>
            </a:endParaRPr>
          </a:p>
          <a:p>
            <a:pPr marL="497205" indent="-47815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0">
                <a:solidFill>
                  <a:srgbClr val="E4E4E4"/>
                </a:solidFill>
                <a:latin typeface="Tahoma"/>
                <a:cs typeface="Tahoma"/>
              </a:rPr>
              <a:t>daftar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4">
                <a:solidFill>
                  <a:srgbClr val="E4E4E4"/>
                </a:solidFill>
                <a:latin typeface="Tahoma"/>
                <a:cs typeface="Tahoma"/>
              </a:rPr>
              <a:t>produk</a:t>
            </a:r>
            <a:r>
              <a:rPr dirty="0" sz="2100" spc="-11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60">
                <a:solidFill>
                  <a:srgbClr val="E4E4E4"/>
                </a:solidFill>
                <a:latin typeface="Tahoma"/>
                <a:cs typeface="Tahoma"/>
              </a:rPr>
              <a:t>yang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tersedia.</a:t>
            </a:r>
            <a:endParaRPr sz="2100">
              <a:latin typeface="Tahoma"/>
              <a:cs typeface="Tahoma"/>
            </a:endParaRPr>
          </a:p>
          <a:p>
            <a:pPr marL="712470" indent="-6877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712470" algn="l"/>
                <a:tab pos="713105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35">
                <a:solidFill>
                  <a:srgbClr val="E4E4E4"/>
                </a:solidFill>
                <a:latin typeface="Tahoma"/>
                <a:cs typeface="Tahoma"/>
              </a:rPr>
              <a:t>minimal</a:t>
            </a:r>
            <a:r>
              <a:rPr dirty="0" sz="2100" spc="-114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00">
                <a:solidFill>
                  <a:srgbClr val="E4E4E4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  <a:p>
            <a:pPr marL="2413635">
              <a:lnSpc>
                <a:spcPct val="100000"/>
              </a:lnSpc>
              <a:spcBef>
                <a:spcPts val="630"/>
              </a:spcBef>
            </a:pP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produk.</a:t>
            </a:r>
            <a:endParaRPr sz="2100">
              <a:latin typeface="Tahoma"/>
              <a:cs typeface="Tahoma"/>
            </a:endParaRPr>
          </a:p>
          <a:p>
            <a:pPr marL="818515" indent="-80391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818515" algn="l"/>
                <a:tab pos="819150" algn="l"/>
              </a:tabLst>
            </a:pPr>
            <a:r>
              <a:rPr dirty="0" sz="2100" spc="195">
                <a:solidFill>
                  <a:srgbClr val="E4E4E4"/>
                </a:solidFill>
                <a:latin typeface="Tahoma"/>
                <a:cs typeface="Tahoma"/>
              </a:rPr>
              <a:t>Melakukan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checkout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50">
                <a:solidFill>
                  <a:srgbClr val="E4E4E4"/>
                </a:solidFill>
                <a:latin typeface="Tahoma"/>
                <a:cs typeface="Tahoma"/>
              </a:rPr>
              <a:t>keranjang</a:t>
            </a:r>
            <a:endParaRPr sz="2100">
              <a:latin typeface="Tahoma"/>
              <a:cs typeface="Tahoma"/>
            </a:endParaRPr>
          </a:p>
          <a:p>
            <a:pPr marL="1319530" indent="-1292860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318895" algn="l"/>
                <a:tab pos="132016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75">
                <a:solidFill>
                  <a:srgbClr val="E4E4E4"/>
                </a:solidFill>
                <a:latin typeface="Tahoma"/>
                <a:cs typeface="Tahoma"/>
              </a:rPr>
              <a:t>nota</a:t>
            </a:r>
            <a:r>
              <a:rPr dirty="0" sz="2100" spc="-12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endParaRPr sz="2100">
              <a:latin typeface="Tahoma"/>
              <a:cs typeface="Tahoma"/>
            </a:endParaRPr>
          </a:p>
          <a:p>
            <a:pPr marL="1130300" indent="-11182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130300" algn="l"/>
                <a:tab pos="1130935" algn="l"/>
              </a:tabLst>
            </a:pPr>
            <a:r>
              <a:rPr dirty="0" sz="2100" spc="185">
                <a:solidFill>
                  <a:srgbClr val="E4E4E4"/>
                </a:solidFill>
                <a:latin typeface="Tahoma"/>
                <a:cs typeface="Tahoma"/>
              </a:rPr>
              <a:t>Melihat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145">
                <a:solidFill>
                  <a:srgbClr val="E4E4E4"/>
                </a:solidFill>
                <a:latin typeface="Tahoma"/>
                <a:cs typeface="Tahoma"/>
              </a:rPr>
              <a:t>riwayat</a:t>
            </a:r>
            <a:r>
              <a:rPr dirty="0" sz="2100" spc="-12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10">
                <a:solidFill>
                  <a:srgbClr val="E4E4E4"/>
                </a:solidFill>
                <a:latin typeface="Tahoma"/>
                <a:cs typeface="Tahoma"/>
              </a:rPr>
              <a:t>pembelian</a:t>
            </a:r>
            <a:endParaRPr sz="2100">
              <a:latin typeface="Tahoma"/>
              <a:cs typeface="Tahoma"/>
            </a:endParaRPr>
          </a:p>
          <a:p>
            <a:pPr marL="1742439" indent="-1727835">
              <a:lnSpc>
                <a:spcPct val="100000"/>
              </a:lnSpc>
              <a:spcBef>
                <a:spcPts val="630"/>
              </a:spcBef>
              <a:buAutoNum type="arabicPeriod" startAt="6"/>
              <a:tabLst>
                <a:tab pos="1742439" algn="l"/>
                <a:tab pos="1743075" algn="l"/>
              </a:tabLst>
            </a:pPr>
            <a:r>
              <a:rPr dirty="0" sz="2100" spc="165">
                <a:solidFill>
                  <a:srgbClr val="E4E4E4"/>
                </a:solidFill>
                <a:latin typeface="Tahoma"/>
                <a:cs typeface="Tahoma"/>
              </a:rPr>
              <a:t>Logout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200">
                <a:solidFill>
                  <a:srgbClr val="E4E4E4"/>
                </a:solidFill>
                <a:latin typeface="Tahoma"/>
                <a:cs typeface="Tahoma"/>
              </a:rPr>
              <a:t>akun</a:t>
            </a:r>
            <a:r>
              <a:rPr dirty="0" sz="2100" spc="-13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E4E4E4"/>
                </a:solidFill>
                <a:latin typeface="Tahoma"/>
                <a:cs typeface="Tahoma"/>
              </a:rPr>
              <a:t>user.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3568" y="1797475"/>
            <a:ext cx="23660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114"/>
              <a:t>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2416" y="856342"/>
            <a:ext cx="8153399" cy="84010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94650" y="4006397"/>
            <a:ext cx="3591560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24790" marR="508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AddDataHoodie()</a:t>
            </a:r>
            <a:endParaRPr sz="2600">
              <a:latin typeface="Tahoma"/>
              <a:cs typeface="Tahoma"/>
            </a:endParaRPr>
          </a:p>
          <a:p>
            <a:pPr algn="ctr" marR="209550">
              <a:lnSpc>
                <a:spcPct val="100000"/>
              </a:lnSpc>
              <a:spcBef>
                <a:spcPts val="780"/>
              </a:spcBef>
            </a:pP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dd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0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69"/>
                </a:lnTo>
                <a:lnTo>
                  <a:pt x="526583" y="1228534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6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89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9" y="0"/>
                </a:lnTo>
                <a:lnTo>
                  <a:pt x="3814872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1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1" y="1219633"/>
                </a:lnTo>
                <a:lnTo>
                  <a:pt x="3911058" y="1228534"/>
                </a:lnTo>
                <a:lnTo>
                  <a:pt x="3863471" y="1234069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1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1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89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6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1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2200" y="1797477"/>
            <a:ext cx="23488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-20"/>
              <a:t>3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6785" y="1028700"/>
            <a:ext cx="10229848" cy="8105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92256" y="4006393"/>
            <a:ext cx="3923029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85725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UpdateDataHoodie() </a:t>
            </a:r>
            <a:r>
              <a:rPr dirty="0" sz="2600" spc="20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345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1484" y="1797479"/>
            <a:ext cx="23704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145"/>
              <a:t>4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8696" y="3455894"/>
            <a:ext cx="10839448" cy="3371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23957" y="4006394"/>
            <a:ext cx="3773804" cy="200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71450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175">
                <a:solidFill>
                  <a:srgbClr val="E4E4E4"/>
                </a:solidFill>
                <a:latin typeface="Tahoma"/>
                <a:cs typeface="Tahoma"/>
              </a:rPr>
              <a:t>DeleteDataHoodie() 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240">
                <a:solidFill>
                  <a:srgbClr val="E4E4E4"/>
                </a:solidFill>
                <a:latin typeface="Tahoma"/>
                <a:cs typeface="Tahoma"/>
              </a:rPr>
              <a:t>g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5502" y="1797477"/>
            <a:ext cx="23622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85"/>
              <a:t>5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2723" y="3366496"/>
            <a:ext cx="10810873" cy="3876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27541" y="4006395"/>
            <a:ext cx="3738245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80">
                <a:solidFill>
                  <a:srgbClr val="E4E4E4"/>
                </a:solidFill>
                <a:latin typeface="Tahoma"/>
                <a:cs typeface="Tahoma"/>
              </a:rPr>
              <a:t>) 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Algoritma</a:t>
            </a:r>
            <a:r>
              <a:rPr dirty="0" sz="2600" spc="-14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algn="ctr" marR="508000">
              <a:lnSpc>
                <a:spcPct val="100000"/>
              </a:lnSpc>
              <a:spcBef>
                <a:spcPts val="780"/>
              </a:spcBef>
            </a:pPr>
            <a:r>
              <a:rPr dirty="0" sz="2600" spc="220">
                <a:solidFill>
                  <a:srgbClr val="E4E4E4"/>
                </a:solidFill>
                <a:latin typeface="Tahoma"/>
                <a:cs typeface="Tahoma"/>
              </a:rPr>
              <a:t>deleteCustomer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7696" y="1409661"/>
            <a:ext cx="4437380" cy="1236345"/>
          </a:xfrm>
          <a:custGeom>
            <a:avLst/>
            <a:gdLst/>
            <a:ahLst/>
            <a:cxnLst/>
            <a:rect l="l" t="t" r="r" b="b"/>
            <a:pathLst>
              <a:path w="4437380" h="1236345">
                <a:moveTo>
                  <a:pt x="3814872" y="1235946"/>
                </a:moveTo>
                <a:lnTo>
                  <a:pt x="622769" y="1235946"/>
                </a:lnTo>
                <a:lnTo>
                  <a:pt x="574170" y="1234070"/>
                </a:lnTo>
                <a:lnTo>
                  <a:pt x="526583" y="1228535"/>
                </a:lnTo>
                <a:lnTo>
                  <a:pt x="480145" y="1219484"/>
                </a:lnTo>
                <a:lnTo>
                  <a:pt x="434998" y="1207060"/>
                </a:lnTo>
                <a:lnTo>
                  <a:pt x="391279" y="1191406"/>
                </a:lnTo>
                <a:lnTo>
                  <a:pt x="349129" y="1172664"/>
                </a:lnTo>
                <a:lnTo>
                  <a:pt x="308688" y="1150976"/>
                </a:lnTo>
                <a:lnTo>
                  <a:pt x="270094" y="1126486"/>
                </a:lnTo>
                <a:lnTo>
                  <a:pt x="233487" y="1099337"/>
                </a:lnTo>
                <a:lnTo>
                  <a:pt x="199008" y="1069669"/>
                </a:lnTo>
                <a:lnTo>
                  <a:pt x="166794" y="1037627"/>
                </a:lnTo>
                <a:lnTo>
                  <a:pt x="136987" y="1003353"/>
                </a:lnTo>
                <a:lnTo>
                  <a:pt x="109725" y="966990"/>
                </a:lnTo>
                <a:lnTo>
                  <a:pt x="85147" y="928679"/>
                </a:lnTo>
                <a:lnTo>
                  <a:pt x="63394" y="888564"/>
                </a:lnTo>
                <a:lnTo>
                  <a:pt x="44605" y="846788"/>
                </a:lnTo>
                <a:lnTo>
                  <a:pt x="28919" y="803492"/>
                </a:lnTo>
                <a:lnTo>
                  <a:pt x="16476" y="758821"/>
                </a:lnTo>
                <a:lnTo>
                  <a:pt x="7415" y="712915"/>
                </a:lnTo>
                <a:lnTo>
                  <a:pt x="1877" y="665918"/>
                </a:lnTo>
                <a:lnTo>
                  <a:pt x="0" y="617973"/>
                </a:lnTo>
                <a:lnTo>
                  <a:pt x="1877" y="570028"/>
                </a:lnTo>
                <a:lnTo>
                  <a:pt x="7415" y="523031"/>
                </a:lnTo>
                <a:lnTo>
                  <a:pt x="16476" y="477125"/>
                </a:lnTo>
                <a:lnTo>
                  <a:pt x="28919" y="432453"/>
                </a:lnTo>
                <a:lnTo>
                  <a:pt x="44605" y="389158"/>
                </a:lnTo>
                <a:lnTo>
                  <a:pt x="63394" y="347382"/>
                </a:lnTo>
                <a:lnTo>
                  <a:pt x="85147" y="307267"/>
                </a:lnTo>
                <a:lnTo>
                  <a:pt x="109725" y="268956"/>
                </a:lnTo>
                <a:lnTo>
                  <a:pt x="136987" y="232593"/>
                </a:lnTo>
                <a:lnTo>
                  <a:pt x="166794" y="198319"/>
                </a:lnTo>
                <a:lnTo>
                  <a:pt x="199008" y="166277"/>
                </a:lnTo>
                <a:lnTo>
                  <a:pt x="233487" y="136609"/>
                </a:lnTo>
                <a:lnTo>
                  <a:pt x="270094" y="109459"/>
                </a:lnTo>
                <a:lnTo>
                  <a:pt x="308688" y="84969"/>
                </a:lnTo>
                <a:lnTo>
                  <a:pt x="349129" y="63282"/>
                </a:lnTo>
                <a:lnTo>
                  <a:pt x="391279" y="44540"/>
                </a:lnTo>
                <a:lnTo>
                  <a:pt x="434998" y="28886"/>
                </a:lnTo>
                <a:lnTo>
                  <a:pt x="480145" y="16462"/>
                </a:lnTo>
                <a:lnTo>
                  <a:pt x="526583" y="7411"/>
                </a:lnTo>
                <a:lnTo>
                  <a:pt x="574170" y="1876"/>
                </a:lnTo>
                <a:lnTo>
                  <a:pt x="622768" y="0"/>
                </a:lnTo>
                <a:lnTo>
                  <a:pt x="3814873" y="0"/>
                </a:lnTo>
                <a:lnTo>
                  <a:pt x="3863471" y="1876"/>
                </a:lnTo>
                <a:lnTo>
                  <a:pt x="3911058" y="7411"/>
                </a:lnTo>
                <a:lnTo>
                  <a:pt x="3956732" y="16313"/>
                </a:lnTo>
                <a:lnTo>
                  <a:pt x="622769" y="16313"/>
                </a:lnTo>
                <a:lnTo>
                  <a:pt x="575440" y="18140"/>
                </a:lnTo>
                <a:lnTo>
                  <a:pt x="529097" y="23530"/>
                </a:lnTo>
                <a:lnTo>
                  <a:pt x="483874" y="32343"/>
                </a:lnTo>
                <a:lnTo>
                  <a:pt x="439908" y="44440"/>
                </a:lnTo>
                <a:lnTo>
                  <a:pt x="397333" y="59682"/>
                </a:lnTo>
                <a:lnTo>
                  <a:pt x="356287" y="77931"/>
                </a:lnTo>
                <a:lnTo>
                  <a:pt x="316905" y="99047"/>
                </a:lnTo>
                <a:lnTo>
                  <a:pt x="279322" y="122892"/>
                </a:lnTo>
                <a:lnTo>
                  <a:pt x="243675" y="149327"/>
                </a:lnTo>
                <a:lnTo>
                  <a:pt x="210099" y="178213"/>
                </a:lnTo>
                <a:lnTo>
                  <a:pt x="178731" y="209410"/>
                </a:lnTo>
                <a:lnTo>
                  <a:pt x="149705" y="242780"/>
                </a:lnTo>
                <a:lnTo>
                  <a:pt x="123158" y="278185"/>
                </a:lnTo>
                <a:lnTo>
                  <a:pt x="99225" y="315484"/>
                </a:lnTo>
                <a:lnTo>
                  <a:pt x="78043" y="354540"/>
                </a:lnTo>
                <a:lnTo>
                  <a:pt x="59747" y="395212"/>
                </a:lnTo>
                <a:lnTo>
                  <a:pt x="44473" y="437364"/>
                </a:lnTo>
                <a:lnTo>
                  <a:pt x="32357" y="480854"/>
                </a:lnTo>
                <a:lnTo>
                  <a:pt x="23534" y="525545"/>
                </a:lnTo>
                <a:lnTo>
                  <a:pt x="18141" y="571298"/>
                </a:lnTo>
                <a:lnTo>
                  <a:pt x="16313" y="617973"/>
                </a:lnTo>
                <a:lnTo>
                  <a:pt x="18141" y="664648"/>
                </a:lnTo>
                <a:lnTo>
                  <a:pt x="23534" y="710401"/>
                </a:lnTo>
                <a:lnTo>
                  <a:pt x="32357" y="755092"/>
                </a:lnTo>
                <a:lnTo>
                  <a:pt x="44473" y="798582"/>
                </a:lnTo>
                <a:lnTo>
                  <a:pt x="59747" y="840733"/>
                </a:lnTo>
                <a:lnTo>
                  <a:pt x="78043" y="881406"/>
                </a:lnTo>
                <a:lnTo>
                  <a:pt x="99225" y="920462"/>
                </a:lnTo>
                <a:lnTo>
                  <a:pt x="123158" y="957761"/>
                </a:lnTo>
                <a:lnTo>
                  <a:pt x="149705" y="993165"/>
                </a:lnTo>
                <a:lnTo>
                  <a:pt x="178731" y="1026536"/>
                </a:lnTo>
                <a:lnTo>
                  <a:pt x="210099" y="1057733"/>
                </a:lnTo>
                <a:lnTo>
                  <a:pt x="243675" y="1086619"/>
                </a:lnTo>
                <a:lnTo>
                  <a:pt x="279322" y="1113053"/>
                </a:lnTo>
                <a:lnTo>
                  <a:pt x="316905" y="1136898"/>
                </a:lnTo>
                <a:lnTo>
                  <a:pt x="356287" y="1158015"/>
                </a:lnTo>
                <a:lnTo>
                  <a:pt x="397333" y="1176264"/>
                </a:lnTo>
                <a:lnTo>
                  <a:pt x="439908" y="1191506"/>
                </a:lnTo>
                <a:lnTo>
                  <a:pt x="483874" y="1203603"/>
                </a:lnTo>
                <a:lnTo>
                  <a:pt x="529097" y="1212416"/>
                </a:lnTo>
                <a:lnTo>
                  <a:pt x="575440" y="1217805"/>
                </a:lnTo>
                <a:lnTo>
                  <a:pt x="622769" y="1219633"/>
                </a:lnTo>
                <a:lnTo>
                  <a:pt x="3956732" y="1219633"/>
                </a:lnTo>
                <a:lnTo>
                  <a:pt x="3911058" y="1228535"/>
                </a:lnTo>
                <a:lnTo>
                  <a:pt x="3863471" y="1234070"/>
                </a:lnTo>
                <a:lnTo>
                  <a:pt x="3814872" y="1235946"/>
                </a:lnTo>
                <a:close/>
              </a:path>
              <a:path w="4437380" h="1236345">
                <a:moveTo>
                  <a:pt x="3956732" y="1219633"/>
                </a:moveTo>
                <a:lnTo>
                  <a:pt x="3814872" y="1219633"/>
                </a:lnTo>
                <a:lnTo>
                  <a:pt x="3862200" y="1217805"/>
                </a:lnTo>
                <a:lnTo>
                  <a:pt x="3908544" y="1212416"/>
                </a:lnTo>
                <a:lnTo>
                  <a:pt x="3953767" y="1203603"/>
                </a:lnTo>
                <a:lnTo>
                  <a:pt x="3997733" y="1191506"/>
                </a:lnTo>
                <a:lnTo>
                  <a:pt x="4040307" y="1176264"/>
                </a:lnTo>
                <a:lnTo>
                  <a:pt x="4081353" y="1158015"/>
                </a:lnTo>
                <a:lnTo>
                  <a:pt x="4120736" y="1136898"/>
                </a:lnTo>
                <a:lnTo>
                  <a:pt x="4158318" y="1113053"/>
                </a:lnTo>
                <a:lnTo>
                  <a:pt x="4193966" y="1086619"/>
                </a:lnTo>
                <a:lnTo>
                  <a:pt x="4227541" y="1057733"/>
                </a:lnTo>
                <a:lnTo>
                  <a:pt x="4258910" y="1026536"/>
                </a:lnTo>
                <a:lnTo>
                  <a:pt x="4287936" y="993165"/>
                </a:lnTo>
                <a:lnTo>
                  <a:pt x="4314483" y="957761"/>
                </a:lnTo>
                <a:lnTo>
                  <a:pt x="4338416" y="920462"/>
                </a:lnTo>
                <a:lnTo>
                  <a:pt x="4359598" y="881406"/>
                </a:lnTo>
                <a:lnTo>
                  <a:pt x="4377894" y="840733"/>
                </a:lnTo>
                <a:lnTo>
                  <a:pt x="4393168" y="798582"/>
                </a:lnTo>
                <a:lnTo>
                  <a:pt x="4405284" y="755092"/>
                </a:lnTo>
                <a:lnTo>
                  <a:pt x="4414107" y="710401"/>
                </a:lnTo>
                <a:lnTo>
                  <a:pt x="4419500" y="664648"/>
                </a:lnTo>
                <a:lnTo>
                  <a:pt x="4421328" y="617973"/>
                </a:lnTo>
                <a:lnTo>
                  <a:pt x="4419500" y="571298"/>
                </a:lnTo>
                <a:lnTo>
                  <a:pt x="4414107" y="525545"/>
                </a:lnTo>
                <a:lnTo>
                  <a:pt x="4405284" y="480854"/>
                </a:lnTo>
                <a:lnTo>
                  <a:pt x="4393168" y="437364"/>
                </a:lnTo>
                <a:lnTo>
                  <a:pt x="4377894" y="395212"/>
                </a:lnTo>
                <a:lnTo>
                  <a:pt x="4359598" y="354540"/>
                </a:lnTo>
                <a:lnTo>
                  <a:pt x="4338416" y="315484"/>
                </a:lnTo>
                <a:lnTo>
                  <a:pt x="4314483" y="278185"/>
                </a:lnTo>
                <a:lnTo>
                  <a:pt x="4287936" y="242780"/>
                </a:lnTo>
                <a:lnTo>
                  <a:pt x="4258910" y="209410"/>
                </a:lnTo>
                <a:lnTo>
                  <a:pt x="4227541" y="178213"/>
                </a:lnTo>
                <a:lnTo>
                  <a:pt x="4193966" y="149327"/>
                </a:lnTo>
                <a:lnTo>
                  <a:pt x="4158318" y="122892"/>
                </a:lnTo>
                <a:lnTo>
                  <a:pt x="4120736" y="99047"/>
                </a:lnTo>
                <a:lnTo>
                  <a:pt x="4081353" y="77931"/>
                </a:lnTo>
                <a:lnTo>
                  <a:pt x="4040307" y="59682"/>
                </a:lnTo>
                <a:lnTo>
                  <a:pt x="3997733" y="44440"/>
                </a:lnTo>
                <a:lnTo>
                  <a:pt x="3953767" y="32343"/>
                </a:lnTo>
                <a:lnTo>
                  <a:pt x="3908544" y="23530"/>
                </a:lnTo>
                <a:lnTo>
                  <a:pt x="3862200" y="18140"/>
                </a:lnTo>
                <a:lnTo>
                  <a:pt x="3814872" y="16313"/>
                </a:lnTo>
                <a:lnTo>
                  <a:pt x="3956732" y="16313"/>
                </a:lnTo>
                <a:lnTo>
                  <a:pt x="4002643" y="28886"/>
                </a:lnTo>
                <a:lnTo>
                  <a:pt x="4046362" y="44540"/>
                </a:lnTo>
                <a:lnTo>
                  <a:pt x="4088512" y="63282"/>
                </a:lnTo>
                <a:lnTo>
                  <a:pt x="4128953" y="84969"/>
                </a:lnTo>
                <a:lnTo>
                  <a:pt x="4167547" y="109459"/>
                </a:lnTo>
                <a:lnTo>
                  <a:pt x="4204153" y="136609"/>
                </a:lnTo>
                <a:lnTo>
                  <a:pt x="4238633" y="166277"/>
                </a:lnTo>
                <a:lnTo>
                  <a:pt x="4270846" y="198319"/>
                </a:lnTo>
                <a:lnTo>
                  <a:pt x="4300654" y="232593"/>
                </a:lnTo>
                <a:lnTo>
                  <a:pt x="4327916" y="268956"/>
                </a:lnTo>
                <a:lnTo>
                  <a:pt x="4352494" y="307267"/>
                </a:lnTo>
                <a:lnTo>
                  <a:pt x="4374247" y="347382"/>
                </a:lnTo>
                <a:lnTo>
                  <a:pt x="4393036" y="389158"/>
                </a:lnTo>
                <a:lnTo>
                  <a:pt x="4408722" y="432453"/>
                </a:lnTo>
                <a:lnTo>
                  <a:pt x="4421165" y="477125"/>
                </a:lnTo>
                <a:lnTo>
                  <a:pt x="4430225" y="523031"/>
                </a:lnTo>
                <a:lnTo>
                  <a:pt x="4435764" y="570028"/>
                </a:lnTo>
                <a:lnTo>
                  <a:pt x="4437280" y="608738"/>
                </a:lnTo>
                <a:lnTo>
                  <a:pt x="4437280" y="627208"/>
                </a:lnTo>
                <a:lnTo>
                  <a:pt x="4435764" y="665918"/>
                </a:lnTo>
                <a:lnTo>
                  <a:pt x="4430225" y="712915"/>
                </a:lnTo>
                <a:lnTo>
                  <a:pt x="4421165" y="758821"/>
                </a:lnTo>
                <a:lnTo>
                  <a:pt x="4408722" y="803492"/>
                </a:lnTo>
                <a:lnTo>
                  <a:pt x="4393036" y="846788"/>
                </a:lnTo>
                <a:lnTo>
                  <a:pt x="4374247" y="888564"/>
                </a:lnTo>
                <a:lnTo>
                  <a:pt x="4352494" y="928679"/>
                </a:lnTo>
                <a:lnTo>
                  <a:pt x="4327916" y="966990"/>
                </a:lnTo>
                <a:lnTo>
                  <a:pt x="4300654" y="1003353"/>
                </a:lnTo>
                <a:lnTo>
                  <a:pt x="4270846" y="1037627"/>
                </a:lnTo>
                <a:lnTo>
                  <a:pt x="4238633" y="1069669"/>
                </a:lnTo>
                <a:lnTo>
                  <a:pt x="4204153" y="1099337"/>
                </a:lnTo>
                <a:lnTo>
                  <a:pt x="4167547" y="1126486"/>
                </a:lnTo>
                <a:lnTo>
                  <a:pt x="4128953" y="1150976"/>
                </a:lnTo>
                <a:lnTo>
                  <a:pt x="4088512" y="1172664"/>
                </a:lnTo>
                <a:lnTo>
                  <a:pt x="4046362" y="1191406"/>
                </a:lnTo>
                <a:lnTo>
                  <a:pt x="4002643" y="1207060"/>
                </a:lnTo>
                <a:lnTo>
                  <a:pt x="3957496" y="1219484"/>
                </a:lnTo>
                <a:lnTo>
                  <a:pt x="3956732" y="1219633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5502" y="1797475"/>
            <a:ext cx="23622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0"/>
              <a:t>A</a:t>
            </a:r>
            <a:r>
              <a:rPr dirty="0" spc="185"/>
              <a:t>l</a:t>
            </a:r>
            <a:r>
              <a:rPr dirty="0" spc="235"/>
              <a:t>g</a:t>
            </a:r>
            <a:r>
              <a:rPr dirty="0" spc="220"/>
              <a:t>o</a:t>
            </a:r>
            <a:r>
              <a:rPr dirty="0" spc="85"/>
              <a:t>r</a:t>
            </a:r>
            <a:r>
              <a:rPr dirty="0" spc="155"/>
              <a:t>i</a:t>
            </a:r>
            <a:r>
              <a:rPr dirty="0" spc="195"/>
              <a:t>t</a:t>
            </a:r>
            <a:r>
              <a:rPr dirty="0" spc="560"/>
              <a:t>m</a:t>
            </a:r>
            <a:r>
              <a:rPr dirty="0" spc="170"/>
              <a:t>a</a:t>
            </a:r>
            <a:r>
              <a:rPr dirty="0" spc="-155"/>
              <a:t> </a:t>
            </a:r>
            <a:r>
              <a:rPr dirty="0" spc="-15"/>
              <a:t>#</a:t>
            </a:r>
            <a:r>
              <a:rPr dirty="0" spc="85"/>
              <a:t>5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2723" y="3366495"/>
            <a:ext cx="10810873" cy="3876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27541" y="4006394"/>
            <a:ext cx="3738245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5000"/>
              </a:lnSpc>
              <a:spcBef>
                <a:spcPts val="95"/>
              </a:spcBef>
            </a:pPr>
            <a:r>
              <a:rPr dirty="0" sz="2600" spc="34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55">
                <a:solidFill>
                  <a:srgbClr val="E4E4E4"/>
                </a:solidFill>
                <a:latin typeface="Tahoma"/>
                <a:cs typeface="Tahoma"/>
              </a:rPr>
              <a:t>K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r>
              <a:rPr dirty="0" sz="2600" spc="-14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375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35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5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dirty="0" sz="2600" spc="204">
                <a:solidFill>
                  <a:srgbClr val="E4E4E4"/>
                </a:solidFill>
                <a:latin typeface="Tahoma"/>
                <a:cs typeface="Tahoma"/>
              </a:rPr>
              <a:t>n  </a:t>
            </a:r>
            <a:r>
              <a:rPr dirty="0" sz="2600" spc="310">
                <a:solidFill>
                  <a:srgbClr val="E4E4E4"/>
                </a:solidFill>
                <a:latin typeface="Tahoma"/>
                <a:cs typeface="Tahoma"/>
              </a:rPr>
              <a:t>Nama </a:t>
            </a:r>
            <a:r>
              <a:rPr dirty="0" sz="2600" spc="185">
                <a:solidFill>
                  <a:srgbClr val="E4E4E4"/>
                </a:solidFill>
                <a:latin typeface="Tahoma"/>
                <a:cs typeface="Tahoma"/>
              </a:rPr>
              <a:t>Operasi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 </a:t>
            </a:r>
            <a:r>
              <a:rPr dirty="0" sz="2600" spc="-36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8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27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dirty="0" sz="2600" spc="265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dirty="0" sz="2600" spc="26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dirty="0" sz="2600" spc="7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dirty="0" sz="2600" spc="195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dirty="0" sz="2600" spc="225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dirty="0" sz="2600" spc="55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dirty="0" sz="2600" spc="17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dirty="0" sz="2600" spc="95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dirty="0" sz="2600" spc="-160">
                <a:solidFill>
                  <a:srgbClr val="E4E4E4"/>
                </a:solidFill>
                <a:latin typeface="Tahoma"/>
                <a:cs typeface="Tahoma"/>
              </a:rPr>
              <a:t>(</a:t>
            </a:r>
            <a:r>
              <a:rPr dirty="0" sz="2600" spc="-80">
                <a:solidFill>
                  <a:srgbClr val="E4E4E4"/>
                </a:solidFill>
                <a:latin typeface="Tahoma"/>
                <a:cs typeface="Tahoma"/>
              </a:rPr>
              <a:t>)  </a:t>
            </a:r>
            <a:r>
              <a:rPr dirty="0" sz="2600" spc="245">
                <a:solidFill>
                  <a:srgbClr val="E4E4E4"/>
                </a:solidFill>
                <a:latin typeface="Tahoma"/>
                <a:cs typeface="Tahoma"/>
              </a:rPr>
              <a:t>Algoritma</a:t>
            </a:r>
            <a:r>
              <a:rPr dirty="0" sz="2600" spc="-145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dirty="0" sz="2600" spc="-365">
                <a:solidFill>
                  <a:srgbClr val="E4E4E4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algn="ctr" marR="508000">
              <a:lnSpc>
                <a:spcPct val="100000"/>
              </a:lnSpc>
              <a:spcBef>
                <a:spcPts val="780"/>
              </a:spcBef>
            </a:pPr>
            <a:r>
              <a:rPr dirty="0" sz="2600" spc="220">
                <a:solidFill>
                  <a:srgbClr val="E4E4E4"/>
                </a:solidFill>
                <a:latin typeface="Tahoma"/>
                <a:cs typeface="Tahoma"/>
              </a:rPr>
              <a:t>deleteCustomer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SATRIA AJI PERMANA SIWI</dc:creator>
  <cp:keywords>DAFWnK3Rz50,BAEagIV71DA</cp:keywords>
  <dc:title>Research Proposal Business Presentation in Dark Green Orange Geometric Style</dc:title>
  <dcterms:created xsi:type="dcterms:W3CDTF">2023-01-03T16:10:26Z</dcterms:created>
  <dcterms:modified xsi:type="dcterms:W3CDTF">2023-01-03T16:10:26Z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2023-01-03T00:00:00Z</vt:filetime>
  </property>
</Properties>
</file>