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9" r:id="rId5"/>
    <p:sldMasterId id="2147483717" r:id="rId6"/>
    <p:sldMasterId id="2147483737" r:id="rId7"/>
  </p:sldMasterIdLst>
  <p:notesMasterIdLst>
    <p:notesMasterId r:id="rId41"/>
  </p:notesMasterIdLst>
  <p:sldIdLst>
    <p:sldId id="324" r:id="rId8"/>
    <p:sldId id="1733" r:id="rId9"/>
    <p:sldId id="1735" r:id="rId10"/>
    <p:sldId id="1729" r:id="rId11"/>
    <p:sldId id="1737" r:id="rId12"/>
    <p:sldId id="1739" r:id="rId13"/>
    <p:sldId id="1730" r:id="rId14"/>
    <p:sldId id="1736" r:id="rId15"/>
    <p:sldId id="1740" r:id="rId16"/>
    <p:sldId id="1741" r:id="rId17"/>
    <p:sldId id="1743" r:id="rId18"/>
    <p:sldId id="1745" r:id="rId19"/>
    <p:sldId id="1742" r:id="rId20"/>
    <p:sldId id="1746" r:id="rId21"/>
    <p:sldId id="1748" r:id="rId22"/>
    <p:sldId id="1749" r:id="rId23"/>
    <p:sldId id="1750" r:id="rId24"/>
    <p:sldId id="1751" r:id="rId25"/>
    <p:sldId id="1752" r:id="rId26"/>
    <p:sldId id="1753" r:id="rId27"/>
    <p:sldId id="1703" r:id="rId28"/>
    <p:sldId id="1716" r:id="rId29"/>
    <p:sldId id="1731" r:id="rId30"/>
    <p:sldId id="1717" r:id="rId31"/>
    <p:sldId id="1680" r:id="rId32"/>
    <p:sldId id="1724" r:id="rId33"/>
    <p:sldId id="1725" r:id="rId34"/>
    <p:sldId id="1726" r:id="rId35"/>
    <p:sldId id="1719" r:id="rId36"/>
    <p:sldId id="1720" r:id="rId37"/>
    <p:sldId id="1721" r:id="rId38"/>
    <p:sldId id="1722" r:id="rId39"/>
    <p:sldId id="17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2E"/>
    <a:srgbClr val="008D36"/>
    <a:srgbClr val="ECF1E4"/>
    <a:srgbClr val="F5F8F3"/>
    <a:srgbClr val="EFF2FA"/>
    <a:srgbClr val="95C11F"/>
    <a:srgbClr val="006633"/>
    <a:srgbClr val="0000FF"/>
    <a:srgbClr val="AE5614"/>
    <a:srgbClr val="3DA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2" autoAdjust="0"/>
    <p:restoredTop sz="94291" autoAdjust="0"/>
  </p:normalViewPr>
  <p:slideViewPr>
    <p:cSldViewPr snapToGrid="0">
      <p:cViewPr varScale="1">
        <p:scale>
          <a:sx n="100" d="100"/>
          <a:sy n="100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reyna putri" userId="b9e964e5c5396731" providerId="Windows Live" clId="Web-{A2BB2562-B3C5-46C0-B011-215D10EA8848}"/>
    <pc:docChg chg="modSld">
      <pc:chgData name="fatreyna putri" userId="b9e964e5c5396731" providerId="Windows Live" clId="Web-{A2BB2562-B3C5-46C0-B011-215D10EA8848}" dt="2022-02-04T02:42:29.674" v="23" actId="14100"/>
      <pc:docMkLst>
        <pc:docMk/>
      </pc:docMkLst>
      <pc:sldChg chg="addSp delSp modSp">
        <pc:chgData name="fatreyna putri" userId="b9e964e5c5396731" providerId="Windows Live" clId="Web-{A2BB2562-B3C5-46C0-B011-215D10EA8848}" dt="2022-02-04T02:42:29.674" v="23" actId="14100"/>
        <pc:sldMkLst>
          <pc:docMk/>
          <pc:sldMk cId="763386098" sldId="1275"/>
        </pc:sldMkLst>
        <pc:spChg chg="add del mod">
          <ac:chgData name="fatreyna putri" userId="b9e964e5c5396731" providerId="Windows Live" clId="Web-{A2BB2562-B3C5-46C0-B011-215D10EA8848}" dt="2022-02-04T02:41:18.719" v="6"/>
          <ac:spMkLst>
            <pc:docMk/>
            <pc:sldMk cId="763386098" sldId="1275"/>
            <ac:spMk id="2" creationId="{6211B277-68E0-4C1C-8BBE-EFDC666E1091}"/>
          </ac:spMkLst>
        </pc:spChg>
        <pc:spChg chg="add mod">
          <ac:chgData name="fatreyna putri" userId="b9e964e5c5396731" providerId="Windows Live" clId="Web-{A2BB2562-B3C5-46C0-B011-215D10EA8848}" dt="2022-02-04T02:42:21.252" v="21" actId="1076"/>
          <ac:spMkLst>
            <pc:docMk/>
            <pc:sldMk cId="763386098" sldId="1275"/>
            <ac:spMk id="12" creationId="{D630772C-4D84-46FE-9491-52D28CA2CCAD}"/>
          </ac:spMkLst>
        </pc:spChg>
        <pc:spChg chg="add mod">
          <ac:chgData name="fatreyna putri" userId="b9e964e5c5396731" providerId="Windows Live" clId="Web-{A2BB2562-B3C5-46C0-B011-215D10EA8848}" dt="2022-02-04T02:42:29.674" v="23" actId="14100"/>
          <ac:spMkLst>
            <pc:docMk/>
            <pc:sldMk cId="763386098" sldId="1275"/>
            <ac:spMk id="13" creationId="{707D6327-BDF1-45FF-BBCB-E9B01FB7B9D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FF126-441F-4F1F-AFBB-2B3E78BE9A7B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F0D8BB-47EC-462F-9699-0EB41D706998}">
      <dgm:prSet phldrT="[Text]" custT="1"/>
      <dgm:spPr/>
      <dgm:t>
        <a:bodyPr/>
        <a:lstStyle/>
        <a:p>
          <a:r>
            <a:rPr lang="en-US" sz="1600" dirty="0" err="1"/>
            <a:t>Pendataan</a:t>
          </a:r>
          <a:r>
            <a:rPr lang="en-US" sz="1600" dirty="0"/>
            <a:t> PK</a:t>
          </a:r>
        </a:p>
      </dgm:t>
    </dgm:pt>
    <dgm:pt modelId="{4B793363-EC23-46BC-87AB-935A8105F0DB}" type="parTrans" cxnId="{31D949F4-1F65-4FC0-A4C8-82EE99C83F6D}">
      <dgm:prSet/>
      <dgm:spPr/>
      <dgm:t>
        <a:bodyPr/>
        <a:lstStyle/>
        <a:p>
          <a:endParaRPr lang="en-US"/>
        </a:p>
      </dgm:t>
    </dgm:pt>
    <dgm:pt modelId="{2308B457-1660-4B4B-8A31-D2C4590B42D8}" type="sibTrans" cxnId="{31D949F4-1F65-4FC0-A4C8-82EE99C83F6D}">
      <dgm:prSet/>
      <dgm:spPr/>
      <dgm:t>
        <a:bodyPr/>
        <a:lstStyle/>
        <a:p>
          <a:endParaRPr lang="en-US"/>
        </a:p>
      </dgm:t>
    </dgm:pt>
    <dgm:pt modelId="{E92DA15D-CBCC-447B-A14E-BEF17DAA82B0}">
      <dgm:prSet phldrT="[Text]" custT="1"/>
      <dgm:spPr/>
      <dgm:t>
        <a:bodyPr/>
        <a:lstStyle/>
        <a:p>
          <a:r>
            <a:rPr lang="en-US" sz="1600" dirty="0" err="1"/>
            <a:t>Perumusan</a:t>
          </a:r>
          <a:r>
            <a:rPr lang="en-US" sz="1600" dirty="0"/>
            <a:t> </a:t>
          </a:r>
          <a:r>
            <a:rPr lang="en-US" sz="1600" dirty="0" err="1"/>
            <a:t>tindak</a:t>
          </a:r>
          <a:r>
            <a:rPr lang="en-US" sz="1600" dirty="0"/>
            <a:t> </a:t>
          </a:r>
          <a:r>
            <a:rPr lang="en-US" sz="1600" dirty="0" err="1"/>
            <a:t>lanjut</a:t>
          </a:r>
          <a:r>
            <a:rPr lang="en-US" sz="1600" dirty="0"/>
            <a:t> (</a:t>
          </a:r>
          <a:r>
            <a:rPr lang="en-US" sz="1600" dirty="0" err="1"/>
            <a:t>instruksi</a:t>
          </a:r>
          <a:r>
            <a:rPr lang="en-US" sz="1600" dirty="0"/>
            <a:t> </a:t>
          </a:r>
          <a:r>
            <a:rPr lang="en-US" sz="1600" dirty="0" err="1"/>
            <a:t>dari</a:t>
          </a:r>
          <a:r>
            <a:rPr lang="en-US" sz="1600" dirty="0"/>
            <a:t> BPS </a:t>
          </a:r>
          <a:r>
            <a:rPr lang="en-US" sz="1600" dirty="0" err="1"/>
            <a:t>Kab</a:t>
          </a:r>
          <a:r>
            <a:rPr lang="en-US" sz="1600" dirty="0"/>
            <a:t>/Kota)</a:t>
          </a:r>
        </a:p>
      </dgm:t>
    </dgm:pt>
    <dgm:pt modelId="{784B85C3-2871-46A6-A6C5-0B272FA249B8}" type="parTrans" cxnId="{9FB3AC3B-2B4A-4FE6-83A5-24F8EDFB6944}">
      <dgm:prSet/>
      <dgm:spPr/>
      <dgm:t>
        <a:bodyPr/>
        <a:lstStyle/>
        <a:p>
          <a:endParaRPr lang="en-US"/>
        </a:p>
      </dgm:t>
    </dgm:pt>
    <dgm:pt modelId="{A3DA5EC7-1FF1-42DE-9D1F-DE1464B41364}" type="sibTrans" cxnId="{9FB3AC3B-2B4A-4FE6-83A5-24F8EDFB6944}">
      <dgm:prSet/>
      <dgm:spPr/>
      <dgm:t>
        <a:bodyPr/>
        <a:lstStyle/>
        <a:p>
          <a:endParaRPr lang="en-US"/>
        </a:p>
      </dgm:t>
    </dgm:pt>
    <dgm:pt modelId="{9BF58615-934C-4FA5-BEEC-0A049D801E25}">
      <dgm:prSet phldrT="[Text]" custT="1"/>
      <dgm:spPr/>
      <dgm:t>
        <a:bodyPr/>
        <a:lstStyle/>
        <a:p>
          <a:r>
            <a:rPr lang="en-US" sz="1600" dirty="0" err="1"/>
            <a:t>Penyampaian</a:t>
          </a:r>
          <a:r>
            <a:rPr lang="en-US" sz="1600" dirty="0"/>
            <a:t> </a:t>
          </a:r>
          <a:r>
            <a:rPr lang="en-US" sz="1600" dirty="0" err="1"/>
            <a:t>instruksi</a:t>
          </a:r>
          <a:r>
            <a:rPr lang="en-US" sz="1600" dirty="0"/>
            <a:t> </a:t>
          </a:r>
          <a:r>
            <a:rPr lang="en-US" sz="1600" dirty="0" err="1"/>
            <a:t>pada</a:t>
          </a:r>
          <a:r>
            <a:rPr lang="en-US" sz="1600" dirty="0"/>
            <a:t> </a:t>
          </a:r>
          <a:r>
            <a:rPr lang="en-US" sz="1600" dirty="0" err="1"/>
            <a:t>petugas</a:t>
          </a:r>
          <a:r>
            <a:rPr lang="en-US" sz="1600" dirty="0"/>
            <a:t> di </a:t>
          </a:r>
          <a:r>
            <a:rPr lang="en-US" sz="1600" dirty="0" err="1"/>
            <a:t>lapangan</a:t>
          </a:r>
          <a:endParaRPr lang="en-US" sz="1600" dirty="0"/>
        </a:p>
      </dgm:t>
    </dgm:pt>
    <dgm:pt modelId="{AE083604-CB08-461A-9160-6C4D12F2303A}" type="parTrans" cxnId="{347E80DA-8622-4C79-9330-A5E16D45FB3D}">
      <dgm:prSet/>
      <dgm:spPr/>
      <dgm:t>
        <a:bodyPr/>
        <a:lstStyle/>
        <a:p>
          <a:endParaRPr lang="en-US"/>
        </a:p>
      </dgm:t>
    </dgm:pt>
    <dgm:pt modelId="{C56CC618-4BA5-4B59-83F8-4461A3D58BB8}" type="sibTrans" cxnId="{347E80DA-8622-4C79-9330-A5E16D45FB3D}">
      <dgm:prSet/>
      <dgm:spPr/>
      <dgm:t>
        <a:bodyPr/>
        <a:lstStyle/>
        <a:p>
          <a:endParaRPr lang="en-US"/>
        </a:p>
      </dgm:t>
    </dgm:pt>
    <dgm:pt modelId="{DB46A385-6E97-4DC9-9C82-10E252F8CC26}">
      <dgm:prSet phldrT="[Text]" custT="1"/>
      <dgm:spPr/>
      <dgm:t>
        <a:bodyPr/>
        <a:lstStyle/>
        <a:p>
          <a:r>
            <a:rPr lang="en-US" sz="1600" dirty="0" err="1"/>
            <a:t>Pelaksanaan</a:t>
          </a:r>
          <a:r>
            <a:rPr lang="en-US" sz="1600" dirty="0"/>
            <a:t> </a:t>
          </a:r>
          <a:r>
            <a:rPr lang="en-US" sz="1600" dirty="0" err="1"/>
            <a:t>instruksi</a:t>
          </a:r>
          <a:r>
            <a:rPr lang="en-US" sz="1600" dirty="0"/>
            <a:t> </a:t>
          </a:r>
          <a:r>
            <a:rPr lang="en-US" sz="1600" dirty="0" err="1"/>
            <a:t>oleh</a:t>
          </a:r>
          <a:r>
            <a:rPr lang="en-US" sz="1600" dirty="0"/>
            <a:t> </a:t>
          </a:r>
          <a:r>
            <a:rPr lang="en-US" sz="1600" dirty="0" err="1"/>
            <a:t>Koseka</a:t>
          </a:r>
          <a:endParaRPr lang="en-US" sz="1600" dirty="0"/>
        </a:p>
      </dgm:t>
    </dgm:pt>
    <dgm:pt modelId="{AEC4B066-B697-4D5A-A80F-ED8337A1BFA0}" type="parTrans" cxnId="{2F6894FC-A8F5-447F-951D-77DBE7B5FA7A}">
      <dgm:prSet/>
      <dgm:spPr/>
      <dgm:t>
        <a:bodyPr/>
        <a:lstStyle/>
        <a:p>
          <a:endParaRPr lang="en-US"/>
        </a:p>
      </dgm:t>
    </dgm:pt>
    <dgm:pt modelId="{3EB5467B-D398-4A81-8C11-8A80F2E4FEF3}" type="sibTrans" cxnId="{2F6894FC-A8F5-447F-951D-77DBE7B5FA7A}">
      <dgm:prSet/>
      <dgm:spPr/>
      <dgm:t>
        <a:bodyPr/>
        <a:lstStyle/>
        <a:p>
          <a:endParaRPr lang="en-US"/>
        </a:p>
      </dgm:t>
    </dgm:pt>
    <dgm:pt modelId="{8B717164-16EE-4EF0-A49B-66355B1785A7}">
      <dgm:prSet phldrT="[Text]" custT="1"/>
      <dgm:spPr/>
      <dgm:t>
        <a:bodyPr/>
        <a:lstStyle/>
        <a:p>
          <a:r>
            <a:rPr lang="en-US" sz="1600" dirty="0" err="1"/>
            <a:t>Pelaporan</a:t>
          </a:r>
          <a:r>
            <a:rPr lang="en-US" sz="1600" dirty="0"/>
            <a:t> </a:t>
          </a:r>
          <a:r>
            <a:rPr lang="en-US" sz="1600" dirty="0" err="1"/>
            <a:t>hasil</a:t>
          </a:r>
          <a:r>
            <a:rPr lang="en-US" sz="1600" dirty="0"/>
            <a:t> </a:t>
          </a:r>
          <a:r>
            <a:rPr lang="en-US" sz="1600" dirty="0" err="1"/>
            <a:t>pelaksanaan</a:t>
          </a:r>
          <a:r>
            <a:rPr lang="en-US" sz="1600" dirty="0"/>
            <a:t> </a:t>
          </a:r>
          <a:r>
            <a:rPr lang="en-US" sz="1600" dirty="0" err="1"/>
            <a:t>instruksi</a:t>
          </a:r>
          <a:r>
            <a:rPr lang="en-US" sz="1600" dirty="0"/>
            <a:t> </a:t>
          </a:r>
          <a:r>
            <a:rPr lang="en-US" sz="1600" dirty="0" err="1"/>
            <a:t>tindak</a:t>
          </a:r>
          <a:r>
            <a:rPr lang="en-US" sz="1600" dirty="0"/>
            <a:t> </a:t>
          </a:r>
          <a:r>
            <a:rPr lang="en-US" sz="1600" dirty="0" err="1"/>
            <a:t>lanjut</a:t>
          </a:r>
          <a:endParaRPr lang="en-US" sz="1600" dirty="0"/>
        </a:p>
      </dgm:t>
    </dgm:pt>
    <dgm:pt modelId="{DE177278-6E28-4889-A1E1-B9842007FA42}" type="parTrans" cxnId="{138BC9B9-67B7-408D-898A-5A99B4970E74}">
      <dgm:prSet/>
      <dgm:spPr/>
      <dgm:t>
        <a:bodyPr/>
        <a:lstStyle/>
        <a:p>
          <a:endParaRPr lang="en-US"/>
        </a:p>
      </dgm:t>
    </dgm:pt>
    <dgm:pt modelId="{E2887C95-8497-49BF-A40D-0604F9EAAA76}" type="sibTrans" cxnId="{138BC9B9-67B7-408D-898A-5A99B4970E74}">
      <dgm:prSet/>
      <dgm:spPr/>
      <dgm:t>
        <a:bodyPr/>
        <a:lstStyle/>
        <a:p>
          <a:endParaRPr lang="en-US"/>
        </a:p>
      </dgm:t>
    </dgm:pt>
    <dgm:pt modelId="{44EAE015-8401-4D2A-8306-69CF2AD0D471}">
      <dgm:prSet phldrT="[Text]" custT="1"/>
      <dgm:spPr/>
      <dgm:t>
        <a:bodyPr/>
        <a:lstStyle/>
        <a:p>
          <a:r>
            <a:rPr lang="en-US" sz="1600" dirty="0" err="1"/>
            <a:t>Entri</a:t>
          </a:r>
          <a:r>
            <a:rPr lang="en-US" sz="1600" dirty="0"/>
            <a:t> </a:t>
          </a:r>
          <a:r>
            <a:rPr lang="en-US" sz="1600" dirty="0" err="1"/>
            <a:t>Rumusan</a:t>
          </a:r>
          <a:r>
            <a:rPr lang="en-US" sz="1600" dirty="0"/>
            <a:t> </a:t>
          </a:r>
          <a:r>
            <a:rPr lang="en-US" sz="1600" dirty="0" err="1"/>
            <a:t>tindak</a:t>
          </a:r>
          <a:r>
            <a:rPr lang="en-US" sz="1600" dirty="0"/>
            <a:t> </a:t>
          </a:r>
          <a:r>
            <a:rPr lang="en-US" sz="1600" dirty="0" err="1"/>
            <a:t>lanjut</a:t>
          </a:r>
          <a:r>
            <a:rPr lang="en-US" sz="1600" dirty="0"/>
            <a:t> </a:t>
          </a:r>
          <a:r>
            <a:rPr lang="en-US" sz="1600" dirty="0" err="1"/>
            <a:t>ke</a:t>
          </a:r>
          <a:r>
            <a:rPr lang="en-US" sz="1600" dirty="0"/>
            <a:t> </a:t>
          </a:r>
          <a:r>
            <a:rPr lang="en-US" sz="1600" dirty="0" err="1"/>
            <a:t>sistem</a:t>
          </a:r>
          <a:endParaRPr lang="en-US" sz="1600" dirty="0"/>
        </a:p>
      </dgm:t>
    </dgm:pt>
    <dgm:pt modelId="{20AECDD8-01E1-4AAB-ADA1-28F070C8A325}" type="parTrans" cxnId="{6F7425BA-65AD-4DE8-93E1-F6BE4D0980E3}">
      <dgm:prSet/>
      <dgm:spPr/>
      <dgm:t>
        <a:bodyPr/>
        <a:lstStyle/>
        <a:p>
          <a:endParaRPr lang="en-US"/>
        </a:p>
      </dgm:t>
    </dgm:pt>
    <dgm:pt modelId="{1A399B17-50B7-4C46-A355-9DD7B7F53E5D}" type="sibTrans" cxnId="{6F7425BA-65AD-4DE8-93E1-F6BE4D0980E3}">
      <dgm:prSet/>
      <dgm:spPr/>
      <dgm:t>
        <a:bodyPr/>
        <a:lstStyle/>
        <a:p>
          <a:endParaRPr lang="en-US"/>
        </a:p>
      </dgm:t>
    </dgm:pt>
    <dgm:pt modelId="{A826E10F-BBDE-4829-9CD8-C7A2F0EBF70A}">
      <dgm:prSet phldrT="[Text]" custT="1"/>
      <dgm:spPr/>
      <dgm:t>
        <a:bodyPr/>
        <a:lstStyle/>
        <a:p>
          <a:r>
            <a:rPr lang="en-US" sz="1600" dirty="0" err="1"/>
            <a:t>Penyusunan</a:t>
          </a:r>
          <a:r>
            <a:rPr lang="en-US" sz="1600" dirty="0"/>
            <a:t> </a:t>
          </a:r>
          <a:r>
            <a:rPr lang="en-US" sz="1600" dirty="0" err="1"/>
            <a:t>Laporan</a:t>
          </a:r>
          <a:r>
            <a:rPr lang="en-US" sz="1600" dirty="0"/>
            <a:t> PK BPS </a:t>
          </a:r>
          <a:r>
            <a:rPr lang="en-US" sz="1600" dirty="0" err="1"/>
            <a:t>Prov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Kab</a:t>
          </a:r>
          <a:r>
            <a:rPr lang="en-US" sz="1600" dirty="0"/>
            <a:t>/</a:t>
          </a:r>
          <a:r>
            <a:rPr lang="en-US" sz="1600" dirty="0" err="1"/>
            <a:t>Kot</a:t>
          </a:r>
          <a:endParaRPr lang="en-US" sz="1600" dirty="0"/>
        </a:p>
      </dgm:t>
    </dgm:pt>
    <dgm:pt modelId="{DA055B35-EDCA-4D63-9540-96177753AC34}" type="parTrans" cxnId="{0A4DE53F-E0EC-49DF-B3D8-80FF2A624797}">
      <dgm:prSet/>
      <dgm:spPr/>
      <dgm:t>
        <a:bodyPr/>
        <a:lstStyle/>
        <a:p>
          <a:endParaRPr lang="en-US"/>
        </a:p>
      </dgm:t>
    </dgm:pt>
    <dgm:pt modelId="{86F0AC59-F33A-4B68-84C0-8C596BF59388}" type="sibTrans" cxnId="{0A4DE53F-E0EC-49DF-B3D8-80FF2A624797}">
      <dgm:prSet/>
      <dgm:spPr/>
      <dgm:t>
        <a:bodyPr/>
        <a:lstStyle/>
        <a:p>
          <a:endParaRPr lang="en-US"/>
        </a:p>
      </dgm:t>
    </dgm:pt>
    <dgm:pt modelId="{F77E1BEA-550B-4741-9573-BAE2C1C3CE79}">
      <dgm:prSet phldrT="[Text]" custT="1"/>
      <dgm:spPr/>
      <dgm:t>
        <a:bodyPr/>
        <a:lstStyle/>
        <a:p>
          <a:r>
            <a:rPr lang="en-US" sz="1600" dirty="0" err="1"/>
            <a:t>Entri</a:t>
          </a:r>
          <a:r>
            <a:rPr lang="en-US" sz="1600" dirty="0"/>
            <a:t> </a:t>
          </a:r>
          <a:r>
            <a:rPr lang="en-US" sz="1600" dirty="0" err="1"/>
            <a:t>Laporan</a:t>
          </a:r>
          <a:r>
            <a:rPr lang="en-US" sz="1600" dirty="0"/>
            <a:t> PK BPS </a:t>
          </a:r>
          <a:r>
            <a:rPr lang="en-US" sz="1600" dirty="0" err="1"/>
            <a:t>Prov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Kab</a:t>
          </a:r>
          <a:r>
            <a:rPr lang="en-US" sz="1600" dirty="0"/>
            <a:t>/</a:t>
          </a:r>
          <a:r>
            <a:rPr lang="en-US" sz="1600" dirty="0" err="1"/>
            <a:t>Kot</a:t>
          </a:r>
          <a:endParaRPr lang="en-US" sz="1600" dirty="0"/>
        </a:p>
      </dgm:t>
    </dgm:pt>
    <dgm:pt modelId="{70EA82AD-7EC4-431B-8A37-EA8516479C2D}" type="parTrans" cxnId="{F1AF4DC8-8B94-4912-BBB9-31FB86B8F0A7}">
      <dgm:prSet/>
      <dgm:spPr/>
      <dgm:t>
        <a:bodyPr/>
        <a:lstStyle/>
        <a:p>
          <a:endParaRPr lang="en-US"/>
        </a:p>
      </dgm:t>
    </dgm:pt>
    <dgm:pt modelId="{2F43990A-B8BD-40A9-8BF8-E39147D1A507}" type="sibTrans" cxnId="{F1AF4DC8-8B94-4912-BBB9-31FB86B8F0A7}">
      <dgm:prSet/>
      <dgm:spPr/>
      <dgm:t>
        <a:bodyPr/>
        <a:lstStyle/>
        <a:p>
          <a:endParaRPr lang="en-US"/>
        </a:p>
      </dgm:t>
    </dgm:pt>
    <dgm:pt modelId="{4B2081E7-57F0-4CCD-BC47-2AF8E02AE4AD}" type="pres">
      <dgm:prSet presAssocID="{DF7FF126-441F-4F1F-AFBB-2B3E78BE9A7B}" presName="Name0" presStyleCnt="0">
        <dgm:presLayoutVars>
          <dgm:dir/>
          <dgm:resizeHandles val="exact"/>
        </dgm:presLayoutVars>
      </dgm:prSet>
      <dgm:spPr/>
    </dgm:pt>
    <dgm:pt modelId="{22CA9E57-46EB-40B9-B15C-EFA519323703}" type="pres">
      <dgm:prSet presAssocID="{DF7FF126-441F-4F1F-AFBB-2B3E78BE9A7B}" presName="arrow" presStyleLbl="bgShp" presStyleIdx="0" presStyleCnt="1"/>
      <dgm:spPr>
        <a:solidFill>
          <a:srgbClr val="006633"/>
        </a:solidFill>
      </dgm:spPr>
    </dgm:pt>
    <dgm:pt modelId="{B65D9D3F-43EA-4FBE-9BCD-1EBAA645430E}" type="pres">
      <dgm:prSet presAssocID="{DF7FF126-441F-4F1F-AFBB-2B3E78BE9A7B}" presName="points" presStyleCnt="0"/>
      <dgm:spPr/>
    </dgm:pt>
    <dgm:pt modelId="{0A1E8265-8881-497E-81DB-6F3F465D7CB0}" type="pres">
      <dgm:prSet presAssocID="{F1F0D8BB-47EC-462F-9699-0EB41D706998}" presName="compositeA" presStyleCnt="0"/>
      <dgm:spPr/>
    </dgm:pt>
    <dgm:pt modelId="{B43C75B2-845B-4730-B013-D842552BE1A7}" type="pres">
      <dgm:prSet presAssocID="{F1F0D8BB-47EC-462F-9699-0EB41D706998}" presName="textA" presStyleLbl="revTx" presStyleIdx="0" presStyleCnt="8" custScaleX="149114" custLinFactNeighborY="4272">
        <dgm:presLayoutVars>
          <dgm:bulletEnabled val="1"/>
        </dgm:presLayoutVars>
      </dgm:prSet>
      <dgm:spPr/>
    </dgm:pt>
    <dgm:pt modelId="{2253FEFC-85E9-4605-9FC8-36184B451725}" type="pres">
      <dgm:prSet presAssocID="{F1F0D8BB-47EC-462F-9699-0EB41D706998}" presName="circleA" presStyleLbl="node1" presStyleIdx="0" presStyleCnt="8"/>
      <dgm:spPr>
        <a:solidFill>
          <a:schemeClr val="bg1"/>
        </a:solidFill>
      </dgm:spPr>
    </dgm:pt>
    <dgm:pt modelId="{20924D93-08BB-4028-A592-E481BE59F2D9}" type="pres">
      <dgm:prSet presAssocID="{F1F0D8BB-47EC-462F-9699-0EB41D706998}" presName="spaceA" presStyleCnt="0"/>
      <dgm:spPr/>
    </dgm:pt>
    <dgm:pt modelId="{8B431B0F-916D-4D10-821A-8204C85183AA}" type="pres">
      <dgm:prSet presAssocID="{2308B457-1660-4B4B-8A31-D2C4590B42D8}" presName="space" presStyleCnt="0"/>
      <dgm:spPr/>
    </dgm:pt>
    <dgm:pt modelId="{F23A7C67-1469-4383-81B9-FF5F44E5C5E8}" type="pres">
      <dgm:prSet presAssocID="{E92DA15D-CBCC-447B-A14E-BEF17DAA82B0}" presName="compositeB" presStyleCnt="0"/>
      <dgm:spPr/>
    </dgm:pt>
    <dgm:pt modelId="{02A28370-2F58-48D4-A52E-2BDE414D0D4D}" type="pres">
      <dgm:prSet presAssocID="{E92DA15D-CBCC-447B-A14E-BEF17DAA82B0}" presName="textB" presStyleLbl="revTx" presStyleIdx="1" presStyleCnt="8" custScaleX="157597">
        <dgm:presLayoutVars>
          <dgm:bulletEnabled val="1"/>
        </dgm:presLayoutVars>
      </dgm:prSet>
      <dgm:spPr/>
    </dgm:pt>
    <dgm:pt modelId="{765F43B1-9031-4FB2-8FE1-33225719502F}" type="pres">
      <dgm:prSet presAssocID="{E92DA15D-CBCC-447B-A14E-BEF17DAA82B0}" presName="circleB" presStyleLbl="node1" presStyleIdx="1" presStyleCnt="8"/>
      <dgm:spPr>
        <a:solidFill>
          <a:schemeClr val="bg1"/>
        </a:solidFill>
      </dgm:spPr>
    </dgm:pt>
    <dgm:pt modelId="{115D4E7D-148B-4819-B3AD-218AB0AF1AD3}" type="pres">
      <dgm:prSet presAssocID="{E92DA15D-CBCC-447B-A14E-BEF17DAA82B0}" presName="spaceB" presStyleCnt="0"/>
      <dgm:spPr/>
    </dgm:pt>
    <dgm:pt modelId="{55BDF586-921F-49EC-8E91-311BFCA45571}" type="pres">
      <dgm:prSet presAssocID="{A3DA5EC7-1FF1-42DE-9D1F-DE1464B41364}" presName="space" presStyleCnt="0"/>
      <dgm:spPr/>
    </dgm:pt>
    <dgm:pt modelId="{4F710ED9-AFB5-4915-86AB-53271DA123F3}" type="pres">
      <dgm:prSet presAssocID="{44EAE015-8401-4D2A-8306-69CF2AD0D471}" presName="compositeA" presStyleCnt="0"/>
      <dgm:spPr/>
    </dgm:pt>
    <dgm:pt modelId="{7B5A5AAD-5762-4674-879C-A762D379BD55}" type="pres">
      <dgm:prSet presAssocID="{44EAE015-8401-4D2A-8306-69CF2AD0D471}" presName="textA" presStyleLbl="revTx" presStyleIdx="2" presStyleCnt="8" custScaleX="122153" custLinFactNeighborY="2670">
        <dgm:presLayoutVars>
          <dgm:bulletEnabled val="1"/>
        </dgm:presLayoutVars>
      </dgm:prSet>
      <dgm:spPr/>
    </dgm:pt>
    <dgm:pt modelId="{0B1B9DA5-78AA-40EF-8A32-31362427CD1E}" type="pres">
      <dgm:prSet presAssocID="{44EAE015-8401-4D2A-8306-69CF2AD0D471}" presName="circleA" presStyleLbl="node1" presStyleIdx="2" presStyleCnt="8"/>
      <dgm:spPr>
        <a:solidFill>
          <a:schemeClr val="bg1"/>
        </a:solidFill>
      </dgm:spPr>
    </dgm:pt>
    <dgm:pt modelId="{97CF79AA-2554-440A-AAD7-7A2460EB70C9}" type="pres">
      <dgm:prSet presAssocID="{44EAE015-8401-4D2A-8306-69CF2AD0D471}" presName="spaceA" presStyleCnt="0"/>
      <dgm:spPr/>
    </dgm:pt>
    <dgm:pt modelId="{260D031C-89AD-4797-B5B4-A2FBD812798B}" type="pres">
      <dgm:prSet presAssocID="{1A399B17-50B7-4C46-A355-9DD7B7F53E5D}" presName="space" presStyleCnt="0"/>
      <dgm:spPr/>
    </dgm:pt>
    <dgm:pt modelId="{EE762D48-4114-48D4-9B8B-85797932A27F}" type="pres">
      <dgm:prSet presAssocID="{9BF58615-934C-4FA5-BEEC-0A049D801E25}" presName="compositeB" presStyleCnt="0"/>
      <dgm:spPr/>
    </dgm:pt>
    <dgm:pt modelId="{770BB026-3DBB-4DAB-BDE7-2045605BA575}" type="pres">
      <dgm:prSet presAssocID="{9BF58615-934C-4FA5-BEEC-0A049D801E25}" presName="textB" presStyleLbl="revTx" presStyleIdx="3" presStyleCnt="8" custScaleX="171318">
        <dgm:presLayoutVars>
          <dgm:bulletEnabled val="1"/>
        </dgm:presLayoutVars>
      </dgm:prSet>
      <dgm:spPr/>
    </dgm:pt>
    <dgm:pt modelId="{D9EBE2FB-404F-4D10-9A9F-A1FAD8EBC455}" type="pres">
      <dgm:prSet presAssocID="{9BF58615-934C-4FA5-BEEC-0A049D801E25}" presName="circleB" presStyleLbl="node1" presStyleIdx="3" presStyleCnt="8"/>
      <dgm:spPr>
        <a:solidFill>
          <a:schemeClr val="bg1"/>
        </a:solidFill>
      </dgm:spPr>
    </dgm:pt>
    <dgm:pt modelId="{C6E4F97F-C558-4C8D-A60F-0C1362821A20}" type="pres">
      <dgm:prSet presAssocID="{9BF58615-934C-4FA5-BEEC-0A049D801E25}" presName="spaceB" presStyleCnt="0"/>
      <dgm:spPr/>
    </dgm:pt>
    <dgm:pt modelId="{81C50FAA-95C1-4C87-80E0-758B74C8766D}" type="pres">
      <dgm:prSet presAssocID="{C56CC618-4BA5-4B59-83F8-4461A3D58BB8}" presName="space" presStyleCnt="0"/>
      <dgm:spPr/>
    </dgm:pt>
    <dgm:pt modelId="{E51814BC-4818-4758-A7D2-6308170C0755}" type="pres">
      <dgm:prSet presAssocID="{DB46A385-6E97-4DC9-9C82-10E252F8CC26}" presName="compositeA" presStyleCnt="0"/>
      <dgm:spPr/>
    </dgm:pt>
    <dgm:pt modelId="{C8D717F5-4005-447E-AA25-4BDB1571CC4E}" type="pres">
      <dgm:prSet presAssocID="{DB46A385-6E97-4DC9-9C82-10E252F8CC26}" presName="textA" presStyleLbl="revTx" presStyleIdx="4" presStyleCnt="8" custScaleX="151296" custLinFactNeighborY="2136">
        <dgm:presLayoutVars>
          <dgm:bulletEnabled val="1"/>
        </dgm:presLayoutVars>
      </dgm:prSet>
      <dgm:spPr/>
    </dgm:pt>
    <dgm:pt modelId="{8F5ACF6C-1064-46C7-AD09-9FE3694BEFC6}" type="pres">
      <dgm:prSet presAssocID="{DB46A385-6E97-4DC9-9C82-10E252F8CC26}" presName="circleA" presStyleLbl="node1" presStyleIdx="4" presStyleCnt="8"/>
      <dgm:spPr>
        <a:solidFill>
          <a:schemeClr val="bg1"/>
        </a:solidFill>
      </dgm:spPr>
    </dgm:pt>
    <dgm:pt modelId="{147B5179-4F51-446A-ABF2-35675463A881}" type="pres">
      <dgm:prSet presAssocID="{DB46A385-6E97-4DC9-9C82-10E252F8CC26}" presName="spaceA" presStyleCnt="0"/>
      <dgm:spPr/>
    </dgm:pt>
    <dgm:pt modelId="{439BB5A0-DD2A-4285-A618-2C93629EA83A}" type="pres">
      <dgm:prSet presAssocID="{3EB5467B-D398-4A81-8C11-8A80F2E4FEF3}" presName="space" presStyleCnt="0"/>
      <dgm:spPr/>
    </dgm:pt>
    <dgm:pt modelId="{3F743FDC-A29E-48C5-BFDB-598DFBAC8D58}" type="pres">
      <dgm:prSet presAssocID="{8B717164-16EE-4EF0-A49B-66355B1785A7}" presName="compositeB" presStyleCnt="0"/>
      <dgm:spPr/>
    </dgm:pt>
    <dgm:pt modelId="{8F4F4227-46A2-49DD-A4C9-2EB1BD52F801}" type="pres">
      <dgm:prSet presAssocID="{8B717164-16EE-4EF0-A49B-66355B1785A7}" presName="textB" presStyleLbl="revTx" presStyleIdx="5" presStyleCnt="8" custScaleX="153240">
        <dgm:presLayoutVars>
          <dgm:bulletEnabled val="1"/>
        </dgm:presLayoutVars>
      </dgm:prSet>
      <dgm:spPr/>
    </dgm:pt>
    <dgm:pt modelId="{358C459A-13BE-4E2E-AA3F-F830843AA08C}" type="pres">
      <dgm:prSet presAssocID="{8B717164-16EE-4EF0-A49B-66355B1785A7}" presName="circleB" presStyleLbl="node1" presStyleIdx="5" presStyleCnt="8"/>
      <dgm:spPr>
        <a:solidFill>
          <a:schemeClr val="bg1"/>
        </a:solidFill>
      </dgm:spPr>
    </dgm:pt>
    <dgm:pt modelId="{6F083D68-1C56-4BDE-BBB9-D3FA4B97E37F}" type="pres">
      <dgm:prSet presAssocID="{8B717164-16EE-4EF0-A49B-66355B1785A7}" presName="spaceB" presStyleCnt="0"/>
      <dgm:spPr/>
    </dgm:pt>
    <dgm:pt modelId="{7E6ECFD9-99E0-4A28-9ECC-0F0E3F677443}" type="pres">
      <dgm:prSet presAssocID="{E2887C95-8497-49BF-A40D-0604F9EAAA76}" presName="space" presStyleCnt="0"/>
      <dgm:spPr/>
    </dgm:pt>
    <dgm:pt modelId="{E556930B-8737-4445-A5CE-69511499118B}" type="pres">
      <dgm:prSet presAssocID="{A826E10F-BBDE-4829-9CD8-C7A2F0EBF70A}" presName="compositeA" presStyleCnt="0"/>
      <dgm:spPr/>
    </dgm:pt>
    <dgm:pt modelId="{CA715E5D-9665-4BC2-BE1E-547B0B8A040F}" type="pres">
      <dgm:prSet presAssocID="{A826E10F-BBDE-4829-9CD8-C7A2F0EBF70A}" presName="textA" presStyleLbl="revTx" presStyleIdx="6" presStyleCnt="8" custScaleX="151735" custLinFactNeighborX="15120" custLinFactNeighborY="2670">
        <dgm:presLayoutVars>
          <dgm:bulletEnabled val="1"/>
        </dgm:presLayoutVars>
      </dgm:prSet>
      <dgm:spPr/>
    </dgm:pt>
    <dgm:pt modelId="{C29D35B9-034A-4E6E-9F7D-739685961C65}" type="pres">
      <dgm:prSet presAssocID="{A826E10F-BBDE-4829-9CD8-C7A2F0EBF70A}" presName="circleA" presStyleLbl="node1" presStyleIdx="6" presStyleCnt="8" custLinFactNeighborX="23688"/>
      <dgm:spPr>
        <a:solidFill>
          <a:schemeClr val="bg1"/>
        </a:solidFill>
      </dgm:spPr>
    </dgm:pt>
    <dgm:pt modelId="{BD63BCB8-CAF7-4B3A-9EB9-321856A64F6E}" type="pres">
      <dgm:prSet presAssocID="{A826E10F-BBDE-4829-9CD8-C7A2F0EBF70A}" presName="spaceA" presStyleCnt="0"/>
      <dgm:spPr/>
    </dgm:pt>
    <dgm:pt modelId="{126A6BAD-982F-4C73-A6EA-BEBB3011AD25}" type="pres">
      <dgm:prSet presAssocID="{86F0AC59-F33A-4B68-84C0-8C596BF59388}" presName="space" presStyleCnt="0"/>
      <dgm:spPr/>
    </dgm:pt>
    <dgm:pt modelId="{4FE77CD7-2C22-44BE-BFA8-5664AE1A5755}" type="pres">
      <dgm:prSet presAssocID="{F77E1BEA-550B-4741-9573-BAE2C1C3CE79}" presName="compositeB" presStyleCnt="0"/>
      <dgm:spPr/>
    </dgm:pt>
    <dgm:pt modelId="{076C172C-9733-4AE3-9CCB-DCB4451B7C65}" type="pres">
      <dgm:prSet presAssocID="{F77E1BEA-550B-4741-9573-BAE2C1C3CE79}" presName="textB" presStyleLbl="revTx" presStyleIdx="7" presStyleCnt="8" custScaleX="125533">
        <dgm:presLayoutVars>
          <dgm:bulletEnabled val="1"/>
        </dgm:presLayoutVars>
      </dgm:prSet>
      <dgm:spPr/>
    </dgm:pt>
    <dgm:pt modelId="{8EBD7ADE-B8B2-49E3-BD2A-7F4124338BDF}" type="pres">
      <dgm:prSet presAssocID="{F77E1BEA-550B-4741-9573-BAE2C1C3CE79}" presName="circleB" presStyleLbl="node1" presStyleIdx="7" presStyleCnt="8"/>
      <dgm:spPr>
        <a:solidFill>
          <a:schemeClr val="bg1"/>
        </a:solidFill>
      </dgm:spPr>
    </dgm:pt>
    <dgm:pt modelId="{CA329036-6486-43F1-8C77-23C70A366FB4}" type="pres">
      <dgm:prSet presAssocID="{F77E1BEA-550B-4741-9573-BAE2C1C3CE79}" presName="spaceB" presStyleCnt="0"/>
      <dgm:spPr/>
    </dgm:pt>
  </dgm:ptLst>
  <dgm:cxnLst>
    <dgm:cxn modelId="{9FB3AC3B-2B4A-4FE6-83A5-24F8EDFB6944}" srcId="{DF7FF126-441F-4F1F-AFBB-2B3E78BE9A7B}" destId="{E92DA15D-CBCC-447B-A14E-BEF17DAA82B0}" srcOrd="1" destOrd="0" parTransId="{784B85C3-2871-46A6-A6C5-0B272FA249B8}" sibTransId="{A3DA5EC7-1FF1-42DE-9D1F-DE1464B41364}"/>
    <dgm:cxn modelId="{0A4DE53F-E0EC-49DF-B3D8-80FF2A624797}" srcId="{DF7FF126-441F-4F1F-AFBB-2B3E78BE9A7B}" destId="{A826E10F-BBDE-4829-9CD8-C7A2F0EBF70A}" srcOrd="6" destOrd="0" parTransId="{DA055B35-EDCA-4D63-9540-96177753AC34}" sibTransId="{86F0AC59-F33A-4B68-84C0-8C596BF59388}"/>
    <dgm:cxn modelId="{725C444B-DC2B-4A63-A421-A1CCEF76EE65}" type="presOf" srcId="{F1F0D8BB-47EC-462F-9699-0EB41D706998}" destId="{B43C75B2-845B-4730-B013-D842552BE1A7}" srcOrd="0" destOrd="0" presId="urn:microsoft.com/office/officeart/2005/8/layout/hProcess11"/>
    <dgm:cxn modelId="{9541F470-044C-43CF-BD71-FC8EEFD06E86}" type="presOf" srcId="{DB46A385-6E97-4DC9-9C82-10E252F8CC26}" destId="{C8D717F5-4005-447E-AA25-4BDB1571CC4E}" srcOrd="0" destOrd="0" presId="urn:microsoft.com/office/officeart/2005/8/layout/hProcess11"/>
    <dgm:cxn modelId="{3250F486-66C7-40D8-881E-0280C4799757}" type="presOf" srcId="{8B717164-16EE-4EF0-A49B-66355B1785A7}" destId="{8F4F4227-46A2-49DD-A4C9-2EB1BD52F801}" srcOrd="0" destOrd="0" presId="urn:microsoft.com/office/officeart/2005/8/layout/hProcess11"/>
    <dgm:cxn modelId="{5FB6CD87-CDBD-4F25-9F6F-5D88975E5FBC}" type="presOf" srcId="{A826E10F-BBDE-4829-9CD8-C7A2F0EBF70A}" destId="{CA715E5D-9665-4BC2-BE1E-547B0B8A040F}" srcOrd="0" destOrd="0" presId="urn:microsoft.com/office/officeart/2005/8/layout/hProcess11"/>
    <dgm:cxn modelId="{31DA2C94-7C00-406C-960A-5F2F26252509}" type="presOf" srcId="{44EAE015-8401-4D2A-8306-69CF2AD0D471}" destId="{7B5A5AAD-5762-4674-879C-A762D379BD55}" srcOrd="0" destOrd="0" presId="urn:microsoft.com/office/officeart/2005/8/layout/hProcess11"/>
    <dgm:cxn modelId="{D2F89CA6-3310-41B9-8F69-3495DAA11ECF}" type="presOf" srcId="{DF7FF126-441F-4F1F-AFBB-2B3E78BE9A7B}" destId="{4B2081E7-57F0-4CCD-BC47-2AF8E02AE4AD}" srcOrd="0" destOrd="0" presId="urn:microsoft.com/office/officeart/2005/8/layout/hProcess11"/>
    <dgm:cxn modelId="{D3AC4EB5-2905-40F8-9698-EC5F2B85C322}" type="presOf" srcId="{E92DA15D-CBCC-447B-A14E-BEF17DAA82B0}" destId="{02A28370-2F58-48D4-A52E-2BDE414D0D4D}" srcOrd="0" destOrd="0" presId="urn:microsoft.com/office/officeart/2005/8/layout/hProcess11"/>
    <dgm:cxn modelId="{138BC9B9-67B7-408D-898A-5A99B4970E74}" srcId="{DF7FF126-441F-4F1F-AFBB-2B3E78BE9A7B}" destId="{8B717164-16EE-4EF0-A49B-66355B1785A7}" srcOrd="5" destOrd="0" parTransId="{DE177278-6E28-4889-A1E1-B9842007FA42}" sibTransId="{E2887C95-8497-49BF-A40D-0604F9EAAA76}"/>
    <dgm:cxn modelId="{6F7425BA-65AD-4DE8-93E1-F6BE4D0980E3}" srcId="{DF7FF126-441F-4F1F-AFBB-2B3E78BE9A7B}" destId="{44EAE015-8401-4D2A-8306-69CF2AD0D471}" srcOrd="2" destOrd="0" parTransId="{20AECDD8-01E1-4AAB-ADA1-28F070C8A325}" sibTransId="{1A399B17-50B7-4C46-A355-9DD7B7F53E5D}"/>
    <dgm:cxn modelId="{F1AF4DC8-8B94-4912-BBB9-31FB86B8F0A7}" srcId="{DF7FF126-441F-4F1F-AFBB-2B3E78BE9A7B}" destId="{F77E1BEA-550B-4741-9573-BAE2C1C3CE79}" srcOrd="7" destOrd="0" parTransId="{70EA82AD-7EC4-431B-8A37-EA8516479C2D}" sibTransId="{2F43990A-B8BD-40A9-8BF8-E39147D1A507}"/>
    <dgm:cxn modelId="{7EE3D6D1-ED47-4B42-97D5-9240203EADA3}" type="presOf" srcId="{F77E1BEA-550B-4741-9573-BAE2C1C3CE79}" destId="{076C172C-9733-4AE3-9CCB-DCB4451B7C65}" srcOrd="0" destOrd="0" presId="urn:microsoft.com/office/officeart/2005/8/layout/hProcess11"/>
    <dgm:cxn modelId="{347E80DA-8622-4C79-9330-A5E16D45FB3D}" srcId="{DF7FF126-441F-4F1F-AFBB-2B3E78BE9A7B}" destId="{9BF58615-934C-4FA5-BEEC-0A049D801E25}" srcOrd="3" destOrd="0" parTransId="{AE083604-CB08-461A-9160-6C4D12F2303A}" sibTransId="{C56CC618-4BA5-4B59-83F8-4461A3D58BB8}"/>
    <dgm:cxn modelId="{A12E4FDC-EAE2-4C6C-AECC-1F15177B5E13}" type="presOf" srcId="{9BF58615-934C-4FA5-BEEC-0A049D801E25}" destId="{770BB026-3DBB-4DAB-BDE7-2045605BA575}" srcOrd="0" destOrd="0" presId="urn:microsoft.com/office/officeart/2005/8/layout/hProcess11"/>
    <dgm:cxn modelId="{31D949F4-1F65-4FC0-A4C8-82EE99C83F6D}" srcId="{DF7FF126-441F-4F1F-AFBB-2B3E78BE9A7B}" destId="{F1F0D8BB-47EC-462F-9699-0EB41D706998}" srcOrd="0" destOrd="0" parTransId="{4B793363-EC23-46BC-87AB-935A8105F0DB}" sibTransId="{2308B457-1660-4B4B-8A31-D2C4590B42D8}"/>
    <dgm:cxn modelId="{2F6894FC-A8F5-447F-951D-77DBE7B5FA7A}" srcId="{DF7FF126-441F-4F1F-AFBB-2B3E78BE9A7B}" destId="{DB46A385-6E97-4DC9-9C82-10E252F8CC26}" srcOrd="4" destOrd="0" parTransId="{AEC4B066-B697-4D5A-A80F-ED8337A1BFA0}" sibTransId="{3EB5467B-D398-4A81-8C11-8A80F2E4FEF3}"/>
    <dgm:cxn modelId="{B7F20D58-9CF5-437B-8F25-273DA221705F}" type="presParOf" srcId="{4B2081E7-57F0-4CCD-BC47-2AF8E02AE4AD}" destId="{22CA9E57-46EB-40B9-B15C-EFA519323703}" srcOrd="0" destOrd="0" presId="urn:microsoft.com/office/officeart/2005/8/layout/hProcess11"/>
    <dgm:cxn modelId="{F50B15AD-8D12-4695-B73F-D753FABF1245}" type="presParOf" srcId="{4B2081E7-57F0-4CCD-BC47-2AF8E02AE4AD}" destId="{B65D9D3F-43EA-4FBE-9BCD-1EBAA645430E}" srcOrd="1" destOrd="0" presId="urn:microsoft.com/office/officeart/2005/8/layout/hProcess11"/>
    <dgm:cxn modelId="{2CD5F909-2349-48B3-8EFA-C13B0315D62F}" type="presParOf" srcId="{B65D9D3F-43EA-4FBE-9BCD-1EBAA645430E}" destId="{0A1E8265-8881-497E-81DB-6F3F465D7CB0}" srcOrd="0" destOrd="0" presId="urn:microsoft.com/office/officeart/2005/8/layout/hProcess11"/>
    <dgm:cxn modelId="{23AD2707-8F34-45D5-8436-346ABF9BF72C}" type="presParOf" srcId="{0A1E8265-8881-497E-81DB-6F3F465D7CB0}" destId="{B43C75B2-845B-4730-B013-D842552BE1A7}" srcOrd="0" destOrd="0" presId="urn:microsoft.com/office/officeart/2005/8/layout/hProcess11"/>
    <dgm:cxn modelId="{24824518-8F4E-4341-96CB-53C1E83D7443}" type="presParOf" srcId="{0A1E8265-8881-497E-81DB-6F3F465D7CB0}" destId="{2253FEFC-85E9-4605-9FC8-36184B451725}" srcOrd="1" destOrd="0" presId="urn:microsoft.com/office/officeart/2005/8/layout/hProcess11"/>
    <dgm:cxn modelId="{173A8D23-EF5D-4096-B2C6-CAC74148D250}" type="presParOf" srcId="{0A1E8265-8881-497E-81DB-6F3F465D7CB0}" destId="{20924D93-08BB-4028-A592-E481BE59F2D9}" srcOrd="2" destOrd="0" presId="urn:microsoft.com/office/officeart/2005/8/layout/hProcess11"/>
    <dgm:cxn modelId="{99A3886C-C79B-4393-BB70-86D098A7E22C}" type="presParOf" srcId="{B65D9D3F-43EA-4FBE-9BCD-1EBAA645430E}" destId="{8B431B0F-916D-4D10-821A-8204C85183AA}" srcOrd="1" destOrd="0" presId="urn:microsoft.com/office/officeart/2005/8/layout/hProcess11"/>
    <dgm:cxn modelId="{2AEEDB19-6C41-4357-A83C-34C17D073556}" type="presParOf" srcId="{B65D9D3F-43EA-4FBE-9BCD-1EBAA645430E}" destId="{F23A7C67-1469-4383-81B9-FF5F44E5C5E8}" srcOrd="2" destOrd="0" presId="urn:microsoft.com/office/officeart/2005/8/layout/hProcess11"/>
    <dgm:cxn modelId="{F5B6A57A-724B-4A88-A708-FCB6855566BB}" type="presParOf" srcId="{F23A7C67-1469-4383-81B9-FF5F44E5C5E8}" destId="{02A28370-2F58-48D4-A52E-2BDE414D0D4D}" srcOrd="0" destOrd="0" presId="urn:microsoft.com/office/officeart/2005/8/layout/hProcess11"/>
    <dgm:cxn modelId="{F05CBC23-9525-4940-BD90-9D8FF41719FE}" type="presParOf" srcId="{F23A7C67-1469-4383-81B9-FF5F44E5C5E8}" destId="{765F43B1-9031-4FB2-8FE1-33225719502F}" srcOrd="1" destOrd="0" presId="urn:microsoft.com/office/officeart/2005/8/layout/hProcess11"/>
    <dgm:cxn modelId="{B1181E98-24A6-45C3-B74E-DF23F2F8E719}" type="presParOf" srcId="{F23A7C67-1469-4383-81B9-FF5F44E5C5E8}" destId="{115D4E7D-148B-4819-B3AD-218AB0AF1AD3}" srcOrd="2" destOrd="0" presId="urn:microsoft.com/office/officeart/2005/8/layout/hProcess11"/>
    <dgm:cxn modelId="{B3B25EBB-C26E-4B42-88DF-0EADAD90619C}" type="presParOf" srcId="{B65D9D3F-43EA-4FBE-9BCD-1EBAA645430E}" destId="{55BDF586-921F-49EC-8E91-311BFCA45571}" srcOrd="3" destOrd="0" presId="urn:microsoft.com/office/officeart/2005/8/layout/hProcess11"/>
    <dgm:cxn modelId="{CB6CF573-C8E6-471F-B4A3-8CBCF7821EFD}" type="presParOf" srcId="{B65D9D3F-43EA-4FBE-9BCD-1EBAA645430E}" destId="{4F710ED9-AFB5-4915-86AB-53271DA123F3}" srcOrd="4" destOrd="0" presId="urn:microsoft.com/office/officeart/2005/8/layout/hProcess11"/>
    <dgm:cxn modelId="{E29B1FF0-F6EA-4155-A20E-7F28068CBE66}" type="presParOf" srcId="{4F710ED9-AFB5-4915-86AB-53271DA123F3}" destId="{7B5A5AAD-5762-4674-879C-A762D379BD55}" srcOrd="0" destOrd="0" presId="urn:microsoft.com/office/officeart/2005/8/layout/hProcess11"/>
    <dgm:cxn modelId="{0FD30BB5-C779-4A41-8D4B-80FCC1CED7AE}" type="presParOf" srcId="{4F710ED9-AFB5-4915-86AB-53271DA123F3}" destId="{0B1B9DA5-78AA-40EF-8A32-31362427CD1E}" srcOrd="1" destOrd="0" presId="urn:microsoft.com/office/officeart/2005/8/layout/hProcess11"/>
    <dgm:cxn modelId="{55EF488F-C8A8-4257-B984-E5F8000042F5}" type="presParOf" srcId="{4F710ED9-AFB5-4915-86AB-53271DA123F3}" destId="{97CF79AA-2554-440A-AAD7-7A2460EB70C9}" srcOrd="2" destOrd="0" presId="urn:microsoft.com/office/officeart/2005/8/layout/hProcess11"/>
    <dgm:cxn modelId="{DD9086C9-0E20-4982-8A5F-6AFED7D18609}" type="presParOf" srcId="{B65D9D3F-43EA-4FBE-9BCD-1EBAA645430E}" destId="{260D031C-89AD-4797-B5B4-A2FBD812798B}" srcOrd="5" destOrd="0" presId="urn:microsoft.com/office/officeart/2005/8/layout/hProcess11"/>
    <dgm:cxn modelId="{77D81EB3-25E1-45E2-9A66-D14B40F9541D}" type="presParOf" srcId="{B65D9D3F-43EA-4FBE-9BCD-1EBAA645430E}" destId="{EE762D48-4114-48D4-9B8B-85797932A27F}" srcOrd="6" destOrd="0" presId="urn:microsoft.com/office/officeart/2005/8/layout/hProcess11"/>
    <dgm:cxn modelId="{21A0FE1A-FD6C-4661-90FA-BBB4679E8668}" type="presParOf" srcId="{EE762D48-4114-48D4-9B8B-85797932A27F}" destId="{770BB026-3DBB-4DAB-BDE7-2045605BA575}" srcOrd="0" destOrd="0" presId="urn:microsoft.com/office/officeart/2005/8/layout/hProcess11"/>
    <dgm:cxn modelId="{1B980207-1E70-47D5-B26F-71BE66DBFC0C}" type="presParOf" srcId="{EE762D48-4114-48D4-9B8B-85797932A27F}" destId="{D9EBE2FB-404F-4D10-9A9F-A1FAD8EBC455}" srcOrd="1" destOrd="0" presId="urn:microsoft.com/office/officeart/2005/8/layout/hProcess11"/>
    <dgm:cxn modelId="{E0FF893C-697E-481C-8A61-BE8F93435198}" type="presParOf" srcId="{EE762D48-4114-48D4-9B8B-85797932A27F}" destId="{C6E4F97F-C558-4C8D-A60F-0C1362821A20}" srcOrd="2" destOrd="0" presId="urn:microsoft.com/office/officeart/2005/8/layout/hProcess11"/>
    <dgm:cxn modelId="{95FF788B-CD3E-49FF-9A34-E83BCC65C491}" type="presParOf" srcId="{B65D9D3F-43EA-4FBE-9BCD-1EBAA645430E}" destId="{81C50FAA-95C1-4C87-80E0-758B74C8766D}" srcOrd="7" destOrd="0" presId="urn:microsoft.com/office/officeart/2005/8/layout/hProcess11"/>
    <dgm:cxn modelId="{5765481A-9ECB-4E95-9AEA-45E33D6519B2}" type="presParOf" srcId="{B65D9D3F-43EA-4FBE-9BCD-1EBAA645430E}" destId="{E51814BC-4818-4758-A7D2-6308170C0755}" srcOrd="8" destOrd="0" presId="urn:microsoft.com/office/officeart/2005/8/layout/hProcess11"/>
    <dgm:cxn modelId="{0F72A66D-CFC7-400E-A172-662914880BF3}" type="presParOf" srcId="{E51814BC-4818-4758-A7D2-6308170C0755}" destId="{C8D717F5-4005-447E-AA25-4BDB1571CC4E}" srcOrd="0" destOrd="0" presId="urn:microsoft.com/office/officeart/2005/8/layout/hProcess11"/>
    <dgm:cxn modelId="{C39E065A-84BC-4678-8B9E-87EFE9F295C0}" type="presParOf" srcId="{E51814BC-4818-4758-A7D2-6308170C0755}" destId="{8F5ACF6C-1064-46C7-AD09-9FE3694BEFC6}" srcOrd="1" destOrd="0" presId="urn:microsoft.com/office/officeart/2005/8/layout/hProcess11"/>
    <dgm:cxn modelId="{77825427-42C2-4A25-B5D3-6B5604137C8C}" type="presParOf" srcId="{E51814BC-4818-4758-A7D2-6308170C0755}" destId="{147B5179-4F51-446A-ABF2-35675463A881}" srcOrd="2" destOrd="0" presId="urn:microsoft.com/office/officeart/2005/8/layout/hProcess11"/>
    <dgm:cxn modelId="{F5EC49A2-08B1-4D0B-B46E-3AEA01B12232}" type="presParOf" srcId="{B65D9D3F-43EA-4FBE-9BCD-1EBAA645430E}" destId="{439BB5A0-DD2A-4285-A618-2C93629EA83A}" srcOrd="9" destOrd="0" presId="urn:microsoft.com/office/officeart/2005/8/layout/hProcess11"/>
    <dgm:cxn modelId="{DEEA7D2B-D9F0-4777-97CA-8ECBC00A1F58}" type="presParOf" srcId="{B65D9D3F-43EA-4FBE-9BCD-1EBAA645430E}" destId="{3F743FDC-A29E-48C5-BFDB-598DFBAC8D58}" srcOrd="10" destOrd="0" presId="urn:microsoft.com/office/officeart/2005/8/layout/hProcess11"/>
    <dgm:cxn modelId="{C7E1F708-4876-4C52-92D6-157A5AE6EF63}" type="presParOf" srcId="{3F743FDC-A29E-48C5-BFDB-598DFBAC8D58}" destId="{8F4F4227-46A2-49DD-A4C9-2EB1BD52F801}" srcOrd="0" destOrd="0" presId="urn:microsoft.com/office/officeart/2005/8/layout/hProcess11"/>
    <dgm:cxn modelId="{196CF3EF-9DB6-4020-B72B-45455BC9605C}" type="presParOf" srcId="{3F743FDC-A29E-48C5-BFDB-598DFBAC8D58}" destId="{358C459A-13BE-4E2E-AA3F-F830843AA08C}" srcOrd="1" destOrd="0" presId="urn:microsoft.com/office/officeart/2005/8/layout/hProcess11"/>
    <dgm:cxn modelId="{FF32F0E3-D3E3-4545-AEB2-AA8F5A6DAF6F}" type="presParOf" srcId="{3F743FDC-A29E-48C5-BFDB-598DFBAC8D58}" destId="{6F083D68-1C56-4BDE-BBB9-D3FA4B97E37F}" srcOrd="2" destOrd="0" presId="urn:microsoft.com/office/officeart/2005/8/layout/hProcess11"/>
    <dgm:cxn modelId="{466D5EDB-3485-4E68-8710-31593DD50C69}" type="presParOf" srcId="{B65D9D3F-43EA-4FBE-9BCD-1EBAA645430E}" destId="{7E6ECFD9-99E0-4A28-9ECC-0F0E3F677443}" srcOrd="11" destOrd="0" presId="urn:microsoft.com/office/officeart/2005/8/layout/hProcess11"/>
    <dgm:cxn modelId="{0C54C031-80DC-437D-B9BF-399512C7CE9C}" type="presParOf" srcId="{B65D9D3F-43EA-4FBE-9BCD-1EBAA645430E}" destId="{E556930B-8737-4445-A5CE-69511499118B}" srcOrd="12" destOrd="0" presId="urn:microsoft.com/office/officeart/2005/8/layout/hProcess11"/>
    <dgm:cxn modelId="{FAC17121-CE37-4FE5-AE2B-BD5C6CC1FF9D}" type="presParOf" srcId="{E556930B-8737-4445-A5CE-69511499118B}" destId="{CA715E5D-9665-4BC2-BE1E-547B0B8A040F}" srcOrd="0" destOrd="0" presId="urn:microsoft.com/office/officeart/2005/8/layout/hProcess11"/>
    <dgm:cxn modelId="{DA5B0A22-EEF0-44C6-912C-31C0B625AB4A}" type="presParOf" srcId="{E556930B-8737-4445-A5CE-69511499118B}" destId="{C29D35B9-034A-4E6E-9F7D-739685961C65}" srcOrd="1" destOrd="0" presId="urn:microsoft.com/office/officeart/2005/8/layout/hProcess11"/>
    <dgm:cxn modelId="{817DD47B-BDEE-4B2C-85D2-C84CCBF4193F}" type="presParOf" srcId="{E556930B-8737-4445-A5CE-69511499118B}" destId="{BD63BCB8-CAF7-4B3A-9EB9-321856A64F6E}" srcOrd="2" destOrd="0" presId="urn:microsoft.com/office/officeart/2005/8/layout/hProcess11"/>
    <dgm:cxn modelId="{E4D7BABB-2D9F-40BD-B286-C348D98DBE7D}" type="presParOf" srcId="{B65D9D3F-43EA-4FBE-9BCD-1EBAA645430E}" destId="{126A6BAD-982F-4C73-A6EA-BEBB3011AD25}" srcOrd="13" destOrd="0" presId="urn:microsoft.com/office/officeart/2005/8/layout/hProcess11"/>
    <dgm:cxn modelId="{9243B0AE-50AD-4AC0-860A-897FFAAE360F}" type="presParOf" srcId="{B65D9D3F-43EA-4FBE-9BCD-1EBAA645430E}" destId="{4FE77CD7-2C22-44BE-BFA8-5664AE1A5755}" srcOrd="14" destOrd="0" presId="urn:microsoft.com/office/officeart/2005/8/layout/hProcess11"/>
    <dgm:cxn modelId="{1EF0DE87-0F90-4B47-9666-F5F95B667203}" type="presParOf" srcId="{4FE77CD7-2C22-44BE-BFA8-5664AE1A5755}" destId="{076C172C-9733-4AE3-9CCB-DCB4451B7C65}" srcOrd="0" destOrd="0" presId="urn:microsoft.com/office/officeart/2005/8/layout/hProcess11"/>
    <dgm:cxn modelId="{E33C1B4D-CB71-48B6-80BD-F7486B98EE2C}" type="presParOf" srcId="{4FE77CD7-2C22-44BE-BFA8-5664AE1A5755}" destId="{8EBD7ADE-B8B2-49E3-BD2A-7F4124338BDF}" srcOrd="1" destOrd="0" presId="urn:microsoft.com/office/officeart/2005/8/layout/hProcess11"/>
    <dgm:cxn modelId="{C22FBD1A-C8D4-43B6-B5E8-48D2F76ECBDD}" type="presParOf" srcId="{4FE77CD7-2C22-44BE-BFA8-5664AE1A5755}" destId="{CA329036-6486-43F1-8C77-23C70A366FB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9E57-46EB-40B9-B15C-EFA519323703}">
      <dsp:nvSpPr>
        <dsp:cNvPr id="0" name=""/>
        <dsp:cNvSpPr/>
      </dsp:nvSpPr>
      <dsp:spPr>
        <a:xfrm>
          <a:off x="0" y="1625600"/>
          <a:ext cx="11480773" cy="2167466"/>
        </a:xfrm>
        <a:prstGeom prst="notchedRightArrow">
          <a:avLst/>
        </a:prstGeom>
        <a:solidFill>
          <a:srgbClr val="0066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C75B2-845B-4730-B013-D842552BE1A7}">
      <dsp:nvSpPr>
        <dsp:cNvPr id="0" name=""/>
        <dsp:cNvSpPr/>
      </dsp:nvSpPr>
      <dsp:spPr>
        <a:xfrm>
          <a:off x="1062" y="92594"/>
          <a:ext cx="1265776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Pendataan</a:t>
          </a:r>
          <a:r>
            <a:rPr lang="en-US" sz="1600" kern="1200" dirty="0"/>
            <a:t> PK</a:t>
          </a:r>
        </a:p>
      </dsp:txBody>
      <dsp:txXfrm>
        <a:off x="1062" y="92594"/>
        <a:ext cx="1265776" cy="2167466"/>
      </dsp:txXfrm>
    </dsp:sp>
    <dsp:sp modelId="{2253FEFC-85E9-4605-9FC8-36184B451725}">
      <dsp:nvSpPr>
        <dsp:cNvPr id="0" name=""/>
        <dsp:cNvSpPr/>
      </dsp:nvSpPr>
      <dsp:spPr>
        <a:xfrm>
          <a:off x="363017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A28370-2F58-48D4-A52E-2BDE414D0D4D}">
      <dsp:nvSpPr>
        <dsp:cNvPr id="0" name=""/>
        <dsp:cNvSpPr/>
      </dsp:nvSpPr>
      <dsp:spPr>
        <a:xfrm>
          <a:off x="1309282" y="3251200"/>
          <a:ext cx="1337786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Perumusan</a:t>
          </a:r>
          <a:r>
            <a:rPr lang="en-US" sz="1600" kern="1200" dirty="0"/>
            <a:t> </a:t>
          </a:r>
          <a:r>
            <a:rPr lang="en-US" sz="1600" kern="1200" dirty="0" err="1"/>
            <a:t>tindak</a:t>
          </a:r>
          <a:r>
            <a:rPr lang="en-US" sz="1600" kern="1200" dirty="0"/>
            <a:t> </a:t>
          </a:r>
          <a:r>
            <a:rPr lang="en-US" sz="1600" kern="1200" dirty="0" err="1"/>
            <a:t>lanjut</a:t>
          </a:r>
          <a:r>
            <a:rPr lang="en-US" sz="1600" kern="1200" dirty="0"/>
            <a:t> (</a:t>
          </a:r>
          <a:r>
            <a:rPr lang="en-US" sz="1600" kern="1200" dirty="0" err="1"/>
            <a:t>instruksi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BPS </a:t>
          </a:r>
          <a:r>
            <a:rPr lang="en-US" sz="1600" kern="1200" dirty="0" err="1"/>
            <a:t>Kab</a:t>
          </a:r>
          <a:r>
            <a:rPr lang="en-US" sz="1600" kern="1200" dirty="0"/>
            <a:t>/Kota)</a:t>
          </a:r>
        </a:p>
      </dsp:txBody>
      <dsp:txXfrm>
        <a:off x="1309282" y="3251200"/>
        <a:ext cx="1337786" cy="2167466"/>
      </dsp:txXfrm>
    </dsp:sp>
    <dsp:sp modelId="{765F43B1-9031-4FB2-8FE1-33225719502F}">
      <dsp:nvSpPr>
        <dsp:cNvPr id="0" name=""/>
        <dsp:cNvSpPr/>
      </dsp:nvSpPr>
      <dsp:spPr>
        <a:xfrm>
          <a:off x="1707242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5A5AAD-5762-4674-879C-A762D379BD55}">
      <dsp:nvSpPr>
        <dsp:cNvPr id="0" name=""/>
        <dsp:cNvSpPr/>
      </dsp:nvSpPr>
      <dsp:spPr>
        <a:xfrm>
          <a:off x="2689511" y="57871"/>
          <a:ext cx="103691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Entri</a:t>
          </a:r>
          <a:r>
            <a:rPr lang="en-US" sz="1600" kern="1200" dirty="0"/>
            <a:t> </a:t>
          </a:r>
          <a:r>
            <a:rPr lang="en-US" sz="1600" kern="1200" dirty="0" err="1"/>
            <a:t>Rumusan</a:t>
          </a:r>
          <a:r>
            <a:rPr lang="en-US" sz="1600" kern="1200" dirty="0"/>
            <a:t> </a:t>
          </a:r>
          <a:r>
            <a:rPr lang="en-US" sz="1600" kern="1200" dirty="0" err="1"/>
            <a:t>tindak</a:t>
          </a:r>
          <a:r>
            <a:rPr lang="en-US" sz="1600" kern="1200" dirty="0"/>
            <a:t> </a:t>
          </a:r>
          <a:r>
            <a:rPr lang="en-US" sz="1600" kern="1200" dirty="0" err="1"/>
            <a:t>lanjut</a:t>
          </a:r>
          <a:r>
            <a:rPr lang="en-US" sz="1600" kern="1200" dirty="0"/>
            <a:t>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sistem</a:t>
          </a:r>
          <a:endParaRPr lang="en-US" sz="1600" kern="1200" dirty="0"/>
        </a:p>
      </dsp:txBody>
      <dsp:txXfrm>
        <a:off x="2689511" y="57871"/>
        <a:ext cx="1036914" cy="2167466"/>
      </dsp:txXfrm>
    </dsp:sp>
    <dsp:sp modelId="{0B1B9DA5-78AA-40EF-8A32-31362427CD1E}">
      <dsp:nvSpPr>
        <dsp:cNvPr id="0" name=""/>
        <dsp:cNvSpPr/>
      </dsp:nvSpPr>
      <dsp:spPr>
        <a:xfrm>
          <a:off x="2937035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0BB026-3DBB-4DAB-BDE7-2045605BA575}">
      <dsp:nvSpPr>
        <dsp:cNvPr id="0" name=""/>
        <dsp:cNvSpPr/>
      </dsp:nvSpPr>
      <dsp:spPr>
        <a:xfrm>
          <a:off x="3768869" y="3251200"/>
          <a:ext cx="1454258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Penyampaian</a:t>
          </a:r>
          <a:r>
            <a:rPr lang="en-US" sz="1600" kern="1200" dirty="0"/>
            <a:t> </a:t>
          </a:r>
          <a:r>
            <a:rPr lang="en-US" sz="1600" kern="1200" dirty="0" err="1"/>
            <a:t>instruksi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petugas</a:t>
          </a:r>
          <a:r>
            <a:rPr lang="en-US" sz="1600" kern="1200" dirty="0"/>
            <a:t> di </a:t>
          </a:r>
          <a:r>
            <a:rPr lang="en-US" sz="1600" kern="1200" dirty="0" err="1"/>
            <a:t>lapangan</a:t>
          </a:r>
          <a:endParaRPr lang="en-US" sz="1600" kern="1200" dirty="0"/>
        </a:p>
      </dsp:txBody>
      <dsp:txXfrm>
        <a:off x="3768869" y="3251200"/>
        <a:ext cx="1454258" cy="2167466"/>
      </dsp:txXfrm>
    </dsp:sp>
    <dsp:sp modelId="{D9EBE2FB-404F-4D10-9A9F-A1FAD8EBC455}">
      <dsp:nvSpPr>
        <dsp:cNvPr id="0" name=""/>
        <dsp:cNvSpPr/>
      </dsp:nvSpPr>
      <dsp:spPr>
        <a:xfrm>
          <a:off x="4225065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D717F5-4005-447E-AA25-4BDB1571CC4E}">
      <dsp:nvSpPr>
        <dsp:cNvPr id="0" name=""/>
        <dsp:cNvSpPr/>
      </dsp:nvSpPr>
      <dsp:spPr>
        <a:xfrm>
          <a:off x="5265571" y="46297"/>
          <a:ext cx="128429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Pelaksanaan</a:t>
          </a:r>
          <a:r>
            <a:rPr lang="en-US" sz="1600" kern="1200" dirty="0"/>
            <a:t> </a:t>
          </a:r>
          <a:r>
            <a:rPr lang="en-US" sz="1600" kern="1200" dirty="0" err="1"/>
            <a:t>instruksi</a:t>
          </a:r>
          <a:r>
            <a:rPr lang="en-US" sz="1600" kern="1200" dirty="0"/>
            <a:t> </a:t>
          </a:r>
          <a:r>
            <a:rPr lang="en-US" sz="1600" kern="1200" dirty="0" err="1"/>
            <a:t>oleh</a:t>
          </a:r>
          <a:r>
            <a:rPr lang="en-US" sz="1600" kern="1200" dirty="0"/>
            <a:t> </a:t>
          </a:r>
          <a:r>
            <a:rPr lang="en-US" sz="1600" kern="1200" dirty="0" err="1"/>
            <a:t>Koseka</a:t>
          </a:r>
          <a:endParaRPr lang="en-US" sz="1600" kern="1200" dirty="0"/>
        </a:p>
      </dsp:txBody>
      <dsp:txXfrm>
        <a:off x="5265571" y="46297"/>
        <a:ext cx="1284299" cy="2167466"/>
      </dsp:txXfrm>
    </dsp:sp>
    <dsp:sp modelId="{8F5ACF6C-1064-46C7-AD09-9FE3694BEFC6}">
      <dsp:nvSpPr>
        <dsp:cNvPr id="0" name=""/>
        <dsp:cNvSpPr/>
      </dsp:nvSpPr>
      <dsp:spPr>
        <a:xfrm>
          <a:off x="5636787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4F4227-46A2-49DD-A4C9-2EB1BD52F801}">
      <dsp:nvSpPr>
        <dsp:cNvPr id="0" name=""/>
        <dsp:cNvSpPr/>
      </dsp:nvSpPr>
      <dsp:spPr>
        <a:xfrm>
          <a:off x="6592314" y="3251200"/>
          <a:ext cx="130080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Pelaporan</a:t>
          </a:r>
          <a:r>
            <a:rPr lang="en-US" sz="1600" kern="1200" dirty="0"/>
            <a:t> </a:t>
          </a:r>
          <a:r>
            <a:rPr lang="en-US" sz="1600" kern="1200" dirty="0" err="1"/>
            <a:t>hasil</a:t>
          </a:r>
          <a:r>
            <a:rPr lang="en-US" sz="1600" kern="1200" dirty="0"/>
            <a:t> </a:t>
          </a:r>
          <a:r>
            <a:rPr lang="en-US" sz="1600" kern="1200" dirty="0" err="1"/>
            <a:t>pelaksanaan</a:t>
          </a:r>
          <a:r>
            <a:rPr lang="en-US" sz="1600" kern="1200" dirty="0"/>
            <a:t> </a:t>
          </a:r>
          <a:r>
            <a:rPr lang="en-US" sz="1600" kern="1200" dirty="0" err="1"/>
            <a:t>instruksi</a:t>
          </a:r>
          <a:r>
            <a:rPr lang="en-US" sz="1600" kern="1200" dirty="0"/>
            <a:t> </a:t>
          </a:r>
          <a:r>
            <a:rPr lang="en-US" sz="1600" kern="1200" dirty="0" err="1"/>
            <a:t>tindak</a:t>
          </a:r>
          <a:r>
            <a:rPr lang="en-US" sz="1600" kern="1200" dirty="0"/>
            <a:t> </a:t>
          </a:r>
          <a:r>
            <a:rPr lang="en-US" sz="1600" kern="1200" dirty="0" err="1"/>
            <a:t>lanjut</a:t>
          </a:r>
          <a:endParaRPr lang="en-US" sz="1600" kern="1200" dirty="0"/>
        </a:p>
      </dsp:txBody>
      <dsp:txXfrm>
        <a:off x="6592314" y="3251200"/>
        <a:ext cx="1300801" cy="2167466"/>
      </dsp:txXfrm>
    </dsp:sp>
    <dsp:sp modelId="{358C459A-13BE-4E2E-AA3F-F830843AA08C}">
      <dsp:nvSpPr>
        <dsp:cNvPr id="0" name=""/>
        <dsp:cNvSpPr/>
      </dsp:nvSpPr>
      <dsp:spPr>
        <a:xfrm>
          <a:off x="6971781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715E5D-9665-4BC2-BE1E-547B0B8A040F}">
      <dsp:nvSpPr>
        <dsp:cNvPr id="0" name=""/>
        <dsp:cNvSpPr/>
      </dsp:nvSpPr>
      <dsp:spPr>
        <a:xfrm>
          <a:off x="8063906" y="57871"/>
          <a:ext cx="128802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Penyusunan</a:t>
          </a:r>
          <a:r>
            <a:rPr lang="en-US" sz="1600" kern="1200" dirty="0"/>
            <a:t> </a:t>
          </a:r>
          <a:r>
            <a:rPr lang="en-US" sz="1600" kern="1200" dirty="0" err="1"/>
            <a:t>Laporan</a:t>
          </a:r>
          <a:r>
            <a:rPr lang="en-US" sz="1600" kern="1200" dirty="0"/>
            <a:t> PK BPS </a:t>
          </a:r>
          <a:r>
            <a:rPr lang="en-US" sz="1600" kern="1200" dirty="0" err="1"/>
            <a:t>Prov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Kab</a:t>
          </a:r>
          <a:r>
            <a:rPr lang="en-US" sz="1600" kern="1200" dirty="0"/>
            <a:t>/</a:t>
          </a:r>
          <a:r>
            <a:rPr lang="en-US" sz="1600" kern="1200" dirty="0" err="1"/>
            <a:t>Kot</a:t>
          </a:r>
          <a:endParaRPr lang="en-US" sz="1600" kern="1200" dirty="0"/>
        </a:p>
      </dsp:txBody>
      <dsp:txXfrm>
        <a:off x="8063906" y="57871"/>
        <a:ext cx="1288025" cy="2167466"/>
      </dsp:txXfrm>
    </dsp:sp>
    <dsp:sp modelId="{C29D35B9-034A-4E6E-9F7D-739685961C65}">
      <dsp:nvSpPr>
        <dsp:cNvPr id="0" name=""/>
        <dsp:cNvSpPr/>
      </dsp:nvSpPr>
      <dsp:spPr>
        <a:xfrm>
          <a:off x="8436995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6C172C-9733-4AE3-9CCB-DCB4451B7C65}">
      <dsp:nvSpPr>
        <dsp:cNvPr id="0" name=""/>
        <dsp:cNvSpPr/>
      </dsp:nvSpPr>
      <dsp:spPr>
        <a:xfrm>
          <a:off x="9266027" y="3251200"/>
          <a:ext cx="1065606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Entri</a:t>
          </a:r>
          <a:r>
            <a:rPr lang="en-US" sz="1600" kern="1200" dirty="0"/>
            <a:t> </a:t>
          </a:r>
          <a:r>
            <a:rPr lang="en-US" sz="1600" kern="1200" dirty="0" err="1"/>
            <a:t>Laporan</a:t>
          </a:r>
          <a:r>
            <a:rPr lang="en-US" sz="1600" kern="1200" dirty="0"/>
            <a:t> PK BPS </a:t>
          </a:r>
          <a:r>
            <a:rPr lang="en-US" sz="1600" kern="1200" dirty="0" err="1"/>
            <a:t>Prov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Kab</a:t>
          </a:r>
          <a:r>
            <a:rPr lang="en-US" sz="1600" kern="1200" dirty="0"/>
            <a:t>/</a:t>
          </a:r>
          <a:r>
            <a:rPr lang="en-US" sz="1600" kern="1200" dirty="0" err="1"/>
            <a:t>Kot</a:t>
          </a:r>
          <a:endParaRPr lang="en-US" sz="1600" kern="1200" dirty="0"/>
        </a:p>
      </dsp:txBody>
      <dsp:txXfrm>
        <a:off x="9266027" y="3251200"/>
        <a:ext cx="1065606" cy="2167466"/>
      </dsp:txXfrm>
    </dsp:sp>
    <dsp:sp modelId="{8EBD7ADE-B8B2-49E3-BD2A-7F4124338BDF}">
      <dsp:nvSpPr>
        <dsp:cNvPr id="0" name=""/>
        <dsp:cNvSpPr/>
      </dsp:nvSpPr>
      <dsp:spPr>
        <a:xfrm>
          <a:off x="9527897" y="2438400"/>
          <a:ext cx="541866" cy="541866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40C92-81B6-471D-8B0A-3EFF4F9DE050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E6CC-9183-471C-A5FD-9C49A5ADEF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74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7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2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2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7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9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33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7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21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56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6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20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3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00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9685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1196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BE6CC-9183-471C-A5FD-9C49A5ADEFBE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8076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24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3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1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5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6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7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e5c91ed63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11e5c91ed63_1_10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g11e5c91ed63_1_10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14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SzPts val="1400"/>
              </a:pPr>
              <a:t>10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C1C-3D52-4141-AB10-B934F265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13E-9891-4FDB-A851-7AEA3F7D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0E45-124C-4206-8CA1-681C6D8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3C63-7728-4527-97B2-F97335B1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4775-D7A0-4E52-A53B-D5AE5B04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4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CCC-B681-4B59-97CB-579EA080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BD069-A657-4912-ADED-7118F0E9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A77C-213E-4F8D-B5D4-57109F5A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76B3-7765-48BD-A7D5-9F42E700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75D8-F19C-4423-92BD-53EA743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7A8E-AB0D-4A39-906C-60AEF727E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40D-BB33-44DD-9270-235089E3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39EE-2806-40CA-B370-DA83704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74F7-FA6D-491B-94BE-4B741A5F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0B5D-EDED-42F3-AAD8-9EEB8CA4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41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7DEB1DA-DD1F-4AE2-A988-29A6BEA2C3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702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46A2651-F8E2-4CAD-A9F9-AA19158328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4650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F69F9D-ACF4-4838-ACDE-5470223708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3863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2864AFC-7F36-4B23-BE30-2C486F5F8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307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2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97C8140-BB41-49CE-BB87-592DA699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6400" y="1989138"/>
            <a:ext cx="2795588" cy="2600325"/>
          </a:xfrm>
          <a:custGeom>
            <a:avLst/>
            <a:gdLst>
              <a:gd name="connsiteX0" fmla="*/ 0 w 2795588"/>
              <a:gd name="connsiteY0" fmla="*/ 0 h 2600325"/>
              <a:gd name="connsiteX1" fmla="*/ 2795588 w 2795588"/>
              <a:gd name="connsiteY1" fmla="*/ 0 h 2600325"/>
              <a:gd name="connsiteX2" fmla="*/ 2795588 w 2795588"/>
              <a:gd name="connsiteY2" fmla="*/ 2600325 h 2600325"/>
              <a:gd name="connsiteX3" fmla="*/ 0 w 2795588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8" h="2600325">
                <a:moveTo>
                  <a:pt x="0" y="0"/>
                </a:moveTo>
                <a:lnTo>
                  <a:pt x="2795588" y="0"/>
                </a:lnTo>
                <a:lnTo>
                  <a:pt x="2795588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EC465F8-25AC-4025-B4B8-7FE24A7D1A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7413" y="1989138"/>
            <a:ext cx="2797175" cy="2600325"/>
          </a:xfrm>
          <a:custGeom>
            <a:avLst/>
            <a:gdLst>
              <a:gd name="connsiteX0" fmla="*/ 0 w 2797175"/>
              <a:gd name="connsiteY0" fmla="*/ 0 h 2600325"/>
              <a:gd name="connsiteX1" fmla="*/ 2797175 w 2797175"/>
              <a:gd name="connsiteY1" fmla="*/ 0 h 2600325"/>
              <a:gd name="connsiteX2" fmla="*/ 2797175 w 2797175"/>
              <a:gd name="connsiteY2" fmla="*/ 2600325 h 2600325"/>
              <a:gd name="connsiteX3" fmla="*/ 0 w 2797175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175" h="2600325">
                <a:moveTo>
                  <a:pt x="0" y="0"/>
                </a:moveTo>
                <a:lnTo>
                  <a:pt x="2797175" y="0"/>
                </a:lnTo>
                <a:lnTo>
                  <a:pt x="2797175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BD09092-42B0-4663-B236-E0E76E3BB6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0013" y="1989138"/>
            <a:ext cx="2795587" cy="2600325"/>
          </a:xfrm>
          <a:custGeom>
            <a:avLst/>
            <a:gdLst>
              <a:gd name="connsiteX0" fmla="*/ 0 w 2795587"/>
              <a:gd name="connsiteY0" fmla="*/ 0 h 2600325"/>
              <a:gd name="connsiteX1" fmla="*/ 2795587 w 2795587"/>
              <a:gd name="connsiteY1" fmla="*/ 0 h 2600325"/>
              <a:gd name="connsiteX2" fmla="*/ 2795587 w 2795587"/>
              <a:gd name="connsiteY2" fmla="*/ 2600325 h 2600325"/>
              <a:gd name="connsiteX3" fmla="*/ 0 w 2795587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7" h="2600325">
                <a:moveTo>
                  <a:pt x="0" y="0"/>
                </a:moveTo>
                <a:lnTo>
                  <a:pt x="2795587" y="0"/>
                </a:lnTo>
                <a:lnTo>
                  <a:pt x="2795587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3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DB2B551-D171-4AEE-B067-EE0AAB70E3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800" y="2451100"/>
            <a:ext cx="3440113" cy="1819275"/>
          </a:xfrm>
          <a:custGeom>
            <a:avLst/>
            <a:gdLst>
              <a:gd name="connsiteX0" fmla="*/ 303219 w 3440113"/>
              <a:gd name="connsiteY0" fmla="*/ 0 h 1819275"/>
              <a:gd name="connsiteX1" fmla="*/ 3136894 w 3440113"/>
              <a:gd name="connsiteY1" fmla="*/ 0 h 1819275"/>
              <a:gd name="connsiteX2" fmla="*/ 3440113 w 3440113"/>
              <a:gd name="connsiteY2" fmla="*/ 303219 h 1819275"/>
              <a:gd name="connsiteX3" fmla="*/ 3440113 w 3440113"/>
              <a:gd name="connsiteY3" fmla="*/ 1516056 h 1819275"/>
              <a:gd name="connsiteX4" fmla="*/ 3136894 w 3440113"/>
              <a:gd name="connsiteY4" fmla="*/ 1819275 h 1819275"/>
              <a:gd name="connsiteX5" fmla="*/ 303219 w 3440113"/>
              <a:gd name="connsiteY5" fmla="*/ 1819275 h 1819275"/>
              <a:gd name="connsiteX6" fmla="*/ 0 w 3440113"/>
              <a:gd name="connsiteY6" fmla="*/ 1516056 h 1819275"/>
              <a:gd name="connsiteX7" fmla="*/ 0 w 3440113"/>
              <a:gd name="connsiteY7" fmla="*/ 303219 h 1819275"/>
              <a:gd name="connsiteX8" fmla="*/ 303219 w 3440113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113" h="1819275">
                <a:moveTo>
                  <a:pt x="303219" y="0"/>
                </a:moveTo>
                <a:lnTo>
                  <a:pt x="3136894" y="0"/>
                </a:lnTo>
                <a:cubicBezTo>
                  <a:pt x="3304357" y="0"/>
                  <a:pt x="3440113" y="135756"/>
                  <a:pt x="3440113" y="303219"/>
                </a:cubicBezTo>
                <a:lnTo>
                  <a:pt x="3440113" y="1516056"/>
                </a:lnTo>
                <a:cubicBezTo>
                  <a:pt x="3440113" y="1683519"/>
                  <a:pt x="3304357" y="1819275"/>
                  <a:pt x="3136894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7FB199E-4FB2-4C44-8232-69448275AB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16725" y="2451100"/>
            <a:ext cx="3441700" cy="1819275"/>
          </a:xfrm>
          <a:custGeom>
            <a:avLst/>
            <a:gdLst>
              <a:gd name="connsiteX0" fmla="*/ 303219 w 3441700"/>
              <a:gd name="connsiteY0" fmla="*/ 0 h 1819275"/>
              <a:gd name="connsiteX1" fmla="*/ 3138481 w 3441700"/>
              <a:gd name="connsiteY1" fmla="*/ 0 h 1819275"/>
              <a:gd name="connsiteX2" fmla="*/ 3441700 w 3441700"/>
              <a:gd name="connsiteY2" fmla="*/ 303219 h 1819275"/>
              <a:gd name="connsiteX3" fmla="*/ 3441700 w 3441700"/>
              <a:gd name="connsiteY3" fmla="*/ 1516056 h 1819275"/>
              <a:gd name="connsiteX4" fmla="*/ 3138481 w 3441700"/>
              <a:gd name="connsiteY4" fmla="*/ 1819275 h 1819275"/>
              <a:gd name="connsiteX5" fmla="*/ 303219 w 3441700"/>
              <a:gd name="connsiteY5" fmla="*/ 1819275 h 1819275"/>
              <a:gd name="connsiteX6" fmla="*/ 0 w 3441700"/>
              <a:gd name="connsiteY6" fmla="*/ 1516056 h 1819275"/>
              <a:gd name="connsiteX7" fmla="*/ 0 w 3441700"/>
              <a:gd name="connsiteY7" fmla="*/ 303219 h 1819275"/>
              <a:gd name="connsiteX8" fmla="*/ 303219 w 3441700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1700" h="1819275">
                <a:moveTo>
                  <a:pt x="303219" y="0"/>
                </a:moveTo>
                <a:lnTo>
                  <a:pt x="3138481" y="0"/>
                </a:lnTo>
                <a:cubicBezTo>
                  <a:pt x="3305944" y="0"/>
                  <a:pt x="3441700" y="135756"/>
                  <a:pt x="3441700" y="303219"/>
                </a:cubicBezTo>
                <a:lnTo>
                  <a:pt x="3441700" y="1516056"/>
                </a:lnTo>
                <a:cubicBezTo>
                  <a:pt x="3441700" y="1683519"/>
                  <a:pt x="3305944" y="1819275"/>
                  <a:pt x="3138481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7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E709365-F293-4CE3-9A8D-438C15CBC9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889376"/>
            <a:ext cx="12192000" cy="2968625"/>
          </a:xfrm>
          <a:custGeom>
            <a:avLst/>
            <a:gdLst>
              <a:gd name="connsiteX0" fmla="*/ 0 w 12192000"/>
              <a:gd name="connsiteY0" fmla="*/ 0 h 2968625"/>
              <a:gd name="connsiteX1" fmla="*/ 12192000 w 12192000"/>
              <a:gd name="connsiteY1" fmla="*/ 0 h 2968625"/>
              <a:gd name="connsiteX2" fmla="*/ 12192000 w 12192000"/>
              <a:gd name="connsiteY2" fmla="*/ 2968625 h 2968625"/>
              <a:gd name="connsiteX3" fmla="*/ 0 w 12192000"/>
              <a:gd name="connsiteY3" fmla="*/ 2968625 h 29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68625">
                <a:moveTo>
                  <a:pt x="0" y="0"/>
                </a:moveTo>
                <a:lnTo>
                  <a:pt x="12192000" y="0"/>
                </a:lnTo>
                <a:lnTo>
                  <a:pt x="12192000" y="2968625"/>
                </a:lnTo>
                <a:lnTo>
                  <a:pt x="0" y="2968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6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FD7E26F-3D3A-4341-8844-06122F897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73200" y="2852738"/>
            <a:ext cx="3349625" cy="3379787"/>
          </a:xfrm>
          <a:custGeom>
            <a:avLst/>
            <a:gdLst>
              <a:gd name="connsiteX0" fmla="*/ 0 w 3349625"/>
              <a:gd name="connsiteY0" fmla="*/ 0 h 3379787"/>
              <a:gd name="connsiteX1" fmla="*/ 3349625 w 3349625"/>
              <a:gd name="connsiteY1" fmla="*/ 0 h 3379787"/>
              <a:gd name="connsiteX2" fmla="*/ 3349625 w 3349625"/>
              <a:gd name="connsiteY2" fmla="*/ 3379787 h 3379787"/>
              <a:gd name="connsiteX3" fmla="*/ 0 w 3349625"/>
              <a:gd name="connsiteY3" fmla="*/ 3379787 h 33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25" h="3379787">
                <a:moveTo>
                  <a:pt x="0" y="0"/>
                </a:moveTo>
                <a:lnTo>
                  <a:pt x="3349625" y="0"/>
                </a:lnTo>
                <a:lnTo>
                  <a:pt x="3349625" y="3379787"/>
                </a:lnTo>
                <a:lnTo>
                  <a:pt x="0" y="33797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26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C51BFE1-1E8C-428C-871A-7F503BAEE5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8900" y="1876426"/>
            <a:ext cx="3492500" cy="4149725"/>
          </a:xfrm>
          <a:custGeom>
            <a:avLst/>
            <a:gdLst>
              <a:gd name="connsiteX0" fmla="*/ 0 w 3492500"/>
              <a:gd name="connsiteY0" fmla="*/ 0 h 4149725"/>
              <a:gd name="connsiteX1" fmla="*/ 3492500 w 3492500"/>
              <a:gd name="connsiteY1" fmla="*/ 0 h 4149725"/>
              <a:gd name="connsiteX2" fmla="*/ 3492500 w 3492500"/>
              <a:gd name="connsiteY2" fmla="*/ 4149725 h 4149725"/>
              <a:gd name="connsiteX3" fmla="*/ 0 w 3492500"/>
              <a:gd name="connsiteY3" fmla="*/ 4149725 h 41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4149725">
                <a:moveTo>
                  <a:pt x="0" y="0"/>
                </a:moveTo>
                <a:lnTo>
                  <a:pt x="3492500" y="0"/>
                </a:lnTo>
                <a:lnTo>
                  <a:pt x="3492500" y="4149725"/>
                </a:lnTo>
                <a:lnTo>
                  <a:pt x="0" y="4149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97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20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Star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462103" y="0"/>
            <a:ext cx="6547323" cy="6858000"/>
          </a:xfrm>
          <a:custGeom>
            <a:avLst/>
            <a:gdLst>
              <a:gd name="connsiteX0" fmla="*/ 0 w 6547323"/>
              <a:gd name="connsiteY0" fmla="*/ 0 h 6858000"/>
              <a:gd name="connsiteX1" fmla="*/ 6349557 w 6547323"/>
              <a:gd name="connsiteY1" fmla="*/ 0 h 6858000"/>
              <a:gd name="connsiteX2" fmla="*/ 3814581 w 6547323"/>
              <a:gd name="connsiteY2" fmla="*/ 3300265 h 6858000"/>
              <a:gd name="connsiteX3" fmla="*/ 6547323 w 6547323"/>
              <a:gd name="connsiteY3" fmla="*/ 6858000 h 6858000"/>
              <a:gd name="connsiteX4" fmla="*/ 0 w 65473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7323" h="6858000">
                <a:moveTo>
                  <a:pt x="0" y="0"/>
                </a:moveTo>
                <a:lnTo>
                  <a:pt x="6349557" y="0"/>
                </a:lnTo>
                <a:lnTo>
                  <a:pt x="3814581" y="3300265"/>
                </a:lnTo>
                <a:lnTo>
                  <a:pt x="654732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Parallelogram 13"/>
          <p:cNvSpPr/>
          <p:nvPr userDrawn="1"/>
        </p:nvSpPr>
        <p:spPr>
          <a:xfrm flipH="1">
            <a:off x="1909835" y="3307080"/>
            <a:ext cx="5093965" cy="3550920"/>
          </a:xfrm>
          <a:prstGeom prst="parallelogram">
            <a:avLst>
              <a:gd name="adj" fmla="val 76721"/>
            </a:avLst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92870B29-B525-4A0A-8BFC-BCE2939A50F0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2" y="0"/>
            <a:ext cx="6547323" cy="6858000"/>
          </a:xfrm>
          <a:custGeom>
            <a:avLst/>
            <a:gdLst>
              <a:gd name="connsiteX0" fmla="*/ 0 w 6547323"/>
              <a:gd name="connsiteY0" fmla="*/ 0 h 6858000"/>
              <a:gd name="connsiteX1" fmla="*/ 6349557 w 6547323"/>
              <a:gd name="connsiteY1" fmla="*/ 0 h 6858000"/>
              <a:gd name="connsiteX2" fmla="*/ 3814581 w 6547323"/>
              <a:gd name="connsiteY2" fmla="*/ 3300265 h 6858000"/>
              <a:gd name="connsiteX3" fmla="*/ 6547323 w 6547323"/>
              <a:gd name="connsiteY3" fmla="*/ 6858000 h 6858000"/>
              <a:gd name="connsiteX4" fmla="*/ 0 w 65473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7323" h="6858000">
                <a:moveTo>
                  <a:pt x="0" y="0"/>
                </a:moveTo>
                <a:lnTo>
                  <a:pt x="6349557" y="0"/>
                </a:lnTo>
                <a:lnTo>
                  <a:pt x="3814581" y="3300265"/>
                </a:lnTo>
                <a:lnTo>
                  <a:pt x="654732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D71-F5D7-4D64-BE03-2402270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1DA3-867A-47BB-B4C1-4BED21B1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4CB1-B2D8-4DA9-A6C7-414DB3AC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C05A-A203-4232-B5BC-842D31EE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5235-E80E-4742-8CFB-29494FD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87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60702" y="3"/>
            <a:ext cx="9131298" cy="6851573"/>
          </a:xfrm>
          <a:custGeom>
            <a:avLst/>
            <a:gdLst>
              <a:gd name="connsiteX0" fmla="*/ 6879039 w 9131298"/>
              <a:gd name="connsiteY0" fmla="*/ 0 h 6860721"/>
              <a:gd name="connsiteX1" fmla="*/ 9131298 w 9131298"/>
              <a:gd name="connsiteY1" fmla="*/ 0 h 6860721"/>
              <a:gd name="connsiteX2" fmla="*/ 9131298 w 9131298"/>
              <a:gd name="connsiteY2" fmla="*/ 5490791 h 6860721"/>
              <a:gd name="connsiteX3" fmla="*/ 7757710 w 9131298"/>
              <a:gd name="connsiteY3" fmla="*/ 6860721 h 6860721"/>
              <a:gd name="connsiteX4" fmla="*/ 0 w 9131298"/>
              <a:gd name="connsiteY4" fmla="*/ 6860721 h 686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298" h="6860721">
                <a:moveTo>
                  <a:pt x="6879039" y="0"/>
                </a:moveTo>
                <a:lnTo>
                  <a:pt x="9131298" y="0"/>
                </a:lnTo>
                <a:lnTo>
                  <a:pt x="9131298" y="5490791"/>
                </a:lnTo>
                <a:lnTo>
                  <a:pt x="7757710" y="6860721"/>
                </a:lnTo>
                <a:lnTo>
                  <a:pt x="0" y="6860721"/>
                </a:lnTo>
                <a:close/>
              </a:path>
            </a:pathLst>
          </a:custGeom>
          <a:pattFill prst="pct5">
            <a:fgClr>
              <a:srgbClr val="1C655E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>
              <a:buFont typeface="Arial" panose="020B0604020202020204" pitchFamily="34" charset="0"/>
              <a:buChar char="•"/>
              <a:defRPr lang="en-US" sz="1999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51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St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3">
            <a:extLst>
              <a:ext uri="{FF2B5EF4-FFF2-40B4-BE49-F238E27FC236}">
                <a16:creationId xmlns:a16="http://schemas.microsoft.com/office/drawing/2014/main" id="{215DCC06-2F8F-4A0C-AC7E-B38085EDF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77126" cy="6858000"/>
          </a:xfrm>
          <a:custGeom>
            <a:avLst/>
            <a:gdLst>
              <a:gd name="connsiteX0" fmla="*/ 690146 w 6377126"/>
              <a:gd name="connsiteY0" fmla="*/ 6438374 h 6858000"/>
              <a:gd name="connsiteX1" fmla="*/ 932417 w 6377126"/>
              <a:gd name="connsiteY1" fmla="*/ 6858000 h 6858000"/>
              <a:gd name="connsiteX2" fmla="*/ 0 w 6377126"/>
              <a:gd name="connsiteY2" fmla="*/ 6858000 h 6858000"/>
              <a:gd name="connsiteX3" fmla="*/ 0 w 6377126"/>
              <a:gd name="connsiteY3" fmla="*/ 6836830 h 6858000"/>
              <a:gd name="connsiteX4" fmla="*/ 0 w 6377126"/>
              <a:gd name="connsiteY4" fmla="*/ 5243008 h 6858000"/>
              <a:gd name="connsiteX5" fmla="*/ 609485 w 6377126"/>
              <a:gd name="connsiteY5" fmla="*/ 6298666 h 6858000"/>
              <a:gd name="connsiteX6" fmla="*/ 0 w 6377126"/>
              <a:gd name="connsiteY6" fmla="*/ 6650552 h 6858000"/>
              <a:gd name="connsiteX7" fmla="*/ 3961652 w 6377126"/>
              <a:gd name="connsiteY7" fmla="*/ 4549571 h 6858000"/>
              <a:gd name="connsiteX8" fmla="*/ 5294425 w 6377126"/>
              <a:gd name="connsiteY8" fmla="*/ 6858000 h 6858000"/>
              <a:gd name="connsiteX9" fmla="*/ 3253128 w 6377126"/>
              <a:gd name="connsiteY9" fmla="*/ 6858000 h 6858000"/>
              <a:gd name="connsiteX10" fmla="*/ 2430680 w 6377126"/>
              <a:gd name="connsiteY10" fmla="*/ 5433478 h 6858000"/>
              <a:gd name="connsiteX11" fmla="*/ 1384858 w 6377126"/>
              <a:gd name="connsiteY11" fmla="*/ 3864041 h 6858000"/>
              <a:gd name="connsiteX12" fmla="*/ 3105618 w 6377126"/>
              <a:gd name="connsiteY12" fmla="*/ 6844488 h 6858000"/>
              <a:gd name="connsiteX13" fmla="*/ 3082214 w 6377126"/>
              <a:gd name="connsiteY13" fmla="*/ 6858000 h 6858000"/>
              <a:gd name="connsiteX14" fmla="*/ 1072123 w 6377126"/>
              <a:gd name="connsiteY14" fmla="*/ 6858000 h 6858000"/>
              <a:gd name="connsiteX15" fmla="*/ 0 w 6377126"/>
              <a:gd name="connsiteY15" fmla="*/ 5001027 h 6858000"/>
              <a:gd name="connsiteX16" fmla="*/ 0 w 6377126"/>
              <a:gd name="connsiteY16" fmla="*/ 4663589 h 6858000"/>
              <a:gd name="connsiteX17" fmla="*/ 4656363 w 6377126"/>
              <a:gd name="connsiteY17" fmla="*/ 1975236 h 6858000"/>
              <a:gd name="connsiteX18" fmla="*/ 6377126 w 6377126"/>
              <a:gd name="connsiteY18" fmla="*/ 4955682 h 6858000"/>
              <a:gd name="connsiteX19" fmla="*/ 4846153 w 6377126"/>
              <a:gd name="connsiteY19" fmla="*/ 5839590 h 6858000"/>
              <a:gd name="connsiteX20" fmla="*/ 3125391 w 6377126"/>
              <a:gd name="connsiteY20" fmla="*/ 2859143 h 6858000"/>
              <a:gd name="connsiteX21" fmla="*/ 2160227 w 6377126"/>
              <a:gd name="connsiteY21" fmla="*/ 1429414 h 6858000"/>
              <a:gd name="connsiteX22" fmla="*/ 3880991 w 6377126"/>
              <a:gd name="connsiteY22" fmla="*/ 4409862 h 6858000"/>
              <a:gd name="connsiteX23" fmla="*/ 2350018 w 6377126"/>
              <a:gd name="connsiteY23" fmla="*/ 5293770 h 6858000"/>
              <a:gd name="connsiteX24" fmla="*/ 629257 w 6377126"/>
              <a:gd name="connsiteY24" fmla="*/ 2313322 h 6858000"/>
              <a:gd name="connsiteX25" fmla="*/ 1474664 w 6377126"/>
              <a:gd name="connsiteY25" fmla="*/ 0 h 6858000"/>
              <a:gd name="connsiteX26" fmla="*/ 3515960 w 6377126"/>
              <a:gd name="connsiteY26" fmla="*/ 0 h 6858000"/>
              <a:gd name="connsiteX27" fmla="*/ 4575702 w 6377126"/>
              <a:gd name="connsiteY27" fmla="*/ 1835527 h 6858000"/>
              <a:gd name="connsiteX28" fmla="*/ 3044729 w 6377126"/>
              <a:gd name="connsiteY28" fmla="*/ 2719435 h 6858000"/>
              <a:gd name="connsiteX29" fmla="*/ 0 w 6377126"/>
              <a:gd name="connsiteY29" fmla="*/ 0 h 6858000"/>
              <a:gd name="connsiteX30" fmla="*/ 1334958 w 6377126"/>
              <a:gd name="connsiteY30" fmla="*/ 0 h 6858000"/>
              <a:gd name="connsiteX31" fmla="*/ 2079568 w 6377126"/>
              <a:gd name="connsiteY31" fmla="*/ 1289704 h 6858000"/>
              <a:gd name="connsiteX32" fmla="*/ 548597 w 6377126"/>
              <a:gd name="connsiteY32" fmla="*/ 2173612 h 6858000"/>
              <a:gd name="connsiteX33" fmla="*/ 0 w 6377126"/>
              <a:gd name="connsiteY33" fmla="*/ 12234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77126" h="6858000">
                <a:moveTo>
                  <a:pt x="690146" y="6438374"/>
                </a:moveTo>
                <a:lnTo>
                  <a:pt x="932417" y="6858000"/>
                </a:lnTo>
                <a:lnTo>
                  <a:pt x="0" y="6858000"/>
                </a:lnTo>
                <a:lnTo>
                  <a:pt x="0" y="6836830"/>
                </a:lnTo>
                <a:close/>
                <a:moveTo>
                  <a:pt x="0" y="5243008"/>
                </a:moveTo>
                <a:lnTo>
                  <a:pt x="609485" y="6298666"/>
                </a:lnTo>
                <a:lnTo>
                  <a:pt x="0" y="6650552"/>
                </a:lnTo>
                <a:close/>
                <a:moveTo>
                  <a:pt x="3961652" y="4549571"/>
                </a:moveTo>
                <a:lnTo>
                  <a:pt x="5294425" y="6858000"/>
                </a:lnTo>
                <a:lnTo>
                  <a:pt x="3253128" y="6858000"/>
                </a:lnTo>
                <a:lnTo>
                  <a:pt x="2430680" y="5433478"/>
                </a:lnTo>
                <a:close/>
                <a:moveTo>
                  <a:pt x="1384858" y="3864041"/>
                </a:moveTo>
                <a:lnTo>
                  <a:pt x="3105618" y="6844488"/>
                </a:lnTo>
                <a:lnTo>
                  <a:pt x="3082214" y="6858000"/>
                </a:lnTo>
                <a:lnTo>
                  <a:pt x="1072123" y="6858000"/>
                </a:lnTo>
                <a:lnTo>
                  <a:pt x="0" y="5001027"/>
                </a:lnTo>
                <a:lnTo>
                  <a:pt x="0" y="4663589"/>
                </a:lnTo>
                <a:close/>
                <a:moveTo>
                  <a:pt x="4656363" y="1975236"/>
                </a:moveTo>
                <a:lnTo>
                  <a:pt x="6377126" y="4955682"/>
                </a:lnTo>
                <a:lnTo>
                  <a:pt x="4846153" y="5839590"/>
                </a:lnTo>
                <a:lnTo>
                  <a:pt x="3125391" y="2859143"/>
                </a:lnTo>
                <a:close/>
                <a:moveTo>
                  <a:pt x="2160227" y="1429414"/>
                </a:moveTo>
                <a:lnTo>
                  <a:pt x="3880991" y="4409862"/>
                </a:lnTo>
                <a:lnTo>
                  <a:pt x="2350018" y="5293770"/>
                </a:lnTo>
                <a:lnTo>
                  <a:pt x="629257" y="2313322"/>
                </a:lnTo>
                <a:close/>
                <a:moveTo>
                  <a:pt x="1474664" y="0"/>
                </a:moveTo>
                <a:lnTo>
                  <a:pt x="3515960" y="0"/>
                </a:lnTo>
                <a:lnTo>
                  <a:pt x="4575702" y="1835527"/>
                </a:lnTo>
                <a:lnTo>
                  <a:pt x="3044729" y="2719435"/>
                </a:lnTo>
                <a:close/>
                <a:moveTo>
                  <a:pt x="0" y="0"/>
                </a:moveTo>
                <a:lnTo>
                  <a:pt x="1334958" y="0"/>
                </a:lnTo>
                <a:lnTo>
                  <a:pt x="2079568" y="1289704"/>
                </a:lnTo>
                <a:lnTo>
                  <a:pt x="548597" y="2173612"/>
                </a:lnTo>
                <a:lnTo>
                  <a:pt x="0" y="122341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5D94040-2E6A-4074-9AF3-B7CFDC2DA20A}"/>
              </a:ext>
            </a:extLst>
          </p:cNvPr>
          <p:cNvSpPr/>
          <p:nvPr userDrawn="1"/>
        </p:nvSpPr>
        <p:spPr>
          <a:xfrm rot="19800000" flipH="1">
            <a:off x="-763010" y="1690932"/>
            <a:ext cx="1526020" cy="2643145"/>
          </a:xfrm>
          <a:custGeom>
            <a:avLst/>
            <a:gdLst>
              <a:gd name="connsiteX0" fmla="*/ 0 w 1526020"/>
              <a:gd name="connsiteY0" fmla="*/ 0 h 2643145"/>
              <a:gd name="connsiteX1" fmla="*/ 0 w 1526020"/>
              <a:gd name="connsiteY1" fmla="*/ 2643145 h 2643145"/>
              <a:gd name="connsiteX2" fmla="*/ 1526020 w 1526020"/>
              <a:gd name="connsiteY2" fmla="*/ 2643145 h 264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020" h="2643145">
                <a:moveTo>
                  <a:pt x="0" y="0"/>
                </a:moveTo>
                <a:lnTo>
                  <a:pt x="0" y="2643145"/>
                </a:lnTo>
                <a:lnTo>
                  <a:pt x="1526020" y="2643145"/>
                </a:lnTo>
                <a:close/>
              </a:path>
            </a:pathLst>
          </a:cu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6E6589-8B22-4102-8C4A-8437D6B41771}"/>
              </a:ext>
            </a:extLst>
          </p:cNvPr>
          <p:cNvSpPr/>
          <p:nvPr userDrawn="1"/>
        </p:nvSpPr>
        <p:spPr>
          <a:xfrm>
            <a:off x="4928865" y="5091768"/>
            <a:ext cx="2550707" cy="1766232"/>
          </a:xfrm>
          <a:custGeom>
            <a:avLst/>
            <a:gdLst>
              <a:gd name="connsiteX0" fmla="*/ 1530973 w 2550707"/>
              <a:gd name="connsiteY0" fmla="*/ 0 h 1766232"/>
              <a:gd name="connsiteX1" fmla="*/ 2550707 w 2550707"/>
              <a:gd name="connsiteY1" fmla="*/ 1766232 h 1766232"/>
              <a:gd name="connsiteX2" fmla="*/ 509410 w 2550707"/>
              <a:gd name="connsiteY2" fmla="*/ 1766232 h 1766232"/>
              <a:gd name="connsiteX3" fmla="*/ 0 w 2550707"/>
              <a:gd name="connsiteY3" fmla="*/ 883908 h 176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707" h="1766232">
                <a:moveTo>
                  <a:pt x="1530973" y="0"/>
                </a:moveTo>
                <a:lnTo>
                  <a:pt x="2550707" y="1766232"/>
                </a:lnTo>
                <a:lnTo>
                  <a:pt x="509410" y="1766232"/>
                </a:lnTo>
                <a:lnTo>
                  <a:pt x="0" y="883908"/>
                </a:lnTo>
                <a:close/>
              </a:path>
            </a:pathLst>
          </a:cu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15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2658-F217-48FD-9FE0-A973885F3361}" type="datetime1">
              <a:rPr lang="en-AU" smtClean="0">
                <a:solidFill>
                  <a:srgbClr val="000000">
                    <a:tint val="75000"/>
                  </a:srgbClr>
                </a:solidFill>
              </a:rPr>
              <a:pPr/>
              <a:t>13/06/2022</a:t>
            </a:fld>
            <a:endParaRPr lang="en-A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: Shape 16"/>
          <p:cNvSpPr/>
          <p:nvPr userDrawn="1"/>
        </p:nvSpPr>
        <p:spPr>
          <a:xfrm rot="10800000">
            <a:off x="-1" y="4634160"/>
            <a:ext cx="4929810" cy="2223839"/>
          </a:xfrm>
          <a:custGeom>
            <a:avLst/>
            <a:gdLst>
              <a:gd name="connsiteX0" fmla="*/ 3137461 w 5511418"/>
              <a:gd name="connsiteY0" fmla="*/ 2486192 h 2486203"/>
              <a:gd name="connsiteX1" fmla="*/ 1326820 w 5511418"/>
              <a:gd name="connsiteY1" fmla="*/ 1925371 h 2486203"/>
              <a:gd name="connsiteX2" fmla="*/ 37046 w 5511418"/>
              <a:gd name="connsiteY2" fmla="*/ 153857 h 2486203"/>
              <a:gd name="connsiteX3" fmla="*/ 0 w 5511418"/>
              <a:gd name="connsiteY3" fmla="*/ 0 h 2486203"/>
              <a:gd name="connsiteX4" fmla="*/ 5511418 w 5511418"/>
              <a:gd name="connsiteY4" fmla="*/ 0 h 2486203"/>
              <a:gd name="connsiteX5" fmla="*/ 5511418 w 5511418"/>
              <a:gd name="connsiteY5" fmla="*/ 1459098 h 2486203"/>
              <a:gd name="connsiteX6" fmla="*/ 5409152 w 5511418"/>
              <a:gd name="connsiteY6" fmla="*/ 1569255 h 2486203"/>
              <a:gd name="connsiteX7" fmla="*/ 3137461 w 5511418"/>
              <a:gd name="connsiteY7" fmla="*/ 2486192 h 248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1418" h="2486203">
                <a:moveTo>
                  <a:pt x="3137461" y="2486192"/>
                </a:moveTo>
                <a:cubicBezTo>
                  <a:pt x="2512957" y="2484526"/>
                  <a:pt x="1882242" y="2302770"/>
                  <a:pt x="1326820" y="1925371"/>
                </a:cubicBezTo>
                <a:cubicBezTo>
                  <a:pt x="678827" y="1485071"/>
                  <a:pt x="240669" y="851425"/>
                  <a:pt x="37046" y="153857"/>
                </a:cubicBezTo>
                <a:lnTo>
                  <a:pt x="0" y="0"/>
                </a:lnTo>
                <a:lnTo>
                  <a:pt x="5511418" y="0"/>
                </a:lnTo>
                <a:lnTo>
                  <a:pt x="5511418" y="1459098"/>
                </a:lnTo>
                <a:lnTo>
                  <a:pt x="5409152" y="1569255"/>
                </a:lnTo>
                <a:cubicBezTo>
                  <a:pt x="4791760" y="2170478"/>
                  <a:pt x="3970132" y="2488415"/>
                  <a:pt x="3137461" y="248619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: Shape 13"/>
          <p:cNvSpPr/>
          <p:nvPr userDrawn="1"/>
        </p:nvSpPr>
        <p:spPr>
          <a:xfrm>
            <a:off x="6056935" y="0"/>
            <a:ext cx="6135065" cy="6218297"/>
          </a:xfrm>
          <a:custGeom>
            <a:avLst/>
            <a:gdLst>
              <a:gd name="connsiteX0" fmla="*/ 1344548 w 6135065"/>
              <a:gd name="connsiteY0" fmla="*/ 0 h 6218297"/>
              <a:gd name="connsiteX1" fmla="*/ 6135065 w 6135065"/>
              <a:gd name="connsiteY1" fmla="*/ 0 h 6218297"/>
              <a:gd name="connsiteX2" fmla="*/ 6135065 w 6135065"/>
              <a:gd name="connsiteY2" fmla="*/ 4487955 h 6218297"/>
              <a:gd name="connsiteX3" fmla="*/ 5924471 w 6135065"/>
              <a:gd name="connsiteY3" fmla="*/ 4797888 h 6218297"/>
              <a:gd name="connsiteX4" fmla="*/ 5924472 w 6135065"/>
              <a:gd name="connsiteY4" fmla="*/ 4797887 h 6218297"/>
              <a:gd name="connsiteX5" fmla="*/ 5924471 w 6135065"/>
              <a:gd name="connsiteY5" fmla="*/ 4797890 h 6218297"/>
              <a:gd name="connsiteX6" fmla="*/ 1420408 w 6135065"/>
              <a:gd name="connsiteY6" fmla="*/ 5657465 h 6218297"/>
              <a:gd name="connsiteX7" fmla="*/ 560834 w 6135065"/>
              <a:gd name="connsiteY7" fmla="*/ 1153402 h 6218297"/>
              <a:gd name="connsiteX8" fmla="*/ 560835 w 6135065"/>
              <a:gd name="connsiteY8" fmla="*/ 1153400 h 621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5065" h="6218297">
                <a:moveTo>
                  <a:pt x="1344548" y="0"/>
                </a:moveTo>
                <a:lnTo>
                  <a:pt x="6135065" y="0"/>
                </a:lnTo>
                <a:lnTo>
                  <a:pt x="6135065" y="4487955"/>
                </a:lnTo>
                <a:lnTo>
                  <a:pt x="5924471" y="4797888"/>
                </a:lnTo>
                <a:lnTo>
                  <a:pt x="5924472" y="4797887"/>
                </a:lnTo>
                <a:lnTo>
                  <a:pt x="5924471" y="4797890"/>
                </a:lnTo>
                <a:cubicBezTo>
                  <a:pt x="4918073" y="6279017"/>
                  <a:pt x="2901535" y="6663863"/>
                  <a:pt x="1420408" y="5657465"/>
                </a:cubicBezTo>
                <a:cubicBezTo>
                  <a:pt x="-60720" y="4651067"/>
                  <a:pt x="-445565" y="2634530"/>
                  <a:pt x="560834" y="1153402"/>
                </a:cubicBezTo>
                <a:lnTo>
                  <a:pt x="560835" y="1153400"/>
                </a:lnTo>
                <a:close/>
              </a:path>
            </a:pathLst>
          </a:cu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13174" y="0"/>
            <a:ext cx="5778827" cy="5896630"/>
          </a:xfrm>
          <a:custGeom>
            <a:avLst/>
            <a:gdLst>
              <a:gd name="connsiteX0" fmla="*/ 1465593 w 5778827"/>
              <a:gd name="connsiteY0" fmla="*/ 0 h 5896630"/>
              <a:gd name="connsiteX1" fmla="*/ 5778827 w 5778827"/>
              <a:gd name="connsiteY1" fmla="*/ 0 h 5896630"/>
              <a:gd name="connsiteX2" fmla="*/ 5778827 w 5778827"/>
              <a:gd name="connsiteY2" fmla="*/ 3830098 h 5896630"/>
              <a:gd name="connsiteX3" fmla="*/ 5226015 w 5778827"/>
              <a:gd name="connsiteY3" fmla="*/ 4643678 h 5896630"/>
              <a:gd name="connsiteX4" fmla="*/ 5226014 w 5778827"/>
              <a:gd name="connsiteY4" fmla="*/ 4643680 h 5896630"/>
              <a:gd name="connsiteX5" fmla="*/ 1252951 w 5778827"/>
              <a:gd name="connsiteY5" fmla="*/ 5401917 h 5896630"/>
              <a:gd name="connsiteX6" fmla="*/ 494715 w 5778827"/>
              <a:gd name="connsiteY6" fmla="*/ 1428853 h 5896630"/>
              <a:gd name="connsiteX7" fmla="*/ 494716 w 5778827"/>
              <a:gd name="connsiteY7" fmla="*/ 1428851 h 589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8827" h="5896630">
                <a:moveTo>
                  <a:pt x="1465593" y="0"/>
                </a:moveTo>
                <a:lnTo>
                  <a:pt x="5778827" y="0"/>
                </a:lnTo>
                <a:lnTo>
                  <a:pt x="5778827" y="3830098"/>
                </a:lnTo>
                <a:lnTo>
                  <a:pt x="5226015" y="4643678"/>
                </a:lnTo>
                <a:lnTo>
                  <a:pt x="5226014" y="4643680"/>
                </a:lnTo>
                <a:cubicBezTo>
                  <a:pt x="4338265" y="5950191"/>
                  <a:pt x="2559463" y="6289666"/>
                  <a:pt x="1252951" y="5401917"/>
                </a:cubicBezTo>
                <a:cubicBezTo>
                  <a:pt x="-53561" y="4514167"/>
                  <a:pt x="-393035" y="2735366"/>
                  <a:pt x="494715" y="1428853"/>
                </a:cubicBezTo>
                <a:lnTo>
                  <a:pt x="494716" y="1428851"/>
                </a:lnTo>
                <a:close/>
              </a:path>
            </a:pathLst>
          </a:custGeom>
          <a:pattFill prst="pct5">
            <a:fgClr>
              <a:srgbClr val="006633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25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7EE4B0-D583-42F8-A198-2CF25D11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774" y="6546850"/>
            <a:ext cx="442625" cy="365125"/>
          </a:xfrm>
        </p:spPr>
        <p:txBody>
          <a:bodyPr/>
          <a:lstStyle>
            <a:lvl1pPr>
              <a:defRPr sz="1400">
                <a:solidFill>
                  <a:srgbClr val="005F2E"/>
                </a:solidFill>
              </a:defRPr>
            </a:lvl1pPr>
          </a:lstStyle>
          <a:p>
            <a:pPr>
              <a:defRPr/>
            </a:pPr>
            <a:fld id="{A88EA908-BA59-4183-8648-53219FC00D5C}" type="slidenum">
              <a:rPr lang="en-AU" b="1" smtClean="0"/>
              <a:pPr>
                <a:defRPr/>
              </a:pPr>
              <a:t>‹#›</a:t>
            </a:fld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4779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reen">
    <p:bg>
      <p:bgPr>
        <a:solidFill>
          <a:srgbClr val="00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883CC1-6913-4748-8C44-ADD8A97D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774" y="6546850"/>
            <a:ext cx="442625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66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F06FD0D-3239-4B31-B524-981A33B1B1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-1"/>
            <a:ext cx="9674087" cy="6858001"/>
          </a:xfrm>
          <a:custGeom>
            <a:avLst/>
            <a:gdLst>
              <a:gd name="connsiteX0" fmla="*/ 8686803 w 11430003"/>
              <a:gd name="connsiteY0" fmla="*/ 6467476 h 6858001"/>
              <a:gd name="connsiteX1" fmla="*/ 11430003 w 11430003"/>
              <a:gd name="connsiteY1" fmla="*/ 6467476 h 6858001"/>
              <a:gd name="connsiteX2" fmla="*/ 11430003 w 11430003"/>
              <a:gd name="connsiteY2" fmla="*/ 6858001 h 6858001"/>
              <a:gd name="connsiteX3" fmla="*/ 8686803 w 11430003"/>
              <a:gd name="connsiteY3" fmla="*/ 6858001 h 6858001"/>
              <a:gd name="connsiteX4" fmla="*/ 5791202 w 11430003"/>
              <a:gd name="connsiteY4" fmla="*/ 5572126 h 6858001"/>
              <a:gd name="connsiteX5" fmla="*/ 8534402 w 11430003"/>
              <a:gd name="connsiteY5" fmla="*/ 5572126 h 6858001"/>
              <a:gd name="connsiteX6" fmla="*/ 8534402 w 11430003"/>
              <a:gd name="connsiteY6" fmla="*/ 6858001 h 6858001"/>
              <a:gd name="connsiteX7" fmla="*/ 5791202 w 11430003"/>
              <a:gd name="connsiteY7" fmla="*/ 6858001 h 6858001"/>
              <a:gd name="connsiteX8" fmla="*/ 2895602 w 11430003"/>
              <a:gd name="connsiteY8" fmla="*/ 5133976 h 6858001"/>
              <a:gd name="connsiteX9" fmla="*/ 5638801 w 11430003"/>
              <a:gd name="connsiteY9" fmla="*/ 5133976 h 6858001"/>
              <a:gd name="connsiteX10" fmla="*/ 5638801 w 11430003"/>
              <a:gd name="connsiteY10" fmla="*/ 6858001 h 6858001"/>
              <a:gd name="connsiteX11" fmla="*/ 2895602 w 11430003"/>
              <a:gd name="connsiteY11" fmla="*/ 6858001 h 6858001"/>
              <a:gd name="connsiteX12" fmla="*/ 1 w 11430003"/>
              <a:gd name="connsiteY12" fmla="*/ 4238626 h 6858001"/>
              <a:gd name="connsiteX13" fmla="*/ 2743201 w 11430003"/>
              <a:gd name="connsiteY13" fmla="*/ 4238626 h 6858001"/>
              <a:gd name="connsiteX14" fmla="*/ 2743201 w 11430003"/>
              <a:gd name="connsiteY14" fmla="*/ 6858001 h 6858001"/>
              <a:gd name="connsiteX15" fmla="*/ 1 w 11430003"/>
              <a:gd name="connsiteY15" fmla="*/ 6858001 h 6858001"/>
              <a:gd name="connsiteX16" fmla="*/ 2895602 w 11430003"/>
              <a:gd name="connsiteY16" fmla="*/ 1276351 h 6858001"/>
              <a:gd name="connsiteX17" fmla="*/ 5638801 w 11430003"/>
              <a:gd name="connsiteY17" fmla="*/ 1276351 h 6858001"/>
              <a:gd name="connsiteX18" fmla="*/ 5638801 w 11430003"/>
              <a:gd name="connsiteY18" fmla="*/ 4933951 h 6858001"/>
              <a:gd name="connsiteX19" fmla="*/ 2895602 w 11430003"/>
              <a:gd name="connsiteY19" fmla="*/ 4933951 h 6858001"/>
              <a:gd name="connsiteX20" fmla="*/ 1 w 11430003"/>
              <a:gd name="connsiteY20" fmla="*/ 381002 h 6858001"/>
              <a:gd name="connsiteX21" fmla="*/ 2743201 w 11430003"/>
              <a:gd name="connsiteY21" fmla="*/ 381002 h 6858001"/>
              <a:gd name="connsiteX22" fmla="*/ 2743201 w 11430003"/>
              <a:gd name="connsiteY22" fmla="*/ 4038601 h 6858001"/>
              <a:gd name="connsiteX23" fmla="*/ 1 w 11430003"/>
              <a:gd name="connsiteY23" fmla="*/ 4038601 h 6858001"/>
              <a:gd name="connsiteX24" fmla="*/ 2895602 w 11430003"/>
              <a:gd name="connsiteY24" fmla="*/ 0 h 6858001"/>
              <a:gd name="connsiteX25" fmla="*/ 5638801 w 11430003"/>
              <a:gd name="connsiteY25" fmla="*/ 0 h 6858001"/>
              <a:gd name="connsiteX26" fmla="*/ 5638801 w 11430003"/>
              <a:gd name="connsiteY26" fmla="*/ 1076325 h 6858001"/>
              <a:gd name="connsiteX27" fmla="*/ 2895602 w 11430003"/>
              <a:gd name="connsiteY27" fmla="*/ 1076325 h 6858001"/>
              <a:gd name="connsiteX28" fmla="*/ 0 w 11430003"/>
              <a:gd name="connsiteY28" fmla="*/ 0 h 6858001"/>
              <a:gd name="connsiteX29" fmla="*/ 2743200 w 11430003"/>
              <a:gd name="connsiteY29" fmla="*/ 0 h 6858001"/>
              <a:gd name="connsiteX30" fmla="*/ 2743200 w 11430003"/>
              <a:gd name="connsiteY30" fmla="*/ 180975 h 6858001"/>
              <a:gd name="connsiteX31" fmla="*/ 0 w 11430003"/>
              <a:gd name="connsiteY31" fmla="*/ 180975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30003" h="6858001">
                <a:moveTo>
                  <a:pt x="8686803" y="6467476"/>
                </a:moveTo>
                <a:lnTo>
                  <a:pt x="11430003" y="6467476"/>
                </a:lnTo>
                <a:lnTo>
                  <a:pt x="11430003" y="6858001"/>
                </a:lnTo>
                <a:lnTo>
                  <a:pt x="8686803" y="6858001"/>
                </a:lnTo>
                <a:close/>
                <a:moveTo>
                  <a:pt x="5791202" y="5572126"/>
                </a:moveTo>
                <a:lnTo>
                  <a:pt x="8534402" y="5572126"/>
                </a:lnTo>
                <a:lnTo>
                  <a:pt x="8534402" y="6858001"/>
                </a:lnTo>
                <a:lnTo>
                  <a:pt x="5791202" y="6858001"/>
                </a:lnTo>
                <a:close/>
                <a:moveTo>
                  <a:pt x="2895602" y="5133976"/>
                </a:moveTo>
                <a:lnTo>
                  <a:pt x="5638801" y="5133976"/>
                </a:lnTo>
                <a:lnTo>
                  <a:pt x="5638801" y="6858001"/>
                </a:lnTo>
                <a:lnTo>
                  <a:pt x="2895602" y="6858001"/>
                </a:lnTo>
                <a:close/>
                <a:moveTo>
                  <a:pt x="1" y="4238626"/>
                </a:moveTo>
                <a:lnTo>
                  <a:pt x="2743201" y="4238626"/>
                </a:lnTo>
                <a:lnTo>
                  <a:pt x="2743201" y="6858001"/>
                </a:lnTo>
                <a:lnTo>
                  <a:pt x="1" y="6858001"/>
                </a:lnTo>
                <a:close/>
                <a:moveTo>
                  <a:pt x="2895602" y="1276351"/>
                </a:moveTo>
                <a:lnTo>
                  <a:pt x="5638801" y="1276351"/>
                </a:lnTo>
                <a:lnTo>
                  <a:pt x="5638801" y="4933951"/>
                </a:lnTo>
                <a:lnTo>
                  <a:pt x="2895602" y="4933951"/>
                </a:lnTo>
                <a:close/>
                <a:moveTo>
                  <a:pt x="1" y="381002"/>
                </a:moveTo>
                <a:lnTo>
                  <a:pt x="2743201" y="381002"/>
                </a:lnTo>
                <a:lnTo>
                  <a:pt x="2743201" y="4038601"/>
                </a:lnTo>
                <a:lnTo>
                  <a:pt x="1" y="4038601"/>
                </a:lnTo>
                <a:close/>
                <a:moveTo>
                  <a:pt x="2895602" y="0"/>
                </a:moveTo>
                <a:lnTo>
                  <a:pt x="5638801" y="0"/>
                </a:lnTo>
                <a:lnTo>
                  <a:pt x="5638801" y="1076325"/>
                </a:lnTo>
                <a:lnTo>
                  <a:pt x="2895602" y="1076325"/>
                </a:lnTo>
                <a:close/>
                <a:moveTo>
                  <a:pt x="0" y="0"/>
                </a:moveTo>
                <a:lnTo>
                  <a:pt x="2743200" y="0"/>
                </a:lnTo>
                <a:lnTo>
                  <a:pt x="2743200" y="180975"/>
                </a:lnTo>
                <a:lnTo>
                  <a:pt x="0" y="180975"/>
                </a:lnTo>
                <a:close/>
              </a:path>
            </a:pathLst>
          </a:custGeom>
          <a:pattFill prst="pct5">
            <a:fgClr>
              <a:srgbClr val="008D3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5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C1C-3D52-4141-AB10-B934F265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13E-9891-4FDB-A851-7AEA3F7D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0E45-124C-4206-8CA1-681C6D8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3C63-7728-4527-97B2-F97335B1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4775-D7A0-4E52-A53B-D5AE5B04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85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D71-F5D7-4D64-BE03-2402270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1DA3-867A-47BB-B4C1-4BED21B1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4CB1-B2D8-4DA9-A6C7-414DB3AC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C05A-A203-4232-B5BC-842D31EE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5235-E80E-4742-8CFB-29494FD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66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3A7-33E8-42C5-AAFA-640BED0C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4081-00F0-4A50-A89C-45278162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0B06-95A7-4203-8665-F244F1FE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7DA2-7ED4-475C-B2E0-D7F5D656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2F69-EF06-4F43-BB67-1543F1F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69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C38E-F739-46D0-8458-72E17ABF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ED9-30AF-47F8-B15B-185211CE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62BC-83C3-4CBB-9E89-4D1BA198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AC98-7B52-4D7A-9829-A8F6EBCB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E2653-1C41-45DA-919F-E56572FA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0374E-EF35-47A6-9314-93E4F15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2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3A7-33E8-42C5-AAFA-640BED0C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4081-00F0-4A50-A89C-45278162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0B06-95A7-4203-8665-F244F1FE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7DA2-7ED4-475C-B2E0-D7F5D656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2F69-EF06-4F43-BB67-1543F1F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2194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17D-53E4-42C1-A938-371621F8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8EBA-6F55-419D-902E-106FCD62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9AFF-3890-4143-AF59-2650F611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CAE3-EF70-4CC1-9BA1-C415361F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1400-0711-4ABF-A023-738E8DAC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CF9B8-8540-49FB-9A15-C7F777CD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715EF-9D85-47EA-BC84-0DBB64E6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CDA44-7898-4315-AC03-9D46AB0D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66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11A-329A-4F22-A067-FB71643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79FFF-7BC0-4473-9472-7E3EC5C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6876-7738-4CE9-A2A5-138712EC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B019-0500-4B03-B5EB-22B75136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37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2CC02-4D0B-4BEB-8154-4ABB2C0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815E4-F4C6-4192-83D3-ED4B134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97D8-E698-42EB-A322-13F6C86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49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E246-E12F-445E-ABCA-63E59269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5637-F9D0-424F-94AC-A61C2D6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3F27-A62B-4A8E-9581-3B76A521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E544-4747-419D-81AB-71CAB5A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00BE6-BD89-4C28-BC8D-B5178158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2072-2EE6-4EDF-BB29-5DA72355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14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2565-3D5E-40AB-9396-C65D1010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FB1F8-9294-4438-AF07-AE549B06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E2D5-24E2-4872-871D-EED26458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0E13-B80D-4003-ADE0-52B24A39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1560-9C26-4164-BE57-00D12727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F8A1-5FF0-4767-8488-084DCB7E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14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CCC-B681-4B59-97CB-579EA080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BD069-A657-4912-ADED-7118F0E9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A77C-213E-4F8D-B5D4-57109F5A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76B3-7765-48BD-A7D5-9F42E700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75D8-F19C-4423-92BD-53EA743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50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7A8E-AB0D-4A39-906C-60AEF727E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40D-BB33-44DD-9270-235089E3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39EE-2806-40CA-B370-DA83704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74F7-FA6D-491B-94BE-4B741A5F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0B5D-EDED-42F3-AAD8-9EEB8CA4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81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7DEB1DA-DD1F-4AE2-A988-29A6BEA2C3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702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46A2651-F8E2-4CAD-A9F9-AA19158328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4650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F69F9D-ACF4-4838-ACDE-5470223708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3863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2864AFC-7F36-4B23-BE30-2C486F5F8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307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06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97C8140-BB41-49CE-BB87-592DA699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6400" y="1989138"/>
            <a:ext cx="2795588" cy="2600325"/>
          </a:xfrm>
          <a:custGeom>
            <a:avLst/>
            <a:gdLst>
              <a:gd name="connsiteX0" fmla="*/ 0 w 2795588"/>
              <a:gd name="connsiteY0" fmla="*/ 0 h 2600325"/>
              <a:gd name="connsiteX1" fmla="*/ 2795588 w 2795588"/>
              <a:gd name="connsiteY1" fmla="*/ 0 h 2600325"/>
              <a:gd name="connsiteX2" fmla="*/ 2795588 w 2795588"/>
              <a:gd name="connsiteY2" fmla="*/ 2600325 h 2600325"/>
              <a:gd name="connsiteX3" fmla="*/ 0 w 2795588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8" h="2600325">
                <a:moveTo>
                  <a:pt x="0" y="0"/>
                </a:moveTo>
                <a:lnTo>
                  <a:pt x="2795588" y="0"/>
                </a:lnTo>
                <a:lnTo>
                  <a:pt x="2795588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EC465F8-25AC-4025-B4B8-7FE24A7D1A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7413" y="1989138"/>
            <a:ext cx="2797175" cy="2600325"/>
          </a:xfrm>
          <a:custGeom>
            <a:avLst/>
            <a:gdLst>
              <a:gd name="connsiteX0" fmla="*/ 0 w 2797175"/>
              <a:gd name="connsiteY0" fmla="*/ 0 h 2600325"/>
              <a:gd name="connsiteX1" fmla="*/ 2797175 w 2797175"/>
              <a:gd name="connsiteY1" fmla="*/ 0 h 2600325"/>
              <a:gd name="connsiteX2" fmla="*/ 2797175 w 2797175"/>
              <a:gd name="connsiteY2" fmla="*/ 2600325 h 2600325"/>
              <a:gd name="connsiteX3" fmla="*/ 0 w 2797175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175" h="2600325">
                <a:moveTo>
                  <a:pt x="0" y="0"/>
                </a:moveTo>
                <a:lnTo>
                  <a:pt x="2797175" y="0"/>
                </a:lnTo>
                <a:lnTo>
                  <a:pt x="2797175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BD09092-42B0-4663-B236-E0E76E3BB6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0013" y="1989138"/>
            <a:ext cx="2795587" cy="2600325"/>
          </a:xfrm>
          <a:custGeom>
            <a:avLst/>
            <a:gdLst>
              <a:gd name="connsiteX0" fmla="*/ 0 w 2795587"/>
              <a:gd name="connsiteY0" fmla="*/ 0 h 2600325"/>
              <a:gd name="connsiteX1" fmla="*/ 2795587 w 2795587"/>
              <a:gd name="connsiteY1" fmla="*/ 0 h 2600325"/>
              <a:gd name="connsiteX2" fmla="*/ 2795587 w 2795587"/>
              <a:gd name="connsiteY2" fmla="*/ 2600325 h 2600325"/>
              <a:gd name="connsiteX3" fmla="*/ 0 w 2795587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7" h="2600325">
                <a:moveTo>
                  <a:pt x="0" y="0"/>
                </a:moveTo>
                <a:lnTo>
                  <a:pt x="2795587" y="0"/>
                </a:lnTo>
                <a:lnTo>
                  <a:pt x="2795587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1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DB2B551-D171-4AEE-B067-EE0AAB70E3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800" y="2451100"/>
            <a:ext cx="3440113" cy="1819275"/>
          </a:xfrm>
          <a:custGeom>
            <a:avLst/>
            <a:gdLst>
              <a:gd name="connsiteX0" fmla="*/ 303219 w 3440113"/>
              <a:gd name="connsiteY0" fmla="*/ 0 h 1819275"/>
              <a:gd name="connsiteX1" fmla="*/ 3136894 w 3440113"/>
              <a:gd name="connsiteY1" fmla="*/ 0 h 1819275"/>
              <a:gd name="connsiteX2" fmla="*/ 3440113 w 3440113"/>
              <a:gd name="connsiteY2" fmla="*/ 303219 h 1819275"/>
              <a:gd name="connsiteX3" fmla="*/ 3440113 w 3440113"/>
              <a:gd name="connsiteY3" fmla="*/ 1516056 h 1819275"/>
              <a:gd name="connsiteX4" fmla="*/ 3136894 w 3440113"/>
              <a:gd name="connsiteY4" fmla="*/ 1819275 h 1819275"/>
              <a:gd name="connsiteX5" fmla="*/ 303219 w 3440113"/>
              <a:gd name="connsiteY5" fmla="*/ 1819275 h 1819275"/>
              <a:gd name="connsiteX6" fmla="*/ 0 w 3440113"/>
              <a:gd name="connsiteY6" fmla="*/ 1516056 h 1819275"/>
              <a:gd name="connsiteX7" fmla="*/ 0 w 3440113"/>
              <a:gd name="connsiteY7" fmla="*/ 303219 h 1819275"/>
              <a:gd name="connsiteX8" fmla="*/ 303219 w 3440113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113" h="1819275">
                <a:moveTo>
                  <a:pt x="303219" y="0"/>
                </a:moveTo>
                <a:lnTo>
                  <a:pt x="3136894" y="0"/>
                </a:lnTo>
                <a:cubicBezTo>
                  <a:pt x="3304357" y="0"/>
                  <a:pt x="3440113" y="135756"/>
                  <a:pt x="3440113" y="303219"/>
                </a:cubicBezTo>
                <a:lnTo>
                  <a:pt x="3440113" y="1516056"/>
                </a:lnTo>
                <a:cubicBezTo>
                  <a:pt x="3440113" y="1683519"/>
                  <a:pt x="3304357" y="1819275"/>
                  <a:pt x="3136894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7FB199E-4FB2-4C44-8232-69448275AB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16725" y="2451100"/>
            <a:ext cx="3441700" cy="1819275"/>
          </a:xfrm>
          <a:custGeom>
            <a:avLst/>
            <a:gdLst>
              <a:gd name="connsiteX0" fmla="*/ 303219 w 3441700"/>
              <a:gd name="connsiteY0" fmla="*/ 0 h 1819275"/>
              <a:gd name="connsiteX1" fmla="*/ 3138481 w 3441700"/>
              <a:gd name="connsiteY1" fmla="*/ 0 h 1819275"/>
              <a:gd name="connsiteX2" fmla="*/ 3441700 w 3441700"/>
              <a:gd name="connsiteY2" fmla="*/ 303219 h 1819275"/>
              <a:gd name="connsiteX3" fmla="*/ 3441700 w 3441700"/>
              <a:gd name="connsiteY3" fmla="*/ 1516056 h 1819275"/>
              <a:gd name="connsiteX4" fmla="*/ 3138481 w 3441700"/>
              <a:gd name="connsiteY4" fmla="*/ 1819275 h 1819275"/>
              <a:gd name="connsiteX5" fmla="*/ 303219 w 3441700"/>
              <a:gd name="connsiteY5" fmla="*/ 1819275 h 1819275"/>
              <a:gd name="connsiteX6" fmla="*/ 0 w 3441700"/>
              <a:gd name="connsiteY6" fmla="*/ 1516056 h 1819275"/>
              <a:gd name="connsiteX7" fmla="*/ 0 w 3441700"/>
              <a:gd name="connsiteY7" fmla="*/ 303219 h 1819275"/>
              <a:gd name="connsiteX8" fmla="*/ 303219 w 3441700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1700" h="1819275">
                <a:moveTo>
                  <a:pt x="303219" y="0"/>
                </a:moveTo>
                <a:lnTo>
                  <a:pt x="3138481" y="0"/>
                </a:lnTo>
                <a:cubicBezTo>
                  <a:pt x="3305944" y="0"/>
                  <a:pt x="3441700" y="135756"/>
                  <a:pt x="3441700" y="303219"/>
                </a:cubicBezTo>
                <a:lnTo>
                  <a:pt x="3441700" y="1516056"/>
                </a:lnTo>
                <a:cubicBezTo>
                  <a:pt x="3441700" y="1683519"/>
                  <a:pt x="3305944" y="1819275"/>
                  <a:pt x="3138481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C38E-F739-46D0-8458-72E17ABF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ED9-30AF-47F8-B15B-185211CE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62BC-83C3-4CBB-9E89-4D1BA198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AC98-7B52-4D7A-9829-A8F6EBCB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E2653-1C41-45DA-919F-E56572FA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0374E-EF35-47A6-9314-93E4F15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058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E709365-F293-4CE3-9A8D-438C15CBC9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889376"/>
            <a:ext cx="12192000" cy="2968625"/>
          </a:xfrm>
          <a:custGeom>
            <a:avLst/>
            <a:gdLst>
              <a:gd name="connsiteX0" fmla="*/ 0 w 12192000"/>
              <a:gd name="connsiteY0" fmla="*/ 0 h 2968625"/>
              <a:gd name="connsiteX1" fmla="*/ 12192000 w 12192000"/>
              <a:gd name="connsiteY1" fmla="*/ 0 h 2968625"/>
              <a:gd name="connsiteX2" fmla="*/ 12192000 w 12192000"/>
              <a:gd name="connsiteY2" fmla="*/ 2968625 h 2968625"/>
              <a:gd name="connsiteX3" fmla="*/ 0 w 12192000"/>
              <a:gd name="connsiteY3" fmla="*/ 2968625 h 29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68625">
                <a:moveTo>
                  <a:pt x="0" y="0"/>
                </a:moveTo>
                <a:lnTo>
                  <a:pt x="12192000" y="0"/>
                </a:lnTo>
                <a:lnTo>
                  <a:pt x="12192000" y="2968625"/>
                </a:lnTo>
                <a:lnTo>
                  <a:pt x="0" y="2968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37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FD7E26F-3D3A-4341-8844-06122F897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73200" y="2852738"/>
            <a:ext cx="3349625" cy="3379787"/>
          </a:xfrm>
          <a:custGeom>
            <a:avLst/>
            <a:gdLst>
              <a:gd name="connsiteX0" fmla="*/ 0 w 3349625"/>
              <a:gd name="connsiteY0" fmla="*/ 0 h 3379787"/>
              <a:gd name="connsiteX1" fmla="*/ 3349625 w 3349625"/>
              <a:gd name="connsiteY1" fmla="*/ 0 h 3379787"/>
              <a:gd name="connsiteX2" fmla="*/ 3349625 w 3349625"/>
              <a:gd name="connsiteY2" fmla="*/ 3379787 h 3379787"/>
              <a:gd name="connsiteX3" fmla="*/ 0 w 3349625"/>
              <a:gd name="connsiteY3" fmla="*/ 3379787 h 33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25" h="3379787">
                <a:moveTo>
                  <a:pt x="0" y="0"/>
                </a:moveTo>
                <a:lnTo>
                  <a:pt x="3349625" y="0"/>
                </a:lnTo>
                <a:lnTo>
                  <a:pt x="3349625" y="3379787"/>
                </a:lnTo>
                <a:lnTo>
                  <a:pt x="0" y="33797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C51BFE1-1E8C-428C-871A-7F503BAEE5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8900" y="1876426"/>
            <a:ext cx="3492500" cy="4149725"/>
          </a:xfrm>
          <a:custGeom>
            <a:avLst/>
            <a:gdLst>
              <a:gd name="connsiteX0" fmla="*/ 0 w 3492500"/>
              <a:gd name="connsiteY0" fmla="*/ 0 h 4149725"/>
              <a:gd name="connsiteX1" fmla="*/ 3492500 w 3492500"/>
              <a:gd name="connsiteY1" fmla="*/ 0 h 4149725"/>
              <a:gd name="connsiteX2" fmla="*/ 3492500 w 3492500"/>
              <a:gd name="connsiteY2" fmla="*/ 4149725 h 4149725"/>
              <a:gd name="connsiteX3" fmla="*/ 0 w 3492500"/>
              <a:gd name="connsiteY3" fmla="*/ 4149725 h 41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4149725">
                <a:moveTo>
                  <a:pt x="0" y="0"/>
                </a:moveTo>
                <a:lnTo>
                  <a:pt x="3492500" y="0"/>
                </a:lnTo>
                <a:lnTo>
                  <a:pt x="3492500" y="4149725"/>
                </a:lnTo>
                <a:lnTo>
                  <a:pt x="0" y="4149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15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4501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Green">
    <p:bg>
      <p:bgPr>
        <a:solidFill>
          <a:srgbClr val="00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883CC1-6913-4748-8C44-ADD8A97D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774" y="6546850"/>
            <a:ext cx="442625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42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EC1C-3D52-4141-AB10-B934F265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913E-9891-4FDB-A851-7AEA3F7D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0E45-124C-4206-8CA1-681C6D84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3C63-7728-4527-97B2-F97335B1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4775-D7A0-4E52-A53B-D5AE5B04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873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D71-F5D7-4D64-BE03-2402270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1DA3-867A-47BB-B4C1-4BED21B1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4CB1-B2D8-4DA9-A6C7-414DB3AC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C05A-A203-4232-B5BC-842D31EE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5235-E80E-4742-8CFB-29494FD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568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3A7-33E8-42C5-AAFA-640BED0C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4081-00F0-4A50-A89C-45278162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0B06-95A7-4203-8665-F244F1FE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7DA2-7ED4-475C-B2E0-D7F5D656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2F69-EF06-4F43-BB67-1543F1F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336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C38E-F739-46D0-8458-72E17ABF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ED9-30AF-47F8-B15B-185211CE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62BC-83C3-4CBB-9E89-4D1BA198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AC98-7B52-4D7A-9829-A8F6EBCB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E2653-1C41-45DA-919F-E56572FA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0374E-EF35-47A6-9314-93E4F15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829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17D-53E4-42C1-A938-371621F8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8EBA-6F55-419D-902E-106FCD62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9AFF-3890-4143-AF59-2650F611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CAE3-EF70-4CC1-9BA1-C415361F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1400-0711-4ABF-A023-738E8DAC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CF9B8-8540-49FB-9A15-C7F777CD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715EF-9D85-47EA-BC84-0DBB64E6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CDA44-7898-4315-AC03-9D46AB0D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17D-53E4-42C1-A938-371621F8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8EBA-6F55-419D-902E-106FCD62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9AFF-3890-4143-AF59-2650F6119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CAE3-EF70-4CC1-9BA1-C415361F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51400-0711-4ABF-A023-738E8DAC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CF9B8-8540-49FB-9A15-C7F777CD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715EF-9D85-47EA-BC84-0DBB64E6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CDA44-7898-4315-AC03-9D46AB0D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9353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11A-329A-4F22-A067-FB71643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79FFF-7BC0-4473-9472-7E3EC5C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6876-7738-4CE9-A2A5-138712EC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B019-0500-4B03-B5EB-22B75136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956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2CC02-4D0B-4BEB-8154-4ABB2C0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815E4-F4C6-4192-83D3-ED4B134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97D8-E698-42EB-A322-13F6C86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222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E246-E12F-445E-ABCA-63E59269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5637-F9D0-424F-94AC-A61C2D6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3F27-A62B-4A8E-9581-3B76A521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E544-4747-419D-81AB-71CAB5A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00BE6-BD89-4C28-BC8D-B5178158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2072-2EE6-4EDF-BB29-5DA72355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735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2565-3D5E-40AB-9396-C65D1010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FB1F8-9294-4438-AF07-AE549B06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E2D5-24E2-4872-871D-EED26458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0E13-B80D-4003-ADE0-52B24A39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1560-9C26-4164-BE57-00D12727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F8A1-5FF0-4767-8488-084DCB7E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31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1CCC-B681-4B59-97CB-579EA080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BD069-A657-4912-ADED-7118F0E9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A77C-213E-4F8D-B5D4-57109F5A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76B3-7765-48BD-A7D5-9F42E700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75D8-F19C-4423-92BD-53EA743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8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7A8E-AB0D-4A39-906C-60AEF727E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40D-BB33-44DD-9270-235089E3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39EE-2806-40CA-B370-DA83704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74F7-FA6D-491B-94BE-4B741A5F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0B5D-EDED-42F3-AAD8-9EEB8CA4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126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7DEB1DA-DD1F-4AE2-A988-29A6BEA2C3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702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46A2651-F8E2-4CAD-A9F9-AA19158328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4650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F69F9D-ACF4-4838-ACDE-5470223708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3863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2864AFC-7F36-4B23-BE30-2C486F5F8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307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10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97C8140-BB41-49CE-BB87-592DA699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6400" y="1989138"/>
            <a:ext cx="2795588" cy="2600325"/>
          </a:xfrm>
          <a:custGeom>
            <a:avLst/>
            <a:gdLst>
              <a:gd name="connsiteX0" fmla="*/ 0 w 2795588"/>
              <a:gd name="connsiteY0" fmla="*/ 0 h 2600325"/>
              <a:gd name="connsiteX1" fmla="*/ 2795588 w 2795588"/>
              <a:gd name="connsiteY1" fmla="*/ 0 h 2600325"/>
              <a:gd name="connsiteX2" fmla="*/ 2795588 w 2795588"/>
              <a:gd name="connsiteY2" fmla="*/ 2600325 h 2600325"/>
              <a:gd name="connsiteX3" fmla="*/ 0 w 2795588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8" h="2600325">
                <a:moveTo>
                  <a:pt x="0" y="0"/>
                </a:moveTo>
                <a:lnTo>
                  <a:pt x="2795588" y="0"/>
                </a:lnTo>
                <a:lnTo>
                  <a:pt x="2795588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EC465F8-25AC-4025-B4B8-7FE24A7D1A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7413" y="1989138"/>
            <a:ext cx="2797175" cy="2600325"/>
          </a:xfrm>
          <a:custGeom>
            <a:avLst/>
            <a:gdLst>
              <a:gd name="connsiteX0" fmla="*/ 0 w 2797175"/>
              <a:gd name="connsiteY0" fmla="*/ 0 h 2600325"/>
              <a:gd name="connsiteX1" fmla="*/ 2797175 w 2797175"/>
              <a:gd name="connsiteY1" fmla="*/ 0 h 2600325"/>
              <a:gd name="connsiteX2" fmla="*/ 2797175 w 2797175"/>
              <a:gd name="connsiteY2" fmla="*/ 2600325 h 2600325"/>
              <a:gd name="connsiteX3" fmla="*/ 0 w 2797175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175" h="2600325">
                <a:moveTo>
                  <a:pt x="0" y="0"/>
                </a:moveTo>
                <a:lnTo>
                  <a:pt x="2797175" y="0"/>
                </a:lnTo>
                <a:lnTo>
                  <a:pt x="2797175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BD09092-42B0-4663-B236-E0E76E3BB6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0013" y="1989138"/>
            <a:ext cx="2795587" cy="2600325"/>
          </a:xfrm>
          <a:custGeom>
            <a:avLst/>
            <a:gdLst>
              <a:gd name="connsiteX0" fmla="*/ 0 w 2795587"/>
              <a:gd name="connsiteY0" fmla="*/ 0 h 2600325"/>
              <a:gd name="connsiteX1" fmla="*/ 2795587 w 2795587"/>
              <a:gd name="connsiteY1" fmla="*/ 0 h 2600325"/>
              <a:gd name="connsiteX2" fmla="*/ 2795587 w 2795587"/>
              <a:gd name="connsiteY2" fmla="*/ 2600325 h 2600325"/>
              <a:gd name="connsiteX3" fmla="*/ 0 w 2795587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7" h="2600325">
                <a:moveTo>
                  <a:pt x="0" y="0"/>
                </a:moveTo>
                <a:lnTo>
                  <a:pt x="2795587" y="0"/>
                </a:lnTo>
                <a:lnTo>
                  <a:pt x="2795587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578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DB2B551-D171-4AEE-B067-EE0AAB70E3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800" y="2451100"/>
            <a:ext cx="3440113" cy="1819275"/>
          </a:xfrm>
          <a:custGeom>
            <a:avLst/>
            <a:gdLst>
              <a:gd name="connsiteX0" fmla="*/ 303219 w 3440113"/>
              <a:gd name="connsiteY0" fmla="*/ 0 h 1819275"/>
              <a:gd name="connsiteX1" fmla="*/ 3136894 w 3440113"/>
              <a:gd name="connsiteY1" fmla="*/ 0 h 1819275"/>
              <a:gd name="connsiteX2" fmla="*/ 3440113 w 3440113"/>
              <a:gd name="connsiteY2" fmla="*/ 303219 h 1819275"/>
              <a:gd name="connsiteX3" fmla="*/ 3440113 w 3440113"/>
              <a:gd name="connsiteY3" fmla="*/ 1516056 h 1819275"/>
              <a:gd name="connsiteX4" fmla="*/ 3136894 w 3440113"/>
              <a:gd name="connsiteY4" fmla="*/ 1819275 h 1819275"/>
              <a:gd name="connsiteX5" fmla="*/ 303219 w 3440113"/>
              <a:gd name="connsiteY5" fmla="*/ 1819275 h 1819275"/>
              <a:gd name="connsiteX6" fmla="*/ 0 w 3440113"/>
              <a:gd name="connsiteY6" fmla="*/ 1516056 h 1819275"/>
              <a:gd name="connsiteX7" fmla="*/ 0 w 3440113"/>
              <a:gd name="connsiteY7" fmla="*/ 303219 h 1819275"/>
              <a:gd name="connsiteX8" fmla="*/ 303219 w 3440113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113" h="1819275">
                <a:moveTo>
                  <a:pt x="303219" y="0"/>
                </a:moveTo>
                <a:lnTo>
                  <a:pt x="3136894" y="0"/>
                </a:lnTo>
                <a:cubicBezTo>
                  <a:pt x="3304357" y="0"/>
                  <a:pt x="3440113" y="135756"/>
                  <a:pt x="3440113" y="303219"/>
                </a:cubicBezTo>
                <a:lnTo>
                  <a:pt x="3440113" y="1516056"/>
                </a:lnTo>
                <a:cubicBezTo>
                  <a:pt x="3440113" y="1683519"/>
                  <a:pt x="3304357" y="1819275"/>
                  <a:pt x="3136894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7FB199E-4FB2-4C44-8232-69448275AB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16725" y="2451100"/>
            <a:ext cx="3441700" cy="1819275"/>
          </a:xfrm>
          <a:custGeom>
            <a:avLst/>
            <a:gdLst>
              <a:gd name="connsiteX0" fmla="*/ 303219 w 3441700"/>
              <a:gd name="connsiteY0" fmla="*/ 0 h 1819275"/>
              <a:gd name="connsiteX1" fmla="*/ 3138481 w 3441700"/>
              <a:gd name="connsiteY1" fmla="*/ 0 h 1819275"/>
              <a:gd name="connsiteX2" fmla="*/ 3441700 w 3441700"/>
              <a:gd name="connsiteY2" fmla="*/ 303219 h 1819275"/>
              <a:gd name="connsiteX3" fmla="*/ 3441700 w 3441700"/>
              <a:gd name="connsiteY3" fmla="*/ 1516056 h 1819275"/>
              <a:gd name="connsiteX4" fmla="*/ 3138481 w 3441700"/>
              <a:gd name="connsiteY4" fmla="*/ 1819275 h 1819275"/>
              <a:gd name="connsiteX5" fmla="*/ 303219 w 3441700"/>
              <a:gd name="connsiteY5" fmla="*/ 1819275 h 1819275"/>
              <a:gd name="connsiteX6" fmla="*/ 0 w 3441700"/>
              <a:gd name="connsiteY6" fmla="*/ 1516056 h 1819275"/>
              <a:gd name="connsiteX7" fmla="*/ 0 w 3441700"/>
              <a:gd name="connsiteY7" fmla="*/ 303219 h 1819275"/>
              <a:gd name="connsiteX8" fmla="*/ 303219 w 3441700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1700" h="1819275">
                <a:moveTo>
                  <a:pt x="303219" y="0"/>
                </a:moveTo>
                <a:lnTo>
                  <a:pt x="3138481" y="0"/>
                </a:lnTo>
                <a:cubicBezTo>
                  <a:pt x="3305944" y="0"/>
                  <a:pt x="3441700" y="135756"/>
                  <a:pt x="3441700" y="303219"/>
                </a:cubicBezTo>
                <a:lnTo>
                  <a:pt x="3441700" y="1516056"/>
                </a:lnTo>
                <a:cubicBezTo>
                  <a:pt x="3441700" y="1683519"/>
                  <a:pt x="3305944" y="1819275"/>
                  <a:pt x="3138481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696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E709365-F293-4CE3-9A8D-438C15CBC9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889376"/>
            <a:ext cx="12192000" cy="2968625"/>
          </a:xfrm>
          <a:custGeom>
            <a:avLst/>
            <a:gdLst>
              <a:gd name="connsiteX0" fmla="*/ 0 w 12192000"/>
              <a:gd name="connsiteY0" fmla="*/ 0 h 2968625"/>
              <a:gd name="connsiteX1" fmla="*/ 12192000 w 12192000"/>
              <a:gd name="connsiteY1" fmla="*/ 0 h 2968625"/>
              <a:gd name="connsiteX2" fmla="*/ 12192000 w 12192000"/>
              <a:gd name="connsiteY2" fmla="*/ 2968625 h 2968625"/>
              <a:gd name="connsiteX3" fmla="*/ 0 w 12192000"/>
              <a:gd name="connsiteY3" fmla="*/ 2968625 h 29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68625">
                <a:moveTo>
                  <a:pt x="0" y="0"/>
                </a:moveTo>
                <a:lnTo>
                  <a:pt x="12192000" y="0"/>
                </a:lnTo>
                <a:lnTo>
                  <a:pt x="12192000" y="2968625"/>
                </a:lnTo>
                <a:lnTo>
                  <a:pt x="0" y="2968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11A-329A-4F22-A067-FB71643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79FFF-7BC0-4473-9472-7E3EC5C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6876-7738-4CE9-A2A5-138712EC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B019-0500-4B03-B5EB-22B75136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74183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FD7E26F-3D3A-4341-8844-06122F897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73200" y="2852738"/>
            <a:ext cx="3349625" cy="3379787"/>
          </a:xfrm>
          <a:custGeom>
            <a:avLst/>
            <a:gdLst>
              <a:gd name="connsiteX0" fmla="*/ 0 w 3349625"/>
              <a:gd name="connsiteY0" fmla="*/ 0 h 3379787"/>
              <a:gd name="connsiteX1" fmla="*/ 3349625 w 3349625"/>
              <a:gd name="connsiteY1" fmla="*/ 0 h 3379787"/>
              <a:gd name="connsiteX2" fmla="*/ 3349625 w 3349625"/>
              <a:gd name="connsiteY2" fmla="*/ 3379787 h 3379787"/>
              <a:gd name="connsiteX3" fmla="*/ 0 w 3349625"/>
              <a:gd name="connsiteY3" fmla="*/ 3379787 h 33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25" h="3379787">
                <a:moveTo>
                  <a:pt x="0" y="0"/>
                </a:moveTo>
                <a:lnTo>
                  <a:pt x="3349625" y="0"/>
                </a:lnTo>
                <a:lnTo>
                  <a:pt x="3349625" y="3379787"/>
                </a:lnTo>
                <a:lnTo>
                  <a:pt x="0" y="33797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82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C51BFE1-1E8C-428C-871A-7F503BAEE5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8900" y="1876426"/>
            <a:ext cx="3492500" cy="4149725"/>
          </a:xfrm>
          <a:custGeom>
            <a:avLst/>
            <a:gdLst>
              <a:gd name="connsiteX0" fmla="*/ 0 w 3492500"/>
              <a:gd name="connsiteY0" fmla="*/ 0 h 4149725"/>
              <a:gd name="connsiteX1" fmla="*/ 3492500 w 3492500"/>
              <a:gd name="connsiteY1" fmla="*/ 0 h 4149725"/>
              <a:gd name="connsiteX2" fmla="*/ 3492500 w 3492500"/>
              <a:gd name="connsiteY2" fmla="*/ 4149725 h 4149725"/>
              <a:gd name="connsiteX3" fmla="*/ 0 w 3492500"/>
              <a:gd name="connsiteY3" fmla="*/ 4149725 h 41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4149725">
                <a:moveTo>
                  <a:pt x="0" y="0"/>
                </a:moveTo>
                <a:lnTo>
                  <a:pt x="3492500" y="0"/>
                </a:lnTo>
                <a:lnTo>
                  <a:pt x="3492500" y="4149725"/>
                </a:lnTo>
                <a:lnTo>
                  <a:pt x="0" y="4149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730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4916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Green">
    <p:bg>
      <p:bgPr>
        <a:solidFill>
          <a:srgbClr val="00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883CC1-6913-4748-8C44-ADD8A97D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774" y="6546850"/>
            <a:ext cx="442625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2CC02-4D0B-4BEB-8154-4ABB2C0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815E4-F4C6-4192-83D3-ED4B134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C97D8-E698-42EB-A322-13F6C86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22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E246-E12F-445E-ABCA-63E59269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5637-F9D0-424F-94AC-A61C2D6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3F27-A62B-4A8E-9581-3B76A521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E544-4747-419D-81AB-71CAB5A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00BE6-BD89-4C28-BC8D-B5178158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2072-2EE6-4EDF-BB29-5DA72355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9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2565-3D5E-40AB-9396-C65D1010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FB1F8-9294-4438-AF07-AE549B06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E2D5-24E2-4872-871D-EED264585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0E13-B80D-4003-ADE0-52B24A39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71560-9C26-4164-BE57-00D12727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F8A1-5FF0-4767-8488-084DCB7E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17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F628-0C5A-4CC4-9740-A9519D8A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9AAE-335C-4F2D-BABC-861418D1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FC63-4407-494A-B1EA-B58A2E1B4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49C5-E0B6-492C-82D7-025582EBD141}" type="datetimeFigureOut">
              <a:rPr lang="en-ID" smtClean="0"/>
              <a:t>13/06/2022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BD18-85B9-4FAB-B787-C8C67A347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BC71-1D20-444F-9292-78507B3B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6147-E99C-4D89-8215-5B70ED587B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14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2658-F217-48FD-9FE0-A973885F3361}" type="datetime1">
              <a:rPr lang="en-AU" smtClean="0">
                <a:solidFill>
                  <a:srgbClr val="000000">
                    <a:tint val="75000"/>
                  </a:srgbClr>
                </a:solidFill>
              </a:rPr>
              <a:pPr/>
              <a:t>13/06/2022</a:t>
            </a:fld>
            <a:endParaRPr lang="en-A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A908-BA59-4183-8648-53219FC00D5C}" type="slidenum">
              <a:rPr lang="en-A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AU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1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F628-0C5A-4CC4-9740-A9519D8A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9AAE-335C-4F2D-BABC-861418D1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FC63-4407-494A-B1EA-B58A2E1B4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BD18-85B9-4FAB-B787-C8C67A347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BC71-1D20-444F-9292-78507B3B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F628-0C5A-4CC4-9740-A9519D8A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9AAE-335C-4F2D-BABC-861418D1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FC63-4407-494A-B1EA-B58A2E1B4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49C5-E0B6-492C-82D7-025582EBD141}" type="datetimeFigureOut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BD18-85B9-4FAB-B787-C8C67A347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BC71-1D20-444F-9292-78507B3B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6147-E99C-4D89-8215-5B70ED587B92}" type="slidenum">
              <a:rPr lang="en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2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bps.go.id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4" y="493278"/>
            <a:ext cx="6081101" cy="5843016"/>
          </a:xfrm>
          <a:prstGeom prst="ellipse">
            <a:avLst/>
          </a:prstGeom>
        </p:spPr>
      </p:pic>
      <p:sp>
        <p:nvSpPr>
          <p:cNvPr id="23" name="Google Shape;4552;p43">
            <a:extLst>
              <a:ext uri="{FF2B5EF4-FFF2-40B4-BE49-F238E27FC236}">
                <a16:creationId xmlns:a16="http://schemas.microsoft.com/office/drawing/2014/main" id="{E3248A3C-8C48-4B54-8393-9967E3674283}"/>
              </a:ext>
            </a:extLst>
          </p:cNvPr>
          <p:cNvSpPr/>
          <p:nvPr/>
        </p:nvSpPr>
        <p:spPr>
          <a:xfrm>
            <a:off x="7442447" y="845584"/>
            <a:ext cx="5268148" cy="5077118"/>
          </a:xfrm>
          <a:custGeom>
            <a:avLst/>
            <a:gdLst/>
            <a:ahLst/>
            <a:cxnLst/>
            <a:rect l="l" t="t" r="r" b="b"/>
            <a:pathLst>
              <a:path w="44925" h="44834" extrusionOk="0">
                <a:moveTo>
                  <a:pt x="22523" y="0"/>
                </a:moveTo>
                <a:cubicBezTo>
                  <a:pt x="10122" y="31"/>
                  <a:pt x="122" y="10061"/>
                  <a:pt x="122" y="22432"/>
                </a:cubicBezTo>
                <a:cubicBezTo>
                  <a:pt x="0" y="23557"/>
                  <a:pt x="882" y="24529"/>
                  <a:pt x="2006" y="24529"/>
                </a:cubicBezTo>
                <a:cubicBezTo>
                  <a:pt x="3131" y="24529"/>
                  <a:pt x="4012" y="23557"/>
                  <a:pt x="3891" y="22432"/>
                </a:cubicBezTo>
                <a:cubicBezTo>
                  <a:pt x="3891" y="14924"/>
                  <a:pt x="8420" y="8116"/>
                  <a:pt x="15380" y="5259"/>
                </a:cubicBezTo>
                <a:cubicBezTo>
                  <a:pt x="17692" y="4300"/>
                  <a:pt x="20121" y="3833"/>
                  <a:pt x="22530" y="3833"/>
                </a:cubicBezTo>
                <a:cubicBezTo>
                  <a:pt x="27373" y="3833"/>
                  <a:pt x="32132" y="5718"/>
                  <a:pt x="35685" y="9271"/>
                </a:cubicBezTo>
                <a:cubicBezTo>
                  <a:pt x="41004" y="14590"/>
                  <a:pt x="42585" y="22615"/>
                  <a:pt x="39697" y="29575"/>
                </a:cubicBezTo>
                <a:cubicBezTo>
                  <a:pt x="36840" y="36536"/>
                  <a:pt x="30031" y="41065"/>
                  <a:pt x="22523" y="41065"/>
                </a:cubicBezTo>
                <a:cubicBezTo>
                  <a:pt x="20244" y="41277"/>
                  <a:pt x="20244" y="44621"/>
                  <a:pt x="22523" y="44834"/>
                </a:cubicBezTo>
                <a:cubicBezTo>
                  <a:pt x="34894" y="44834"/>
                  <a:pt x="44925" y="34803"/>
                  <a:pt x="44925" y="22432"/>
                </a:cubicBezTo>
                <a:cubicBezTo>
                  <a:pt x="44925" y="10031"/>
                  <a:pt x="34894" y="0"/>
                  <a:pt x="2252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Google Shape;4553;p43">
            <a:extLst>
              <a:ext uri="{FF2B5EF4-FFF2-40B4-BE49-F238E27FC236}">
                <a16:creationId xmlns:a16="http://schemas.microsoft.com/office/drawing/2014/main" id="{0F16AFBF-8304-4750-A491-D1A196FF916E}"/>
              </a:ext>
            </a:extLst>
          </p:cNvPr>
          <p:cNvSpPr/>
          <p:nvPr/>
        </p:nvSpPr>
        <p:spPr>
          <a:xfrm>
            <a:off x="6590521" y="26375"/>
            <a:ext cx="7011180" cy="6767150"/>
          </a:xfrm>
          <a:custGeom>
            <a:avLst/>
            <a:gdLst/>
            <a:ahLst/>
            <a:cxnLst/>
            <a:rect l="l" t="t" r="r" b="b"/>
            <a:pathLst>
              <a:path w="59789" h="59758" extrusionOk="0">
                <a:moveTo>
                  <a:pt x="29880" y="0"/>
                </a:moveTo>
                <a:cubicBezTo>
                  <a:pt x="13375" y="0"/>
                  <a:pt x="1" y="13374"/>
                  <a:pt x="1" y="29879"/>
                </a:cubicBezTo>
                <a:cubicBezTo>
                  <a:pt x="1" y="46384"/>
                  <a:pt x="13375" y="59758"/>
                  <a:pt x="29880" y="59758"/>
                </a:cubicBezTo>
                <a:cubicBezTo>
                  <a:pt x="46384" y="59758"/>
                  <a:pt x="59759" y="46384"/>
                  <a:pt x="59789" y="29879"/>
                </a:cubicBezTo>
                <a:cubicBezTo>
                  <a:pt x="59789" y="28481"/>
                  <a:pt x="58634" y="27356"/>
                  <a:pt x="57266" y="27356"/>
                </a:cubicBezTo>
                <a:cubicBezTo>
                  <a:pt x="55868" y="27356"/>
                  <a:pt x="54743" y="28481"/>
                  <a:pt x="54743" y="29879"/>
                </a:cubicBezTo>
                <a:cubicBezTo>
                  <a:pt x="54743" y="39940"/>
                  <a:pt x="48694" y="48998"/>
                  <a:pt x="39393" y="52828"/>
                </a:cubicBezTo>
                <a:cubicBezTo>
                  <a:pt x="36320" y="54107"/>
                  <a:pt x="33089" y="54729"/>
                  <a:pt x="29884" y="54729"/>
                </a:cubicBezTo>
                <a:cubicBezTo>
                  <a:pt x="23422" y="54729"/>
                  <a:pt x="17065" y="52202"/>
                  <a:pt x="12311" y="47448"/>
                </a:cubicBezTo>
                <a:cubicBezTo>
                  <a:pt x="5229" y="40335"/>
                  <a:pt x="3101" y="29666"/>
                  <a:pt x="6931" y="20365"/>
                </a:cubicBezTo>
                <a:cubicBezTo>
                  <a:pt x="10791" y="11094"/>
                  <a:pt x="19849" y="5046"/>
                  <a:pt x="29880" y="5046"/>
                </a:cubicBezTo>
                <a:cubicBezTo>
                  <a:pt x="31278" y="5046"/>
                  <a:pt x="32402" y="3921"/>
                  <a:pt x="32402" y="2523"/>
                </a:cubicBezTo>
                <a:cubicBezTo>
                  <a:pt x="32402" y="1125"/>
                  <a:pt x="31278" y="0"/>
                  <a:pt x="29880" y="0"/>
                </a:cubicBezTo>
                <a:close/>
              </a:path>
            </a:pathLst>
          </a:custGeom>
          <a:solidFill>
            <a:srgbClr val="005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oogle Shape;4565;p43">
            <a:extLst>
              <a:ext uri="{FF2B5EF4-FFF2-40B4-BE49-F238E27FC236}">
                <a16:creationId xmlns:a16="http://schemas.microsoft.com/office/drawing/2014/main" id="{E389D9F2-8C2F-40CD-9D34-6044FC643294}"/>
              </a:ext>
            </a:extLst>
          </p:cNvPr>
          <p:cNvGrpSpPr/>
          <p:nvPr/>
        </p:nvGrpSpPr>
        <p:grpSpPr>
          <a:xfrm>
            <a:off x="6102885" y="32547"/>
            <a:ext cx="2209425" cy="2289458"/>
            <a:chOff x="5198850" y="3531275"/>
            <a:chExt cx="999275" cy="1072225"/>
          </a:xfrm>
        </p:grpSpPr>
        <p:sp>
          <p:nvSpPr>
            <p:cNvPr id="37" name="Google Shape;4566;p43">
              <a:extLst>
                <a:ext uri="{FF2B5EF4-FFF2-40B4-BE49-F238E27FC236}">
                  <a16:creationId xmlns:a16="http://schemas.microsoft.com/office/drawing/2014/main" id="{B4A1EBD4-802F-4F0F-9CC1-4931E4FCAFAC}"/>
                </a:ext>
              </a:extLst>
            </p:cNvPr>
            <p:cNvSpPr/>
            <p:nvPr/>
          </p:nvSpPr>
          <p:spPr>
            <a:xfrm>
              <a:off x="5198850" y="3534300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274" y="639"/>
                  </a:moveTo>
                  <a:cubicBezTo>
                    <a:pt x="152" y="457"/>
                    <a:pt x="0" y="335"/>
                    <a:pt x="31" y="274"/>
                  </a:cubicBezTo>
                  <a:cubicBezTo>
                    <a:pt x="61" y="213"/>
                    <a:pt x="213" y="92"/>
                    <a:pt x="335" y="1"/>
                  </a:cubicBezTo>
                  <a:cubicBezTo>
                    <a:pt x="395" y="92"/>
                    <a:pt x="547" y="183"/>
                    <a:pt x="547" y="305"/>
                  </a:cubicBezTo>
                  <a:cubicBezTo>
                    <a:pt x="547" y="396"/>
                    <a:pt x="395" y="487"/>
                    <a:pt x="274" y="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4567;p43">
              <a:extLst>
                <a:ext uri="{FF2B5EF4-FFF2-40B4-BE49-F238E27FC236}">
                  <a16:creationId xmlns:a16="http://schemas.microsoft.com/office/drawing/2014/main" id="{F5B964C8-D10C-4904-9B4D-EFA6414ED375}"/>
                </a:ext>
              </a:extLst>
            </p:cNvPr>
            <p:cNvSpPr/>
            <p:nvPr/>
          </p:nvSpPr>
          <p:spPr>
            <a:xfrm>
              <a:off x="5339425" y="35335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4" y="669"/>
                  </a:moveTo>
                  <a:cubicBezTo>
                    <a:pt x="152" y="517"/>
                    <a:pt x="0" y="395"/>
                    <a:pt x="31" y="304"/>
                  </a:cubicBezTo>
                  <a:cubicBezTo>
                    <a:pt x="31" y="213"/>
                    <a:pt x="183" y="91"/>
                    <a:pt x="304" y="0"/>
                  </a:cubicBezTo>
                  <a:cubicBezTo>
                    <a:pt x="365" y="91"/>
                    <a:pt x="517" y="183"/>
                    <a:pt x="548" y="274"/>
                  </a:cubicBezTo>
                  <a:cubicBezTo>
                    <a:pt x="548" y="365"/>
                    <a:pt x="426" y="51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4568;p43">
              <a:extLst>
                <a:ext uri="{FF2B5EF4-FFF2-40B4-BE49-F238E27FC236}">
                  <a16:creationId xmlns:a16="http://schemas.microsoft.com/office/drawing/2014/main" id="{4DF432CC-1458-4BCB-9505-529096259334}"/>
                </a:ext>
              </a:extLst>
            </p:cNvPr>
            <p:cNvSpPr/>
            <p:nvPr/>
          </p:nvSpPr>
          <p:spPr>
            <a:xfrm>
              <a:off x="5480000" y="3533550"/>
              <a:ext cx="12950" cy="16725"/>
            </a:xfrm>
            <a:custGeom>
              <a:avLst/>
              <a:gdLst/>
              <a:ahLst/>
              <a:cxnLst/>
              <a:rect l="l" t="t" r="r" b="b"/>
              <a:pathLst>
                <a:path w="518" h="669" extrusionOk="0">
                  <a:moveTo>
                    <a:pt x="274" y="669"/>
                  </a:moveTo>
                  <a:cubicBezTo>
                    <a:pt x="153" y="517"/>
                    <a:pt x="1" y="395"/>
                    <a:pt x="1" y="304"/>
                  </a:cubicBezTo>
                  <a:cubicBezTo>
                    <a:pt x="31" y="213"/>
                    <a:pt x="183" y="91"/>
                    <a:pt x="274" y="0"/>
                  </a:cubicBezTo>
                  <a:cubicBezTo>
                    <a:pt x="365" y="91"/>
                    <a:pt x="517" y="183"/>
                    <a:pt x="517" y="274"/>
                  </a:cubicBezTo>
                  <a:cubicBezTo>
                    <a:pt x="517" y="365"/>
                    <a:pt x="396" y="517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4569;p43">
              <a:extLst>
                <a:ext uri="{FF2B5EF4-FFF2-40B4-BE49-F238E27FC236}">
                  <a16:creationId xmlns:a16="http://schemas.microsoft.com/office/drawing/2014/main" id="{2E6F08D0-F525-42FD-B5B0-F7188CCE0147}"/>
                </a:ext>
              </a:extLst>
            </p:cNvPr>
            <p:cNvSpPr/>
            <p:nvPr/>
          </p:nvSpPr>
          <p:spPr>
            <a:xfrm>
              <a:off x="5620575" y="35335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5" y="669"/>
                  </a:moveTo>
                  <a:cubicBezTo>
                    <a:pt x="153" y="517"/>
                    <a:pt x="1" y="395"/>
                    <a:pt x="1" y="304"/>
                  </a:cubicBezTo>
                  <a:cubicBezTo>
                    <a:pt x="31" y="213"/>
                    <a:pt x="183" y="91"/>
                    <a:pt x="305" y="0"/>
                  </a:cubicBezTo>
                  <a:cubicBezTo>
                    <a:pt x="366" y="91"/>
                    <a:pt x="518" y="183"/>
                    <a:pt x="518" y="274"/>
                  </a:cubicBezTo>
                  <a:cubicBezTo>
                    <a:pt x="548" y="365"/>
                    <a:pt x="396" y="517"/>
                    <a:pt x="305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4570;p43">
              <a:extLst>
                <a:ext uri="{FF2B5EF4-FFF2-40B4-BE49-F238E27FC236}">
                  <a16:creationId xmlns:a16="http://schemas.microsoft.com/office/drawing/2014/main" id="{F33CA409-D05F-4AF1-8DF2-99EB7733BCDE}"/>
                </a:ext>
              </a:extLst>
            </p:cNvPr>
            <p:cNvSpPr/>
            <p:nvPr/>
          </p:nvSpPr>
          <p:spPr>
            <a:xfrm>
              <a:off x="5760400" y="35335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5" y="669"/>
                  </a:moveTo>
                  <a:cubicBezTo>
                    <a:pt x="183" y="517"/>
                    <a:pt x="1" y="395"/>
                    <a:pt x="31" y="304"/>
                  </a:cubicBezTo>
                  <a:cubicBezTo>
                    <a:pt x="31" y="213"/>
                    <a:pt x="213" y="91"/>
                    <a:pt x="305" y="0"/>
                  </a:cubicBezTo>
                  <a:cubicBezTo>
                    <a:pt x="396" y="91"/>
                    <a:pt x="517" y="183"/>
                    <a:pt x="548" y="274"/>
                  </a:cubicBezTo>
                  <a:cubicBezTo>
                    <a:pt x="548" y="365"/>
                    <a:pt x="426" y="517"/>
                    <a:pt x="305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4571;p43">
              <a:extLst>
                <a:ext uri="{FF2B5EF4-FFF2-40B4-BE49-F238E27FC236}">
                  <a16:creationId xmlns:a16="http://schemas.microsoft.com/office/drawing/2014/main" id="{835EF5CD-C65E-41AD-9197-A0C9B2F7FAAD}"/>
                </a:ext>
              </a:extLst>
            </p:cNvPr>
            <p:cNvSpPr/>
            <p:nvPr/>
          </p:nvSpPr>
          <p:spPr>
            <a:xfrm>
              <a:off x="5900975" y="35335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5" y="669"/>
                  </a:moveTo>
                  <a:cubicBezTo>
                    <a:pt x="153" y="517"/>
                    <a:pt x="1" y="395"/>
                    <a:pt x="31" y="304"/>
                  </a:cubicBezTo>
                  <a:cubicBezTo>
                    <a:pt x="31" y="213"/>
                    <a:pt x="214" y="91"/>
                    <a:pt x="305" y="0"/>
                  </a:cubicBezTo>
                  <a:cubicBezTo>
                    <a:pt x="366" y="91"/>
                    <a:pt x="518" y="183"/>
                    <a:pt x="548" y="274"/>
                  </a:cubicBezTo>
                  <a:cubicBezTo>
                    <a:pt x="548" y="365"/>
                    <a:pt x="426" y="517"/>
                    <a:pt x="305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4572;p43">
              <a:extLst>
                <a:ext uri="{FF2B5EF4-FFF2-40B4-BE49-F238E27FC236}">
                  <a16:creationId xmlns:a16="http://schemas.microsoft.com/office/drawing/2014/main" id="{1CE90F09-79E8-4992-AE13-069B288D5E43}"/>
                </a:ext>
              </a:extLst>
            </p:cNvPr>
            <p:cNvSpPr/>
            <p:nvPr/>
          </p:nvSpPr>
          <p:spPr>
            <a:xfrm>
              <a:off x="6040800" y="3531275"/>
              <a:ext cx="14475" cy="16725"/>
            </a:xfrm>
            <a:custGeom>
              <a:avLst/>
              <a:gdLst/>
              <a:ahLst/>
              <a:cxnLst/>
              <a:rect l="l" t="t" r="r" b="b"/>
              <a:pathLst>
                <a:path w="579" h="669" extrusionOk="0">
                  <a:moveTo>
                    <a:pt x="305" y="0"/>
                  </a:moveTo>
                  <a:cubicBezTo>
                    <a:pt x="426" y="182"/>
                    <a:pt x="578" y="274"/>
                    <a:pt x="548" y="365"/>
                  </a:cubicBezTo>
                  <a:cubicBezTo>
                    <a:pt x="548" y="456"/>
                    <a:pt x="426" y="578"/>
                    <a:pt x="335" y="669"/>
                  </a:cubicBezTo>
                  <a:cubicBezTo>
                    <a:pt x="244" y="578"/>
                    <a:pt x="92" y="486"/>
                    <a:pt x="61" y="365"/>
                  </a:cubicBezTo>
                  <a:cubicBezTo>
                    <a:pt x="1" y="243"/>
                    <a:pt x="183" y="182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4573;p43">
              <a:extLst>
                <a:ext uri="{FF2B5EF4-FFF2-40B4-BE49-F238E27FC236}">
                  <a16:creationId xmlns:a16="http://schemas.microsoft.com/office/drawing/2014/main" id="{6444A390-D305-4DA3-8323-B93F9669FA72}"/>
                </a:ext>
              </a:extLst>
            </p:cNvPr>
            <p:cNvSpPr/>
            <p:nvPr/>
          </p:nvSpPr>
          <p:spPr>
            <a:xfrm>
              <a:off x="6182150" y="35335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9" y="304"/>
                  </a:moveTo>
                  <a:cubicBezTo>
                    <a:pt x="487" y="426"/>
                    <a:pt x="365" y="547"/>
                    <a:pt x="274" y="547"/>
                  </a:cubicBezTo>
                  <a:cubicBezTo>
                    <a:pt x="183" y="547"/>
                    <a:pt x="91" y="395"/>
                    <a:pt x="0" y="304"/>
                  </a:cubicBezTo>
                  <a:cubicBezTo>
                    <a:pt x="91" y="213"/>
                    <a:pt x="183" y="61"/>
                    <a:pt x="304" y="31"/>
                  </a:cubicBezTo>
                  <a:cubicBezTo>
                    <a:pt x="395" y="0"/>
                    <a:pt x="487" y="183"/>
                    <a:pt x="63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4574;p43">
              <a:extLst>
                <a:ext uri="{FF2B5EF4-FFF2-40B4-BE49-F238E27FC236}">
                  <a16:creationId xmlns:a16="http://schemas.microsoft.com/office/drawing/2014/main" id="{3EAECCD3-AA65-41B8-B639-7D05FCA312E8}"/>
                </a:ext>
              </a:extLst>
            </p:cNvPr>
            <p:cNvSpPr/>
            <p:nvPr/>
          </p:nvSpPr>
          <p:spPr>
            <a:xfrm>
              <a:off x="5269525" y="360422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274"/>
                  </a:moveTo>
                  <a:cubicBezTo>
                    <a:pt x="486" y="395"/>
                    <a:pt x="395" y="547"/>
                    <a:pt x="304" y="517"/>
                  </a:cubicBezTo>
                  <a:cubicBezTo>
                    <a:pt x="213" y="517"/>
                    <a:pt x="91" y="395"/>
                    <a:pt x="0" y="304"/>
                  </a:cubicBezTo>
                  <a:cubicBezTo>
                    <a:pt x="91" y="213"/>
                    <a:pt x="182" y="61"/>
                    <a:pt x="274" y="30"/>
                  </a:cubicBezTo>
                  <a:cubicBezTo>
                    <a:pt x="395" y="0"/>
                    <a:pt x="486" y="15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4575;p43">
              <a:extLst>
                <a:ext uri="{FF2B5EF4-FFF2-40B4-BE49-F238E27FC236}">
                  <a16:creationId xmlns:a16="http://schemas.microsoft.com/office/drawing/2014/main" id="{9271A89C-CC4C-4237-A089-BD6011C59D02}"/>
                </a:ext>
              </a:extLst>
            </p:cNvPr>
            <p:cNvSpPr/>
            <p:nvPr/>
          </p:nvSpPr>
          <p:spPr>
            <a:xfrm>
              <a:off x="5409325" y="36011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0"/>
                  </a:moveTo>
                  <a:cubicBezTo>
                    <a:pt x="426" y="183"/>
                    <a:pt x="548" y="274"/>
                    <a:pt x="548" y="396"/>
                  </a:cubicBezTo>
                  <a:cubicBezTo>
                    <a:pt x="548" y="487"/>
                    <a:pt x="396" y="578"/>
                    <a:pt x="305" y="669"/>
                  </a:cubicBezTo>
                  <a:cubicBezTo>
                    <a:pt x="214" y="578"/>
                    <a:pt x="62" y="517"/>
                    <a:pt x="31" y="396"/>
                  </a:cubicBezTo>
                  <a:cubicBezTo>
                    <a:pt x="1" y="274"/>
                    <a:pt x="153" y="183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4576;p43">
              <a:extLst>
                <a:ext uri="{FF2B5EF4-FFF2-40B4-BE49-F238E27FC236}">
                  <a16:creationId xmlns:a16="http://schemas.microsoft.com/office/drawing/2014/main" id="{0C14D612-0325-48DA-97A1-82D24E1F3DC2}"/>
                </a:ext>
              </a:extLst>
            </p:cNvPr>
            <p:cNvSpPr/>
            <p:nvPr/>
          </p:nvSpPr>
          <p:spPr>
            <a:xfrm>
              <a:off x="5549925" y="3601175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304" y="0"/>
                  </a:moveTo>
                  <a:cubicBezTo>
                    <a:pt x="426" y="183"/>
                    <a:pt x="547" y="304"/>
                    <a:pt x="547" y="396"/>
                  </a:cubicBezTo>
                  <a:cubicBezTo>
                    <a:pt x="517" y="456"/>
                    <a:pt x="365" y="578"/>
                    <a:pt x="274" y="639"/>
                  </a:cubicBezTo>
                  <a:cubicBezTo>
                    <a:pt x="182" y="548"/>
                    <a:pt x="30" y="456"/>
                    <a:pt x="30" y="335"/>
                  </a:cubicBezTo>
                  <a:cubicBezTo>
                    <a:pt x="0" y="213"/>
                    <a:pt x="182" y="183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4577;p43">
              <a:extLst>
                <a:ext uri="{FF2B5EF4-FFF2-40B4-BE49-F238E27FC236}">
                  <a16:creationId xmlns:a16="http://schemas.microsoft.com/office/drawing/2014/main" id="{E150A7D1-622D-4A60-9B67-384B2A2A8C5C}"/>
                </a:ext>
              </a:extLst>
            </p:cNvPr>
            <p:cNvSpPr/>
            <p:nvPr/>
          </p:nvSpPr>
          <p:spPr>
            <a:xfrm>
              <a:off x="5690500" y="3604225"/>
              <a:ext cx="12925" cy="16725"/>
            </a:xfrm>
            <a:custGeom>
              <a:avLst/>
              <a:gdLst/>
              <a:ahLst/>
              <a:cxnLst/>
              <a:rect l="l" t="t" r="r" b="b"/>
              <a:pathLst>
                <a:path w="517" h="669" extrusionOk="0">
                  <a:moveTo>
                    <a:pt x="274" y="669"/>
                  </a:moveTo>
                  <a:cubicBezTo>
                    <a:pt x="152" y="486"/>
                    <a:pt x="0" y="365"/>
                    <a:pt x="0" y="274"/>
                  </a:cubicBezTo>
                  <a:cubicBezTo>
                    <a:pt x="31" y="213"/>
                    <a:pt x="213" y="91"/>
                    <a:pt x="304" y="0"/>
                  </a:cubicBezTo>
                  <a:cubicBezTo>
                    <a:pt x="395" y="91"/>
                    <a:pt x="517" y="213"/>
                    <a:pt x="517" y="304"/>
                  </a:cubicBezTo>
                  <a:cubicBezTo>
                    <a:pt x="517" y="395"/>
                    <a:pt x="395" y="486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4578;p43">
              <a:extLst>
                <a:ext uri="{FF2B5EF4-FFF2-40B4-BE49-F238E27FC236}">
                  <a16:creationId xmlns:a16="http://schemas.microsoft.com/office/drawing/2014/main" id="{CF41C5FB-EE95-43CE-81BA-E674CDCA51D6}"/>
                </a:ext>
              </a:extLst>
            </p:cNvPr>
            <p:cNvSpPr/>
            <p:nvPr/>
          </p:nvSpPr>
          <p:spPr>
            <a:xfrm>
              <a:off x="5831075" y="36042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4" y="669"/>
                  </a:moveTo>
                  <a:cubicBezTo>
                    <a:pt x="152" y="486"/>
                    <a:pt x="0" y="395"/>
                    <a:pt x="0" y="304"/>
                  </a:cubicBezTo>
                  <a:cubicBezTo>
                    <a:pt x="31" y="243"/>
                    <a:pt x="183" y="91"/>
                    <a:pt x="274" y="0"/>
                  </a:cubicBezTo>
                  <a:cubicBezTo>
                    <a:pt x="365" y="91"/>
                    <a:pt x="517" y="182"/>
                    <a:pt x="517" y="274"/>
                  </a:cubicBezTo>
                  <a:cubicBezTo>
                    <a:pt x="548" y="365"/>
                    <a:pt x="426" y="486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4579;p43">
              <a:extLst>
                <a:ext uri="{FF2B5EF4-FFF2-40B4-BE49-F238E27FC236}">
                  <a16:creationId xmlns:a16="http://schemas.microsoft.com/office/drawing/2014/main" id="{C838A717-0B78-4DC0-9965-DA3DDA6E9816}"/>
                </a:ext>
              </a:extLst>
            </p:cNvPr>
            <p:cNvSpPr/>
            <p:nvPr/>
          </p:nvSpPr>
          <p:spPr>
            <a:xfrm>
              <a:off x="5970900" y="36042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4" y="669"/>
                  </a:moveTo>
                  <a:cubicBezTo>
                    <a:pt x="152" y="486"/>
                    <a:pt x="0" y="365"/>
                    <a:pt x="31" y="274"/>
                  </a:cubicBezTo>
                  <a:cubicBezTo>
                    <a:pt x="61" y="213"/>
                    <a:pt x="213" y="91"/>
                    <a:pt x="335" y="0"/>
                  </a:cubicBezTo>
                  <a:cubicBezTo>
                    <a:pt x="395" y="91"/>
                    <a:pt x="547" y="182"/>
                    <a:pt x="547" y="274"/>
                  </a:cubicBezTo>
                  <a:cubicBezTo>
                    <a:pt x="547" y="395"/>
                    <a:pt x="426" y="486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4580;p43">
              <a:extLst>
                <a:ext uri="{FF2B5EF4-FFF2-40B4-BE49-F238E27FC236}">
                  <a16:creationId xmlns:a16="http://schemas.microsoft.com/office/drawing/2014/main" id="{E5DD2083-B432-4B48-AD9E-2931DEB15DBC}"/>
                </a:ext>
              </a:extLst>
            </p:cNvPr>
            <p:cNvSpPr/>
            <p:nvPr/>
          </p:nvSpPr>
          <p:spPr>
            <a:xfrm>
              <a:off x="6111475" y="360422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274"/>
                  </a:moveTo>
                  <a:cubicBezTo>
                    <a:pt x="487" y="395"/>
                    <a:pt x="396" y="547"/>
                    <a:pt x="274" y="517"/>
                  </a:cubicBezTo>
                  <a:cubicBezTo>
                    <a:pt x="183" y="517"/>
                    <a:pt x="92" y="365"/>
                    <a:pt x="0" y="304"/>
                  </a:cubicBezTo>
                  <a:cubicBezTo>
                    <a:pt x="92" y="182"/>
                    <a:pt x="183" y="61"/>
                    <a:pt x="304" y="30"/>
                  </a:cubicBezTo>
                  <a:cubicBezTo>
                    <a:pt x="396" y="0"/>
                    <a:pt x="487" y="15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4581;p43">
              <a:extLst>
                <a:ext uri="{FF2B5EF4-FFF2-40B4-BE49-F238E27FC236}">
                  <a16:creationId xmlns:a16="http://schemas.microsoft.com/office/drawing/2014/main" id="{26ABBCB0-B772-4DFC-B881-CD48B02A7BA3}"/>
                </a:ext>
              </a:extLst>
            </p:cNvPr>
            <p:cNvSpPr/>
            <p:nvPr/>
          </p:nvSpPr>
          <p:spPr>
            <a:xfrm>
              <a:off x="5198850" y="367412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7" y="426"/>
                    <a:pt x="365" y="548"/>
                    <a:pt x="274" y="548"/>
                  </a:cubicBezTo>
                  <a:cubicBezTo>
                    <a:pt x="183" y="517"/>
                    <a:pt x="91" y="396"/>
                    <a:pt x="0" y="304"/>
                  </a:cubicBezTo>
                  <a:cubicBezTo>
                    <a:pt x="91" y="213"/>
                    <a:pt x="183" y="61"/>
                    <a:pt x="304" y="31"/>
                  </a:cubicBezTo>
                  <a:cubicBezTo>
                    <a:pt x="426" y="0"/>
                    <a:pt x="487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4582;p43">
              <a:extLst>
                <a:ext uri="{FF2B5EF4-FFF2-40B4-BE49-F238E27FC236}">
                  <a16:creationId xmlns:a16="http://schemas.microsoft.com/office/drawing/2014/main" id="{A881B67D-F154-4A4F-AEBE-0756F9A931E3}"/>
                </a:ext>
              </a:extLst>
            </p:cNvPr>
            <p:cNvSpPr/>
            <p:nvPr/>
          </p:nvSpPr>
          <p:spPr>
            <a:xfrm>
              <a:off x="5339425" y="367412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304"/>
                  </a:moveTo>
                  <a:cubicBezTo>
                    <a:pt x="487" y="426"/>
                    <a:pt x="365" y="548"/>
                    <a:pt x="274" y="517"/>
                  </a:cubicBezTo>
                  <a:cubicBezTo>
                    <a:pt x="183" y="517"/>
                    <a:pt x="92" y="365"/>
                    <a:pt x="0" y="274"/>
                  </a:cubicBezTo>
                  <a:cubicBezTo>
                    <a:pt x="122" y="183"/>
                    <a:pt x="213" y="31"/>
                    <a:pt x="335" y="31"/>
                  </a:cubicBezTo>
                  <a:cubicBezTo>
                    <a:pt x="426" y="0"/>
                    <a:pt x="487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oogle Shape;4583;p43">
              <a:extLst>
                <a:ext uri="{FF2B5EF4-FFF2-40B4-BE49-F238E27FC236}">
                  <a16:creationId xmlns:a16="http://schemas.microsoft.com/office/drawing/2014/main" id="{F0C0B84B-F247-4B4F-A078-208F66D6ADE2}"/>
                </a:ext>
              </a:extLst>
            </p:cNvPr>
            <p:cNvSpPr/>
            <p:nvPr/>
          </p:nvSpPr>
          <p:spPr>
            <a:xfrm>
              <a:off x="5479250" y="3671850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304" y="0"/>
                  </a:moveTo>
                  <a:cubicBezTo>
                    <a:pt x="426" y="152"/>
                    <a:pt x="547" y="274"/>
                    <a:pt x="547" y="365"/>
                  </a:cubicBezTo>
                  <a:cubicBezTo>
                    <a:pt x="547" y="456"/>
                    <a:pt x="395" y="547"/>
                    <a:pt x="335" y="639"/>
                  </a:cubicBezTo>
                  <a:cubicBezTo>
                    <a:pt x="213" y="547"/>
                    <a:pt x="61" y="487"/>
                    <a:pt x="31" y="365"/>
                  </a:cubicBezTo>
                  <a:cubicBezTo>
                    <a:pt x="0" y="243"/>
                    <a:pt x="183" y="152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4584;p43">
              <a:extLst>
                <a:ext uri="{FF2B5EF4-FFF2-40B4-BE49-F238E27FC236}">
                  <a16:creationId xmlns:a16="http://schemas.microsoft.com/office/drawing/2014/main" id="{25740DA7-2CC3-40B0-BB04-3C9C18CA65F7}"/>
                </a:ext>
              </a:extLst>
            </p:cNvPr>
            <p:cNvSpPr/>
            <p:nvPr/>
          </p:nvSpPr>
          <p:spPr>
            <a:xfrm>
              <a:off x="5619825" y="367412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304"/>
                  </a:moveTo>
                  <a:cubicBezTo>
                    <a:pt x="517" y="426"/>
                    <a:pt x="396" y="548"/>
                    <a:pt x="304" y="548"/>
                  </a:cubicBezTo>
                  <a:cubicBezTo>
                    <a:pt x="183" y="548"/>
                    <a:pt x="92" y="396"/>
                    <a:pt x="0" y="304"/>
                  </a:cubicBezTo>
                  <a:cubicBezTo>
                    <a:pt x="122" y="213"/>
                    <a:pt x="213" y="61"/>
                    <a:pt x="304" y="31"/>
                  </a:cubicBezTo>
                  <a:cubicBezTo>
                    <a:pt x="426" y="0"/>
                    <a:pt x="517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4585;p43">
              <a:extLst>
                <a:ext uri="{FF2B5EF4-FFF2-40B4-BE49-F238E27FC236}">
                  <a16:creationId xmlns:a16="http://schemas.microsoft.com/office/drawing/2014/main" id="{CAD04092-C386-4097-9AC9-AC1A33C33596}"/>
                </a:ext>
              </a:extLst>
            </p:cNvPr>
            <p:cNvSpPr/>
            <p:nvPr/>
          </p:nvSpPr>
          <p:spPr>
            <a:xfrm>
              <a:off x="5760400" y="36748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670"/>
                  </a:moveTo>
                  <a:cubicBezTo>
                    <a:pt x="183" y="487"/>
                    <a:pt x="1" y="366"/>
                    <a:pt x="31" y="305"/>
                  </a:cubicBezTo>
                  <a:cubicBezTo>
                    <a:pt x="61" y="214"/>
                    <a:pt x="213" y="92"/>
                    <a:pt x="305" y="1"/>
                  </a:cubicBezTo>
                  <a:cubicBezTo>
                    <a:pt x="396" y="92"/>
                    <a:pt x="517" y="183"/>
                    <a:pt x="548" y="274"/>
                  </a:cubicBezTo>
                  <a:cubicBezTo>
                    <a:pt x="548" y="366"/>
                    <a:pt x="426" y="457"/>
                    <a:pt x="305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4586;p43">
              <a:extLst>
                <a:ext uri="{FF2B5EF4-FFF2-40B4-BE49-F238E27FC236}">
                  <a16:creationId xmlns:a16="http://schemas.microsoft.com/office/drawing/2014/main" id="{0E29BB4D-9F34-4228-8ABA-7EE638276D18}"/>
                </a:ext>
              </a:extLst>
            </p:cNvPr>
            <p:cNvSpPr/>
            <p:nvPr/>
          </p:nvSpPr>
          <p:spPr>
            <a:xfrm>
              <a:off x="5900975" y="367412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70" y="304"/>
                  </a:moveTo>
                  <a:cubicBezTo>
                    <a:pt x="487" y="426"/>
                    <a:pt x="366" y="548"/>
                    <a:pt x="274" y="517"/>
                  </a:cubicBezTo>
                  <a:cubicBezTo>
                    <a:pt x="183" y="517"/>
                    <a:pt x="92" y="365"/>
                    <a:pt x="1" y="274"/>
                  </a:cubicBezTo>
                  <a:cubicBezTo>
                    <a:pt x="122" y="183"/>
                    <a:pt x="214" y="31"/>
                    <a:pt x="335" y="31"/>
                  </a:cubicBezTo>
                  <a:cubicBezTo>
                    <a:pt x="457" y="0"/>
                    <a:pt x="487" y="183"/>
                    <a:pt x="670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4587;p43">
              <a:extLst>
                <a:ext uri="{FF2B5EF4-FFF2-40B4-BE49-F238E27FC236}">
                  <a16:creationId xmlns:a16="http://schemas.microsoft.com/office/drawing/2014/main" id="{ADE1167F-3F68-4EFE-8E6D-9F300C9D8DDA}"/>
                </a:ext>
              </a:extLst>
            </p:cNvPr>
            <p:cNvSpPr/>
            <p:nvPr/>
          </p:nvSpPr>
          <p:spPr>
            <a:xfrm>
              <a:off x="6041575" y="367412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8" y="304"/>
                  </a:moveTo>
                  <a:cubicBezTo>
                    <a:pt x="486" y="426"/>
                    <a:pt x="365" y="548"/>
                    <a:pt x="274" y="548"/>
                  </a:cubicBezTo>
                  <a:cubicBezTo>
                    <a:pt x="182" y="517"/>
                    <a:pt x="91" y="396"/>
                    <a:pt x="0" y="304"/>
                  </a:cubicBezTo>
                  <a:cubicBezTo>
                    <a:pt x="91" y="213"/>
                    <a:pt x="182" y="61"/>
                    <a:pt x="304" y="31"/>
                  </a:cubicBezTo>
                  <a:cubicBezTo>
                    <a:pt x="426" y="0"/>
                    <a:pt x="486" y="183"/>
                    <a:pt x="638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4588;p43">
              <a:extLst>
                <a:ext uri="{FF2B5EF4-FFF2-40B4-BE49-F238E27FC236}">
                  <a16:creationId xmlns:a16="http://schemas.microsoft.com/office/drawing/2014/main" id="{4FE18FDF-71D0-4892-AAE0-E2D72B3A202C}"/>
                </a:ext>
              </a:extLst>
            </p:cNvPr>
            <p:cNvSpPr/>
            <p:nvPr/>
          </p:nvSpPr>
          <p:spPr>
            <a:xfrm>
              <a:off x="6181375" y="367412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70" y="244"/>
                  </a:moveTo>
                  <a:cubicBezTo>
                    <a:pt x="518" y="396"/>
                    <a:pt x="396" y="548"/>
                    <a:pt x="335" y="548"/>
                  </a:cubicBezTo>
                  <a:cubicBezTo>
                    <a:pt x="244" y="517"/>
                    <a:pt x="122" y="396"/>
                    <a:pt x="1" y="304"/>
                  </a:cubicBezTo>
                  <a:cubicBezTo>
                    <a:pt x="92" y="213"/>
                    <a:pt x="183" y="61"/>
                    <a:pt x="305" y="31"/>
                  </a:cubicBezTo>
                  <a:cubicBezTo>
                    <a:pt x="396" y="0"/>
                    <a:pt x="518" y="152"/>
                    <a:pt x="670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4589;p43">
              <a:extLst>
                <a:ext uri="{FF2B5EF4-FFF2-40B4-BE49-F238E27FC236}">
                  <a16:creationId xmlns:a16="http://schemas.microsoft.com/office/drawing/2014/main" id="{D3FF3372-AE74-42DB-A8F7-5CFEB509A335}"/>
                </a:ext>
              </a:extLst>
            </p:cNvPr>
            <p:cNvSpPr/>
            <p:nvPr/>
          </p:nvSpPr>
          <p:spPr>
            <a:xfrm>
              <a:off x="5269525" y="374480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6" y="426"/>
                    <a:pt x="365" y="547"/>
                    <a:pt x="274" y="517"/>
                  </a:cubicBezTo>
                  <a:cubicBezTo>
                    <a:pt x="182" y="517"/>
                    <a:pt x="91" y="365"/>
                    <a:pt x="0" y="274"/>
                  </a:cubicBezTo>
                  <a:cubicBezTo>
                    <a:pt x="122" y="183"/>
                    <a:pt x="213" y="31"/>
                    <a:pt x="334" y="0"/>
                  </a:cubicBezTo>
                  <a:cubicBezTo>
                    <a:pt x="426" y="0"/>
                    <a:pt x="486" y="152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4590;p43">
              <a:extLst>
                <a:ext uri="{FF2B5EF4-FFF2-40B4-BE49-F238E27FC236}">
                  <a16:creationId xmlns:a16="http://schemas.microsoft.com/office/drawing/2014/main" id="{0338C08C-BF2F-461C-A9F1-F596B9223536}"/>
                </a:ext>
              </a:extLst>
            </p:cNvPr>
            <p:cNvSpPr/>
            <p:nvPr/>
          </p:nvSpPr>
          <p:spPr>
            <a:xfrm>
              <a:off x="5407050" y="3744800"/>
              <a:ext cx="16750" cy="12925"/>
            </a:xfrm>
            <a:custGeom>
              <a:avLst/>
              <a:gdLst/>
              <a:ahLst/>
              <a:cxnLst/>
              <a:rect l="l" t="t" r="r" b="b"/>
              <a:pathLst>
                <a:path w="670" h="517" extrusionOk="0">
                  <a:moveTo>
                    <a:pt x="1" y="274"/>
                  </a:moveTo>
                  <a:cubicBezTo>
                    <a:pt x="183" y="152"/>
                    <a:pt x="305" y="0"/>
                    <a:pt x="396" y="0"/>
                  </a:cubicBezTo>
                  <a:cubicBezTo>
                    <a:pt x="457" y="31"/>
                    <a:pt x="578" y="183"/>
                    <a:pt x="669" y="304"/>
                  </a:cubicBezTo>
                  <a:cubicBezTo>
                    <a:pt x="578" y="365"/>
                    <a:pt x="487" y="517"/>
                    <a:pt x="365" y="517"/>
                  </a:cubicBezTo>
                  <a:cubicBezTo>
                    <a:pt x="274" y="517"/>
                    <a:pt x="153" y="395"/>
                    <a:pt x="1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4591;p43">
              <a:extLst>
                <a:ext uri="{FF2B5EF4-FFF2-40B4-BE49-F238E27FC236}">
                  <a16:creationId xmlns:a16="http://schemas.microsoft.com/office/drawing/2014/main" id="{8EB8C6D1-B8DF-416A-BD4D-6082FF04608B}"/>
                </a:ext>
              </a:extLst>
            </p:cNvPr>
            <p:cNvSpPr/>
            <p:nvPr/>
          </p:nvSpPr>
          <p:spPr>
            <a:xfrm>
              <a:off x="5549925" y="3744025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4" y="700"/>
                  </a:moveTo>
                  <a:cubicBezTo>
                    <a:pt x="152" y="518"/>
                    <a:pt x="0" y="396"/>
                    <a:pt x="30" y="305"/>
                  </a:cubicBezTo>
                  <a:cubicBezTo>
                    <a:pt x="30" y="214"/>
                    <a:pt x="213" y="122"/>
                    <a:pt x="304" y="1"/>
                  </a:cubicBezTo>
                  <a:cubicBezTo>
                    <a:pt x="395" y="92"/>
                    <a:pt x="517" y="183"/>
                    <a:pt x="547" y="274"/>
                  </a:cubicBezTo>
                  <a:cubicBezTo>
                    <a:pt x="547" y="396"/>
                    <a:pt x="426" y="518"/>
                    <a:pt x="304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4592;p43">
              <a:extLst>
                <a:ext uri="{FF2B5EF4-FFF2-40B4-BE49-F238E27FC236}">
                  <a16:creationId xmlns:a16="http://schemas.microsoft.com/office/drawing/2014/main" id="{98E5C4F0-8E19-43FF-A4EE-6FE5E3D51E03}"/>
                </a:ext>
              </a:extLst>
            </p:cNvPr>
            <p:cNvSpPr/>
            <p:nvPr/>
          </p:nvSpPr>
          <p:spPr>
            <a:xfrm>
              <a:off x="5690500" y="3744025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4" y="700"/>
                  </a:moveTo>
                  <a:cubicBezTo>
                    <a:pt x="152" y="518"/>
                    <a:pt x="0" y="396"/>
                    <a:pt x="31" y="305"/>
                  </a:cubicBezTo>
                  <a:cubicBezTo>
                    <a:pt x="31" y="214"/>
                    <a:pt x="183" y="122"/>
                    <a:pt x="304" y="1"/>
                  </a:cubicBezTo>
                  <a:cubicBezTo>
                    <a:pt x="365" y="92"/>
                    <a:pt x="517" y="183"/>
                    <a:pt x="547" y="274"/>
                  </a:cubicBezTo>
                  <a:cubicBezTo>
                    <a:pt x="547" y="396"/>
                    <a:pt x="426" y="518"/>
                    <a:pt x="304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4593;p43">
              <a:extLst>
                <a:ext uri="{FF2B5EF4-FFF2-40B4-BE49-F238E27FC236}">
                  <a16:creationId xmlns:a16="http://schemas.microsoft.com/office/drawing/2014/main" id="{898C3CDB-26D6-4A34-9CD9-45E7616E9345}"/>
                </a:ext>
              </a:extLst>
            </p:cNvPr>
            <p:cNvSpPr/>
            <p:nvPr/>
          </p:nvSpPr>
          <p:spPr>
            <a:xfrm>
              <a:off x="5831075" y="3744025"/>
              <a:ext cx="12950" cy="17500"/>
            </a:xfrm>
            <a:custGeom>
              <a:avLst/>
              <a:gdLst/>
              <a:ahLst/>
              <a:cxnLst/>
              <a:rect l="l" t="t" r="r" b="b"/>
              <a:pathLst>
                <a:path w="518" h="700" extrusionOk="0">
                  <a:moveTo>
                    <a:pt x="274" y="700"/>
                  </a:moveTo>
                  <a:cubicBezTo>
                    <a:pt x="152" y="518"/>
                    <a:pt x="0" y="396"/>
                    <a:pt x="0" y="305"/>
                  </a:cubicBezTo>
                  <a:cubicBezTo>
                    <a:pt x="31" y="214"/>
                    <a:pt x="183" y="122"/>
                    <a:pt x="27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17" y="396"/>
                    <a:pt x="396" y="518"/>
                    <a:pt x="274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4594;p43">
              <a:extLst>
                <a:ext uri="{FF2B5EF4-FFF2-40B4-BE49-F238E27FC236}">
                  <a16:creationId xmlns:a16="http://schemas.microsoft.com/office/drawing/2014/main" id="{B602B7B1-441E-4D04-9CD1-5DBAAB46B3D4}"/>
                </a:ext>
              </a:extLst>
            </p:cNvPr>
            <p:cNvSpPr/>
            <p:nvPr/>
          </p:nvSpPr>
          <p:spPr>
            <a:xfrm>
              <a:off x="5971650" y="3744025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274" y="700"/>
                  </a:moveTo>
                  <a:cubicBezTo>
                    <a:pt x="153" y="518"/>
                    <a:pt x="1" y="396"/>
                    <a:pt x="1" y="305"/>
                  </a:cubicBezTo>
                  <a:cubicBezTo>
                    <a:pt x="31" y="214"/>
                    <a:pt x="183" y="122"/>
                    <a:pt x="27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48" y="396"/>
                    <a:pt x="396" y="518"/>
                    <a:pt x="274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4595;p43">
              <a:extLst>
                <a:ext uri="{FF2B5EF4-FFF2-40B4-BE49-F238E27FC236}">
                  <a16:creationId xmlns:a16="http://schemas.microsoft.com/office/drawing/2014/main" id="{B06322A8-E000-49EB-BC7F-47A959CD93CB}"/>
                </a:ext>
              </a:extLst>
            </p:cNvPr>
            <p:cNvSpPr/>
            <p:nvPr/>
          </p:nvSpPr>
          <p:spPr>
            <a:xfrm>
              <a:off x="6111475" y="3744025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4" y="700"/>
                  </a:moveTo>
                  <a:cubicBezTo>
                    <a:pt x="152" y="518"/>
                    <a:pt x="0" y="396"/>
                    <a:pt x="31" y="305"/>
                  </a:cubicBezTo>
                  <a:cubicBezTo>
                    <a:pt x="61" y="214"/>
                    <a:pt x="213" y="122"/>
                    <a:pt x="304" y="1"/>
                  </a:cubicBezTo>
                  <a:cubicBezTo>
                    <a:pt x="396" y="92"/>
                    <a:pt x="548" y="183"/>
                    <a:pt x="548" y="274"/>
                  </a:cubicBezTo>
                  <a:cubicBezTo>
                    <a:pt x="548" y="396"/>
                    <a:pt x="426" y="518"/>
                    <a:pt x="304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4596;p43">
              <a:extLst>
                <a:ext uri="{FF2B5EF4-FFF2-40B4-BE49-F238E27FC236}">
                  <a16:creationId xmlns:a16="http://schemas.microsoft.com/office/drawing/2014/main" id="{F5010967-0F58-4CD8-8501-1C3EB1390920}"/>
                </a:ext>
              </a:extLst>
            </p:cNvPr>
            <p:cNvSpPr/>
            <p:nvPr/>
          </p:nvSpPr>
          <p:spPr>
            <a:xfrm>
              <a:off x="5198850" y="38147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69"/>
                  </a:moveTo>
                  <a:cubicBezTo>
                    <a:pt x="152" y="487"/>
                    <a:pt x="0" y="365"/>
                    <a:pt x="31" y="305"/>
                  </a:cubicBezTo>
                  <a:cubicBezTo>
                    <a:pt x="31" y="213"/>
                    <a:pt x="213" y="92"/>
                    <a:pt x="304" y="1"/>
                  </a:cubicBezTo>
                  <a:cubicBezTo>
                    <a:pt x="395" y="92"/>
                    <a:pt x="517" y="183"/>
                    <a:pt x="547" y="274"/>
                  </a:cubicBezTo>
                  <a:cubicBezTo>
                    <a:pt x="547" y="365"/>
                    <a:pt x="426" y="48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4597;p43">
              <a:extLst>
                <a:ext uri="{FF2B5EF4-FFF2-40B4-BE49-F238E27FC236}">
                  <a16:creationId xmlns:a16="http://schemas.microsoft.com/office/drawing/2014/main" id="{F6A7920E-8DA4-4435-950F-DFAD9EBBE374}"/>
                </a:ext>
              </a:extLst>
            </p:cNvPr>
            <p:cNvSpPr/>
            <p:nvPr/>
          </p:nvSpPr>
          <p:spPr>
            <a:xfrm>
              <a:off x="5339425" y="38147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69"/>
                  </a:moveTo>
                  <a:cubicBezTo>
                    <a:pt x="152" y="487"/>
                    <a:pt x="0" y="365"/>
                    <a:pt x="31" y="274"/>
                  </a:cubicBezTo>
                  <a:cubicBezTo>
                    <a:pt x="31" y="213"/>
                    <a:pt x="183" y="92"/>
                    <a:pt x="304" y="1"/>
                  </a:cubicBezTo>
                  <a:cubicBezTo>
                    <a:pt x="365" y="92"/>
                    <a:pt x="517" y="183"/>
                    <a:pt x="548" y="274"/>
                  </a:cubicBezTo>
                  <a:cubicBezTo>
                    <a:pt x="548" y="365"/>
                    <a:pt x="426" y="48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4598;p43">
              <a:extLst>
                <a:ext uri="{FF2B5EF4-FFF2-40B4-BE49-F238E27FC236}">
                  <a16:creationId xmlns:a16="http://schemas.microsoft.com/office/drawing/2014/main" id="{590F49D3-77DF-4EEA-BA89-FB5772835D4B}"/>
                </a:ext>
              </a:extLst>
            </p:cNvPr>
            <p:cNvSpPr/>
            <p:nvPr/>
          </p:nvSpPr>
          <p:spPr>
            <a:xfrm>
              <a:off x="5480000" y="3814700"/>
              <a:ext cx="12950" cy="16750"/>
            </a:xfrm>
            <a:custGeom>
              <a:avLst/>
              <a:gdLst/>
              <a:ahLst/>
              <a:cxnLst/>
              <a:rect l="l" t="t" r="r" b="b"/>
              <a:pathLst>
                <a:path w="518" h="670" extrusionOk="0">
                  <a:moveTo>
                    <a:pt x="274" y="669"/>
                  </a:moveTo>
                  <a:cubicBezTo>
                    <a:pt x="153" y="487"/>
                    <a:pt x="1" y="365"/>
                    <a:pt x="1" y="305"/>
                  </a:cubicBezTo>
                  <a:cubicBezTo>
                    <a:pt x="31" y="213"/>
                    <a:pt x="183" y="92"/>
                    <a:pt x="27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17" y="365"/>
                    <a:pt x="396" y="487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4599;p43">
              <a:extLst>
                <a:ext uri="{FF2B5EF4-FFF2-40B4-BE49-F238E27FC236}">
                  <a16:creationId xmlns:a16="http://schemas.microsoft.com/office/drawing/2014/main" id="{6B1D5ED8-0A58-4878-AAD1-55D15ABEAFA5}"/>
                </a:ext>
              </a:extLst>
            </p:cNvPr>
            <p:cNvSpPr/>
            <p:nvPr/>
          </p:nvSpPr>
          <p:spPr>
            <a:xfrm>
              <a:off x="5619825" y="3814700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274"/>
                  </a:moveTo>
                  <a:cubicBezTo>
                    <a:pt x="517" y="396"/>
                    <a:pt x="396" y="548"/>
                    <a:pt x="304" y="548"/>
                  </a:cubicBezTo>
                  <a:cubicBezTo>
                    <a:pt x="213" y="548"/>
                    <a:pt x="122" y="396"/>
                    <a:pt x="0" y="305"/>
                  </a:cubicBezTo>
                  <a:cubicBezTo>
                    <a:pt x="122" y="213"/>
                    <a:pt x="183" y="61"/>
                    <a:pt x="304" y="31"/>
                  </a:cubicBezTo>
                  <a:cubicBezTo>
                    <a:pt x="426" y="1"/>
                    <a:pt x="487" y="15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4600;p43">
              <a:extLst>
                <a:ext uri="{FF2B5EF4-FFF2-40B4-BE49-F238E27FC236}">
                  <a16:creationId xmlns:a16="http://schemas.microsoft.com/office/drawing/2014/main" id="{7EC8D2E1-28B9-46FD-BE2C-0E7ACC66867C}"/>
                </a:ext>
              </a:extLst>
            </p:cNvPr>
            <p:cNvSpPr/>
            <p:nvPr/>
          </p:nvSpPr>
          <p:spPr>
            <a:xfrm>
              <a:off x="5760400" y="38147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669"/>
                  </a:moveTo>
                  <a:cubicBezTo>
                    <a:pt x="183" y="487"/>
                    <a:pt x="1" y="365"/>
                    <a:pt x="31" y="305"/>
                  </a:cubicBezTo>
                  <a:cubicBezTo>
                    <a:pt x="31" y="213"/>
                    <a:pt x="213" y="92"/>
                    <a:pt x="305" y="1"/>
                  </a:cubicBezTo>
                  <a:cubicBezTo>
                    <a:pt x="396" y="92"/>
                    <a:pt x="517" y="183"/>
                    <a:pt x="548" y="274"/>
                  </a:cubicBezTo>
                  <a:cubicBezTo>
                    <a:pt x="548" y="365"/>
                    <a:pt x="426" y="487"/>
                    <a:pt x="305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4601;p43">
              <a:extLst>
                <a:ext uri="{FF2B5EF4-FFF2-40B4-BE49-F238E27FC236}">
                  <a16:creationId xmlns:a16="http://schemas.microsoft.com/office/drawing/2014/main" id="{98CF6E84-2E79-48F5-93B6-EE57E0358F85}"/>
                </a:ext>
              </a:extLst>
            </p:cNvPr>
            <p:cNvSpPr/>
            <p:nvPr/>
          </p:nvSpPr>
          <p:spPr>
            <a:xfrm>
              <a:off x="5900975" y="38147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669"/>
                  </a:moveTo>
                  <a:cubicBezTo>
                    <a:pt x="153" y="487"/>
                    <a:pt x="1" y="365"/>
                    <a:pt x="31" y="274"/>
                  </a:cubicBezTo>
                  <a:cubicBezTo>
                    <a:pt x="31" y="213"/>
                    <a:pt x="214" y="92"/>
                    <a:pt x="305" y="1"/>
                  </a:cubicBezTo>
                  <a:cubicBezTo>
                    <a:pt x="366" y="92"/>
                    <a:pt x="518" y="183"/>
                    <a:pt x="548" y="274"/>
                  </a:cubicBezTo>
                  <a:cubicBezTo>
                    <a:pt x="548" y="365"/>
                    <a:pt x="426" y="487"/>
                    <a:pt x="305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4602;p43">
              <a:extLst>
                <a:ext uri="{FF2B5EF4-FFF2-40B4-BE49-F238E27FC236}">
                  <a16:creationId xmlns:a16="http://schemas.microsoft.com/office/drawing/2014/main" id="{ADD92851-7D1C-4DA1-A9FC-57E795CF0BBC}"/>
                </a:ext>
              </a:extLst>
            </p:cNvPr>
            <p:cNvSpPr/>
            <p:nvPr/>
          </p:nvSpPr>
          <p:spPr>
            <a:xfrm>
              <a:off x="6041575" y="38147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69"/>
                  </a:moveTo>
                  <a:cubicBezTo>
                    <a:pt x="152" y="487"/>
                    <a:pt x="0" y="365"/>
                    <a:pt x="30" y="305"/>
                  </a:cubicBezTo>
                  <a:cubicBezTo>
                    <a:pt x="30" y="213"/>
                    <a:pt x="182" y="92"/>
                    <a:pt x="30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47" y="365"/>
                    <a:pt x="395" y="48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4603;p43">
              <a:extLst>
                <a:ext uri="{FF2B5EF4-FFF2-40B4-BE49-F238E27FC236}">
                  <a16:creationId xmlns:a16="http://schemas.microsoft.com/office/drawing/2014/main" id="{F684D27F-5FA6-4C15-9813-B72C7BD6AD32}"/>
                </a:ext>
              </a:extLst>
            </p:cNvPr>
            <p:cNvSpPr/>
            <p:nvPr/>
          </p:nvSpPr>
          <p:spPr>
            <a:xfrm>
              <a:off x="6182150" y="38147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274" y="669"/>
                  </a:moveTo>
                  <a:cubicBezTo>
                    <a:pt x="152" y="487"/>
                    <a:pt x="0" y="365"/>
                    <a:pt x="0" y="274"/>
                  </a:cubicBezTo>
                  <a:cubicBezTo>
                    <a:pt x="31" y="213"/>
                    <a:pt x="183" y="92"/>
                    <a:pt x="27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47" y="365"/>
                    <a:pt x="395" y="487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4604;p43">
              <a:extLst>
                <a:ext uri="{FF2B5EF4-FFF2-40B4-BE49-F238E27FC236}">
                  <a16:creationId xmlns:a16="http://schemas.microsoft.com/office/drawing/2014/main" id="{2B56DE1B-3F93-4DB7-8EE6-ABD8874907A7}"/>
                </a:ext>
              </a:extLst>
            </p:cNvPr>
            <p:cNvSpPr/>
            <p:nvPr/>
          </p:nvSpPr>
          <p:spPr>
            <a:xfrm>
              <a:off x="5269525" y="388462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34"/>
                  </a:moveTo>
                  <a:cubicBezTo>
                    <a:pt x="486" y="426"/>
                    <a:pt x="365" y="547"/>
                    <a:pt x="274" y="547"/>
                  </a:cubicBezTo>
                  <a:cubicBezTo>
                    <a:pt x="182" y="517"/>
                    <a:pt x="91" y="395"/>
                    <a:pt x="0" y="304"/>
                  </a:cubicBezTo>
                  <a:cubicBezTo>
                    <a:pt x="122" y="213"/>
                    <a:pt x="213" y="61"/>
                    <a:pt x="334" y="30"/>
                  </a:cubicBezTo>
                  <a:cubicBezTo>
                    <a:pt x="426" y="0"/>
                    <a:pt x="486" y="182"/>
                    <a:pt x="669" y="3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Google Shape;4605;p43">
              <a:extLst>
                <a:ext uri="{FF2B5EF4-FFF2-40B4-BE49-F238E27FC236}">
                  <a16:creationId xmlns:a16="http://schemas.microsoft.com/office/drawing/2014/main" id="{31FC5F27-8240-42AD-8A2C-4F36D855FCA2}"/>
                </a:ext>
              </a:extLst>
            </p:cNvPr>
            <p:cNvSpPr/>
            <p:nvPr/>
          </p:nvSpPr>
          <p:spPr>
            <a:xfrm>
              <a:off x="5409325" y="3885375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335" y="639"/>
                  </a:moveTo>
                  <a:cubicBezTo>
                    <a:pt x="183" y="487"/>
                    <a:pt x="1" y="365"/>
                    <a:pt x="31" y="304"/>
                  </a:cubicBezTo>
                  <a:cubicBezTo>
                    <a:pt x="31" y="213"/>
                    <a:pt x="183" y="92"/>
                    <a:pt x="305" y="0"/>
                  </a:cubicBezTo>
                  <a:cubicBezTo>
                    <a:pt x="366" y="92"/>
                    <a:pt x="518" y="152"/>
                    <a:pt x="548" y="244"/>
                  </a:cubicBezTo>
                  <a:cubicBezTo>
                    <a:pt x="548" y="365"/>
                    <a:pt x="426" y="456"/>
                    <a:pt x="335" y="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Google Shape;4606;p43">
              <a:extLst>
                <a:ext uri="{FF2B5EF4-FFF2-40B4-BE49-F238E27FC236}">
                  <a16:creationId xmlns:a16="http://schemas.microsoft.com/office/drawing/2014/main" id="{40DDD14A-69DB-436A-84E9-1AEA7A4D026F}"/>
                </a:ext>
              </a:extLst>
            </p:cNvPr>
            <p:cNvSpPr/>
            <p:nvPr/>
          </p:nvSpPr>
          <p:spPr>
            <a:xfrm>
              <a:off x="5549925" y="3885375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334" y="639"/>
                  </a:moveTo>
                  <a:cubicBezTo>
                    <a:pt x="182" y="487"/>
                    <a:pt x="0" y="365"/>
                    <a:pt x="30" y="304"/>
                  </a:cubicBezTo>
                  <a:cubicBezTo>
                    <a:pt x="30" y="213"/>
                    <a:pt x="182" y="92"/>
                    <a:pt x="274" y="0"/>
                  </a:cubicBezTo>
                  <a:cubicBezTo>
                    <a:pt x="365" y="92"/>
                    <a:pt x="517" y="152"/>
                    <a:pt x="547" y="244"/>
                  </a:cubicBezTo>
                  <a:cubicBezTo>
                    <a:pt x="547" y="365"/>
                    <a:pt x="426" y="456"/>
                    <a:pt x="334" y="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Google Shape;4607;p43">
              <a:extLst>
                <a:ext uri="{FF2B5EF4-FFF2-40B4-BE49-F238E27FC236}">
                  <a16:creationId xmlns:a16="http://schemas.microsoft.com/office/drawing/2014/main" id="{D5072F7B-A2A1-49EC-BA7D-058459D3EAEC}"/>
                </a:ext>
              </a:extLst>
            </p:cNvPr>
            <p:cNvSpPr/>
            <p:nvPr/>
          </p:nvSpPr>
          <p:spPr>
            <a:xfrm>
              <a:off x="5690500" y="388462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7" y="426"/>
                    <a:pt x="365" y="547"/>
                    <a:pt x="274" y="547"/>
                  </a:cubicBezTo>
                  <a:cubicBezTo>
                    <a:pt x="183" y="547"/>
                    <a:pt x="91" y="395"/>
                    <a:pt x="0" y="304"/>
                  </a:cubicBezTo>
                  <a:cubicBezTo>
                    <a:pt x="91" y="213"/>
                    <a:pt x="183" y="61"/>
                    <a:pt x="304" y="30"/>
                  </a:cubicBezTo>
                  <a:cubicBezTo>
                    <a:pt x="426" y="0"/>
                    <a:pt x="487" y="182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Google Shape;4608;p43">
              <a:extLst>
                <a:ext uri="{FF2B5EF4-FFF2-40B4-BE49-F238E27FC236}">
                  <a16:creationId xmlns:a16="http://schemas.microsoft.com/office/drawing/2014/main" id="{4150CE7D-BEAB-4760-8405-B3AF200A1035}"/>
                </a:ext>
              </a:extLst>
            </p:cNvPr>
            <p:cNvSpPr/>
            <p:nvPr/>
          </p:nvSpPr>
          <p:spPr>
            <a:xfrm>
              <a:off x="5831075" y="3884625"/>
              <a:ext cx="12950" cy="16725"/>
            </a:xfrm>
            <a:custGeom>
              <a:avLst/>
              <a:gdLst/>
              <a:ahLst/>
              <a:cxnLst/>
              <a:rect l="l" t="t" r="r" b="b"/>
              <a:pathLst>
                <a:path w="518" h="669" extrusionOk="0">
                  <a:moveTo>
                    <a:pt x="274" y="669"/>
                  </a:moveTo>
                  <a:cubicBezTo>
                    <a:pt x="152" y="517"/>
                    <a:pt x="0" y="395"/>
                    <a:pt x="0" y="304"/>
                  </a:cubicBezTo>
                  <a:cubicBezTo>
                    <a:pt x="31" y="213"/>
                    <a:pt x="183" y="91"/>
                    <a:pt x="274" y="0"/>
                  </a:cubicBezTo>
                  <a:cubicBezTo>
                    <a:pt x="365" y="91"/>
                    <a:pt x="517" y="182"/>
                    <a:pt x="517" y="274"/>
                  </a:cubicBezTo>
                  <a:cubicBezTo>
                    <a:pt x="517" y="395"/>
                    <a:pt x="396" y="486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Google Shape;4609;p43">
              <a:extLst>
                <a:ext uri="{FF2B5EF4-FFF2-40B4-BE49-F238E27FC236}">
                  <a16:creationId xmlns:a16="http://schemas.microsoft.com/office/drawing/2014/main" id="{B1536BE0-3213-40CD-8C19-51AE54756294}"/>
                </a:ext>
              </a:extLst>
            </p:cNvPr>
            <p:cNvSpPr/>
            <p:nvPr/>
          </p:nvSpPr>
          <p:spPr>
            <a:xfrm>
              <a:off x="5970900" y="388232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1"/>
                  </a:moveTo>
                  <a:cubicBezTo>
                    <a:pt x="426" y="183"/>
                    <a:pt x="547" y="274"/>
                    <a:pt x="547" y="366"/>
                  </a:cubicBezTo>
                  <a:cubicBezTo>
                    <a:pt x="547" y="457"/>
                    <a:pt x="395" y="578"/>
                    <a:pt x="304" y="670"/>
                  </a:cubicBezTo>
                  <a:cubicBezTo>
                    <a:pt x="213" y="578"/>
                    <a:pt x="61" y="487"/>
                    <a:pt x="31" y="366"/>
                  </a:cubicBezTo>
                  <a:cubicBezTo>
                    <a:pt x="0" y="244"/>
                    <a:pt x="152" y="183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Google Shape;4610;p43">
              <a:extLst>
                <a:ext uri="{FF2B5EF4-FFF2-40B4-BE49-F238E27FC236}">
                  <a16:creationId xmlns:a16="http://schemas.microsoft.com/office/drawing/2014/main" id="{43DDE353-1CA2-41A5-B5AE-A2802D6D6AA3}"/>
                </a:ext>
              </a:extLst>
            </p:cNvPr>
            <p:cNvSpPr/>
            <p:nvPr/>
          </p:nvSpPr>
          <p:spPr>
            <a:xfrm>
              <a:off x="6111475" y="3882325"/>
              <a:ext cx="13700" cy="16000"/>
            </a:xfrm>
            <a:custGeom>
              <a:avLst/>
              <a:gdLst/>
              <a:ahLst/>
              <a:cxnLst/>
              <a:rect l="l" t="t" r="r" b="b"/>
              <a:pathLst>
                <a:path w="548" h="640" extrusionOk="0">
                  <a:moveTo>
                    <a:pt x="335" y="1"/>
                  </a:moveTo>
                  <a:cubicBezTo>
                    <a:pt x="426" y="183"/>
                    <a:pt x="548" y="305"/>
                    <a:pt x="548" y="366"/>
                  </a:cubicBezTo>
                  <a:cubicBezTo>
                    <a:pt x="517" y="457"/>
                    <a:pt x="365" y="548"/>
                    <a:pt x="274" y="639"/>
                  </a:cubicBezTo>
                  <a:cubicBezTo>
                    <a:pt x="183" y="548"/>
                    <a:pt x="61" y="457"/>
                    <a:pt x="31" y="335"/>
                  </a:cubicBezTo>
                  <a:cubicBezTo>
                    <a:pt x="0" y="214"/>
                    <a:pt x="183" y="153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Google Shape;4611;p43">
              <a:extLst>
                <a:ext uri="{FF2B5EF4-FFF2-40B4-BE49-F238E27FC236}">
                  <a16:creationId xmlns:a16="http://schemas.microsoft.com/office/drawing/2014/main" id="{EC75AEEB-4E7F-4398-8656-F56599B485A0}"/>
                </a:ext>
              </a:extLst>
            </p:cNvPr>
            <p:cNvSpPr/>
            <p:nvPr/>
          </p:nvSpPr>
          <p:spPr>
            <a:xfrm>
              <a:off x="5198850" y="39522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274" y="0"/>
                  </a:moveTo>
                  <a:cubicBezTo>
                    <a:pt x="395" y="183"/>
                    <a:pt x="547" y="274"/>
                    <a:pt x="547" y="395"/>
                  </a:cubicBezTo>
                  <a:cubicBezTo>
                    <a:pt x="517" y="487"/>
                    <a:pt x="395" y="578"/>
                    <a:pt x="304" y="669"/>
                  </a:cubicBezTo>
                  <a:cubicBezTo>
                    <a:pt x="213" y="578"/>
                    <a:pt x="61" y="487"/>
                    <a:pt x="31" y="395"/>
                  </a:cubicBezTo>
                  <a:cubicBezTo>
                    <a:pt x="0" y="274"/>
                    <a:pt x="152" y="213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Google Shape;4612;p43">
              <a:extLst>
                <a:ext uri="{FF2B5EF4-FFF2-40B4-BE49-F238E27FC236}">
                  <a16:creationId xmlns:a16="http://schemas.microsoft.com/office/drawing/2014/main" id="{BE30DAC3-5EE7-4FD3-8842-0F3CFA8B4082}"/>
                </a:ext>
              </a:extLst>
            </p:cNvPr>
            <p:cNvSpPr/>
            <p:nvPr/>
          </p:nvSpPr>
          <p:spPr>
            <a:xfrm>
              <a:off x="5339425" y="39552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70"/>
                  </a:moveTo>
                  <a:cubicBezTo>
                    <a:pt x="152" y="487"/>
                    <a:pt x="0" y="366"/>
                    <a:pt x="31" y="305"/>
                  </a:cubicBezTo>
                  <a:cubicBezTo>
                    <a:pt x="31" y="214"/>
                    <a:pt x="183" y="92"/>
                    <a:pt x="274" y="1"/>
                  </a:cubicBezTo>
                  <a:cubicBezTo>
                    <a:pt x="365" y="92"/>
                    <a:pt x="517" y="153"/>
                    <a:pt x="517" y="274"/>
                  </a:cubicBezTo>
                  <a:cubicBezTo>
                    <a:pt x="548" y="366"/>
                    <a:pt x="426" y="487"/>
                    <a:pt x="304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4613;p43">
              <a:extLst>
                <a:ext uri="{FF2B5EF4-FFF2-40B4-BE49-F238E27FC236}">
                  <a16:creationId xmlns:a16="http://schemas.microsoft.com/office/drawing/2014/main" id="{95D3E9A0-8A6B-439D-A5EB-03018EDEE355}"/>
                </a:ext>
              </a:extLst>
            </p:cNvPr>
            <p:cNvSpPr/>
            <p:nvPr/>
          </p:nvSpPr>
          <p:spPr>
            <a:xfrm>
              <a:off x="5480000" y="3955275"/>
              <a:ext cx="12950" cy="16750"/>
            </a:xfrm>
            <a:custGeom>
              <a:avLst/>
              <a:gdLst/>
              <a:ahLst/>
              <a:cxnLst/>
              <a:rect l="l" t="t" r="r" b="b"/>
              <a:pathLst>
                <a:path w="518" h="670" extrusionOk="0">
                  <a:moveTo>
                    <a:pt x="274" y="670"/>
                  </a:moveTo>
                  <a:cubicBezTo>
                    <a:pt x="153" y="487"/>
                    <a:pt x="1" y="366"/>
                    <a:pt x="1" y="274"/>
                  </a:cubicBezTo>
                  <a:cubicBezTo>
                    <a:pt x="31" y="214"/>
                    <a:pt x="183" y="92"/>
                    <a:pt x="305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17" y="396"/>
                    <a:pt x="396" y="487"/>
                    <a:pt x="274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4614;p43">
              <a:extLst>
                <a:ext uri="{FF2B5EF4-FFF2-40B4-BE49-F238E27FC236}">
                  <a16:creationId xmlns:a16="http://schemas.microsoft.com/office/drawing/2014/main" id="{74D71358-AF0C-4A0B-B503-1ECB48B60F90}"/>
                </a:ext>
              </a:extLst>
            </p:cNvPr>
            <p:cNvSpPr/>
            <p:nvPr/>
          </p:nvSpPr>
          <p:spPr>
            <a:xfrm>
              <a:off x="5619825" y="39552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274" y="670"/>
                  </a:moveTo>
                  <a:cubicBezTo>
                    <a:pt x="152" y="487"/>
                    <a:pt x="0" y="366"/>
                    <a:pt x="31" y="274"/>
                  </a:cubicBezTo>
                  <a:cubicBezTo>
                    <a:pt x="61" y="214"/>
                    <a:pt x="213" y="92"/>
                    <a:pt x="335" y="1"/>
                  </a:cubicBezTo>
                  <a:cubicBezTo>
                    <a:pt x="396" y="92"/>
                    <a:pt x="548" y="214"/>
                    <a:pt x="548" y="305"/>
                  </a:cubicBezTo>
                  <a:cubicBezTo>
                    <a:pt x="548" y="396"/>
                    <a:pt x="426" y="487"/>
                    <a:pt x="274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4615;p43">
              <a:extLst>
                <a:ext uri="{FF2B5EF4-FFF2-40B4-BE49-F238E27FC236}">
                  <a16:creationId xmlns:a16="http://schemas.microsoft.com/office/drawing/2014/main" id="{D8D8B6C6-EE8C-4151-91F4-41DCBFFB7983}"/>
                </a:ext>
              </a:extLst>
            </p:cNvPr>
            <p:cNvSpPr/>
            <p:nvPr/>
          </p:nvSpPr>
          <p:spPr>
            <a:xfrm>
              <a:off x="5760400" y="395527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274"/>
                  </a:moveTo>
                  <a:cubicBezTo>
                    <a:pt x="487" y="396"/>
                    <a:pt x="365" y="548"/>
                    <a:pt x="274" y="518"/>
                  </a:cubicBezTo>
                  <a:cubicBezTo>
                    <a:pt x="183" y="518"/>
                    <a:pt x="92" y="335"/>
                    <a:pt x="1" y="244"/>
                  </a:cubicBezTo>
                  <a:cubicBezTo>
                    <a:pt x="92" y="153"/>
                    <a:pt x="183" y="31"/>
                    <a:pt x="274" y="31"/>
                  </a:cubicBezTo>
                  <a:cubicBezTo>
                    <a:pt x="396" y="1"/>
                    <a:pt x="487" y="15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4616;p43">
              <a:extLst>
                <a:ext uri="{FF2B5EF4-FFF2-40B4-BE49-F238E27FC236}">
                  <a16:creationId xmlns:a16="http://schemas.microsoft.com/office/drawing/2014/main" id="{AC9865A7-3905-488F-9C94-EA51425026EC}"/>
                </a:ext>
              </a:extLst>
            </p:cNvPr>
            <p:cNvSpPr/>
            <p:nvPr/>
          </p:nvSpPr>
          <p:spPr>
            <a:xfrm>
              <a:off x="5900975" y="39552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274" y="670"/>
                  </a:moveTo>
                  <a:cubicBezTo>
                    <a:pt x="153" y="487"/>
                    <a:pt x="1" y="366"/>
                    <a:pt x="31" y="274"/>
                  </a:cubicBezTo>
                  <a:cubicBezTo>
                    <a:pt x="31" y="214"/>
                    <a:pt x="214" y="92"/>
                    <a:pt x="305" y="1"/>
                  </a:cubicBezTo>
                  <a:cubicBezTo>
                    <a:pt x="396" y="92"/>
                    <a:pt x="518" y="214"/>
                    <a:pt x="548" y="305"/>
                  </a:cubicBezTo>
                  <a:cubicBezTo>
                    <a:pt x="548" y="396"/>
                    <a:pt x="396" y="487"/>
                    <a:pt x="274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4617;p43">
              <a:extLst>
                <a:ext uri="{FF2B5EF4-FFF2-40B4-BE49-F238E27FC236}">
                  <a16:creationId xmlns:a16="http://schemas.microsoft.com/office/drawing/2014/main" id="{0B9CE02D-2698-48EC-B9E8-50E842311A9F}"/>
                </a:ext>
              </a:extLst>
            </p:cNvPr>
            <p:cNvSpPr/>
            <p:nvPr/>
          </p:nvSpPr>
          <p:spPr>
            <a:xfrm>
              <a:off x="6040800" y="3952250"/>
              <a:ext cx="14475" cy="16725"/>
            </a:xfrm>
            <a:custGeom>
              <a:avLst/>
              <a:gdLst/>
              <a:ahLst/>
              <a:cxnLst/>
              <a:rect l="l" t="t" r="r" b="b"/>
              <a:pathLst>
                <a:path w="579" h="669" extrusionOk="0">
                  <a:moveTo>
                    <a:pt x="305" y="0"/>
                  </a:moveTo>
                  <a:cubicBezTo>
                    <a:pt x="426" y="183"/>
                    <a:pt x="578" y="304"/>
                    <a:pt x="548" y="395"/>
                  </a:cubicBezTo>
                  <a:cubicBezTo>
                    <a:pt x="548" y="487"/>
                    <a:pt x="396" y="578"/>
                    <a:pt x="335" y="669"/>
                  </a:cubicBezTo>
                  <a:cubicBezTo>
                    <a:pt x="213" y="578"/>
                    <a:pt x="61" y="487"/>
                    <a:pt x="31" y="365"/>
                  </a:cubicBezTo>
                  <a:cubicBezTo>
                    <a:pt x="1" y="274"/>
                    <a:pt x="183" y="213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4618;p43">
              <a:extLst>
                <a:ext uri="{FF2B5EF4-FFF2-40B4-BE49-F238E27FC236}">
                  <a16:creationId xmlns:a16="http://schemas.microsoft.com/office/drawing/2014/main" id="{A89C0061-D949-4623-8D07-30007203B3D9}"/>
                </a:ext>
              </a:extLst>
            </p:cNvPr>
            <p:cNvSpPr/>
            <p:nvPr/>
          </p:nvSpPr>
          <p:spPr>
            <a:xfrm>
              <a:off x="6181375" y="3952250"/>
              <a:ext cx="14475" cy="16725"/>
            </a:xfrm>
            <a:custGeom>
              <a:avLst/>
              <a:gdLst/>
              <a:ahLst/>
              <a:cxnLst/>
              <a:rect l="l" t="t" r="r" b="b"/>
              <a:pathLst>
                <a:path w="579" h="669" extrusionOk="0">
                  <a:moveTo>
                    <a:pt x="335" y="0"/>
                  </a:moveTo>
                  <a:cubicBezTo>
                    <a:pt x="457" y="183"/>
                    <a:pt x="578" y="304"/>
                    <a:pt x="548" y="395"/>
                  </a:cubicBezTo>
                  <a:cubicBezTo>
                    <a:pt x="548" y="456"/>
                    <a:pt x="396" y="578"/>
                    <a:pt x="305" y="669"/>
                  </a:cubicBezTo>
                  <a:cubicBezTo>
                    <a:pt x="214" y="547"/>
                    <a:pt x="62" y="456"/>
                    <a:pt x="31" y="335"/>
                  </a:cubicBezTo>
                  <a:cubicBezTo>
                    <a:pt x="1" y="213"/>
                    <a:pt x="183" y="183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4619;p43">
              <a:extLst>
                <a:ext uri="{FF2B5EF4-FFF2-40B4-BE49-F238E27FC236}">
                  <a16:creationId xmlns:a16="http://schemas.microsoft.com/office/drawing/2014/main" id="{9EA73720-79D9-46FD-8803-276215D57046}"/>
                </a:ext>
              </a:extLst>
            </p:cNvPr>
            <p:cNvSpPr/>
            <p:nvPr/>
          </p:nvSpPr>
          <p:spPr>
            <a:xfrm>
              <a:off x="5269525" y="402520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6" y="426"/>
                    <a:pt x="395" y="547"/>
                    <a:pt x="274" y="547"/>
                  </a:cubicBezTo>
                  <a:cubicBezTo>
                    <a:pt x="182" y="547"/>
                    <a:pt x="91" y="395"/>
                    <a:pt x="0" y="304"/>
                  </a:cubicBezTo>
                  <a:cubicBezTo>
                    <a:pt x="91" y="213"/>
                    <a:pt x="182" y="61"/>
                    <a:pt x="274" y="31"/>
                  </a:cubicBezTo>
                  <a:cubicBezTo>
                    <a:pt x="395" y="0"/>
                    <a:pt x="486" y="152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4620;p43">
              <a:extLst>
                <a:ext uri="{FF2B5EF4-FFF2-40B4-BE49-F238E27FC236}">
                  <a16:creationId xmlns:a16="http://schemas.microsoft.com/office/drawing/2014/main" id="{8AA66CCE-56B6-46E7-BCB3-01D7B0152E04}"/>
                </a:ext>
              </a:extLst>
            </p:cNvPr>
            <p:cNvSpPr/>
            <p:nvPr/>
          </p:nvSpPr>
          <p:spPr>
            <a:xfrm>
              <a:off x="5409325" y="4025950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70" y="305"/>
                  </a:moveTo>
                  <a:cubicBezTo>
                    <a:pt x="487" y="396"/>
                    <a:pt x="396" y="548"/>
                    <a:pt x="274" y="517"/>
                  </a:cubicBezTo>
                  <a:cubicBezTo>
                    <a:pt x="183" y="517"/>
                    <a:pt x="92" y="365"/>
                    <a:pt x="1" y="274"/>
                  </a:cubicBezTo>
                  <a:cubicBezTo>
                    <a:pt x="122" y="183"/>
                    <a:pt x="183" y="61"/>
                    <a:pt x="305" y="31"/>
                  </a:cubicBezTo>
                  <a:cubicBezTo>
                    <a:pt x="426" y="1"/>
                    <a:pt x="518" y="153"/>
                    <a:pt x="670" y="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4621;p43">
              <a:extLst>
                <a:ext uri="{FF2B5EF4-FFF2-40B4-BE49-F238E27FC236}">
                  <a16:creationId xmlns:a16="http://schemas.microsoft.com/office/drawing/2014/main" id="{EF319473-61FE-4A7D-B42B-9D43D99C1E39}"/>
                </a:ext>
              </a:extLst>
            </p:cNvPr>
            <p:cNvSpPr/>
            <p:nvPr/>
          </p:nvSpPr>
          <p:spPr>
            <a:xfrm>
              <a:off x="5549925" y="402520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34" y="669"/>
                  </a:moveTo>
                  <a:cubicBezTo>
                    <a:pt x="182" y="517"/>
                    <a:pt x="0" y="395"/>
                    <a:pt x="30" y="335"/>
                  </a:cubicBezTo>
                  <a:cubicBezTo>
                    <a:pt x="30" y="243"/>
                    <a:pt x="182" y="122"/>
                    <a:pt x="274" y="0"/>
                  </a:cubicBezTo>
                  <a:cubicBezTo>
                    <a:pt x="365" y="91"/>
                    <a:pt x="517" y="183"/>
                    <a:pt x="547" y="274"/>
                  </a:cubicBezTo>
                  <a:cubicBezTo>
                    <a:pt x="547" y="365"/>
                    <a:pt x="426" y="487"/>
                    <a:pt x="33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4622;p43">
              <a:extLst>
                <a:ext uri="{FF2B5EF4-FFF2-40B4-BE49-F238E27FC236}">
                  <a16:creationId xmlns:a16="http://schemas.microsoft.com/office/drawing/2014/main" id="{6E3CBA04-8DF7-4A08-902E-2DA0573D66C1}"/>
                </a:ext>
              </a:extLst>
            </p:cNvPr>
            <p:cNvSpPr/>
            <p:nvPr/>
          </p:nvSpPr>
          <p:spPr>
            <a:xfrm>
              <a:off x="5689725" y="4022925"/>
              <a:ext cx="14475" cy="16725"/>
            </a:xfrm>
            <a:custGeom>
              <a:avLst/>
              <a:gdLst/>
              <a:ahLst/>
              <a:cxnLst/>
              <a:rect l="l" t="t" r="r" b="b"/>
              <a:pathLst>
                <a:path w="579" h="669" extrusionOk="0">
                  <a:moveTo>
                    <a:pt x="305" y="0"/>
                  </a:moveTo>
                  <a:cubicBezTo>
                    <a:pt x="426" y="152"/>
                    <a:pt x="578" y="274"/>
                    <a:pt x="548" y="365"/>
                  </a:cubicBezTo>
                  <a:cubicBezTo>
                    <a:pt x="548" y="456"/>
                    <a:pt x="426" y="547"/>
                    <a:pt x="335" y="669"/>
                  </a:cubicBezTo>
                  <a:cubicBezTo>
                    <a:pt x="214" y="547"/>
                    <a:pt x="92" y="486"/>
                    <a:pt x="31" y="365"/>
                  </a:cubicBezTo>
                  <a:cubicBezTo>
                    <a:pt x="1" y="243"/>
                    <a:pt x="183" y="152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4623;p43">
              <a:extLst>
                <a:ext uri="{FF2B5EF4-FFF2-40B4-BE49-F238E27FC236}">
                  <a16:creationId xmlns:a16="http://schemas.microsoft.com/office/drawing/2014/main" id="{F4A8A855-6C94-4169-A0CA-1D41BAB4F691}"/>
                </a:ext>
              </a:extLst>
            </p:cNvPr>
            <p:cNvSpPr/>
            <p:nvPr/>
          </p:nvSpPr>
          <p:spPr>
            <a:xfrm>
              <a:off x="5831075" y="4025950"/>
              <a:ext cx="15975" cy="12950"/>
            </a:xfrm>
            <a:custGeom>
              <a:avLst/>
              <a:gdLst/>
              <a:ahLst/>
              <a:cxnLst/>
              <a:rect l="l" t="t" r="r" b="b"/>
              <a:pathLst>
                <a:path w="639" h="518" extrusionOk="0">
                  <a:moveTo>
                    <a:pt x="639" y="213"/>
                  </a:moveTo>
                  <a:cubicBezTo>
                    <a:pt x="487" y="365"/>
                    <a:pt x="365" y="517"/>
                    <a:pt x="304" y="517"/>
                  </a:cubicBezTo>
                  <a:cubicBezTo>
                    <a:pt x="244" y="487"/>
                    <a:pt x="92" y="335"/>
                    <a:pt x="0" y="244"/>
                  </a:cubicBezTo>
                  <a:cubicBezTo>
                    <a:pt x="92" y="153"/>
                    <a:pt x="152" y="1"/>
                    <a:pt x="274" y="1"/>
                  </a:cubicBezTo>
                  <a:cubicBezTo>
                    <a:pt x="365" y="1"/>
                    <a:pt x="487" y="122"/>
                    <a:pt x="639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4624;p43">
              <a:extLst>
                <a:ext uri="{FF2B5EF4-FFF2-40B4-BE49-F238E27FC236}">
                  <a16:creationId xmlns:a16="http://schemas.microsoft.com/office/drawing/2014/main" id="{2E69ECA5-DE10-407F-9AD8-9CCA50ED65B1}"/>
                </a:ext>
              </a:extLst>
            </p:cNvPr>
            <p:cNvSpPr/>
            <p:nvPr/>
          </p:nvSpPr>
          <p:spPr>
            <a:xfrm>
              <a:off x="5971650" y="402520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274" y="669"/>
                  </a:moveTo>
                  <a:cubicBezTo>
                    <a:pt x="153" y="487"/>
                    <a:pt x="1" y="395"/>
                    <a:pt x="1" y="304"/>
                  </a:cubicBezTo>
                  <a:cubicBezTo>
                    <a:pt x="31" y="213"/>
                    <a:pt x="183" y="91"/>
                    <a:pt x="274" y="0"/>
                  </a:cubicBezTo>
                  <a:cubicBezTo>
                    <a:pt x="365" y="91"/>
                    <a:pt x="517" y="183"/>
                    <a:pt x="517" y="274"/>
                  </a:cubicBezTo>
                  <a:cubicBezTo>
                    <a:pt x="548" y="365"/>
                    <a:pt x="396" y="487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4625;p43">
              <a:extLst>
                <a:ext uri="{FF2B5EF4-FFF2-40B4-BE49-F238E27FC236}">
                  <a16:creationId xmlns:a16="http://schemas.microsoft.com/office/drawing/2014/main" id="{5BC25C6C-7D15-4542-A163-FFA39384736F}"/>
                </a:ext>
              </a:extLst>
            </p:cNvPr>
            <p:cNvSpPr/>
            <p:nvPr/>
          </p:nvSpPr>
          <p:spPr>
            <a:xfrm>
              <a:off x="6111475" y="4025950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304" y="639"/>
                  </a:moveTo>
                  <a:cubicBezTo>
                    <a:pt x="183" y="487"/>
                    <a:pt x="0" y="365"/>
                    <a:pt x="31" y="274"/>
                  </a:cubicBezTo>
                  <a:cubicBezTo>
                    <a:pt x="31" y="213"/>
                    <a:pt x="183" y="92"/>
                    <a:pt x="304" y="1"/>
                  </a:cubicBezTo>
                  <a:cubicBezTo>
                    <a:pt x="396" y="92"/>
                    <a:pt x="517" y="153"/>
                    <a:pt x="548" y="244"/>
                  </a:cubicBezTo>
                  <a:cubicBezTo>
                    <a:pt x="548" y="365"/>
                    <a:pt x="426" y="457"/>
                    <a:pt x="304" y="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4626;p43">
              <a:extLst>
                <a:ext uri="{FF2B5EF4-FFF2-40B4-BE49-F238E27FC236}">
                  <a16:creationId xmlns:a16="http://schemas.microsoft.com/office/drawing/2014/main" id="{D9912170-D684-412D-9A9B-4C20C60621FC}"/>
                </a:ext>
              </a:extLst>
            </p:cNvPr>
            <p:cNvSpPr/>
            <p:nvPr/>
          </p:nvSpPr>
          <p:spPr>
            <a:xfrm>
              <a:off x="5198850" y="4095850"/>
              <a:ext cx="13700" cy="16000"/>
            </a:xfrm>
            <a:custGeom>
              <a:avLst/>
              <a:gdLst/>
              <a:ahLst/>
              <a:cxnLst/>
              <a:rect l="l" t="t" r="r" b="b"/>
              <a:pathLst>
                <a:path w="548" h="640" extrusionOk="0">
                  <a:moveTo>
                    <a:pt x="335" y="639"/>
                  </a:moveTo>
                  <a:cubicBezTo>
                    <a:pt x="183" y="487"/>
                    <a:pt x="0" y="366"/>
                    <a:pt x="31" y="305"/>
                  </a:cubicBezTo>
                  <a:cubicBezTo>
                    <a:pt x="31" y="244"/>
                    <a:pt x="183" y="92"/>
                    <a:pt x="274" y="1"/>
                  </a:cubicBezTo>
                  <a:cubicBezTo>
                    <a:pt x="365" y="92"/>
                    <a:pt x="517" y="153"/>
                    <a:pt x="547" y="244"/>
                  </a:cubicBezTo>
                  <a:cubicBezTo>
                    <a:pt x="547" y="366"/>
                    <a:pt x="456" y="457"/>
                    <a:pt x="335" y="6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Google Shape;4627;p43">
              <a:extLst>
                <a:ext uri="{FF2B5EF4-FFF2-40B4-BE49-F238E27FC236}">
                  <a16:creationId xmlns:a16="http://schemas.microsoft.com/office/drawing/2014/main" id="{D916EC78-2B6A-438B-95C3-1888BD62789E}"/>
                </a:ext>
              </a:extLst>
            </p:cNvPr>
            <p:cNvSpPr/>
            <p:nvPr/>
          </p:nvSpPr>
          <p:spPr>
            <a:xfrm>
              <a:off x="5339425" y="4095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9" y="274"/>
                  </a:moveTo>
                  <a:cubicBezTo>
                    <a:pt x="487" y="396"/>
                    <a:pt x="396" y="548"/>
                    <a:pt x="335" y="548"/>
                  </a:cubicBezTo>
                  <a:cubicBezTo>
                    <a:pt x="244" y="548"/>
                    <a:pt x="92" y="396"/>
                    <a:pt x="0" y="305"/>
                  </a:cubicBezTo>
                  <a:cubicBezTo>
                    <a:pt x="92" y="213"/>
                    <a:pt x="183" y="61"/>
                    <a:pt x="274" y="31"/>
                  </a:cubicBezTo>
                  <a:cubicBezTo>
                    <a:pt x="396" y="1"/>
                    <a:pt x="487" y="153"/>
                    <a:pt x="63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Google Shape;4628;p43">
              <a:extLst>
                <a:ext uri="{FF2B5EF4-FFF2-40B4-BE49-F238E27FC236}">
                  <a16:creationId xmlns:a16="http://schemas.microsoft.com/office/drawing/2014/main" id="{9D69A0BA-D621-4798-BE37-651A7FC7CBF7}"/>
                </a:ext>
              </a:extLst>
            </p:cNvPr>
            <p:cNvSpPr/>
            <p:nvPr/>
          </p:nvSpPr>
          <p:spPr>
            <a:xfrm>
              <a:off x="5480000" y="4095100"/>
              <a:ext cx="12950" cy="17500"/>
            </a:xfrm>
            <a:custGeom>
              <a:avLst/>
              <a:gdLst/>
              <a:ahLst/>
              <a:cxnLst/>
              <a:rect l="l" t="t" r="r" b="b"/>
              <a:pathLst>
                <a:path w="518" h="700" extrusionOk="0">
                  <a:moveTo>
                    <a:pt x="274" y="700"/>
                  </a:moveTo>
                  <a:cubicBezTo>
                    <a:pt x="153" y="517"/>
                    <a:pt x="1" y="396"/>
                    <a:pt x="1" y="305"/>
                  </a:cubicBezTo>
                  <a:cubicBezTo>
                    <a:pt x="31" y="213"/>
                    <a:pt x="183" y="122"/>
                    <a:pt x="27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17" y="396"/>
                    <a:pt x="396" y="517"/>
                    <a:pt x="274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Google Shape;4629;p43">
              <a:extLst>
                <a:ext uri="{FF2B5EF4-FFF2-40B4-BE49-F238E27FC236}">
                  <a16:creationId xmlns:a16="http://schemas.microsoft.com/office/drawing/2014/main" id="{2FAE3E68-905C-4D0B-AF16-58CFD00AFC7D}"/>
                </a:ext>
              </a:extLst>
            </p:cNvPr>
            <p:cNvSpPr/>
            <p:nvPr/>
          </p:nvSpPr>
          <p:spPr>
            <a:xfrm>
              <a:off x="5620575" y="4095100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5" y="700"/>
                  </a:moveTo>
                  <a:cubicBezTo>
                    <a:pt x="153" y="517"/>
                    <a:pt x="1" y="396"/>
                    <a:pt x="1" y="305"/>
                  </a:cubicBezTo>
                  <a:cubicBezTo>
                    <a:pt x="31" y="213"/>
                    <a:pt x="183" y="122"/>
                    <a:pt x="305" y="1"/>
                  </a:cubicBezTo>
                  <a:cubicBezTo>
                    <a:pt x="366" y="92"/>
                    <a:pt x="518" y="183"/>
                    <a:pt x="518" y="274"/>
                  </a:cubicBezTo>
                  <a:cubicBezTo>
                    <a:pt x="548" y="396"/>
                    <a:pt x="396" y="517"/>
                    <a:pt x="305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Google Shape;4630;p43">
              <a:extLst>
                <a:ext uri="{FF2B5EF4-FFF2-40B4-BE49-F238E27FC236}">
                  <a16:creationId xmlns:a16="http://schemas.microsoft.com/office/drawing/2014/main" id="{1901C405-8E49-4177-8188-EC0A13A33CF6}"/>
                </a:ext>
              </a:extLst>
            </p:cNvPr>
            <p:cNvSpPr/>
            <p:nvPr/>
          </p:nvSpPr>
          <p:spPr>
            <a:xfrm>
              <a:off x="5760400" y="4095100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5" y="700"/>
                  </a:moveTo>
                  <a:cubicBezTo>
                    <a:pt x="183" y="517"/>
                    <a:pt x="1" y="396"/>
                    <a:pt x="31" y="305"/>
                  </a:cubicBezTo>
                  <a:cubicBezTo>
                    <a:pt x="31" y="213"/>
                    <a:pt x="213" y="122"/>
                    <a:pt x="305" y="1"/>
                  </a:cubicBezTo>
                  <a:cubicBezTo>
                    <a:pt x="396" y="92"/>
                    <a:pt x="517" y="183"/>
                    <a:pt x="548" y="274"/>
                  </a:cubicBezTo>
                  <a:cubicBezTo>
                    <a:pt x="548" y="396"/>
                    <a:pt x="426" y="517"/>
                    <a:pt x="305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Google Shape;4631;p43">
              <a:extLst>
                <a:ext uri="{FF2B5EF4-FFF2-40B4-BE49-F238E27FC236}">
                  <a16:creationId xmlns:a16="http://schemas.microsoft.com/office/drawing/2014/main" id="{B77AC6F2-3F0D-4F35-A280-7F52280D3A2C}"/>
                </a:ext>
              </a:extLst>
            </p:cNvPr>
            <p:cNvSpPr/>
            <p:nvPr/>
          </p:nvSpPr>
          <p:spPr>
            <a:xfrm>
              <a:off x="5900975" y="4095100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5" y="700"/>
                  </a:moveTo>
                  <a:cubicBezTo>
                    <a:pt x="153" y="517"/>
                    <a:pt x="1" y="396"/>
                    <a:pt x="31" y="305"/>
                  </a:cubicBezTo>
                  <a:cubicBezTo>
                    <a:pt x="31" y="213"/>
                    <a:pt x="214" y="122"/>
                    <a:pt x="305" y="1"/>
                  </a:cubicBezTo>
                  <a:cubicBezTo>
                    <a:pt x="366" y="92"/>
                    <a:pt x="518" y="183"/>
                    <a:pt x="548" y="274"/>
                  </a:cubicBezTo>
                  <a:cubicBezTo>
                    <a:pt x="548" y="396"/>
                    <a:pt x="426" y="517"/>
                    <a:pt x="305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Google Shape;4632;p43">
              <a:extLst>
                <a:ext uri="{FF2B5EF4-FFF2-40B4-BE49-F238E27FC236}">
                  <a16:creationId xmlns:a16="http://schemas.microsoft.com/office/drawing/2014/main" id="{5E79E49F-B906-465D-96FC-8D3F02D6B76F}"/>
                </a:ext>
              </a:extLst>
            </p:cNvPr>
            <p:cNvSpPr/>
            <p:nvPr/>
          </p:nvSpPr>
          <p:spPr>
            <a:xfrm>
              <a:off x="6039275" y="4095850"/>
              <a:ext cx="16000" cy="12950"/>
            </a:xfrm>
            <a:custGeom>
              <a:avLst/>
              <a:gdLst/>
              <a:ahLst/>
              <a:cxnLst/>
              <a:rect l="l" t="t" r="r" b="b"/>
              <a:pathLst>
                <a:path w="640" h="518" extrusionOk="0">
                  <a:moveTo>
                    <a:pt x="1" y="244"/>
                  </a:moveTo>
                  <a:cubicBezTo>
                    <a:pt x="153" y="123"/>
                    <a:pt x="274" y="1"/>
                    <a:pt x="366" y="1"/>
                  </a:cubicBezTo>
                  <a:cubicBezTo>
                    <a:pt x="457" y="31"/>
                    <a:pt x="548" y="183"/>
                    <a:pt x="639" y="305"/>
                  </a:cubicBezTo>
                  <a:cubicBezTo>
                    <a:pt x="548" y="366"/>
                    <a:pt x="457" y="518"/>
                    <a:pt x="366" y="518"/>
                  </a:cubicBezTo>
                  <a:cubicBezTo>
                    <a:pt x="274" y="518"/>
                    <a:pt x="153" y="396"/>
                    <a:pt x="1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Google Shape;4633;p43">
              <a:extLst>
                <a:ext uri="{FF2B5EF4-FFF2-40B4-BE49-F238E27FC236}">
                  <a16:creationId xmlns:a16="http://schemas.microsoft.com/office/drawing/2014/main" id="{326D96EE-539D-4A55-A94D-BF3CF0BE0974}"/>
                </a:ext>
              </a:extLst>
            </p:cNvPr>
            <p:cNvSpPr/>
            <p:nvPr/>
          </p:nvSpPr>
          <p:spPr>
            <a:xfrm>
              <a:off x="6182150" y="4095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9" y="274"/>
                  </a:moveTo>
                  <a:cubicBezTo>
                    <a:pt x="487" y="426"/>
                    <a:pt x="395" y="548"/>
                    <a:pt x="304" y="548"/>
                  </a:cubicBezTo>
                  <a:cubicBezTo>
                    <a:pt x="213" y="548"/>
                    <a:pt x="91" y="426"/>
                    <a:pt x="0" y="335"/>
                  </a:cubicBezTo>
                  <a:cubicBezTo>
                    <a:pt x="91" y="244"/>
                    <a:pt x="152" y="92"/>
                    <a:pt x="274" y="31"/>
                  </a:cubicBezTo>
                  <a:cubicBezTo>
                    <a:pt x="395" y="1"/>
                    <a:pt x="487" y="153"/>
                    <a:pt x="63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Google Shape;4634;p43">
              <a:extLst>
                <a:ext uri="{FF2B5EF4-FFF2-40B4-BE49-F238E27FC236}">
                  <a16:creationId xmlns:a16="http://schemas.microsoft.com/office/drawing/2014/main" id="{87E5674A-D14E-42DF-9BB4-E5C9CCDD3A3C}"/>
                </a:ext>
              </a:extLst>
            </p:cNvPr>
            <p:cNvSpPr/>
            <p:nvPr/>
          </p:nvSpPr>
          <p:spPr>
            <a:xfrm>
              <a:off x="5269525" y="416577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6" y="426"/>
                    <a:pt x="365" y="547"/>
                    <a:pt x="274" y="517"/>
                  </a:cubicBezTo>
                  <a:cubicBezTo>
                    <a:pt x="182" y="517"/>
                    <a:pt x="91" y="365"/>
                    <a:pt x="0" y="274"/>
                  </a:cubicBezTo>
                  <a:cubicBezTo>
                    <a:pt x="122" y="183"/>
                    <a:pt x="213" y="31"/>
                    <a:pt x="334" y="31"/>
                  </a:cubicBezTo>
                  <a:cubicBezTo>
                    <a:pt x="426" y="0"/>
                    <a:pt x="486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Google Shape;4635;p43">
              <a:extLst>
                <a:ext uri="{FF2B5EF4-FFF2-40B4-BE49-F238E27FC236}">
                  <a16:creationId xmlns:a16="http://schemas.microsoft.com/office/drawing/2014/main" id="{DF6DF9EF-199D-421C-B116-F249BBB826DB}"/>
                </a:ext>
              </a:extLst>
            </p:cNvPr>
            <p:cNvSpPr/>
            <p:nvPr/>
          </p:nvSpPr>
          <p:spPr>
            <a:xfrm>
              <a:off x="5409325" y="41657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274" y="669"/>
                  </a:moveTo>
                  <a:cubicBezTo>
                    <a:pt x="153" y="487"/>
                    <a:pt x="1" y="365"/>
                    <a:pt x="31" y="274"/>
                  </a:cubicBezTo>
                  <a:cubicBezTo>
                    <a:pt x="62" y="213"/>
                    <a:pt x="214" y="92"/>
                    <a:pt x="305" y="0"/>
                  </a:cubicBezTo>
                  <a:cubicBezTo>
                    <a:pt x="396" y="92"/>
                    <a:pt x="548" y="183"/>
                    <a:pt x="548" y="274"/>
                  </a:cubicBezTo>
                  <a:cubicBezTo>
                    <a:pt x="548" y="396"/>
                    <a:pt x="426" y="487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Google Shape;4636;p43">
              <a:extLst>
                <a:ext uri="{FF2B5EF4-FFF2-40B4-BE49-F238E27FC236}">
                  <a16:creationId xmlns:a16="http://schemas.microsoft.com/office/drawing/2014/main" id="{7148B2E3-0409-46A6-A71D-41D52AF71594}"/>
                </a:ext>
              </a:extLst>
            </p:cNvPr>
            <p:cNvSpPr/>
            <p:nvPr/>
          </p:nvSpPr>
          <p:spPr>
            <a:xfrm>
              <a:off x="5549925" y="416577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274"/>
                  </a:moveTo>
                  <a:cubicBezTo>
                    <a:pt x="486" y="396"/>
                    <a:pt x="395" y="547"/>
                    <a:pt x="274" y="547"/>
                  </a:cubicBezTo>
                  <a:cubicBezTo>
                    <a:pt x="182" y="517"/>
                    <a:pt x="91" y="396"/>
                    <a:pt x="0" y="304"/>
                  </a:cubicBezTo>
                  <a:cubicBezTo>
                    <a:pt x="91" y="213"/>
                    <a:pt x="152" y="61"/>
                    <a:pt x="274" y="31"/>
                  </a:cubicBezTo>
                  <a:cubicBezTo>
                    <a:pt x="395" y="0"/>
                    <a:pt x="486" y="15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Google Shape;4637;p43">
              <a:extLst>
                <a:ext uri="{FF2B5EF4-FFF2-40B4-BE49-F238E27FC236}">
                  <a16:creationId xmlns:a16="http://schemas.microsoft.com/office/drawing/2014/main" id="{056F8633-8DF3-46F6-8D9A-D0B1F85B3556}"/>
                </a:ext>
              </a:extLst>
            </p:cNvPr>
            <p:cNvSpPr/>
            <p:nvPr/>
          </p:nvSpPr>
          <p:spPr>
            <a:xfrm>
              <a:off x="5689725" y="4162725"/>
              <a:ext cx="14475" cy="16750"/>
            </a:xfrm>
            <a:custGeom>
              <a:avLst/>
              <a:gdLst/>
              <a:ahLst/>
              <a:cxnLst/>
              <a:rect l="l" t="t" r="r" b="b"/>
              <a:pathLst>
                <a:path w="579" h="670" extrusionOk="0">
                  <a:moveTo>
                    <a:pt x="305" y="1"/>
                  </a:moveTo>
                  <a:cubicBezTo>
                    <a:pt x="426" y="183"/>
                    <a:pt x="578" y="305"/>
                    <a:pt x="548" y="396"/>
                  </a:cubicBezTo>
                  <a:cubicBezTo>
                    <a:pt x="548" y="487"/>
                    <a:pt x="426" y="578"/>
                    <a:pt x="335" y="669"/>
                  </a:cubicBezTo>
                  <a:cubicBezTo>
                    <a:pt x="244" y="578"/>
                    <a:pt x="92" y="487"/>
                    <a:pt x="62" y="396"/>
                  </a:cubicBezTo>
                  <a:cubicBezTo>
                    <a:pt x="1" y="274"/>
                    <a:pt x="183" y="183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Google Shape;4638;p43">
              <a:extLst>
                <a:ext uri="{FF2B5EF4-FFF2-40B4-BE49-F238E27FC236}">
                  <a16:creationId xmlns:a16="http://schemas.microsoft.com/office/drawing/2014/main" id="{6B932014-AF2A-4582-BDB1-E630327D383F}"/>
                </a:ext>
              </a:extLst>
            </p:cNvPr>
            <p:cNvSpPr/>
            <p:nvPr/>
          </p:nvSpPr>
          <p:spPr>
            <a:xfrm>
              <a:off x="5828025" y="416577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1" y="274"/>
                  </a:moveTo>
                  <a:cubicBezTo>
                    <a:pt x="183" y="152"/>
                    <a:pt x="305" y="0"/>
                    <a:pt x="396" y="31"/>
                  </a:cubicBezTo>
                  <a:cubicBezTo>
                    <a:pt x="487" y="61"/>
                    <a:pt x="578" y="213"/>
                    <a:pt x="670" y="304"/>
                  </a:cubicBezTo>
                  <a:cubicBezTo>
                    <a:pt x="578" y="396"/>
                    <a:pt x="487" y="517"/>
                    <a:pt x="396" y="517"/>
                  </a:cubicBezTo>
                  <a:cubicBezTo>
                    <a:pt x="274" y="547"/>
                    <a:pt x="183" y="396"/>
                    <a:pt x="1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Google Shape;4639;p43">
              <a:extLst>
                <a:ext uri="{FF2B5EF4-FFF2-40B4-BE49-F238E27FC236}">
                  <a16:creationId xmlns:a16="http://schemas.microsoft.com/office/drawing/2014/main" id="{E800123B-2816-47C8-80AD-1FFB98D6869A}"/>
                </a:ext>
              </a:extLst>
            </p:cNvPr>
            <p:cNvSpPr/>
            <p:nvPr/>
          </p:nvSpPr>
          <p:spPr>
            <a:xfrm>
              <a:off x="5970900" y="416577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274"/>
                  </a:moveTo>
                  <a:cubicBezTo>
                    <a:pt x="487" y="396"/>
                    <a:pt x="395" y="547"/>
                    <a:pt x="304" y="547"/>
                  </a:cubicBezTo>
                  <a:cubicBezTo>
                    <a:pt x="183" y="517"/>
                    <a:pt x="91" y="396"/>
                    <a:pt x="0" y="304"/>
                  </a:cubicBezTo>
                  <a:cubicBezTo>
                    <a:pt x="91" y="213"/>
                    <a:pt x="183" y="61"/>
                    <a:pt x="304" y="31"/>
                  </a:cubicBezTo>
                  <a:cubicBezTo>
                    <a:pt x="395" y="0"/>
                    <a:pt x="517" y="15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Google Shape;4640;p43">
              <a:extLst>
                <a:ext uri="{FF2B5EF4-FFF2-40B4-BE49-F238E27FC236}">
                  <a16:creationId xmlns:a16="http://schemas.microsoft.com/office/drawing/2014/main" id="{F17B5432-E44A-4AE9-B306-863C56B315BB}"/>
                </a:ext>
              </a:extLst>
            </p:cNvPr>
            <p:cNvSpPr/>
            <p:nvPr/>
          </p:nvSpPr>
          <p:spPr>
            <a:xfrm>
              <a:off x="6111475" y="416577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274"/>
                  </a:moveTo>
                  <a:cubicBezTo>
                    <a:pt x="517" y="396"/>
                    <a:pt x="396" y="547"/>
                    <a:pt x="304" y="547"/>
                  </a:cubicBezTo>
                  <a:cubicBezTo>
                    <a:pt x="213" y="517"/>
                    <a:pt x="122" y="396"/>
                    <a:pt x="0" y="304"/>
                  </a:cubicBezTo>
                  <a:cubicBezTo>
                    <a:pt x="92" y="213"/>
                    <a:pt x="183" y="61"/>
                    <a:pt x="304" y="31"/>
                  </a:cubicBezTo>
                  <a:cubicBezTo>
                    <a:pt x="396" y="0"/>
                    <a:pt x="487" y="15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Google Shape;4641;p43">
              <a:extLst>
                <a:ext uri="{FF2B5EF4-FFF2-40B4-BE49-F238E27FC236}">
                  <a16:creationId xmlns:a16="http://schemas.microsoft.com/office/drawing/2014/main" id="{83C73D57-E2F0-4AC1-A593-93BE9CB51841}"/>
                </a:ext>
              </a:extLst>
            </p:cNvPr>
            <p:cNvSpPr/>
            <p:nvPr/>
          </p:nvSpPr>
          <p:spPr>
            <a:xfrm>
              <a:off x="5198850" y="4236450"/>
              <a:ext cx="16725" cy="12925"/>
            </a:xfrm>
            <a:custGeom>
              <a:avLst/>
              <a:gdLst/>
              <a:ahLst/>
              <a:cxnLst/>
              <a:rect l="l" t="t" r="r" b="b"/>
              <a:pathLst>
                <a:path w="669" h="517" extrusionOk="0">
                  <a:moveTo>
                    <a:pt x="669" y="243"/>
                  </a:moveTo>
                  <a:cubicBezTo>
                    <a:pt x="487" y="365"/>
                    <a:pt x="395" y="517"/>
                    <a:pt x="304" y="517"/>
                  </a:cubicBezTo>
                  <a:cubicBezTo>
                    <a:pt x="243" y="486"/>
                    <a:pt x="122" y="335"/>
                    <a:pt x="0" y="243"/>
                  </a:cubicBezTo>
                  <a:cubicBezTo>
                    <a:pt x="91" y="152"/>
                    <a:pt x="183" y="31"/>
                    <a:pt x="274" y="0"/>
                  </a:cubicBezTo>
                  <a:cubicBezTo>
                    <a:pt x="365" y="0"/>
                    <a:pt x="487" y="122"/>
                    <a:pt x="669" y="2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Google Shape;4642;p43">
              <a:extLst>
                <a:ext uri="{FF2B5EF4-FFF2-40B4-BE49-F238E27FC236}">
                  <a16:creationId xmlns:a16="http://schemas.microsoft.com/office/drawing/2014/main" id="{B8FA0242-4689-41C0-999B-E5F4C3A7BC7D}"/>
                </a:ext>
              </a:extLst>
            </p:cNvPr>
            <p:cNvSpPr/>
            <p:nvPr/>
          </p:nvSpPr>
          <p:spPr>
            <a:xfrm>
              <a:off x="5339425" y="42334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274" y="1"/>
                  </a:moveTo>
                  <a:cubicBezTo>
                    <a:pt x="396" y="153"/>
                    <a:pt x="548" y="274"/>
                    <a:pt x="548" y="365"/>
                  </a:cubicBezTo>
                  <a:cubicBezTo>
                    <a:pt x="517" y="457"/>
                    <a:pt x="396" y="578"/>
                    <a:pt x="304" y="669"/>
                  </a:cubicBezTo>
                  <a:cubicBezTo>
                    <a:pt x="213" y="578"/>
                    <a:pt x="61" y="487"/>
                    <a:pt x="31" y="365"/>
                  </a:cubicBezTo>
                  <a:cubicBezTo>
                    <a:pt x="0" y="244"/>
                    <a:pt x="152" y="183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Google Shape;4643;p43">
              <a:extLst>
                <a:ext uri="{FF2B5EF4-FFF2-40B4-BE49-F238E27FC236}">
                  <a16:creationId xmlns:a16="http://schemas.microsoft.com/office/drawing/2014/main" id="{981BE8A1-64A9-4D15-B843-130038443E92}"/>
                </a:ext>
              </a:extLst>
            </p:cNvPr>
            <p:cNvSpPr/>
            <p:nvPr/>
          </p:nvSpPr>
          <p:spPr>
            <a:xfrm>
              <a:off x="5480000" y="4235675"/>
              <a:ext cx="15975" cy="14475"/>
            </a:xfrm>
            <a:custGeom>
              <a:avLst/>
              <a:gdLst/>
              <a:ahLst/>
              <a:cxnLst/>
              <a:rect l="l" t="t" r="r" b="b"/>
              <a:pathLst>
                <a:path w="639" h="579" extrusionOk="0">
                  <a:moveTo>
                    <a:pt x="639" y="335"/>
                  </a:moveTo>
                  <a:cubicBezTo>
                    <a:pt x="457" y="426"/>
                    <a:pt x="365" y="578"/>
                    <a:pt x="274" y="548"/>
                  </a:cubicBezTo>
                  <a:cubicBezTo>
                    <a:pt x="183" y="517"/>
                    <a:pt x="92" y="396"/>
                    <a:pt x="1" y="305"/>
                  </a:cubicBezTo>
                  <a:cubicBezTo>
                    <a:pt x="92" y="183"/>
                    <a:pt x="183" y="62"/>
                    <a:pt x="305" y="31"/>
                  </a:cubicBezTo>
                  <a:cubicBezTo>
                    <a:pt x="426" y="1"/>
                    <a:pt x="487" y="183"/>
                    <a:pt x="639" y="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Google Shape;4644;p43">
              <a:extLst>
                <a:ext uri="{FF2B5EF4-FFF2-40B4-BE49-F238E27FC236}">
                  <a16:creationId xmlns:a16="http://schemas.microsoft.com/office/drawing/2014/main" id="{288E1B9D-3EB5-4A7E-B6E9-7B69686378FE}"/>
                </a:ext>
              </a:extLst>
            </p:cNvPr>
            <p:cNvSpPr/>
            <p:nvPr/>
          </p:nvSpPr>
          <p:spPr>
            <a:xfrm>
              <a:off x="5619825" y="42356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69"/>
                  </a:moveTo>
                  <a:cubicBezTo>
                    <a:pt x="152" y="487"/>
                    <a:pt x="0" y="366"/>
                    <a:pt x="31" y="305"/>
                  </a:cubicBezTo>
                  <a:cubicBezTo>
                    <a:pt x="61" y="214"/>
                    <a:pt x="213" y="122"/>
                    <a:pt x="335" y="1"/>
                  </a:cubicBezTo>
                  <a:cubicBezTo>
                    <a:pt x="396" y="122"/>
                    <a:pt x="548" y="214"/>
                    <a:pt x="548" y="305"/>
                  </a:cubicBezTo>
                  <a:cubicBezTo>
                    <a:pt x="548" y="396"/>
                    <a:pt x="426" y="51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Google Shape;4645;p43">
              <a:extLst>
                <a:ext uri="{FF2B5EF4-FFF2-40B4-BE49-F238E27FC236}">
                  <a16:creationId xmlns:a16="http://schemas.microsoft.com/office/drawing/2014/main" id="{AEC51B67-5DA1-4F6F-972C-D0A910704173}"/>
                </a:ext>
              </a:extLst>
            </p:cNvPr>
            <p:cNvSpPr/>
            <p:nvPr/>
          </p:nvSpPr>
          <p:spPr>
            <a:xfrm>
              <a:off x="5760400" y="42334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1"/>
                  </a:moveTo>
                  <a:cubicBezTo>
                    <a:pt x="426" y="153"/>
                    <a:pt x="548" y="274"/>
                    <a:pt x="548" y="365"/>
                  </a:cubicBezTo>
                  <a:cubicBezTo>
                    <a:pt x="548" y="457"/>
                    <a:pt x="396" y="578"/>
                    <a:pt x="305" y="669"/>
                  </a:cubicBezTo>
                  <a:cubicBezTo>
                    <a:pt x="213" y="578"/>
                    <a:pt x="61" y="487"/>
                    <a:pt x="31" y="365"/>
                  </a:cubicBezTo>
                  <a:cubicBezTo>
                    <a:pt x="1" y="244"/>
                    <a:pt x="153" y="183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Google Shape;4646;p43">
              <a:extLst>
                <a:ext uri="{FF2B5EF4-FFF2-40B4-BE49-F238E27FC236}">
                  <a16:creationId xmlns:a16="http://schemas.microsoft.com/office/drawing/2014/main" id="{536D99B6-6B95-4C5A-8692-88BFAA5DB415}"/>
                </a:ext>
              </a:extLst>
            </p:cNvPr>
            <p:cNvSpPr/>
            <p:nvPr/>
          </p:nvSpPr>
          <p:spPr>
            <a:xfrm>
              <a:off x="5900975" y="42334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274" y="1"/>
                  </a:moveTo>
                  <a:cubicBezTo>
                    <a:pt x="396" y="153"/>
                    <a:pt x="548" y="274"/>
                    <a:pt x="548" y="365"/>
                  </a:cubicBezTo>
                  <a:cubicBezTo>
                    <a:pt x="548" y="457"/>
                    <a:pt x="396" y="578"/>
                    <a:pt x="305" y="669"/>
                  </a:cubicBezTo>
                  <a:cubicBezTo>
                    <a:pt x="214" y="578"/>
                    <a:pt x="62" y="487"/>
                    <a:pt x="31" y="365"/>
                  </a:cubicBezTo>
                  <a:cubicBezTo>
                    <a:pt x="1" y="244"/>
                    <a:pt x="153" y="183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Google Shape;4647;p43">
              <a:extLst>
                <a:ext uri="{FF2B5EF4-FFF2-40B4-BE49-F238E27FC236}">
                  <a16:creationId xmlns:a16="http://schemas.microsoft.com/office/drawing/2014/main" id="{7B9781D2-69FB-4D82-9E1A-E9784E596F62}"/>
                </a:ext>
              </a:extLst>
            </p:cNvPr>
            <p:cNvSpPr/>
            <p:nvPr/>
          </p:nvSpPr>
          <p:spPr>
            <a:xfrm>
              <a:off x="6041575" y="423567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69"/>
                  </a:moveTo>
                  <a:cubicBezTo>
                    <a:pt x="152" y="517"/>
                    <a:pt x="0" y="396"/>
                    <a:pt x="30" y="305"/>
                  </a:cubicBezTo>
                  <a:cubicBezTo>
                    <a:pt x="30" y="214"/>
                    <a:pt x="182" y="92"/>
                    <a:pt x="304" y="1"/>
                  </a:cubicBezTo>
                  <a:cubicBezTo>
                    <a:pt x="365" y="92"/>
                    <a:pt x="517" y="183"/>
                    <a:pt x="517" y="274"/>
                  </a:cubicBezTo>
                  <a:cubicBezTo>
                    <a:pt x="547" y="396"/>
                    <a:pt x="426" y="48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Google Shape;4648;p43">
              <a:extLst>
                <a:ext uri="{FF2B5EF4-FFF2-40B4-BE49-F238E27FC236}">
                  <a16:creationId xmlns:a16="http://schemas.microsoft.com/office/drawing/2014/main" id="{75801408-8A95-4842-9ADA-50D940EE989C}"/>
                </a:ext>
              </a:extLst>
            </p:cNvPr>
            <p:cNvSpPr/>
            <p:nvPr/>
          </p:nvSpPr>
          <p:spPr>
            <a:xfrm>
              <a:off x="6181375" y="423340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1"/>
                  </a:moveTo>
                  <a:cubicBezTo>
                    <a:pt x="426" y="183"/>
                    <a:pt x="548" y="274"/>
                    <a:pt x="548" y="365"/>
                  </a:cubicBezTo>
                  <a:cubicBezTo>
                    <a:pt x="548" y="457"/>
                    <a:pt x="396" y="548"/>
                    <a:pt x="305" y="669"/>
                  </a:cubicBezTo>
                  <a:cubicBezTo>
                    <a:pt x="214" y="548"/>
                    <a:pt x="62" y="487"/>
                    <a:pt x="31" y="365"/>
                  </a:cubicBezTo>
                  <a:cubicBezTo>
                    <a:pt x="1" y="244"/>
                    <a:pt x="183" y="183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Google Shape;4649;p43">
              <a:extLst>
                <a:ext uri="{FF2B5EF4-FFF2-40B4-BE49-F238E27FC236}">
                  <a16:creationId xmlns:a16="http://schemas.microsoft.com/office/drawing/2014/main" id="{CA032A86-AC15-4DC0-A87A-C69240717CB0}"/>
                </a:ext>
              </a:extLst>
            </p:cNvPr>
            <p:cNvSpPr/>
            <p:nvPr/>
          </p:nvSpPr>
          <p:spPr>
            <a:xfrm>
              <a:off x="5269525" y="430560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669" y="274"/>
                  </a:moveTo>
                  <a:cubicBezTo>
                    <a:pt x="486" y="426"/>
                    <a:pt x="395" y="578"/>
                    <a:pt x="304" y="547"/>
                  </a:cubicBezTo>
                  <a:cubicBezTo>
                    <a:pt x="213" y="547"/>
                    <a:pt x="91" y="426"/>
                    <a:pt x="0" y="335"/>
                  </a:cubicBezTo>
                  <a:cubicBezTo>
                    <a:pt x="91" y="243"/>
                    <a:pt x="182" y="91"/>
                    <a:pt x="274" y="61"/>
                  </a:cubicBezTo>
                  <a:cubicBezTo>
                    <a:pt x="395" y="0"/>
                    <a:pt x="456" y="18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Google Shape;4650;p43">
              <a:extLst>
                <a:ext uri="{FF2B5EF4-FFF2-40B4-BE49-F238E27FC236}">
                  <a16:creationId xmlns:a16="http://schemas.microsoft.com/office/drawing/2014/main" id="{735F86C9-66E2-405B-8CAD-B6373F12D684}"/>
                </a:ext>
              </a:extLst>
            </p:cNvPr>
            <p:cNvSpPr/>
            <p:nvPr/>
          </p:nvSpPr>
          <p:spPr>
            <a:xfrm>
              <a:off x="5410100" y="43063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9" y="305"/>
                  </a:moveTo>
                  <a:cubicBezTo>
                    <a:pt x="456" y="426"/>
                    <a:pt x="335" y="548"/>
                    <a:pt x="243" y="517"/>
                  </a:cubicBezTo>
                  <a:cubicBezTo>
                    <a:pt x="183" y="517"/>
                    <a:pt x="61" y="365"/>
                    <a:pt x="0" y="274"/>
                  </a:cubicBezTo>
                  <a:cubicBezTo>
                    <a:pt x="91" y="183"/>
                    <a:pt x="183" y="31"/>
                    <a:pt x="304" y="1"/>
                  </a:cubicBezTo>
                  <a:cubicBezTo>
                    <a:pt x="426" y="1"/>
                    <a:pt x="487" y="153"/>
                    <a:pt x="639" y="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Google Shape;4651;p43">
              <a:extLst>
                <a:ext uri="{FF2B5EF4-FFF2-40B4-BE49-F238E27FC236}">
                  <a16:creationId xmlns:a16="http://schemas.microsoft.com/office/drawing/2014/main" id="{7F8AFE5A-1A4B-45E7-9950-66A91BD1ED9D}"/>
                </a:ext>
              </a:extLst>
            </p:cNvPr>
            <p:cNvSpPr/>
            <p:nvPr/>
          </p:nvSpPr>
          <p:spPr>
            <a:xfrm>
              <a:off x="5549925" y="43063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5"/>
                  </a:moveTo>
                  <a:cubicBezTo>
                    <a:pt x="486" y="396"/>
                    <a:pt x="365" y="548"/>
                    <a:pt x="274" y="517"/>
                  </a:cubicBezTo>
                  <a:cubicBezTo>
                    <a:pt x="182" y="517"/>
                    <a:pt x="91" y="365"/>
                    <a:pt x="0" y="274"/>
                  </a:cubicBezTo>
                  <a:cubicBezTo>
                    <a:pt x="91" y="183"/>
                    <a:pt x="182" y="31"/>
                    <a:pt x="304" y="31"/>
                  </a:cubicBezTo>
                  <a:cubicBezTo>
                    <a:pt x="426" y="1"/>
                    <a:pt x="486" y="153"/>
                    <a:pt x="669" y="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Google Shape;4652;p43">
              <a:extLst>
                <a:ext uri="{FF2B5EF4-FFF2-40B4-BE49-F238E27FC236}">
                  <a16:creationId xmlns:a16="http://schemas.microsoft.com/office/drawing/2014/main" id="{4F3715EE-83EF-4755-BABC-126890810B66}"/>
                </a:ext>
              </a:extLst>
            </p:cNvPr>
            <p:cNvSpPr/>
            <p:nvPr/>
          </p:nvSpPr>
          <p:spPr>
            <a:xfrm>
              <a:off x="5690500" y="43063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274"/>
                  </a:moveTo>
                  <a:cubicBezTo>
                    <a:pt x="487" y="396"/>
                    <a:pt x="365" y="548"/>
                    <a:pt x="274" y="517"/>
                  </a:cubicBezTo>
                  <a:cubicBezTo>
                    <a:pt x="183" y="517"/>
                    <a:pt x="91" y="365"/>
                    <a:pt x="0" y="274"/>
                  </a:cubicBezTo>
                  <a:cubicBezTo>
                    <a:pt x="91" y="183"/>
                    <a:pt x="183" y="31"/>
                    <a:pt x="304" y="31"/>
                  </a:cubicBezTo>
                  <a:cubicBezTo>
                    <a:pt x="426" y="1"/>
                    <a:pt x="487" y="15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Google Shape;4653;p43">
              <a:extLst>
                <a:ext uri="{FF2B5EF4-FFF2-40B4-BE49-F238E27FC236}">
                  <a16:creationId xmlns:a16="http://schemas.microsoft.com/office/drawing/2014/main" id="{FDAC3BAE-6BE1-4242-9138-2D038B66F07D}"/>
                </a:ext>
              </a:extLst>
            </p:cNvPr>
            <p:cNvSpPr/>
            <p:nvPr/>
          </p:nvSpPr>
          <p:spPr>
            <a:xfrm>
              <a:off x="5831075" y="4305600"/>
              <a:ext cx="12950" cy="17500"/>
            </a:xfrm>
            <a:custGeom>
              <a:avLst/>
              <a:gdLst/>
              <a:ahLst/>
              <a:cxnLst/>
              <a:rect l="l" t="t" r="r" b="b"/>
              <a:pathLst>
                <a:path w="518" h="700" extrusionOk="0">
                  <a:moveTo>
                    <a:pt x="274" y="699"/>
                  </a:moveTo>
                  <a:cubicBezTo>
                    <a:pt x="152" y="517"/>
                    <a:pt x="0" y="395"/>
                    <a:pt x="0" y="304"/>
                  </a:cubicBezTo>
                  <a:cubicBezTo>
                    <a:pt x="31" y="213"/>
                    <a:pt x="183" y="122"/>
                    <a:pt x="274" y="0"/>
                  </a:cubicBezTo>
                  <a:cubicBezTo>
                    <a:pt x="365" y="91"/>
                    <a:pt x="517" y="183"/>
                    <a:pt x="517" y="304"/>
                  </a:cubicBezTo>
                  <a:cubicBezTo>
                    <a:pt x="517" y="395"/>
                    <a:pt x="396" y="517"/>
                    <a:pt x="274" y="6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Google Shape;4654;p43">
              <a:extLst>
                <a:ext uri="{FF2B5EF4-FFF2-40B4-BE49-F238E27FC236}">
                  <a16:creationId xmlns:a16="http://schemas.microsoft.com/office/drawing/2014/main" id="{A4B55408-EE4D-404C-B80D-2A8764D8F656}"/>
                </a:ext>
              </a:extLst>
            </p:cNvPr>
            <p:cNvSpPr/>
            <p:nvPr/>
          </p:nvSpPr>
          <p:spPr>
            <a:xfrm>
              <a:off x="5971650" y="4305600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274" y="699"/>
                  </a:moveTo>
                  <a:cubicBezTo>
                    <a:pt x="153" y="517"/>
                    <a:pt x="1" y="395"/>
                    <a:pt x="1" y="304"/>
                  </a:cubicBezTo>
                  <a:cubicBezTo>
                    <a:pt x="31" y="213"/>
                    <a:pt x="183" y="122"/>
                    <a:pt x="274" y="0"/>
                  </a:cubicBezTo>
                  <a:cubicBezTo>
                    <a:pt x="365" y="91"/>
                    <a:pt x="517" y="183"/>
                    <a:pt x="517" y="304"/>
                  </a:cubicBezTo>
                  <a:cubicBezTo>
                    <a:pt x="548" y="395"/>
                    <a:pt x="396" y="517"/>
                    <a:pt x="274" y="6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Google Shape;4655;p43">
              <a:extLst>
                <a:ext uri="{FF2B5EF4-FFF2-40B4-BE49-F238E27FC236}">
                  <a16:creationId xmlns:a16="http://schemas.microsoft.com/office/drawing/2014/main" id="{BC9CCCA0-4DE9-4177-AE04-6B5CF3055E96}"/>
                </a:ext>
              </a:extLst>
            </p:cNvPr>
            <p:cNvSpPr/>
            <p:nvPr/>
          </p:nvSpPr>
          <p:spPr>
            <a:xfrm>
              <a:off x="6111475" y="4305600"/>
              <a:ext cx="13700" cy="17500"/>
            </a:xfrm>
            <a:custGeom>
              <a:avLst/>
              <a:gdLst/>
              <a:ahLst/>
              <a:cxnLst/>
              <a:rect l="l" t="t" r="r" b="b"/>
              <a:pathLst>
                <a:path w="548" h="700" extrusionOk="0">
                  <a:moveTo>
                    <a:pt x="304" y="699"/>
                  </a:moveTo>
                  <a:cubicBezTo>
                    <a:pt x="152" y="517"/>
                    <a:pt x="0" y="395"/>
                    <a:pt x="31" y="304"/>
                  </a:cubicBezTo>
                  <a:cubicBezTo>
                    <a:pt x="61" y="213"/>
                    <a:pt x="213" y="122"/>
                    <a:pt x="304" y="0"/>
                  </a:cubicBezTo>
                  <a:cubicBezTo>
                    <a:pt x="396" y="91"/>
                    <a:pt x="548" y="183"/>
                    <a:pt x="548" y="304"/>
                  </a:cubicBezTo>
                  <a:cubicBezTo>
                    <a:pt x="548" y="395"/>
                    <a:pt x="426" y="517"/>
                    <a:pt x="304" y="6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Google Shape;4656;p43">
              <a:extLst>
                <a:ext uri="{FF2B5EF4-FFF2-40B4-BE49-F238E27FC236}">
                  <a16:creationId xmlns:a16="http://schemas.microsoft.com/office/drawing/2014/main" id="{1E586B09-3BB4-44CE-BDCF-F71254DEFBA3}"/>
                </a:ext>
              </a:extLst>
            </p:cNvPr>
            <p:cNvSpPr/>
            <p:nvPr/>
          </p:nvSpPr>
          <p:spPr>
            <a:xfrm>
              <a:off x="5198850" y="4376250"/>
              <a:ext cx="16725" cy="14475"/>
            </a:xfrm>
            <a:custGeom>
              <a:avLst/>
              <a:gdLst/>
              <a:ahLst/>
              <a:cxnLst/>
              <a:rect l="l" t="t" r="r" b="b"/>
              <a:pathLst>
                <a:path w="669" h="579" extrusionOk="0">
                  <a:moveTo>
                    <a:pt x="669" y="275"/>
                  </a:moveTo>
                  <a:cubicBezTo>
                    <a:pt x="487" y="396"/>
                    <a:pt x="365" y="578"/>
                    <a:pt x="304" y="548"/>
                  </a:cubicBezTo>
                  <a:cubicBezTo>
                    <a:pt x="243" y="518"/>
                    <a:pt x="91" y="366"/>
                    <a:pt x="0" y="275"/>
                  </a:cubicBezTo>
                  <a:cubicBezTo>
                    <a:pt x="91" y="183"/>
                    <a:pt x="183" y="31"/>
                    <a:pt x="304" y="31"/>
                  </a:cubicBezTo>
                  <a:cubicBezTo>
                    <a:pt x="395" y="1"/>
                    <a:pt x="487" y="153"/>
                    <a:pt x="669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Google Shape;4657;p43">
              <a:extLst>
                <a:ext uri="{FF2B5EF4-FFF2-40B4-BE49-F238E27FC236}">
                  <a16:creationId xmlns:a16="http://schemas.microsoft.com/office/drawing/2014/main" id="{439A7984-D9AC-44E5-B3FB-47ACD0F91334}"/>
                </a:ext>
              </a:extLst>
            </p:cNvPr>
            <p:cNvSpPr/>
            <p:nvPr/>
          </p:nvSpPr>
          <p:spPr>
            <a:xfrm>
              <a:off x="5338675" y="4373225"/>
              <a:ext cx="14450" cy="16750"/>
            </a:xfrm>
            <a:custGeom>
              <a:avLst/>
              <a:gdLst/>
              <a:ahLst/>
              <a:cxnLst/>
              <a:rect l="l" t="t" r="r" b="b"/>
              <a:pathLst>
                <a:path w="578" h="670" extrusionOk="0">
                  <a:moveTo>
                    <a:pt x="304" y="0"/>
                  </a:moveTo>
                  <a:cubicBezTo>
                    <a:pt x="426" y="183"/>
                    <a:pt x="578" y="304"/>
                    <a:pt x="547" y="396"/>
                  </a:cubicBezTo>
                  <a:cubicBezTo>
                    <a:pt x="547" y="487"/>
                    <a:pt x="426" y="578"/>
                    <a:pt x="334" y="669"/>
                  </a:cubicBezTo>
                  <a:cubicBezTo>
                    <a:pt x="243" y="578"/>
                    <a:pt x="61" y="487"/>
                    <a:pt x="30" y="396"/>
                  </a:cubicBezTo>
                  <a:cubicBezTo>
                    <a:pt x="0" y="274"/>
                    <a:pt x="182" y="183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Google Shape;4658;p43">
              <a:extLst>
                <a:ext uri="{FF2B5EF4-FFF2-40B4-BE49-F238E27FC236}">
                  <a16:creationId xmlns:a16="http://schemas.microsoft.com/office/drawing/2014/main" id="{EAE43ECD-A18D-41A5-B8E3-DC3163BA1A40}"/>
                </a:ext>
              </a:extLst>
            </p:cNvPr>
            <p:cNvSpPr/>
            <p:nvPr/>
          </p:nvSpPr>
          <p:spPr>
            <a:xfrm>
              <a:off x="5479250" y="4377025"/>
              <a:ext cx="16725" cy="12950"/>
            </a:xfrm>
            <a:custGeom>
              <a:avLst/>
              <a:gdLst/>
              <a:ahLst/>
              <a:cxnLst/>
              <a:rect l="l" t="t" r="r" b="b"/>
              <a:pathLst>
                <a:path w="669" h="518" extrusionOk="0">
                  <a:moveTo>
                    <a:pt x="669" y="274"/>
                  </a:moveTo>
                  <a:cubicBezTo>
                    <a:pt x="517" y="395"/>
                    <a:pt x="365" y="517"/>
                    <a:pt x="304" y="517"/>
                  </a:cubicBezTo>
                  <a:cubicBezTo>
                    <a:pt x="213" y="487"/>
                    <a:pt x="91" y="304"/>
                    <a:pt x="0" y="213"/>
                  </a:cubicBezTo>
                  <a:cubicBezTo>
                    <a:pt x="122" y="152"/>
                    <a:pt x="213" y="0"/>
                    <a:pt x="304" y="0"/>
                  </a:cubicBezTo>
                  <a:cubicBezTo>
                    <a:pt x="426" y="0"/>
                    <a:pt x="517" y="15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Google Shape;4659;p43">
              <a:extLst>
                <a:ext uri="{FF2B5EF4-FFF2-40B4-BE49-F238E27FC236}">
                  <a16:creationId xmlns:a16="http://schemas.microsoft.com/office/drawing/2014/main" id="{9B42E874-FFBB-4849-9F41-ED3A6D34196F}"/>
                </a:ext>
              </a:extLst>
            </p:cNvPr>
            <p:cNvSpPr/>
            <p:nvPr/>
          </p:nvSpPr>
          <p:spPr>
            <a:xfrm>
              <a:off x="5619825" y="4376250"/>
              <a:ext cx="16750" cy="13725"/>
            </a:xfrm>
            <a:custGeom>
              <a:avLst/>
              <a:gdLst/>
              <a:ahLst/>
              <a:cxnLst/>
              <a:rect l="l" t="t" r="r" b="b"/>
              <a:pathLst>
                <a:path w="670" h="549" extrusionOk="0">
                  <a:moveTo>
                    <a:pt x="669" y="305"/>
                  </a:moveTo>
                  <a:cubicBezTo>
                    <a:pt x="487" y="426"/>
                    <a:pt x="396" y="548"/>
                    <a:pt x="304" y="548"/>
                  </a:cubicBezTo>
                  <a:cubicBezTo>
                    <a:pt x="183" y="518"/>
                    <a:pt x="92" y="396"/>
                    <a:pt x="0" y="305"/>
                  </a:cubicBezTo>
                  <a:cubicBezTo>
                    <a:pt x="122" y="214"/>
                    <a:pt x="213" y="62"/>
                    <a:pt x="304" y="31"/>
                  </a:cubicBezTo>
                  <a:cubicBezTo>
                    <a:pt x="426" y="1"/>
                    <a:pt x="517" y="183"/>
                    <a:pt x="669" y="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Google Shape;4660;p43">
              <a:extLst>
                <a:ext uri="{FF2B5EF4-FFF2-40B4-BE49-F238E27FC236}">
                  <a16:creationId xmlns:a16="http://schemas.microsoft.com/office/drawing/2014/main" id="{AC0973D3-84C0-48F5-8EED-5EB69FC24BC0}"/>
                </a:ext>
              </a:extLst>
            </p:cNvPr>
            <p:cNvSpPr/>
            <p:nvPr/>
          </p:nvSpPr>
          <p:spPr>
            <a:xfrm>
              <a:off x="5760400" y="437322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0"/>
                  </a:moveTo>
                  <a:cubicBezTo>
                    <a:pt x="426" y="183"/>
                    <a:pt x="548" y="304"/>
                    <a:pt x="548" y="396"/>
                  </a:cubicBezTo>
                  <a:cubicBezTo>
                    <a:pt x="517" y="487"/>
                    <a:pt x="396" y="578"/>
                    <a:pt x="305" y="669"/>
                  </a:cubicBezTo>
                  <a:cubicBezTo>
                    <a:pt x="213" y="578"/>
                    <a:pt x="61" y="487"/>
                    <a:pt x="31" y="396"/>
                  </a:cubicBezTo>
                  <a:cubicBezTo>
                    <a:pt x="1" y="274"/>
                    <a:pt x="153" y="183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Google Shape;4661;p43">
              <a:extLst>
                <a:ext uri="{FF2B5EF4-FFF2-40B4-BE49-F238E27FC236}">
                  <a16:creationId xmlns:a16="http://schemas.microsoft.com/office/drawing/2014/main" id="{C249A4A2-8B8F-4920-B822-D797A40482B5}"/>
                </a:ext>
              </a:extLst>
            </p:cNvPr>
            <p:cNvSpPr/>
            <p:nvPr/>
          </p:nvSpPr>
          <p:spPr>
            <a:xfrm>
              <a:off x="5900975" y="437625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670"/>
                  </a:moveTo>
                  <a:cubicBezTo>
                    <a:pt x="183" y="518"/>
                    <a:pt x="1" y="396"/>
                    <a:pt x="31" y="305"/>
                  </a:cubicBezTo>
                  <a:cubicBezTo>
                    <a:pt x="31" y="244"/>
                    <a:pt x="183" y="123"/>
                    <a:pt x="274" y="1"/>
                  </a:cubicBezTo>
                  <a:cubicBezTo>
                    <a:pt x="366" y="92"/>
                    <a:pt x="518" y="183"/>
                    <a:pt x="548" y="275"/>
                  </a:cubicBezTo>
                  <a:cubicBezTo>
                    <a:pt x="548" y="366"/>
                    <a:pt x="426" y="487"/>
                    <a:pt x="305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Google Shape;4662;p43">
              <a:extLst>
                <a:ext uri="{FF2B5EF4-FFF2-40B4-BE49-F238E27FC236}">
                  <a16:creationId xmlns:a16="http://schemas.microsoft.com/office/drawing/2014/main" id="{6E1260BE-BEAA-443F-90F2-1B5F0E73AE52}"/>
                </a:ext>
              </a:extLst>
            </p:cNvPr>
            <p:cNvSpPr/>
            <p:nvPr/>
          </p:nvSpPr>
          <p:spPr>
            <a:xfrm>
              <a:off x="6041575" y="437625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70"/>
                  </a:moveTo>
                  <a:cubicBezTo>
                    <a:pt x="182" y="518"/>
                    <a:pt x="0" y="396"/>
                    <a:pt x="30" y="305"/>
                  </a:cubicBezTo>
                  <a:cubicBezTo>
                    <a:pt x="30" y="244"/>
                    <a:pt x="182" y="123"/>
                    <a:pt x="274" y="1"/>
                  </a:cubicBezTo>
                  <a:cubicBezTo>
                    <a:pt x="365" y="92"/>
                    <a:pt x="517" y="183"/>
                    <a:pt x="517" y="275"/>
                  </a:cubicBezTo>
                  <a:cubicBezTo>
                    <a:pt x="547" y="366"/>
                    <a:pt x="426" y="487"/>
                    <a:pt x="304" y="6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Google Shape;4663;p43">
              <a:extLst>
                <a:ext uri="{FF2B5EF4-FFF2-40B4-BE49-F238E27FC236}">
                  <a16:creationId xmlns:a16="http://schemas.microsoft.com/office/drawing/2014/main" id="{305F4C80-57D1-4DDE-9384-42074EC36DC9}"/>
                </a:ext>
              </a:extLst>
            </p:cNvPr>
            <p:cNvSpPr/>
            <p:nvPr/>
          </p:nvSpPr>
          <p:spPr>
            <a:xfrm>
              <a:off x="6181375" y="4373225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5" y="0"/>
                  </a:moveTo>
                  <a:cubicBezTo>
                    <a:pt x="426" y="183"/>
                    <a:pt x="548" y="304"/>
                    <a:pt x="548" y="396"/>
                  </a:cubicBezTo>
                  <a:cubicBezTo>
                    <a:pt x="548" y="487"/>
                    <a:pt x="396" y="578"/>
                    <a:pt x="305" y="669"/>
                  </a:cubicBezTo>
                  <a:cubicBezTo>
                    <a:pt x="214" y="578"/>
                    <a:pt x="62" y="487"/>
                    <a:pt x="31" y="396"/>
                  </a:cubicBezTo>
                  <a:cubicBezTo>
                    <a:pt x="1" y="274"/>
                    <a:pt x="183" y="183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Google Shape;4664;p43">
              <a:extLst>
                <a:ext uri="{FF2B5EF4-FFF2-40B4-BE49-F238E27FC236}">
                  <a16:creationId xmlns:a16="http://schemas.microsoft.com/office/drawing/2014/main" id="{F2C111F3-96A0-462C-9541-849B3041D07B}"/>
                </a:ext>
              </a:extLst>
            </p:cNvPr>
            <p:cNvSpPr/>
            <p:nvPr/>
          </p:nvSpPr>
          <p:spPr>
            <a:xfrm>
              <a:off x="5269525" y="4446175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35"/>
                  </a:moveTo>
                  <a:cubicBezTo>
                    <a:pt x="486" y="426"/>
                    <a:pt x="365" y="547"/>
                    <a:pt x="274" y="547"/>
                  </a:cubicBezTo>
                  <a:cubicBezTo>
                    <a:pt x="182" y="517"/>
                    <a:pt x="91" y="395"/>
                    <a:pt x="0" y="304"/>
                  </a:cubicBezTo>
                  <a:cubicBezTo>
                    <a:pt x="122" y="213"/>
                    <a:pt x="213" y="61"/>
                    <a:pt x="334" y="31"/>
                  </a:cubicBezTo>
                  <a:cubicBezTo>
                    <a:pt x="426" y="0"/>
                    <a:pt x="486" y="213"/>
                    <a:pt x="669" y="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Google Shape;4665;p43">
              <a:extLst>
                <a:ext uri="{FF2B5EF4-FFF2-40B4-BE49-F238E27FC236}">
                  <a16:creationId xmlns:a16="http://schemas.microsoft.com/office/drawing/2014/main" id="{925CAB7D-A72F-41E6-B2DB-14875B159CD8}"/>
                </a:ext>
              </a:extLst>
            </p:cNvPr>
            <p:cNvSpPr/>
            <p:nvPr/>
          </p:nvSpPr>
          <p:spPr>
            <a:xfrm>
              <a:off x="5409325" y="4443900"/>
              <a:ext cx="13700" cy="15975"/>
            </a:xfrm>
            <a:custGeom>
              <a:avLst/>
              <a:gdLst/>
              <a:ahLst/>
              <a:cxnLst/>
              <a:rect l="l" t="t" r="r" b="b"/>
              <a:pathLst>
                <a:path w="548" h="639" extrusionOk="0">
                  <a:moveTo>
                    <a:pt x="335" y="0"/>
                  </a:moveTo>
                  <a:cubicBezTo>
                    <a:pt x="426" y="183"/>
                    <a:pt x="548" y="304"/>
                    <a:pt x="548" y="395"/>
                  </a:cubicBezTo>
                  <a:cubicBezTo>
                    <a:pt x="518" y="456"/>
                    <a:pt x="366" y="547"/>
                    <a:pt x="305" y="638"/>
                  </a:cubicBezTo>
                  <a:cubicBezTo>
                    <a:pt x="183" y="547"/>
                    <a:pt x="62" y="456"/>
                    <a:pt x="31" y="335"/>
                  </a:cubicBezTo>
                  <a:cubicBezTo>
                    <a:pt x="1" y="213"/>
                    <a:pt x="183" y="152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Google Shape;4666;p43">
              <a:extLst>
                <a:ext uri="{FF2B5EF4-FFF2-40B4-BE49-F238E27FC236}">
                  <a16:creationId xmlns:a16="http://schemas.microsoft.com/office/drawing/2014/main" id="{2167A1D1-6569-4E11-977F-53F8A88D4CA3}"/>
                </a:ext>
              </a:extLst>
            </p:cNvPr>
            <p:cNvSpPr/>
            <p:nvPr/>
          </p:nvSpPr>
          <p:spPr>
            <a:xfrm>
              <a:off x="5549925" y="4446925"/>
              <a:ext cx="16725" cy="12950"/>
            </a:xfrm>
            <a:custGeom>
              <a:avLst/>
              <a:gdLst/>
              <a:ahLst/>
              <a:cxnLst/>
              <a:rect l="l" t="t" r="r" b="b"/>
              <a:pathLst>
                <a:path w="669" h="518" extrusionOk="0">
                  <a:moveTo>
                    <a:pt x="669" y="274"/>
                  </a:moveTo>
                  <a:cubicBezTo>
                    <a:pt x="486" y="396"/>
                    <a:pt x="395" y="517"/>
                    <a:pt x="274" y="517"/>
                  </a:cubicBezTo>
                  <a:cubicBezTo>
                    <a:pt x="182" y="517"/>
                    <a:pt x="91" y="365"/>
                    <a:pt x="0" y="274"/>
                  </a:cubicBezTo>
                  <a:cubicBezTo>
                    <a:pt x="91" y="183"/>
                    <a:pt x="182" y="31"/>
                    <a:pt x="304" y="1"/>
                  </a:cubicBezTo>
                  <a:cubicBezTo>
                    <a:pt x="426" y="1"/>
                    <a:pt x="486" y="15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Google Shape;4667;p43">
              <a:extLst>
                <a:ext uri="{FF2B5EF4-FFF2-40B4-BE49-F238E27FC236}">
                  <a16:creationId xmlns:a16="http://schemas.microsoft.com/office/drawing/2014/main" id="{F5E0BF1A-5781-462E-96E0-F6FDB7B59C52}"/>
                </a:ext>
              </a:extLst>
            </p:cNvPr>
            <p:cNvSpPr/>
            <p:nvPr/>
          </p:nvSpPr>
          <p:spPr>
            <a:xfrm>
              <a:off x="5689725" y="4443900"/>
              <a:ext cx="14475" cy="16725"/>
            </a:xfrm>
            <a:custGeom>
              <a:avLst/>
              <a:gdLst/>
              <a:ahLst/>
              <a:cxnLst/>
              <a:rect l="l" t="t" r="r" b="b"/>
              <a:pathLst>
                <a:path w="579" h="669" extrusionOk="0">
                  <a:moveTo>
                    <a:pt x="305" y="0"/>
                  </a:moveTo>
                  <a:cubicBezTo>
                    <a:pt x="426" y="183"/>
                    <a:pt x="578" y="274"/>
                    <a:pt x="548" y="365"/>
                  </a:cubicBezTo>
                  <a:cubicBezTo>
                    <a:pt x="548" y="486"/>
                    <a:pt x="426" y="578"/>
                    <a:pt x="335" y="669"/>
                  </a:cubicBezTo>
                  <a:cubicBezTo>
                    <a:pt x="214" y="578"/>
                    <a:pt x="62" y="486"/>
                    <a:pt x="31" y="365"/>
                  </a:cubicBezTo>
                  <a:cubicBezTo>
                    <a:pt x="1" y="274"/>
                    <a:pt x="183" y="183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Google Shape;4668;p43">
              <a:extLst>
                <a:ext uri="{FF2B5EF4-FFF2-40B4-BE49-F238E27FC236}">
                  <a16:creationId xmlns:a16="http://schemas.microsoft.com/office/drawing/2014/main" id="{D3B29F6A-B155-4B29-A8CD-2B0FBE6A2C46}"/>
                </a:ext>
              </a:extLst>
            </p:cNvPr>
            <p:cNvSpPr/>
            <p:nvPr/>
          </p:nvSpPr>
          <p:spPr>
            <a:xfrm>
              <a:off x="5831075" y="4446925"/>
              <a:ext cx="15975" cy="12950"/>
            </a:xfrm>
            <a:custGeom>
              <a:avLst/>
              <a:gdLst/>
              <a:ahLst/>
              <a:cxnLst/>
              <a:rect l="l" t="t" r="r" b="b"/>
              <a:pathLst>
                <a:path w="639" h="518" extrusionOk="0">
                  <a:moveTo>
                    <a:pt x="639" y="305"/>
                  </a:moveTo>
                  <a:cubicBezTo>
                    <a:pt x="487" y="396"/>
                    <a:pt x="365" y="517"/>
                    <a:pt x="274" y="517"/>
                  </a:cubicBezTo>
                  <a:cubicBezTo>
                    <a:pt x="183" y="517"/>
                    <a:pt x="92" y="365"/>
                    <a:pt x="0" y="274"/>
                  </a:cubicBezTo>
                  <a:cubicBezTo>
                    <a:pt x="92" y="183"/>
                    <a:pt x="183" y="31"/>
                    <a:pt x="304" y="1"/>
                  </a:cubicBezTo>
                  <a:cubicBezTo>
                    <a:pt x="426" y="1"/>
                    <a:pt x="487" y="183"/>
                    <a:pt x="639" y="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Google Shape;4669;p43">
              <a:extLst>
                <a:ext uri="{FF2B5EF4-FFF2-40B4-BE49-F238E27FC236}">
                  <a16:creationId xmlns:a16="http://schemas.microsoft.com/office/drawing/2014/main" id="{1A867F54-089B-44AF-B226-941868FB683D}"/>
                </a:ext>
              </a:extLst>
            </p:cNvPr>
            <p:cNvSpPr/>
            <p:nvPr/>
          </p:nvSpPr>
          <p:spPr>
            <a:xfrm>
              <a:off x="5968625" y="4446925"/>
              <a:ext cx="16725" cy="12950"/>
            </a:xfrm>
            <a:custGeom>
              <a:avLst/>
              <a:gdLst/>
              <a:ahLst/>
              <a:cxnLst/>
              <a:rect l="l" t="t" r="r" b="b"/>
              <a:pathLst>
                <a:path w="669" h="518" extrusionOk="0">
                  <a:moveTo>
                    <a:pt x="0" y="274"/>
                  </a:moveTo>
                  <a:cubicBezTo>
                    <a:pt x="182" y="153"/>
                    <a:pt x="304" y="1"/>
                    <a:pt x="395" y="1"/>
                  </a:cubicBezTo>
                  <a:cubicBezTo>
                    <a:pt x="486" y="31"/>
                    <a:pt x="578" y="183"/>
                    <a:pt x="669" y="305"/>
                  </a:cubicBezTo>
                  <a:cubicBezTo>
                    <a:pt x="578" y="365"/>
                    <a:pt x="486" y="517"/>
                    <a:pt x="365" y="517"/>
                  </a:cubicBezTo>
                  <a:cubicBezTo>
                    <a:pt x="274" y="517"/>
                    <a:pt x="182" y="396"/>
                    <a:pt x="0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Google Shape;4670;p43">
              <a:extLst>
                <a:ext uri="{FF2B5EF4-FFF2-40B4-BE49-F238E27FC236}">
                  <a16:creationId xmlns:a16="http://schemas.microsoft.com/office/drawing/2014/main" id="{3DE5D56B-DA3A-4F68-B955-094DF71E6E66}"/>
                </a:ext>
              </a:extLst>
            </p:cNvPr>
            <p:cNvSpPr/>
            <p:nvPr/>
          </p:nvSpPr>
          <p:spPr>
            <a:xfrm>
              <a:off x="6111475" y="4446175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304"/>
                  </a:moveTo>
                  <a:cubicBezTo>
                    <a:pt x="487" y="426"/>
                    <a:pt x="396" y="547"/>
                    <a:pt x="274" y="547"/>
                  </a:cubicBezTo>
                  <a:cubicBezTo>
                    <a:pt x="183" y="547"/>
                    <a:pt x="92" y="395"/>
                    <a:pt x="0" y="304"/>
                  </a:cubicBezTo>
                  <a:cubicBezTo>
                    <a:pt x="92" y="213"/>
                    <a:pt x="183" y="61"/>
                    <a:pt x="304" y="31"/>
                  </a:cubicBezTo>
                  <a:cubicBezTo>
                    <a:pt x="426" y="0"/>
                    <a:pt x="517" y="21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Google Shape;4671;p43">
              <a:extLst>
                <a:ext uri="{FF2B5EF4-FFF2-40B4-BE49-F238E27FC236}">
                  <a16:creationId xmlns:a16="http://schemas.microsoft.com/office/drawing/2014/main" id="{D3546392-F3DA-4544-A407-1FACD4E0CBE4}"/>
                </a:ext>
              </a:extLst>
            </p:cNvPr>
            <p:cNvSpPr/>
            <p:nvPr/>
          </p:nvSpPr>
          <p:spPr>
            <a:xfrm>
              <a:off x="5198850" y="45168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7" y="426"/>
                    <a:pt x="365" y="547"/>
                    <a:pt x="274" y="547"/>
                  </a:cubicBezTo>
                  <a:cubicBezTo>
                    <a:pt x="183" y="517"/>
                    <a:pt x="91" y="365"/>
                    <a:pt x="0" y="274"/>
                  </a:cubicBezTo>
                  <a:cubicBezTo>
                    <a:pt x="91" y="183"/>
                    <a:pt x="183" y="31"/>
                    <a:pt x="304" y="31"/>
                  </a:cubicBezTo>
                  <a:cubicBezTo>
                    <a:pt x="426" y="0"/>
                    <a:pt x="487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Google Shape;4672;p43">
              <a:extLst>
                <a:ext uri="{FF2B5EF4-FFF2-40B4-BE49-F238E27FC236}">
                  <a16:creationId xmlns:a16="http://schemas.microsoft.com/office/drawing/2014/main" id="{FB4AF361-EB47-4B22-8B8E-CD641A22FE2C}"/>
                </a:ext>
              </a:extLst>
            </p:cNvPr>
            <p:cNvSpPr/>
            <p:nvPr/>
          </p:nvSpPr>
          <p:spPr>
            <a:xfrm>
              <a:off x="5339425" y="4516850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304"/>
                  </a:moveTo>
                  <a:cubicBezTo>
                    <a:pt x="487" y="426"/>
                    <a:pt x="365" y="547"/>
                    <a:pt x="274" y="547"/>
                  </a:cubicBezTo>
                  <a:cubicBezTo>
                    <a:pt x="183" y="517"/>
                    <a:pt x="92" y="365"/>
                    <a:pt x="0" y="274"/>
                  </a:cubicBezTo>
                  <a:cubicBezTo>
                    <a:pt x="92" y="183"/>
                    <a:pt x="183" y="31"/>
                    <a:pt x="304" y="31"/>
                  </a:cubicBezTo>
                  <a:cubicBezTo>
                    <a:pt x="426" y="0"/>
                    <a:pt x="487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Google Shape;4673;p43">
              <a:extLst>
                <a:ext uri="{FF2B5EF4-FFF2-40B4-BE49-F238E27FC236}">
                  <a16:creationId xmlns:a16="http://schemas.microsoft.com/office/drawing/2014/main" id="{061FA716-163C-43F5-8BC8-0E7D8B21601E}"/>
                </a:ext>
              </a:extLst>
            </p:cNvPr>
            <p:cNvSpPr/>
            <p:nvPr/>
          </p:nvSpPr>
          <p:spPr>
            <a:xfrm>
              <a:off x="5479250" y="4517600"/>
              <a:ext cx="16725" cy="12950"/>
            </a:xfrm>
            <a:custGeom>
              <a:avLst/>
              <a:gdLst/>
              <a:ahLst/>
              <a:cxnLst/>
              <a:rect l="l" t="t" r="r" b="b"/>
              <a:pathLst>
                <a:path w="669" h="518" extrusionOk="0">
                  <a:moveTo>
                    <a:pt x="669" y="274"/>
                  </a:moveTo>
                  <a:cubicBezTo>
                    <a:pt x="517" y="396"/>
                    <a:pt x="365" y="517"/>
                    <a:pt x="304" y="517"/>
                  </a:cubicBezTo>
                  <a:cubicBezTo>
                    <a:pt x="213" y="487"/>
                    <a:pt x="122" y="304"/>
                    <a:pt x="0" y="213"/>
                  </a:cubicBezTo>
                  <a:cubicBezTo>
                    <a:pt x="122" y="122"/>
                    <a:pt x="213" y="1"/>
                    <a:pt x="304" y="1"/>
                  </a:cubicBezTo>
                  <a:cubicBezTo>
                    <a:pt x="426" y="1"/>
                    <a:pt x="517" y="12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Google Shape;4674;p43">
              <a:extLst>
                <a:ext uri="{FF2B5EF4-FFF2-40B4-BE49-F238E27FC236}">
                  <a16:creationId xmlns:a16="http://schemas.microsoft.com/office/drawing/2014/main" id="{03AB1813-5F9B-4EB7-9886-E349FEFFE1B9}"/>
                </a:ext>
              </a:extLst>
            </p:cNvPr>
            <p:cNvSpPr/>
            <p:nvPr/>
          </p:nvSpPr>
          <p:spPr>
            <a:xfrm>
              <a:off x="5620575" y="45168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305" y="669"/>
                  </a:moveTo>
                  <a:cubicBezTo>
                    <a:pt x="153" y="486"/>
                    <a:pt x="1" y="365"/>
                    <a:pt x="1" y="274"/>
                  </a:cubicBezTo>
                  <a:cubicBezTo>
                    <a:pt x="31" y="213"/>
                    <a:pt x="183" y="91"/>
                    <a:pt x="305" y="0"/>
                  </a:cubicBezTo>
                  <a:cubicBezTo>
                    <a:pt x="366" y="91"/>
                    <a:pt x="518" y="183"/>
                    <a:pt x="518" y="274"/>
                  </a:cubicBezTo>
                  <a:cubicBezTo>
                    <a:pt x="548" y="365"/>
                    <a:pt x="396" y="486"/>
                    <a:pt x="305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Google Shape;4675;p43">
              <a:extLst>
                <a:ext uri="{FF2B5EF4-FFF2-40B4-BE49-F238E27FC236}">
                  <a16:creationId xmlns:a16="http://schemas.microsoft.com/office/drawing/2014/main" id="{09B3AAD7-8598-4B9F-96D6-1E0BA7F4302A}"/>
                </a:ext>
              </a:extLst>
            </p:cNvPr>
            <p:cNvSpPr/>
            <p:nvPr/>
          </p:nvSpPr>
          <p:spPr>
            <a:xfrm>
              <a:off x="5760400" y="4517600"/>
              <a:ext cx="16750" cy="12950"/>
            </a:xfrm>
            <a:custGeom>
              <a:avLst/>
              <a:gdLst/>
              <a:ahLst/>
              <a:cxnLst/>
              <a:rect l="l" t="t" r="r" b="b"/>
              <a:pathLst>
                <a:path w="670" h="518" extrusionOk="0">
                  <a:moveTo>
                    <a:pt x="669" y="274"/>
                  </a:moveTo>
                  <a:cubicBezTo>
                    <a:pt x="487" y="396"/>
                    <a:pt x="365" y="517"/>
                    <a:pt x="274" y="517"/>
                  </a:cubicBezTo>
                  <a:cubicBezTo>
                    <a:pt x="213" y="487"/>
                    <a:pt x="92" y="304"/>
                    <a:pt x="1" y="213"/>
                  </a:cubicBezTo>
                  <a:cubicBezTo>
                    <a:pt x="92" y="122"/>
                    <a:pt x="183" y="1"/>
                    <a:pt x="305" y="1"/>
                  </a:cubicBezTo>
                  <a:cubicBezTo>
                    <a:pt x="426" y="1"/>
                    <a:pt x="517" y="122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Google Shape;4676;p43">
              <a:extLst>
                <a:ext uri="{FF2B5EF4-FFF2-40B4-BE49-F238E27FC236}">
                  <a16:creationId xmlns:a16="http://schemas.microsoft.com/office/drawing/2014/main" id="{7911AF33-CCEA-4F89-892E-C2B242F63EEA}"/>
                </a:ext>
              </a:extLst>
            </p:cNvPr>
            <p:cNvSpPr/>
            <p:nvPr/>
          </p:nvSpPr>
          <p:spPr>
            <a:xfrm>
              <a:off x="5900975" y="4516850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274" y="669"/>
                  </a:moveTo>
                  <a:cubicBezTo>
                    <a:pt x="153" y="486"/>
                    <a:pt x="1" y="365"/>
                    <a:pt x="31" y="274"/>
                  </a:cubicBezTo>
                  <a:cubicBezTo>
                    <a:pt x="31" y="213"/>
                    <a:pt x="214" y="91"/>
                    <a:pt x="305" y="0"/>
                  </a:cubicBezTo>
                  <a:cubicBezTo>
                    <a:pt x="396" y="91"/>
                    <a:pt x="518" y="183"/>
                    <a:pt x="548" y="304"/>
                  </a:cubicBezTo>
                  <a:cubicBezTo>
                    <a:pt x="548" y="395"/>
                    <a:pt x="396" y="486"/>
                    <a:pt x="27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Google Shape;4677;p43">
              <a:extLst>
                <a:ext uri="{FF2B5EF4-FFF2-40B4-BE49-F238E27FC236}">
                  <a16:creationId xmlns:a16="http://schemas.microsoft.com/office/drawing/2014/main" id="{950CC292-9A0C-4FB4-A6CA-50401F7D9E64}"/>
                </a:ext>
              </a:extLst>
            </p:cNvPr>
            <p:cNvSpPr/>
            <p:nvPr/>
          </p:nvSpPr>
          <p:spPr>
            <a:xfrm>
              <a:off x="6041575" y="4516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8" y="304"/>
                  </a:moveTo>
                  <a:cubicBezTo>
                    <a:pt x="486" y="426"/>
                    <a:pt x="365" y="547"/>
                    <a:pt x="274" y="547"/>
                  </a:cubicBezTo>
                  <a:cubicBezTo>
                    <a:pt x="182" y="517"/>
                    <a:pt x="91" y="365"/>
                    <a:pt x="0" y="274"/>
                  </a:cubicBezTo>
                  <a:cubicBezTo>
                    <a:pt x="91" y="183"/>
                    <a:pt x="182" y="61"/>
                    <a:pt x="304" y="31"/>
                  </a:cubicBezTo>
                  <a:cubicBezTo>
                    <a:pt x="426" y="0"/>
                    <a:pt x="486" y="152"/>
                    <a:pt x="638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Google Shape;4678;p43">
              <a:extLst>
                <a:ext uri="{FF2B5EF4-FFF2-40B4-BE49-F238E27FC236}">
                  <a16:creationId xmlns:a16="http://schemas.microsoft.com/office/drawing/2014/main" id="{21B472A0-1A47-4583-8D54-24686CA6946A}"/>
                </a:ext>
              </a:extLst>
            </p:cNvPr>
            <p:cNvSpPr/>
            <p:nvPr/>
          </p:nvSpPr>
          <p:spPr>
            <a:xfrm>
              <a:off x="6182150" y="4516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639" y="274"/>
                  </a:moveTo>
                  <a:cubicBezTo>
                    <a:pt x="487" y="395"/>
                    <a:pt x="395" y="547"/>
                    <a:pt x="304" y="547"/>
                  </a:cubicBezTo>
                  <a:cubicBezTo>
                    <a:pt x="213" y="517"/>
                    <a:pt x="91" y="395"/>
                    <a:pt x="0" y="304"/>
                  </a:cubicBezTo>
                  <a:cubicBezTo>
                    <a:pt x="91" y="213"/>
                    <a:pt x="152" y="61"/>
                    <a:pt x="274" y="31"/>
                  </a:cubicBezTo>
                  <a:cubicBezTo>
                    <a:pt x="395" y="0"/>
                    <a:pt x="487" y="152"/>
                    <a:pt x="63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Google Shape;4679;p43">
              <a:extLst>
                <a:ext uri="{FF2B5EF4-FFF2-40B4-BE49-F238E27FC236}">
                  <a16:creationId xmlns:a16="http://schemas.microsoft.com/office/drawing/2014/main" id="{A49EB0CB-50E0-4639-B208-F90F3A3DCA9E}"/>
                </a:ext>
              </a:extLst>
            </p:cNvPr>
            <p:cNvSpPr/>
            <p:nvPr/>
          </p:nvSpPr>
          <p:spPr>
            <a:xfrm>
              <a:off x="5269525" y="45867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35"/>
                  </a:moveTo>
                  <a:cubicBezTo>
                    <a:pt x="486" y="426"/>
                    <a:pt x="365" y="548"/>
                    <a:pt x="274" y="548"/>
                  </a:cubicBezTo>
                  <a:cubicBezTo>
                    <a:pt x="182" y="517"/>
                    <a:pt x="91" y="365"/>
                    <a:pt x="0" y="274"/>
                  </a:cubicBezTo>
                  <a:cubicBezTo>
                    <a:pt x="122" y="183"/>
                    <a:pt x="213" y="61"/>
                    <a:pt x="334" y="31"/>
                  </a:cubicBezTo>
                  <a:cubicBezTo>
                    <a:pt x="426" y="1"/>
                    <a:pt x="486" y="183"/>
                    <a:pt x="669" y="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Google Shape;4680;p43">
              <a:extLst>
                <a:ext uri="{FF2B5EF4-FFF2-40B4-BE49-F238E27FC236}">
                  <a16:creationId xmlns:a16="http://schemas.microsoft.com/office/drawing/2014/main" id="{1B27F534-4DA9-4409-8F74-7E0CCF5B33B3}"/>
                </a:ext>
              </a:extLst>
            </p:cNvPr>
            <p:cNvSpPr/>
            <p:nvPr/>
          </p:nvSpPr>
          <p:spPr>
            <a:xfrm>
              <a:off x="5409325" y="4586750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70" y="304"/>
                  </a:moveTo>
                  <a:cubicBezTo>
                    <a:pt x="487" y="426"/>
                    <a:pt x="396" y="548"/>
                    <a:pt x="274" y="548"/>
                  </a:cubicBezTo>
                  <a:cubicBezTo>
                    <a:pt x="183" y="517"/>
                    <a:pt x="92" y="396"/>
                    <a:pt x="1" y="304"/>
                  </a:cubicBezTo>
                  <a:cubicBezTo>
                    <a:pt x="92" y="213"/>
                    <a:pt x="183" y="61"/>
                    <a:pt x="305" y="31"/>
                  </a:cubicBezTo>
                  <a:cubicBezTo>
                    <a:pt x="426" y="1"/>
                    <a:pt x="518" y="183"/>
                    <a:pt x="670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Google Shape;4681;p43">
              <a:extLst>
                <a:ext uri="{FF2B5EF4-FFF2-40B4-BE49-F238E27FC236}">
                  <a16:creationId xmlns:a16="http://schemas.microsoft.com/office/drawing/2014/main" id="{FB91738B-9C7E-49C4-ABF9-05AFF63BE4AE}"/>
                </a:ext>
              </a:extLst>
            </p:cNvPr>
            <p:cNvSpPr/>
            <p:nvPr/>
          </p:nvSpPr>
          <p:spPr>
            <a:xfrm>
              <a:off x="5549925" y="45867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274"/>
                  </a:moveTo>
                  <a:cubicBezTo>
                    <a:pt x="486" y="396"/>
                    <a:pt x="395" y="548"/>
                    <a:pt x="274" y="548"/>
                  </a:cubicBezTo>
                  <a:cubicBezTo>
                    <a:pt x="182" y="548"/>
                    <a:pt x="91" y="396"/>
                    <a:pt x="0" y="304"/>
                  </a:cubicBezTo>
                  <a:cubicBezTo>
                    <a:pt x="91" y="213"/>
                    <a:pt x="152" y="61"/>
                    <a:pt x="274" y="31"/>
                  </a:cubicBezTo>
                  <a:cubicBezTo>
                    <a:pt x="395" y="1"/>
                    <a:pt x="486" y="15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Google Shape;4682;p43">
              <a:extLst>
                <a:ext uri="{FF2B5EF4-FFF2-40B4-BE49-F238E27FC236}">
                  <a16:creationId xmlns:a16="http://schemas.microsoft.com/office/drawing/2014/main" id="{8E3DFD3D-520A-40C3-833A-C8B4F0C0C9FA}"/>
                </a:ext>
              </a:extLst>
            </p:cNvPr>
            <p:cNvSpPr/>
            <p:nvPr/>
          </p:nvSpPr>
          <p:spPr>
            <a:xfrm>
              <a:off x="5690500" y="45867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669" y="304"/>
                  </a:moveTo>
                  <a:cubicBezTo>
                    <a:pt x="487" y="426"/>
                    <a:pt x="365" y="548"/>
                    <a:pt x="274" y="548"/>
                  </a:cubicBezTo>
                  <a:cubicBezTo>
                    <a:pt x="183" y="517"/>
                    <a:pt x="91" y="396"/>
                    <a:pt x="0" y="304"/>
                  </a:cubicBezTo>
                  <a:cubicBezTo>
                    <a:pt x="91" y="213"/>
                    <a:pt x="183" y="61"/>
                    <a:pt x="304" y="31"/>
                  </a:cubicBezTo>
                  <a:cubicBezTo>
                    <a:pt x="426" y="1"/>
                    <a:pt x="487" y="183"/>
                    <a:pt x="669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Google Shape;4683;p43">
              <a:extLst>
                <a:ext uri="{FF2B5EF4-FFF2-40B4-BE49-F238E27FC236}">
                  <a16:creationId xmlns:a16="http://schemas.microsoft.com/office/drawing/2014/main" id="{37F54E59-B2ED-4EE4-B315-5AEB4D56FA9C}"/>
                </a:ext>
              </a:extLst>
            </p:cNvPr>
            <p:cNvSpPr/>
            <p:nvPr/>
          </p:nvSpPr>
          <p:spPr>
            <a:xfrm>
              <a:off x="5831075" y="4587500"/>
              <a:ext cx="15975" cy="13725"/>
            </a:xfrm>
            <a:custGeom>
              <a:avLst/>
              <a:gdLst/>
              <a:ahLst/>
              <a:cxnLst/>
              <a:rect l="l" t="t" r="r" b="b"/>
              <a:pathLst>
                <a:path w="639" h="549" extrusionOk="0">
                  <a:moveTo>
                    <a:pt x="639" y="244"/>
                  </a:moveTo>
                  <a:cubicBezTo>
                    <a:pt x="487" y="396"/>
                    <a:pt x="365" y="548"/>
                    <a:pt x="304" y="518"/>
                  </a:cubicBezTo>
                  <a:cubicBezTo>
                    <a:pt x="244" y="518"/>
                    <a:pt x="92" y="366"/>
                    <a:pt x="0" y="274"/>
                  </a:cubicBezTo>
                  <a:cubicBezTo>
                    <a:pt x="92" y="183"/>
                    <a:pt x="152" y="31"/>
                    <a:pt x="274" y="31"/>
                  </a:cubicBezTo>
                  <a:cubicBezTo>
                    <a:pt x="365" y="1"/>
                    <a:pt x="487" y="123"/>
                    <a:pt x="639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Google Shape;4684;p43">
              <a:extLst>
                <a:ext uri="{FF2B5EF4-FFF2-40B4-BE49-F238E27FC236}">
                  <a16:creationId xmlns:a16="http://schemas.microsoft.com/office/drawing/2014/main" id="{D74CE4DA-20B0-4ADA-8098-7BBE7672854F}"/>
                </a:ext>
              </a:extLst>
            </p:cNvPr>
            <p:cNvSpPr/>
            <p:nvPr/>
          </p:nvSpPr>
          <p:spPr>
            <a:xfrm>
              <a:off x="5970900" y="4586750"/>
              <a:ext cx="13700" cy="16750"/>
            </a:xfrm>
            <a:custGeom>
              <a:avLst/>
              <a:gdLst/>
              <a:ahLst/>
              <a:cxnLst/>
              <a:rect l="l" t="t" r="r" b="b"/>
              <a:pathLst>
                <a:path w="548" h="670" extrusionOk="0">
                  <a:moveTo>
                    <a:pt x="304" y="669"/>
                  </a:moveTo>
                  <a:cubicBezTo>
                    <a:pt x="152" y="487"/>
                    <a:pt x="0" y="365"/>
                    <a:pt x="31" y="304"/>
                  </a:cubicBezTo>
                  <a:cubicBezTo>
                    <a:pt x="61" y="213"/>
                    <a:pt x="213" y="122"/>
                    <a:pt x="335" y="1"/>
                  </a:cubicBezTo>
                  <a:cubicBezTo>
                    <a:pt x="395" y="122"/>
                    <a:pt x="547" y="213"/>
                    <a:pt x="547" y="304"/>
                  </a:cubicBezTo>
                  <a:cubicBezTo>
                    <a:pt x="547" y="396"/>
                    <a:pt x="426" y="517"/>
                    <a:pt x="304" y="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Google Shape;4685;p43">
              <a:extLst>
                <a:ext uri="{FF2B5EF4-FFF2-40B4-BE49-F238E27FC236}">
                  <a16:creationId xmlns:a16="http://schemas.microsoft.com/office/drawing/2014/main" id="{5A359A78-E47A-47F0-A15A-8278BEBA3ADF}"/>
                </a:ext>
              </a:extLst>
            </p:cNvPr>
            <p:cNvSpPr/>
            <p:nvPr/>
          </p:nvSpPr>
          <p:spPr>
            <a:xfrm>
              <a:off x="6111475" y="4586750"/>
              <a:ext cx="16750" cy="13700"/>
            </a:xfrm>
            <a:custGeom>
              <a:avLst/>
              <a:gdLst/>
              <a:ahLst/>
              <a:cxnLst/>
              <a:rect l="l" t="t" r="r" b="b"/>
              <a:pathLst>
                <a:path w="670" h="548" extrusionOk="0">
                  <a:moveTo>
                    <a:pt x="669" y="274"/>
                  </a:moveTo>
                  <a:cubicBezTo>
                    <a:pt x="517" y="396"/>
                    <a:pt x="396" y="548"/>
                    <a:pt x="304" y="548"/>
                  </a:cubicBezTo>
                  <a:cubicBezTo>
                    <a:pt x="213" y="548"/>
                    <a:pt x="122" y="396"/>
                    <a:pt x="0" y="335"/>
                  </a:cubicBezTo>
                  <a:cubicBezTo>
                    <a:pt x="92" y="213"/>
                    <a:pt x="183" y="92"/>
                    <a:pt x="304" y="31"/>
                  </a:cubicBezTo>
                  <a:cubicBezTo>
                    <a:pt x="396" y="1"/>
                    <a:pt x="487" y="153"/>
                    <a:pt x="669" y="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7" name="Google Shape;4686;p43">
            <a:extLst>
              <a:ext uri="{FF2B5EF4-FFF2-40B4-BE49-F238E27FC236}">
                <a16:creationId xmlns:a16="http://schemas.microsoft.com/office/drawing/2014/main" id="{0791EDF8-91A3-4DE9-99DC-3C49436BE610}"/>
              </a:ext>
            </a:extLst>
          </p:cNvPr>
          <p:cNvGrpSpPr/>
          <p:nvPr/>
        </p:nvGrpSpPr>
        <p:grpSpPr>
          <a:xfrm>
            <a:off x="11797264" y="4854434"/>
            <a:ext cx="91990" cy="1643518"/>
            <a:chOff x="509400" y="2090750"/>
            <a:chExt cx="67650" cy="1251550"/>
          </a:xfrm>
        </p:grpSpPr>
        <p:sp>
          <p:nvSpPr>
            <p:cNvPr id="158" name="Google Shape;4687;p43">
              <a:extLst>
                <a:ext uri="{FF2B5EF4-FFF2-40B4-BE49-F238E27FC236}">
                  <a16:creationId xmlns:a16="http://schemas.microsoft.com/office/drawing/2014/main" id="{26031137-A980-40F4-B5D3-CBAF3C7607CF}"/>
                </a:ext>
              </a:extLst>
            </p:cNvPr>
            <p:cNvSpPr/>
            <p:nvPr/>
          </p:nvSpPr>
          <p:spPr>
            <a:xfrm>
              <a:off x="509400" y="2090750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68" y="0"/>
                  </a:moveTo>
                  <a:lnTo>
                    <a:pt x="0" y="1338"/>
                  </a:lnTo>
                  <a:lnTo>
                    <a:pt x="1368" y="2706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Google Shape;4688;p43">
              <a:extLst>
                <a:ext uri="{FF2B5EF4-FFF2-40B4-BE49-F238E27FC236}">
                  <a16:creationId xmlns:a16="http://schemas.microsoft.com/office/drawing/2014/main" id="{ABBB16A7-BD22-420B-B59E-2A9B38F05D7C}"/>
                </a:ext>
              </a:extLst>
            </p:cNvPr>
            <p:cNvSpPr/>
            <p:nvPr/>
          </p:nvSpPr>
          <p:spPr>
            <a:xfrm>
              <a:off x="509400" y="218952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68" y="1"/>
                  </a:moveTo>
                  <a:lnTo>
                    <a:pt x="0" y="1338"/>
                  </a:lnTo>
                  <a:lnTo>
                    <a:pt x="1368" y="270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Google Shape;4689;p43">
              <a:extLst>
                <a:ext uri="{FF2B5EF4-FFF2-40B4-BE49-F238E27FC236}">
                  <a16:creationId xmlns:a16="http://schemas.microsoft.com/office/drawing/2014/main" id="{DFF1570F-ECC3-4C2F-8A82-D6D290DAFC90}"/>
                </a:ext>
              </a:extLst>
            </p:cNvPr>
            <p:cNvSpPr/>
            <p:nvPr/>
          </p:nvSpPr>
          <p:spPr>
            <a:xfrm>
              <a:off x="509400" y="228832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68" y="0"/>
                  </a:moveTo>
                  <a:lnTo>
                    <a:pt x="0" y="1338"/>
                  </a:lnTo>
                  <a:lnTo>
                    <a:pt x="1368" y="270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Google Shape;4690;p43">
              <a:extLst>
                <a:ext uri="{FF2B5EF4-FFF2-40B4-BE49-F238E27FC236}">
                  <a16:creationId xmlns:a16="http://schemas.microsoft.com/office/drawing/2014/main" id="{D6F3EADA-C712-4C29-A20C-ED717339ECBA}"/>
                </a:ext>
              </a:extLst>
            </p:cNvPr>
            <p:cNvSpPr/>
            <p:nvPr/>
          </p:nvSpPr>
          <p:spPr>
            <a:xfrm>
              <a:off x="509400" y="2387100"/>
              <a:ext cx="67650" cy="66900"/>
            </a:xfrm>
            <a:custGeom>
              <a:avLst/>
              <a:gdLst/>
              <a:ahLst/>
              <a:cxnLst/>
              <a:rect l="l" t="t" r="r" b="b"/>
              <a:pathLst>
                <a:path w="2706" h="2676" extrusionOk="0">
                  <a:moveTo>
                    <a:pt x="1368" y="1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Google Shape;4691;p43">
              <a:extLst>
                <a:ext uri="{FF2B5EF4-FFF2-40B4-BE49-F238E27FC236}">
                  <a16:creationId xmlns:a16="http://schemas.microsoft.com/office/drawing/2014/main" id="{77E6D852-F833-4E07-B097-2DDFCD37D9FB}"/>
                </a:ext>
              </a:extLst>
            </p:cNvPr>
            <p:cNvSpPr/>
            <p:nvPr/>
          </p:nvSpPr>
          <p:spPr>
            <a:xfrm>
              <a:off x="509400" y="248512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68" y="1"/>
                  </a:moveTo>
                  <a:lnTo>
                    <a:pt x="0" y="1368"/>
                  </a:lnTo>
                  <a:lnTo>
                    <a:pt x="1368" y="2706"/>
                  </a:lnTo>
                  <a:lnTo>
                    <a:pt x="2705" y="136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Google Shape;4692;p43">
              <a:extLst>
                <a:ext uri="{FF2B5EF4-FFF2-40B4-BE49-F238E27FC236}">
                  <a16:creationId xmlns:a16="http://schemas.microsoft.com/office/drawing/2014/main" id="{91DC8C00-B201-496D-8EA6-85FA06C44901}"/>
                </a:ext>
              </a:extLst>
            </p:cNvPr>
            <p:cNvSpPr/>
            <p:nvPr/>
          </p:nvSpPr>
          <p:spPr>
            <a:xfrm>
              <a:off x="509400" y="258392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68" y="0"/>
                  </a:moveTo>
                  <a:lnTo>
                    <a:pt x="0" y="1368"/>
                  </a:lnTo>
                  <a:lnTo>
                    <a:pt x="1368" y="2705"/>
                  </a:lnTo>
                  <a:lnTo>
                    <a:pt x="2705" y="13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Google Shape;4693;p43">
              <a:extLst>
                <a:ext uri="{FF2B5EF4-FFF2-40B4-BE49-F238E27FC236}">
                  <a16:creationId xmlns:a16="http://schemas.microsoft.com/office/drawing/2014/main" id="{03366586-8CDC-423E-9F64-A26B48D82856}"/>
                </a:ext>
              </a:extLst>
            </p:cNvPr>
            <p:cNvSpPr/>
            <p:nvPr/>
          </p:nvSpPr>
          <p:spPr>
            <a:xfrm>
              <a:off x="509400" y="2682700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68" y="1"/>
                  </a:moveTo>
                  <a:lnTo>
                    <a:pt x="0" y="1338"/>
                  </a:lnTo>
                  <a:lnTo>
                    <a:pt x="1368" y="270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Google Shape;4694;p43">
              <a:extLst>
                <a:ext uri="{FF2B5EF4-FFF2-40B4-BE49-F238E27FC236}">
                  <a16:creationId xmlns:a16="http://schemas.microsoft.com/office/drawing/2014/main" id="{AC0DFCF2-93B2-46A1-BB14-1A2B72500BD4}"/>
                </a:ext>
              </a:extLst>
            </p:cNvPr>
            <p:cNvSpPr/>
            <p:nvPr/>
          </p:nvSpPr>
          <p:spPr>
            <a:xfrm>
              <a:off x="509400" y="2781475"/>
              <a:ext cx="67650" cy="67675"/>
            </a:xfrm>
            <a:custGeom>
              <a:avLst/>
              <a:gdLst/>
              <a:ahLst/>
              <a:cxnLst/>
              <a:rect l="l" t="t" r="r" b="b"/>
              <a:pathLst>
                <a:path w="2706" h="2707" extrusionOk="0">
                  <a:moveTo>
                    <a:pt x="1368" y="1"/>
                  </a:moveTo>
                  <a:lnTo>
                    <a:pt x="0" y="1338"/>
                  </a:lnTo>
                  <a:lnTo>
                    <a:pt x="1368" y="2706"/>
                  </a:lnTo>
                  <a:lnTo>
                    <a:pt x="2705" y="133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Google Shape;4695;p43">
              <a:extLst>
                <a:ext uri="{FF2B5EF4-FFF2-40B4-BE49-F238E27FC236}">
                  <a16:creationId xmlns:a16="http://schemas.microsoft.com/office/drawing/2014/main" id="{FC4F1994-74A7-4AE5-B995-83CB23C4C699}"/>
                </a:ext>
              </a:extLst>
            </p:cNvPr>
            <p:cNvSpPr/>
            <p:nvPr/>
          </p:nvSpPr>
          <p:spPr>
            <a:xfrm>
              <a:off x="509400" y="2879500"/>
              <a:ext cx="67650" cy="67675"/>
            </a:xfrm>
            <a:custGeom>
              <a:avLst/>
              <a:gdLst/>
              <a:ahLst/>
              <a:cxnLst/>
              <a:rect l="l" t="t" r="r" b="b"/>
              <a:pathLst>
                <a:path w="2706" h="2707" extrusionOk="0">
                  <a:moveTo>
                    <a:pt x="1368" y="1"/>
                  </a:moveTo>
                  <a:lnTo>
                    <a:pt x="0" y="1369"/>
                  </a:lnTo>
                  <a:lnTo>
                    <a:pt x="1368" y="2706"/>
                  </a:lnTo>
                  <a:lnTo>
                    <a:pt x="2705" y="136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Google Shape;4696;p43">
              <a:extLst>
                <a:ext uri="{FF2B5EF4-FFF2-40B4-BE49-F238E27FC236}">
                  <a16:creationId xmlns:a16="http://schemas.microsoft.com/office/drawing/2014/main" id="{1F0AC0D2-6B0D-4240-9F9C-17D2ABF3C400}"/>
                </a:ext>
              </a:extLst>
            </p:cNvPr>
            <p:cNvSpPr/>
            <p:nvPr/>
          </p:nvSpPr>
          <p:spPr>
            <a:xfrm>
              <a:off x="509400" y="2979050"/>
              <a:ext cx="67650" cy="66900"/>
            </a:xfrm>
            <a:custGeom>
              <a:avLst/>
              <a:gdLst/>
              <a:ahLst/>
              <a:cxnLst/>
              <a:rect l="l" t="t" r="r" b="b"/>
              <a:pathLst>
                <a:path w="2706" h="2676" extrusionOk="0">
                  <a:moveTo>
                    <a:pt x="1338" y="1"/>
                  </a:moveTo>
                  <a:lnTo>
                    <a:pt x="0" y="1338"/>
                  </a:lnTo>
                  <a:lnTo>
                    <a:pt x="1338" y="2676"/>
                  </a:lnTo>
                  <a:lnTo>
                    <a:pt x="2705" y="133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Google Shape;4697;p43">
              <a:extLst>
                <a:ext uri="{FF2B5EF4-FFF2-40B4-BE49-F238E27FC236}">
                  <a16:creationId xmlns:a16="http://schemas.microsoft.com/office/drawing/2014/main" id="{DE7D7F8A-D6C3-43F0-B725-076C2C5ED0FF}"/>
                </a:ext>
              </a:extLst>
            </p:cNvPr>
            <p:cNvSpPr/>
            <p:nvPr/>
          </p:nvSpPr>
          <p:spPr>
            <a:xfrm>
              <a:off x="509400" y="3077850"/>
              <a:ext cx="67650" cy="66900"/>
            </a:xfrm>
            <a:custGeom>
              <a:avLst/>
              <a:gdLst/>
              <a:ahLst/>
              <a:cxnLst/>
              <a:rect l="l" t="t" r="r" b="b"/>
              <a:pathLst>
                <a:path w="2706" h="2676" extrusionOk="0">
                  <a:moveTo>
                    <a:pt x="1368" y="0"/>
                  </a:moveTo>
                  <a:lnTo>
                    <a:pt x="0" y="1338"/>
                  </a:lnTo>
                  <a:lnTo>
                    <a:pt x="1368" y="2675"/>
                  </a:lnTo>
                  <a:lnTo>
                    <a:pt x="2705" y="133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Google Shape;4698;p43">
              <a:extLst>
                <a:ext uri="{FF2B5EF4-FFF2-40B4-BE49-F238E27FC236}">
                  <a16:creationId xmlns:a16="http://schemas.microsoft.com/office/drawing/2014/main" id="{174C68DE-E6CA-469B-B754-5ECE57EE1FFD}"/>
                </a:ext>
              </a:extLst>
            </p:cNvPr>
            <p:cNvSpPr/>
            <p:nvPr/>
          </p:nvSpPr>
          <p:spPr>
            <a:xfrm>
              <a:off x="509400" y="317587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38" y="0"/>
                  </a:moveTo>
                  <a:lnTo>
                    <a:pt x="0" y="1368"/>
                  </a:lnTo>
                  <a:lnTo>
                    <a:pt x="1338" y="2705"/>
                  </a:lnTo>
                  <a:lnTo>
                    <a:pt x="2705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Google Shape;4699;p43">
              <a:extLst>
                <a:ext uri="{FF2B5EF4-FFF2-40B4-BE49-F238E27FC236}">
                  <a16:creationId xmlns:a16="http://schemas.microsoft.com/office/drawing/2014/main" id="{E04FC24A-7404-4FE6-9A20-831643531D14}"/>
                </a:ext>
              </a:extLst>
            </p:cNvPr>
            <p:cNvSpPr/>
            <p:nvPr/>
          </p:nvSpPr>
          <p:spPr>
            <a:xfrm>
              <a:off x="509400" y="3274650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1338" y="1"/>
                  </a:moveTo>
                  <a:lnTo>
                    <a:pt x="0" y="1368"/>
                  </a:lnTo>
                  <a:lnTo>
                    <a:pt x="1338" y="2706"/>
                  </a:lnTo>
                  <a:lnTo>
                    <a:pt x="2705" y="1368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B6CEF099-E06C-46F6-AA30-E17C5BA48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158" b="-5997"/>
          <a:stretch/>
        </p:blipFill>
        <p:spPr>
          <a:xfrm>
            <a:off x="440526" y="366818"/>
            <a:ext cx="1204513" cy="9311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B04B3E52-50BA-4774-8063-54FFFA02E8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63" y="265923"/>
            <a:ext cx="2084738" cy="1026176"/>
          </a:xfrm>
          <a:prstGeom prst="rect">
            <a:avLst/>
          </a:prstGeom>
        </p:spPr>
      </p:pic>
      <p:sp>
        <p:nvSpPr>
          <p:cNvPr id="177" name="Google Shape;1610;p66">
            <a:extLst>
              <a:ext uri="{FF2B5EF4-FFF2-40B4-BE49-F238E27FC236}">
                <a16:creationId xmlns:a16="http://schemas.microsoft.com/office/drawing/2014/main" id="{3B577F20-A5FD-4084-8528-7D006AB8591D}"/>
              </a:ext>
            </a:extLst>
          </p:cNvPr>
          <p:cNvSpPr txBox="1">
            <a:spLocks/>
          </p:cNvSpPr>
          <p:nvPr/>
        </p:nvSpPr>
        <p:spPr>
          <a:xfrm>
            <a:off x="318377" y="2519836"/>
            <a:ext cx="6074712" cy="70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  <a:defRPr sz="2133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Raleway"/>
              <a:buNone/>
              <a:tabLst/>
              <a:defRPr/>
            </a:pPr>
            <a:r>
              <a:rPr kumimoji="0" lang="en-US" sz="5200" i="1" u="none" strike="noStrike" kern="0" cap="none" spc="0" normalizeH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Franklin Gothic Medium Cond" panose="020B0606030402020204" pitchFamily="34" charset="0"/>
                <a:cs typeface="Arial" panose="020B0604020202020204" pitchFamily="34" charset="0"/>
                <a:sym typeface="Raleway"/>
              </a:rPr>
              <a:t>EXIT MEETING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Raleway"/>
              <a:buNone/>
              <a:tabLst/>
              <a:defRPr/>
            </a:pPr>
            <a:endParaRPr kumimoji="0" lang="en-US" sz="5200" i="1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Franklin Gothic Medium Cond" panose="020B0606030402020204" pitchFamily="34" charset="0"/>
              <a:cs typeface="Arial" panose="020B0604020202020204" pitchFamily="34" charset="0"/>
              <a:sym typeface="Raleway"/>
            </a:endParaRPr>
          </a:p>
        </p:txBody>
      </p:sp>
      <p:sp>
        <p:nvSpPr>
          <p:cNvPr id="179" name="Google Shape;1614;p66">
            <a:extLst>
              <a:ext uri="{FF2B5EF4-FFF2-40B4-BE49-F238E27FC236}">
                <a16:creationId xmlns:a16="http://schemas.microsoft.com/office/drawing/2014/main" id="{D86E46C9-E92D-418E-B8FA-19830DD6374C}"/>
              </a:ext>
            </a:extLst>
          </p:cNvPr>
          <p:cNvSpPr txBox="1">
            <a:spLocks/>
          </p:cNvSpPr>
          <p:nvPr/>
        </p:nvSpPr>
        <p:spPr>
          <a:xfrm>
            <a:off x="324644" y="2773981"/>
            <a:ext cx="5594510" cy="170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  <a:defRPr sz="16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2C2C2C"/>
              </a:buClr>
              <a:buSzPts val="1800"/>
              <a:buFont typeface="Raleway"/>
              <a:buNone/>
              <a:tabLst/>
              <a:defRPr/>
            </a:pPr>
            <a:r>
              <a:rPr lang="en-ID" sz="3600" b="0" kern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Penjaminan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</a:t>
            </a:r>
            <a:r>
              <a:rPr lang="en-ID" sz="3600" b="0" kern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Kualitas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</a:t>
            </a:r>
            <a:r>
              <a:rPr lang="en-ID" sz="3600" b="0" kern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Pendataan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</a:t>
            </a:r>
            <a:r>
              <a:rPr lang="en-ID" sz="3600" b="0" kern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Rumah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</a:t>
            </a:r>
            <a:r>
              <a:rPr lang="en-ID" sz="3600" b="0" kern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Tangga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</a:t>
            </a:r>
            <a:r>
              <a:rPr lang="en-ID" sz="3600" b="0" kern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Sampel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</a:t>
            </a:r>
            <a:r>
              <a:rPr lang="en-ID" sz="3600" b="0" i="1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Long Form </a:t>
            </a:r>
            <a:r>
              <a:rPr lang="en-ID" sz="3600" b="0" kern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SP2020</a:t>
            </a:r>
            <a:endParaRPr kumimoji="0" lang="en-ID" sz="3600" b="0" u="none" strike="noStrike" kern="0" cap="none" spc="0" normalizeH="0" baseline="0" noProof="0" dirty="0">
              <a:ln>
                <a:noFill/>
              </a:ln>
              <a:solidFill>
                <a:srgbClr val="005F2E"/>
              </a:solidFill>
              <a:effectLst/>
              <a:uLnTx/>
              <a:uFillTx/>
              <a:latin typeface="Franklin Gothic Medium Cond" panose="020B0606030402020204" pitchFamily="34" charset="0"/>
              <a:cs typeface="Arial" panose="020B0604020202020204" pitchFamily="34" charset="0"/>
              <a:sym typeface="Raleway"/>
            </a:endParaRPr>
          </a:p>
        </p:txBody>
      </p:sp>
      <p:grpSp>
        <p:nvGrpSpPr>
          <p:cNvPr id="183" name="Google Shape;308;p2"/>
          <p:cNvGrpSpPr/>
          <p:nvPr/>
        </p:nvGrpSpPr>
        <p:grpSpPr>
          <a:xfrm rot="10800000" flipH="1">
            <a:off x="516259" y="5165052"/>
            <a:ext cx="1383390" cy="174225"/>
            <a:chOff x="7325756" y="6126083"/>
            <a:chExt cx="812214" cy="102290"/>
          </a:xfrm>
        </p:grpSpPr>
        <p:sp>
          <p:nvSpPr>
            <p:cNvPr id="184" name="Google Shape;309;p2"/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solidFill>
              <a:srgbClr val="0066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10;p2"/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solidFill>
              <a:srgbClr val="AAC48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11;p2"/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solidFill>
              <a:srgbClr val="008D36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12;p2"/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solidFill>
              <a:srgbClr val="95C1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13;p2"/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solidFill>
              <a:srgbClr val="95C11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endParaRPr sz="179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614;p66">
            <a:extLst>
              <a:ext uri="{FF2B5EF4-FFF2-40B4-BE49-F238E27FC236}">
                <a16:creationId xmlns:a16="http://schemas.microsoft.com/office/drawing/2014/main" id="{D86E46C9-E92D-418E-B8FA-19830DD6374C}"/>
              </a:ext>
            </a:extLst>
          </p:cNvPr>
          <p:cNvSpPr txBox="1">
            <a:spLocks/>
          </p:cNvSpPr>
          <p:nvPr/>
        </p:nvSpPr>
        <p:spPr>
          <a:xfrm>
            <a:off x="345283" y="5434189"/>
            <a:ext cx="5594510" cy="64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  <a:defRPr sz="16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Font typeface="Raleway"/>
              <a:buNone/>
              <a:defRPr sz="1867" b="0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2C2C2C"/>
              </a:buClr>
              <a:buSzPts val="1800"/>
              <a:buFont typeface="Raleway"/>
              <a:buNone/>
              <a:tabLst/>
              <a:defRPr/>
            </a:pPr>
            <a:r>
              <a:rPr lang="en-ID" sz="2400" b="0" kern="0" noProof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Tarakan, 13 </a:t>
            </a:r>
            <a:r>
              <a:rPr lang="en-ID" sz="2400" b="0" kern="0" noProof="0" dirty="0" err="1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Juni</a:t>
            </a:r>
            <a:r>
              <a:rPr lang="en-ID" sz="2400" b="0" kern="0" noProof="0" dirty="0">
                <a:solidFill>
                  <a:srgbClr val="005F2E"/>
                </a:solidFill>
                <a:latin typeface="Franklin Gothic Medium Cond" panose="020B0606030402020204" pitchFamily="34" charset="0"/>
                <a:cs typeface="Arial" panose="020B0604020202020204" pitchFamily="34" charset="0"/>
              </a:rPr>
              <a:t> 2022</a:t>
            </a:r>
            <a:endParaRPr kumimoji="0" lang="en-ID" sz="2400" b="0" u="none" strike="noStrike" kern="0" cap="none" spc="0" normalizeH="0" baseline="0" noProof="0" dirty="0">
              <a:ln>
                <a:noFill/>
              </a:ln>
              <a:solidFill>
                <a:srgbClr val="005F2E"/>
              </a:solidFill>
              <a:effectLst/>
              <a:uLnTx/>
              <a:uFillTx/>
              <a:latin typeface="Franklin Gothic Medium Cond" panose="020B0606030402020204" pitchFamily="34" charset="0"/>
              <a:cs typeface="Arial" panose="020B060402020202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1071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Apa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selama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seminggu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lalu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?</a:t>
            </a:r>
          </a:p>
          <a:p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KRT-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memiliki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pabrik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tahu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tempe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beliau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digaji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bulanan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berusaha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sendiri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Maka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seharusnya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adalah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berusaha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buruh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/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buruh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dibayar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</a:p>
          <a:p>
            <a:pPr marL="803275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Juata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KRT-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memiliki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tambak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ikan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dipanen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seminggu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sekali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KRT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ketika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ikut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ketika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panen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sedang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panen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makan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).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berusaha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buruh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buruh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Seharusnya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isian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adalah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berusaha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buruh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/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buruh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dibayar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lvl="1"/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77161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Dimanakah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?</a:t>
            </a:r>
            <a:endParaRPr lang="id-ID" b="1" dirty="0">
              <a:ea typeface="Libre Franklin"/>
              <a:cs typeface="Libre Franklin"/>
              <a:sym typeface="Libre Franklin"/>
            </a:endParaRP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penentuan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provinsi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provinsi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B.</a:t>
            </a:r>
          </a:p>
          <a:p>
            <a:pPr marL="803275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memahami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penentuan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tertera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(KK).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dimana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tertera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(KK).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mempelajari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Kembali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penentuan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</a:p>
          <a:p>
            <a:pPr marL="461962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2889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Apa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selama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seminggu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lalu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?</a:t>
            </a:r>
          </a:p>
          <a:p>
            <a:pPr marL="461962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Juata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Orang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tua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merantau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Malaysia,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kemudian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mengandung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Malaysia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merantau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Ketika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tua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pulang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kampung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halaman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kampung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halamannya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seharusnya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Malaysia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karena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status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‘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numpang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’ di kampung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halaman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Kampung Satu Skip:</a:t>
            </a:r>
          </a:p>
          <a:p>
            <a:pPr marL="1144588" indent="-341313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Jawa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Timur,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petugas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Kalimantan Utara.</a:t>
            </a:r>
          </a:p>
          <a:p>
            <a:pPr lvl="1"/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51399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Berapa jumlah anak yang dilahirkan dalam keadaan hidup?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keadaan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hidup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sesuai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dengan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keadaan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tertera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(KK).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berapa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tertera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(KK).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perempuan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(10-54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tahun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) oleh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2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keadaan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hidup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padahal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terdapat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3 orang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keadaan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hidup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Hal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dicurigai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terjadi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karena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belum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masuk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(KK)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sehingga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85266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Apakah terdapat kejadian kematian sejak 1 Januari 2017?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Ketidaksesuaian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kejadian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kematian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terdapat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kematian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padahal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tahapan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pemutakhiran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berapa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siapa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meninggal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mempelajari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kembali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penentuan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terdapat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kejadian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kematian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setelah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lanjut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meninggal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melainkan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kakak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kandung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KRT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tinggal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memiliki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(KK) lain,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bisa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tinggal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86681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Apakah KRT atau ART lainnya memiliki rumah lain selain rumah yang ditempati saat ini?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Ketidaksesuaian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kepemilikan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bangunan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Jawaban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berbeda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ketika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didatangi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Petugas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jawaban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kepemilikan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bangunan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Juata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Laut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memiliki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tempat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punya.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Temuan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sepenuhnya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perlu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dipastikan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kembali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setiap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jawaban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03147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Ijazah atau STTB tertinggi yang dimiliki?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Ketidaksesuaian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memahami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bisa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dibuktikan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dengan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kepemilikan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ijazah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STTB.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mempelajari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kembali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penentuan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ART. Pendidikan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dilihat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ijazah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dimiliki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kata lain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sudah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menamatkan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tingkat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adalah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tamat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SD,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setelah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ternyata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sampai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kelas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2 SD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melanjutkan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pendidikan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SD-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sehingga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kasus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belum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tamat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SD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90748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Apakah bekerja seminggu yang lalu?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Ketidaksesuaian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padahal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memiliki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memahami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kegiatan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dikerjakan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seminggu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terakhir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mempelajari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kembali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Ibu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(IRT).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Padahal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setelah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sebenarnya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penjahit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menambah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pendapatan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penjahit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juga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masih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seminggu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kebelakang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63448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Apakah pernah melahirkan anak dalam keadaan hidup, beserta pertanyaan lanjutannya (tidak terisi)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Kondisi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keadaan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hidup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petugas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lupa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kondisi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memastikan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setiap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pertanyaan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pada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kuesioner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LF SP2020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sepenuhnya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Kampung Satu Skip: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dengan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kejadian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kehamilan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informasi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kondisi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keadaan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hidup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salah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perempuan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(10-54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tahun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).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Padahal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sudah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melahirkan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sebanyak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3 kali.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48461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fi-FI" b="1" dirty="0">
                <a:ea typeface="Libre Franklin"/>
                <a:cs typeface="Libre Franklin"/>
                <a:sym typeface="Libre Franklin"/>
              </a:rPr>
              <a:t>Sejak 1 Januari 2017, apakah di rumah tangga ini terdapat kejadian kehamilan? (tidak terisi)</a:t>
            </a: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Kondisi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kehamilan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petugas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mengetahui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bahwa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kejadian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kehamilan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baru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terjadi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tahun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2022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harus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diharapkan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Kembali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mempelajari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buku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pedoman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pencatatan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kondisi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kejadian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kehamilan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 algn="just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 Kesalahan:</a:t>
            </a:r>
            <a:endParaRPr lang="en-US" b="1" dirty="0">
              <a:ea typeface="Libre Franklin"/>
              <a:cs typeface="Libre Franklin"/>
              <a:sym typeface="Libre Franklin"/>
            </a:endParaRPr>
          </a:p>
          <a:p>
            <a:pPr marL="803275" indent="-341313" algn="just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BS di Karang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Anyar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1144588" indent="-341313" algn="just">
              <a:buFont typeface="Wingdings" panose="05000000000000000000" pitchFamily="2" charset="2"/>
              <a:buChar char="Ø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Salah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ART di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suatu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tangga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sedang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mengandung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4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bulan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petugas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kehamilan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karena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mengetahui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bahwa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kondisi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harus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9001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wentieth Century"/>
              </a:rPr>
              <a:t>PELAKSANAAN PK PENDATAAN RUTA SAMPEL</a:t>
            </a:r>
            <a:endParaRPr lang="en-US" sz="40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F3BA5-FC1B-4F99-AF24-7487488A3378}"/>
              </a:ext>
            </a:extLst>
          </p:cNvPr>
          <p:cNvSpPr txBox="1"/>
          <p:nvPr/>
        </p:nvSpPr>
        <p:spPr>
          <a:xfrm>
            <a:off x="476435" y="1248449"/>
            <a:ext cx="10857752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Tiga</a:t>
            </a:r>
            <a:r>
              <a:rPr lang="id-ID" sz="2400" dirty="0">
                <a:cs typeface="Calibri"/>
              </a:rPr>
              <a:t> sampel BS terpilih: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>
                <a:cs typeface="Calibri"/>
              </a:rPr>
              <a:t>BS 0</a:t>
            </a:r>
            <a:r>
              <a:rPr lang="en-US" sz="2400" dirty="0">
                <a:cs typeface="Calibri"/>
              </a:rPr>
              <a:t>13</a:t>
            </a:r>
            <a:r>
              <a:rPr lang="id-ID" sz="2400" dirty="0">
                <a:cs typeface="Calibri"/>
              </a:rPr>
              <a:t>B; Desa</a:t>
            </a:r>
            <a:r>
              <a:rPr lang="en-US" sz="2400" dirty="0">
                <a:cs typeface="Calibri"/>
              </a:rPr>
              <a:t>/</a:t>
            </a:r>
            <a:r>
              <a:rPr lang="en-US" sz="2400" dirty="0" err="1">
                <a:cs typeface="Calibri"/>
              </a:rPr>
              <a:t>Kelurahan</a:t>
            </a:r>
            <a:r>
              <a:rPr lang="id-ID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Juata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Laut</a:t>
            </a:r>
            <a:r>
              <a:rPr lang="id-ID" sz="2400" dirty="0">
                <a:cs typeface="Calibri"/>
              </a:rPr>
              <a:t>, Kecamatan </a:t>
            </a:r>
            <a:r>
              <a:rPr lang="en-US" sz="2400" dirty="0">
                <a:cs typeface="Calibri"/>
              </a:rPr>
              <a:t>Tarakan Utara</a:t>
            </a:r>
            <a:r>
              <a:rPr lang="id-ID" sz="2400" dirty="0">
                <a:cs typeface="Calibri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>
                <a:cs typeface="Calibri"/>
              </a:rPr>
              <a:t>BS 005B; Desa</a:t>
            </a:r>
            <a:r>
              <a:rPr lang="en-US" sz="2400" dirty="0">
                <a:cs typeface="Calibri"/>
              </a:rPr>
              <a:t>/</a:t>
            </a:r>
            <a:r>
              <a:rPr lang="en-US" sz="2400" dirty="0" err="1">
                <a:cs typeface="Calibri"/>
              </a:rPr>
              <a:t>Kelurahan</a:t>
            </a:r>
            <a:r>
              <a:rPr lang="en-US" sz="2400" dirty="0">
                <a:cs typeface="Calibri"/>
              </a:rPr>
              <a:t> Karang </a:t>
            </a:r>
            <a:r>
              <a:rPr lang="en-US" sz="2400" dirty="0" err="1">
                <a:cs typeface="Calibri"/>
              </a:rPr>
              <a:t>Anyar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Kecamatan</a:t>
            </a:r>
            <a:r>
              <a:rPr lang="en-US" sz="2400" dirty="0">
                <a:cs typeface="Calibri"/>
              </a:rPr>
              <a:t> Tarakan Barat</a:t>
            </a:r>
            <a:r>
              <a:rPr lang="id-ID" sz="2400" dirty="0">
                <a:cs typeface="Calibri"/>
              </a:rPr>
              <a:t>.</a:t>
            </a:r>
            <a:endParaRPr lang="en-US" sz="24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cs typeface="Calibri"/>
              </a:rPr>
              <a:t>BS 004B; </a:t>
            </a:r>
            <a:r>
              <a:rPr lang="en-US" sz="2400" dirty="0" err="1">
                <a:cs typeface="Calibri"/>
              </a:rPr>
              <a:t>Desa</a:t>
            </a:r>
            <a:r>
              <a:rPr lang="en-US" sz="2400" dirty="0">
                <a:cs typeface="Calibri"/>
              </a:rPr>
              <a:t>/</a:t>
            </a:r>
            <a:r>
              <a:rPr lang="en-US" sz="2400" dirty="0" err="1">
                <a:cs typeface="Calibri"/>
              </a:rPr>
              <a:t>Kelurahan</a:t>
            </a:r>
            <a:r>
              <a:rPr lang="en-US" sz="2400" dirty="0">
                <a:cs typeface="Calibri"/>
              </a:rPr>
              <a:t> Kampung Satu Skip, </a:t>
            </a:r>
            <a:r>
              <a:rPr lang="en-US" sz="2400" dirty="0" err="1">
                <a:cs typeface="Calibri"/>
              </a:rPr>
              <a:t>Kecamatan</a:t>
            </a:r>
            <a:r>
              <a:rPr lang="en-US" sz="2400" dirty="0">
                <a:cs typeface="Calibri"/>
              </a:rPr>
              <a:t> Tarakan Tengah.</a:t>
            </a:r>
            <a:endParaRPr lang="id-ID" sz="2400" dirty="0"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9BE4E7-82F8-49EC-9655-6990C5BA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9894"/>
              </p:ext>
            </p:extLst>
          </p:nvPr>
        </p:nvGraphicFramePr>
        <p:xfrm>
          <a:off x="476435" y="3084058"/>
          <a:ext cx="11239130" cy="35199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0787">
                  <a:extLst>
                    <a:ext uri="{9D8B030D-6E8A-4147-A177-3AD203B41FA5}">
                      <a16:colId xmlns:a16="http://schemas.microsoft.com/office/drawing/2014/main" val="3907282197"/>
                    </a:ext>
                  </a:extLst>
                </a:gridCol>
                <a:gridCol w="2595360">
                  <a:extLst>
                    <a:ext uri="{9D8B030D-6E8A-4147-A177-3AD203B41FA5}">
                      <a16:colId xmlns:a16="http://schemas.microsoft.com/office/drawing/2014/main" val="1853914859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1709974987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074000535"/>
                    </a:ext>
                  </a:extLst>
                </a:gridCol>
                <a:gridCol w="1518620">
                  <a:extLst>
                    <a:ext uri="{9D8B030D-6E8A-4147-A177-3AD203B41FA5}">
                      <a16:colId xmlns:a16="http://schemas.microsoft.com/office/drawing/2014/main" val="1046793047"/>
                    </a:ext>
                  </a:extLst>
                </a:gridCol>
              </a:tblGrid>
              <a:tr h="11807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800" noProof="0" dirty="0">
                          <a:effectLst/>
                          <a:latin typeface="+mn-lt"/>
                        </a:rPr>
                        <a:t>BS</a:t>
                      </a: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800" noProof="0" dirty="0">
                          <a:effectLst/>
                          <a:latin typeface="+mn-lt"/>
                        </a:rPr>
                        <a:t>Jumlah 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Sampel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Ruta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Kejadian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Kehamilan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dan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Kematian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800" noProof="0" dirty="0">
                          <a:effectLst/>
                          <a:latin typeface="+mn-lt"/>
                        </a:rPr>
                        <a:t>Jumlah 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Sampel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Ruta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Kejadian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Kehamilan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800" noProof="0" dirty="0">
                          <a:effectLst/>
                          <a:latin typeface="+mn-lt"/>
                        </a:rPr>
                        <a:t>Jumlah 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Sampel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Ruta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Kejadian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Kematian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Total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Sampel</a:t>
                      </a:r>
                      <a:r>
                        <a:rPr lang="en-US" sz="18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noProof="0" dirty="0" err="1">
                          <a:effectLst/>
                          <a:latin typeface="+mn-lt"/>
                        </a:rPr>
                        <a:t>Ruta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44832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400" noProof="0">
                          <a:effectLst/>
                          <a:latin typeface="+mn-lt"/>
                        </a:rPr>
                        <a:t>(1)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400" noProof="0">
                          <a:effectLst/>
                          <a:latin typeface="+mn-lt"/>
                        </a:rPr>
                        <a:t>(2)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400" noProof="0">
                          <a:effectLst/>
                          <a:latin typeface="+mn-lt"/>
                        </a:rPr>
                        <a:t>(3)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400" noProof="0" dirty="0">
                          <a:effectLst/>
                          <a:latin typeface="+mn-lt"/>
                        </a:rPr>
                        <a:t>(4)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400" noProof="0">
                          <a:effectLst/>
                          <a:latin typeface="+mn-lt"/>
                        </a:rPr>
                        <a:t>(5)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019639"/>
                  </a:ext>
                </a:extLst>
              </a:tr>
              <a:tr h="665274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/>
                      </a:pPr>
                      <a:r>
                        <a:rPr lang="en-US" sz="1800" noProof="0" dirty="0">
                          <a:effectLst/>
                          <a:latin typeface="+mn-lt"/>
                        </a:rPr>
                        <a:t>6571040003013B</a:t>
                      </a:r>
                      <a:r>
                        <a:rPr lang="id-ID" sz="1800" noProof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1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2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1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4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151808"/>
                  </a:ext>
                </a:extLst>
              </a:tr>
              <a:tr h="665274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2"/>
                      </a:pPr>
                      <a:r>
                        <a:rPr lang="en-US" sz="1800" noProof="0" dirty="0">
                          <a:effectLst/>
                          <a:latin typeface="+mn-lt"/>
                        </a:rPr>
                        <a:t>6571030003005B</a:t>
                      </a:r>
                      <a:r>
                        <a:rPr lang="id-ID" sz="1800" noProof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1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2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1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4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9410"/>
                  </a:ext>
                </a:extLst>
              </a:tr>
              <a:tr h="665274">
                <a:tc>
                  <a:txBody>
                    <a:bodyPr/>
                    <a:lstStyle/>
                    <a:p>
                      <a:pPr marL="341313" lvl="0" indent="-341313" algn="ctr" rtl="0" fontAlgn="base">
                        <a:buFont typeface="+mj-lt"/>
                        <a:buAutoNum type="arabicPeriod" startAt="3"/>
                      </a:pPr>
                      <a:r>
                        <a:rPr lang="en-US" sz="1800" noProof="0" dirty="0">
                          <a:effectLst/>
                          <a:latin typeface="+mn-lt"/>
                        </a:rPr>
                        <a:t>6571020005004B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1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3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0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noProof="0" dirty="0">
                          <a:effectLst/>
                          <a:latin typeface="+mn-lt"/>
                        </a:rPr>
                        <a:t>4</a:t>
                      </a:r>
                      <a:endParaRPr lang="id-ID" sz="18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3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5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REKOMENDASI LAIN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919061" y="4513819"/>
            <a:ext cx="1035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solusi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lain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temuan-temuan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atas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juga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dapat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dilihat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di </a:t>
            </a:r>
            <a:r>
              <a:rPr lang="en-US" sz="2800" b="1" i="1" dirty="0">
                <a:ea typeface="Libre Franklin"/>
                <a:cs typeface="Libre Franklin"/>
                <a:sym typeface="Libre Franklin"/>
              </a:rPr>
              <a:t>knowledge management system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BPS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melalui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link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berikut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: </a:t>
            </a:r>
            <a:r>
              <a:rPr lang="en-US" sz="2800" b="1" dirty="0">
                <a:ea typeface="Libre Franklin"/>
                <a:cs typeface="Libre Franklin"/>
                <a:sym typeface="Libre Franklin"/>
                <a:hlinkClick r:id="rId3"/>
              </a:rPr>
              <a:t>https://knowledge.bps.go.id/</a:t>
            </a:r>
            <a:endParaRPr lang="en-US" sz="2800" b="1" dirty="0"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ADE175B-5D7E-257E-FF25-D669340BD54A}"/>
              </a:ext>
            </a:extLst>
          </p:cNvPr>
          <p:cNvSpPr txBox="1"/>
          <p:nvPr/>
        </p:nvSpPr>
        <p:spPr>
          <a:xfrm flipH="1">
            <a:off x="919061" y="1374746"/>
            <a:ext cx="10353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a typeface="Libre Franklin"/>
                <a:cs typeface="Libre Franklin"/>
                <a:sym typeface="Libre Franklin"/>
              </a:rPr>
              <a:t>Probing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adalah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b="1" dirty="0" err="1">
                <a:ea typeface="Libre Franklin"/>
                <a:cs typeface="Libre Franklin"/>
                <a:sym typeface="Libre Franklin"/>
              </a:rPr>
              <a:t>kunci</a:t>
            </a:r>
            <a:r>
              <a:rPr lang="en-US" sz="2800" b="1" dirty="0">
                <a:ea typeface="Libre Franklin"/>
                <a:cs typeface="Libre Franklin"/>
                <a:sym typeface="Libre Franklin"/>
              </a:rPr>
              <a:t>.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Jawaban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setiap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pertanyaan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dapat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kita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kumpulkan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dengan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baik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dengan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baik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ea typeface="Libre Franklin"/>
                <a:cs typeface="Libre Franklin"/>
                <a:sym typeface="Libre Franklin"/>
              </a:rPr>
              <a:t>Jangan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menyalin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jawaban-jawaban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Kartu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Keluarga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(KK),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mengingat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banyak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pertanyaan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bisa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diisi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KK.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tanyakan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setiap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pertanyaan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sz="2800" dirty="0">
                <a:ea typeface="Libre Franklin"/>
                <a:cs typeface="Libre Franklin"/>
                <a:sym typeface="Libre Frankl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91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2E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308;p2"/>
          <p:cNvGrpSpPr/>
          <p:nvPr/>
        </p:nvGrpSpPr>
        <p:grpSpPr>
          <a:xfrm rot="10800000" flipH="1">
            <a:off x="-1610923" y="230053"/>
            <a:ext cx="1383390" cy="174225"/>
            <a:chOff x="7325756" y="6126083"/>
            <a:chExt cx="812214" cy="102290"/>
          </a:xfrm>
        </p:grpSpPr>
        <p:sp>
          <p:nvSpPr>
            <p:cNvPr id="30" name="Google Shape;309;p2"/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solidFill>
              <a:srgbClr val="0066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prstClr val="white"/>
                </a:buClr>
                <a:buSzPts val="1799"/>
                <a:buFont typeface="Calibri"/>
                <a:buNone/>
              </a:pPr>
              <a:endParaRPr sz="1799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0;p2"/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solidFill>
              <a:srgbClr val="AAC48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prstClr val="white"/>
                </a:buClr>
                <a:buSzPts val="1799"/>
                <a:buFont typeface="Calibri"/>
                <a:buNone/>
              </a:pPr>
              <a:endParaRPr sz="1799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11;p2"/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solidFill>
              <a:srgbClr val="008D36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prstClr val="white"/>
                </a:buClr>
                <a:buSzPts val="1799"/>
                <a:buFont typeface="Calibri"/>
                <a:buNone/>
              </a:pPr>
              <a:endParaRPr sz="1799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12;p2"/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solidFill>
              <a:srgbClr val="95C1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prstClr val="white"/>
                </a:buClr>
                <a:buSzPts val="1799"/>
                <a:buFont typeface="Calibri"/>
                <a:buNone/>
              </a:pPr>
              <a:endParaRPr sz="1799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13;p2"/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solidFill>
              <a:srgbClr val="95C11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prstClr val="white"/>
                </a:buClr>
                <a:buSzPts val="1799"/>
                <a:buFont typeface="Calibri"/>
                <a:buNone/>
              </a:pPr>
              <a:endParaRPr sz="1799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86627" y="-223190"/>
            <a:ext cx="11925702" cy="55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sz="2400" b="1" dirty="0">
              <a:solidFill>
                <a:srgbClr val="005F2E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en-US" sz="3600" b="1" dirty="0">
                <a:solidFill>
                  <a:srgbClr val="005F2E"/>
                </a:solidFill>
              </a:rPr>
              <a:t>CATATAN</a:t>
            </a:r>
            <a:endParaRPr lang="en-US" sz="2400" b="1" dirty="0">
              <a:solidFill>
                <a:srgbClr val="005F2E"/>
              </a:solidFill>
            </a:endParaRPr>
          </a:p>
        </p:txBody>
      </p:sp>
      <p:grpSp>
        <p:nvGrpSpPr>
          <p:cNvPr id="14" name="Group 81"/>
          <p:cNvGrpSpPr>
            <a:grpSpLocks noChangeAspect="1"/>
          </p:cNvGrpSpPr>
          <p:nvPr/>
        </p:nvGrpSpPr>
        <p:grpSpPr bwMode="auto">
          <a:xfrm>
            <a:off x="7118103" y="3387880"/>
            <a:ext cx="4767262" cy="3278188"/>
            <a:chOff x="2397" y="1587"/>
            <a:chExt cx="3003" cy="2065"/>
          </a:xfrm>
        </p:grpSpPr>
        <p:sp>
          <p:nvSpPr>
            <p:cNvPr id="15" name="Freeform 82"/>
            <p:cNvSpPr/>
            <p:nvPr/>
          </p:nvSpPr>
          <p:spPr bwMode="auto">
            <a:xfrm>
              <a:off x="2493" y="3337"/>
              <a:ext cx="2907" cy="315"/>
            </a:xfrm>
            <a:custGeom>
              <a:avLst/>
              <a:gdLst>
                <a:gd name="T0" fmla="*/ 1109 w 2394"/>
                <a:gd name="T1" fmla="*/ 0 h 260"/>
                <a:gd name="T2" fmla="*/ 1092 w 2394"/>
                <a:gd name="T3" fmla="*/ 0 h 260"/>
                <a:gd name="T4" fmla="*/ 885 w 2394"/>
                <a:gd name="T5" fmla="*/ 10 h 260"/>
                <a:gd name="T6" fmla="*/ 807 w 2394"/>
                <a:gd name="T7" fmla="*/ 22 h 260"/>
                <a:gd name="T8" fmla="*/ 651 w 2394"/>
                <a:gd name="T9" fmla="*/ 41 h 260"/>
                <a:gd name="T10" fmla="*/ 525 w 2394"/>
                <a:gd name="T11" fmla="*/ 51 h 260"/>
                <a:gd name="T12" fmla="*/ 477 w 2394"/>
                <a:gd name="T13" fmla="*/ 54 h 260"/>
                <a:gd name="T14" fmla="*/ 403 w 2394"/>
                <a:gd name="T15" fmla="*/ 47 h 260"/>
                <a:gd name="T16" fmla="*/ 316 w 2394"/>
                <a:gd name="T17" fmla="*/ 31 h 260"/>
                <a:gd name="T18" fmla="*/ 219 w 2394"/>
                <a:gd name="T19" fmla="*/ 15 h 260"/>
                <a:gd name="T20" fmla="*/ 217 w 2394"/>
                <a:gd name="T21" fmla="*/ 15 h 260"/>
                <a:gd name="T22" fmla="*/ 78 w 2394"/>
                <a:gd name="T23" fmla="*/ 32 h 260"/>
                <a:gd name="T24" fmla="*/ 31 w 2394"/>
                <a:gd name="T25" fmla="*/ 59 h 260"/>
                <a:gd name="T26" fmla="*/ 27 w 2394"/>
                <a:gd name="T27" fmla="*/ 185 h 260"/>
                <a:gd name="T28" fmla="*/ 238 w 2394"/>
                <a:gd name="T29" fmla="*/ 253 h 260"/>
                <a:gd name="T30" fmla="*/ 255 w 2394"/>
                <a:gd name="T31" fmla="*/ 253 h 260"/>
                <a:gd name="T32" fmla="*/ 450 w 2394"/>
                <a:gd name="T33" fmla="*/ 246 h 260"/>
                <a:gd name="T34" fmla="*/ 646 w 2394"/>
                <a:gd name="T35" fmla="*/ 239 h 260"/>
                <a:gd name="T36" fmla="*/ 649 w 2394"/>
                <a:gd name="T37" fmla="*/ 239 h 260"/>
                <a:gd name="T38" fmla="*/ 702 w 2394"/>
                <a:gd name="T39" fmla="*/ 239 h 260"/>
                <a:gd name="T40" fmla="*/ 1056 w 2394"/>
                <a:gd name="T41" fmla="*/ 230 h 260"/>
                <a:gd name="T42" fmla="*/ 1283 w 2394"/>
                <a:gd name="T43" fmla="*/ 224 h 260"/>
                <a:gd name="T44" fmla="*/ 1439 w 2394"/>
                <a:gd name="T45" fmla="*/ 224 h 260"/>
                <a:gd name="T46" fmla="*/ 1830 w 2394"/>
                <a:gd name="T47" fmla="*/ 243 h 260"/>
                <a:gd name="T48" fmla="*/ 2001 w 2394"/>
                <a:gd name="T49" fmla="*/ 258 h 260"/>
                <a:gd name="T50" fmla="*/ 2045 w 2394"/>
                <a:gd name="T51" fmla="*/ 260 h 260"/>
                <a:gd name="T52" fmla="*/ 2151 w 2394"/>
                <a:gd name="T53" fmla="*/ 254 h 260"/>
                <a:gd name="T54" fmla="*/ 2275 w 2394"/>
                <a:gd name="T55" fmla="*/ 221 h 260"/>
                <a:gd name="T56" fmla="*/ 2370 w 2394"/>
                <a:gd name="T57" fmla="*/ 125 h 260"/>
                <a:gd name="T58" fmla="*/ 1955 w 2394"/>
                <a:gd name="T59" fmla="*/ 30 h 260"/>
                <a:gd name="T60" fmla="*/ 1937 w 2394"/>
                <a:gd name="T61" fmla="*/ 30 h 260"/>
                <a:gd name="T62" fmla="*/ 1806 w 2394"/>
                <a:gd name="T63" fmla="*/ 31 h 260"/>
                <a:gd name="T64" fmla="*/ 1732 w 2394"/>
                <a:gd name="T65" fmla="*/ 30 h 260"/>
                <a:gd name="T66" fmla="*/ 1647 w 2394"/>
                <a:gd name="T67" fmla="*/ 17 h 260"/>
                <a:gd name="T68" fmla="*/ 1563 w 2394"/>
                <a:gd name="T69" fmla="*/ 10 h 260"/>
                <a:gd name="T70" fmla="*/ 1288 w 2394"/>
                <a:gd name="T71" fmla="*/ 1 h 260"/>
                <a:gd name="T72" fmla="*/ 1208 w 2394"/>
                <a:gd name="T73" fmla="*/ 1 h 260"/>
                <a:gd name="T74" fmla="*/ 1109 w 2394"/>
                <a:gd name="T7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94" h="260">
                  <a:moveTo>
                    <a:pt x="1109" y="0"/>
                  </a:moveTo>
                  <a:cubicBezTo>
                    <a:pt x="1104" y="0"/>
                    <a:pt x="1098" y="0"/>
                    <a:pt x="1092" y="0"/>
                  </a:cubicBezTo>
                  <a:cubicBezTo>
                    <a:pt x="1023" y="1"/>
                    <a:pt x="954" y="2"/>
                    <a:pt x="885" y="10"/>
                  </a:cubicBezTo>
                  <a:cubicBezTo>
                    <a:pt x="859" y="13"/>
                    <a:pt x="833" y="19"/>
                    <a:pt x="807" y="22"/>
                  </a:cubicBezTo>
                  <a:cubicBezTo>
                    <a:pt x="755" y="27"/>
                    <a:pt x="704" y="37"/>
                    <a:pt x="651" y="41"/>
                  </a:cubicBezTo>
                  <a:cubicBezTo>
                    <a:pt x="609" y="45"/>
                    <a:pt x="567" y="47"/>
                    <a:pt x="525" y="51"/>
                  </a:cubicBezTo>
                  <a:cubicBezTo>
                    <a:pt x="509" y="53"/>
                    <a:pt x="493" y="54"/>
                    <a:pt x="477" y="54"/>
                  </a:cubicBezTo>
                  <a:cubicBezTo>
                    <a:pt x="452" y="54"/>
                    <a:pt x="427" y="52"/>
                    <a:pt x="403" y="47"/>
                  </a:cubicBezTo>
                  <a:cubicBezTo>
                    <a:pt x="374" y="42"/>
                    <a:pt x="345" y="39"/>
                    <a:pt x="316" y="31"/>
                  </a:cubicBezTo>
                  <a:cubicBezTo>
                    <a:pt x="285" y="22"/>
                    <a:pt x="251" y="15"/>
                    <a:pt x="219" y="15"/>
                  </a:cubicBezTo>
                  <a:cubicBezTo>
                    <a:pt x="218" y="15"/>
                    <a:pt x="217" y="15"/>
                    <a:pt x="217" y="15"/>
                  </a:cubicBezTo>
                  <a:cubicBezTo>
                    <a:pt x="170" y="16"/>
                    <a:pt x="124" y="16"/>
                    <a:pt x="78" y="32"/>
                  </a:cubicBezTo>
                  <a:cubicBezTo>
                    <a:pt x="62" y="38"/>
                    <a:pt x="43" y="47"/>
                    <a:pt x="31" y="59"/>
                  </a:cubicBezTo>
                  <a:cubicBezTo>
                    <a:pt x="3" y="87"/>
                    <a:pt x="0" y="156"/>
                    <a:pt x="27" y="185"/>
                  </a:cubicBezTo>
                  <a:cubicBezTo>
                    <a:pt x="74" y="233"/>
                    <a:pt x="173" y="252"/>
                    <a:pt x="238" y="253"/>
                  </a:cubicBezTo>
                  <a:cubicBezTo>
                    <a:pt x="244" y="253"/>
                    <a:pt x="250" y="253"/>
                    <a:pt x="255" y="253"/>
                  </a:cubicBezTo>
                  <a:cubicBezTo>
                    <a:pt x="321" y="253"/>
                    <a:pt x="384" y="249"/>
                    <a:pt x="450" y="246"/>
                  </a:cubicBezTo>
                  <a:cubicBezTo>
                    <a:pt x="515" y="243"/>
                    <a:pt x="580" y="239"/>
                    <a:pt x="646" y="239"/>
                  </a:cubicBezTo>
                  <a:cubicBezTo>
                    <a:pt x="647" y="239"/>
                    <a:pt x="648" y="239"/>
                    <a:pt x="649" y="239"/>
                  </a:cubicBezTo>
                  <a:cubicBezTo>
                    <a:pt x="667" y="239"/>
                    <a:pt x="685" y="239"/>
                    <a:pt x="702" y="239"/>
                  </a:cubicBezTo>
                  <a:cubicBezTo>
                    <a:pt x="820" y="239"/>
                    <a:pt x="938" y="238"/>
                    <a:pt x="1056" y="230"/>
                  </a:cubicBezTo>
                  <a:cubicBezTo>
                    <a:pt x="1132" y="225"/>
                    <a:pt x="1207" y="224"/>
                    <a:pt x="1283" y="224"/>
                  </a:cubicBezTo>
                  <a:cubicBezTo>
                    <a:pt x="1335" y="224"/>
                    <a:pt x="1387" y="224"/>
                    <a:pt x="1439" y="224"/>
                  </a:cubicBezTo>
                  <a:cubicBezTo>
                    <a:pt x="1570" y="224"/>
                    <a:pt x="1700" y="225"/>
                    <a:pt x="1830" y="243"/>
                  </a:cubicBezTo>
                  <a:cubicBezTo>
                    <a:pt x="1886" y="250"/>
                    <a:pt x="1944" y="253"/>
                    <a:pt x="2001" y="258"/>
                  </a:cubicBezTo>
                  <a:cubicBezTo>
                    <a:pt x="2016" y="260"/>
                    <a:pt x="2030" y="260"/>
                    <a:pt x="2045" y="260"/>
                  </a:cubicBezTo>
                  <a:cubicBezTo>
                    <a:pt x="2081" y="260"/>
                    <a:pt x="2116" y="257"/>
                    <a:pt x="2151" y="254"/>
                  </a:cubicBezTo>
                  <a:cubicBezTo>
                    <a:pt x="2194" y="250"/>
                    <a:pt x="2236" y="239"/>
                    <a:pt x="2275" y="221"/>
                  </a:cubicBezTo>
                  <a:cubicBezTo>
                    <a:pt x="2306" y="206"/>
                    <a:pt x="2360" y="160"/>
                    <a:pt x="2370" y="125"/>
                  </a:cubicBezTo>
                  <a:cubicBezTo>
                    <a:pt x="2394" y="34"/>
                    <a:pt x="2053" y="30"/>
                    <a:pt x="1955" y="30"/>
                  </a:cubicBezTo>
                  <a:cubicBezTo>
                    <a:pt x="1948" y="30"/>
                    <a:pt x="1942" y="30"/>
                    <a:pt x="1937" y="30"/>
                  </a:cubicBezTo>
                  <a:cubicBezTo>
                    <a:pt x="1894" y="30"/>
                    <a:pt x="1850" y="31"/>
                    <a:pt x="1806" y="31"/>
                  </a:cubicBezTo>
                  <a:cubicBezTo>
                    <a:pt x="1781" y="31"/>
                    <a:pt x="1757" y="31"/>
                    <a:pt x="1732" y="30"/>
                  </a:cubicBezTo>
                  <a:cubicBezTo>
                    <a:pt x="1703" y="29"/>
                    <a:pt x="1675" y="23"/>
                    <a:pt x="1647" y="17"/>
                  </a:cubicBezTo>
                  <a:cubicBezTo>
                    <a:pt x="1619" y="11"/>
                    <a:pt x="1591" y="12"/>
                    <a:pt x="1563" y="10"/>
                  </a:cubicBezTo>
                  <a:cubicBezTo>
                    <a:pt x="1471" y="2"/>
                    <a:pt x="1380" y="1"/>
                    <a:pt x="1288" y="1"/>
                  </a:cubicBezTo>
                  <a:cubicBezTo>
                    <a:pt x="1261" y="1"/>
                    <a:pt x="1235" y="1"/>
                    <a:pt x="1208" y="1"/>
                  </a:cubicBezTo>
                  <a:cubicBezTo>
                    <a:pt x="1175" y="1"/>
                    <a:pt x="1142" y="0"/>
                    <a:pt x="1109" y="0"/>
                  </a:cubicBezTo>
                </a:path>
              </a:pathLst>
            </a:custGeom>
            <a:solidFill>
              <a:srgbClr val="EC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6" name="Freeform 83"/>
            <p:cNvSpPr/>
            <p:nvPr/>
          </p:nvSpPr>
          <p:spPr bwMode="auto">
            <a:xfrm>
              <a:off x="5053" y="2764"/>
              <a:ext cx="150" cy="631"/>
            </a:xfrm>
            <a:custGeom>
              <a:avLst/>
              <a:gdLst>
                <a:gd name="T0" fmla="*/ 137 w 150"/>
                <a:gd name="T1" fmla="*/ 0 h 631"/>
                <a:gd name="T2" fmla="*/ 150 w 150"/>
                <a:gd name="T3" fmla="*/ 96 h 631"/>
                <a:gd name="T4" fmla="*/ 123 w 150"/>
                <a:gd name="T5" fmla="*/ 631 h 631"/>
                <a:gd name="T6" fmla="*/ 76 w 150"/>
                <a:gd name="T7" fmla="*/ 621 h 631"/>
                <a:gd name="T8" fmla="*/ 0 w 150"/>
                <a:gd name="T9" fmla="*/ 12 h 631"/>
                <a:gd name="T10" fmla="*/ 137 w 150"/>
                <a:gd name="T11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631">
                  <a:moveTo>
                    <a:pt x="137" y="0"/>
                  </a:moveTo>
                  <a:lnTo>
                    <a:pt x="150" y="96"/>
                  </a:lnTo>
                  <a:lnTo>
                    <a:pt x="123" y="631"/>
                  </a:lnTo>
                  <a:lnTo>
                    <a:pt x="76" y="621"/>
                  </a:lnTo>
                  <a:lnTo>
                    <a:pt x="0" y="1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7" name="Freeform 84"/>
            <p:cNvSpPr/>
            <p:nvPr/>
          </p:nvSpPr>
          <p:spPr bwMode="auto">
            <a:xfrm>
              <a:off x="4952" y="2743"/>
              <a:ext cx="143" cy="665"/>
            </a:xfrm>
            <a:custGeom>
              <a:avLst/>
              <a:gdLst>
                <a:gd name="T0" fmla="*/ 10 w 143"/>
                <a:gd name="T1" fmla="*/ 4 h 665"/>
                <a:gd name="T2" fmla="*/ 0 w 143"/>
                <a:gd name="T3" fmla="*/ 359 h 665"/>
                <a:gd name="T4" fmla="*/ 91 w 143"/>
                <a:gd name="T5" fmla="*/ 665 h 665"/>
                <a:gd name="T6" fmla="*/ 143 w 143"/>
                <a:gd name="T7" fmla="*/ 646 h 665"/>
                <a:gd name="T8" fmla="*/ 99 w 143"/>
                <a:gd name="T9" fmla="*/ 373 h 665"/>
                <a:gd name="T10" fmla="*/ 139 w 143"/>
                <a:gd name="T11" fmla="*/ 0 h 665"/>
                <a:gd name="T12" fmla="*/ 10 w 143"/>
                <a:gd name="T13" fmla="*/ 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665">
                  <a:moveTo>
                    <a:pt x="10" y="4"/>
                  </a:moveTo>
                  <a:lnTo>
                    <a:pt x="0" y="359"/>
                  </a:lnTo>
                  <a:lnTo>
                    <a:pt x="91" y="665"/>
                  </a:lnTo>
                  <a:lnTo>
                    <a:pt x="143" y="646"/>
                  </a:lnTo>
                  <a:lnTo>
                    <a:pt x="99" y="373"/>
                  </a:lnTo>
                  <a:lnTo>
                    <a:pt x="139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8" name="Freeform 85"/>
            <p:cNvSpPr/>
            <p:nvPr/>
          </p:nvSpPr>
          <p:spPr bwMode="auto">
            <a:xfrm>
              <a:off x="5017" y="3361"/>
              <a:ext cx="95" cy="127"/>
            </a:xfrm>
            <a:custGeom>
              <a:avLst/>
              <a:gdLst>
                <a:gd name="T0" fmla="*/ 64 w 78"/>
                <a:gd name="T1" fmla="*/ 0 h 105"/>
                <a:gd name="T2" fmla="*/ 12 w 78"/>
                <a:gd name="T3" fmla="*/ 23 h 105"/>
                <a:gd name="T4" fmla="*/ 30 w 78"/>
                <a:gd name="T5" fmla="*/ 60 h 105"/>
                <a:gd name="T6" fmla="*/ 3 w 78"/>
                <a:gd name="T7" fmla="*/ 77 h 105"/>
                <a:gd name="T8" fmla="*/ 9 w 78"/>
                <a:gd name="T9" fmla="*/ 98 h 105"/>
                <a:gd name="T10" fmla="*/ 78 w 78"/>
                <a:gd name="T11" fmla="*/ 55 h 105"/>
                <a:gd name="T12" fmla="*/ 64 w 7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64" y="0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0" y="92"/>
                    <a:pt x="9" y="98"/>
                  </a:cubicBezTo>
                  <a:cubicBezTo>
                    <a:pt x="18" y="105"/>
                    <a:pt x="78" y="55"/>
                    <a:pt x="78" y="55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91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9" name="Freeform 86"/>
            <p:cNvSpPr/>
            <p:nvPr/>
          </p:nvSpPr>
          <p:spPr bwMode="auto">
            <a:xfrm>
              <a:off x="5085" y="3371"/>
              <a:ext cx="105" cy="109"/>
            </a:xfrm>
            <a:custGeom>
              <a:avLst/>
              <a:gdLst>
                <a:gd name="T0" fmla="*/ 86 w 86"/>
                <a:gd name="T1" fmla="*/ 0 h 90"/>
                <a:gd name="T2" fmla="*/ 30 w 86"/>
                <a:gd name="T3" fmla="*/ 10 h 90"/>
                <a:gd name="T4" fmla="*/ 37 w 86"/>
                <a:gd name="T5" fmla="*/ 49 h 90"/>
                <a:gd name="T6" fmla="*/ 6 w 86"/>
                <a:gd name="T7" fmla="*/ 59 h 90"/>
                <a:gd name="T8" fmla="*/ 7 w 86"/>
                <a:gd name="T9" fmla="*/ 81 h 90"/>
                <a:gd name="T10" fmla="*/ 85 w 86"/>
                <a:gd name="T11" fmla="*/ 57 h 90"/>
                <a:gd name="T12" fmla="*/ 86 w 86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0">
                  <a:moveTo>
                    <a:pt x="86" y="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0" y="73"/>
                    <a:pt x="7" y="81"/>
                  </a:cubicBezTo>
                  <a:cubicBezTo>
                    <a:pt x="14" y="90"/>
                    <a:pt x="85" y="57"/>
                    <a:pt x="85" y="5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191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0" name="Freeform 87"/>
            <p:cNvSpPr/>
            <p:nvPr/>
          </p:nvSpPr>
          <p:spPr bwMode="auto">
            <a:xfrm>
              <a:off x="5049" y="2107"/>
              <a:ext cx="42" cy="105"/>
            </a:xfrm>
            <a:custGeom>
              <a:avLst/>
              <a:gdLst>
                <a:gd name="T0" fmla="*/ 7 w 35"/>
                <a:gd name="T1" fmla="*/ 49 h 86"/>
                <a:gd name="T2" fmla="*/ 24 w 35"/>
                <a:gd name="T3" fmla="*/ 86 h 86"/>
                <a:gd name="T4" fmla="*/ 34 w 35"/>
                <a:gd name="T5" fmla="*/ 15 h 86"/>
                <a:gd name="T6" fmla="*/ 34 w 35"/>
                <a:gd name="T7" fmla="*/ 10 h 86"/>
                <a:gd name="T8" fmla="*/ 30 w 35"/>
                <a:gd name="T9" fmla="*/ 8 h 86"/>
                <a:gd name="T10" fmla="*/ 7 w 35"/>
                <a:gd name="T11" fmla="*/ 4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86">
                  <a:moveTo>
                    <a:pt x="7" y="49"/>
                  </a:moveTo>
                  <a:cubicBezTo>
                    <a:pt x="11" y="62"/>
                    <a:pt x="16" y="75"/>
                    <a:pt x="24" y="86"/>
                  </a:cubicBezTo>
                  <a:cubicBezTo>
                    <a:pt x="24" y="62"/>
                    <a:pt x="27" y="38"/>
                    <a:pt x="34" y="15"/>
                  </a:cubicBezTo>
                  <a:cubicBezTo>
                    <a:pt x="35" y="14"/>
                    <a:pt x="35" y="12"/>
                    <a:pt x="34" y="10"/>
                  </a:cubicBezTo>
                  <a:cubicBezTo>
                    <a:pt x="33" y="9"/>
                    <a:pt x="31" y="8"/>
                    <a:pt x="30" y="8"/>
                  </a:cubicBezTo>
                  <a:cubicBezTo>
                    <a:pt x="0" y="0"/>
                    <a:pt x="0" y="26"/>
                    <a:pt x="7" y="49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1" name="Freeform 88"/>
            <p:cNvSpPr/>
            <p:nvPr/>
          </p:nvSpPr>
          <p:spPr bwMode="auto">
            <a:xfrm>
              <a:off x="5060" y="2046"/>
              <a:ext cx="178" cy="208"/>
            </a:xfrm>
            <a:custGeom>
              <a:avLst/>
              <a:gdLst>
                <a:gd name="T0" fmla="*/ 14 w 147"/>
                <a:gd name="T1" fmla="*/ 138 h 172"/>
                <a:gd name="T2" fmla="*/ 32 w 147"/>
                <a:gd name="T3" fmla="*/ 165 h 172"/>
                <a:gd name="T4" fmla="*/ 66 w 147"/>
                <a:gd name="T5" fmla="*/ 163 h 172"/>
                <a:gd name="T6" fmla="*/ 70 w 147"/>
                <a:gd name="T7" fmla="*/ 22 h 172"/>
                <a:gd name="T8" fmla="*/ 14 w 147"/>
                <a:gd name="T9" fmla="*/ 13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72">
                  <a:moveTo>
                    <a:pt x="14" y="138"/>
                  </a:moveTo>
                  <a:cubicBezTo>
                    <a:pt x="17" y="148"/>
                    <a:pt x="22" y="159"/>
                    <a:pt x="32" y="165"/>
                  </a:cubicBezTo>
                  <a:cubicBezTo>
                    <a:pt x="44" y="172"/>
                    <a:pt x="57" y="168"/>
                    <a:pt x="66" y="163"/>
                  </a:cubicBezTo>
                  <a:cubicBezTo>
                    <a:pt x="96" y="145"/>
                    <a:pt x="147" y="46"/>
                    <a:pt x="70" y="22"/>
                  </a:cubicBezTo>
                  <a:cubicBezTo>
                    <a:pt x="0" y="0"/>
                    <a:pt x="1" y="97"/>
                    <a:pt x="14" y="138"/>
                  </a:cubicBezTo>
                  <a:close/>
                </a:path>
              </a:pathLst>
            </a:custGeom>
            <a:solidFill>
              <a:srgbClr val="F8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2" name="Freeform 89"/>
            <p:cNvSpPr/>
            <p:nvPr/>
          </p:nvSpPr>
          <p:spPr bwMode="auto">
            <a:xfrm>
              <a:off x="5151" y="2053"/>
              <a:ext cx="87" cy="168"/>
            </a:xfrm>
            <a:custGeom>
              <a:avLst/>
              <a:gdLst>
                <a:gd name="T0" fmla="*/ 0 w 72"/>
                <a:gd name="T1" fmla="*/ 132 h 139"/>
                <a:gd name="T2" fmla="*/ 23 w 72"/>
                <a:gd name="T3" fmla="*/ 134 h 139"/>
                <a:gd name="T4" fmla="*/ 66 w 72"/>
                <a:gd name="T5" fmla="*/ 50 h 139"/>
                <a:gd name="T6" fmla="*/ 19 w 72"/>
                <a:gd name="T7" fmla="*/ 35 h 139"/>
                <a:gd name="T8" fmla="*/ 21 w 72"/>
                <a:gd name="T9" fmla="*/ 77 h 139"/>
                <a:gd name="T10" fmla="*/ 0 w 72"/>
                <a:gd name="T11" fmla="*/ 1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39">
                  <a:moveTo>
                    <a:pt x="0" y="132"/>
                  </a:moveTo>
                  <a:cubicBezTo>
                    <a:pt x="5" y="139"/>
                    <a:pt x="15" y="137"/>
                    <a:pt x="23" y="134"/>
                  </a:cubicBezTo>
                  <a:cubicBezTo>
                    <a:pt x="53" y="119"/>
                    <a:pt x="72" y="83"/>
                    <a:pt x="66" y="50"/>
                  </a:cubicBezTo>
                  <a:cubicBezTo>
                    <a:pt x="61" y="22"/>
                    <a:pt x="26" y="0"/>
                    <a:pt x="19" y="35"/>
                  </a:cubicBezTo>
                  <a:cubicBezTo>
                    <a:pt x="16" y="47"/>
                    <a:pt x="23" y="64"/>
                    <a:pt x="21" y="77"/>
                  </a:cubicBezTo>
                  <a:cubicBezTo>
                    <a:pt x="18" y="97"/>
                    <a:pt x="8" y="115"/>
                    <a:pt x="0" y="132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3" name="Freeform 90"/>
            <p:cNvSpPr/>
            <p:nvPr/>
          </p:nvSpPr>
          <p:spPr bwMode="auto">
            <a:xfrm>
              <a:off x="4958" y="2008"/>
              <a:ext cx="232" cy="143"/>
            </a:xfrm>
            <a:custGeom>
              <a:avLst/>
              <a:gdLst>
                <a:gd name="T0" fmla="*/ 83 w 191"/>
                <a:gd name="T1" fmla="*/ 17 h 118"/>
                <a:gd name="T2" fmla="*/ 0 w 191"/>
                <a:gd name="T3" fmla="*/ 103 h 118"/>
                <a:gd name="T4" fmla="*/ 93 w 191"/>
                <a:gd name="T5" fmla="*/ 106 h 118"/>
                <a:gd name="T6" fmla="*/ 182 w 191"/>
                <a:gd name="T7" fmla="*/ 47 h 118"/>
                <a:gd name="T8" fmla="*/ 83 w 191"/>
                <a:gd name="T9" fmla="*/ 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8">
                  <a:moveTo>
                    <a:pt x="83" y="17"/>
                  </a:moveTo>
                  <a:cubicBezTo>
                    <a:pt x="48" y="36"/>
                    <a:pt x="33" y="79"/>
                    <a:pt x="0" y="103"/>
                  </a:cubicBezTo>
                  <a:cubicBezTo>
                    <a:pt x="29" y="117"/>
                    <a:pt x="64" y="118"/>
                    <a:pt x="93" y="106"/>
                  </a:cubicBezTo>
                  <a:cubicBezTo>
                    <a:pt x="122" y="94"/>
                    <a:pt x="191" y="87"/>
                    <a:pt x="182" y="47"/>
                  </a:cubicBezTo>
                  <a:cubicBezTo>
                    <a:pt x="173" y="6"/>
                    <a:pt x="114" y="0"/>
                    <a:pt x="83" y="17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4" name="Freeform 91"/>
            <p:cNvSpPr/>
            <p:nvPr/>
          </p:nvSpPr>
          <p:spPr bwMode="auto">
            <a:xfrm>
              <a:off x="4934" y="2255"/>
              <a:ext cx="315" cy="540"/>
            </a:xfrm>
            <a:custGeom>
              <a:avLst/>
              <a:gdLst>
                <a:gd name="T0" fmla="*/ 240 w 260"/>
                <a:gd name="T1" fmla="*/ 66 h 445"/>
                <a:gd name="T2" fmla="*/ 257 w 260"/>
                <a:gd name="T3" fmla="*/ 178 h 445"/>
                <a:gd name="T4" fmla="*/ 230 w 260"/>
                <a:gd name="T5" fmla="*/ 445 h 445"/>
                <a:gd name="T6" fmla="*/ 11 w 260"/>
                <a:gd name="T7" fmla="*/ 414 h 445"/>
                <a:gd name="T8" fmla="*/ 13 w 260"/>
                <a:gd name="T9" fmla="*/ 211 h 445"/>
                <a:gd name="T10" fmla="*/ 37 w 260"/>
                <a:gd name="T11" fmla="*/ 74 h 445"/>
                <a:gd name="T12" fmla="*/ 130 w 260"/>
                <a:gd name="T13" fmla="*/ 1 h 445"/>
                <a:gd name="T14" fmla="*/ 240 w 260"/>
                <a:gd name="T15" fmla="*/ 6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445">
                  <a:moveTo>
                    <a:pt x="240" y="66"/>
                  </a:moveTo>
                  <a:cubicBezTo>
                    <a:pt x="260" y="101"/>
                    <a:pt x="260" y="140"/>
                    <a:pt x="257" y="178"/>
                  </a:cubicBezTo>
                  <a:cubicBezTo>
                    <a:pt x="251" y="264"/>
                    <a:pt x="259" y="363"/>
                    <a:pt x="230" y="445"/>
                  </a:cubicBezTo>
                  <a:cubicBezTo>
                    <a:pt x="174" y="445"/>
                    <a:pt x="67" y="420"/>
                    <a:pt x="11" y="414"/>
                  </a:cubicBezTo>
                  <a:cubicBezTo>
                    <a:pt x="0" y="339"/>
                    <a:pt x="7" y="296"/>
                    <a:pt x="13" y="211"/>
                  </a:cubicBezTo>
                  <a:cubicBezTo>
                    <a:pt x="16" y="170"/>
                    <a:pt x="22" y="114"/>
                    <a:pt x="37" y="74"/>
                  </a:cubicBezTo>
                  <a:cubicBezTo>
                    <a:pt x="49" y="42"/>
                    <a:pt x="81" y="0"/>
                    <a:pt x="130" y="1"/>
                  </a:cubicBezTo>
                  <a:cubicBezTo>
                    <a:pt x="175" y="3"/>
                    <a:pt x="222" y="34"/>
                    <a:pt x="240" y="66"/>
                  </a:cubicBez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7" name="Freeform 92"/>
            <p:cNvSpPr/>
            <p:nvPr/>
          </p:nvSpPr>
          <p:spPr bwMode="auto">
            <a:xfrm>
              <a:off x="5088" y="2215"/>
              <a:ext cx="47" cy="66"/>
            </a:xfrm>
            <a:custGeom>
              <a:avLst/>
              <a:gdLst>
                <a:gd name="T0" fmla="*/ 22 w 39"/>
                <a:gd name="T1" fmla="*/ 52 h 54"/>
                <a:gd name="T2" fmla="*/ 5 w 39"/>
                <a:gd name="T3" fmla="*/ 47 h 54"/>
                <a:gd name="T4" fmla="*/ 2 w 39"/>
                <a:gd name="T5" fmla="*/ 33 h 54"/>
                <a:gd name="T6" fmla="*/ 9 w 39"/>
                <a:gd name="T7" fmla="*/ 0 h 54"/>
                <a:gd name="T8" fmla="*/ 39 w 39"/>
                <a:gd name="T9" fmla="*/ 7 h 54"/>
                <a:gd name="T10" fmla="*/ 33 w 39"/>
                <a:gd name="T11" fmla="*/ 38 h 54"/>
                <a:gd name="T12" fmla="*/ 22 w 39"/>
                <a:gd name="T13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54">
                  <a:moveTo>
                    <a:pt x="22" y="52"/>
                  </a:moveTo>
                  <a:cubicBezTo>
                    <a:pt x="17" y="54"/>
                    <a:pt x="11" y="53"/>
                    <a:pt x="5" y="47"/>
                  </a:cubicBezTo>
                  <a:cubicBezTo>
                    <a:pt x="0" y="42"/>
                    <a:pt x="1" y="40"/>
                    <a:pt x="2" y="33"/>
                  </a:cubicBezTo>
                  <a:cubicBezTo>
                    <a:pt x="4" y="22"/>
                    <a:pt x="7" y="11"/>
                    <a:pt x="9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3" y="36"/>
                    <a:pt x="33" y="38"/>
                  </a:cubicBezTo>
                  <a:cubicBezTo>
                    <a:pt x="31" y="44"/>
                    <a:pt x="27" y="49"/>
                    <a:pt x="22" y="52"/>
                  </a:cubicBezTo>
                  <a:close/>
                </a:path>
              </a:pathLst>
            </a:custGeom>
            <a:solidFill>
              <a:srgbClr val="F8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28" name="Freeform 93"/>
            <p:cNvSpPr/>
            <p:nvPr/>
          </p:nvSpPr>
          <p:spPr bwMode="auto">
            <a:xfrm>
              <a:off x="4671" y="2344"/>
              <a:ext cx="79" cy="53"/>
            </a:xfrm>
            <a:custGeom>
              <a:avLst/>
              <a:gdLst>
                <a:gd name="T0" fmla="*/ 79 w 79"/>
                <a:gd name="T1" fmla="*/ 28 h 53"/>
                <a:gd name="T2" fmla="*/ 50 w 79"/>
                <a:gd name="T3" fmla="*/ 0 h 53"/>
                <a:gd name="T4" fmla="*/ 5 w 79"/>
                <a:gd name="T5" fmla="*/ 1 h 53"/>
                <a:gd name="T6" fmla="*/ 0 w 79"/>
                <a:gd name="T7" fmla="*/ 24 h 53"/>
                <a:gd name="T8" fmla="*/ 68 w 79"/>
                <a:gd name="T9" fmla="*/ 53 h 53"/>
                <a:gd name="T10" fmla="*/ 79 w 79"/>
                <a:gd name="T1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3">
                  <a:moveTo>
                    <a:pt x="79" y="28"/>
                  </a:moveTo>
                  <a:lnTo>
                    <a:pt x="50" y="0"/>
                  </a:lnTo>
                  <a:lnTo>
                    <a:pt x="5" y="1"/>
                  </a:lnTo>
                  <a:lnTo>
                    <a:pt x="0" y="24"/>
                  </a:lnTo>
                  <a:lnTo>
                    <a:pt x="68" y="53"/>
                  </a:lnTo>
                  <a:lnTo>
                    <a:pt x="79" y="28"/>
                  </a:lnTo>
                  <a:close/>
                </a:path>
              </a:pathLst>
            </a:custGeom>
            <a:solidFill>
              <a:srgbClr val="F8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35" name="Freeform 94"/>
            <p:cNvSpPr/>
            <p:nvPr/>
          </p:nvSpPr>
          <p:spPr bwMode="auto">
            <a:xfrm>
              <a:off x="4711" y="2258"/>
              <a:ext cx="373" cy="245"/>
            </a:xfrm>
            <a:custGeom>
              <a:avLst/>
              <a:gdLst>
                <a:gd name="T0" fmla="*/ 373 w 373"/>
                <a:gd name="T1" fmla="*/ 29 h 245"/>
                <a:gd name="T2" fmla="*/ 342 w 373"/>
                <a:gd name="T3" fmla="*/ 0 h 245"/>
                <a:gd name="T4" fmla="*/ 167 w 373"/>
                <a:gd name="T5" fmla="*/ 139 h 245"/>
                <a:gd name="T6" fmla="*/ 40 w 373"/>
                <a:gd name="T7" fmla="*/ 96 h 245"/>
                <a:gd name="T8" fmla="*/ 0 w 373"/>
                <a:gd name="T9" fmla="*/ 147 h 245"/>
                <a:gd name="T10" fmla="*/ 168 w 373"/>
                <a:gd name="T11" fmla="*/ 245 h 245"/>
                <a:gd name="T12" fmla="*/ 346 w 373"/>
                <a:gd name="T13" fmla="*/ 131 h 245"/>
                <a:gd name="T14" fmla="*/ 373 w 373"/>
                <a:gd name="T15" fmla="*/ 2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3" h="245">
                  <a:moveTo>
                    <a:pt x="373" y="29"/>
                  </a:moveTo>
                  <a:lnTo>
                    <a:pt x="342" y="0"/>
                  </a:lnTo>
                  <a:lnTo>
                    <a:pt x="167" y="139"/>
                  </a:lnTo>
                  <a:lnTo>
                    <a:pt x="40" y="96"/>
                  </a:lnTo>
                  <a:lnTo>
                    <a:pt x="0" y="147"/>
                  </a:lnTo>
                  <a:lnTo>
                    <a:pt x="168" y="245"/>
                  </a:lnTo>
                  <a:lnTo>
                    <a:pt x="346" y="131"/>
                  </a:lnTo>
                  <a:lnTo>
                    <a:pt x="373" y="29"/>
                  </a:ln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36" name="Freeform 95"/>
            <p:cNvSpPr/>
            <p:nvPr/>
          </p:nvSpPr>
          <p:spPr bwMode="auto">
            <a:xfrm>
              <a:off x="2841" y="3392"/>
              <a:ext cx="87" cy="49"/>
            </a:xfrm>
            <a:custGeom>
              <a:avLst/>
              <a:gdLst>
                <a:gd name="T0" fmla="*/ 40 w 87"/>
                <a:gd name="T1" fmla="*/ 0 h 49"/>
                <a:gd name="T2" fmla="*/ 87 w 87"/>
                <a:gd name="T3" fmla="*/ 27 h 49"/>
                <a:gd name="T4" fmla="*/ 83 w 87"/>
                <a:gd name="T5" fmla="*/ 49 h 49"/>
                <a:gd name="T6" fmla="*/ 0 w 87"/>
                <a:gd name="T7" fmla="*/ 37 h 49"/>
                <a:gd name="T8" fmla="*/ 5 w 87"/>
                <a:gd name="T9" fmla="*/ 5 h 49"/>
                <a:gd name="T10" fmla="*/ 40 w 87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49">
                  <a:moveTo>
                    <a:pt x="40" y="0"/>
                  </a:moveTo>
                  <a:lnTo>
                    <a:pt x="87" y="27"/>
                  </a:lnTo>
                  <a:lnTo>
                    <a:pt x="83" y="49"/>
                  </a:lnTo>
                  <a:lnTo>
                    <a:pt x="0" y="37"/>
                  </a:lnTo>
                  <a:lnTo>
                    <a:pt x="5" y="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37" name="Freeform 96"/>
            <p:cNvSpPr/>
            <p:nvPr/>
          </p:nvSpPr>
          <p:spPr bwMode="auto">
            <a:xfrm>
              <a:off x="2631" y="3417"/>
              <a:ext cx="83" cy="60"/>
            </a:xfrm>
            <a:custGeom>
              <a:avLst/>
              <a:gdLst>
                <a:gd name="T0" fmla="*/ 40 w 83"/>
                <a:gd name="T1" fmla="*/ 0 h 60"/>
                <a:gd name="T2" fmla="*/ 8 w 83"/>
                <a:gd name="T3" fmla="*/ 0 h 60"/>
                <a:gd name="T4" fmla="*/ 0 w 83"/>
                <a:gd name="T5" fmla="*/ 26 h 60"/>
                <a:gd name="T6" fmla="*/ 0 w 83"/>
                <a:gd name="T7" fmla="*/ 28 h 60"/>
                <a:gd name="T8" fmla="*/ 0 w 83"/>
                <a:gd name="T9" fmla="*/ 28 h 60"/>
                <a:gd name="T10" fmla="*/ 55 w 83"/>
                <a:gd name="T11" fmla="*/ 58 h 60"/>
                <a:gd name="T12" fmla="*/ 80 w 83"/>
                <a:gd name="T13" fmla="*/ 60 h 60"/>
                <a:gd name="T14" fmla="*/ 83 w 83"/>
                <a:gd name="T15" fmla="*/ 31 h 60"/>
                <a:gd name="T16" fmla="*/ 76 w 83"/>
                <a:gd name="T17" fmla="*/ 26 h 60"/>
                <a:gd name="T18" fmla="*/ 40 w 83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60">
                  <a:moveTo>
                    <a:pt x="40" y="0"/>
                  </a:moveTo>
                  <a:lnTo>
                    <a:pt x="8" y="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5" y="58"/>
                  </a:lnTo>
                  <a:lnTo>
                    <a:pt x="80" y="60"/>
                  </a:lnTo>
                  <a:lnTo>
                    <a:pt x="83" y="31"/>
                  </a:lnTo>
                  <a:lnTo>
                    <a:pt x="76" y="2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39" name="Freeform 97"/>
            <p:cNvSpPr/>
            <p:nvPr/>
          </p:nvSpPr>
          <p:spPr bwMode="auto">
            <a:xfrm>
              <a:off x="2544" y="2828"/>
              <a:ext cx="246" cy="597"/>
            </a:xfrm>
            <a:custGeom>
              <a:avLst/>
              <a:gdLst>
                <a:gd name="T0" fmla="*/ 187 w 203"/>
                <a:gd name="T1" fmla="*/ 60 h 492"/>
                <a:gd name="T2" fmla="*/ 203 w 203"/>
                <a:gd name="T3" fmla="*/ 213 h 492"/>
                <a:gd name="T4" fmla="*/ 120 w 203"/>
                <a:gd name="T5" fmla="*/ 492 h 492"/>
                <a:gd name="T6" fmla="*/ 72 w 203"/>
                <a:gd name="T7" fmla="*/ 482 h 492"/>
                <a:gd name="T8" fmla="*/ 101 w 203"/>
                <a:gd name="T9" fmla="*/ 204 h 492"/>
                <a:gd name="T10" fmla="*/ 29 w 203"/>
                <a:gd name="T11" fmla="*/ 0 h 492"/>
                <a:gd name="T12" fmla="*/ 187 w 203"/>
                <a:gd name="T13" fmla="*/ 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492">
                  <a:moveTo>
                    <a:pt x="187" y="60"/>
                  </a:moveTo>
                  <a:cubicBezTo>
                    <a:pt x="191" y="60"/>
                    <a:pt x="203" y="213"/>
                    <a:pt x="203" y="213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72" y="482"/>
                    <a:pt x="72" y="482"/>
                    <a:pt x="72" y="482"/>
                  </a:cubicBezTo>
                  <a:cubicBezTo>
                    <a:pt x="101" y="204"/>
                    <a:pt x="101" y="204"/>
                    <a:pt x="101" y="204"/>
                  </a:cubicBezTo>
                  <a:cubicBezTo>
                    <a:pt x="101" y="204"/>
                    <a:pt x="0" y="87"/>
                    <a:pt x="29" y="0"/>
                  </a:cubicBezTo>
                  <a:cubicBezTo>
                    <a:pt x="73" y="22"/>
                    <a:pt x="187" y="60"/>
                    <a:pt x="187" y="60"/>
                  </a:cubicBez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1" name="Freeform 98"/>
            <p:cNvSpPr/>
            <p:nvPr/>
          </p:nvSpPr>
          <p:spPr bwMode="auto">
            <a:xfrm>
              <a:off x="2759" y="2903"/>
              <a:ext cx="169" cy="495"/>
            </a:xfrm>
            <a:custGeom>
              <a:avLst/>
              <a:gdLst>
                <a:gd name="T0" fmla="*/ 130 w 139"/>
                <a:gd name="T1" fmla="*/ 0 h 408"/>
                <a:gd name="T2" fmla="*/ 139 w 139"/>
                <a:gd name="T3" fmla="*/ 136 h 408"/>
                <a:gd name="T4" fmla="*/ 113 w 139"/>
                <a:gd name="T5" fmla="*/ 408 h 408"/>
                <a:gd name="T6" fmla="*/ 63 w 139"/>
                <a:gd name="T7" fmla="*/ 406 h 408"/>
                <a:gd name="T8" fmla="*/ 47 w 139"/>
                <a:gd name="T9" fmla="*/ 143 h 408"/>
                <a:gd name="T10" fmla="*/ 0 w 139"/>
                <a:gd name="T11" fmla="*/ 2 h 408"/>
                <a:gd name="T12" fmla="*/ 130 w 139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408">
                  <a:moveTo>
                    <a:pt x="130" y="0"/>
                  </a:moveTo>
                  <a:cubicBezTo>
                    <a:pt x="139" y="136"/>
                    <a:pt x="139" y="136"/>
                    <a:pt x="139" y="136"/>
                  </a:cubicBezTo>
                  <a:cubicBezTo>
                    <a:pt x="113" y="408"/>
                    <a:pt x="113" y="408"/>
                    <a:pt x="113" y="408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3" y="406"/>
                    <a:pt x="51" y="148"/>
                    <a:pt x="47" y="143"/>
                  </a:cubicBezTo>
                  <a:cubicBezTo>
                    <a:pt x="42" y="138"/>
                    <a:pt x="0" y="2"/>
                    <a:pt x="0" y="2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2" name="Freeform 99"/>
            <p:cNvSpPr/>
            <p:nvPr/>
          </p:nvSpPr>
          <p:spPr bwMode="auto">
            <a:xfrm>
              <a:off x="2550" y="2384"/>
              <a:ext cx="571" cy="596"/>
            </a:xfrm>
            <a:custGeom>
              <a:avLst/>
              <a:gdLst>
                <a:gd name="T0" fmla="*/ 237 w 470"/>
                <a:gd name="T1" fmla="*/ 490 h 491"/>
                <a:gd name="T2" fmla="*/ 35 w 470"/>
                <a:gd name="T3" fmla="*/ 400 h 491"/>
                <a:gd name="T4" fmla="*/ 18 w 470"/>
                <a:gd name="T5" fmla="*/ 350 h 491"/>
                <a:gd name="T6" fmla="*/ 27 w 470"/>
                <a:gd name="T7" fmla="*/ 322 h 491"/>
                <a:gd name="T8" fmla="*/ 108 w 470"/>
                <a:gd name="T9" fmla="*/ 165 h 491"/>
                <a:gd name="T10" fmla="*/ 193 w 470"/>
                <a:gd name="T11" fmla="*/ 67 h 491"/>
                <a:gd name="T12" fmla="*/ 352 w 470"/>
                <a:gd name="T13" fmla="*/ 0 h 491"/>
                <a:gd name="T14" fmla="*/ 430 w 470"/>
                <a:gd name="T15" fmla="*/ 107 h 491"/>
                <a:gd name="T16" fmla="*/ 342 w 470"/>
                <a:gd name="T17" fmla="*/ 253 h 491"/>
                <a:gd name="T18" fmla="*/ 329 w 470"/>
                <a:gd name="T19" fmla="*/ 400 h 491"/>
                <a:gd name="T20" fmla="*/ 337 w 470"/>
                <a:gd name="T21" fmla="*/ 453 h 491"/>
                <a:gd name="T22" fmla="*/ 237 w 470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1">
                  <a:moveTo>
                    <a:pt x="237" y="490"/>
                  </a:moveTo>
                  <a:cubicBezTo>
                    <a:pt x="80" y="487"/>
                    <a:pt x="69" y="408"/>
                    <a:pt x="35" y="400"/>
                  </a:cubicBezTo>
                  <a:cubicBezTo>
                    <a:pt x="0" y="391"/>
                    <a:pt x="18" y="350"/>
                    <a:pt x="18" y="350"/>
                  </a:cubicBezTo>
                  <a:cubicBezTo>
                    <a:pt x="18" y="350"/>
                    <a:pt x="25" y="332"/>
                    <a:pt x="27" y="322"/>
                  </a:cubicBezTo>
                  <a:cubicBezTo>
                    <a:pt x="48" y="253"/>
                    <a:pt x="108" y="165"/>
                    <a:pt x="108" y="165"/>
                  </a:cubicBezTo>
                  <a:cubicBezTo>
                    <a:pt x="138" y="124"/>
                    <a:pt x="167" y="89"/>
                    <a:pt x="193" y="67"/>
                  </a:cubicBezTo>
                  <a:cubicBezTo>
                    <a:pt x="270" y="3"/>
                    <a:pt x="352" y="0"/>
                    <a:pt x="352" y="0"/>
                  </a:cubicBezTo>
                  <a:cubicBezTo>
                    <a:pt x="470" y="37"/>
                    <a:pt x="428" y="92"/>
                    <a:pt x="430" y="107"/>
                  </a:cubicBezTo>
                  <a:cubicBezTo>
                    <a:pt x="391" y="142"/>
                    <a:pt x="363" y="196"/>
                    <a:pt x="342" y="253"/>
                  </a:cubicBezTo>
                  <a:cubicBezTo>
                    <a:pt x="332" y="283"/>
                    <a:pt x="321" y="336"/>
                    <a:pt x="329" y="400"/>
                  </a:cubicBezTo>
                  <a:cubicBezTo>
                    <a:pt x="331" y="420"/>
                    <a:pt x="334" y="438"/>
                    <a:pt x="337" y="453"/>
                  </a:cubicBezTo>
                  <a:cubicBezTo>
                    <a:pt x="338" y="473"/>
                    <a:pt x="318" y="491"/>
                    <a:pt x="237" y="490"/>
                  </a:cubicBezTo>
                  <a:close/>
                </a:path>
              </a:pathLst>
            </a:custGeom>
            <a:solidFill>
              <a:srgbClr val="546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3" name="Freeform 100"/>
            <p:cNvSpPr/>
            <p:nvPr/>
          </p:nvSpPr>
          <p:spPr bwMode="auto">
            <a:xfrm>
              <a:off x="2699" y="2382"/>
              <a:ext cx="355" cy="614"/>
            </a:xfrm>
            <a:custGeom>
              <a:avLst/>
              <a:gdLst>
                <a:gd name="T0" fmla="*/ 229 w 292"/>
                <a:gd name="T1" fmla="*/ 14 h 506"/>
                <a:gd name="T2" fmla="*/ 272 w 292"/>
                <a:gd name="T3" fmla="*/ 25 h 506"/>
                <a:gd name="T4" fmla="*/ 182 w 292"/>
                <a:gd name="T5" fmla="*/ 486 h 506"/>
                <a:gd name="T6" fmla="*/ 0 w 292"/>
                <a:gd name="T7" fmla="*/ 469 h 506"/>
                <a:gd name="T8" fmla="*/ 229 w 292"/>
                <a:gd name="T9" fmla="*/ 1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506">
                  <a:moveTo>
                    <a:pt x="229" y="14"/>
                  </a:moveTo>
                  <a:cubicBezTo>
                    <a:pt x="229" y="14"/>
                    <a:pt x="256" y="0"/>
                    <a:pt x="272" y="25"/>
                  </a:cubicBezTo>
                  <a:cubicBezTo>
                    <a:pt x="292" y="55"/>
                    <a:pt x="180" y="192"/>
                    <a:pt x="182" y="486"/>
                  </a:cubicBezTo>
                  <a:cubicBezTo>
                    <a:pt x="153" y="492"/>
                    <a:pt x="78" y="506"/>
                    <a:pt x="0" y="469"/>
                  </a:cubicBezTo>
                  <a:cubicBezTo>
                    <a:pt x="17" y="382"/>
                    <a:pt x="94" y="119"/>
                    <a:pt x="2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4" name="Freeform 101"/>
            <p:cNvSpPr/>
            <p:nvPr/>
          </p:nvSpPr>
          <p:spPr bwMode="auto">
            <a:xfrm>
              <a:off x="3017" y="2262"/>
              <a:ext cx="99" cy="199"/>
            </a:xfrm>
            <a:custGeom>
              <a:avLst/>
              <a:gdLst>
                <a:gd name="T0" fmla="*/ 25 w 81"/>
                <a:gd name="T1" fmla="*/ 20 h 164"/>
                <a:gd name="T2" fmla="*/ 45 w 81"/>
                <a:gd name="T3" fmla="*/ 70 h 164"/>
                <a:gd name="T4" fmla="*/ 35 w 81"/>
                <a:gd name="T5" fmla="*/ 93 h 164"/>
                <a:gd name="T6" fmla="*/ 13 w 81"/>
                <a:gd name="T7" fmla="*/ 144 h 164"/>
                <a:gd name="T8" fmla="*/ 45 w 81"/>
                <a:gd name="T9" fmla="*/ 163 h 164"/>
                <a:gd name="T10" fmla="*/ 49 w 81"/>
                <a:gd name="T11" fmla="*/ 164 h 164"/>
                <a:gd name="T12" fmla="*/ 54 w 81"/>
                <a:gd name="T13" fmla="*/ 158 h 164"/>
                <a:gd name="T14" fmla="*/ 53 w 81"/>
                <a:gd name="T15" fmla="*/ 151 h 164"/>
                <a:gd name="T16" fmla="*/ 75 w 81"/>
                <a:gd name="T17" fmla="*/ 74 h 164"/>
                <a:gd name="T18" fmla="*/ 64 w 81"/>
                <a:gd name="T19" fmla="*/ 1 h 164"/>
                <a:gd name="T20" fmla="*/ 34 w 81"/>
                <a:gd name="T21" fmla="*/ 11 h 164"/>
                <a:gd name="T22" fmla="*/ 25 w 81"/>
                <a:gd name="T23" fmla="*/ 2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64">
                  <a:moveTo>
                    <a:pt x="25" y="20"/>
                  </a:moveTo>
                  <a:cubicBezTo>
                    <a:pt x="38" y="31"/>
                    <a:pt x="50" y="53"/>
                    <a:pt x="45" y="70"/>
                  </a:cubicBezTo>
                  <a:cubicBezTo>
                    <a:pt x="43" y="78"/>
                    <a:pt x="37" y="84"/>
                    <a:pt x="35" y="93"/>
                  </a:cubicBezTo>
                  <a:cubicBezTo>
                    <a:pt x="31" y="111"/>
                    <a:pt x="0" y="124"/>
                    <a:pt x="13" y="144"/>
                  </a:cubicBezTo>
                  <a:cubicBezTo>
                    <a:pt x="20" y="155"/>
                    <a:pt x="33" y="159"/>
                    <a:pt x="45" y="163"/>
                  </a:cubicBezTo>
                  <a:cubicBezTo>
                    <a:pt x="46" y="164"/>
                    <a:pt x="48" y="164"/>
                    <a:pt x="49" y="164"/>
                  </a:cubicBezTo>
                  <a:cubicBezTo>
                    <a:pt x="52" y="163"/>
                    <a:pt x="53" y="161"/>
                    <a:pt x="54" y="158"/>
                  </a:cubicBezTo>
                  <a:cubicBezTo>
                    <a:pt x="54" y="156"/>
                    <a:pt x="54" y="153"/>
                    <a:pt x="53" y="151"/>
                  </a:cubicBezTo>
                  <a:cubicBezTo>
                    <a:pt x="51" y="125"/>
                    <a:pt x="68" y="99"/>
                    <a:pt x="75" y="74"/>
                  </a:cubicBezTo>
                  <a:cubicBezTo>
                    <a:pt x="81" y="50"/>
                    <a:pt x="81" y="22"/>
                    <a:pt x="64" y="1"/>
                  </a:cubicBezTo>
                  <a:cubicBezTo>
                    <a:pt x="50" y="3"/>
                    <a:pt x="44" y="0"/>
                    <a:pt x="34" y="11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5" name="Freeform 102"/>
            <p:cNvSpPr/>
            <p:nvPr/>
          </p:nvSpPr>
          <p:spPr bwMode="auto">
            <a:xfrm>
              <a:off x="2937" y="2238"/>
              <a:ext cx="167" cy="176"/>
            </a:xfrm>
            <a:custGeom>
              <a:avLst/>
              <a:gdLst>
                <a:gd name="T0" fmla="*/ 60 w 137"/>
                <a:gd name="T1" fmla="*/ 143 h 145"/>
                <a:gd name="T2" fmla="*/ 105 w 137"/>
                <a:gd name="T3" fmla="*/ 122 h 145"/>
                <a:gd name="T4" fmla="*/ 125 w 137"/>
                <a:gd name="T5" fmla="*/ 75 h 145"/>
                <a:gd name="T6" fmla="*/ 32 w 137"/>
                <a:gd name="T7" fmla="*/ 34 h 145"/>
                <a:gd name="T8" fmla="*/ 60 w 137"/>
                <a:gd name="T9" fmla="*/ 14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45">
                  <a:moveTo>
                    <a:pt x="60" y="143"/>
                  </a:moveTo>
                  <a:cubicBezTo>
                    <a:pt x="77" y="145"/>
                    <a:pt x="94" y="135"/>
                    <a:pt x="105" y="122"/>
                  </a:cubicBezTo>
                  <a:cubicBezTo>
                    <a:pt x="116" y="108"/>
                    <a:pt x="122" y="91"/>
                    <a:pt x="125" y="75"/>
                  </a:cubicBezTo>
                  <a:cubicBezTo>
                    <a:pt x="137" y="18"/>
                    <a:pt x="68" y="0"/>
                    <a:pt x="32" y="34"/>
                  </a:cubicBezTo>
                  <a:cubicBezTo>
                    <a:pt x="0" y="64"/>
                    <a:pt x="10" y="139"/>
                    <a:pt x="60" y="143"/>
                  </a:cubicBezTo>
                  <a:close/>
                </a:path>
              </a:pathLst>
            </a:custGeom>
            <a:solidFill>
              <a:srgbClr val="F6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6" name="Freeform 103"/>
            <p:cNvSpPr/>
            <p:nvPr/>
          </p:nvSpPr>
          <p:spPr bwMode="auto">
            <a:xfrm>
              <a:off x="2756" y="2200"/>
              <a:ext cx="336" cy="292"/>
            </a:xfrm>
            <a:custGeom>
              <a:avLst/>
              <a:gdLst>
                <a:gd name="T0" fmla="*/ 123 w 276"/>
                <a:gd name="T1" fmla="*/ 165 h 241"/>
                <a:gd name="T2" fmla="*/ 150 w 276"/>
                <a:gd name="T3" fmla="*/ 157 h 241"/>
                <a:gd name="T4" fmla="*/ 179 w 276"/>
                <a:gd name="T5" fmla="*/ 112 h 241"/>
                <a:gd name="T6" fmla="*/ 213 w 276"/>
                <a:gd name="T7" fmla="*/ 77 h 241"/>
                <a:gd name="T8" fmla="*/ 243 w 276"/>
                <a:gd name="T9" fmla="*/ 80 h 241"/>
                <a:gd name="T10" fmla="*/ 255 w 276"/>
                <a:gd name="T11" fmla="*/ 84 h 241"/>
                <a:gd name="T12" fmla="*/ 271 w 276"/>
                <a:gd name="T13" fmla="*/ 72 h 241"/>
                <a:gd name="T14" fmla="*/ 274 w 276"/>
                <a:gd name="T15" fmla="*/ 46 h 241"/>
                <a:gd name="T16" fmla="*/ 250 w 276"/>
                <a:gd name="T17" fmla="*/ 19 h 241"/>
                <a:gd name="T18" fmla="*/ 134 w 276"/>
                <a:gd name="T19" fmla="*/ 49 h 241"/>
                <a:gd name="T20" fmla="*/ 100 w 276"/>
                <a:gd name="T21" fmla="*/ 108 h 241"/>
                <a:gd name="T22" fmla="*/ 72 w 276"/>
                <a:gd name="T23" fmla="*/ 135 h 241"/>
                <a:gd name="T24" fmla="*/ 1 w 276"/>
                <a:gd name="T25" fmla="*/ 234 h 241"/>
                <a:gd name="T26" fmla="*/ 0 w 276"/>
                <a:gd name="T27" fmla="*/ 238 h 241"/>
                <a:gd name="T28" fmla="*/ 8 w 276"/>
                <a:gd name="T29" fmla="*/ 238 h 241"/>
                <a:gd name="T30" fmla="*/ 52 w 276"/>
                <a:gd name="T31" fmla="*/ 216 h 241"/>
                <a:gd name="T32" fmla="*/ 68 w 276"/>
                <a:gd name="T33" fmla="*/ 206 h 241"/>
                <a:gd name="T34" fmla="*/ 98 w 276"/>
                <a:gd name="T35" fmla="*/ 170 h 241"/>
                <a:gd name="T36" fmla="*/ 123 w 276"/>
                <a:gd name="T37" fmla="*/ 16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6" h="241">
                  <a:moveTo>
                    <a:pt x="123" y="165"/>
                  </a:moveTo>
                  <a:cubicBezTo>
                    <a:pt x="132" y="164"/>
                    <a:pt x="142" y="163"/>
                    <a:pt x="150" y="157"/>
                  </a:cubicBezTo>
                  <a:cubicBezTo>
                    <a:pt x="163" y="148"/>
                    <a:pt x="171" y="126"/>
                    <a:pt x="179" y="112"/>
                  </a:cubicBezTo>
                  <a:cubicBezTo>
                    <a:pt x="188" y="98"/>
                    <a:pt x="197" y="82"/>
                    <a:pt x="213" y="77"/>
                  </a:cubicBezTo>
                  <a:cubicBezTo>
                    <a:pt x="224" y="73"/>
                    <a:pt x="233" y="76"/>
                    <a:pt x="243" y="80"/>
                  </a:cubicBezTo>
                  <a:cubicBezTo>
                    <a:pt x="249" y="82"/>
                    <a:pt x="248" y="85"/>
                    <a:pt x="255" y="84"/>
                  </a:cubicBezTo>
                  <a:cubicBezTo>
                    <a:pt x="261" y="83"/>
                    <a:pt x="268" y="76"/>
                    <a:pt x="271" y="72"/>
                  </a:cubicBezTo>
                  <a:cubicBezTo>
                    <a:pt x="276" y="64"/>
                    <a:pt x="276" y="55"/>
                    <a:pt x="274" y="46"/>
                  </a:cubicBezTo>
                  <a:cubicBezTo>
                    <a:pt x="270" y="33"/>
                    <a:pt x="262" y="24"/>
                    <a:pt x="250" y="19"/>
                  </a:cubicBezTo>
                  <a:cubicBezTo>
                    <a:pt x="207" y="0"/>
                    <a:pt x="164" y="12"/>
                    <a:pt x="134" y="49"/>
                  </a:cubicBezTo>
                  <a:cubicBezTo>
                    <a:pt x="120" y="67"/>
                    <a:pt x="115" y="91"/>
                    <a:pt x="100" y="108"/>
                  </a:cubicBezTo>
                  <a:cubicBezTo>
                    <a:pt x="91" y="118"/>
                    <a:pt x="80" y="123"/>
                    <a:pt x="72" y="135"/>
                  </a:cubicBezTo>
                  <a:cubicBezTo>
                    <a:pt x="50" y="164"/>
                    <a:pt x="14" y="199"/>
                    <a:pt x="1" y="234"/>
                  </a:cubicBezTo>
                  <a:cubicBezTo>
                    <a:pt x="0" y="235"/>
                    <a:pt x="0" y="237"/>
                    <a:pt x="0" y="238"/>
                  </a:cubicBezTo>
                  <a:cubicBezTo>
                    <a:pt x="1" y="241"/>
                    <a:pt x="5" y="240"/>
                    <a:pt x="8" y="238"/>
                  </a:cubicBezTo>
                  <a:cubicBezTo>
                    <a:pt x="22" y="231"/>
                    <a:pt x="37" y="224"/>
                    <a:pt x="52" y="216"/>
                  </a:cubicBezTo>
                  <a:cubicBezTo>
                    <a:pt x="58" y="214"/>
                    <a:pt x="63" y="211"/>
                    <a:pt x="68" y="206"/>
                  </a:cubicBezTo>
                  <a:cubicBezTo>
                    <a:pt x="80" y="195"/>
                    <a:pt x="84" y="177"/>
                    <a:pt x="98" y="170"/>
                  </a:cubicBezTo>
                  <a:cubicBezTo>
                    <a:pt x="106" y="166"/>
                    <a:pt x="115" y="165"/>
                    <a:pt x="123" y="165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7" name="Freeform 104"/>
            <p:cNvSpPr/>
            <p:nvPr/>
          </p:nvSpPr>
          <p:spPr bwMode="auto">
            <a:xfrm>
              <a:off x="2652" y="2265"/>
              <a:ext cx="280" cy="225"/>
            </a:xfrm>
            <a:custGeom>
              <a:avLst/>
              <a:gdLst>
                <a:gd name="T0" fmla="*/ 181 w 280"/>
                <a:gd name="T1" fmla="*/ 225 h 225"/>
                <a:gd name="T2" fmla="*/ 38 w 280"/>
                <a:gd name="T3" fmla="*/ 191 h 225"/>
                <a:gd name="T4" fmla="*/ 0 w 280"/>
                <a:gd name="T5" fmla="*/ 0 h 225"/>
                <a:gd name="T6" fmla="*/ 47 w 280"/>
                <a:gd name="T7" fmla="*/ 5 h 225"/>
                <a:gd name="T8" fmla="*/ 84 w 280"/>
                <a:gd name="T9" fmla="*/ 129 h 225"/>
                <a:gd name="T10" fmla="*/ 269 w 280"/>
                <a:gd name="T11" fmla="*/ 134 h 225"/>
                <a:gd name="T12" fmla="*/ 280 w 280"/>
                <a:gd name="T13" fmla="*/ 148 h 225"/>
                <a:gd name="T14" fmla="*/ 181 w 280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25">
                  <a:moveTo>
                    <a:pt x="181" y="225"/>
                  </a:moveTo>
                  <a:lnTo>
                    <a:pt x="38" y="191"/>
                  </a:lnTo>
                  <a:lnTo>
                    <a:pt x="0" y="0"/>
                  </a:lnTo>
                  <a:lnTo>
                    <a:pt x="47" y="5"/>
                  </a:lnTo>
                  <a:lnTo>
                    <a:pt x="84" y="129"/>
                  </a:lnTo>
                  <a:lnTo>
                    <a:pt x="269" y="134"/>
                  </a:lnTo>
                  <a:lnTo>
                    <a:pt x="280" y="148"/>
                  </a:lnTo>
                  <a:lnTo>
                    <a:pt x="181" y="225"/>
                  </a:lnTo>
                  <a:close/>
                </a:path>
              </a:pathLst>
            </a:custGeom>
            <a:solidFill>
              <a:srgbClr val="546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8" name="Freeform 105"/>
            <p:cNvSpPr/>
            <p:nvPr/>
          </p:nvSpPr>
          <p:spPr bwMode="auto">
            <a:xfrm>
              <a:off x="2670" y="2174"/>
              <a:ext cx="43" cy="77"/>
            </a:xfrm>
            <a:custGeom>
              <a:avLst/>
              <a:gdLst>
                <a:gd name="T0" fmla="*/ 35 w 35"/>
                <a:gd name="T1" fmla="*/ 63 h 63"/>
                <a:gd name="T2" fmla="*/ 31 w 35"/>
                <a:gd name="T3" fmla="*/ 22 h 63"/>
                <a:gd name="T4" fmla="*/ 2 w 35"/>
                <a:gd name="T5" fmla="*/ 0 h 63"/>
                <a:gd name="T6" fmla="*/ 0 w 35"/>
                <a:gd name="T7" fmla="*/ 12 h 63"/>
                <a:gd name="T8" fmla="*/ 11 w 35"/>
                <a:gd name="T9" fmla="*/ 22 h 63"/>
                <a:gd name="T10" fmla="*/ 20 w 35"/>
                <a:gd name="T11" fmla="*/ 40 h 63"/>
                <a:gd name="T12" fmla="*/ 14 w 35"/>
                <a:gd name="T13" fmla="*/ 61 h 63"/>
                <a:gd name="T14" fmla="*/ 35 w 35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3">
                  <a:moveTo>
                    <a:pt x="35" y="63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3" y="34"/>
                    <a:pt x="20" y="40"/>
                  </a:cubicBezTo>
                  <a:cubicBezTo>
                    <a:pt x="20" y="47"/>
                    <a:pt x="14" y="61"/>
                    <a:pt x="14" y="61"/>
                  </a:cubicBezTo>
                  <a:lnTo>
                    <a:pt x="35" y="63"/>
                  </a:lnTo>
                  <a:close/>
                </a:path>
              </a:pathLst>
            </a:custGeom>
            <a:solidFill>
              <a:srgbClr val="F7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49" name="Freeform 106"/>
            <p:cNvSpPr/>
            <p:nvPr/>
          </p:nvSpPr>
          <p:spPr bwMode="auto">
            <a:xfrm>
              <a:off x="3512" y="3377"/>
              <a:ext cx="97" cy="59"/>
            </a:xfrm>
            <a:custGeom>
              <a:avLst/>
              <a:gdLst>
                <a:gd name="T0" fmla="*/ 35 w 80"/>
                <a:gd name="T1" fmla="*/ 0 h 49"/>
                <a:gd name="T2" fmla="*/ 68 w 80"/>
                <a:gd name="T3" fmla="*/ 22 h 49"/>
                <a:gd name="T4" fmla="*/ 80 w 80"/>
                <a:gd name="T5" fmla="*/ 39 h 49"/>
                <a:gd name="T6" fmla="*/ 61 w 80"/>
                <a:gd name="T7" fmla="*/ 47 h 49"/>
                <a:gd name="T8" fmla="*/ 1 w 80"/>
                <a:gd name="T9" fmla="*/ 43 h 49"/>
                <a:gd name="T10" fmla="*/ 0 w 80"/>
                <a:gd name="T11" fmla="*/ 12 h 49"/>
                <a:gd name="T12" fmla="*/ 35 w 80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9">
                  <a:moveTo>
                    <a:pt x="35" y="0"/>
                  </a:moveTo>
                  <a:cubicBezTo>
                    <a:pt x="68" y="22"/>
                    <a:pt x="68" y="22"/>
                    <a:pt x="68" y="22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68" y="45"/>
                    <a:pt x="61" y="47"/>
                  </a:cubicBezTo>
                  <a:cubicBezTo>
                    <a:pt x="55" y="49"/>
                    <a:pt x="1" y="43"/>
                    <a:pt x="1" y="43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1D2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0" name="Freeform 107"/>
            <p:cNvSpPr/>
            <p:nvPr/>
          </p:nvSpPr>
          <p:spPr bwMode="auto">
            <a:xfrm>
              <a:off x="3287" y="3397"/>
              <a:ext cx="98" cy="63"/>
            </a:xfrm>
            <a:custGeom>
              <a:avLst/>
              <a:gdLst>
                <a:gd name="T0" fmla="*/ 51 w 81"/>
                <a:gd name="T1" fmla="*/ 7 h 52"/>
                <a:gd name="T2" fmla="*/ 67 w 81"/>
                <a:gd name="T3" fmla="*/ 26 h 52"/>
                <a:gd name="T4" fmla="*/ 74 w 81"/>
                <a:gd name="T5" fmla="*/ 51 h 52"/>
                <a:gd name="T6" fmla="*/ 28 w 81"/>
                <a:gd name="T7" fmla="*/ 48 h 52"/>
                <a:gd name="T8" fmla="*/ 3 w 81"/>
                <a:gd name="T9" fmla="*/ 26 h 52"/>
                <a:gd name="T10" fmla="*/ 3 w 81"/>
                <a:gd name="T11" fmla="*/ 0 h 52"/>
                <a:gd name="T12" fmla="*/ 51 w 81"/>
                <a:gd name="T13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2">
                  <a:moveTo>
                    <a:pt x="51" y="7"/>
                  </a:move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81" y="51"/>
                    <a:pt x="74" y="51"/>
                  </a:cubicBezTo>
                  <a:cubicBezTo>
                    <a:pt x="67" y="50"/>
                    <a:pt x="30" y="52"/>
                    <a:pt x="28" y="48"/>
                  </a:cubicBezTo>
                  <a:cubicBezTo>
                    <a:pt x="25" y="44"/>
                    <a:pt x="6" y="29"/>
                    <a:pt x="3" y="26"/>
                  </a:cubicBezTo>
                  <a:cubicBezTo>
                    <a:pt x="0" y="23"/>
                    <a:pt x="3" y="0"/>
                    <a:pt x="3" y="0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rgbClr val="1D2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1" name="Freeform 108"/>
            <p:cNvSpPr/>
            <p:nvPr/>
          </p:nvSpPr>
          <p:spPr bwMode="auto">
            <a:xfrm>
              <a:off x="3260" y="2720"/>
              <a:ext cx="204" cy="686"/>
            </a:xfrm>
            <a:custGeom>
              <a:avLst/>
              <a:gdLst>
                <a:gd name="T0" fmla="*/ 168 w 168"/>
                <a:gd name="T1" fmla="*/ 67 h 565"/>
                <a:gd name="T2" fmla="*/ 126 w 168"/>
                <a:gd name="T3" fmla="*/ 322 h 565"/>
                <a:gd name="T4" fmla="*/ 73 w 168"/>
                <a:gd name="T5" fmla="*/ 565 h 565"/>
                <a:gd name="T6" fmla="*/ 25 w 168"/>
                <a:gd name="T7" fmla="*/ 562 h 565"/>
                <a:gd name="T8" fmla="*/ 34 w 168"/>
                <a:gd name="T9" fmla="*/ 306 h 565"/>
                <a:gd name="T10" fmla="*/ 0 w 168"/>
                <a:gd name="T11" fmla="*/ 0 h 565"/>
                <a:gd name="T12" fmla="*/ 168 w 168"/>
                <a:gd name="T13" fmla="*/ 67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565">
                  <a:moveTo>
                    <a:pt x="168" y="67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25" y="562"/>
                    <a:pt x="25" y="562"/>
                    <a:pt x="25" y="562"/>
                  </a:cubicBezTo>
                  <a:cubicBezTo>
                    <a:pt x="34" y="306"/>
                    <a:pt x="34" y="306"/>
                    <a:pt x="34" y="306"/>
                  </a:cubicBezTo>
                  <a:cubicBezTo>
                    <a:pt x="34" y="306"/>
                    <a:pt x="0" y="70"/>
                    <a:pt x="0" y="0"/>
                  </a:cubicBezTo>
                  <a:lnTo>
                    <a:pt x="168" y="67"/>
                  </a:lnTo>
                  <a:close/>
                </a:path>
              </a:pathLst>
            </a:custGeom>
            <a:solidFill>
              <a:srgbClr val="BEC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2" name="Freeform 109"/>
            <p:cNvSpPr/>
            <p:nvPr/>
          </p:nvSpPr>
          <p:spPr bwMode="auto">
            <a:xfrm>
              <a:off x="3432" y="2685"/>
              <a:ext cx="160" cy="706"/>
            </a:xfrm>
            <a:custGeom>
              <a:avLst/>
              <a:gdLst>
                <a:gd name="T0" fmla="*/ 160 w 160"/>
                <a:gd name="T1" fmla="*/ 131 h 706"/>
                <a:gd name="T2" fmla="*/ 137 w 160"/>
                <a:gd name="T3" fmla="*/ 703 h 706"/>
                <a:gd name="T4" fmla="*/ 77 w 160"/>
                <a:gd name="T5" fmla="*/ 706 h 706"/>
                <a:gd name="T6" fmla="*/ 46 w 160"/>
                <a:gd name="T7" fmla="*/ 415 h 706"/>
                <a:gd name="T8" fmla="*/ 0 w 160"/>
                <a:gd name="T9" fmla="*/ 159 h 706"/>
                <a:gd name="T10" fmla="*/ 122 w 160"/>
                <a:gd name="T11" fmla="*/ 0 h 706"/>
                <a:gd name="T12" fmla="*/ 160 w 160"/>
                <a:gd name="T13" fmla="*/ 13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706">
                  <a:moveTo>
                    <a:pt x="160" y="131"/>
                  </a:moveTo>
                  <a:lnTo>
                    <a:pt x="137" y="703"/>
                  </a:lnTo>
                  <a:lnTo>
                    <a:pt x="77" y="706"/>
                  </a:lnTo>
                  <a:lnTo>
                    <a:pt x="46" y="415"/>
                  </a:lnTo>
                  <a:lnTo>
                    <a:pt x="0" y="159"/>
                  </a:lnTo>
                  <a:lnTo>
                    <a:pt x="122" y="0"/>
                  </a:lnTo>
                  <a:lnTo>
                    <a:pt x="160" y="131"/>
                  </a:lnTo>
                  <a:close/>
                </a:path>
              </a:pathLst>
            </a:custGeom>
            <a:solidFill>
              <a:srgbClr val="BEC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3" name="Freeform 110"/>
            <p:cNvSpPr/>
            <p:nvPr/>
          </p:nvSpPr>
          <p:spPr bwMode="auto">
            <a:xfrm>
              <a:off x="3215" y="2218"/>
              <a:ext cx="513" cy="667"/>
            </a:xfrm>
            <a:custGeom>
              <a:avLst/>
              <a:gdLst>
                <a:gd name="T0" fmla="*/ 285 w 422"/>
                <a:gd name="T1" fmla="*/ 245 h 550"/>
                <a:gd name="T2" fmla="*/ 235 w 422"/>
                <a:gd name="T3" fmla="*/ 25 h 550"/>
                <a:gd name="T4" fmla="*/ 85 w 422"/>
                <a:gd name="T5" fmla="*/ 42 h 550"/>
                <a:gd name="T6" fmla="*/ 83 w 422"/>
                <a:gd name="T7" fmla="*/ 43 h 550"/>
                <a:gd name="T8" fmla="*/ 61 w 422"/>
                <a:gd name="T9" fmla="*/ 88 h 550"/>
                <a:gd name="T10" fmla="*/ 45 w 422"/>
                <a:gd name="T11" fmla="*/ 286 h 550"/>
                <a:gd name="T12" fmla="*/ 24 w 422"/>
                <a:gd name="T13" fmla="*/ 548 h 550"/>
                <a:gd name="T14" fmla="*/ 199 w 422"/>
                <a:gd name="T15" fmla="*/ 494 h 550"/>
                <a:gd name="T16" fmla="*/ 364 w 422"/>
                <a:gd name="T17" fmla="*/ 485 h 550"/>
                <a:gd name="T18" fmla="*/ 285 w 422"/>
                <a:gd name="T19" fmla="*/ 245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" h="550">
                  <a:moveTo>
                    <a:pt x="285" y="245"/>
                  </a:moveTo>
                  <a:cubicBezTo>
                    <a:pt x="259" y="120"/>
                    <a:pt x="292" y="60"/>
                    <a:pt x="235" y="25"/>
                  </a:cubicBezTo>
                  <a:cubicBezTo>
                    <a:pt x="235" y="25"/>
                    <a:pt x="144" y="0"/>
                    <a:pt x="85" y="42"/>
                  </a:cubicBezTo>
                  <a:cubicBezTo>
                    <a:pt x="84" y="42"/>
                    <a:pt x="83" y="43"/>
                    <a:pt x="83" y="43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45" y="286"/>
                    <a:pt x="45" y="286"/>
                    <a:pt x="45" y="286"/>
                  </a:cubicBezTo>
                  <a:cubicBezTo>
                    <a:pt x="45" y="286"/>
                    <a:pt x="0" y="546"/>
                    <a:pt x="24" y="548"/>
                  </a:cubicBezTo>
                  <a:cubicBezTo>
                    <a:pt x="51" y="550"/>
                    <a:pt x="176" y="492"/>
                    <a:pt x="199" y="494"/>
                  </a:cubicBezTo>
                  <a:cubicBezTo>
                    <a:pt x="223" y="495"/>
                    <a:pt x="295" y="508"/>
                    <a:pt x="364" y="485"/>
                  </a:cubicBezTo>
                  <a:cubicBezTo>
                    <a:pt x="422" y="465"/>
                    <a:pt x="310" y="371"/>
                    <a:pt x="285" y="245"/>
                  </a:cubicBez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4" name="Freeform 111"/>
            <p:cNvSpPr/>
            <p:nvPr/>
          </p:nvSpPr>
          <p:spPr bwMode="auto">
            <a:xfrm>
              <a:off x="3399" y="2243"/>
              <a:ext cx="97" cy="245"/>
            </a:xfrm>
            <a:custGeom>
              <a:avLst/>
              <a:gdLst>
                <a:gd name="T0" fmla="*/ 24 w 97"/>
                <a:gd name="T1" fmla="*/ 0 h 245"/>
                <a:gd name="T2" fmla="*/ 2 w 97"/>
                <a:gd name="T3" fmla="*/ 2 h 245"/>
                <a:gd name="T4" fmla="*/ 0 w 97"/>
                <a:gd name="T5" fmla="*/ 23 h 245"/>
                <a:gd name="T6" fmla="*/ 79 w 97"/>
                <a:gd name="T7" fmla="*/ 245 h 245"/>
                <a:gd name="T8" fmla="*/ 97 w 97"/>
                <a:gd name="T9" fmla="*/ 150 h 245"/>
                <a:gd name="T10" fmla="*/ 77 w 97"/>
                <a:gd name="T11" fmla="*/ 9 h 245"/>
                <a:gd name="T12" fmla="*/ 24 w 97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45">
                  <a:moveTo>
                    <a:pt x="24" y="0"/>
                  </a:moveTo>
                  <a:lnTo>
                    <a:pt x="2" y="2"/>
                  </a:lnTo>
                  <a:lnTo>
                    <a:pt x="0" y="23"/>
                  </a:lnTo>
                  <a:lnTo>
                    <a:pt x="79" y="245"/>
                  </a:lnTo>
                  <a:lnTo>
                    <a:pt x="97" y="150"/>
                  </a:lnTo>
                  <a:lnTo>
                    <a:pt x="77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5" name="Freeform 112"/>
            <p:cNvSpPr/>
            <p:nvPr/>
          </p:nvSpPr>
          <p:spPr bwMode="auto">
            <a:xfrm>
              <a:off x="3457" y="2575"/>
              <a:ext cx="109" cy="251"/>
            </a:xfrm>
            <a:custGeom>
              <a:avLst/>
              <a:gdLst>
                <a:gd name="T0" fmla="*/ 30 w 109"/>
                <a:gd name="T1" fmla="*/ 0 h 251"/>
                <a:gd name="T2" fmla="*/ 0 w 109"/>
                <a:gd name="T3" fmla="*/ 241 h 251"/>
                <a:gd name="T4" fmla="*/ 66 w 109"/>
                <a:gd name="T5" fmla="*/ 251 h 251"/>
                <a:gd name="T6" fmla="*/ 109 w 109"/>
                <a:gd name="T7" fmla="*/ 247 h 251"/>
                <a:gd name="T8" fmla="*/ 53 w 109"/>
                <a:gd name="T9" fmla="*/ 37 h 251"/>
                <a:gd name="T10" fmla="*/ 30 w 109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51">
                  <a:moveTo>
                    <a:pt x="30" y="0"/>
                  </a:moveTo>
                  <a:lnTo>
                    <a:pt x="0" y="241"/>
                  </a:lnTo>
                  <a:lnTo>
                    <a:pt x="66" y="251"/>
                  </a:lnTo>
                  <a:lnTo>
                    <a:pt x="109" y="247"/>
                  </a:lnTo>
                  <a:lnTo>
                    <a:pt x="53" y="3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6" name="Freeform 113"/>
            <p:cNvSpPr/>
            <p:nvPr/>
          </p:nvSpPr>
          <p:spPr bwMode="auto">
            <a:xfrm>
              <a:off x="3367" y="2094"/>
              <a:ext cx="130" cy="161"/>
            </a:xfrm>
            <a:custGeom>
              <a:avLst/>
              <a:gdLst>
                <a:gd name="T0" fmla="*/ 70 w 107"/>
                <a:gd name="T1" fmla="*/ 131 h 133"/>
                <a:gd name="T2" fmla="*/ 33 w 107"/>
                <a:gd name="T3" fmla="*/ 133 h 133"/>
                <a:gd name="T4" fmla="*/ 31 w 107"/>
                <a:gd name="T5" fmla="*/ 103 h 133"/>
                <a:gd name="T6" fmla="*/ 5 w 107"/>
                <a:gd name="T7" fmla="*/ 87 h 133"/>
                <a:gd name="T8" fmla="*/ 4 w 107"/>
                <a:gd name="T9" fmla="*/ 77 h 133"/>
                <a:gd name="T10" fmla="*/ 5 w 107"/>
                <a:gd name="T11" fmla="*/ 35 h 133"/>
                <a:gd name="T12" fmla="*/ 8 w 107"/>
                <a:gd name="T13" fmla="*/ 21 h 133"/>
                <a:gd name="T14" fmla="*/ 28 w 107"/>
                <a:gd name="T15" fmla="*/ 6 h 133"/>
                <a:gd name="T16" fmla="*/ 90 w 107"/>
                <a:gd name="T17" fmla="*/ 12 h 133"/>
                <a:gd name="T18" fmla="*/ 102 w 107"/>
                <a:gd name="T19" fmla="*/ 24 h 133"/>
                <a:gd name="T20" fmla="*/ 105 w 107"/>
                <a:gd name="T21" fmla="*/ 51 h 133"/>
                <a:gd name="T22" fmla="*/ 102 w 107"/>
                <a:gd name="T23" fmla="*/ 75 h 133"/>
                <a:gd name="T24" fmla="*/ 90 w 107"/>
                <a:gd name="T25" fmla="*/ 100 h 133"/>
                <a:gd name="T26" fmla="*/ 77 w 107"/>
                <a:gd name="T27" fmla="*/ 106 h 133"/>
                <a:gd name="T28" fmla="*/ 70 w 107"/>
                <a:gd name="T29" fmla="*/ 13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33">
                  <a:moveTo>
                    <a:pt x="70" y="131"/>
                  </a:moveTo>
                  <a:cubicBezTo>
                    <a:pt x="58" y="132"/>
                    <a:pt x="45" y="132"/>
                    <a:pt x="33" y="133"/>
                  </a:cubicBezTo>
                  <a:cubicBezTo>
                    <a:pt x="32" y="123"/>
                    <a:pt x="31" y="113"/>
                    <a:pt x="31" y="103"/>
                  </a:cubicBezTo>
                  <a:cubicBezTo>
                    <a:pt x="20" y="101"/>
                    <a:pt x="8" y="98"/>
                    <a:pt x="5" y="87"/>
                  </a:cubicBezTo>
                  <a:cubicBezTo>
                    <a:pt x="4" y="84"/>
                    <a:pt x="4" y="81"/>
                    <a:pt x="4" y="77"/>
                  </a:cubicBezTo>
                  <a:cubicBezTo>
                    <a:pt x="4" y="63"/>
                    <a:pt x="0" y="49"/>
                    <a:pt x="5" y="35"/>
                  </a:cubicBezTo>
                  <a:cubicBezTo>
                    <a:pt x="7" y="31"/>
                    <a:pt x="6" y="25"/>
                    <a:pt x="8" y="21"/>
                  </a:cubicBezTo>
                  <a:cubicBezTo>
                    <a:pt x="11" y="13"/>
                    <a:pt x="19" y="9"/>
                    <a:pt x="28" y="6"/>
                  </a:cubicBezTo>
                  <a:cubicBezTo>
                    <a:pt x="48" y="0"/>
                    <a:pt x="72" y="1"/>
                    <a:pt x="90" y="12"/>
                  </a:cubicBezTo>
                  <a:cubicBezTo>
                    <a:pt x="95" y="15"/>
                    <a:pt x="100" y="19"/>
                    <a:pt x="102" y="24"/>
                  </a:cubicBezTo>
                  <a:cubicBezTo>
                    <a:pt x="107" y="32"/>
                    <a:pt x="106" y="42"/>
                    <a:pt x="105" y="51"/>
                  </a:cubicBezTo>
                  <a:cubicBezTo>
                    <a:pt x="104" y="59"/>
                    <a:pt x="103" y="67"/>
                    <a:pt x="102" y="75"/>
                  </a:cubicBezTo>
                  <a:cubicBezTo>
                    <a:pt x="101" y="85"/>
                    <a:pt x="99" y="95"/>
                    <a:pt x="90" y="100"/>
                  </a:cubicBezTo>
                  <a:cubicBezTo>
                    <a:pt x="86" y="102"/>
                    <a:pt x="81" y="103"/>
                    <a:pt x="77" y="106"/>
                  </a:cubicBezTo>
                  <a:cubicBezTo>
                    <a:pt x="70" y="112"/>
                    <a:pt x="73" y="123"/>
                    <a:pt x="70" y="131"/>
                  </a:cubicBezTo>
                  <a:close/>
                </a:path>
              </a:pathLst>
            </a:custGeom>
            <a:solidFill>
              <a:srgbClr val="F2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7" name="Freeform 114"/>
            <p:cNvSpPr/>
            <p:nvPr/>
          </p:nvSpPr>
          <p:spPr bwMode="auto">
            <a:xfrm>
              <a:off x="3300" y="2008"/>
              <a:ext cx="247" cy="201"/>
            </a:xfrm>
            <a:custGeom>
              <a:avLst/>
              <a:gdLst>
                <a:gd name="T0" fmla="*/ 177 w 203"/>
                <a:gd name="T1" fmla="*/ 20 h 166"/>
                <a:gd name="T2" fmla="*/ 169 w 203"/>
                <a:gd name="T3" fmla="*/ 18 h 166"/>
                <a:gd name="T4" fmla="*/ 143 w 203"/>
                <a:gd name="T5" fmla="*/ 5 h 166"/>
                <a:gd name="T6" fmla="*/ 82 w 203"/>
                <a:gd name="T7" fmla="*/ 12 h 166"/>
                <a:gd name="T8" fmla="*/ 26 w 203"/>
                <a:gd name="T9" fmla="*/ 37 h 166"/>
                <a:gd name="T10" fmla="*/ 11 w 203"/>
                <a:gd name="T11" fmla="*/ 56 h 166"/>
                <a:gd name="T12" fmla="*/ 22 w 203"/>
                <a:gd name="T13" fmla="*/ 133 h 166"/>
                <a:gd name="T14" fmla="*/ 35 w 203"/>
                <a:gd name="T15" fmla="*/ 146 h 166"/>
                <a:gd name="T16" fmla="*/ 69 w 203"/>
                <a:gd name="T17" fmla="*/ 166 h 166"/>
                <a:gd name="T18" fmla="*/ 61 w 203"/>
                <a:gd name="T19" fmla="*/ 114 h 166"/>
                <a:gd name="T20" fmla="*/ 104 w 203"/>
                <a:gd name="T21" fmla="*/ 99 h 166"/>
                <a:gd name="T22" fmla="*/ 152 w 203"/>
                <a:gd name="T23" fmla="*/ 92 h 166"/>
                <a:gd name="T24" fmla="*/ 176 w 203"/>
                <a:gd name="T25" fmla="*/ 87 h 166"/>
                <a:gd name="T26" fmla="*/ 201 w 203"/>
                <a:gd name="T27" fmla="*/ 49 h 166"/>
                <a:gd name="T28" fmla="*/ 194 w 203"/>
                <a:gd name="T29" fmla="*/ 26 h 166"/>
                <a:gd name="T30" fmla="*/ 177 w 203"/>
                <a:gd name="T31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166">
                  <a:moveTo>
                    <a:pt x="177" y="20"/>
                  </a:moveTo>
                  <a:cubicBezTo>
                    <a:pt x="175" y="20"/>
                    <a:pt x="172" y="19"/>
                    <a:pt x="169" y="18"/>
                  </a:cubicBezTo>
                  <a:cubicBezTo>
                    <a:pt x="160" y="15"/>
                    <a:pt x="153" y="8"/>
                    <a:pt x="143" y="5"/>
                  </a:cubicBezTo>
                  <a:cubicBezTo>
                    <a:pt x="124" y="0"/>
                    <a:pt x="100" y="3"/>
                    <a:pt x="82" y="12"/>
                  </a:cubicBezTo>
                  <a:cubicBezTo>
                    <a:pt x="65" y="21"/>
                    <a:pt x="41" y="26"/>
                    <a:pt x="26" y="37"/>
                  </a:cubicBezTo>
                  <a:cubicBezTo>
                    <a:pt x="19" y="42"/>
                    <a:pt x="15" y="49"/>
                    <a:pt x="11" y="56"/>
                  </a:cubicBezTo>
                  <a:cubicBezTo>
                    <a:pt x="0" y="81"/>
                    <a:pt x="4" y="112"/>
                    <a:pt x="22" y="133"/>
                  </a:cubicBezTo>
                  <a:cubicBezTo>
                    <a:pt x="26" y="138"/>
                    <a:pt x="31" y="142"/>
                    <a:pt x="35" y="146"/>
                  </a:cubicBezTo>
                  <a:cubicBezTo>
                    <a:pt x="45" y="154"/>
                    <a:pt x="57" y="164"/>
                    <a:pt x="69" y="166"/>
                  </a:cubicBezTo>
                  <a:cubicBezTo>
                    <a:pt x="68" y="155"/>
                    <a:pt x="54" y="123"/>
                    <a:pt x="61" y="114"/>
                  </a:cubicBezTo>
                  <a:cubicBezTo>
                    <a:pt x="70" y="101"/>
                    <a:pt x="90" y="99"/>
                    <a:pt x="104" y="99"/>
                  </a:cubicBezTo>
                  <a:cubicBezTo>
                    <a:pt x="121" y="100"/>
                    <a:pt x="135" y="93"/>
                    <a:pt x="152" y="92"/>
                  </a:cubicBezTo>
                  <a:cubicBezTo>
                    <a:pt x="160" y="92"/>
                    <a:pt x="170" y="93"/>
                    <a:pt x="176" y="87"/>
                  </a:cubicBezTo>
                  <a:cubicBezTo>
                    <a:pt x="183" y="80"/>
                    <a:pt x="198" y="58"/>
                    <a:pt x="201" y="49"/>
                  </a:cubicBezTo>
                  <a:cubicBezTo>
                    <a:pt x="203" y="41"/>
                    <a:pt x="200" y="31"/>
                    <a:pt x="194" y="26"/>
                  </a:cubicBezTo>
                  <a:cubicBezTo>
                    <a:pt x="189" y="21"/>
                    <a:pt x="183" y="20"/>
                    <a:pt x="177" y="20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8" name="Freeform 115"/>
            <p:cNvSpPr/>
            <p:nvPr/>
          </p:nvSpPr>
          <p:spPr bwMode="auto">
            <a:xfrm>
              <a:off x="3489" y="2245"/>
              <a:ext cx="179" cy="218"/>
            </a:xfrm>
            <a:custGeom>
              <a:avLst/>
              <a:gdLst>
                <a:gd name="T0" fmla="*/ 137 w 148"/>
                <a:gd name="T1" fmla="*/ 101 h 180"/>
                <a:gd name="T2" fmla="*/ 26 w 148"/>
                <a:gd name="T3" fmla="*/ 0 h 180"/>
                <a:gd name="T4" fmla="*/ 0 w 148"/>
                <a:gd name="T5" fmla="*/ 23 h 180"/>
                <a:gd name="T6" fmla="*/ 92 w 148"/>
                <a:gd name="T7" fmla="*/ 176 h 180"/>
                <a:gd name="T8" fmla="*/ 133 w 148"/>
                <a:gd name="T9" fmla="*/ 180 h 180"/>
                <a:gd name="T10" fmla="*/ 148 w 148"/>
                <a:gd name="T11" fmla="*/ 133 h 180"/>
                <a:gd name="T12" fmla="*/ 137 w 148"/>
                <a:gd name="T13" fmla="*/ 10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80">
                  <a:moveTo>
                    <a:pt x="137" y="101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3" y="180"/>
                    <a:pt x="145" y="138"/>
                    <a:pt x="148" y="133"/>
                  </a:cubicBezTo>
                  <a:lnTo>
                    <a:pt x="137" y="101"/>
                  </a:ln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9" name="Freeform 116"/>
            <p:cNvSpPr/>
            <p:nvPr/>
          </p:nvSpPr>
          <p:spPr bwMode="auto">
            <a:xfrm>
              <a:off x="3123" y="2777"/>
              <a:ext cx="255" cy="254"/>
            </a:xfrm>
            <a:custGeom>
              <a:avLst/>
              <a:gdLst>
                <a:gd name="T0" fmla="*/ 174 w 210"/>
                <a:gd name="T1" fmla="*/ 28 h 209"/>
                <a:gd name="T2" fmla="*/ 100 w 210"/>
                <a:gd name="T3" fmla="*/ 1 h 209"/>
                <a:gd name="T4" fmla="*/ 28 w 210"/>
                <a:gd name="T5" fmla="*/ 35 h 209"/>
                <a:gd name="T6" fmla="*/ 1 w 210"/>
                <a:gd name="T7" fmla="*/ 110 h 209"/>
                <a:gd name="T8" fmla="*/ 36 w 210"/>
                <a:gd name="T9" fmla="*/ 181 h 209"/>
                <a:gd name="T10" fmla="*/ 63 w 210"/>
                <a:gd name="T11" fmla="*/ 199 h 209"/>
                <a:gd name="T12" fmla="*/ 110 w 210"/>
                <a:gd name="T13" fmla="*/ 208 h 209"/>
                <a:gd name="T14" fmla="*/ 182 w 210"/>
                <a:gd name="T15" fmla="*/ 174 h 209"/>
                <a:gd name="T16" fmla="*/ 208 w 210"/>
                <a:gd name="T17" fmla="*/ 99 h 209"/>
                <a:gd name="T18" fmla="*/ 174 w 210"/>
                <a:gd name="T19" fmla="*/ 2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09">
                  <a:moveTo>
                    <a:pt x="174" y="28"/>
                  </a:moveTo>
                  <a:cubicBezTo>
                    <a:pt x="153" y="9"/>
                    <a:pt x="128" y="0"/>
                    <a:pt x="100" y="1"/>
                  </a:cubicBezTo>
                  <a:cubicBezTo>
                    <a:pt x="71" y="2"/>
                    <a:pt x="47" y="14"/>
                    <a:pt x="28" y="35"/>
                  </a:cubicBezTo>
                  <a:cubicBezTo>
                    <a:pt x="9" y="57"/>
                    <a:pt x="0" y="82"/>
                    <a:pt x="1" y="110"/>
                  </a:cubicBezTo>
                  <a:cubicBezTo>
                    <a:pt x="3" y="138"/>
                    <a:pt x="14" y="162"/>
                    <a:pt x="36" y="181"/>
                  </a:cubicBezTo>
                  <a:cubicBezTo>
                    <a:pt x="44" y="189"/>
                    <a:pt x="53" y="195"/>
                    <a:pt x="63" y="199"/>
                  </a:cubicBezTo>
                  <a:cubicBezTo>
                    <a:pt x="77" y="206"/>
                    <a:pt x="93" y="209"/>
                    <a:pt x="110" y="208"/>
                  </a:cubicBezTo>
                  <a:cubicBezTo>
                    <a:pt x="138" y="207"/>
                    <a:pt x="162" y="195"/>
                    <a:pt x="182" y="174"/>
                  </a:cubicBezTo>
                  <a:cubicBezTo>
                    <a:pt x="201" y="152"/>
                    <a:pt x="210" y="127"/>
                    <a:pt x="208" y="99"/>
                  </a:cubicBezTo>
                  <a:cubicBezTo>
                    <a:pt x="207" y="71"/>
                    <a:pt x="195" y="47"/>
                    <a:pt x="174" y="28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3147" y="2792"/>
              <a:ext cx="231" cy="239"/>
            </a:xfrm>
            <a:custGeom>
              <a:avLst/>
              <a:gdLst>
                <a:gd name="T0" fmla="*/ 188 w 190"/>
                <a:gd name="T1" fmla="*/ 87 h 197"/>
                <a:gd name="T2" fmla="*/ 154 w 190"/>
                <a:gd name="T3" fmla="*/ 16 h 197"/>
                <a:gd name="T4" fmla="*/ 132 w 190"/>
                <a:gd name="T5" fmla="*/ 0 h 197"/>
                <a:gd name="T6" fmla="*/ 151 w 190"/>
                <a:gd name="T7" fmla="*/ 55 h 197"/>
                <a:gd name="T8" fmla="*/ 125 w 190"/>
                <a:gd name="T9" fmla="*/ 130 h 197"/>
                <a:gd name="T10" fmla="*/ 53 w 190"/>
                <a:gd name="T11" fmla="*/ 164 h 197"/>
                <a:gd name="T12" fmla="*/ 6 w 190"/>
                <a:gd name="T13" fmla="*/ 155 h 197"/>
                <a:gd name="T14" fmla="*/ 0 w 190"/>
                <a:gd name="T15" fmla="*/ 153 h 197"/>
                <a:gd name="T16" fmla="*/ 16 w 190"/>
                <a:gd name="T17" fmla="*/ 169 h 197"/>
                <a:gd name="T18" fmla="*/ 43 w 190"/>
                <a:gd name="T19" fmla="*/ 187 h 197"/>
                <a:gd name="T20" fmla="*/ 90 w 190"/>
                <a:gd name="T21" fmla="*/ 196 h 197"/>
                <a:gd name="T22" fmla="*/ 162 w 190"/>
                <a:gd name="T23" fmla="*/ 162 h 197"/>
                <a:gd name="T24" fmla="*/ 188 w 190"/>
                <a:gd name="T25" fmla="*/ 8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97">
                  <a:moveTo>
                    <a:pt x="188" y="87"/>
                  </a:moveTo>
                  <a:cubicBezTo>
                    <a:pt x="187" y="59"/>
                    <a:pt x="175" y="35"/>
                    <a:pt x="154" y="16"/>
                  </a:cubicBezTo>
                  <a:cubicBezTo>
                    <a:pt x="147" y="10"/>
                    <a:pt x="140" y="4"/>
                    <a:pt x="132" y="0"/>
                  </a:cubicBezTo>
                  <a:cubicBezTo>
                    <a:pt x="144" y="16"/>
                    <a:pt x="150" y="35"/>
                    <a:pt x="151" y="55"/>
                  </a:cubicBezTo>
                  <a:cubicBezTo>
                    <a:pt x="153" y="83"/>
                    <a:pt x="144" y="108"/>
                    <a:pt x="125" y="130"/>
                  </a:cubicBezTo>
                  <a:cubicBezTo>
                    <a:pt x="105" y="151"/>
                    <a:pt x="81" y="163"/>
                    <a:pt x="53" y="164"/>
                  </a:cubicBezTo>
                  <a:cubicBezTo>
                    <a:pt x="36" y="165"/>
                    <a:pt x="20" y="162"/>
                    <a:pt x="6" y="155"/>
                  </a:cubicBezTo>
                  <a:cubicBezTo>
                    <a:pt x="4" y="154"/>
                    <a:pt x="2" y="154"/>
                    <a:pt x="0" y="153"/>
                  </a:cubicBezTo>
                  <a:cubicBezTo>
                    <a:pt x="5" y="159"/>
                    <a:pt x="10" y="164"/>
                    <a:pt x="16" y="169"/>
                  </a:cubicBezTo>
                  <a:cubicBezTo>
                    <a:pt x="24" y="177"/>
                    <a:pt x="33" y="183"/>
                    <a:pt x="43" y="187"/>
                  </a:cubicBezTo>
                  <a:cubicBezTo>
                    <a:pt x="57" y="194"/>
                    <a:pt x="73" y="197"/>
                    <a:pt x="90" y="196"/>
                  </a:cubicBezTo>
                  <a:cubicBezTo>
                    <a:pt x="118" y="195"/>
                    <a:pt x="142" y="183"/>
                    <a:pt x="162" y="162"/>
                  </a:cubicBezTo>
                  <a:cubicBezTo>
                    <a:pt x="181" y="140"/>
                    <a:pt x="190" y="115"/>
                    <a:pt x="188" y="87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1" name="Freeform 118"/>
            <p:cNvSpPr/>
            <p:nvPr/>
          </p:nvSpPr>
          <p:spPr bwMode="auto">
            <a:xfrm>
              <a:off x="3319" y="1947"/>
              <a:ext cx="1001" cy="867"/>
            </a:xfrm>
            <a:custGeom>
              <a:avLst/>
              <a:gdLst>
                <a:gd name="T0" fmla="*/ 817 w 825"/>
                <a:gd name="T1" fmla="*/ 338 h 714"/>
                <a:gd name="T2" fmla="*/ 689 w 825"/>
                <a:gd name="T3" fmla="*/ 104 h 714"/>
                <a:gd name="T4" fmla="*/ 442 w 825"/>
                <a:gd name="T5" fmla="*/ 0 h 714"/>
                <a:gd name="T6" fmla="*/ 241 w 825"/>
                <a:gd name="T7" fmla="*/ 83 h 714"/>
                <a:gd name="T8" fmla="*/ 225 w 825"/>
                <a:gd name="T9" fmla="*/ 119 h 714"/>
                <a:gd name="T10" fmla="*/ 241 w 825"/>
                <a:gd name="T11" fmla="*/ 154 h 714"/>
                <a:gd name="T12" fmla="*/ 287 w 825"/>
                <a:gd name="T13" fmla="*/ 196 h 714"/>
                <a:gd name="T14" fmla="*/ 352 w 825"/>
                <a:gd name="T15" fmla="*/ 196 h 714"/>
                <a:gd name="T16" fmla="*/ 456 w 825"/>
                <a:gd name="T17" fmla="*/ 152 h 714"/>
                <a:gd name="T18" fmla="*/ 591 w 825"/>
                <a:gd name="T19" fmla="*/ 212 h 714"/>
                <a:gd name="T20" fmla="*/ 662 w 825"/>
                <a:gd name="T21" fmla="*/ 341 h 714"/>
                <a:gd name="T22" fmla="*/ 608 w 825"/>
                <a:gd name="T23" fmla="*/ 474 h 714"/>
                <a:gd name="T24" fmla="*/ 450 w 825"/>
                <a:gd name="T25" fmla="*/ 548 h 714"/>
                <a:gd name="T26" fmla="*/ 257 w 825"/>
                <a:gd name="T27" fmla="*/ 428 h 714"/>
                <a:gd name="T28" fmla="*/ 237 w 825"/>
                <a:gd name="T29" fmla="*/ 411 h 714"/>
                <a:gd name="T30" fmla="*/ 169 w 825"/>
                <a:gd name="T31" fmla="*/ 414 h 714"/>
                <a:gd name="T32" fmla="*/ 13 w 825"/>
                <a:gd name="T33" fmla="*/ 587 h 714"/>
                <a:gd name="T34" fmla="*/ 1 w 825"/>
                <a:gd name="T35" fmla="*/ 622 h 714"/>
                <a:gd name="T36" fmla="*/ 17 w 825"/>
                <a:gd name="T37" fmla="*/ 655 h 714"/>
                <a:gd name="T38" fmla="*/ 63 w 825"/>
                <a:gd name="T39" fmla="*/ 697 h 714"/>
                <a:gd name="T40" fmla="*/ 76 w 825"/>
                <a:gd name="T41" fmla="*/ 705 h 714"/>
                <a:gd name="T42" fmla="*/ 132 w 825"/>
                <a:gd name="T43" fmla="*/ 693 h 714"/>
                <a:gd name="T44" fmla="*/ 233 w 825"/>
                <a:gd name="T45" fmla="*/ 582 h 714"/>
                <a:gd name="T46" fmla="*/ 237 w 825"/>
                <a:gd name="T47" fmla="*/ 581 h 714"/>
                <a:gd name="T48" fmla="*/ 487 w 825"/>
                <a:gd name="T49" fmla="*/ 703 h 714"/>
                <a:gd name="T50" fmla="*/ 719 w 825"/>
                <a:gd name="T51" fmla="*/ 588 h 714"/>
                <a:gd name="T52" fmla="*/ 817 w 825"/>
                <a:gd name="T53" fmla="*/ 338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5" h="714">
                  <a:moveTo>
                    <a:pt x="817" y="338"/>
                  </a:moveTo>
                  <a:cubicBezTo>
                    <a:pt x="809" y="252"/>
                    <a:pt x="766" y="174"/>
                    <a:pt x="689" y="104"/>
                  </a:cubicBezTo>
                  <a:cubicBezTo>
                    <a:pt x="612" y="35"/>
                    <a:pt x="529" y="0"/>
                    <a:pt x="442" y="0"/>
                  </a:cubicBezTo>
                  <a:cubicBezTo>
                    <a:pt x="367" y="0"/>
                    <a:pt x="299" y="28"/>
                    <a:pt x="241" y="83"/>
                  </a:cubicBezTo>
                  <a:cubicBezTo>
                    <a:pt x="231" y="92"/>
                    <a:pt x="225" y="105"/>
                    <a:pt x="225" y="119"/>
                  </a:cubicBezTo>
                  <a:cubicBezTo>
                    <a:pt x="226" y="132"/>
                    <a:pt x="231" y="145"/>
                    <a:pt x="241" y="154"/>
                  </a:cubicBezTo>
                  <a:cubicBezTo>
                    <a:pt x="287" y="196"/>
                    <a:pt x="287" y="196"/>
                    <a:pt x="287" y="196"/>
                  </a:cubicBezTo>
                  <a:cubicBezTo>
                    <a:pt x="305" y="212"/>
                    <a:pt x="333" y="212"/>
                    <a:pt x="352" y="196"/>
                  </a:cubicBezTo>
                  <a:cubicBezTo>
                    <a:pt x="384" y="167"/>
                    <a:pt x="419" y="152"/>
                    <a:pt x="456" y="152"/>
                  </a:cubicBezTo>
                  <a:cubicBezTo>
                    <a:pt x="501" y="152"/>
                    <a:pt x="547" y="172"/>
                    <a:pt x="591" y="212"/>
                  </a:cubicBezTo>
                  <a:cubicBezTo>
                    <a:pt x="635" y="251"/>
                    <a:pt x="659" y="295"/>
                    <a:pt x="662" y="341"/>
                  </a:cubicBezTo>
                  <a:cubicBezTo>
                    <a:pt x="665" y="386"/>
                    <a:pt x="647" y="431"/>
                    <a:pt x="608" y="474"/>
                  </a:cubicBezTo>
                  <a:cubicBezTo>
                    <a:pt x="554" y="534"/>
                    <a:pt x="501" y="559"/>
                    <a:pt x="450" y="548"/>
                  </a:cubicBezTo>
                  <a:cubicBezTo>
                    <a:pt x="396" y="536"/>
                    <a:pt x="331" y="496"/>
                    <a:pt x="257" y="428"/>
                  </a:cubicBezTo>
                  <a:cubicBezTo>
                    <a:pt x="237" y="411"/>
                    <a:pt x="237" y="411"/>
                    <a:pt x="237" y="411"/>
                  </a:cubicBezTo>
                  <a:cubicBezTo>
                    <a:pt x="218" y="393"/>
                    <a:pt x="187" y="394"/>
                    <a:pt x="169" y="414"/>
                  </a:cubicBezTo>
                  <a:cubicBezTo>
                    <a:pt x="13" y="587"/>
                    <a:pt x="13" y="587"/>
                    <a:pt x="13" y="587"/>
                  </a:cubicBezTo>
                  <a:cubicBezTo>
                    <a:pt x="5" y="596"/>
                    <a:pt x="0" y="609"/>
                    <a:pt x="1" y="622"/>
                  </a:cubicBezTo>
                  <a:cubicBezTo>
                    <a:pt x="2" y="635"/>
                    <a:pt x="7" y="646"/>
                    <a:pt x="17" y="655"/>
                  </a:cubicBezTo>
                  <a:cubicBezTo>
                    <a:pt x="63" y="697"/>
                    <a:pt x="63" y="697"/>
                    <a:pt x="63" y="697"/>
                  </a:cubicBezTo>
                  <a:cubicBezTo>
                    <a:pt x="67" y="700"/>
                    <a:pt x="71" y="703"/>
                    <a:pt x="76" y="705"/>
                  </a:cubicBezTo>
                  <a:cubicBezTo>
                    <a:pt x="94" y="714"/>
                    <a:pt x="117" y="710"/>
                    <a:pt x="132" y="693"/>
                  </a:cubicBezTo>
                  <a:cubicBezTo>
                    <a:pt x="233" y="582"/>
                    <a:pt x="233" y="582"/>
                    <a:pt x="233" y="582"/>
                  </a:cubicBezTo>
                  <a:cubicBezTo>
                    <a:pt x="234" y="580"/>
                    <a:pt x="236" y="580"/>
                    <a:pt x="237" y="581"/>
                  </a:cubicBezTo>
                  <a:cubicBezTo>
                    <a:pt x="326" y="657"/>
                    <a:pt x="410" y="698"/>
                    <a:pt x="487" y="703"/>
                  </a:cubicBezTo>
                  <a:cubicBezTo>
                    <a:pt x="568" y="707"/>
                    <a:pt x="647" y="669"/>
                    <a:pt x="719" y="588"/>
                  </a:cubicBezTo>
                  <a:cubicBezTo>
                    <a:pt x="792" y="508"/>
                    <a:pt x="825" y="424"/>
                    <a:pt x="817" y="338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2" name="Freeform 119"/>
            <p:cNvSpPr/>
            <p:nvPr/>
          </p:nvSpPr>
          <p:spPr bwMode="auto">
            <a:xfrm>
              <a:off x="3727" y="1965"/>
              <a:ext cx="593" cy="840"/>
            </a:xfrm>
            <a:custGeom>
              <a:avLst/>
              <a:gdLst>
                <a:gd name="T0" fmla="*/ 481 w 489"/>
                <a:gd name="T1" fmla="*/ 323 h 692"/>
                <a:gd name="T2" fmla="*/ 353 w 489"/>
                <a:gd name="T3" fmla="*/ 89 h 692"/>
                <a:gd name="T4" fmla="*/ 204 w 489"/>
                <a:gd name="T5" fmla="*/ 0 h 692"/>
                <a:gd name="T6" fmla="*/ 275 w 489"/>
                <a:gd name="T7" fmla="*/ 54 h 692"/>
                <a:gd name="T8" fmla="*/ 403 w 489"/>
                <a:gd name="T9" fmla="*/ 287 h 692"/>
                <a:gd name="T10" fmla="*/ 306 w 489"/>
                <a:gd name="T11" fmla="*/ 538 h 692"/>
                <a:gd name="T12" fmla="*/ 73 w 489"/>
                <a:gd name="T13" fmla="*/ 652 h 692"/>
                <a:gd name="T14" fmla="*/ 0 w 489"/>
                <a:gd name="T15" fmla="*/ 637 h 692"/>
                <a:gd name="T16" fmla="*/ 151 w 489"/>
                <a:gd name="T17" fmla="*/ 688 h 692"/>
                <a:gd name="T18" fmla="*/ 383 w 489"/>
                <a:gd name="T19" fmla="*/ 573 h 692"/>
                <a:gd name="T20" fmla="*/ 481 w 489"/>
                <a:gd name="T21" fmla="*/ 32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9" h="692">
                  <a:moveTo>
                    <a:pt x="481" y="323"/>
                  </a:moveTo>
                  <a:cubicBezTo>
                    <a:pt x="473" y="237"/>
                    <a:pt x="430" y="159"/>
                    <a:pt x="353" y="89"/>
                  </a:cubicBezTo>
                  <a:cubicBezTo>
                    <a:pt x="305" y="46"/>
                    <a:pt x="255" y="16"/>
                    <a:pt x="204" y="0"/>
                  </a:cubicBezTo>
                  <a:cubicBezTo>
                    <a:pt x="228" y="15"/>
                    <a:pt x="252" y="33"/>
                    <a:pt x="275" y="54"/>
                  </a:cubicBezTo>
                  <a:cubicBezTo>
                    <a:pt x="352" y="123"/>
                    <a:pt x="395" y="202"/>
                    <a:pt x="403" y="287"/>
                  </a:cubicBezTo>
                  <a:cubicBezTo>
                    <a:pt x="411" y="373"/>
                    <a:pt x="378" y="458"/>
                    <a:pt x="306" y="538"/>
                  </a:cubicBezTo>
                  <a:cubicBezTo>
                    <a:pt x="233" y="618"/>
                    <a:pt x="155" y="657"/>
                    <a:pt x="73" y="652"/>
                  </a:cubicBezTo>
                  <a:cubicBezTo>
                    <a:pt x="49" y="651"/>
                    <a:pt x="25" y="646"/>
                    <a:pt x="0" y="637"/>
                  </a:cubicBezTo>
                  <a:cubicBezTo>
                    <a:pt x="53" y="668"/>
                    <a:pt x="103" y="685"/>
                    <a:pt x="151" y="688"/>
                  </a:cubicBezTo>
                  <a:cubicBezTo>
                    <a:pt x="232" y="692"/>
                    <a:pt x="311" y="654"/>
                    <a:pt x="383" y="573"/>
                  </a:cubicBezTo>
                  <a:cubicBezTo>
                    <a:pt x="456" y="493"/>
                    <a:pt x="489" y="409"/>
                    <a:pt x="481" y="323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3" name="Freeform 120"/>
            <p:cNvSpPr/>
            <p:nvPr/>
          </p:nvSpPr>
          <p:spPr bwMode="auto">
            <a:xfrm>
              <a:off x="3126" y="2255"/>
              <a:ext cx="236" cy="430"/>
            </a:xfrm>
            <a:custGeom>
              <a:avLst/>
              <a:gdLst>
                <a:gd name="T0" fmla="*/ 217 w 236"/>
                <a:gd name="T1" fmla="*/ 0 h 430"/>
                <a:gd name="T2" fmla="*/ 153 w 236"/>
                <a:gd name="T3" fmla="*/ 20 h 430"/>
                <a:gd name="T4" fmla="*/ 0 w 236"/>
                <a:gd name="T5" fmla="*/ 281 h 430"/>
                <a:gd name="T6" fmla="*/ 9 w 236"/>
                <a:gd name="T7" fmla="*/ 330 h 430"/>
                <a:gd name="T8" fmla="*/ 208 w 236"/>
                <a:gd name="T9" fmla="*/ 430 h 430"/>
                <a:gd name="T10" fmla="*/ 236 w 236"/>
                <a:gd name="T11" fmla="*/ 375 h 430"/>
                <a:gd name="T12" fmla="*/ 110 w 236"/>
                <a:gd name="T13" fmla="*/ 281 h 430"/>
                <a:gd name="T14" fmla="*/ 188 w 236"/>
                <a:gd name="T15" fmla="*/ 176 h 430"/>
                <a:gd name="T16" fmla="*/ 217 w 236"/>
                <a:gd name="T17" fmla="*/ 9 h 430"/>
                <a:gd name="T18" fmla="*/ 217 w 236"/>
                <a:gd name="T1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430">
                  <a:moveTo>
                    <a:pt x="217" y="0"/>
                  </a:moveTo>
                  <a:lnTo>
                    <a:pt x="153" y="20"/>
                  </a:lnTo>
                  <a:lnTo>
                    <a:pt x="0" y="281"/>
                  </a:lnTo>
                  <a:lnTo>
                    <a:pt x="9" y="330"/>
                  </a:lnTo>
                  <a:lnTo>
                    <a:pt x="208" y="430"/>
                  </a:lnTo>
                  <a:lnTo>
                    <a:pt x="236" y="375"/>
                  </a:lnTo>
                  <a:lnTo>
                    <a:pt x="110" y="281"/>
                  </a:lnTo>
                  <a:lnTo>
                    <a:pt x="188" y="176"/>
                  </a:lnTo>
                  <a:lnTo>
                    <a:pt x="217" y="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4" name="Freeform 121"/>
            <p:cNvSpPr/>
            <p:nvPr/>
          </p:nvSpPr>
          <p:spPr bwMode="auto">
            <a:xfrm>
              <a:off x="3445" y="2212"/>
              <a:ext cx="73" cy="51"/>
            </a:xfrm>
            <a:custGeom>
              <a:avLst/>
              <a:gdLst>
                <a:gd name="T0" fmla="*/ 73 w 73"/>
                <a:gd name="T1" fmla="*/ 35 h 51"/>
                <a:gd name="T2" fmla="*/ 40 w 73"/>
                <a:gd name="T3" fmla="*/ 0 h 51"/>
                <a:gd name="T4" fmla="*/ 10 w 73"/>
                <a:gd name="T5" fmla="*/ 8 h 51"/>
                <a:gd name="T6" fmla="*/ 0 w 73"/>
                <a:gd name="T7" fmla="*/ 40 h 51"/>
                <a:gd name="T8" fmla="*/ 28 w 73"/>
                <a:gd name="T9" fmla="*/ 45 h 51"/>
                <a:gd name="T10" fmla="*/ 55 w 73"/>
                <a:gd name="T11" fmla="*/ 51 h 51"/>
                <a:gd name="T12" fmla="*/ 73 w 73"/>
                <a:gd name="T13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1">
                  <a:moveTo>
                    <a:pt x="73" y="35"/>
                  </a:moveTo>
                  <a:lnTo>
                    <a:pt x="40" y="0"/>
                  </a:lnTo>
                  <a:lnTo>
                    <a:pt x="10" y="8"/>
                  </a:lnTo>
                  <a:lnTo>
                    <a:pt x="0" y="40"/>
                  </a:lnTo>
                  <a:lnTo>
                    <a:pt x="28" y="45"/>
                  </a:lnTo>
                  <a:lnTo>
                    <a:pt x="55" y="51"/>
                  </a:lnTo>
                  <a:lnTo>
                    <a:pt x="73" y="35"/>
                  </a:lnTo>
                  <a:close/>
                </a:path>
              </a:pathLst>
            </a:custGeom>
            <a:solidFill>
              <a:srgbClr val="F8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5" name="Freeform 122"/>
            <p:cNvSpPr/>
            <p:nvPr/>
          </p:nvSpPr>
          <p:spPr bwMode="auto">
            <a:xfrm>
              <a:off x="3339" y="2636"/>
              <a:ext cx="73" cy="70"/>
            </a:xfrm>
            <a:custGeom>
              <a:avLst/>
              <a:gdLst>
                <a:gd name="T0" fmla="*/ 20 w 73"/>
                <a:gd name="T1" fmla="*/ 0 h 70"/>
                <a:gd name="T2" fmla="*/ 51 w 73"/>
                <a:gd name="T3" fmla="*/ 7 h 70"/>
                <a:gd name="T4" fmla="*/ 46 w 73"/>
                <a:gd name="T5" fmla="*/ 25 h 70"/>
                <a:gd name="T6" fmla="*/ 73 w 73"/>
                <a:gd name="T7" fmla="*/ 56 h 70"/>
                <a:gd name="T8" fmla="*/ 37 w 73"/>
                <a:gd name="T9" fmla="*/ 70 h 70"/>
                <a:gd name="T10" fmla="*/ 0 w 73"/>
                <a:gd name="T11" fmla="*/ 39 h 70"/>
                <a:gd name="T12" fmla="*/ 20 w 73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70">
                  <a:moveTo>
                    <a:pt x="20" y="0"/>
                  </a:moveTo>
                  <a:lnTo>
                    <a:pt x="51" y="7"/>
                  </a:lnTo>
                  <a:lnTo>
                    <a:pt x="46" y="25"/>
                  </a:lnTo>
                  <a:lnTo>
                    <a:pt x="73" y="56"/>
                  </a:lnTo>
                  <a:lnTo>
                    <a:pt x="37" y="70"/>
                  </a:lnTo>
                  <a:lnTo>
                    <a:pt x="0" y="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2C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8" name="Freeform 123"/>
            <p:cNvSpPr/>
            <p:nvPr/>
          </p:nvSpPr>
          <p:spPr bwMode="auto">
            <a:xfrm>
              <a:off x="2649" y="2420"/>
              <a:ext cx="151" cy="151"/>
            </a:xfrm>
            <a:custGeom>
              <a:avLst/>
              <a:gdLst>
                <a:gd name="T0" fmla="*/ 45 w 124"/>
                <a:gd name="T1" fmla="*/ 5 h 124"/>
                <a:gd name="T2" fmla="*/ 9 w 124"/>
                <a:gd name="T3" fmla="*/ 34 h 124"/>
                <a:gd name="T4" fmla="*/ 5 w 124"/>
                <a:gd name="T5" fmla="*/ 80 h 124"/>
                <a:gd name="T6" fmla="*/ 34 w 124"/>
                <a:gd name="T7" fmla="*/ 115 h 124"/>
                <a:gd name="T8" fmla="*/ 80 w 124"/>
                <a:gd name="T9" fmla="*/ 119 h 124"/>
                <a:gd name="T10" fmla="*/ 97 w 124"/>
                <a:gd name="T11" fmla="*/ 111 h 124"/>
                <a:gd name="T12" fmla="*/ 115 w 124"/>
                <a:gd name="T13" fmla="*/ 90 h 124"/>
                <a:gd name="T14" fmla="*/ 119 w 124"/>
                <a:gd name="T15" fmla="*/ 45 h 124"/>
                <a:gd name="T16" fmla="*/ 90 w 124"/>
                <a:gd name="T17" fmla="*/ 9 h 124"/>
                <a:gd name="T18" fmla="*/ 45 w 124"/>
                <a:gd name="T19" fmla="*/ 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45" y="5"/>
                  </a:moveTo>
                  <a:cubicBezTo>
                    <a:pt x="29" y="10"/>
                    <a:pt x="17" y="20"/>
                    <a:pt x="9" y="34"/>
                  </a:cubicBezTo>
                  <a:cubicBezTo>
                    <a:pt x="2" y="48"/>
                    <a:pt x="0" y="64"/>
                    <a:pt x="5" y="80"/>
                  </a:cubicBezTo>
                  <a:cubicBezTo>
                    <a:pt x="10" y="96"/>
                    <a:pt x="20" y="107"/>
                    <a:pt x="34" y="115"/>
                  </a:cubicBezTo>
                  <a:cubicBezTo>
                    <a:pt x="48" y="123"/>
                    <a:pt x="64" y="124"/>
                    <a:pt x="80" y="119"/>
                  </a:cubicBezTo>
                  <a:cubicBezTo>
                    <a:pt x="86" y="117"/>
                    <a:pt x="91" y="115"/>
                    <a:pt x="97" y="111"/>
                  </a:cubicBezTo>
                  <a:cubicBezTo>
                    <a:pt x="104" y="106"/>
                    <a:pt x="110" y="99"/>
                    <a:pt x="115" y="90"/>
                  </a:cubicBezTo>
                  <a:cubicBezTo>
                    <a:pt x="123" y="76"/>
                    <a:pt x="124" y="61"/>
                    <a:pt x="119" y="45"/>
                  </a:cubicBezTo>
                  <a:cubicBezTo>
                    <a:pt x="114" y="29"/>
                    <a:pt x="105" y="17"/>
                    <a:pt x="90" y="9"/>
                  </a:cubicBezTo>
                  <a:cubicBezTo>
                    <a:pt x="76" y="2"/>
                    <a:pt x="61" y="0"/>
                    <a:pt x="45" y="5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69" name="Freeform 124"/>
            <p:cNvSpPr/>
            <p:nvPr/>
          </p:nvSpPr>
          <p:spPr bwMode="auto">
            <a:xfrm>
              <a:off x="2687" y="2420"/>
              <a:ext cx="113" cy="148"/>
            </a:xfrm>
            <a:custGeom>
              <a:avLst/>
              <a:gdLst>
                <a:gd name="T0" fmla="*/ 59 w 93"/>
                <a:gd name="T1" fmla="*/ 9 h 122"/>
                <a:gd name="T2" fmla="*/ 14 w 93"/>
                <a:gd name="T3" fmla="*/ 5 h 122"/>
                <a:gd name="T4" fmla="*/ 0 w 93"/>
                <a:gd name="T5" fmla="*/ 11 h 122"/>
                <a:gd name="T6" fmla="*/ 32 w 93"/>
                <a:gd name="T7" fmla="*/ 18 h 122"/>
                <a:gd name="T8" fmla="*/ 61 w 93"/>
                <a:gd name="T9" fmla="*/ 54 h 122"/>
                <a:gd name="T10" fmla="*/ 57 w 93"/>
                <a:gd name="T11" fmla="*/ 99 h 122"/>
                <a:gd name="T12" fmla="*/ 39 w 93"/>
                <a:gd name="T13" fmla="*/ 120 h 122"/>
                <a:gd name="T14" fmla="*/ 36 w 93"/>
                <a:gd name="T15" fmla="*/ 122 h 122"/>
                <a:gd name="T16" fmla="*/ 49 w 93"/>
                <a:gd name="T17" fmla="*/ 119 h 122"/>
                <a:gd name="T18" fmla="*/ 66 w 93"/>
                <a:gd name="T19" fmla="*/ 111 h 122"/>
                <a:gd name="T20" fmla="*/ 84 w 93"/>
                <a:gd name="T21" fmla="*/ 90 h 122"/>
                <a:gd name="T22" fmla="*/ 88 w 93"/>
                <a:gd name="T23" fmla="*/ 45 h 122"/>
                <a:gd name="T24" fmla="*/ 59 w 93"/>
                <a:gd name="T25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59" y="9"/>
                  </a:moveTo>
                  <a:cubicBezTo>
                    <a:pt x="45" y="2"/>
                    <a:pt x="30" y="0"/>
                    <a:pt x="14" y="5"/>
                  </a:cubicBezTo>
                  <a:cubicBezTo>
                    <a:pt x="9" y="7"/>
                    <a:pt x="4" y="9"/>
                    <a:pt x="0" y="11"/>
                  </a:cubicBezTo>
                  <a:cubicBezTo>
                    <a:pt x="11" y="10"/>
                    <a:pt x="22" y="13"/>
                    <a:pt x="32" y="18"/>
                  </a:cubicBezTo>
                  <a:cubicBezTo>
                    <a:pt x="47" y="26"/>
                    <a:pt x="57" y="38"/>
                    <a:pt x="61" y="54"/>
                  </a:cubicBezTo>
                  <a:cubicBezTo>
                    <a:pt x="66" y="69"/>
                    <a:pt x="65" y="85"/>
                    <a:pt x="57" y="99"/>
                  </a:cubicBezTo>
                  <a:cubicBezTo>
                    <a:pt x="52" y="108"/>
                    <a:pt x="46" y="115"/>
                    <a:pt x="39" y="120"/>
                  </a:cubicBezTo>
                  <a:cubicBezTo>
                    <a:pt x="38" y="121"/>
                    <a:pt x="37" y="121"/>
                    <a:pt x="36" y="122"/>
                  </a:cubicBezTo>
                  <a:cubicBezTo>
                    <a:pt x="40" y="122"/>
                    <a:pt x="44" y="121"/>
                    <a:pt x="49" y="119"/>
                  </a:cubicBezTo>
                  <a:cubicBezTo>
                    <a:pt x="55" y="117"/>
                    <a:pt x="60" y="115"/>
                    <a:pt x="66" y="111"/>
                  </a:cubicBezTo>
                  <a:cubicBezTo>
                    <a:pt x="73" y="106"/>
                    <a:pt x="79" y="99"/>
                    <a:pt x="84" y="90"/>
                  </a:cubicBezTo>
                  <a:cubicBezTo>
                    <a:pt x="92" y="76"/>
                    <a:pt x="93" y="61"/>
                    <a:pt x="88" y="45"/>
                  </a:cubicBezTo>
                  <a:cubicBezTo>
                    <a:pt x="83" y="29"/>
                    <a:pt x="74" y="17"/>
                    <a:pt x="59" y="9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0" name="Freeform 125"/>
            <p:cNvSpPr/>
            <p:nvPr/>
          </p:nvSpPr>
          <p:spPr bwMode="auto">
            <a:xfrm>
              <a:off x="2397" y="1780"/>
              <a:ext cx="510" cy="627"/>
            </a:xfrm>
            <a:custGeom>
              <a:avLst/>
              <a:gdLst>
                <a:gd name="T0" fmla="*/ 307 w 420"/>
                <a:gd name="T1" fmla="*/ 24 h 517"/>
                <a:gd name="T2" fmla="*/ 153 w 420"/>
                <a:gd name="T3" fmla="*/ 18 h 517"/>
                <a:gd name="T4" fmla="*/ 28 w 420"/>
                <a:gd name="T5" fmla="*/ 109 h 517"/>
                <a:gd name="T6" fmla="*/ 9 w 420"/>
                <a:gd name="T7" fmla="*/ 233 h 517"/>
                <a:gd name="T8" fmla="*/ 22 w 420"/>
                <a:gd name="T9" fmla="*/ 252 h 517"/>
                <a:gd name="T10" fmla="*/ 45 w 420"/>
                <a:gd name="T11" fmla="*/ 254 h 517"/>
                <a:gd name="T12" fmla="*/ 79 w 420"/>
                <a:gd name="T13" fmla="*/ 244 h 517"/>
                <a:gd name="T14" fmla="*/ 98 w 420"/>
                <a:gd name="T15" fmla="*/ 212 h 517"/>
                <a:gd name="T16" fmla="*/ 108 w 420"/>
                <a:gd name="T17" fmla="*/ 147 h 517"/>
                <a:gd name="T18" fmla="*/ 177 w 420"/>
                <a:gd name="T19" fmla="*/ 98 h 517"/>
                <a:gd name="T20" fmla="*/ 262 w 420"/>
                <a:gd name="T21" fmla="*/ 102 h 517"/>
                <a:gd name="T22" fmla="*/ 312 w 420"/>
                <a:gd name="T23" fmla="*/ 168 h 517"/>
                <a:gd name="T24" fmla="*/ 301 w 420"/>
                <a:gd name="T25" fmla="*/ 268 h 517"/>
                <a:gd name="T26" fmla="*/ 185 w 420"/>
                <a:gd name="T27" fmla="*/ 328 h 517"/>
                <a:gd name="T28" fmla="*/ 170 w 420"/>
                <a:gd name="T29" fmla="*/ 332 h 517"/>
                <a:gd name="T30" fmla="*/ 152 w 420"/>
                <a:gd name="T31" fmla="*/ 367 h 517"/>
                <a:gd name="T32" fmla="*/ 191 w 420"/>
                <a:gd name="T33" fmla="*/ 496 h 517"/>
                <a:gd name="T34" fmla="*/ 205 w 420"/>
                <a:gd name="T35" fmla="*/ 512 h 517"/>
                <a:gd name="T36" fmla="*/ 226 w 420"/>
                <a:gd name="T37" fmla="*/ 514 h 517"/>
                <a:gd name="T38" fmla="*/ 260 w 420"/>
                <a:gd name="T39" fmla="*/ 504 h 517"/>
                <a:gd name="T40" fmla="*/ 268 w 420"/>
                <a:gd name="T41" fmla="*/ 500 h 517"/>
                <a:gd name="T42" fmla="*/ 279 w 420"/>
                <a:gd name="T43" fmla="*/ 469 h 517"/>
                <a:gd name="T44" fmla="*/ 254 w 420"/>
                <a:gd name="T45" fmla="*/ 386 h 517"/>
                <a:gd name="T46" fmla="*/ 255 w 420"/>
                <a:gd name="T47" fmla="*/ 383 h 517"/>
                <a:gd name="T48" fmla="*/ 389 w 420"/>
                <a:gd name="T49" fmla="*/ 296 h 517"/>
                <a:gd name="T50" fmla="*/ 402 w 420"/>
                <a:gd name="T51" fmla="*/ 147 h 517"/>
                <a:gd name="T52" fmla="*/ 307 w 420"/>
                <a:gd name="T53" fmla="*/ 2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0" h="517">
                  <a:moveTo>
                    <a:pt x="307" y="24"/>
                  </a:moveTo>
                  <a:cubicBezTo>
                    <a:pt x="262" y="2"/>
                    <a:pt x="210" y="0"/>
                    <a:pt x="153" y="18"/>
                  </a:cubicBezTo>
                  <a:cubicBezTo>
                    <a:pt x="96" y="35"/>
                    <a:pt x="54" y="66"/>
                    <a:pt x="28" y="109"/>
                  </a:cubicBezTo>
                  <a:cubicBezTo>
                    <a:pt x="6" y="146"/>
                    <a:pt x="0" y="188"/>
                    <a:pt x="9" y="233"/>
                  </a:cubicBezTo>
                  <a:cubicBezTo>
                    <a:pt x="11" y="241"/>
                    <a:pt x="16" y="248"/>
                    <a:pt x="22" y="252"/>
                  </a:cubicBezTo>
                  <a:cubicBezTo>
                    <a:pt x="29" y="256"/>
                    <a:pt x="37" y="257"/>
                    <a:pt x="45" y="254"/>
                  </a:cubicBezTo>
                  <a:cubicBezTo>
                    <a:pt x="79" y="244"/>
                    <a:pt x="79" y="244"/>
                    <a:pt x="79" y="244"/>
                  </a:cubicBezTo>
                  <a:cubicBezTo>
                    <a:pt x="92" y="240"/>
                    <a:pt x="101" y="226"/>
                    <a:pt x="98" y="212"/>
                  </a:cubicBezTo>
                  <a:cubicBezTo>
                    <a:pt x="93" y="187"/>
                    <a:pt x="97" y="166"/>
                    <a:pt x="108" y="147"/>
                  </a:cubicBezTo>
                  <a:cubicBezTo>
                    <a:pt x="121" y="125"/>
                    <a:pt x="144" y="108"/>
                    <a:pt x="177" y="98"/>
                  </a:cubicBezTo>
                  <a:cubicBezTo>
                    <a:pt x="210" y="88"/>
                    <a:pt x="238" y="89"/>
                    <a:pt x="262" y="102"/>
                  </a:cubicBezTo>
                  <a:cubicBezTo>
                    <a:pt x="286" y="114"/>
                    <a:pt x="302" y="136"/>
                    <a:pt x="312" y="168"/>
                  </a:cubicBezTo>
                  <a:cubicBezTo>
                    <a:pt x="326" y="212"/>
                    <a:pt x="322" y="246"/>
                    <a:pt x="301" y="268"/>
                  </a:cubicBezTo>
                  <a:cubicBezTo>
                    <a:pt x="280" y="292"/>
                    <a:pt x="241" y="312"/>
                    <a:pt x="185" y="328"/>
                  </a:cubicBezTo>
                  <a:cubicBezTo>
                    <a:pt x="170" y="332"/>
                    <a:pt x="170" y="332"/>
                    <a:pt x="170" y="332"/>
                  </a:cubicBezTo>
                  <a:cubicBezTo>
                    <a:pt x="156" y="337"/>
                    <a:pt x="147" y="353"/>
                    <a:pt x="152" y="367"/>
                  </a:cubicBezTo>
                  <a:cubicBezTo>
                    <a:pt x="191" y="496"/>
                    <a:pt x="191" y="496"/>
                    <a:pt x="191" y="496"/>
                  </a:cubicBezTo>
                  <a:cubicBezTo>
                    <a:pt x="193" y="503"/>
                    <a:pt x="198" y="509"/>
                    <a:pt x="205" y="512"/>
                  </a:cubicBezTo>
                  <a:cubicBezTo>
                    <a:pt x="211" y="516"/>
                    <a:pt x="219" y="517"/>
                    <a:pt x="226" y="514"/>
                  </a:cubicBezTo>
                  <a:cubicBezTo>
                    <a:pt x="260" y="504"/>
                    <a:pt x="260" y="504"/>
                    <a:pt x="260" y="504"/>
                  </a:cubicBezTo>
                  <a:cubicBezTo>
                    <a:pt x="263" y="503"/>
                    <a:pt x="266" y="502"/>
                    <a:pt x="268" y="500"/>
                  </a:cubicBezTo>
                  <a:cubicBezTo>
                    <a:pt x="278" y="494"/>
                    <a:pt x="283" y="481"/>
                    <a:pt x="279" y="469"/>
                  </a:cubicBezTo>
                  <a:cubicBezTo>
                    <a:pt x="254" y="386"/>
                    <a:pt x="254" y="386"/>
                    <a:pt x="254" y="386"/>
                  </a:cubicBezTo>
                  <a:cubicBezTo>
                    <a:pt x="253" y="385"/>
                    <a:pt x="254" y="384"/>
                    <a:pt x="255" y="383"/>
                  </a:cubicBezTo>
                  <a:cubicBezTo>
                    <a:pt x="319" y="362"/>
                    <a:pt x="364" y="333"/>
                    <a:pt x="389" y="296"/>
                  </a:cubicBezTo>
                  <a:cubicBezTo>
                    <a:pt x="416" y="257"/>
                    <a:pt x="420" y="207"/>
                    <a:pt x="402" y="147"/>
                  </a:cubicBezTo>
                  <a:cubicBezTo>
                    <a:pt x="384" y="87"/>
                    <a:pt x="352" y="46"/>
                    <a:pt x="307" y="24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1" name="Freeform 126"/>
            <p:cNvSpPr/>
            <p:nvPr/>
          </p:nvSpPr>
          <p:spPr bwMode="auto">
            <a:xfrm>
              <a:off x="2476" y="1780"/>
              <a:ext cx="431" cy="432"/>
            </a:xfrm>
            <a:custGeom>
              <a:avLst/>
              <a:gdLst>
                <a:gd name="T0" fmla="*/ 242 w 355"/>
                <a:gd name="T1" fmla="*/ 24 h 356"/>
                <a:gd name="T2" fmla="*/ 88 w 355"/>
                <a:gd name="T3" fmla="*/ 18 h 356"/>
                <a:gd name="T4" fmla="*/ 0 w 355"/>
                <a:gd name="T5" fmla="*/ 65 h 356"/>
                <a:gd name="T6" fmla="*/ 47 w 355"/>
                <a:gd name="T7" fmla="*/ 46 h 356"/>
                <a:gd name="T8" fmla="*/ 201 w 355"/>
                <a:gd name="T9" fmla="*/ 52 h 356"/>
                <a:gd name="T10" fmla="*/ 296 w 355"/>
                <a:gd name="T11" fmla="*/ 175 h 356"/>
                <a:gd name="T12" fmla="*/ 283 w 355"/>
                <a:gd name="T13" fmla="*/ 324 h 356"/>
                <a:gd name="T14" fmla="*/ 255 w 355"/>
                <a:gd name="T15" fmla="*/ 356 h 356"/>
                <a:gd name="T16" fmla="*/ 324 w 355"/>
                <a:gd name="T17" fmla="*/ 296 h 356"/>
                <a:gd name="T18" fmla="*/ 337 w 355"/>
                <a:gd name="T19" fmla="*/ 147 h 356"/>
                <a:gd name="T20" fmla="*/ 242 w 355"/>
                <a:gd name="T21" fmla="*/ 2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" h="356">
                  <a:moveTo>
                    <a:pt x="242" y="24"/>
                  </a:moveTo>
                  <a:cubicBezTo>
                    <a:pt x="197" y="2"/>
                    <a:pt x="145" y="0"/>
                    <a:pt x="88" y="18"/>
                  </a:cubicBezTo>
                  <a:cubicBezTo>
                    <a:pt x="53" y="29"/>
                    <a:pt x="23" y="44"/>
                    <a:pt x="0" y="65"/>
                  </a:cubicBezTo>
                  <a:cubicBezTo>
                    <a:pt x="14" y="57"/>
                    <a:pt x="30" y="51"/>
                    <a:pt x="47" y="46"/>
                  </a:cubicBezTo>
                  <a:cubicBezTo>
                    <a:pt x="105" y="28"/>
                    <a:pt x="156" y="30"/>
                    <a:pt x="201" y="52"/>
                  </a:cubicBezTo>
                  <a:cubicBezTo>
                    <a:pt x="246" y="74"/>
                    <a:pt x="278" y="115"/>
                    <a:pt x="296" y="175"/>
                  </a:cubicBezTo>
                  <a:cubicBezTo>
                    <a:pt x="314" y="235"/>
                    <a:pt x="310" y="285"/>
                    <a:pt x="283" y="324"/>
                  </a:cubicBezTo>
                  <a:cubicBezTo>
                    <a:pt x="276" y="335"/>
                    <a:pt x="266" y="346"/>
                    <a:pt x="255" y="356"/>
                  </a:cubicBezTo>
                  <a:cubicBezTo>
                    <a:pt x="285" y="339"/>
                    <a:pt x="309" y="319"/>
                    <a:pt x="324" y="296"/>
                  </a:cubicBezTo>
                  <a:cubicBezTo>
                    <a:pt x="351" y="257"/>
                    <a:pt x="355" y="207"/>
                    <a:pt x="337" y="147"/>
                  </a:cubicBezTo>
                  <a:cubicBezTo>
                    <a:pt x="319" y="87"/>
                    <a:pt x="287" y="46"/>
                    <a:pt x="242" y="24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2" name="Freeform 127"/>
            <p:cNvSpPr/>
            <p:nvPr/>
          </p:nvSpPr>
          <p:spPr bwMode="auto">
            <a:xfrm>
              <a:off x="4510" y="2498"/>
              <a:ext cx="182" cy="180"/>
            </a:xfrm>
            <a:custGeom>
              <a:avLst/>
              <a:gdLst>
                <a:gd name="T0" fmla="*/ 85 w 150"/>
                <a:gd name="T1" fmla="*/ 2 h 148"/>
                <a:gd name="T2" fmla="*/ 31 w 150"/>
                <a:gd name="T3" fmla="*/ 16 h 148"/>
                <a:gd name="T4" fmla="*/ 3 w 150"/>
                <a:gd name="T5" fmla="*/ 65 h 148"/>
                <a:gd name="T6" fmla="*/ 16 w 150"/>
                <a:gd name="T7" fmla="*/ 119 h 148"/>
                <a:gd name="T8" fmla="*/ 65 w 150"/>
                <a:gd name="T9" fmla="*/ 147 h 148"/>
                <a:gd name="T10" fmla="*/ 88 w 150"/>
                <a:gd name="T11" fmla="*/ 147 h 148"/>
                <a:gd name="T12" fmla="*/ 119 w 150"/>
                <a:gd name="T13" fmla="*/ 133 h 148"/>
                <a:gd name="T14" fmla="*/ 147 w 150"/>
                <a:gd name="T15" fmla="*/ 85 h 148"/>
                <a:gd name="T16" fmla="*/ 134 w 150"/>
                <a:gd name="T17" fmla="*/ 31 h 148"/>
                <a:gd name="T18" fmla="*/ 85 w 150"/>
                <a:gd name="T19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148">
                  <a:moveTo>
                    <a:pt x="85" y="2"/>
                  </a:moveTo>
                  <a:cubicBezTo>
                    <a:pt x="65" y="0"/>
                    <a:pt x="47" y="4"/>
                    <a:pt x="31" y="16"/>
                  </a:cubicBezTo>
                  <a:cubicBezTo>
                    <a:pt x="15" y="28"/>
                    <a:pt x="6" y="45"/>
                    <a:pt x="3" y="65"/>
                  </a:cubicBezTo>
                  <a:cubicBezTo>
                    <a:pt x="0" y="85"/>
                    <a:pt x="4" y="103"/>
                    <a:pt x="16" y="119"/>
                  </a:cubicBezTo>
                  <a:cubicBezTo>
                    <a:pt x="28" y="135"/>
                    <a:pt x="45" y="144"/>
                    <a:pt x="65" y="147"/>
                  </a:cubicBezTo>
                  <a:cubicBezTo>
                    <a:pt x="73" y="148"/>
                    <a:pt x="80" y="148"/>
                    <a:pt x="88" y="147"/>
                  </a:cubicBezTo>
                  <a:cubicBezTo>
                    <a:pt x="99" y="145"/>
                    <a:pt x="110" y="141"/>
                    <a:pt x="119" y="133"/>
                  </a:cubicBezTo>
                  <a:cubicBezTo>
                    <a:pt x="135" y="121"/>
                    <a:pt x="145" y="105"/>
                    <a:pt x="147" y="85"/>
                  </a:cubicBezTo>
                  <a:cubicBezTo>
                    <a:pt x="150" y="65"/>
                    <a:pt x="146" y="47"/>
                    <a:pt x="134" y="31"/>
                  </a:cubicBezTo>
                  <a:cubicBezTo>
                    <a:pt x="122" y="15"/>
                    <a:pt x="105" y="5"/>
                    <a:pt x="85" y="2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3" name="Freeform 128"/>
            <p:cNvSpPr/>
            <p:nvPr/>
          </p:nvSpPr>
          <p:spPr bwMode="auto">
            <a:xfrm>
              <a:off x="4569" y="2499"/>
              <a:ext cx="123" cy="179"/>
            </a:xfrm>
            <a:custGeom>
              <a:avLst/>
              <a:gdLst>
                <a:gd name="T0" fmla="*/ 85 w 101"/>
                <a:gd name="T1" fmla="*/ 30 h 147"/>
                <a:gd name="T2" fmla="*/ 36 w 101"/>
                <a:gd name="T3" fmla="*/ 1 h 147"/>
                <a:gd name="T4" fmla="*/ 17 w 101"/>
                <a:gd name="T5" fmla="*/ 1 h 147"/>
                <a:gd name="T6" fmla="*/ 50 w 101"/>
                <a:gd name="T7" fmla="*/ 26 h 147"/>
                <a:gd name="T8" fmla="*/ 64 w 101"/>
                <a:gd name="T9" fmla="*/ 80 h 147"/>
                <a:gd name="T10" fmla="*/ 36 w 101"/>
                <a:gd name="T11" fmla="*/ 128 h 147"/>
                <a:gd name="T12" fmla="*/ 5 w 101"/>
                <a:gd name="T13" fmla="*/ 142 h 147"/>
                <a:gd name="T14" fmla="*/ 0 w 101"/>
                <a:gd name="T15" fmla="*/ 142 h 147"/>
                <a:gd name="T16" fmla="*/ 16 w 101"/>
                <a:gd name="T17" fmla="*/ 146 h 147"/>
                <a:gd name="T18" fmla="*/ 39 w 101"/>
                <a:gd name="T19" fmla="*/ 146 h 147"/>
                <a:gd name="T20" fmla="*/ 70 w 101"/>
                <a:gd name="T21" fmla="*/ 132 h 147"/>
                <a:gd name="T22" fmla="*/ 98 w 101"/>
                <a:gd name="T23" fmla="*/ 84 h 147"/>
                <a:gd name="T24" fmla="*/ 85 w 101"/>
                <a:gd name="T25" fmla="*/ 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47">
                  <a:moveTo>
                    <a:pt x="85" y="30"/>
                  </a:moveTo>
                  <a:cubicBezTo>
                    <a:pt x="73" y="14"/>
                    <a:pt x="56" y="4"/>
                    <a:pt x="36" y="1"/>
                  </a:cubicBezTo>
                  <a:cubicBezTo>
                    <a:pt x="30" y="1"/>
                    <a:pt x="24" y="0"/>
                    <a:pt x="17" y="1"/>
                  </a:cubicBezTo>
                  <a:cubicBezTo>
                    <a:pt x="31" y="6"/>
                    <a:pt x="42" y="14"/>
                    <a:pt x="50" y="26"/>
                  </a:cubicBezTo>
                  <a:cubicBezTo>
                    <a:pt x="62" y="42"/>
                    <a:pt x="67" y="60"/>
                    <a:pt x="64" y="80"/>
                  </a:cubicBezTo>
                  <a:cubicBezTo>
                    <a:pt x="61" y="100"/>
                    <a:pt x="52" y="116"/>
                    <a:pt x="36" y="128"/>
                  </a:cubicBezTo>
                  <a:cubicBezTo>
                    <a:pt x="26" y="136"/>
                    <a:pt x="16" y="140"/>
                    <a:pt x="5" y="142"/>
                  </a:cubicBezTo>
                  <a:cubicBezTo>
                    <a:pt x="3" y="142"/>
                    <a:pt x="2" y="142"/>
                    <a:pt x="0" y="142"/>
                  </a:cubicBezTo>
                  <a:cubicBezTo>
                    <a:pt x="5" y="144"/>
                    <a:pt x="10" y="146"/>
                    <a:pt x="16" y="146"/>
                  </a:cubicBezTo>
                  <a:cubicBezTo>
                    <a:pt x="24" y="147"/>
                    <a:pt x="31" y="147"/>
                    <a:pt x="39" y="146"/>
                  </a:cubicBezTo>
                  <a:cubicBezTo>
                    <a:pt x="50" y="144"/>
                    <a:pt x="61" y="140"/>
                    <a:pt x="70" y="132"/>
                  </a:cubicBezTo>
                  <a:cubicBezTo>
                    <a:pt x="86" y="120"/>
                    <a:pt x="96" y="104"/>
                    <a:pt x="98" y="84"/>
                  </a:cubicBezTo>
                  <a:cubicBezTo>
                    <a:pt x="101" y="64"/>
                    <a:pt x="97" y="46"/>
                    <a:pt x="85" y="30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4" name="Freeform 129"/>
            <p:cNvSpPr/>
            <p:nvPr/>
          </p:nvSpPr>
          <p:spPr bwMode="auto">
            <a:xfrm>
              <a:off x="4471" y="1732"/>
              <a:ext cx="600" cy="735"/>
            </a:xfrm>
            <a:custGeom>
              <a:avLst/>
              <a:gdLst>
                <a:gd name="T0" fmla="*/ 441 w 494"/>
                <a:gd name="T1" fmla="*/ 96 h 605"/>
                <a:gd name="T2" fmla="*/ 274 w 494"/>
                <a:gd name="T3" fmla="*/ 10 h 605"/>
                <a:gd name="T4" fmla="*/ 88 w 494"/>
                <a:gd name="T5" fmla="*/ 46 h 605"/>
                <a:gd name="T6" fmla="*/ 2 w 494"/>
                <a:gd name="T7" fmla="*/ 175 h 605"/>
                <a:gd name="T8" fmla="*/ 7 w 494"/>
                <a:gd name="T9" fmla="*/ 202 h 605"/>
                <a:gd name="T10" fmla="*/ 31 w 494"/>
                <a:gd name="T11" fmla="*/ 216 h 605"/>
                <a:gd name="T12" fmla="*/ 74 w 494"/>
                <a:gd name="T13" fmla="*/ 222 h 605"/>
                <a:gd name="T14" fmla="*/ 112 w 494"/>
                <a:gd name="T15" fmla="*/ 197 h 605"/>
                <a:gd name="T16" fmla="*/ 156 w 494"/>
                <a:gd name="T17" fmla="*/ 130 h 605"/>
                <a:gd name="T18" fmla="*/ 259 w 494"/>
                <a:gd name="T19" fmla="*/ 112 h 605"/>
                <a:gd name="T20" fmla="*/ 351 w 494"/>
                <a:gd name="T21" fmla="*/ 159 h 605"/>
                <a:gd name="T22" fmla="*/ 372 w 494"/>
                <a:gd name="T23" fmla="*/ 259 h 605"/>
                <a:gd name="T24" fmla="*/ 309 w 494"/>
                <a:gd name="T25" fmla="*/ 365 h 605"/>
                <a:gd name="T26" fmla="*/ 149 w 494"/>
                <a:gd name="T27" fmla="*/ 371 h 605"/>
                <a:gd name="T28" fmla="*/ 130 w 494"/>
                <a:gd name="T29" fmla="*/ 368 h 605"/>
                <a:gd name="T30" fmla="*/ 91 w 494"/>
                <a:gd name="T31" fmla="*/ 397 h 605"/>
                <a:gd name="T32" fmla="*/ 68 w 494"/>
                <a:gd name="T33" fmla="*/ 560 h 605"/>
                <a:gd name="T34" fmla="*/ 75 w 494"/>
                <a:gd name="T35" fmla="*/ 585 h 605"/>
                <a:gd name="T36" fmla="*/ 97 w 494"/>
                <a:gd name="T37" fmla="*/ 599 h 605"/>
                <a:gd name="T38" fmla="*/ 141 w 494"/>
                <a:gd name="T39" fmla="*/ 605 h 605"/>
                <a:gd name="T40" fmla="*/ 151 w 494"/>
                <a:gd name="T41" fmla="*/ 605 h 605"/>
                <a:gd name="T42" fmla="*/ 180 w 494"/>
                <a:gd name="T43" fmla="*/ 576 h 605"/>
                <a:gd name="T44" fmla="*/ 195 w 494"/>
                <a:gd name="T45" fmla="*/ 470 h 605"/>
                <a:gd name="T46" fmla="*/ 197 w 494"/>
                <a:gd name="T47" fmla="*/ 468 h 605"/>
                <a:gd name="T48" fmla="*/ 392 w 494"/>
                <a:gd name="T49" fmla="*/ 441 h 605"/>
                <a:gd name="T50" fmla="*/ 483 w 494"/>
                <a:gd name="T51" fmla="*/ 282 h 605"/>
                <a:gd name="T52" fmla="*/ 441 w 494"/>
                <a:gd name="T53" fmla="*/ 96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605">
                  <a:moveTo>
                    <a:pt x="441" y="96"/>
                  </a:moveTo>
                  <a:cubicBezTo>
                    <a:pt x="402" y="49"/>
                    <a:pt x="346" y="20"/>
                    <a:pt x="274" y="10"/>
                  </a:cubicBezTo>
                  <a:cubicBezTo>
                    <a:pt x="201" y="0"/>
                    <a:pt x="138" y="12"/>
                    <a:pt x="88" y="46"/>
                  </a:cubicBezTo>
                  <a:cubicBezTo>
                    <a:pt x="44" y="76"/>
                    <a:pt x="15" y="119"/>
                    <a:pt x="2" y="175"/>
                  </a:cubicBezTo>
                  <a:cubicBezTo>
                    <a:pt x="0" y="184"/>
                    <a:pt x="2" y="194"/>
                    <a:pt x="7" y="202"/>
                  </a:cubicBezTo>
                  <a:cubicBezTo>
                    <a:pt x="13" y="210"/>
                    <a:pt x="21" y="215"/>
                    <a:pt x="31" y="216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91" y="225"/>
                    <a:pt x="108" y="214"/>
                    <a:pt x="112" y="197"/>
                  </a:cubicBezTo>
                  <a:cubicBezTo>
                    <a:pt x="120" y="167"/>
                    <a:pt x="134" y="145"/>
                    <a:pt x="156" y="130"/>
                  </a:cubicBezTo>
                  <a:cubicBezTo>
                    <a:pt x="182" y="112"/>
                    <a:pt x="217" y="106"/>
                    <a:pt x="259" y="112"/>
                  </a:cubicBezTo>
                  <a:cubicBezTo>
                    <a:pt x="300" y="118"/>
                    <a:pt x="331" y="134"/>
                    <a:pt x="351" y="159"/>
                  </a:cubicBezTo>
                  <a:cubicBezTo>
                    <a:pt x="371" y="185"/>
                    <a:pt x="378" y="218"/>
                    <a:pt x="372" y="259"/>
                  </a:cubicBezTo>
                  <a:cubicBezTo>
                    <a:pt x="364" y="315"/>
                    <a:pt x="343" y="351"/>
                    <a:pt x="309" y="365"/>
                  </a:cubicBezTo>
                  <a:cubicBezTo>
                    <a:pt x="272" y="379"/>
                    <a:pt x="219" y="381"/>
                    <a:pt x="149" y="371"/>
                  </a:cubicBezTo>
                  <a:cubicBezTo>
                    <a:pt x="130" y="368"/>
                    <a:pt x="130" y="368"/>
                    <a:pt x="130" y="368"/>
                  </a:cubicBezTo>
                  <a:cubicBezTo>
                    <a:pt x="111" y="365"/>
                    <a:pt x="94" y="378"/>
                    <a:pt x="91" y="397"/>
                  </a:cubicBezTo>
                  <a:cubicBezTo>
                    <a:pt x="68" y="560"/>
                    <a:pt x="68" y="560"/>
                    <a:pt x="68" y="560"/>
                  </a:cubicBezTo>
                  <a:cubicBezTo>
                    <a:pt x="67" y="569"/>
                    <a:pt x="69" y="578"/>
                    <a:pt x="75" y="585"/>
                  </a:cubicBezTo>
                  <a:cubicBezTo>
                    <a:pt x="80" y="593"/>
                    <a:pt x="88" y="597"/>
                    <a:pt x="97" y="599"/>
                  </a:cubicBezTo>
                  <a:cubicBezTo>
                    <a:pt x="141" y="605"/>
                    <a:pt x="141" y="605"/>
                    <a:pt x="141" y="605"/>
                  </a:cubicBezTo>
                  <a:cubicBezTo>
                    <a:pt x="145" y="605"/>
                    <a:pt x="148" y="605"/>
                    <a:pt x="151" y="605"/>
                  </a:cubicBezTo>
                  <a:cubicBezTo>
                    <a:pt x="166" y="602"/>
                    <a:pt x="178" y="591"/>
                    <a:pt x="180" y="576"/>
                  </a:cubicBezTo>
                  <a:cubicBezTo>
                    <a:pt x="195" y="470"/>
                    <a:pt x="195" y="470"/>
                    <a:pt x="195" y="470"/>
                  </a:cubicBezTo>
                  <a:cubicBezTo>
                    <a:pt x="195" y="469"/>
                    <a:pt x="196" y="468"/>
                    <a:pt x="197" y="468"/>
                  </a:cubicBezTo>
                  <a:cubicBezTo>
                    <a:pt x="279" y="478"/>
                    <a:pt x="345" y="468"/>
                    <a:pt x="392" y="441"/>
                  </a:cubicBezTo>
                  <a:cubicBezTo>
                    <a:pt x="441" y="411"/>
                    <a:pt x="472" y="358"/>
                    <a:pt x="483" y="282"/>
                  </a:cubicBezTo>
                  <a:cubicBezTo>
                    <a:pt x="494" y="206"/>
                    <a:pt x="479" y="144"/>
                    <a:pt x="441" y="96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5" name="Freeform 130"/>
            <p:cNvSpPr/>
            <p:nvPr/>
          </p:nvSpPr>
          <p:spPr bwMode="auto">
            <a:xfrm>
              <a:off x="4654" y="1737"/>
              <a:ext cx="417" cy="567"/>
            </a:xfrm>
            <a:custGeom>
              <a:avLst/>
              <a:gdLst>
                <a:gd name="T0" fmla="*/ 290 w 343"/>
                <a:gd name="T1" fmla="*/ 92 h 467"/>
                <a:gd name="T2" fmla="*/ 123 w 343"/>
                <a:gd name="T3" fmla="*/ 6 h 467"/>
                <a:gd name="T4" fmla="*/ 0 w 343"/>
                <a:gd name="T5" fmla="*/ 13 h 467"/>
                <a:gd name="T6" fmla="*/ 63 w 343"/>
                <a:gd name="T7" fmla="*/ 16 h 467"/>
                <a:gd name="T8" fmla="*/ 230 w 343"/>
                <a:gd name="T9" fmla="*/ 102 h 467"/>
                <a:gd name="T10" fmla="*/ 272 w 343"/>
                <a:gd name="T11" fmla="*/ 288 h 467"/>
                <a:gd name="T12" fmla="*/ 181 w 343"/>
                <a:gd name="T13" fmla="*/ 447 h 467"/>
                <a:gd name="T14" fmla="*/ 132 w 343"/>
                <a:gd name="T15" fmla="*/ 467 h 467"/>
                <a:gd name="T16" fmla="*/ 241 w 343"/>
                <a:gd name="T17" fmla="*/ 437 h 467"/>
                <a:gd name="T18" fmla="*/ 332 w 343"/>
                <a:gd name="T19" fmla="*/ 278 h 467"/>
                <a:gd name="T20" fmla="*/ 290 w 343"/>
                <a:gd name="T21" fmla="*/ 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" h="467">
                  <a:moveTo>
                    <a:pt x="290" y="92"/>
                  </a:moveTo>
                  <a:cubicBezTo>
                    <a:pt x="251" y="45"/>
                    <a:pt x="195" y="16"/>
                    <a:pt x="123" y="6"/>
                  </a:cubicBezTo>
                  <a:cubicBezTo>
                    <a:pt x="78" y="0"/>
                    <a:pt x="37" y="2"/>
                    <a:pt x="0" y="13"/>
                  </a:cubicBezTo>
                  <a:cubicBezTo>
                    <a:pt x="20" y="12"/>
                    <a:pt x="41" y="13"/>
                    <a:pt x="63" y="16"/>
                  </a:cubicBezTo>
                  <a:cubicBezTo>
                    <a:pt x="135" y="26"/>
                    <a:pt x="192" y="55"/>
                    <a:pt x="230" y="102"/>
                  </a:cubicBezTo>
                  <a:cubicBezTo>
                    <a:pt x="269" y="150"/>
                    <a:pt x="283" y="212"/>
                    <a:pt x="272" y="288"/>
                  </a:cubicBezTo>
                  <a:cubicBezTo>
                    <a:pt x="261" y="364"/>
                    <a:pt x="231" y="417"/>
                    <a:pt x="181" y="447"/>
                  </a:cubicBezTo>
                  <a:cubicBezTo>
                    <a:pt x="166" y="455"/>
                    <a:pt x="150" y="462"/>
                    <a:pt x="132" y="467"/>
                  </a:cubicBezTo>
                  <a:cubicBezTo>
                    <a:pt x="175" y="464"/>
                    <a:pt x="211" y="454"/>
                    <a:pt x="241" y="437"/>
                  </a:cubicBezTo>
                  <a:cubicBezTo>
                    <a:pt x="290" y="407"/>
                    <a:pt x="321" y="354"/>
                    <a:pt x="332" y="278"/>
                  </a:cubicBezTo>
                  <a:cubicBezTo>
                    <a:pt x="343" y="202"/>
                    <a:pt x="328" y="140"/>
                    <a:pt x="290" y="92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6" name="Freeform 131"/>
            <p:cNvSpPr/>
            <p:nvPr/>
          </p:nvSpPr>
          <p:spPr bwMode="auto">
            <a:xfrm>
              <a:off x="4692" y="3391"/>
              <a:ext cx="76" cy="72"/>
            </a:xfrm>
            <a:custGeom>
              <a:avLst/>
              <a:gdLst>
                <a:gd name="T0" fmla="*/ 0 w 76"/>
                <a:gd name="T1" fmla="*/ 9 h 72"/>
                <a:gd name="T2" fmla="*/ 29 w 76"/>
                <a:gd name="T3" fmla="*/ 0 h 72"/>
                <a:gd name="T4" fmla="*/ 76 w 76"/>
                <a:gd name="T5" fmla="*/ 72 h 72"/>
                <a:gd name="T6" fmla="*/ 29 w 76"/>
                <a:gd name="T7" fmla="*/ 72 h 72"/>
                <a:gd name="T8" fmla="*/ 1 w 76"/>
                <a:gd name="T9" fmla="*/ 57 h 72"/>
                <a:gd name="T10" fmla="*/ 0 w 76"/>
                <a:gd name="T11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2">
                  <a:moveTo>
                    <a:pt x="0" y="9"/>
                  </a:moveTo>
                  <a:lnTo>
                    <a:pt x="29" y="0"/>
                  </a:lnTo>
                  <a:lnTo>
                    <a:pt x="76" y="72"/>
                  </a:lnTo>
                  <a:lnTo>
                    <a:pt x="29" y="72"/>
                  </a:lnTo>
                  <a:lnTo>
                    <a:pt x="1" y="5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7" name="Freeform 132"/>
            <p:cNvSpPr/>
            <p:nvPr/>
          </p:nvSpPr>
          <p:spPr bwMode="auto">
            <a:xfrm>
              <a:off x="4124" y="3255"/>
              <a:ext cx="223" cy="191"/>
            </a:xfrm>
            <a:custGeom>
              <a:avLst/>
              <a:gdLst>
                <a:gd name="T0" fmla="*/ 37 w 184"/>
                <a:gd name="T1" fmla="*/ 0 h 157"/>
                <a:gd name="T2" fmla="*/ 4 w 184"/>
                <a:gd name="T3" fmla="*/ 47 h 157"/>
                <a:gd name="T4" fmla="*/ 10 w 184"/>
                <a:gd name="T5" fmla="*/ 111 h 157"/>
                <a:gd name="T6" fmla="*/ 60 w 184"/>
                <a:gd name="T7" fmla="*/ 157 h 157"/>
                <a:gd name="T8" fmla="*/ 154 w 184"/>
                <a:gd name="T9" fmla="*/ 151 h 157"/>
                <a:gd name="T10" fmla="*/ 184 w 184"/>
                <a:gd name="T11" fmla="*/ 18 h 157"/>
                <a:gd name="T12" fmla="*/ 37 w 184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57">
                  <a:moveTo>
                    <a:pt x="37" y="0"/>
                  </a:moveTo>
                  <a:cubicBezTo>
                    <a:pt x="37" y="0"/>
                    <a:pt x="4" y="25"/>
                    <a:pt x="4" y="47"/>
                  </a:cubicBezTo>
                  <a:cubicBezTo>
                    <a:pt x="4" y="47"/>
                    <a:pt x="0" y="93"/>
                    <a:pt x="10" y="111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84" y="18"/>
                    <a:pt x="184" y="18"/>
                    <a:pt x="184" y="18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3C3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8" name="Freeform 133"/>
            <p:cNvSpPr/>
            <p:nvPr/>
          </p:nvSpPr>
          <p:spPr bwMode="auto">
            <a:xfrm>
              <a:off x="4194" y="3209"/>
              <a:ext cx="506" cy="244"/>
            </a:xfrm>
            <a:custGeom>
              <a:avLst/>
              <a:gdLst>
                <a:gd name="T0" fmla="*/ 82 w 417"/>
                <a:gd name="T1" fmla="*/ 68 h 201"/>
                <a:gd name="T2" fmla="*/ 28 w 417"/>
                <a:gd name="T3" fmla="*/ 86 h 201"/>
                <a:gd name="T4" fmla="*/ 0 w 417"/>
                <a:gd name="T5" fmla="*/ 137 h 201"/>
                <a:gd name="T6" fmla="*/ 49 w 417"/>
                <a:gd name="T7" fmla="*/ 201 h 201"/>
                <a:gd name="T8" fmla="*/ 417 w 417"/>
                <a:gd name="T9" fmla="*/ 200 h 201"/>
                <a:gd name="T10" fmla="*/ 416 w 417"/>
                <a:gd name="T11" fmla="*/ 156 h 201"/>
                <a:gd name="T12" fmla="*/ 297 w 417"/>
                <a:gd name="T13" fmla="*/ 123 h 201"/>
                <a:gd name="T14" fmla="*/ 322 w 417"/>
                <a:gd name="T15" fmla="*/ 93 h 201"/>
                <a:gd name="T16" fmla="*/ 316 w 417"/>
                <a:gd name="T17" fmla="*/ 39 h 201"/>
                <a:gd name="T18" fmla="*/ 293 w 417"/>
                <a:gd name="T19" fmla="*/ 3 h 201"/>
                <a:gd name="T20" fmla="*/ 82 w 417"/>
                <a:gd name="T21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201">
                  <a:moveTo>
                    <a:pt x="82" y="68"/>
                  </a:moveTo>
                  <a:cubicBezTo>
                    <a:pt x="82" y="68"/>
                    <a:pt x="42" y="58"/>
                    <a:pt x="28" y="8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49" y="201"/>
                    <a:pt x="49" y="201"/>
                    <a:pt x="49" y="201"/>
                  </a:cubicBezTo>
                  <a:cubicBezTo>
                    <a:pt x="417" y="200"/>
                    <a:pt x="417" y="200"/>
                    <a:pt x="417" y="200"/>
                  </a:cubicBezTo>
                  <a:cubicBezTo>
                    <a:pt x="416" y="156"/>
                    <a:pt x="416" y="156"/>
                    <a:pt x="416" y="156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307" y="116"/>
                    <a:pt x="316" y="104"/>
                    <a:pt x="322" y="93"/>
                  </a:cubicBezTo>
                  <a:cubicBezTo>
                    <a:pt x="331" y="73"/>
                    <a:pt x="324" y="58"/>
                    <a:pt x="316" y="39"/>
                  </a:cubicBezTo>
                  <a:cubicBezTo>
                    <a:pt x="314" y="33"/>
                    <a:pt x="303" y="0"/>
                    <a:pt x="293" y="3"/>
                  </a:cubicBezTo>
                  <a:lnTo>
                    <a:pt x="82" y="68"/>
                  </a:lnTo>
                  <a:close/>
                </a:path>
              </a:pathLst>
            </a:custGeom>
            <a:solidFill>
              <a:srgbClr val="425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79" name="Freeform 134"/>
            <p:cNvSpPr/>
            <p:nvPr/>
          </p:nvSpPr>
          <p:spPr bwMode="auto">
            <a:xfrm>
              <a:off x="4010" y="2635"/>
              <a:ext cx="54" cy="60"/>
            </a:xfrm>
            <a:custGeom>
              <a:avLst/>
              <a:gdLst>
                <a:gd name="T0" fmla="*/ 20 w 54"/>
                <a:gd name="T1" fmla="*/ 46 h 60"/>
                <a:gd name="T2" fmla="*/ 0 w 54"/>
                <a:gd name="T3" fmla="*/ 9 h 60"/>
                <a:gd name="T4" fmla="*/ 15 w 54"/>
                <a:gd name="T5" fmla="*/ 0 h 60"/>
                <a:gd name="T6" fmla="*/ 35 w 54"/>
                <a:gd name="T7" fmla="*/ 22 h 60"/>
                <a:gd name="T8" fmla="*/ 40 w 54"/>
                <a:gd name="T9" fmla="*/ 14 h 60"/>
                <a:gd name="T10" fmla="*/ 54 w 54"/>
                <a:gd name="T11" fmla="*/ 48 h 60"/>
                <a:gd name="T12" fmla="*/ 40 w 54"/>
                <a:gd name="T13" fmla="*/ 60 h 60"/>
                <a:gd name="T14" fmla="*/ 20 w 54"/>
                <a:gd name="T15" fmla="*/ 4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60">
                  <a:moveTo>
                    <a:pt x="20" y="46"/>
                  </a:moveTo>
                  <a:lnTo>
                    <a:pt x="0" y="9"/>
                  </a:lnTo>
                  <a:lnTo>
                    <a:pt x="15" y="0"/>
                  </a:lnTo>
                  <a:lnTo>
                    <a:pt x="35" y="22"/>
                  </a:lnTo>
                  <a:lnTo>
                    <a:pt x="40" y="14"/>
                  </a:lnTo>
                  <a:lnTo>
                    <a:pt x="54" y="48"/>
                  </a:lnTo>
                  <a:lnTo>
                    <a:pt x="40" y="60"/>
                  </a:lnTo>
                  <a:lnTo>
                    <a:pt x="20" y="46"/>
                  </a:lnTo>
                  <a:close/>
                </a:path>
              </a:pathLst>
            </a:custGeom>
            <a:solidFill>
              <a:srgbClr val="B17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0" name="Freeform 135"/>
            <p:cNvSpPr/>
            <p:nvPr/>
          </p:nvSpPr>
          <p:spPr bwMode="auto">
            <a:xfrm>
              <a:off x="4035" y="2669"/>
              <a:ext cx="295" cy="248"/>
            </a:xfrm>
            <a:custGeom>
              <a:avLst/>
              <a:gdLst>
                <a:gd name="T0" fmla="*/ 295 w 295"/>
                <a:gd name="T1" fmla="*/ 97 h 248"/>
                <a:gd name="T2" fmla="*/ 153 w 295"/>
                <a:gd name="T3" fmla="*/ 135 h 248"/>
                <a:gd name="T4" fmla="*/ 28 w 295"/>
                <a:gd name="T5" fmla="*/ 0 h 248"/>
                <a:gd name="T6" fmla="*/ 0 w 295"/>
                <a:gd name="T7" fmla="*/ 26 h 248"/>
                <a:gd name="T8" fmla="*/ 115 w 295"/>
                <a:gd name="T9" fmla="*/ 248 h 248"/>
                <a:gd name="T10" fmla="*/ 289 w 295"/>
                <a:gd name="T11" fmla="*/ 213 h 248"/>
                <a:gd name="T12" fmla="*/ 295 w 295"/>
                <a:gd name="T13" fmla="*/ 9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48">
                  <a:moveTo>
                    <a:pt x="295" y="97"/>
                  </a:moveTo>
                  <a:lnTo>
                    <a:pt x="153" y="135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115" y="248"/>
                  </a:lnTo>
                  <a:lnTo>
                    <a:pt x="289" y="213"/>
                  </a:lnTo>
                  <a:lnTo>
                    <a:pt x="295" y="97"/>
                  </a:lnTo>
                  <a:close/>
                </a:path>
              </a:pathLst>
            </a:custGeom>
            <a:solidFill>
              <a:srgbClr val="F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1" name="Freeform 136"/>
            <p:cNvSpPr/>
            <p:nvPr/>
          </p:nvSpPr>
          <p:spPr bwMode="auto">
            <a:xfrm>
              <a:off x="4160" y="2763"/>
              <a:ext cx="454" cy="541"/>
            </a:xfrm>
            <a:custGeom>
              <a:avLst/>
              <a:gdLst>
                <a:gd name="T0" fmla="*/ 25 w 374"/>
                <a:gd name="T1" fmla="*/ 332 h 446"/>
                <a:gd name="T2" fmla="*/ 64 w 374"/>
                <a:gd name="T3" fmla="*/ 112 h 446"/>
                <a:gd name="T4" fmla="*/ 80 w 374"/>
                <a:gd name="T5" fmla="*/ 48 h 446"/>
                <a:gd name="T6" fmla="*/ 129 w 374"/>
                <a:gd name="T7" fmla="*/ 8 h 446"/>
                <a:gd name="T8" fmla="*/ 212 w 374"/>
                <a:gd name="T9" fmla="*/ 1 h 446"/>
                <a:gd name="T10" fmla="*/ 282 w 374"/>
                <a:gd name="T11" fmla="*/ 144 h 446"/>
                <a:gd name="T12" fmla="*/ 322 w 374"/>
                <a:gd name="T13" fmla="*/ 230 h 446"/>
                <a:gd name="T14" fmla="*/ 345 w 374"/>
                <a:gd name="T15" fmla="*/ 322 h 446"/>
                <a:gd name="T16" fmla="*/ 352 w 374"/>
                <a:gd name="T17" fmla="*/ 417 h 446"/>
                <a:gd name="T18" fmla="*/ 346 w 374"/>
                <a:gd name="T19" fmla="*/ 419 h 446"/>
                <a:gd name="T20" fmla="*/ 233 w 374"/>
                <a:gd name="T21" fmla="*/ 443 h 446"/>
                <a:gd name="T22" fmla="*/ 131 w 374"/>
                <a:gd name="T23" fmla="*/ 441 h 446"/>
                <a:gd name="T24" fmla="*/ 0 w 374"/>
                <a:gd name="T25" fmla="*/ 402 h 446"/>
                <a:gd name="T26" fmla="*/ 25 w 374"/>
                <a:gd name="T27" fmla="*/ 33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4" h="446">
                  <a:moveTo>
                    <a:pt x="25" y="332"/>
                  </a:moveTo>
                  <a:cubicBezTo>
                    <a:pt x="50" y="261"/>
                    <a:pt x="55" y="186"/>
                    <a:pt x="64" y="112"/>
                  </a:cubicBezTo>
                  <a:cubicBezTo>
                    <a:pt x="67" y="90"/>
                    <a:pt x="70" y="68"/>
                    <a:pt x="80" y="48"/>
                  </a:cubicBezTo>
                  <a:cubicBezTo>
                    <a:pt x="91" y="25"/>
                    <a:pt x="109" y="14"/>
                    <a:pt x="129" y="8"/>
                  </a:cubicBezTo>
                  <a:cubicBezTo>
                    <a:pt x="155" y="0"/>
                    <a:pt x="186" y="2"/>
                    <a:pt x="212" y="1"/>
                  </a:cubicBezTo>
                  <a:cubicBezTo>
                    <a:pt x="238" y="1"/>
                    <a:pt x="257" y="97"/>
                    <a:pt x="282" y="144"/>
                  </a:cubicBezTo>
                  <a:cubicBezTo>
                    <a:pt x="296" y="173"/>
                    <a:pt x="312" y="199"/>
                    <a:pt x="322" y="230"/>
                  </a:cubicBezTo>
                  <a:cubicBezTo>
                    <a:pt x="331" y="260"/>
                    <a:pt x="340" y="291"/>
                    <a:pt x="345" y="322"/>
                  </a:cubicBezTo>
                  <a:cubicBezTo>
                    <a:pt x="352" y="369"/>
                    <a:pt x="374" y="402"/>
                    <a:pt x="352" y="417"/>
                  </a:cubicBezTo>
                  <a:cubicBezTo>
                    <a:pt x="350" y="418"/>
                    <a:pt x="348" y="418"/>
                    <a:pt x="346" y="419"/>
                  </a:cubicBezTo>
                  <a:cubicBezTo>
                    <a:pt x="309" y="431"/>
                    <a:pt x="272" y="439"/>
                    <a:pt x="233" y="443"/>
                  </a:cubicBezTo>
                  <a:cubicBezTo>
                    <a:pt x="199" y="446"/>
                    <a:pt x="165" y="446"/>
                    <a:pt x="131" y="441"/>
                  </a:cubicBezTo>
                  <a:cubicBezTo>
                    <a:pt x="85" y="435"/>
                    <a:pt x="40" y="427"/>
                    <a:pt x="0" y="402"/>
                  </a:cubicBezTo>
                  <a:cubicBezTo>
                    <a:pt x="8" y="378"/>
                    <a:pt x="17" y="355"/>
                    <a:pt x="25" y="332"/>
                  </a:cubicBezTo>
                  <a:close/>
                </a:path>
              </a:pathLst>
            </a:custGeom>
            <a:solidFill>
              <a:srgbClr val="F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2" name="Freeform 137"/>
            <p:cNvSpPr/>
            <p:nvPr/>
          </p:nvSpPr>
          <p:spPr bwMode="auto">
            <a:xfrm>
              <a:off x="4313" y="2604"/>
              <a:ext cx="134" cy="187"/>
            </a:xfrm>
            <a:custGeom>
              <a:avLst/>
              <a:gdLst>
                <a:gd name="T0" fmla="*/ 101 w 110"/>
                <a:gd name="T1" fmla="*/ 61 h 154"/>
                <a:gd name="T2" fmla="*/ 8 w 110"/>
                <a:gd name="T3" fmla="*/ 50 h 154"/>
                <a:gd name="T4" fmla="*/ 3 w 110"/>
                <a:gd name="T5" fmla="*/ 97 h 154"/>
                <a:gd name="T6" fmla="*/ 29 w 110"/>
                <a:gd name="T7" fmla="*/ 135 h 154"/>
                <a:gd name="T8" fmla="*/ 29 w 110"/>
                <a:gd name="T9" fmla="*/ 135 h 154"/>
                <a:gd name="T10" fmla="*/ 27 w 110"/>
                <a:gd name="T11" fmla="*/ 147 h 154"/>
                <a:gd name="T12" fmla="*/ 27 w 110"/>
                <a:gd name="T13" fmla="*/ 150 h 154"/>
                <a:gd name="T14" fmla="*/ 30 w 110"/>
                <a:gd name="T15" fmla="*/ 151 h 154"/>
                <a:gd name="T16" fmla="*/ 44 w 110"/>
                <a:gd name="T17" fmla="*/ 154 h 154"/>
                <a:gd name="T18" fmla="*/ 51 w 110"/>
                <a:gd name="T19" fmla="*/ 154 h 154"/>
                <a:gd name="T20" fmla="*/ 59 w 110"/>
                <a:gd name="T21" fmla="*/ 141 h 154"/>
                <a:gd name="T22" fmla="*/ 59 w 110"/>
                <a:gd name="T23" fmla="*/ 137 h 154"/>
                <a:gd name="T24" fmla="*/ 101 w 110"/>
                <a:gd name="T25" fmla="*/ 6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54">
                  <a:moveTo>
                    <a:pt x="101" y="61"/>
                  </a:moveTo>
                  <a:cubicBezTo>
                    <a:pt x="88" y="17"/>
                    <a:pt x="25" y="0"/>
                    <a:pt x="8" y="50"/>
                  </a:cubicBezTo>
                  <a:cubicBezTo>
                    <a:pt x="3" y="65"/>
                    <a:pt x="0" y="81"/>
                    <a:pt x="3" y="97"/>
                  </a:cubicBezTo>
                  <a:cubicBezTo>
                    <a:pt x="5" y="113"/>
                    <a:pt x="14" y="128"/>
                    <a:pt x="29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9"/>
                    <a:pt x="27" y="143"/>
                    <a:pt x="27" y="147"/>
                  </a:cubicBezTo>
                  <a:cubicBezTo>
                    <a:pt x="27" y="148"/>
                    <a:pt x="27" y="149"/>
                    <a:pt x="27" y="150"/>
                  </a:cubicBezTo>
                  <a:cubicBezTo>
                    <a:pt x="28" y="150"/>
                    <a:pt x="29" y="151"/>
                    <a:pt x="30" y="151"/>
                  </a:cubicBezTo>
                  <a:cubicBezTo>
                    <a:pt x="34" y="152"/>
                    <a:pt x="39" y="153"/>
                    <a:pt x="44" y="154"/>
                  </a:cubicBezTo>
                  <a:cubicBezTo>
                    <a:pt x="46" y="154"/>
                    <a:pt x="49" y="154"/>
                    <a:pt x="51" y="154"/>
                  </a:cubicBezTo>
                  <a:cubicBezTo>
                    <a:pt x="56" y="152"/>
                    <a:pt x="59" y="146"/>
                    <a:pt x="59" y="141"/>
                  </a:cubicBezTo>
                  <a:cubicBezTo>
                    <a:pt x="59" y="140"/>
                    <a:pt x="59" y="139"/>
                    <a:pt x="59" y="137"/>
                  </a:cubicBezTo>
                  <a:cubicBezTo>
                    <a:pt x="88" y="128"/>
                    <a:pt x="110" y="90"/>
                    <a:pt x="101" y="61"/>
                  </a:cubicBezTo>
                  <a:close/>
                </a:path>
              </a:pathLst>
            </a:custGeom>
            <a:solidFill>
              <a:srgbClr val="B17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3" name="Freeform 138"/>
            <p:cNvSpPr/>
            <p:nvPr/>
          </p:nvSpPr>
          <p:spPr bwMode="auto">
            <a:xfrm>
              <a:off x="4184" y="2582"/>
              <a:ext cx="204" cy="224"/>
            </a:xfrm>
            <a:custGeom>
              <a:avLst/>
              <a:gdLst>
                <a:gd name="T0" fmla="*/ 132 w 168"/>
                <a:gd name="T1" fmla="*/ 2 h 185"/>
                <a:gd name="T2" fmla="*/ 99 w 168"/>
                <a:gd name="T3" fmla="*/ 17 h 185"/>
                <a:gd name="T4" fmla="*/ 70 w 168"/>
                <a:gd name="T5" fmla="*/ 26 h 185"/>
                <a:gd name="T6" fmla="*/ 51 w 168"/>
                <a:gd name="T7" fmla="*/ 49 h 185"/>
                <a:gd name="T8" fmla="*/ 21 w 168"/>
                <a:gd name="T9" fmla="*/ 40 h 185"/>
                <a:gd name="T10" fmla="*/ 4 w 168"/>
                <a:gd name="T11" fmla="*/ 64 h 185"/>
                <a:gd name="T12" fmla="*/ 23 w 168"/>
                <a:gd name="T13" fmla="*/ 86 h 185"/>
                <a:gd name="T14" fmla="*/ 23 w 168"/>
                <a:gd name="T15" fmla="*/ 132 h 185"/>
                <a:gd name="T16" fmla="*/ 32 w 168"/>
                <a:gd name="T17" fmla="*/ 138 h 185"/>
                <a:gd name="T18" fmla="*/ 38 w 168"/>
                <a:gd name="T19" fmla="*/ 151 h 185"/>
                <a:gd name="T20" fmla="*/ 85 w 168"/>
                <a:gd name="T21" fmla="*/ 183 h 185"/>
                <a:gd name="T22" fmla="*/ 113 w 168"/>
                <a:gd name="T23" fmla="*/ 152 h 185"/>
                <a:gd name="T24" fmla="*/ 109 w 168"/>
                <a:gd name="T25" fmla="*/ 113 h 185"/>
                <a:gd name="T26" fmla="*/ 125 w 168"/>
                <a:gd name="T27" fmla="*/ 64 h 185"/>
                <a:gd name="T28" fmla="*/ 154 w 168"/>
                <a:gd name="T29" fmla="*/ 48 h 185"/>
                <a:gd name="T30" fmla="*/ 162 w 168"/>
                <a:gd name="T31" fmla="*/ 48 h 185"/>
                <a:gd name="T32" fmla="*/ 168 w 168"/>
                <a:gd name="T33" fmla="*/ 39 h 185"/>
                <a:gd name="T34" fmla="*/ 132 w 168"/>
                <a:gd name="T35" fmla="*/ 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85">
                  <a:moveTo>
                    <a:pt x="132" y="2"/>
                  </a:moveTo>
                  <a:cubicBezTo>
                    <a:pt x="120" y="0"/>
                    <a:pt x="110" y="11"/>
                    <a:pt x="99" y="17"/>
                  </a:cubicBezTo>
                  <a:cubicBezTo>
                    <a:pt x="90" y="21"/>
                    <a:pt x="80" y="22"/>
                    <a:pt x="70" y="26"/>
                  </a:cubicBezTo>
                  <a:cubicBezTo>
                    <a:pt x="61" y="30"/>
                    <a:pt x="52" y="38"/>
                    <a:pt x="51" y="49"/>
                  </a:cubicBezTo>
                  <a:cubicBezTo>
                    <a:pt x="42" y="44"/>
                    <a:pt x="32" y="38"/>
                    <a:pt x="21" y="40"/>
                  </a:cubicBezTo>
                  <a:cubicBezTo>
                    <a:pt x="10" y="42"/>
                    <a:pt x="0" y="54"/>
                    <a:pt x="4" y="64"/>
                  </a:cubicBezTo>
                  <a:cubicBezTo>
                    <a:pt x="8" y="74"/>
                    <a:pt x="20" y="76"/>
                    <a:pt x="23" y="86"/>
                  </a:cubicBezTo>
                  <a:cubicBezTo>
                    <a:pt x="29" y="100"/>
                    <a:pt x="11" y="122"/>
                    <a:pt x="23" y="132"/>
                  </a:cubicBezTo>
                  <a:cubicBezTo>
                    <a:pt x="26" y="135"/>
                    <a:pt x="29" y="135"/>
                    <a:pt x="32" y="138"/>
                  </a:cubicBezTo>
                  <a:cubicBezTo>
                    <a:pt x="35" y="141"/>
                    <a:pt x="36" y="146"/>
                    <a:pt x="38" y="151"/>
                  </a:cubicBezTo>
                  <a:cubicBezTo>
                    <a:pt x="44" y="171"/>
                    <a:pt x="64" y="185"/>
                    <a:pt x="85" y="183"/>
                  </a:cubicBezTo>
                  <a:cubicBezTo>
                    <a:pt x="97" y="178"/>
                    <a:pt x="108" y="166"/>
                    <a:pt x="113" y="152"/>
                  </a:cubicBezTo>
                  <a:cubicBezTo>
                    <a:pt x="119" y="135"/>
                    <a:pt x="110" y="129"/>
                    <a:pt x="109" y="113"/>
                  </a:cubicBezTo>
                  <a:cubicBezTo>
                    <a:pt x="108" y="96"/>
                    <a:pt x="114" y="78"/>
                    <a:pt x="125" y="64"/>
                  </a:cubicBezTo>
                  <a:cubicBezTo>
                    <a:pt x="133" y="56"/>
                    <a:pt x="143" y="49"/>
                    <a:pt x="154" y="48"/>
                  </a:cubicBezTo>
                  <a:cubicBezTo>
                    <a:pt x="158" y="48"/>
                    <a:pt x="157" y="51"/>
                    <a:pt x="162" y="48"/>
                  </a:cubicBezTo>
                  <a:cubicBezTo>
                    <a:pt x="164" y="47"/>
                    <a:pt x="167" y="41"/>
                    <a:pt x="168" y="39"/>
                  </a:cubicBezTo>
                  <a:cubicBezTo>
                    <a:pt x="156" y="29"/>
                    <a:pt x="147" y="5"/>
                    <a:pt x="132" y="2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4" name="Freeform 139"/>
            <p:cNvSpPr/>
            <p:nvPr/>
          </p:nvSpPr>
          <p:spPr bwMode="auto">
            <a:xfrm>
              <a:off x="4369" y="2583"/>
              <a:ext cx="204" cy="267"/>
            </a:xfrm>
            <a:custGeom>
              <a:avLst/>
              <a:gdLst>
                <a:gd name="T0" fmla="*/ 105 w 168"/>
                <a:gd name="T1" fmla="*/ 28 h 220"/>
                <a:gd name="T2" fmla="*/ 124 w 168"/>
                <a:gd name="T3" fmla="*/ 32 h 220"/>
                <a:gd name="T4" fmla="*/ 133 w 168"/>
                <a:gd name="T5" fmla="*/ 53 h 220"/>
                <a:gd name="T6" fmla="*/ 145 w 168"/>
                <a:gd name="T7" fmla="*/ 80 h 220"/>
                <a:gd name="T8" fmla="*/ 159 w 168"/>
                <a:gd name="T9" fmla="*/ 92 h 220"/>
                <a:gd name="T10" fmla="*/ 168 w 168"/>
                <a:gd name="T11" fmla="*/ 108 h 220"/>
                <a:gd name="T12" fmla="*/ 163 w 168"/>
                <a:gd name="T13" fmla="*/ 127 h 220"/>
                <a:gd name="T14" fmla="*/ 160 w 168"/>
                <a:gd name="T15" fmla="*/ 150 h 220"/>
                <a:gd name="T16" fmla="*/ 152 w 168"/>
                <a:gd name="T17" fmla="*/ 164 h 220"/>
                <a:gd name="T18" fmla="*/ 134 w 168"/>
                <a:gd name="T19" fmla="*/ 167 h 220"/>
                <a:gd name="T20" fmla="*/ 116 w 168"/>
                <a:gd name="T21" fmla="*/ 165 h 220"/>
                <a:gd name="T22" fmla="*/ 100 w 168"/>
                <a:gd name="T23" fmla="*/ 194 h 220"/>
                <a:gd name="T24" fmla="*/ 59 w 168"/>
                <a:gd name="T25" fmla="*/ 213 h 220"/>
                <a:gd name="T26" fmla="*/ 41 w 168"/>
                <a:gd name="T27" fmla="*/ 178 h 220"/>
                <a:gd name="T28" fmla="*/ 45 w 168"/>
                <a:gd name="T29" fmla="*/ 157 h 220"/>
                <a:gd name="T30" fmla="*/ 48 w 168"/>
                <a:gd name="T31" fmla="*/ 134 h 220"/>
                <a:gd name="T32" fmla="*/ 54 w 168"/>
                <a:gd name="T33" fmla="*/ 131 h 220"/>
                <a:gd name="T34" fmla="*/ 56 w 168"/>
                <a:gd name="T35" fmla="*/ 126 h 220"/>
                <a:gd name="T36" fmla="*/ 53 w 168"/>
                <a:gd name="T37" fmla="*/ 109 h 220"/>
                <a:gd name="T38" fmla="*/ 46 w 168"/>
                <a:gd name="T39" fmla="*/ 100 h 220"/>
                <a:gd name="T40" fmla="*/ 46 w 168"/>
                <a:gd name="T41" fmla="*/ 85 h 220"/>
                <a:gd name="T42" fmla="*/ 31 w 168"/>
                <a:gd name="T43" fmla="*/ 56 h 220"/>
                <a:gd name="T44" fmla="*/ 14 w 168"/>
                <a:gd name="T45" fmla="*/ 46 h 220"/>
                <a:gd name="T46" fmla="*/ 0 w 168"/>
                <a:gd name="T47" fmla="*/ 36 h 220"/>
                <a:gd name="T48" fmla="*/ 6 w 168"/>
                <a:gd name="T49" fmla="*/ 25 h 220"/>
                <a:gd name="T50" fmla="*/ 21 w 168"/>
                <a:gd name="T51" fmla="*/ 11 h 220"/>
                <a:gd name="T52" fmla="*/ 56 w 168"/>
                <a:gd name="T53" fmla="*/ 23 h 220"/>
                <a:gd name="T54" fmla="*/ 66 w 168"/>
                <a:gd name="T55" fmla="*/ 17 h 220"/>
                <a:gd name="T56" fmla="*/ 87 w 168"/>
                <a:gd name="T57" fmla="*/ 18 h 220"/>
                <a:gd name="T58" fmla="*/ 105 w 168"/>
                <a:gd name="T59" fmla="*/ 2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220">
                  <a:moveTo>
                    <a:pt x="105" y="28"/>
                  </a:moveTo>
                  <a:cubicBezTo>
                    <a:pt x="111" y="30"/>
                    <a:pt x="118" y="30"/>
                    <a:pt x="124" y="32"/>
                  </a:cubicBezTo>
                  <a:cubicBezTo>
                    <a:pt x="132" y="36"/>
                    <a:pt x="131" y="45"/>
                    <a:pt x="133" y="53"/>
                  </a:cubicBezTo>
                  <a:cubicBezTo>
                    <a:pt x="136" y="62"/>
                    <a:pt x="139" y="74"/>
                    <a:pt x="145" y="80"/>
                  </a:cubicBezTo>
                  <a:cubicBezTo>
                    <a:pt x="149" y="85"/>
                    <a:pt x="154" y="88"/>
                    <a:pt x="159" y="92"/>
                  </a:cubicBezTo>
                  <a:cubicBezTo>
                    <a:pt x="164" y="96"/>
                    <a:pt x="168" y="102"/>
                    <a:pt x="168" y="108"/>
                  </a:cubicBezTo>
                  <a:cubicBezTo>
                    <a:pt x="168" y="115"/>
                    <a:pt x="163" y="120"/>
                    <a:pt x="163" y="127"/>
                  </a:cubicBezTo>
                  <a:cubicBezTo>
                    <a:pt x="161" y="136"/>
                    <a:pt x="163" y="141"/>
                    <a:pt x="160" y="150"/>
                  </a:cubicBezTo>
                  <a:cubicBezTo>
                    <a:pt x="158" y="155"/>
                    <a:pt x="156" y="161"/>
                    <a:pt x="152" y="164"/>
                  </a:cubicBezTo>
                  <a:cubicBezTo>
                    <a:pt x="147" y="168"/>
                    <a:pt x="140" y="168"/>
                    <a:pt x="134" y="167"/>
                  </a:cubicBezTo>
                  <a:cubicBezTo>
                    <a:pt x="128" y="165"/>
                    <a:pt x="122" y="164"/>
                    <a:pt x="116" y="165"/>
                  </a:cubicBezTo>
                  <a:cubicBezTo>
                    <a:pt x="102" y="169"/>
                    <a:pt x="104" y="183"/>
                    <a:pt x="100" y="194"/>
                  </a:cubicBezTo>
                  <a:cubicBezTo>
                    <a:pt x="94" y="211"/>
                    <a:pt x="74" y="220"/>
                    <a:pt x="59" y="213"/>
                  </a:cubicBezTo>
                  <a:cubicBezTo>
                    <a:pt x="47" y="208"/>
                    <a:pt x="40" y="193"/>
                    <a:pt x="41" y="178"/>
                  </a:cubicBezTo>
                  <a:cubicBezTo>
                    <a:pt x="42" y="171"/>
                    <a:pt x="45" y="164"/>
                    <a:pt x="45" y="157"/>
                  </a:cubicBezTo>
                  <a:cubicBezTo>
                    <a:pt x="46" y="150"/>
                    <a:pt x="42" y="140"/>
                    <a:pt x="48" y="134"/>
                  </a:cubicBezTo>
                  <a:cubicBezTo>
                    <a:pt x="50" y="133"/>
                    <a:pt x="52" y="132"/>
                    <a:pt x="54" y="131"/>
                  </a:cubicBezTo>
                  <a:cubicBezTo>
                    <a:pt x="55" y="130"/>
                    <a:pt x="55" y="128"/>
                    <a:pt x="56" y="126"/>
                  </a:cubicBezTo>
                  <a:cubicBezTo>
                    <a:pt x="57" y="120"/>
                    <a:pt x="56" y="114"/>
                    <a:pt x="53" y="109"/>
                  </a:cubicBezTo>
                  <a:cubicBezTo>
                    <a:pt x="51" y="106"/>
                    <a:pt x="47" y="104"/>
                    <a:pt x="46" y="100"/>
                  </a:cubicBezTo>
                  <a:cubicBezTo>
                    <a:pt x="44" y="95"/>
                    <a:pt x="46" y="90"/>
                    <a:pt x="46" y="85"/>
                  </a:cubicBezTo>
                  <a:cubicBezTo>
                    <a:pt x="47" y="73"/>
                    <a:pt x="41" y="61"/>
                    <a:pt x="31" y="56"/>
                  </a:cubicBezTo>
                  <a:cubicBezTo>
                    <a:pt x="25" y="53"/>
                    <a:pt x="19" y="51"/>
                    <a:pt x="14" y="46"/>
                  </a:cubicBezTo>
                  <a:cubicBezTo>
                    <a:pt x="13" y="46"/>
                    <a:pt x="0" y="34"/>
                    <a:pt x="0" y="36"/>
                  </a:cubicBezTo>
                  <a:cubicBezTo>
                    <a:pt x="0" y="32"/>
                    <a:pt x="3" y="28"/>
                    <a:pt x="6" y="25"/>
                  </a:cubicBezTo>
                  <a:cubicBezTo>
                    <a:pt x="10" y="19"/>
                    <a:pt x="15" y="14"/>
                    <a:pt x="21" y="11"/>
                  </a:cubicBezTo>
                  <a:cubicBezTo>
                    <a:pt x="40" y="0"/>
                    <a:pt x="41" y="26"/>
                    <a:pt x="56" y="23"/>
                  </a:cubicBezTo>
                  <a:cubicBezTo>
                    <a:pt x="60" y="22"/>
                    <a:pt x="63" y="19"/>
                    <a:pt x="66" y="17"/>
                  </a:cubicBezTo>
                  <a:cubicBezTo>
                    <a:pt x="73" y="13"/>
                    <a:pt x="80" y="15"/>
                    <a:pt x="87" y="18"/>
                  </a:cubicBezTo>
                  <a:cubicBezTo>
                    <a:pt x="93" y="21"/>
                    <a:pt x="99" y="26"/>
                    <a:pt x="105" y="28"/>
                  </a:cubicBezTo>
                  <a:close/>
                </a:path>
              </a:pathLst>
            </a:custGeom>
            <a:solidFill>
              <a:srgbClr val="252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5" name="Freeform 140"/>
            <p:cNvSpPr/>
            <p:nvPr/>
          </p:nvSpPr>
          <p:spPr bwMode="auto">
            <a:xfrm>
              <a:off x="3997" y="3249"/>
              <a:ext cx="123" cy="120"/>
            </a:xfrm>
            <a:custGeom>
              <a:avLst/>
              <a:gdLst>
                <a:gd name="T0" fmla="*/ 62 w 101"/>
                <a:gd name="T1" fmla="*/ 3 h 99"/>
                <a:gd name="T2" fmla="*/ 25 w 101"/>
                <a:gd name="T3" fmla="*/ 8 h 99"/>
                <a:gd name="T4" fmla="*/ 4 w 101"/>
                <a:gd name="T5" fmla="*/ 39 h 99"/>
                <a:gd name="T6" fmla="*/ 9 w 101"/>
                <a:gd name="T7" fmla="*/ 75 h 99"/>
                <a:gd name="T8" fmla="*/ 39 w 101"/>
                <a:gd name="T9" fmla="*/ 97 h 99"/>
                <a:gd name="T10" fmla="*/ 55 w 101"/>
                <a:gd name="T11" fmla="*/ 98 h 99"/>
                <a:gd name="T12" fmla="*/ 76 w 101"/>
                <a:gd name="T13" fmla="*/ 91 h 99"/>
                <a:gd name="T14" fmla="*/ 98 w 101"/>
                <a:gd name="T15" fmla="*/ 61 h 99"/>
                <a:gd name="T16" fmla="*/ 92 w 101"/>
                <a:gd name="T17" fmla="*/ 24 h 99"/>
                <a:gd name="T18" fmla="*/ 62 w 101"/>
                <a:gd name="T19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99">
                  <a:moveTo>
                    <a:pt x="62" y="3"/>
                  </a:moveTo>
                  <a:cubicBezTo>
                    <a:pt x="49" y="0"/>
                    <a:pt x="37" y="1"/>
                    <a:pt x="25" y="8"/>
                  </a:cubicBezTo>
                  <a:cubicBezTo>
                    <a:pt x="14" y="15"/>
                    <a:pt x="7" y="25"/>
                    <a:pt x="4" y="39"/>
                  </a:cubicBezTo>
                  <a:cubicBezTo>
                    <a:pt x="0" y="52"/>
                    <a:pt x="2" y="64"/>
                    <a:pt x="9" y="75"/>
                  </a:cubicBezTo>
                  <a:cubicBezTo>
                    <a:pt x="16" y="87"/>
                    <a:pt x="26" y="94"/>
                    <a:pt x="39" y="97"/>
                  </a:cubicBezTo>
                  <a:cubicBezTo>
                    <a:pt x="45" y="98"/>
                    <a:pt x="50" y="99"/>
                    <a:pt x="55" y="98"/>
                  </a:cubicBezTo>
                  <a:cubicBezTo>
                    <a:pt x="62" y="98"/>
                    <a:pt x="69" y="95"/>
                    <a:pt x="76" y="91"/>
                  </a:cubicBezTo>
                  <a:cubicBezTo>
                    <a:pt x="87" y="84"/>
                    <a:pt x="95" y="74"/>
                    <a:pt x="98" y="61"/>
                  </a:cubicBezTo>
                  <a:cubicBezTo>
                    <a:pt x="101" y="48"/>
                    <a:pt x="99" y="36"/>
                    <a:pt x="92" y="24"/>
                  </a:cubicBezTo>
                  <a:cubicBezTo>
                    <a:pt x="85" y="13"/>
                    <a:pt x="75" y="6"/>
                    <a:pt x="62" y="3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6" name="Freeform 141"/>
            <p:cNvSpPr/>
            <p:nvPr/>
          </p:nvSpPr>
          <p:spPr bwMode="auto">
            <a:xfrm>
              <a:off x="4033" y="3250"/>
              <a:ext cx="87" cy="119"/>
            </a:xfrm>
            <a:custGeom>
              <a:avLst/>
              <a:gdLst>
                <a:gd name="T0" fmla="*/ 63 w 72"/>
                <a:gd name="T1" fmla="*/ 23 h 98"/>
                <a:gd name="T2" fmla="*/ 33 w 72"/>
                <a:gd name="T3" fmla="*/ 2 h 98"/>
                <a:gd name="T4" fmla="*/ 21 w 72"/>
                <a:gd name="T5" fmla="*/ 0 h 98"/>
                <a:gd name="T6" fmla="*/ 41 w 72"/>
                <a:gd name="T7" fmla="*/ 19 h 98"/>
                <a:gd name="T8" fmla="*/ 46 w 72"/>
                <a:gd name="T9" fmla="*/ 55 h 98"/>
                <a:gd name="T10" fmla="*/ 25 w 72"/>
                <a:gd name="T11" fmla="*/ 85 h 98"/>
                <a:gd name="T12" fmla="*/ 3 w 72"/>
                <a:gd name="T13" fmla="*/ 92 h 98"/>
                <a:gd name="T14" fmla="*/ 0 w 72"/>
                <a:gd name="T15" fmla="*/ 93 h 98"/>
                <a:gd name="T16" fmla="*/ 10 w 72"/>
                <a:gd name="T17" fmla="*/ 96 h 98"/>
                <a:gd name="T18" fmla="*/ 26 w 72"/>
                <a:gd name="T19" fmla="*/ 97 h 98"/>
                <a:gd name="T20" fmla="*/ 47 w 72"/>
                <a:gd name="T21" fmla="*/ 90 h 98"/>
                <a:gd name="T22" fmla="*/ 69 w 72"/>
                <a:gd name="T23" fmla="*/ 60 h 98"/>
                <a:gd name="T24" fmla="*/ 63 w 72"/>
                <a:gd name="T25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98">
                  <a:moveTo>
                    <a:pt x="63" y="23"/>
                  </a:moveTo>
                  <a:cubicBezTo>
                    <a:pt x="56" y="12"/>
                    <a:pt x="46" y="5"/>
                    <a:pt x="33" y="2"/>
                  </a:cubicBezTo>
                  <a:cubicBezTo>
                    <a:pt x="29" y="1"/>
                    <a:pt x="25" y="0"/>
                    <a:pt x="21" y="0"/>
                  </a:cubicBezTo>
                  <a:cubicBezTo>
                    <a:pt x="29" y="4"/>
                    <a:pt x="36" y="10"/>
                    <a:pt x="41" y="19"/>
                  </a:cubicBezTo>
                  <a:cubicBezTo>
                    <a:pt x="48" y="30"/>
                    <a:pt x="50" y="42"/>
                    <a:pt x="46" y="55"/>
                  </a:cubicBezTo>
                  <a:cubicBezTo>
                    <a:pt x="43" y="68"/>
                    <a:pt x="36" y="78"/>
                    <a:pt x="25" y="85"/>
                  </a:cubicBezTo>
                  <a:cubicBezTo>
                    <a:pt x="18" y="90"/>
                    <a:pt x="11" y="92"/>
                    <a:pt x="3" y="92"/>
                  </a:cubicBezTo>
                  <a:cubicBezTo>
                    <a:pt x="2" y="92"/>
                    <a:pt x="1" y="92"/>
                    <a:pt x="0" y="93"/>
                  </a:cubicBezTo>
                  <a:cubicBezTo>
                    <a:pt x="3" y="94"/>
                    <a:pt x="7" y="95"/>
                    <a:pt x="10" y="96"/>
                  </a:cubicBezTo>
                  <a:cubicBezTo>
                    <a:pt x="16" y="97"/>
                    <a:pt x="21" y="98"/>
                    <a:pt x="26" y="97"/>
                  </a:cubicBezTo>
                  <a:cubicBezTo>
                    <a:pt x="33" y="97"/>
                    <a:pt x="40" y="94"/>
                    <a:pt x="47" y="90"/>
                  </a:cubicBezTo>
                  <a:cubicBezTo>
                    <a:pt x="58" y="83"/>
                    <a:pt x="66" y="73"/>
                    <a:pt x="69" y="60"/>
                  </a:cubicBezTo>
                  <a:cubicBezTo>
                    <a:pt x="72" y="47"/>
                    <a:pt x="70" y="35"/>
                    <a:pt x="63" y="23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7" name="Freeform 142"/>
            <p:cNvSpPr/>
            <p:nvPr/>
          </p:nvSpPr>
          <p:spPr bwMode="auto">
            <a:xfrm>
              <a:off x="4013" y="2752"/>
              <a:ext cx="394" cy="480"/>
            </a:xfrm>
            <a:custGeom>
              <a:avLst/>
              <a:gdLst>
                <a:gd name="T0" fmla="*/ 296 w 324"/>
                <a:gd name="T1" fmla="*/ 79 h 396"/>
                <a:gd name="T2" fmla="*/ 191 w 324"/>
                <a:gd name="T3" fmla="*/ 11 h 396"/>
                <a:gd name="T4" fmla="*/ 67 w 324"/>
                <a:gd name="T5" fmla="*/ 23 h 396"/>
                <a:gd name="T6" fmla="*/ 2 w 324"/>
                <a:gd name="T7" fmla="*/ 103 h 396"/>
                <a:gd name="T8" fmla="*/ 4 w 324"/>
                <a:gd name="T9" fmla="*/ 121 h 396"/>
                <a:gd name="T10" fmla="*/ 18 w 324"/>
                <a:gd name="T11" fmla="*/ 132 h 396"/>
                <a:gd name="T12" fmla="*/ 46 w 324"/>
                <a:gd name="T13" fmla="*/ 139 h 396"/>
                <a:gd name="T14" fmla="*/ 73 w 324"/>
                <a:gd name="T15" fmla="*/ 124 h 396"/>
                <a:gd name="T16" fmla="*/ 106 w 324"/>
                <a:gd name="T17" fmla="*/ 83 h 396"/>
                <a:gd name="T18" fmla="*/ 175 w 324"/>
                <a:gd name="T19" fmla="*/ 77 h 396"/>
                <a:gd name="T20" fmla="*/ 233 w 324"/>
                <a:gd name="T21" fmla="*/ 115 h 396"/>
                <a:gd name="T22" fmla="*/ 241 w 324"/>
                <a:gd name="T23" fmla="*/ 182 h 396"/>
                <a:gd name="T24" fmla="*/ 192 w 324"/>
                <a:gd name="T25" fmla="*/ 247 h 396"/>
                <a:gd name="T26" fmla="*/ 86 w 324"/>
                <a:gd name="T27" fmla="*/ 241 h 396"/>
                <a:gd name="T28" fmla="*/ 74 w 324"/>
                <a:gd name="T29" fmla="*/ 238 h 396"/>
                <a:gd name="T30" fmla="*/ 47 w 324"/>
                <a:gd name="T31" fmla="*/ 255 h 396"/>
                <a:gd name="T32" fmla="*/ 21 w 324"/>
                <a:gd name="T33" fmla="*/ 361 h 396"/>
                <a:gd name="T34" fmla="*/ 24 w 324"/>
                <a:gd name="T35" fmla="*/ 378 h 396"/>
                <a:gd name="T36" fmla="*/ 38 w 324"/>
                <a:gd name="T37" fmla="*/ 389 h 396"/>
                <a:gd name="T38" fmla="*/ 66 w 324"/>
                <a:gd name="T39" fmla="*/ 395 h 396"/>
                <a:gd name="T40" fmla="*/ 73 w 324"/>
                <a:gd name="T41" fmla="*/ 396 h 396"/>
                <a:gd name="T42" fmla="*/ 94 w 324"/>
                <a:gd name="T43" fmla="*/ 379 h 396"/>
                <a:gd name="T44" fmla="*/ 110 w 324"/>
                <a:gd name="T45" fmla="*/ 310 h 396"/>
                <a:gd name="T46" fmla="*/ 112 w 324"/>
                <a:gd name="T47" fmla="*/ 309 h 396"/>
                <a:gd name="T48" fmla="*/ 242 w 324"/>
                <a:gd name="T49" fmla="*/ 303 h 396"/>
                <a:gd name="T50" fmla="*/ 312 w 324"/>
                <a:gd name="T51" fmla="*/ 204 h 396"/>
                <a:gd name="T52" fmla="*/ 296 w 324"/>
                <a:gd name="T53" fmla="*/ 7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396">
                  <a:moveTo>
                    <a:pt x="296" y="79"/>
                  </a:moveTo>
                  <a:cubicBezTo>
                    <a:pt x="274" y="45"/>
                    <a:pt x="239" y="22"/>
                    <a:pt x="191" y="11"/>
                  </a:cubicBezTo>
                  <a:cubicBezTo>
                    <a:pt x="144" y="0"/>
                    <a:pt x="102" y="4"/>
                    <a:pt x="67" y="23"/>
                  </a:cubicBezTo>
                  <a:cubicBezTo>
                    <a:pt x="36" y="40"/>
                    <a:pt x="14" y="67"/>
                    <a:pt x="2" y="103"/>
                  </a:cubicBezTo>
                  <a:cubicBezTo>
                    <a:pt x="0" y="109"/>
                    <a:pt x="1" y="115"/>
                    <a:pt x="4" y="121"/>
                  </a:cubicBezTo>
                  <a:cubicBezTo>
                    <a:pt x="7" y="126"/>
                    <a:pt x="12" y="130"/>
                    <a:pt x="18" y="132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8" y="141"/>
                    <a:pt x="69" y="135"/>
                    <a:pt x="73" y="124"/>
                  </a:cubicBezTo>
                  <a:cubicBezTo>
                    <a:pt x="80" y="105"/>
                    <a:pt x="91" y="92"/>
                    <a:pt x="106" y="83"/>
                  </a:cubicBezTo>
                  <a:cubicBezTo>
                    <a:pt x="125" y="73"/>
                    <a:pt x="148" y="71"/>
                    <a:pt x="175" y="77"/>
                  </a:cubicBezTo>
                  <a:cubicBezTo>
                    <a:pt x="202" y="84"/>
                    <a:pt x="222" y="96"/>
                    <a:pt x="233" y="115"/>
                  </a:cubicBezTo>
                  <a:cubicBezTo>
                    <a:pt x="245" y="133"/>
                    <a:pt x="247" y="155"/>
                    <a:pt x="241" y="182"/>
                  </a:cubicBezTo>
                  <a:cubicBezTo>
                    <a:pt x="232" y="218"/>
                    <a:pt x="216" y="240"/>
                    <a:pt x="192" y="247"/>
                  </a:cubicBezTo>
                  <a:cubicBezTo>
                    <a:pt x="167" y="255"/>
                    <a:pt x="132" y="253"/>
                    <a:pt x="86" y="241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62" y="235"/>
                    <a:pt x="50" y="243"/>
                    <a:pt x="47" y="255"/>
                  </a:cubicBezTo>
                  <a:cubicBezTo>
                    <a:pt x="21" y="361"/>
                    <a:pt x="21" y="361"/>
                    <a:pt x="21" y="361"/>
                  </a:cubicBezTo>
                  <a:cubicBezTo>
                    <a:pt x="20" y="367"/>
                    <a:pt x="21" y="373"/>
                    <a:pt x="24" y="378"/>
                  </a:cubicBezTo>
                  <a:cubicBezTo>
                    <a:pt x="27" y="384"/>
                    <a:pt x="32" y="387"/>
                    <a:pt x="38" y="389"/>
                  </a:cubicBezTo>
                  <a:cubicBezTo>
                    <a:pt x="66" y="395"/>
                    <a:pt x="66" y="395"/>
                    <a:pt x="66" y="395"/>
                  </a:cubicBezTo>
                  <a:cubicBezTo>
                    <a:pt x="69" y="396"/>
                    <a:pt x="71" y="396"/>
                    <a:pt x="73" y="396"/>
                  </a:cubicBezTo>
                  <a:cubicBezTo>
                    <a:pt x="83" y="395"/>
                    <a:pt x="91" y="389"/>
                    <a:pt x="94" y="379"/>
                  </a:cubicBezTo>
                  <a:cubicBezTo>
                    <a:pt x="110" y="310"/>
                    <a:pt x="110" y="310"/>
                    <a:pt x="110" y="310"/>
                  </a:cubicBezTo>
                  <a:cubicBezTo>
                    <a:pt x="111" y="309"/>
                    <a:pt x="111" y="309"/>
                    <a:pt x="112" y="309"/>
                  </a:cubicBezTo>
                  <a:cubicBezTo>
                    <a:pt x="166" y="320"/>
                    <a:pt x="209" y="318"/>
                    <a:pt x="242" y="303"/>
                  </a:cubicBezTo>
                  <a:cubicBezTo>
                    <a:pt x="277" y="287"/>
                    <a:pt x="300" y="253"/>
                    <a:pt x="312" y="204"/>
                  </a:cubicBezTo>
                  <a:cubicBezTo>
                    <a:pt x="324" y="155"/>
                    <a:pt x="319" y="112"/>
                    <a:pt x="296" y="79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8" name="Freeform 143"/>
            <p:cNvSpPr/>
            <p:nvPr/>
          </p:nvSpPr>
          <p:spPr bwMode="auto">
            <a:xfrm>
              <a:off x="4147" y="2755"/>
              <a:ext cx="260" cy="381"/>
            </a:xfrm>
            <a:custGeom>
              <a:avLst/>
              <a:gdLst>
                <a:gd name="T0" fmla="*/ 186 w 214"/>
                <a:gd name="T1" fmla="*/ 76 h 314"/>
                <a:gd name="T2" fmla="*/ 81 w 214"/>
                <a:gd name="T3" fmla="*/ 8 h 314"/>
                <a:gd name="T4" fmla="*/ 0 w 214"/>
                <a:gd name="T5" fmla="*/ 5 h 314"/>
                <a:gd name="T6" fmla="*/ 41 w 214"/>
                <a:gd name="T7" fmla="*/ 11 h 314"/>
                <a:gd name="T8" fmla="*/ 146 w 214"/>
                <a:gd name="T9" fmla="*/ 79 h 314"/>
                <a:gd name="T10" fmla="*/ 162 w 214"/>
                <a:gd name="T11" fmla="*/ 204 h 314"/>
                <a:gd name="T12" fmla="*/ 92 w 214"/>
                <a:gd name="T13" fmla="*/ 303 h 314"/>
                <a:gd name="T14" fmla="*/ 59 w 214"/>
                <a:gd name="T15" fmla="*/ 313 h 314"/>
                <a:gd name="T16" fmla="*/ 132 w 214"/>
                <a:gd name="T17" fmla="*/ 300 h 314"/>
                <a:gd name="T18" fmla="*/ 202 w 214"/>
                <a:gd name="T19" fmla="*/ 201 h 314"/>
                <a:gd name="T20" fmla="*/ 186 w 214"/>
                <a:gd name="T21" fmla="*/ 7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314">
                  <a:moveTo>
                    <a:pt x="186" y="76"/>
                  </a:moveTo>
                  <a:cubicBezTo>
                    <a:pt x="164" y="42"/>
                    <a:pt x="129" y="19"/>
                    <a:pt x="81" y="8"/>
                  </a:cubicBezTo>
                  <a:cubicBezTo>
                    <a:pt x="52" y="1"/>
                    <a:pt x="25" y="0"/>
                    <a:pt x="0" y="5"/>
                  </a:cubicBezTo>
                  <a:cubicBezTo>
                    <a:pt x="13" y="5"/>
                    <a:pt x="27" y="7"/>
                    <a:pt x="41" y="11"/>
                  </a:cubicBezTo>
                  <a:cubicBezTo>
                    <a:pt x="89" y="22"/>
                    <a:pt x="124" y="45"/>
                    <a:pt x="146" y="79"/>
                  </a:cubicBezTo>
                  <a:cubicBezTo>
                    <a:pt x="169" y="112"/>
                    <a:pt x="174" y="154"/>
                    <a:pt x="162" y="204"/>
                  </a:cubicBezTo>
                  <a:cubicBezTo>
                    <a:pt x="150" y="253"/>
                    <a:pt x="127" y="286"/>
                    <a:pt x="92" y="303"/>
                  </a:cubicBezTo>
                  <a:cubicBezTo>
                    <a:pt x="82" y="307"/>
                    <a:pt x="71" y="311"/>
                    <a:pt x="59" y="313"/>
                  </a:cubicBezTo>
                  <a:cubicBezTo>
                    <a:pt x="87" y="314"/>
                    <a:pt x="112" y="309"/>
                    <a:pt x="132" y="300"/>
                  </a:cubicBezTo>
                  <a:cubicBezTo>
                    <a:pt x="167" y="284"/>
                    <a:pt x="190" y="250"/>
                    <a:pt x="202" y="201"/>
                  </a:cubicBezTo>
                  <a:cubicBezTo>
                    <a:pt x="214" y="152"/>
                    <a:pt x="209" y="109"/>
                    <a:pt x="186" y="76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89" name="Freeform 144"/>
            <p:cNvSpPr/>
            <p:nvPr/>
          </p:nvSpPr>
          <p:spPr bwMode="auto">
            <a:xfrm>
              <a:off x="3014" y="2047"/>
              <a:ext cx="105" cy="107"/>
            </a:xfrm>
            <a:custGeom>
              <a:avLst/>
              <a:gdLst>
                <a:gd name="T0" fmla="*/ 45 w 87"/>
                <a:gd name="T1" fmla="*/ 1 h 88"/>
                <a:gd name="T2" fmla="*/ 14 w 87"/>
                <a:gd name="T3" fmla="*/ 13 h 88"/>
                <a:gd name="T4" fmla="*/ 0 w 87"/>
                <a:gd name="T5" fmla="*/ 43 h 88"/>
                <a:gd name="T6" fmla="*/ 12 w 87"/>
                <a:gd name="T7" fmla="*/ 74 h 88"/>
                <a:gd name="T8" fmla="*/ 42 w 87"/>
                <a:gd name="T9" fmla="*/ 88 h 88"/>
                <a:gd name="T10" fmla="*/ 56 w 87"/>
                <a:gd name="T11" fmla="*/ 86 h 88"/>
                <a:gd name="T12" fmla="*/ 73 w 87"/>
                <a:gd name="T13" fmla="*/ 76 h 88"/>
                <a:gd name="T14" fmla="*/ 87 w 87"/>
                <a:gd name="T15" fmla="*/ 45 h 88"/>
                <a:gd name="T16" fmla="*/ 75 w 87"/>
                <a:gd name="T17" fmla="*/ 14 h 88"/>
                <a:gd name="T18" fmla="*/ 45 w 87"/>
                <a:gd name="T19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8">
                  <a:moveTo>
                    <a:pt x="45" y="1"/>
                  </a:moveTo>
                  <a:cubicBezTo>
                    <a:pt x="33" y="0"/>
                    <a:pt x="22" y="4"/>
                    <a:pt x="14" y="13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4" y="65"/>
                    <a:pt x="12" y="74"/>
                  </a:cubicBezTo>
                  <a:cubicBezTo>
                    <a:pt x="20" y="83"/>
                    <a:pt x="30" y="87"/>
                    <a:pt x="42" y="88"/>
                  </a:cubicBezTo>
                  <a:cubicBezTo>
                    <a:pt x="47" y="88"/>
                    <a:pt x="51" y="87"/>
                    <a:pt x="56" y="86"/>
                  </a:cubicBezTo>
                  <a:cubicBezTo>
                    <a:pt x="62" y="84"/>
                    <a:pt x="68" y="81"/>
                    <a:pt x="73" y="76"/>
                  </a:cubicBezTo>
                  <a:cubicBezTo>
                    <a:pt x="82" y="68"/>
                    <a:pt x="87" y="58"/>
                    <a:pt x="87" y="45"/>
                  </a:cubicBezTo>
                  <a:cubicBezTo>
                    <a:pt x="87" y="33"/>
                    <a:pt x="83" y="23"/>
                    <a:pt x="75" y="14"/>
                  </a:cubicBezTo>
                  <a:cubicBezTo>
                    <a:pt x="67" y="6"/>
                    <a:pt x="57" y="1"/>
                    <a:pt x="45" y="1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0" name="Freeform 145"/>
            <p:cNvSpPr/>
            <p:nvPr/>
          </p:nvSpPr>
          <p:spPr bwMode="auto">
            <a:xfrm>
              <a:off x="3054" y="2048"/>
              <a:ext cx="65" cy="106"/>
            </a:xfrm>
            <a:custGeom>
              <a:avLst/>
              <a:gdLst>
                <a:gd name="T0" fmla="*/ 42 w 54"/>
                <a:gd name="T1" fmla="*/ 13 h 87"/>
                <a:gd name="T2" fmla="*/ 12 w 54"/>
                <a:gd name="T3" fmla="*/ 0 h 87"/>
                <a:gd name="T4" fmla="*/ 1 w 54"/>
                <a:gd name="T5" fmla="*/ 1 h 87"/>
                <a:gd name="T6" fmla="*/ 22 w 54"/>
                <a:gd name="T7" fmla="*/ 13 h 87"/>
                <a:gd name="T8" fmla="*/ 33 w 54"/>
                <a:gd name="T9" fmla="*/ 44 h 87"/>
                <a:gd name="T10" fmla="*/ 20 w 54"/>
                <a:gd name="T11" fmla="*/ 75 h 87"/>
                <a:gd name="T12" fmla="*/ 2 w 54"/>
                <a:gd name="T13" fmla="*/ 85 h 87"/>
                <a:gd name="T14" fmla="*/ 0 w 54"/>
                <a:gd name="T15" fmla="*/ 85 h 87"/>
                <a:gd name="T16" fmla="*/ 9 w 54"/>
                <a:gd name="T17" fmla="*/ 87 h 87"/>
                <a:gd name="T18" fmla="*/ 23 w 54"/>
                <a:gd name="T19" fmla="*/ 85 h 87"/>
                <a:gd name="T20" fmla="*/ 40 w 54"/>
                <a:gd name="T21" fmla="*/ 75 h 87"/>
                <a:gd name="T22" fmla="*/ 54 w 54"/>
                <a:gd name="T23" fmla="*/ 44 h 87"/>
                <a:gd name="T24" fmla="*/ 42 w 54"/>
                <a:gd name="T25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87">
                  <a:moveTo>
                    <a:pt x="42" y="13"/>
                  </a:moveTo>
                  <a:cubicBezTo>
                    <a:pt x="34" y="5"/>
                    <a:pt x="24" y="0"/>
                    <a:pt x="12" y="0"/>
                  </a:cubicBezTo>
                  <a:cubicBezTo>
                    <a:pt x="8" y="0"/>
                    <a:pt x="4" y="0"/>
                    <a:pt x="1" y="1"/>
                  </a:cubicBezTo>
                  <a:cubicBezTo>
                    <a:pt x="9" y="3"/>
                    <a:pt x="16" y="7"/>
                    <a:pt x="22" y="13"/>
                  </a:cubicBezTo>
                  <a:cubicBezTo>
                    <a:pt x="30" y="22"/>
                    <a:pt x="34" y="32"/>
                    <a:pt x="33" y="44"/>
                  </a:cubicBezTo>
                  <a:cubicBezTo>
                    <a:pt x="33" y="56"/>
                    <a:pt x="28" y="67"/>
                    <a:pt x="20" y="75"/>
                  </a:cubicBezTo>
                  <a:cubicBezTo>
                    <a:pt x="15" y="80"/>
                    <a:pt x="9" y="83"/>
                    <a:pt x="2" y="85"/>
                  </a:cubicBezTo>
                  <a:cubicBezTo>
                    <a:pt x="1" y="85"/>
                    <a:pt x="1" y="85"/>
                    <a:pt x="0" y="85"/>
                  </a:cubicBezTo>
                  <a:cubicBezTo>
                    <a:pt x="3" y="86"/>
                    <a:pt x="6" y="87"/>
                    <a:pt x="9" y="87"/>
                  </a:cubicBezTo>
                  <a:cubicBezTo>
                    <a:pt x="14" y="87"/>
                    <a:pt x="18" y="86"/>
                    <a:pt x="23" y="85"/>
                  </a:cubicBezTo>
                  <a:cubicBezTo>
                    <a:pt x="29" y="83"/>
                    <a:pt x="35" y="80"/>
                    <a:pt x="40" y="75"/>
                  </a:cubicBezTo>
                  <a:cubicBezTo>
                    <a:pt x="49" y="67"/>
                    <a:pt x="54" y="57"/>
                    <a:pt x="54" y="44"/>
                  </a:cubicBezTo>
                  <a:cubicBezTo>
                    <a:pt x="54" y="32"/>
                    <a:pt x="50" y="22"/>
                    <a:pt x="42" y="13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1" name="Freeform 146"/>
            <p:cNvSpPr/>
            <p:nvPr/>
          </p:nvSpPr>
          <p:spPr bwMode="auto">
            <a:xfrm>
              <a:off x="2948" y="1587"/>
              <a:ext cx="356" cy="438"/>
            </a:xfrm>
            <a:custGeom>
              <a:avLst/>
              <a:gdLst>
                <a:gd name="T0" fmla="*/ 254 w 293"/>
                <a:gd name="T1" fmla="*/ 41 h 361"/>
                <a:gd name="T2" fmla="*/ 150 w 293"/>
                <a:gd name="T3" fmla="*/ 1 h 361"/>
                <a:gd name="T4" fmla="*/ 42 w 293"/>
                <a:gd name="T5" fmla="*/ 35 h 361"/>
                <a:gd name="T6" fmla="*/ 0 w 293"/>
                <a:gd name="T7" fmla="*/ 117 h 361"/>
                <a:gd name="T8" fmla="*/ 5 w 293"/>
                <a:gd name="T9" fmla="*/ 132 h 361"/>
                <a:gd name="T10" fmla="*/ 20 w 293"/>
                <a:gd name="T11" fmla="*/ 139 h 361"/>
                <a:gd name="T12" fmla="*/ 46 w 293"/>
                <a:gd name="T13" fmla="*/ 140 h 361"/>
                <a:gd name="T14" fmla="*/ 67 w 293"/>
                <a:gd name="T15" fmla="*/ 123 h 361"/>
                <a:gd name="T16" fmla="*/ 88 w 293"/>
                <a:gd name="T17" fmla="*/ 80 h 361"/>
                <a:gd name="T18" fmla="*/ 148 w 293"/>
                <a:gd name="T19" fmla="*/ 63 h 361"/>
                <a:gd name="T20" fmla="*/ 205 w 293"/>
                <a:gd name="T21" fmla="*/ 84 h 361"/>
                <a:gd name="T22" fmla="*/ 224 w 293"/>
                <a:gd name="T23" fmla="*/ 142 h 361"/>
                <a:gd name="T24" fmla="*/ 194 w 293"/>
                <a:gd name="T25" fmla="*/ 209 h 361"/>
                <a:gd name="T26" fmla="*/ 100 w 293"/>
                <a:gd name="T27" fmla="*/ 223 h 361"/>
                <a:gd name="T28" fmla="*/ 89 w 293"/>
                <a:gd name="T29" fmla="*/ 222 h 361"/>
                <a:gd name="T30" fmla="*/ 68 w 293"/>
                <a:gd name="T31" fmla="*/ 242 h 361"/>
                <a:gd name="T32" fmla="*/ 65 w 293"/>
                <a:gd name="T33" fmla="*/ 340 h 361"/>
                <a:gd name="T34" fmla="*/ 70 w 293"/>
                <a:gd name="T35" fmla="*/ 354 h 361"/>
                <a:gd name="T36" fmla="*/ 85 w 293"/>
                <a:gd name="T37" fmla="*/ 361 h 361"/>
                <a:gd name="T38" fmla="*/ 111 w 293"/>
                <a:gd name="T39" fmla="*/ 361 h 361"/>
                <a:gd name="T40" fmla="*/ 117 w 293"/>
                <a:gd name="T41" fmla="*/ 361 h 361"/>
                <a:gd name="T42" fmla="*/ 132 w 293"/>
                <a:gd name="T43" fmla="*/ 342 h 361"/>
                <a:gd name="T44" fmla="*/ 134 w 293"/>
                <a:gd name="T45" fmla="*/ 278 h 361"/>
                <a:gd name="T46" fmla="*/ 135 w 293"/>
                <a:gd name="T47" fmla="*/ 277 h 361"/>
                <a:gd name="T48" fmla="*/ 248 w 293"/>
                <a:gd name="T49" fmla="*/ 248 h 361"/>
                <a:gd name="T50" fmla="*/ 291 w 293"/>
                <a:gd name="T51" fmla="*/ 148 h 361"/>
                <a:gd name="T52" fmla="*/ 254 w 293"/>
                <a:gd name="T53" fmla="*/ 4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3" h="361">
                  <a:moveTo>
                    <a:pt x="254" y="41"/>
                  </a:moveTo>
                  <a:cubicBezTo>
                    <a:pt x="228" y="16"/>
                    <a:pt x="193" y="3"/>
                    <a:pt x="150" y="1"/>
                  </a:cubicBezTo>
                  <a:cubicBezTo>
                    <a:pt x="106" y="0"/>
                    <a:pt x="70" y="12"/>
                    <a:pt x="42" y="35"/>
                  </a:cubicBezTo>
                  <a:cubicBezTo>
                    <a:pt x="18" y="56"/>
                    <a:pt x="4" y="83"/>
                    <a:pt x="0" y="117"/>
                  </a:cubicBezTo>
                  <a:cubicBezTo>
                    <a:pt x="0" y="122"/>
                    <a:pt x="2" y="128"/>
                    <a:pt x="5" y="132"/>
                  </a:cubicBezTo>
                  <a:cubicBezTo>
                    <a:pt x="9" y="137"/>
                    <a:pt x="14" y="139"/>
                    <a:pt x="20" y="139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56" y="140"/>
                    <a:pt x="65" y="133"/>
                    <a:pt x="67" y="123"/>
                  </a:cubicBezTo>
                  <a:cubicBezTo>
                    <a:pt x="69" y="104"/>
                    <a:pt x="76" y="90"/>
                    <a:pt x="88" y="80"/>
                  </a:cubicBezTo>
                  <a:cubicBezTo>
                    <a:pt x="103" y="68"/>
                    <a:pt x="123" y="62"/>
                    <a:pt x="148" y="63"/>
                  </a:cubicBezTo>
                  <a:cubicBezTo>
                    <a:pt x="172" y="63"/>
                    <a:pt x="192" y="71"/>
                    <a:pt x="205" y="84"/>
                  </a:cubicBezTo>
                  <a:cubicBezTo>
                    <a:pt x="219" y="98"/>
                    <a:pt x="225" y="118"/>
                    <a:pt x="224" y="142"/>
                  </a:cubicBezTo>
                  <a:cubicBezTo>
                    <a:pt x="223" y="176"/>
                    <a:pt x="213" y="198"/>
                    <a:pt x="194" y="209"/>
                  </a:cubicBezTo>
                  <a:cubicBezTo>
                    <a:pt x="173" y="220"/>
                    <a:pt x="142" y="224"/>
                    <a:pt x="100" y="223"/>
                  </a:cubicBezTo>
                  <a:cubicBezTo>
                    <a:pt x="89" y="222"/>
                    <a:pt x="89" y="222"/>
                    <a:pt x="89" y="222"/>
                  </a:cubicBezTo>
                  <a:cubicBezTo>
                    <a:pt x="77" y="222"/>
                    <a:pt x="68" y="231"/>
                    <a:pt x="68" y="242"/>
                  </a:cubicBezTo>
                  <a:cubicBezTo>
                    <a:pt x="65" y="340"/>
                    <a:pt x="65" y="340"/>
                    <a:pt x="65" y="340"/>
                  </a:cubicBezTo>
                  <a:cubicBezTo>
                    <a:pt x="65" y="345"/>
                    <a:pt x="67" y="350"/>
                    <a:pt x="70" y="354"/>
                  </a:cubicBezTo>
                  <a:cubicBezTo>
                    <a:pt x="74" y="358"/>
                    <a:pt x="79" y="360"/>
                    <a:pt x="85" y="361"/>
                  </a:cubicBezTo>
                  <a:cubicBezTo>
                    <a:pt x="111" y="361"/>
                    <a:pt x="111" y="361"/>
                    <a:pt x="111" y="361"/>
                  </a:cubicBezTo>
                  <a:cubicBezTo>
                    <a:pt x="113" y="361"/>
                    <a:pt x="115" y="361"/>
                    <a:pt x="117" y="361"/>
                  </a:cubicBezTo>
                  <a:cubicBezTo>
                    <a:pt x="125" y="358"/>
                    <a:pt x="131" y="351"/>
                    <a:pt x="132" y="342"/>
                  </a:cubicBezTo>
                  <a:cubicBezTo>
                    <a:pt x="134" y="278"/>
                    <a:pt x="134" y="278"/>
                    <a:pt x="134" y="278"/>
                  </a:cubicBezTo>
                  <a:cubicBezTo>
                    <a:pt x="134" y="278"/>
                    <a:pt x="134" y="277"/>
                    <a:pt x="135" y="277"/>
                  </a:cubicBezTo>
                  <a:cubicBezTo>
                    <a:pt x="184" y="277"/>
                    <a:pt x="222" y="267"/>
                    <a:pt x="248" y="248"/>
                  </a:cubicBezTo>
                  <a:cubicBezTo>
                    <a:pt x="275" y="227"/>
                    <a:pt x="290" y="194"/>
                    <a:pt x="291" y="148"/>
                  </a:cubicBezTo>
                  <a:cubicBezTo>
                    <a:pt x="293" y="103"/>
                    <a:pt x="280" y="67"/>
                    <a:pt x="254" y="41"/>
                  </a:cubicBezTo>
                  <a:close/>
                </a:path>
              </a:pathLst>
            </a:custGeom>
            <a:solidFill>
              <a:srgbClr val="EE7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2" name="Freeform 147"/>
            <p:cNvSpPr/>
            <p:nvPr/>
          </p:nvSpPr>
          <p:spPr bwMode="auto">
            <a:xfrm>
              <a:off x="3043" y="1588"/>
              <a:ext cx="261" cy="330"/>
            </a:xfrm>
            <a:custGeom>
              <a:avLst/>
              <a:gdLst>
                <a:gd name="T0" fmla="*/ 176 w 215"/>
                <a:gd name="T1" fmla="*/ 40 h 272"/>
                <a:gd name="T2" fmla="*/ 72 w 215"/>
                <a:gd name="T3" fmla="*/ 0 h 272"/>
                <a:gd name="T4" fmla="*/ 0 w 215"/>
                <a:gd name="T5" fmla="*/ 13 h 272"/>
                <a:gd name="T6" fmla="*/ 37 w 215"/>
                <a:gd name="T7" fmla="*/ 10 h 272"/>
                <a:gd name="T8" fmla="*/ 142 w 215"/>
                <a:gd name="T9" fmla="*/ 50 h 272"/>
                <a:gd name="T10" fmla="*/ 179 w 215"/>
                <a:gd name="T11" fmla="*/ 157 h 272"/>
                <a:gd name="T12" fmla="*/ 135 w 215"/>
                <a:gd name="T13" fmla="*/ 257 h 272"/>
                <a:gd name="T14" fmla="*/ 108 w 215"/>
                <a:gd name="T15" fmla="*/ 272 h 272"/>
                <a:gd name="T16" fmla="*/ 170 w 215"/>
                <a:gd name="T17" fmla="*/ 247 h 272"/>
                <a:gd name="T18" fmla="*/ 213 w 215"/>
                <a:gd name="T19" fmla="*/ 147 h 272"/>
                <a:gd name="T20" fmla="*/ 176 w 215"/>
                <a:gd name="T21" fmla="*/ 4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272">
                  <a:moveTo>
                    <a:pt x="176" y="40"/>
                  </a:moveTo>
                  <a:cubicBezTo>
                    <a:pt x="150" y="15"/>
                    <a:pt x="115" y="2"/>
                    <a:pt x="72" y="0"/>
                  </a:cubicBezTo>
                  <a:cubicBezTo>
                    <a:pt x="45" y="0"/>
                    <a:pt x="21" y="4"/>
                    <a:pt x="0" y="13"/>
                  </a:cubicBezTo>
                  <a:cubicBezTo>
                    <a:pt x="11" y="11"/>
                    <a:pt x="24" y="10"/>
                    <a:pt x="37" y="10"/>
                  </a:cubicBezTo>
                  <a:cubicBezTo>
                    <a:pt x="81" y="11"/>
                    <a:pt x="116" y="25"/>
                    <a:pt x="142" y="50"/>
                  </a:cubicBezTo>
                  <a:cubicBezTo>
                    <a:pt x="167" y="76"/>
                    <a:pt x="180" y="112"/>
                    <a:pt x="179" y="157"/>
                  </a:cubicBezTo>
                  <a:cubicBezTo>
                    <a:pt x="177" y="203"/>
                    <a:pt x="163" y="236"/>
                    <a:pt x="135" y="257"/>
                  </a:cubicBezTo>
                  <a:cubicBezTo>
                    <a:pt x="127" y="263"/>
                    <a:pt x="118" y="268"/>
                    <a:pt x="108" y="272"/>
                  </a:cubicBezTo>
                  <a:cubicBezTo>
                    <a:pt x="133" y="267"/>
                    <a:pt x="154" y="259"/>
                    <a:pt x="170" y="247"/>
                  </a:cubicBezTo>
                  <a:cubicBezTo>
                    <a:pt x="197" y="226"/>
                    <a:pt x="212" y="193"/>
                    <a:pt x="213" y="147"/>
                  </a:cubicBezTo>
                  <a:cubicBezTo>
                    <a:pt x="215" y="102"/>
                    <a:pt x="202" y="66"/>
                    <a:pt x="176" y="40"/>
                  </a:cubicBezTo>
                  <a:close/>
                </a:path>
              </a:pathLst>
            </a:custGeom>
            <a:solidFill>
              <a:srgbClr val="E65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3" name="Freeform 148"/>
            <p:cNvSpPr/>
            <p:nvPr/>
          </p:nvSpPr>
          <p:spPr bwMode="auto">
            <a:xfrm>
              <a:off x="4152" y="3076"/>
              <a:ext cx="57" cy="32"/>
            </a:xfrm>
            <a:custGeom>
              <a:avLst/>
              <a:gdLst>
                <a:gd name="T0" fmla="*/ 36 w 57"/>
                <a:gd name="T1" fmla="*/ 32 h 32"/>
                <a:gd name="T2" fmla="*/ 0 w 57"/>
                <a:gd name="T3" fmla="*/ 24 h 32"/>
                <a:gd name="T4" fmla="*/ 2 w 57"/>
                <a:gd name="T5" fmla="*/ 8 h 32"/>
                <a:gd name="T6" fmla="*/ 29 w 57"/>
                <a:gd name="T7" fmla="*/ 8 h 32"/>
                <a:gd name="T8" fmla="*/ 26 w 57"/>
                <a:gd name="T9" fmla="*/ 0 h 32"/>
                <a:gd name="T10" fmla="*/ 57 w 57"/>
                <a:gd name="T11" fmla="*/ 11 h 32"/>
                <a:gd name="T12" fmla="*/ 57 w 57"/>
                <a:gd name="T13" fmla="*/ 28 h 32"/>
                <a:gd name="T14" fmla="*/ 36 w 57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32">
                  <a:moveTo>
                    <a:pt x="36" y="32"/>
                  </a:moveTo>
                  <a:lnTo>
                    <a:pt x="0" y="24"/>
                  </a:lnTo>
                  <a:lnTo>
                    <a:pt x="2" y="8"/>
                  </a:lnTo>
                  <a:lnTo>
                    <a:pt x="29" y="8"/>
                  </a:lnTo>
                  <a:lnTo>
                    <a:pt x="26" y="0"/>
                  </a:lnTo>
                  <a:lnTo>
                    <a:pt x="57" y="11"/>
                  </a:lnTo>
                  <a:lnTo>
                    <a:pt x="57" y="28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B17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4" name="Freeform 149"/>
            <p:cNvSpPr/>
            <p:nvPr/>
          </p:nvSpPr>
          <p:spPr bwMode="auto">
            <a:xfrm>
              <a:off x="4200" y="2958"/>
              <a:ext cx="269" cy="195"/>
            </a:xfrm>
            <a:custGeom>
              <a:avLst/>
              <a:gdLst>
                <a:gd name="T0" fmla="*/ 228 w 269"/>
                <a:gd name="T1" fmla="*/ 0 h 195"/>
                <a:gd name="T2" fmla="*/ 168 w 269"/>
                <a:gd name="T3" fmla="*/ 119 h 195"/>
                <a:gd name="T4" fmla="*/ 0 w 269"/>
                <a:gd name="T5" fmla="*/ 123 h 195"/>
                <a:gd name="T6" fmla="*/ 0 w 269"/>
                <a:gd name="T7" fmla="*/ 155 h 195"/>
                <a:gd name="T8" fmla="*/ 199 w 269"/>
                <a:gd name="T9" fmla="*/ 195 h 195"/>
                <a:gd name="T10" fmla="*/ 269 w 269"/>
                <a:gd name="T11" fmla="*/ 84 h 195"/>
                <a:gd name="T12" fmla="*/ 228 w 269"/>
                <a:gd name="T1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195">
                  <a:moveTo>
                    <a:pt x="228" y="0"/>
                  </a:moveTo>
                  <a:lnTo>
                    <a:pt x="168" y="119"/>
                  </a:lnTo>
                  <a:lnTo>
                    <a:pt x="0" y="123"/>
                  </a:lnTo>
                  <a:lnTo>
                    <a:pt x="0" y="155"/>
                  </a:lnTo>
                  <a:lnTo>
                    <a:pt x="199" y="195"/>
                  </a:lnTo>
                  <a:lnTo>
                    <a:pt x="269" y="8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5" name="Freeform 150"/>
            <p:cNvSpPr/>
            <p:nvPr/>
          </p:nvSpPr>
          <p:spPr bwMode="auto">
            <a:xfrm>
              <a:off x="2968" y="2467"/>
              <a:ext cx="122" cy="250"/>
            </a:xfrm>
            <a:custGeom>
              <a:avLst/>
              <a:gdLst>
                <a:gd name="T0" fmla="*/ 101 w 101"/>
                <a:gd name="T1" fmla="*/ 150 h 206"/>
                <a:gd name="T2" fmla="*/ 88 w 101"/>
                <a:gd name="T3" fmla="*/ 1 h 206"/>
                <a:gd name="T4" fmla="*/ 53 w 101"/>
                <a:gd name="T5" fmla="*/ 0 h 206"/>
                <a:gd name="T6" fmla="*/ 29 w 101"/>
                <a:gd name="T7" fmla="*/ 115 h 206"/>
                <a:gd name="T8" fmla="*/ 0 w 101"/>
                <a:gd name="T9" fmla="*/ 163 h 206"/>
                <a:gd name="T10" fmla="*/ 44 w 101"/>
                <a:gd name="T11" fmla="*/ 206 h 206"/>
                <a:gd name="T12" fmla="*/ 87 w 101"/>
                <a:gd name="T13" fmla="*/ 181 h 206"/>
                <a:gd name="T14" fmla="*/ 101 w 101"/>
                <a:gd name="T15" fmla="*/ 1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06">
                  <a:moveTo>
                    <a:pt x="101" y="150"/>
                  </a:moveTo>
                  <a:cubicBezTo>
                    <a:pt x="88" y="1"/>
                    <a:pt x="88" y="1"/>
                    <a:pt x="88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206"/>
                    <a:pt x="82" y="183"/>
                    <a:pt x="87" y="181"/>
                  </a:cubicBezTo>
                  <a:lnTo>
                    <a:pt x="101" y="150"/>
                  </a:lnTo>
                  <a:close/>
                </a:path>
              </a:pathLst>
            </a:custGeom>
            <a:solidFill>
              <a:srgbClr val="546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6" name="Freeform 151"/>
            <p:cNvSpPr/>
            <p:nvPr/>
          </p:nvSpPr>
          <p:spPr bwMode="auto">
            <a:xfrm>
              <a:off x="3014" y="2405"/>
              <a:ext cx="57" cy="63"/>
            </a:xfrm>
            <a:custGeom>
              <a:avLst/>
              <a:gdLst>
                <a:gd name="T0" fmla="*/ 57 w 57"/>
                <a:gd name="T1" fmla="*/ 63 h 63"/>
                <a:gd name="T2" fmla="*/ 57 w 57"/>
                <a:gd name="T3" fmla="*/ 15 h 63"/>
                <a:gd name="T4" fmla="*/ 28 w 57"/>
                <a:gd name="T5" fmla="*/ 0 h 63"/>
                <a:gd name="T6" fmla="*/ 0 w 57"/>
                <a:gd name="T7" fmla="*/ 18 h 63"/>
                <a:gd name="T8" fmla="*/ 17 w 57"/>
                <a:gd name="T9" fmla="*/ 40 h 63"/>
                <a:gd name="T10" fmla="*/ 33 w 57"/>
                <a:gd name="T11" fmla="*/ 62 h 63"/>
                <a:gd name="T12" fmla="*/ 57 w 57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57" y="63"/>
                  </a:moveTo>
                  <a:lnTo>
                    <a:pt x="57" y="15"/>
                  </a:lnTo>
                  <a:lnTo>
                    <a:pt x="28" y="0"/>
                  </a:lnTo>
                  <a:lnTo>
                    <a:pt x="0" y="18"/>
                  </a:lnTo>
                  <a:lnTo>
                    <a:pt x="17" y="40"/>
                  </a:lnTo>
                  <a:lnTo>
                    <a:pt x="33" y="62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rgbClr val="F8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7" name="Freeform 152"/>
            <p:cNvSpPr/>
            <p:nvPr/>
          </p:nvSpPr>
          <p:spPr bwMode="auto">
            <a:xfrm>
              <a:off x="5210" y="2202"/>
              <a:ext cx="96" cy="255"/>
            </a:xfrm>
            <a:custGeom>
              <a:avLst/>
              <a:gdLst>
                <a:gd name="T0" fmla="*/ 79 w 79"/>
                <a:gd name="T1" fmla="*/ 144 h 210"/>
                <a:gd name="T2" fmla="*/ 38 w 79"/>
                <a:gd name="T3" fmla="*/ 0 h 210"/>
                <a:gd name="T4" fmla="*/ 3 w 79"/>
                <a:gd name="T5" fmla="*/ 5 h 210"/>
                <a:gd name="T6" fmla="*/ 0 w 79"/>
                <a:gd name="T7" fmla="*/ 184 h 210"/>
                <a:gd name="T8" fmla="*/ 33 w 79"/>
                <a:gd name="T9" fmla="*/ 210 h 210"/>
                <a:gd name="T10" fmla="*/ 71 w 79"/>
                <a:gd name="T11" fmla="*/ 177 h 210"/>
                <a:gd name="T12" fmla="*/ 79 w 79"/>
                <a:gd name="T13" fmla="*/ 14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0">
                  <a:moveTo>
                    <a:pt x="79" y="144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3" y="210"/>
                    <a:pt x="33" y="210"/>
                    <a:pt x="33" y="210"/>
                  </a:cubicBezTo>
                  <a:cubicBezTo>
                    <a:pt x="33" y="210"/>
                    <a:pt x="66" y="180"/>
                    <a:pt x="71" y="177"/>
                  </a:cubicBezTo>
                  <a:lnTo>
                    <a:pt x="79" y="144"/>
                  </a:lnTo>
                  <a:close/>
                </a:path>
              </a:pathLst>
            </a:custGeom>
            <a:solidFill>
              <a:srgbClr val="83A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98" name="Freeform 153"/>
            <p:cNvSpPr/>
            <p:nvPr/>
          </p:nvSpPr>
          <p:spPr bwMode="auto">
            <a:xfrm>
              <a:off x="5189" y="2146"/>
              <a:ext cx="64" cy="60"/>
            </a:xfrm>
            <a:custGeom>
              <a:avLst/>
              <a:gdLst>
                <a:gd name="T0" fmla="*/ 64 w 64"/>
                <a:gd name="T1" fmla="*/ 56 h 60"/>
                <a:gd name="T2" fmla="*/ 54 w 64"/>
                <a:gd name="T3" fmla="*/ 10 h 60"/>
                <a:gd name="T4" fmla="*/ 24 w 64"/>
                <a:gd name="T5" fmla="*/ 0 h 60"/>
                <a:gd name="T6" fmla="*/ 0 w 64"/>
                <a:gd name="T7" fmla="*/ 23 h 60"/>
                <a:gd name="T8" fmla="*/ 20 w 64"/>
                <a:gd name="T9" fmla="*/ 41 h 60"/>
                <a:gd name="T10" fmla="*/ 40 w 64"/>
                <a:gd name="T11" fmla="*/ 60 h 60"/>
                <a:gd name="T12" fmla="*/ 64 w 64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0">
                  <a:moveTo>
                    <a:pt x="64" y="56"/>
                  </a:moveTo>
                  <a:lnTo>
                    <a:pt x="54" y="10"/>
                  </a:lnTo>
                  <a:lnTo>
                    <a:pt x="24" y="0"/>
                  </a:lnTo>
                  <a:lnTo>
                    <a:pt x="0" y="23"/>
                  </a:lnTo>
                  <a:lnTo>
                    <a:pt x="20" y="41"/>
                  </a:lnTo>
                  <a:lnTo>
                    <a:pt x="40" y="60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8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D">
                <a:solidFill>
                  <a:prstClr val="black"/>
                </a:solidFill>
                <a:latin typeface="Century Gothic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9006" y="683003"/>
            <a:ext cx="4407553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fi-FI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SELANJUTNYA,</a:t>
            </a:r>
            <a:endParaRPr lang="fi-FI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67562" y="1577319"/>
            <a:ext cx="3595088" cy="233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fi-FI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APA YANG</a:t>
            </a:r>
          </a:p>
          <a:p>
            <a:pPr algn="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fi-FI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HARUS</a:t>
            </a:r>
          </a:p>
          <a:p>
            <a:pPr algn="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fi-FI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DILAKUKAN</a:t>
            </a:r>
            <a:endParaRPr lang="fi-FI" sz="5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363832" y="2303520"/>
            <a:ext cx="505721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fi-FI" sz="6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BPS DAERAH?</a:t>
            </a:r>
            <a:endParaRPr lang="fi-FI" sz="6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88988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2E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478325" y="1322462"/>
            <a:ext cx="3884137" cy="3219718"/>
            <a:chOff x="1129070" y="644435"/>
            <a:chExt cx="3445153" cy="2695098"/>
          </a:xfrm>
        </p:grpSpPr>
        <p:sp>
          <p:nvSpPr>
            <p:cNvPr id="102" name="Oval 74"/>
            <p:cNvSpPr>
              <a:spLocks noChangeArrowheads="1"/>
            </p:cNvSpPr>
            <p:nvPr/>
          </p:nvSpPr>
          <p:spPr bwMode="auto">
            <a:xfrm>
              <a:off x="1768134" y="644435"/>
              <a:ext cx="2267615" cy="2267613"/>
            </a:xfrm>
            <a:prstGeom prst="ellipse">
              <a:avLst/>
            </a:prstGeom>
            <a:solidFill>
              <a:srgbClr val="EC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230444" y="1135505"/>
              <a:ext cx="1079297" cy="2038672"/>
              <a:chOff x="8050214" y="3851276"/>
              <a:chExt cx="971550" cy="1835150"/>
            </a:xfrm>
          </p:grpSpPr>
          <p:sp>
            <p:nvSpPr>
              <p:cNvPr id="189" name="Freeform 196"/>
              <p:cNvSpPr/>
              <p:nvPr/>
            </p:nvSpPr>
            <p:spPr bwMode="auto">
              <a:xfrm>
                <a:off x="8639176" y="5126038"/>
                <a:ext cx="163513" cy="39688"/>
              </a:xfrm>
              <a:custGeom>
                <a:avLst/>
                <a:gdLst>
                  <a:gd name="T0" fmla="*/ 0 w 214"/>
                  <a:gd name="T1" fmla="*/ 0 h 52"/>
                  <a:gd name="T2" fmla="*/ 164 w 214"/>
                  <a:gd name="T3" fmla="*/ 0 h 52"/>
                  <a:gd name="T4" fmla="*/ 214 w 214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" h="52">
                    <a:moveTo>
                      <a:pt x="0" y="0"/>
                    </a:moveTo>
                    <a:lnTo>
                      <a:pt x="164" y="0"/>
                    </a:lnTo>
                    <a:lnTo>
                      <a:pt x="214" y="52"/>
                    </a:lnTo>
                  </a:path>
                </a:pathLst>
              </a:custGeom>
              <a:noFill/>
              <a:ln w="25400" cap="rnd">
                <a:solidFill>
                  <a:srgbClr val="494E5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0" name="Freeform 198"/>
              <p:cNvSpPr/>
              <p:nvPr/>
            </p:nvSpPr>
            <p:spPr bwMode="auto">
              <a:xfrm>
                <a:off x="8350251" y="5037138"/>
                <a:ext cx="509588" cy="50800"/>
              </a:xfrm>
              <a:custGeom>
                <a:avLst/>
                <a:gdLst>
                  <a:gd name="T0" fmla="*/ 605 w 670"/>
                  <a:gd name="T1" fmla="*/ 65 h 65"/>
                  <a:gd name="T2" fmla="*/ 65 w 670"/>
                  <a:gd name="T3" fmla="*/ 65 h 65"/>
                  <a:gd name="T4" fmla="*/ 0 w 670"/>
                  <a:gd name="T5" fmla="*/ 0 h 65"/>
                  <a:gd name="T6" fmla="*/ 0 w 670"/>
                  <a:gd name="T7" fmla="*/ 0 h 65"/>
                  <a:gd name="T8" fmla="*/ 670 w 670"/>
                  <a:gd name="T9" fmla="*/ 0 h 65"/>
                  <a:gd name="T10" fmla="*/ 670 w 670"/>
                  <a:gd name="T11" fmla="*/ 0 h 65"/>
                  <a:gd name="T12" fmla="*/ 605 w 670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65">
                    <a:moveTo>
                      <a:pt x="605" y="65"/>
                    </a:moveTo>
                    <a:lnTo>
                      <a:pt x="65" y="65"/>
                    </a:lnTo>
                    <a:cubicBezTo>
                      <a:pt x="29" y="65"/>
                      <a:pt x="0" y="36"/>
                      <a:pt x="0" y="0"/>
                    </a:cubicBezTo>
                    <a:lnTo>
                      <a:pt x="0" y="0"/>
                    </a:lnTo>
                    <a:lnTo>
                      <a:pt x="670" y="0"/>
                    </a:lnTo>
                    <a:lnTo>
                      <a:pt x="670" y="0"/>
                    </a:lnTo>
                    <a:cubicBezTo>
                      <a:pt x="670" y="36"/>
                      <a:pt x="641" y="65"/>
                      <a:pt x="605" y="65"/>
                    </a:cubicBezTo>
                  </a:path>
                </a:pathLst>
              </a:custGeom>
              <a:solidFill>
                <a:srgbClr val="494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1" name="Rectangle 199"/>
              <p:cNvSpPr>
                <a:spLocks noChangeArrowheads="1"/>
              </p:cNvSpPr>
              <p:nvPr/>
            </p:nvSpPr>
            <p:spPr bwMode="auto">
              <a:xfrm>
                <a:off x="8618539" y="5018088"/>
                <a:ext cx="41275" cy="495300"/>
              </a:xfrm>
              <a:prstGeom prst="rect">
                <a:avLst/>
              </a:prstGeom>
              <a:solidFill>
                <a:srgbClr val="A6C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" name="Freeform 200"/>
              <p:cNvSpPr/>
              <p:nvPr/>
            </p:nvSpPr>
            <p:spPr bwMode="auto">
              <a:xfrm>
                <a:off x="8586789" y="5080001"/>
                <a:ext cx="101600" cy="171450"/>
              </a:xfrm>
              <a:custGeom>
                <a:avLst/>
                <a:gdLst>
                  <a:gd name="T0" fmla="*/ 56 w 64"/>
                  <a:gd name="T1" fmla="*/ 108 h 108"/>
                  <a:gd name="T2" fmla="*/ 8 w 64"/>
                  <a:gd name="T3" fmla="*/ 108 h 108"/>
                  <a:gd name="T4" fmla="*/ 0 w 64"/>
                  <a:gd name="T5" fmla="*/ 0 h 108"/>
                  <a:gd name="T6" fmla="*/ 64 w 64"/>
                  <a:gd name="T7" fmla="*/ 0 h 108"/>
                  <a:gd name="T8" fmla="*/ 56 w 64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08">
                    <a:moveTo>
                      <a:pt x="56" y="108"/>
                    </a:moveTo>
                    <a:lnTo>
                      <a:pt x="8" y="108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56" y="108"/>
                    </a:lnTo>
                    <a:close/>
                  </a:path>
                </a:pathLst>
              </a:custGeom>
              <a:solidFill>
                <a:srgbClr val="494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3" name="Freeform 201"/>
              <p:cNvSpPr/>
              <p:nvPr/>
            </p:nvSpPr>
            <p:spPr bwMode="auto">
              <a:xfrm>
                <a:off x="8416926" y="5503863"/>
                <a:ext cx="425450" cy="103188"/>
              </a:xfrm>
              <a:custGeom>
                <a:avLst/>
                <a:gdLst>
                  <a:gd name="T0" fmla="*/ 0 w 558"/>
                  <a:gd name="T1" fmla="*/ 134 h 134"/>
                  <a:gd name="T2" fmla="*/ 292 w 558"/>
                  <a:gd name="T3" fmla="*/ 0 h 134"/>
                  <a:gd name="T4" fmla="*/ 558 w 558"/>
                  <a:gd name="T5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8" h="134">
                    <a:moveTo>
                      <a:pt x="0" y="134"/>
                    </a:moveTo>
                    <a:lnTo>
                      <a:pt x="292" y="0"/>
                    </a:lnTo>
                    <a:lnTo>
                      <a:pt x="558" y="134"/>
                    </a:lnTo>
                  </a:path>
                </a:pathLst>
              </a:custGeom>
              <a:noFill/>
              <a:ln w="25400" cap="flat">
                <a:solidFill>
                  <a:srgbClr val="B7DDD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4" name="Freeform 202"/>
              <p:cNvSpPr/>
              <p:nvPr/>
            </p:nvSpPr>
            <p:spPr bwMode="auto">
              <a:xfrm>
                <a:off x="8386764" y="4387851"/>
                <a:ext cx="504825" cy="663575"/>
              </a:xfrm>
              <a:custGeom>
                <a:avLst/>
                <a:gdLst>
                  <a:gd name="T0" fmla="*/ 662 w 662"/>
                  <a:gd name="T1" fmla="*/ 870 h 870"/>
                  <a:gd name="T2" fmla="*/ 0 w 662"/>
                  <a:gd name="T3" fmla="*/ 870 h 870"/>
                  <a:gd name="T4" fmla="*/ 0 w 662"/>
                  <a:gd name="T5" fmla="*/ 0 h 870"/>
                  <a:gd name="T6" fmla="*/ 567 w 662"/>
                  <a:gd name="T7" fmla="*/ 0 h 870"/>
                  <a:gd name="T8" fmla="*/ 662 w 662"/>
                  <a:gd name="T9" fmla="*/ 95 h 870"/>
                  <a:gd name="T10" fmla="*/ 662 w 662"/>
                  <a:gd name="T11" fmla="*/ 87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2" h="870">
                    <a:moveTo>
                      <a:pt x="662" y="870"/>
                    </a:moveTo>
                    <a:lnTo>
                      <a:pt x="0" y="870"/>
                    </a:lnTo>
                    <a:lnTo>
                      <a:pt x="0" y="0"/>
                    </a:lnTo>
                    <a:lnTo>
                      <a:pt x="567" y="0"/>
                    </a:lnTo>
                    <a:cubicBezTo>
                      <a:pt x="620" y="0"/>
                      <a:pt x="662" y="43"/>
                      <a:pt x="662" y="95"/>
                    </a:cubicBezTo>
                    <a:lnTo>
                      <a:pt x="662" y="870"/>
                    </a:lnTo>
                    <a:close/>
                  </a:path>
                </a:pathLst>
              </a:custGeom>
              <a:solidFill>
                <a:srgbClr val="6168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5" name="Oval 204"/>
              <p:cNvSpPr>
                <a:spLocks noChangeArrowheads="1"/>
              </p:cNvSpPr>
              <p:nvPr/>
            </p:nvSpPr>
            <p:spPr bwMode="auto">
              <a:xfrm>
                <a:off x="8050214" y="5618163"/>
                <a:ext cx="971550" cy="68263"/>
              </a:xfrm>
              <a:prstGeom prst="ellipse">
                <a:avLst/>
              </a:prstGeom>
              <a:solidFill>
                <a:srgbClr val="ECF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Freeform 215"/>
              <p:cNvSpPr/>
              <p:nvPr/>
            </p:nvSpPr>
            <p:spPr bwMode="auto">
              <a:xfrm>
                <a:off x="8116888" y="3981451"/>
                <a:ext cx="508000" cy="587375"/>
              </a:xfrm>
              <a:custGeom>
                <a:avLst/>
                <a:gdLst>
                  <a:gd name="T0" fmla="*/ 442 w 667"/>
                  <a:gd name="T1" fmla="*/ 16 h 771"/>
                  <a:gd name="T2" fmla="*/ 289 w 667"/>
                  <a:gd name="T3" fmla="*/ 156 h 771"/>
                  <a:gd name="T4" fmla="*/ 289 w 667"/>
                  <a:gd name="T5" fmla="*/ 159 h 771"/>
                  <a:gd name="T6" fmla="*/ 194 w 667"/>
                  <a:gd name="T7" fmla="*/ 270 h 771"/>
                  <a:gd name="T8" fmla="*/ 104 w 667"/>
                  <a:gd name="T9" fmla="*/ 398 h 771"/>
                  <a:gd name="T10" fmla="*/ 104 w 667"/>
                  <a:gd name="T11" fmla="*/ 399 h 771"/>
                  <a:gd name="T12" fmla="*/ 49 w 667"/>
                  <a:gd name="T13" fmla="*/ 494 h 771"/>
                  <a:gd name="T14" fmla="*/ 0 w 667"/>
                  <a:gd name="T15" fmla="*/ 598 h 771"/>
                  <a:gd name="T16" fmla="*/ 0 w 667"/>
                  <a:gd name="T17" fmla="*/ 744 h 771"/>
                  <a:gd name="T18" fmla="*/ 35 w 667"/>
                  <a:gd name="T19" fmla="*/ 756 h 771"/>
                  <a:gd name="T20" fmla="*/ 116 w 667"/>
                  <a:gd name="T21" fmla="*/ 699 h 771"/>
                  <a:gd name="T22" fmla="*/ 222 w 667"/>
                  <a:gd name="T23" fmla="*/ 608 h 771"/>
                  <a:gd name="T24" fmla="*/ 288 w 667"/>
                  <a:gd name="T25" fmla="*/ 536 h 771"/>
                  <a:gd name="T26" fmla="*/ 373 w 667"/>
                  <a:gd name="T27" fmla="*/ 460 h 771"/>
                  <a:gd name="T28" fmla="*/ 492 w 667"/>
                  <a:gd name="T29" fmla="*/ 375 h 771"/>
                  <a:gd name="T30" fmla="*/ 494 w 667"/>
                  <a:gd name="T31" fmla="*/ 374 h 771"/>
                  <a:gd name="T32" fmla="*/ 644 w 667"/>
                  <a:gd name="T33" fmla="*/ 230 h 771"/>
                  <a:gd name="T34" fmla="*/ 442 w 667"/>
                  <a:gd name="T35" fmla="*/ 16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7" h="771">
                    <a:moveTo>
                      <a:pt x="442" y="16"/>
                    </a:moveTo>
                    <a:cubicBezTo>
                      <a:pt x="367" y="25"/>
                      <a:pt x="305" y="83"/>
                      <a:pt x="289" y="156"/>
                    </a:cubicBezTo>
                    <a:cubicBezTo>
                      <a:pt x="289" y="157"/>
                      <a:pt x="289" y="158"/>
                      <a:pt x="289" y="159"/>
                    </a:cubicBezTo>
                    <a:cubicBezTo>
                      <a:pt x="278" y="210"/>
                      <a:pt x="242" y="251"/>
                      <a:pt x="194" y="270"/>
                    </a:cubicBezTo>
                    <a:cubicBezTo>
                      <a:pt x="144" y="290"/>
                      <a:pt x="106" y="338"/>
                      <a:pt x="104" y="398"/>
                    </a:cubicBezTo>
                    <a:lnTo>
                      <a:pt x="104" y="399"/>
                    </a:lnTo>
                    <a:cubicBezTo>
                      <a:pt x="104" y="438"/>
                      <a:pt x="82" y="472"/>
                      <a:pt x="49" y="494"/>
                    </a:cubicBezTo>
                    <a:cubicBezTo>
                      <a:pt x="17" y="516"/>
                      <a:pt x="0" y="554"/>
                      <a:pt x="0" y="598"/>
                    </a:cubicBezTo>
                    <a:cubicBezTo>
                      <a:pt x="0" y="653"/>
                      <a:pt x="0" y="705"/>
                      <a:pt x="0" y="744"/>
                    </a:cubicBezTo>
                    <a:cubicBezTo>
                      <a:pt x="0" y="763"/>
                      <a:pt x="24" y="771"/>
                      <a:pt x="35" y="756"/>
                    </a:cubicBezTo>
                    <a:cubicBezTo>
                      <a:pt x="58" y="728"/>
                      <a:pt x="89" y="699"/>
                      <a:pt x="116" y="699"/>
                    </a:cubicBezTo>
                    <a:cubicBezTo>
                      <a:pt x="171" y="700"/>
                      <a:pt x="212" y="656"/>
                      <a:pt x="222" y="608"/>
                    </a:cubicBezTo>
                    <a:cubicBezTo>
                      <a:pt x="228" y="573"/>
                      <a:pt x="254" y="546"/>
                      <a:pt x="288" y="536"/>
                    </a:cubicBezTo>
                    <a:cubicBezTo>
                      <a:pt x="326" y="523"/>
                      <a:pt x="357" y="495"/>
                      <a:pt x="373" y="460"/>
                    </a:cubicBezTo>
                    <a:cubicBezTo>
                      <a:pt x="395" y="413"/>
                      <a:pt x="441" y="382"/>
                      <a:pt x="492" y="375"/>
                    </a:cubicBezTo>
                    <a:cubicBezTo>
                      <a:pt x="493" y="375"/>
                      <a:pt x="494" y="374"/>
                      <a:pt x="494" y="374"/>
                    </a:cubicBezTo>
                    <a:cubicBezTo>
                      <a:pt x="569" y="363"/>
                      <a:pt x="630" y="304"/>
                      <a:pt x="644" y="230"/>
                    </a:cubicBezTo>
                    <a:cubicBezTo>
                      <a:pt x="667" y="107"/>
                      <a:pt x="565" y="0"/>
                      <a:pt x="442" y="16"/>
                    </a:cubicBezTo>
                    <a:close/>
                  </a:path>
                </a:pathLst>
              </a:custGeom>
              <a:solidFill>
                <a:srgbClr val="F15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Rectangle 216"/>
              <p:cNvSpPr>
                <a:spLocks noChangeArrowheads="1"/>
              </p:cNvSpPr>
              <p:nvPr/>
            </p:nvSpPr>
            <p:spPr bwMode="auto">
              <a:xfrm>
                <a:off x="8315326" y="4987926"/>
                <a:ext cx="404813" cy="63500"/>
              </a:xfrm>
              <a:prstGeom prst="rect">
                <a:avLst/>
              </a:prstGeom>
              <a:solidFill>
                <a:srgbClr val="6168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Freeform 217"/>
              <p:cNvSpPr/>
              <p:nvPr/>
            </p:nvSpPr>
            <p:spPr bwMode="auto">
              <a:xfrm>
                <a:off x="8464551" y="5554663"/>
                <a:ext cx="58738" cy="112713"/>
              </a:xfrm>
              <a:custGeom>
                <a:avLst/>
                <a:gdLst>
                  <a:gd name="T0" fmla="*/ 78 w 78"/>
                  <a:gd name="T1" fmla="*/ 0 h 146"/>
                  <a:gd name="T2" fmla="*/ 78 w 78"/>
                  <a:gd name="T3" fmla="*/ 36 h 146"/>
                  <a:gd name="T4" fmla="*/ 71 w 78"/>
                  <a:gd name="T5" fmla="*/ 58 h 146"/>
                  <a:gd name="T6" fmla="*/ 26 w 78"/>
                  <a:gd name="T7" fmla="*/ 133 h 146"/>
                  <a:gd name="T8" fmla="*/ 42 w 78"/>
                  <a:gd name="T9" fmla="*/ 0 h 146"/>
                  <a:gd name="T10" fmla="*/ 78 w 78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6">
                    <a:moveTo>
                      <a:pt x="78" y="0"/>
                    </a:moveTo>
                    <a:lnTo>
                      <a:pt x="78" y="36"/>
                    </a:lnTo>
                    <a:cubicBezTo>
                      <a:pt x="78" y="44"/>
                      <a:pt x="76" y="51"/>
                      <a:pt x="71" y="58"/>
                    </a:cubicBezTo>
                    <a:cubicBezTo>
                      <a:pt x="54" y="80"/>
                      <a:pt x="44" y="146"/>
                      <a:pt x="26" y="133"/>
                    </a:cubicBezTo>
                    <a:cubicBezTo>
                      <a:pt x="0" y="114"/>
                      <a:pt x="42" y="0"/>
                      <a:pt x="42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4E64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Freeform 218"/>
              <p:cNvSpPr/>
              <p:nvPr/>
            </p:nvSpPr>
            <p:spPr bwMode="auto">
              <a:xfrm>
                <a:off x="8401051" y="4613276"/>
                <a:ext cx="225425" cy="955675"/>
              </a:xfrm>
              <a:custGeom>
                <a:avLst/>
                <a:gdLst>
                  <a:gd name="T0" fmla="*/ 297 w 297"/>
                  <a:gd name="T1" fmla="*/ 91 h 1254"/>
                  <a:gd name="T2" fmla="*/ 161 w 297"/>
                  <a:gd name="T3" fmla="*/ 1236 h 1254"/>
                  <a:gd name="T4" fmla="*/ 125 w 297"/>
                  <a:gd name="T5" fmla="*/ 1236 h 1254"/>
                  <a:gd name="T6" fmla="*/ 8 w 297"/>
                  <a:gd name="T7" fmla="*/ 282 h 1254"/>
                  <a:gd name="T8" fmla="*/ 25 w 297"/>
                  <a:gd name="T9" fmla="*/ 0 h 1254"/>
                  <a:gd name="T10" fmla="*/ 297 w 297"/>
                  <a:gd name="T11" fmla="*/ 91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7" h="1254">
                    <a:moveTo>
                      <a:pt x="297" y="91"/>
                    </a:moveTo>
                    <a:lnTo>
                      <a:pt x="161" y="1236"/>
                    </a:lnTo>
                    <a:cubicBezTo>
                      <a:pt x="161" y="1236"/>
                      <a:pt x="148" y="1254"/>
                      <a:pt x="125" y="1236"/>
                    </a:cubicBezTo>
                    <a:lnTo>
                      <a:pt x="8" y="282"/>
                    </a:lnTo>
                    <a:cubicBezTo>
                      <a:pt x="0" y="198"/>
                      <a:pt x="8" y="121"/>
                      <a:pt x="25" y="0"/>
                    </a:cubicBezTo>
                    <a:lnTo>
                      <a:pt x="297" y="91"/>
                    </a:lnTo>
                    <a:close/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" name="Freeform 219"/>
              <p:cNvSpPr/>
              <p:nvPr/>
            </p:nvSpPr>
            <p:spPr bwMode="auto">
              <a:xfrm>
                <a:off x="8780463" y="5364163"/>
                <a:ext cx="88900" cy="115888"/>
              </a:xfrm>
              <a:custGeom>
                <a:avLst/>
                <a:gdLst>
                  <a:gd name="T0" fmla="*/ 0 w 116"/>
                  <a:gd name="T1" fmla="*/ 36 h 152"/>
                  <a:gd name="T2" fmla="*/ 21 w 116"/>
                  <a:gd name="T3" fmla="*/ 68 h 152"/>
                  <a:gd name="T4" fmla="*/ 101 w 116"/>
                  <a:gd name="T5" fmla="*/ 142 h 152"/>
                  <a:gd name="T6" fmla="*/ 71 w 116"/>
                  <a:gd name="T7" fmla="*/ 42 h 152"/>
                  <a:gd name="T8" fmla="*/ 41 w 116"/>
                  <a:gd name="T9" fmla="*/ 8 h 152"/>
                  <a:gd name="T10" fmla="*/ 29 w 116"/>
                  <a:gd name="T11" fmla="*/ 0 h 152"/>
                  <a:gd name="T12" fmla="*/ 0 w 116"/>
                  <a:gd name="T13" fmla="*/ 3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52">
                    <a:moveTo>
                      <a:pt x="0" y="36"/>
                    </a:moveTo>
                    <a:lnTo>
                      <a:pt x="21" y="68"/>
                    </a:lnTo>
                    <a:cubicBezTo>
                      <a:pt x="27" y="76"/>
                      <a:pt x="80" y="152"/>
                      <a:pt x="101" y="142"/>
                    </a:cubicBezTo>
                    <a:cubicBezTo>
                      <a:pt x="116" y="135"/>
                      <a:pt x="88" y="75"/>
                      <a:pt x="71" y="42"/>
                    </a:cubicBezTo>
                    <a:cubicBezTo>
                      <a:pt x="64" y="28"/>
                      <a:pt x="54" y="16"/>
                      <a:pt x="41" y="8"/>
                    </a:cubicBezTo>
                    <a:lnTo>
                      <a:pt x="29" y="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4E64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1" name="Freeform 220"/>
              <p:cNvSpPr/>
              <p:nvPr/>
            </p:nvSpPr>
            <p:spPr bwMode="auto">
              <a:xfrm>
                <a:off x="8351838" y="3851276"/>
                <a:ext cx="322263" cy="314325"/>
              </a:xfrm>
              <a:custGeom>
                <a:avLst/>
                <a:gdLst>
                  <a:gd name="T0" fmla="*/ 276 w 423"/>
                  <a:gd name="T1" fmla="*/ 81 h 412"/>
                  <a:gd name="T2" fmla="*/ 207 w 423"/>
                  <a:gd name="T3" fmla="*/ 110 h 412"/>
                  <a:gd name="T4" fmla="*/ 9 w 423"/>
                  <a:gd name="T5" fmla="*/ 115 h 412"/>
                  <a:gd name="T6" fmla="*/ 85 w 423"/>
                  <a:gd name="T7" fmla="*/ 285 h 412"/>
                  <a:gd name="T8" fmla="*/ 189 w 423"/>
                  <a:gd name="T9" fmla="*/ 242 h 412"/>
                  <a:gd name="T10" fmla="*/ 249 w 423"/>
                  <a:gd name="T11" fmla="*/ 357 h 412"/>
                  <a:gd name="T12" fmla="*/ 276 w 423"/>
                  <a:gd name="T13" fmla="*/ 81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3" h="412">
                    <a:moveTo>
                      <a:pt x="276" y="81"/>
                    </a:moveTo>
                    <a:cubicBezTo>
                      <a:pt x="228" y="100"/>
                      <a:pt x="207" y="110"/>
                      <a:pt x="207" y="110"/>
                    </a:cubicBezTo>
                    <a:cubicBezTo>
                      <a:pt x="52" y="0"/>
                      <a:pt x="16" y="75"/>
                      <a:pt x="9" y="115"/>
                    </a:cubicBezTo>
                    <a:cubicBezTo>
                      <a:pt x="2" y="156"/>
                      <a:pt x="0" y="251"/>
                      <a:pt x="85" y="285"/>
                    </a:cubicBezTo>
                    <a:cubicBezTo>
                      <a:pt x="130" y="304"/>
                      <a:pt x="165" y="274"/>
                      <a:pt x="189" y="242"/>
                    </a:cubicBezTo>
                    <a:cubicBezTo>
                      <a:pt x="186" y="284"/>
                      <a:pt x="194" y="339"/>
                      <a:pt x="249" y="357"/>
                    </a:cubicBezTo>
                    <a:cubicBezTo>
                      <a:pt x="423" y="412"/>
                      <a:pt x="396" y="33"/>
                      <a:pt x="276" y="81"/>
                    </a:cubicBezTo>
                  </a:path>
                </a:pathLst>
              </a:custGeom>
              <a:solidFill>
                <a:srgbClr val="F15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" name="Freeform 221"/>
              <p:cNvSpPr/>
              <p:nvPr/>
            </p:nvSpPr>
            <p:spPr bwMode="auto">
              <a:xfrm>
                <a:off x="8272463" y="4183063"/>
                <a:ext cx="539750" cy="838200"/>
              </a:xfrm>
              <a:custGeom>
                <a:avLst/>
                <a:gdLst>
                  <a:gd name="T0" fmla="*/ 380 w 709"/>
                  <a:gd name="T1" fmla="*/ 61 h 1101"/>
                  <a:gd name="T2" fmla="*/ 559 w 709"/>
                  <a:gd name="T3" fmla="*/ 137 h 1101"/>
                  <a:gd name="T4" fmla="*/ 592 w 709"/>
                  <a:gd name="T5" fmla="*/ 689 h 1101"/>
                  <a:gd name="T6" fmla="*/ 596 w 709"/>
                  <a:gd name="T7" fmla="*/ 1101 h 1101"/>
                  <a:gd name="T8" fmla="*/ 506 w 709"/>
                  <a:gd name="T9" fmla="*/ 1096 h 1101"/>
                  <a:gd name="T10" fmla="*/ 537 w 709"/>
                  <a:gd name="T11" fmla="*/ 977 h 1101"/>
                  <a:gd name="T12" fmla="*/ 82 w 709"/>
                  <a:gd name="T13" fmla="*/ 919 h 1101"/>
                  <a:gd name="T14" fmla="*/ 91 w 709"/>
                  <a:gd name="T15" fmla="*/ 698 h 1101"/>
                  <a:gd name="T16" fmla="*/ 119 w 709"/>
                  <a:gd name="T17" fmla="*/ 161 h 1101"/>
                  <a:gd name="T18" fmla="*/ 380 w 709"/>
                  <a:gd name="T19" fmla="*/ 6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9" h="1101">
                    <a:moveTo>
                      <a:pt x="380" y="61"/>
                    </a:moveTo>
                    <a:cubicBezTo>
                      <a:pt x="380" y="61"/>
                      <a:pt x="484" y="56"/>
                      <a:pt x="559" y="137"/>
                    </a:cubicBezTo>
                    <a:cubicBezTo>
                      <a:pt x="632" y="215"/>
                      <a:pt x="587" y="430"/>
                      <a:pt x="592" y="689"/>
                    </a:cubicBezTo>
                    <a:cubicBezTo>
                      <a:pt x="592" y="689"/>
                      <a:pt x="709" y="847"/>
                      <a:pt x="596" y="1101"/>
                    </a:cubicBezTo>
                    <a:lnTo>
                      <a:pt x="506" y="1096"/>
                    </a:lnTo>
                    <a:lnTo>
                      <a:pt x="537" y="977"/>
                    </a:lnTo>
                    <a:cubicBezTo>
                      <a:pt x="537" y="977"/>
                      <a:pt x="419" y="1014"/>
                      <a:pt x="82" y="919"/>
                    </a:cubicBezTo>
                    <a:cubicBezTo>
                      <a:pt x="47" y="813"/>
                      <a:pt x="104" y="746"/>
                      <a:pt x="91" y="698"/>
                    </a:cubicBezTo>
                    <a:cubicBezTo>
                      <a:pt x="58" y="570"/>
                      <a:pt x="0" y="348"/>
                      <a:pt x="119" y="161"/>
                    </a:cubicBezTo>
                    <a:cubicBezTo>
                      <a:pt x="220" y="0"/>
                      <a:pt x="380" y="61"/>
                      <a:pt x="380" y="61"/>
                    </a:cubicBezTo>
                  </a:path>
                </a:pathLst>
              </a:custGeom>
              <a:solidFill>
                <a:srgbClr val="48B4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3" name="Freeform 222"/>
              <p:cNvSpPr/>
              <p:nvPr/>
            </p:nvSpPr>
            <p:spPr bwMode="auto">
              <a:xfrm>
                <a:off x="8424863" y="4205288"/>
                <a:ext cx="161925" cy="177800"/>
              </a:xfrm>
              <a:custGeom>
                <a:avLst/>
                <a:gdLst>
                  <a:gd name="T0" fmla="*/ 206 w 214"/>
                  <a:gd name="T1" fmla="*/ 119 h 234"/>
                  <a:gd name="T2" fmla="*/ 214 w 214"/>
                  <a:gd name="T3" fmla="*/ 34 h 234"/>
                  <a:gd name="T4" fmla="*/ 181 w 214"/>
                  <a:gd name="T5" fmla="*/ 32 h 234"/>
                  <a:gd name="T6" fmla="*/ 10 w 214"/>
                  <a:gd name="T7" fmla="*/ 45 h 234"/>
                  <a:gd name="T8" fmla="*/ 2 w 214"/>
                  <a:gd name="T9" fmla="*/ 84 h 234"/>
                  <a:gd name="T10" fmla="*/ 2 w 214"/>
                  <a:gd name="T11" fmla="*/ 115 h 234"/>
                  <a:gd name="T12" fmla="*/ 196 w 214"/>
                  <a:gd name="T13" fmla="*/ 148 h 234"/>
                  <a:gd name="T14" fmla="*/ 206 w 214"/>
                  <a:gd name="T15" fmla="*/ 11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234">
                    <a:moveTo>
                      <a:pt x="206" y="119"/>
                    </a:moveTo>
                    <a:cubicBezTo>
                      <a:pt x="212" y="90"/>
                      <a:pt x="214" y="61"/>
                      <a:pt x="214" y="34"/>
                    </a:cubicBezTo>
                    <a:cubicBezTo>
                      <a:pt x="194" y="31"/>
                      <a:pt x="181" y="32"/>
                      <a:pt x="181" y="32"/>
                    </a:cubicBezTo>
                    <a:cubicBezTo>
                      <a:pt x="181" y="32"/>
                      <a:pt x="96" y="0"/>
                      <a:pt x="10" y="45"/>
                    </a:cubicBezTo>
                    <a:cubicBezTo>
                      <a:pt x="7" y="57"/>
                      <a:pt x="4" y="71"/>
                      <a:pt x="2" y="84"/>
                    </a:cubicBezTo>
                    <a:cubicBezTo>
                      <a:pt x="0" y="95"/>
                      <a:pt x="1" y="105"/>
                      <a:pt x="2" y="115"/>
                    </a:cubicBezTo>
                    <a:cubicBezTo>
                      <a:pt x="17" y="211"/>
                      <a:pt x="151" y="234"/>
                      <a:pt x="196" y="148"/>
                    </a:cubicBezTo>
                    <a:cubicBezTo>
                      <a:pt x="201" y="139"/>
                      <a:pt x="204" y="130"/>
                      <a:pt x="206" y="119"/>
                    </a:cubicBezTo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4" name="Freeform 223"/>
              <p:cNvSpPr/>
              <p:nvPr/>
            </p:nvSpPr>
            <p:spPr bwMode="auto">
              <a:xfrm>
                <a:off x="8445501" y="4094163"/>
                <a:ext cx="119063" cy="195263"/>
              </a:xfrm>
              <a:custGeom>
                <a:avLst/>
                <a:gdLst>
                  <a:gd name="T0" fmla="*/ 122 w 158"/>
                  <a:gd name="T1" fmla="*/ 0 h 256"/>
                  <a:gd name="T2" fmla="*/ 158 w 158"/>
                  <a:gd name="T3" fmla="*/ 185 h 256"/>
                  <a:gd name="T4" fmla="*/ 106 w 158"/>
                  <a:gd name="T5" fmla="*/ 224 h 256"/>
                  <a:gd name="T6" fmla="*/ 12 w 158"/>
                  <a:gd name="T7" fmla="*/ 196 h 256"/>
                  <a:gd name="T8" fmla="*/ 33 w 158"/>
                  <a:gd name="T9" fmla="*/ 24 h 256"/>
                  <a:gd name="T10" fmla="*/ 122 w 158"/>
                  <a:gd name="T11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256">
                    <a:moveTo>
                      <a:pt x="122" y="0"/>
                    </a:moveTo>
                    <a:cubicBezTo>
                      <a:pt x="122" y="0"/>
                      <a:pt x="98" y="105"/>
                      <a:pt x="158" y="185"/>
                    </a:cubicBezTo>
                    <a:cubicBezTo>
                      <a:pt x="158" y="185"/>
                      <a:pt x="137" y="209"/>
                      <a:pt x="106" y="224"/>
                    </a:cubicBezTo>
                    <a:cubicBezTo>
                      <a:pt x="59" y="247"/>
                      <a:pt x="0" y="256"/>
                      <a:pt x="12" y="196"/>
                    </a:cubicBezTo>
                    <a:cubicBezTo>
                      <a:pt x="12" y="196"/>
                      <a:pt x="43" y="134"/>
                      <a:pt x="33" y="24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" name="Freeform 224"/>
              <p:cNvSpPr/>
              <p:nvPr/>
            </p:nvSpPr>
            <p:spPr bwMode="auto">
              <a:xfrm>
                <a:off x="8405813" y="4014788"/>
                <a:ext cx="179388" cy="184150"/>
              </a:xfrm>
              <a:custGeom>
                <a:avLst/>
                <a:gdLst>
                  <a:gd name="T0" fmla="*/ 203 w 236"/>
                  <a:gd name="T1" fmla="*/ 54 h 241"/>
                  <a:gd name="T2" fmla="*/ 168 w 236"/>
                  <a:gd name="T3" fmla="*/ 208 h 241"/>
                  <a:gd name="T4" fmla="*/ 96 w 236"/>
                  <a:gd name="T5" fmla="*/ 240 h 241"/>
                  <a:gd name="T6" fmla="*/ 31 w 236"/>
                  <a:gd name="T7" fmla="*/ 158 h 241"/>
                  <a:gd name="T8" fmla="*/ 0 w 236"/>
                  <a:gd name="T9" fmla="*/ 12 h 241"/>
                  <a:gd name="T10" fmla="*/ 136 w 236"/>
                  <a:gd name="T11" fmla="*/ 16 h 241"/>
                  <a:gd name="T12" fmla="*/ 201 w 236"/>
                  <a:gd name="T13" fmla="*/ 41 h 241"/>
                  <a:gd name="T14" fmla="*/ 203 w 236"/>
                  <a:gd name="T15" fmla="*/ 5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41">
                    <a:moveTo>
                      <a:pt x="203" y="54"/>
                    </a:moveTo>
                    <a:cubicBezTo>
                      <a:pt x="203" y="54"/>
                      <a:pt x="236" y="135"/>
                      <a:pt x="168" y="208"/>
                    </a:cubicBezTo>
                    <a:cubicBezTo>
                      <a:pt x="146" y="232"/>
                      <a:pt x="114" y="241"/>
                      <a:pt x="96" y="240"/>
                    </a:cubicBezTo>
                    <a:cubicBezTo>
                      <a:pt x="59" y="237"/>
                      <a:pt x="35" y="181"/>
                      <a:pt x="31" y="158"/>
                    </a:cubicBezTo>
                    <a:cubicBezTo>
                      <a:pt x="24" y="121"/>
                      <a:pt x="0" y="12"/>
                      <a:pt x="0" y="12"/>
                    </a:cubicBezTo>
                    <a:cubicBezTo>
                      <a:pt x="0" y="12"/>
                      <a:pt x="76" y="7"/>
                      <a:pt x="136" y="16"/>
                    </a:cubicBezTo>
                    <a:cubicBezTo>
                      <a:pt x="166" y="20"/>
                      <a:pt x="191" y="0"/>
                      <a:pt x="201" y="41"/>
                    </a:cubicBezTo>
                    <a:cubicBezTo>
                      <a:pt x="202" y="45"/>
                      <a:pt x="203" y="50"/>
                      <a:pt x="203" y="54"/>
                    </a:cubicBezTo>
                    <a:close/>
                  </a:path>
                </a:pathLst>
              </a:custGeom>
              <a:solidFill>
                <a:srgbClr val="F8A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" name="Freeform 225"/>
              <p:cNvSpPr/>
              <p:nvPr/>
            </p:nvSpPr>
            <p:spPr bwMode="auto">
              <a:xfrm>
                <a:off x="8499476" y="4064001"/>
                <a:ext cx="30163" cy="11113"/>
              </a:xfrm>
              <a:custGeom>
                <a:avLst/>
                <a:gdLst>
                  <a:gd name="T0" fmla="*/ 0 w 40"/>
                  <a:gd name="T1" fmla="*/ 3 h 14"/>
                  <a:gd name="T2" fmla="*/ 21 w 40"/>
                  <a:gd name="T3" fmla="*/ 2 h 14"/>
                  <a:gd name="T4" fmla="*/ 40 w 40"/>
                  <a:gd name="T5" fmla="*/ 11 h 14"/>
                  <a:gd name="T6" fmla="*/ 19 w 40"/>
                  <a:gd name="T7" fmla="*/ 13 h 14"/>
                  <a:gd name="T8" fmla="*/ 0 w 40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4">
                    <a:moveTo>
                      <a:pt x="0" y="3"/>
                    </a:moveTo>
                    <a:cubicBezTo>
                      <a:pt x="7" y="0"/>
                      <a:pt x="14" y="0"/>
                      <a:pt x="21" y="2"/>
                    </a:cubicBezTo>
                    <a:cubicBezTo>
                      <a:pt x="28" y="3"/>
                      <a:pt x="35" y="5"/>
                      <a:pt x="40" y="11"/>
                    </a:cubicBezTo>
                    <a:cubicBezTo>
                      <a:pt x="33" y="14"/>
                      <a:pt x="26" y="14"/>
                      <a:pt x="19" y="13"/>
                    </a:cubicBezTo>
                    <a:cubicBezTo>
                      <a:pt x="12" y="12"/>
                      <a:pt x="5" y="9"/>
                      <a:pt x="0" y="3"/>
                    </a:cubicBezTo>
                    <a:close/>
                  </a:path>
                </a:pathLst>
              </a:custGeom>
              <a:solidFill>
                <a:srgbClr val="9E3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" name="Freeform 226"/>
              <p:cNvSpPr/>
              <p:nvPr/>
            </p:nvSpPr>
            <p:spPr bwMode="auto">
              <a:xfrm>
                <a:off x="8435976" y="4065588"/>
                <a:ext cx="26988" cy="11113"/>
              </a:xfrm>
              <a:custGeom>
                <a:avLst/>
                <a:gdLst>
                  <a:gd name="T0" fmla="*/ 35 w 35"/>
                  <a:gd name="T1" fmla="*/ 4 h 13"/>
                  <a:gd name="T2" fmla="*/ 19 w 35"/>
                  <a:gd name="T3" fmla="*/ 12 h 13"/>
                  <a:gd name="T4" fmla="*/ 0 w 35"/>
                  <a:gd name="T5" fmla="*/ 9 h 13"/>
                  <a:gd name="T6" fmla="*/ 17 w 35"/>
                  <a:gd name="T7" fmla="*/ 1 h 13"/>
                  <a:gd name="T8" fmla="*/ 35 w 35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">
                    <a:moveTo>
                      <a:pt x="35" y="4"/>
                    </a:moveTo>
                    <a:cubicBezTo>
                      <a:pt x="30" y="10"/>
                      <a:pt x="24" y="11"/>
                      <a:pt x="19" y="12"/>
                    </a:cubicBezTo>
                    <a:cubicBezTo>
                      <a:pt x="13" y="13"/>
                      <a:pt x="7" y="13"/>
                      <a:pt x="0" y="9"/>
                    </a:cubicBezTo>
                    <a:cubicBezTo>
                      <a:pt x="6" y="3"/>
                      <a:pt x="11" y="2"/>
                      <a:pt x="17" y="1"/>
                    </a:cubicBezTo>
                    <a:cubicBezTo>
                      <a:pt x="23" y="0"/>
                      <a:pt x="29" y="0"/>
                      <a:pt x="35" y="4"/>
                    </a:cubicBezTo>
                    <a:close/>
                  </a:path>
                </a:pathLst>
              </a:custGeom>
              <a:solidFill>
                <a:srgbClr val="9E32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Oval 227"/>
              <p:cNvSpPr>
                <a:spLocks noChangeArrowheads="1"/>
              </p:cNvSpPr>
              <p:nvPr/>
            </p:nvSpPr>
            <p:spPr bwMode="auto">
              <a:xfrm>
                <a:off x="8509001" y="4079876"/>
                <a:ext cx="11113" cy="20638"/>
              </a:xfrm>
              <a:prstGeom prst="ellipse">
                <a:avLst/>
              </a:prstGeom>
              <a:solidFill>
                <a:srgbClr val="4B2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9" name="Oval 228"/>
              <p:cNvSpPr>
                <a:spLocks noChangeArrowheads="1"/>
              </p:cNvSpPr>
              <p:nvPr/>
            </p:nvSpPr>
            <p:spPr bwMode="auto">
              <a:xfrm>
                <a:off x="8448676" y="4079876"/>
                <a:ext cx="9525" cy="20638"/>
              </a:xfrm>
              <a:prstGeom prst="ellipse">
                <a:avLst/>
              </a:prstGeom>
              <a:solidFill>
                <a:srgbClr val="4B2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0" name="Freeform 229"/>
              <p:cNvSpPr/>
              <p:nvPr/>
            </p:nvSpPr>
            <p:spPr bwMode="auto">
              <a:xfrm>
                <a:off x="8547101" y="4048126"/>
                <a:ext cx="41275" cy="63500"/>
              </a:xfrm>
              <a:custGeom>
                <a:avLst/>
                <a:gdLst>
                  <a:gd name="T0" fmla="*/ 6 w 54"/>
                  <a:gd name="T1" fmla="*/ 36 h 84"/>
                  <a:gd name="T2" fmla="*/ 17 w 54"/>
                  <a:gd name="T3" fmla="*/ 81 h 84"/>
                  <a:gd name="T4" fmla="*/ 49 w 54"/>
                  <a:gd name="T5" fmla="*/ 48 h 84"/>
                  <a:gd name="T6" fmla="*/ 37 w 54"/>
                  <a:gd name="T7" fmla="*/ 3 h 84"/>
                  <a:gd name="T8" fmla="*/ 6 w 54"/>
                  <a:gd name="T9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84">
                    <a:moveTo>
                      <a:pt x="6" y="36"/>
                    </a:moveTo>
                    <a:cubicBezTo>
                      <a:pt x="0" y="58"/>
                      <a:pt x="5" y="78"/>
                      <a:pt x="17" y="81"/>
                    </a:cubicBezTo>
                    <a:cubicBezTo>
                      <a:pt x="29" y="84"/>
                      <a:pt x="43" y="69"/>
                      <a:pt x="49" y="48"/>
                    </a:cubicBezTo>
                    <a:cubicBezTo>
                      <a:pt x="54" y="26"/>
                      <a:pt x="49" y="6"/>
                      <a:pt x="37" y="3"/>
                    </a:cubicBezTo>
                    <a:cubicBezTo>
                      <a:pt x="26" y="0"/>
                      <a:pt x="11" y="15"/>
                      <a:pt x="6" y="36"/>
                    </a:cubicBezTo>
                    <a:close/>
                  </a:path>
                </a:pathLst>
              </a:custGeom>
              <a:solidFill>
                <a:srgbClr val="F8A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1" name="Freeform 230"/>
              <p:cNvSpPr/>
              <p:nvPr/>
            </p:nvSpPr>
            <p:spPr bwMode="auto">
              <a:xfrm>
                <a:off x="8470901" y="4084638"/>
                <a:ext cx="17463" cy="46038"/>
              </a:xfrm>
              <a:custGeom>
                <a:avLst/>
                <a:gdLst>
                  <a:gd name="T0" fmla="*/ 12 w 24"/>
                  <a:gd name="T1" fmla="*/ 0 h 61"/>
                  <a:gd name="T2" fmla="*/ 0 w 24"/>
                  <a:gd name="T3" fmla="*/ 47 h 61"/>
                  <a:gd name="T4" fmla="*/ 14 w 24"/>
                  <a:gd name="T5" fmla="*/ 59 h 61"/>
                  <a:gd name="T6" fmla="*/ 14 w 24"/>
                  <a:gd name="T7" fmla="*/ 59 h 61"/>
                  <a:gd name="T8" fmla="*/ 23 w 24"/>
                  <a:gd name="T9" fmla="*/ 48 h 61"/>
                  <a:gd name="T10" fmla="*/ 12 w 24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1">
                    <a:moveTo>
                      <a:pt x="12" y="0"/>
                    </a:moveTo>
                    <a:lnTo>
                      <a:pt x="0" y="47"/>
                    </a:lnTo>
                    <a:cubicBezTo>
                      <a:pt x="0" y="52"/>
                      <a:pt x="3" y="61"/>
                      <a:pt x="14" y="59"/>
                    </a:cubicBezTo>
                    <a:lnTo>
                      <a:pt x="14" y="59"/>
                    </a:lnTo>
                    <a:cubicBezTo>
                      <a:pt x="20" y="59"/>
                      <a:pt x="24" y="53"/>
                      <a:pt x="23" y="48"/>
                    </a:cubicBezTo>
                    <a:lnTo>
                      <a:pt x="12" y="0"/>
                    </a:lnTo>
                  </a:path>
                </a:pathLst>
              </a:custGeom>
              <a:solidFill>
                <a:srgbClr val="F15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Freeform 231"/>
              <p:cNvSpPr/>
              <p:nvPr/>
            </p:nvSpPr>
            <p:spPr bwMode="auto">
              <a:xfrm>
                <a:off x="8340726" y="3941763"/>
                <a:ext cx="192088" cy="160338"/>
              </a:xfrm>
              <a:custGeom>
                <a:avLst/>
                <a:gdLst>
                  <a:gd name="T0" fmla="*/ 251 w 252"/>
                  <a:gd name="T1" fmla="*/ 55 h 212"/>
                  <a:gd name="T2" fmla="*/ 94 w 252"/>
                  <a:gd name="T3" fmla="*/ 157 h 212"/>
                  <a:gd name="T4" fmla="*/ 129 w 252"/>
                  <a:gd name="T5" fmla="*/ 25 h 212"/>
                  <a:gd name="T6" fmla="*/ 251 w 252"/>
                  <a:gd name="T7" fmla="*/ 5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2" h="212">
                    <a:moveTo>
                      <a:pt x="251" y="55"/>
                    </a:moveTo>
                    <a:cubicBezTo>
                      <a:pt x="251" y="55"/>
                      <a:pt x="189" y="212"/>
                      <a:pt x="94" y="157"/>
                    </a:cubicBezTo>
                    <a:cubicBezTo>
                      <a:pt x="0" y="103"/>
                      <a:pt x="36" y="29"/>
                      <a:pt x="129" y="25"/>
                    </a:cubicBezTo>
                    <a:cubicBezTo>
                      <a:pt x="221" y="22"/>
                      <a:pt x="252" y="0"/>
                      <a:pt x="251" y="55"/>
                    </a:cubicBezTo>
                    <a:close/>
                  </a:path>
                </a:pathLst>
              </a:custGeom>
              <a:solidFill>
                <a:srgbClr val="F15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3" name="Freeform 232"/>
              <p:cNvSpPr/>
              <p:nvPr/>
            </p:nvSpPr>
            <p:spPr bwMode="auto">
              <a:xfrm>
                <a:off x="8658226" y="5021263"/>
                <a:ext cx="61913" cy="79375"/>
              </a:xfrm>
              <a:custGeom>
                <a:avLst/>
                <a:gdLst>
                  <a:gd name="T0" fmla="*/ 75 w 82"/>
                  <a:gd name="T1" fmla="*/ 8 h 104"/>
                  <a:gd name="T2" fmla="*/ 67 w 82"/>
                  <a:gd name="T3" fmla="*/ 45 h 104"/>
                  <a:gd name="T4" fmla="*/ 78 w 82"/>
                  <a:gd name="T5" fmla="*/ 78 h 104"/>
                  <a:gd name="T6" fmla="*/ 61 w 82"/>
                  <a:gd name="T7" fmla="*/ 103 h 104"/>
                  <a:gd name="T8" fmla="*/ 19 w 82"/>
                  <a:gd name="T9" fmla="*/ 104 h 104"/>
                  <a:gd name="T10" fmla="*/ 3 w 82"/>
                  <a:gd name="T11" fmla="*/ 82 h 104"/>
                  <a:gd name="T12" fmla="*/ 20 w 82"/>
                  <a:gd name="T13" fmla="*/ 37 h 104"/>
                  <a:gd name="T14" fmla="*/ 29 w 82"/>
                  <a:gd name="T15" fmla="*/ 0 h 104"/>
                  <a:gd name="T16" fmla="*/ 75 w 82"/>
                  <a:gd name="T17" fmla="*/ 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104">
                    <a:moveTo>
                      <a:pt x="75" y="8"/>
                    </a:moveTo>
                    <a:lnTo>
                      <a:pt x="67" y="45"/>
                    </a:lnTo>
                    <a:lnTo>
                      <a:pt x="78" y="78"/>
                    </a:lnTo>
                    <a:cubicBezTo>
                      <a:pt x="82" y="90"/>
                      <a:pt x="73" y="103"/>
                      <a:pt x="61" y="103"/>
                    </a:cubicBezTo>
                    <a:lnTo>
                      <a:pt x="19" y="104"/>
                    </a:lnTo>
                    <a:cubicBezTo>
                      <a:pt x="7" y="104"/>
                      <a:pt x="0" y="93"/>
                      <a:pt x="3" y="82"/>
                    </a:cubicBezTo>
                    <a:lnTo>
                      <a:pt x="20" y="37"/>
                    </a:lnTo>
                    <a:lnTo>
                      <a:pt x="29" y="0"/>
                    </a:lnTo>
                    <a:lnTo>
                      <a:pt x="75" y="8"/>
                    </a:lnTo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4" name="Freeform 233"/>
              <p:cNvSpPr/>
              <p:nvPr/>
            </p:nvSpPr>
            <p:spPr bwMode="auto">
              <a:xfrm>
                <a:off x="8504238" y="4665663"/>
                <a:ext cx="333375" cy="474663"/>
              </a:xfrm>
              <a:custGeom>
                <a:avLst/>
                <a:gdLst>
                  <a:gd name="T0" fmla="*/ 227 w 438"/>
                  <a:gd name="T1" fmla="*/ 0 h 623"/>
                  <a:gd name="T2" fmla="*/ 185 w 438"/>
                  <a:gd name="T3" fmla="*/ 623 h 623"/>
                  <a:gd name="T4" fmla="*/ 0 w 438"/>
                  <a:gd name="T5" fmla="*/ 124 h 623"/>
                  <a:gd name="T6" fmla="*/ 227 w 438"/>
                  <a:gd name="T7" fmla="*/ 0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8" h="623">
                    <a:moveTo>
                      <a:pt x="227" y="0"/>
                    </a:moveTo>
                    <a:cubicBezTo>
                      <a:pt x="227" y="0"/>
                      <a:pt x="438" y="434"/>
                      <a:pt x="185" y="623"/>
                    </a:cubicBezTo>
                    <a:lnTo>
                      <a:pt x="0" y="124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48B4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" name="Freeform 234"/>
              <p:cNvSpPr/>
              <p:nvPr/>
            </p:nvSpPr>
            <p:spPr bwMode="auto">
              <a:xfrm>
                <a:off x="8329613" y="4768851"/>
                <a:ext cx="473075" cy="622300"/>
              </a:xfrm>
              <a:custGeom>
                <a:avLst/>
                <a:gdLst>
                  <a:gd name="T0" fmla="*/ 76 w 621"/>
                  <a:gd name="T1" fmla="*/ 336 h 816"/>
                  <a:gd name="T2" fmla="*/ 223 w 621"/>
                  <a:gd name="T3" fmla="*/ 321 h 816"/>
                  <a:gd name="T4" fmla="*/ 592 w 621"/>
                  <a:gd name="T5" fmla="*/ 816 h 816"/>
                  <a:gd name="T6" fmla="*/ 621 w 621"/>
                  <a:gd name="T7" fmla="*/ 780 h 816"/>
                  <a:gd name="T8" fmla="*/ 371 w 621"/>
                  <a:gd name="T9" fmla="*/ 92 h 816"/>
                  <a:gd name="T10" fmla="*/ 251 w 621"/>
                  <a:gd name="T11" fmla="*/ 0 h 816"/>
                  <a:gd name="T12" fmla="*/ 35 w 621"/>
                  <a:gd name="T13" fmla="*/ 15 h 816"/>
                  <a:gd name="T14" fmla="*/ 76 w 621"/>
                  <a:gd name="T15" fmla="*/ 33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1" h="816">
                    <a:moveTo>
                      <a:pt x="76" y="336"/>
                    </a:moveTo>
                    <a:cubicBezTo>
                      <a:pt x="132" y="319"/>
                      <a:pt x="190" y="308"/>
                      <a:pt x="223" y="321"/>
                    </a:cubicBezTo>
                    <a:cubicBezTo>
                      <a:pt x="336" y="366"/>
                      <a:pt x="592" y="816"/>
                      <a:pt x="592" y="816"/>
                    </a:cubicBezTo>
                    <a:cubicBezTo>
                      <a:pt x="592" y="816"/>
                      <a:pt x="621" y="808"/>
                      <a:pt x="621" y="780"/>
                    </a:cubicBezTo>
                    <a:cubicBezTo>
                      <a:pt x="621" y="780"/>
                      <a:pt x="505" y="250"/>
                      <a:pt x="371" y="92"/>
                    </a:cubicBezTo>
                    <a:cubicBezTo>
                      <a:pt x="345" y="62"/>
                      <a:pt x="301" y="30"/>
                      <a:pt x="251" y="0"/>
                    </a:cubicBezTo>
                    <a:lnTo>
                      <a:pt x="35" y="15"/>
                    </a:lnTo>
                    <a:cubicBezTo>
                      <a:pt x="35" y="15"/>
                      <a:pt x="0" y="359"/>
                      <a:pt x="76" y="336"/>
                    </a:cubicBezTo>
                    <a:close/>
                  </a:path>
                </a:pathLst>
              </a:custGeom>
              <a:solidFill>
                <a:srgbClr val="F8A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6" name="Freeform 235"/>
              <p:cNvSpPr/>
              <p:nvPr/>
            </p:nvSpPr>
            <p:spPr bwMode="auto">
              <a:xfrm>
                <a:off x="8313738" y="4722813"/>
                <a:ext cx="206375" cy="403225"/>
              </a:xfrm>
              <a:custGeom>
                <a:avLst/>
                <a:gdLst>
                  <a:gd name="T0" fmla="*/ 272 w 272"/>
                  <a:gd name="T1" fmla="*/ 62 h 530"/>
                  <a:gd name="T2" fmla="*/ 171 w 272"/>
                  <a:gd name="T3" fmla="*/ 530 h 530"/>
                  <a:gd name="T4" fmla="*/ 0 w 272"/>
                  <a:gd name="T5" fmla="*/ 209 h 530"/>
                  <a:gd name="T6" fmla="*/ 40 w 272"/>
                  <a:gd name="T7" fmla="*/ 0 h 530"/>
                  <a:gd name="T8" fmla="*/ 272 w 272"/>
                  <a:gd name="T9" fmla="*/ 62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30">
                    <a:moveTo>
                      <a:pt x="272" y="62"/>
                    </a:moveTo>
                    <a:cubicBezTo>
                      <a:pt x="272" y="62"/>
                      <a:pt x="108" y="58"/>
                      <a:pt x="171" y="530"/>
                    </a:cubicBezTo>
                    <a:cubicBezTo>
                      <a:pt x="171" y="530"/>
                      <a:pt x="0" y="418"/>
                      <a:pt x="0" y="209"/>
                    </a:cubicBezTo>
                    <a:cubicBezTo>
                      <a:pt x="0" y="83"/>
                      <a:pt x="40" y="0"/>
                      <a:pt x="40" y="0"/>
                    </a:cubicBezTo>
                    <a:lnTo>
                      <a:pt x="272" y="62"/>
                    </a:lnTo>
                  </a:path>
                </a:pathLst>
              </a:custGeom>
              <a:solidFill>
                <a:srgbClr val="48B4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Freeform 236"/>
              <p:cNvSpPr/>
              <p:nvPr/>
            </p:nvSpPr>
            <p:spPr bwMode="auto">
              <a:xfrm>
                <a:off x="8478838" y="4762501"/>
                <a:ext cx="141288" cy="90488"/>
              </a:xfrm>
              <a:custGeom>
                <a:avLst/>
                <a:gdLst>
                  <a:gd name="T0" fmla="*/ 30 w 185"/>
                  <a:gd name="T1" fmla="*/ 0 h 119"/>
                  <a:gd name="T2" fmla="*/ 141 w 185"/>
                  <a:gd name="T3" fmla="*/ 38 h 119"/>
                  <a:gd name="T4" fmla="*/ 181 w 185"/>
                  <a:gd name="T5" fmla="*/ 101 h 119"/>
                  <a:gd name="T6" fmla="*/ 166 w 185"/>
                  <a:gd name="T7" fmla="*/ 114 h 119"/>
                  <a:gd name="T8" fmla="*/ 81 w 185"/>
                  <a:gd name="T9" fmla="*/ 67 h 119"/>
                  <a:gd name="T10" fmla="*/ 0 w 185"/>
                  <a:gd name="T11" fmla="*/ 36 h 119"/>
                  <a:gd name="T12" fmla="*/ 30 w 185"/>
                  <a:gd name="T1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119">
                    <a:moveTo>
                      <a:pt x="30" y="0"/>
                    </a:moveTo>
                    <a:cubicBezTo>
                      <a:pt x="30" y="0"/>
                      <a:pt x="115" y="15"/>
                      <a:pt x="141" y="38"/>
                    </a:cubicBezTo>
                    <a:cubicBezTo>
                      <a:pt x="156" y="51"/>
                      <a:pt x="171" y="80"/>
                      <a:pt x="181" y="101"/>
                    </a:cubicBezTo>
                    <a:cubicBezTo>
                      <a:pt x="185" y="110"/>
                      <a:pt x="175" y="119"/>
                      <a:pt x="166" y="114"/>
                    </a:cubicBezTo>
                    <a:lnTo>
                      <a:pt x="81" y="67"/>
                    </a:lnTo>
                    <a:lnTo>
                      <a:pt x="0" y="36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Freeform 237"/>
              <p:cNvSpPr/>
              <p:nvPr/>
            </p:nvSpPr>
            <p:spPr bwMode="auto">
              <a:xfrm>
                <a:off x="8462963" y="4267201"/>
                <a:ext cx="314325" cy="500063"/>
              </a:xfrm>
              <a:custGeom>
                <a:avLst/>
                <a:gdLst>
                  <a:gd name="T0" fmla="*/ 205 w 412"/>
                  <a:gd name="T1" fmla="*/ 248 h 656"/>
                  <a:gd name="T2" fmla="*/ 229 w 412"/>
                  <a:gd name="T3" fmla="*/ 515 h 656"/>
                  <a:gd name="T4" fmla="*/ 0 w 412"/>
                  <a:gd name="T5" fmla="*/ 592 h 656"/>
                  <a:gd name="T6" fmla="*/ 63 w 412"/>
                  <a:gd name="T7" fmla="*/ 644 h 656"/>
                  <a:gd name="T8" fmla="*/ 335 w 412"/>
                  <a:gd name="T9" fmla="*/ 605 h 656"/>
                  <a:gd name="T10" fmla="*/ 402 w 412"/>
                  <a:gd name="T11" fmla="*/ 339 h 656"/>
                  <a:gd name="T12" fmla="*/ 265 w 412"/>
                  <a:gd name="T13" fmla="*/ 8 h 656"/>
                  <a:gd name="T14" fmla="*/ 205 w 412"/>
                  <a:gd name="T15" fmla="*/ 248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2" h="656">
                    <a:moveTo>
                      <a:pt x="205" y="248"/>
                    </a:moveTo>
                    <a:lnTo>
                      <a:pt x="229" y="515"/>
                    </a:lnTo>
                    <a:lnTo>
                      <a:pt x="0" y="592"/>
                    </a:lnTo>
                    <a:lnTo>
                      <a:pt x="63" y="644"/>
                    </a:lnTo>
                    <a:cubicBezTo>
                      <a:pt x="63" y="644"/>
                      <a:pt x="282" y="656"/>
                      <a:pt x="335" y="605"/>
                    </a:cubicBezTo>
                    <a:cubicBezTo>
                      <a:pt x="386" y="555"/>
                      <a:pt x="402" y="339"/>
                      <a:pt x="402" y="339"/>
                    </a:cubicBezTo>
                    <a:cubicBezTo>
                      <a:pt x="412" y="159"/>
                      <a:pt x="344" y="15"/>
                      <a:pt x="265" y="8"/>
                    </a:cubicBezTo>
                    <a:cubicBezTo>
                      <a:pt x="185" y="0"/>
                      <a:pt x="190" y="135"/>
                      <a:pt x="205" y="248"/>
                    </a:cubicBezTo>
                    <a:close/>
                  </a:path>
                </a:pathLst>
              </a:custGeom>
              <a:solidFill>
                <a:srgbClr val="62C8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9" name="Freeform 238"/>
              <p:cNvSpPr/>
              <p:nvPr/>
            </p:nvSpPr>
            <p:spPr bwMode="auto">
              <a:xfrm>
                <a:off x="8212138" y="4278313"/>
                <a:ext cx="292100" cy="522288"/>
              </a:xfrm>
              <a:custGeom>
                <a:avLst/>
                <a:gdLst>
                  <a:gd name="T0" fmla="*/ 224 w 382"/>
                  <a:gd name="T1" fmla="*/ 0 h 685"/>
                  <a:gd name="T2" fmla="*/ 8 w 382"/>
                  <a:gd name="T3" fmla="*/ 508 h 685"/>
                  <a:gd name="T4" fmla="*/ 339 w 382"/>
                  <a:gd name="T5" fmla="*/ 685 h 685"/>
                  <a:gd name="T6" fmla="*/ 382 w 382"/>
                  <a:gd name="T7" fmla="*/ 632 h 685"/>
                  <a:gd name="T8" fmla="*/ 198 w 382"/>
                  <a:gd name="T9" fmla="*/ 493 h 685"/>
                  <a:gd name="T10" fmla="*/ 180 w 382"/>
                  <a:gd name="T11" fmla="*/ 324 h 685"/>
                  <a:gd name="T12" fmla="*/ 224 w 382"/>
                  <a:gd name="T1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2" h="685">
                    <a:moveTo>
                      <a:pt x="224" y="0"/>
                    </a:moveTo>
                    <a:cubicBezTo>
                      <a:pt x="224" y="0"/>
                      <a:pt x="30" y="211"/>
                      <a:pt x="8" y="508"/>
                    </a:cubicBezTo>
                    <a:cubicBezTo>
                      <a:pt x="0" y="622"/>
                      <a:pt x="339" y="685"/>
                      <a:pt x="339" y="685"/>
                    </a:cubicBezTo>
                    <a:lnTo>
                      <a:pt x="382" y="632"/>
                    </a:lnTo>
                    <a:lnTo>
                      <a:pt x="198" y="493"/>
                    </a:lnTo>
                    <a:cubicBezTo>
                      <a:pt x="198" y="493"/>
                      <a:pt x="180" y="418"/>
                      <a:pt x="180" y="324"/>
                    </a:cubicBezTo>
                    <a:cubicBezTo>
                      <a:pt x="180" y="193"/>
                      <a:pt x="224" y="0"/>
                      <a:pt x="224" y="0"/>
                    </a:cubicBezTo>
                  </a:path>
                </a:pathLst>
              </a:custGeom>
              <a:solidFill>
                <a:srgbClr val="62C8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" name="Freeform 239"/>
              <p:cNvSpPr/>
              <p:nvPr/>
            </p:nvSpPr>
            <p:spPr bwMode="auto">
              <a:xfrm>
                <a:off x="8462963" y="4148138"/>
                <a:ext cx="33338" cy="17463"/>
              </a:xfrm>
              <a:custGeom>
                <a:avLst/>
                <a:gdLst>
                  <a:gd name="T0" fmla="*/ 0 w 45"/>
                  <a:gd name="T1" fmla="*/ 0 h 22"/>
                  <a:gd name="T2" fmla="*/ 23 w 45"/>
                  <a:gd name="T3" fmla="*/ 22 h 22"/>
                  <a:gd name="T4" fmla="*/ 45 w 45"/>
                  <a:gd name="T5" fmla="*/ 0 h 22"/>
                  <a:gd name="T6" fmla="*/ 0 w 4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22">
                    <a:moveTo>
                      <a:pt x="0" y="0"/>
                    </a:moveTo>
                    <a:cubicBezTo>
                      <a:pt x="0" y="12"/>
                      <a:pt x="10" y="22"/>
                      <a:pt x="23" y="22"/>
                    </a:cubicBezTo>
                    <a:cubicBezTo>
                      <a:pt x="35" y="22"/>
                      <a:pt x="45" y="12"/>
                      <a:pt x="4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1" name="Freeform 241"/>
              <p:cNvSpPr/>
              <p:nvPr/>
            </p:nvSpPr>
            <p:spPr bwMode="auto">
              <a:xfrm>
                <a:off x="8075613" y="4457701"/>
                <a:ext cx="547688" cy="300038"/>
              </a:xfrm>
              <a:custGeom>
                <a:avLst/>
                <a:gdLst>
                  <a:gd name="T0" fmla="*/ 720 w 720"/>
                  <a:gd name="T1" fmla="*/ 395 h 395"/>
                  <a:gd name="T2" fmla="*/ 93 w 720"/>
                  <a:gd name="T3" fmla="*/ 395 h 395"/>
                  <a:gd name="T4" fmla="*/ 6 w 720"/>
                  <a:gd name="T5" fmla="*/ 52 h 395"/>
                  <a:gd name="T6" fmla="*/ 46 w 720"/>
                  <a:gd name="T7" fmla="*/ 0 h 395"/>
                  <a:gd name="T8" fmla="*/ 588 w 720"/>
                  <a:gd name="T9" fmla="*/ 0 h 395"/>
                  <a:gd name="T10" fmla="*/ 628 w 720"/>
                  <a:gd name="T11" fmla="*/ 32 h 395"/>
                  <a:gd name="T12" fmla="*/ 720 w 720"/>
                  <a:gd name="T13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395">
                    <a:moveTo>
                      <a:pt x="720" y="395"/>
                    </a:moveTo>
                    <a:lnTo>
                      <a:pt x="93" y="395"/>
                    </a:lnTo>
                    <a:lnTo>
                      <a:pt x="6" y="52"/>
                    </a:lnTo>
                    <a:cubicBezTo>
                      <a:pt x="0" y="26"/>
                      <a:pt x="19" y="0"/>
                      <a:pt x="46" y="0"/>
                    </a:cubicBezTo>
                    <a:lnTo>
                      <a:pt x="588" y="0"/>
                    </a:lnTo>
                    <a:cubicBezTo>
                      <a:pt x="607" y="0"/>
                      <a:pt x="623" y="13"/>
                      <a:pt x="628" y="32"/>
                    </a:cubicBezTo>
                    <a:lnTo>
                      <a:pt x="720" y="395"/>
                    </a:lnTo>
                    <a:close/>
                  </a:path>
                </a:pathLst>
              </a:custGeom>
              <a:solidFill>
                <a:srgbClr val="86B1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Oval 242"/>
              <p:cNvSpPr>
                <a:spLocks noChangeArrowheads="1"/>
              </p:cNvSpPr>
              <p:nvPr/>
            </p:nvSpPr>
            <p:spPr bwMode="auto">
              <a:xfrm>
                <a:off x="8377238" y="5567363"/>
                <a:ext cx="79375" cy="79375"/>
              </a:xfrm>
              <a:prstGeom prst="ellipse">
                <a:avLst/>
              </a:prstGeom>
              <a:solidFill>
                <a:srgbClr val="6168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Oval 243"/>
              <p:cNvSpPr>
                <a:spLocks noChangeArrowheads="1"/>
              </p:cNvSpPr>
              <p:nvPr/>
            </p:nvSpPr>
            <p:spPr bwMode="auto">
              <a:xfrm>
                <a:off x="8802688" y="5567363"/>
                <a:ext cx="79375" cy="79375"/>
              </a:xfrm>
              <a:prstGeom prst="ellipse">
                <a:avLst/>
              </a:prstGeom>
              <a:solidFill>
                <a:srgbClr val="6168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4" name="Line 244"/>
              <p:cNvSpPr>
                <a:spLocks noChangeShapeType="1"/>
              </p:cNvSpPr>
              <p:nvPr/>
            </p:nvSpPr>
            <p:spPr bwMode="auto">
              <a:xfrm>
                <a:off x="8639176" y="5503863"/>
                <a:ext cx="0" cy="128588"/>
              </a:xfrm>
              <a:prstGeom prst="line">
                <a:avLst/>
              </a:prstGeom>
              <a:noFill/>
              <a:ln w="25400" cap="flat">
                <a:solidFill>
                  <a:srgbClr val="B7DDD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" name="Freeform 245"/>
              <p:cNvSpPr/>
              <p:nvPr/>
            </p:nvSpPr>
            <p:spPr bwMode="auto">
              <a:xfrm>
                <a:off x="8613776" y="5592763"/>
                <a:ext cx="52388" cy="79375"/>
              </a:xfrm>
              <a:custGeom>
                <a:avLst/>
                <a:gdLst>
                  <a:gd name="T0" fmla="*/ 19 w 69"/>
                  <a:gd name="T1" fmla="*/ 104 h 104"/>
                  <a:gd name="T2" fmla="*/ 50 w 69"/>
                  <a:gd name="T3" fmla="*/ 104 h 104"/>
                  <a:gd name="T4" fmla="*/ 69 w 69"/>
                  <a:gd name="T5" fmla="*/ 85 h 104"/>
                  <a:gd name="T6" fmla="*/ 69 w 69"/>
                  <a:gd name="T7" fmla="*/ 19 h 104"/>
                  <a:gd name="T8" fmla="*/ 50 w 69"/>
                  <a:gd name="T9" fmla="*/ 0 h 104"/>
                  <a:gd name="T10" fmla="*/ 19 w 69"/>
                  <a:gd name="T11" fmla="*/ 0 h 104"/>
                  <a:gd name="T12" fmla="*/ 0 w 69"/>
                  <a:gd name="T13" fmla="*/ 19 h 104"/>
                  <a:gd name="T14" fmla="*/ 0 w 69"/>
                  <a:gd name="T15" fmla="*/ 85 h 104"/>
                  <a:gd name="T16" fmla="*/ 19 w 69"/>
                  <a:gd name="T1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04">
                    <a:moveTo>
                      <a:pt x="19" y="104"/>
                    </a:moveTo>
                    <a:lnTo>
                      <a:pt x="50" y="104"/>
                    </a:lnTo>
                    <a:cubicBezTo>
                      <a:pt x="60" y="104"/>
                      <a:pt x="69" y="95"/>
                      <a:pt x="69" y="85"/>
                    </a:cubicBezTo>
                    <a:lnTo>
                      <a:pt x="69" y="19"/>
                    </a:lnTo>
                    <a:cubicBezTo>
                      <a:pt x="69" y="8"/>
                      <a:pt x="60" y="0"/>
                      <a:pt x="50" y="0"/>
                    </a:cubicBez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lnTo>
                      <a:pt x="0" y="85"/>
                    </a:lnTo>
                    <a:cubicBezTo>
                      <a:pt x="0" y="95"/>
                      <a:pt x="8" y="104"/>
                      <a:pt x="19" y="104"/>
                    </a:cubicBezTo>
                    <a:close/>
                  </a:path>
                </a:pathLst>
              </a:custGeom>
              <a:solidFill>
                <a:srgbClr val="6168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6" name="Freeform 265"/>
              <p:cNvSpPr/>
              <p:nvPr/>
            </p:nvSpPr>
            <p:spPr bwMode="auto">
              <a:xfrm>
                <a:off x="8201026" y="4706938"/>
                <a:ext cx="174625" cy="61913"/>
              </a:xfrm>
              <a:custGeom>
                <a:avLst/>
                <a:gdLst>
                  <a:gd name="T0" fmla="*/ 0 w 229"/>
                  <a:gd name="T1" fmla="*/ 9 h 83"/>
                  <a:gd name="T2" fmla="*/ 72 w 229"/>
                  <a:gd name="T3" fmla="*/ 3 h 83"/>
                  <a:gd name="T4" fmla="*/ 148 w 229"/>
                  <a:gd name="T5" fmla="*/ 21 h 83"/>
                  <a:gd name="T6" fmla="*/ 220 w 229"/>
                  <a:gd name="T7" fmla="*/ 68 h 83"/>
                  <a:gd name="T8" fmla="*/ 0 w 229"/>
                  <a:gd name="T9" fmla="*/ 68 h 83"/>
                  <a:gd name="T10" fmla="*/ 0 w 229"/>
                  <a:gd name="T11" fmla="*/ 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" h="83">
                    <a:moveTo>
                      <a:pt x="0" y="9"/>
                    </a:moveTo>
                    <a:lnTo>
                      <a:pt x="72" y="3"/>
                    </a:lnTo>
                    <a:cubicBezTo>
                      <a:pt x="99" y="0"/>
                      <a:pt x="125" y="7"/>
                      <a:pt x="148" y="21"/>
                    </a:cubicBezTo>
                    <a:cubicBezTo>
                      <a:pt x="148" y="21"/>
                      <a:pt x="229" y="48"/>
                      <a:pt x="220" y="68"/>
                    </a:cubicBezTo>
                    <a:cubicBezTo>
                      <a:pt x="214" y="83"/>
                      <a:pt x="0" y="68"/>
                      <a:pt x="0" y="6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8A0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4" name="Freeform 82"/>
            <p:cNvSpPr/>
            <p:nvPr/>
          </p:nvSpPr>
          <p:spPr bwMode="auto">
            <a:xfrm>
              <a:off x="3846463" y="1824669"/>
              <a:ext cx="546253" cy="769248"/>
            </a:xfrm>
            <a:custGeom>
              <a:avLst/>
              <a:gdLst>
                <a:gd name="T0" fmla="*/ 241 w 316"/>
                <a:gd name="T1" fmla="*/ 445 h 445"/>
                <a:gd name="T2" fmla="*/ 0 w 316"/>
                <a:gd name="T3" fmla="*/ 445 h 445"/>
                <a:gd name="T4" fmla="*/ 0 w 316"/>
                <a:gd name="T5" fmla="*/ 0 h 445"/>
                <a:gd name="T6" fmla="*/ 316 w 316"/>
                <a:gd name="T7" fmla="*/ 0 h 445"/>
                <a:gd name="T8" fmla="*/ 241 w 316"/>
                <a:gd name="T9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445">
                  <a:moveTo>
                    <a:pt x="241" y="445"/>
                  </a:moveTo>
                  <a:lnTo>
                    <a:pt x="0" y="445"/>
                  </a:lnTo>
                  <a:lnTo>
                    <a:pt x="0" y="0"/>
                  </a:lnTo>
                  <a:lnTo>
                    <a:pt x="316" y="0"/>
                  </a:lnTo>
                  <a:lnTo>
                    <a:pt x="241" y="445"/>
                  </a:lnTo>
                  <a:close/>
                </a:path>
              </a:pathLst>
            </a:custGeom>
            <a:solidFill>
              <a:srgbClr val="482F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3265637" y="3202400"/>
              <a:ext cx="1044103" cy="67418"/>
            </a:xfrm>
            <a:prstGeom prst="ellipse">
              <a:avLst/>
            </a:prstGeom>
            <a:solidFill>
              <a:srgbClr val="ECF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Freeform 84"/>
            <p:cNvSpPr/>
            <p:nvPr/>
          </p:nvSpPr>
          <p:spPr bwMode="auto">
            <a:xfrm>
              <a:off x="2420328" y="2229172"/>
              <a:ext cx="276584" cy="898896"/>
            </a:xfrm>
            <a:custGeom>
              <a:avLst/>
              <a:gdLst>
                <a:gd name="T0" fmla="*/ 27 w 160"/>
                <a:gd name="T1" fmla="*/ 520 h 520"/>
                <a:gd name="T2" fmla="*/ 160 w 160"/>
                <a:gd name="T3" fmla="*/ 6 h 520"/>
                <a:gd name="T4" fmla="*/ 134 w 160"/>
                <a:gd name="T5" fmla="*/ 0 h 520"/>
                <a:gd name="T6" fmla="*/ 0 w 160"/>
                <a:gd name="T7" fmla="*/ 520 h 520"/>
                <a:gd name="T8" fmla="*/ 27 w 16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20">
                  <a:moveTo>
                    <a:pt x="27" y="520"/>
                  </a:moveTo>
                  <a:lnTo>
                    <a:pt x="160" y="6"/>
                  </a:lnTo>
                  <a:lnTo>
                    <a:pt x="134" y="0"/>
                  </a:lnTo>
                  <a:lnTo>
                    <a:pt x="0" y="520"/>
                  </a:lnTo>
                  <a:lnTo>
                    <a:pt x="27" y="520"/>
                  </a:lnTo>
                  <a:close/>
                </a:path>
              </a:pathLst>
            </a:custGeom>
            <a:solidFill>
              <a:srgbClr val="A6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Freeform 85"/>
            <p:cNvSpPr/>
            <p:nvPr/>
          </p:nvSpPr>
          <p:spPr bwMode="auto">
            <a:xfrm>
              <a:off x="3687427" y="2229172"/>
              <a:ext cx="276584" cy="898896"/>
            </a:xfrm>
            <a:custGeom>
              <a:avLst/>
              <a:gdLst>
                <a:gd name="T0" fmla="*/ 160 w 160"/>
                <a:gd name="T1" fmla="*/ 520 h 520"/>
                <a:gd name="T2" fmla="*/ 25 w 160"/>
                <a:gd name="T3" fmla="*/ 0 h 520"/>
                <a:gd name="T4" fmla="*/ 0 w 160"/>
                <a:gd name="T5" fmla="*/ 6 h 520"/>
                <a:gd name="T6" fmla="*/ 133 w 160"/>
                <a:gd name="T7" fmla="*/ 520 h 520"/>
                <a:gd name="T8" fmla="*/ 160 w 16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20">
                  <a:moveTo>
                    <a:pt x="160" y="520"/>
                  </a:moveTo>
                  <a:lnTo>
                    <a:pt x="25" y="0"/>
                  </a:lnTo>
                  <a:lnTo>
                    <a:pt x="0" y="6"/>
                  </a:lnTo>
                  <a:lnTo>
                    <a:pt x="133" y="520"/>
                  </a:lnTo>
                  <a:lnTo>
                    <a:pt x="160" y="520"/>
                  </a:lnTo>
                  <a:close/>
                </a:path>
              </a:pathLst>
            </a:custGeom>
            <a:solidFill>
              <a:srgbClr val="A6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2397856" y="2154841"/>
              <a:ext cx="1616286" cy="129649"/>
            </a:xfrm>
            <a:custGeom>
              <a:avLst/>
              <a:gdLst>
                <a:gd name="T0" fmla="*/ 1915 w 1948"/>
                <a:gd name="T1" fmla="*/ 158 h 158"/>
                <a:gd name="T2" fmla="*/ 32 w 1948"/>
                <a:gd name="T3" fmla="*/ 158 h 158"/>
                <a:gd name="T4" fmla="*/ 0 w 1948"/>
                <a:gd name="T5" fmla="*/ 125 h 158"/>
                <a:gd name="T6" fmla="*/ 0 w 1948"/>
                <a:gd name="T7" fmla="*/ 33 h 158"/>
                <a:gd name="T8" fmla="*/ 32 w 1948"/>
                <a:gd name="T9" fmla="*/ 0 h 158"/>
                <a:gd name="T10" fmla="*/ 1915 w 1948"/>
                <a:gd name="T11" fmla="*/ 0 h 158"/>
                <a:gd name="T12" fmla="*/ 1948 w 1948"/>
                <a:gd name="T13" fmla="*/ 33 h 158"/>
                <a:gd name="T14" fmla="*/ 1948 w 1948"/>
                <a:gd name="T15" fmla="*/ 125 h 158"/>
                <a:gd name="T16" fmla="*/ 1915 w 1948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8" h="158">
                  <a:moveTo>
                    <a:pt x="1915" y="158"/>
                  </a:moveTo>
                  <a:lnTo>
                    <a:pt x="32" y="158"/>
                  </a:lnTo>
                  <a:cubicBezTo>
                    <a:pt x="14" y="158"/>
                    <a:pt x="0" y="143"/>
                    <a:pt x="0" y="125"/>
                  </a:cubicBezTo>
                  <a:lnTo>
                    <a:pt x="0" y="33"/>
                  </a:lnTo>
                  <a:cubicBezTo>
                    <a:pt x="0" y="15"/>
                    <a:pt x="14" y="0"/>
                    <a:pt x="32" y="0"/>
                  </a:cubicBezTo>
                  <a:lnTo>
                    <a:pt x="1915" y="0"/>
                  </a:lnTo>
                  <a:cubicBezTo>
                    <a:pt x="1933" y="0"/>
                    <a:pt x="1948" y="15"/>
                    <a:pt x="1948" y="33"/>
                  </a:cubicBezTo>
                  <a:lnTo>
                    <a:pt x="1948" y="125"/>
                  </a:lnTo>
                  <a:cubicBezTo>
                    <a:pt x="1948" y="143"/>
                    <a:pt x="1933" y="158"/>
                    <a:pt x="1915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Rectangle 87"/>
            <p:cNvSpPr>
              <a:spLocks noChangeArrowheads="1"/>
            </p:cNvSpPr>
            <p:nvPr/>
          </p:nvSpPr>
          <p:spPr bwMode="auto">
            <a:xfrm>
              <a:off x="3929438" y="2616389"/>
              <a:ext cx="48402" cy="535880"/>
            </a:xfrm>
            <a:prstGeom prst="rect">
              <a:avLst/>
            </a:prstGeom>
            <a:solidFill>
              <a:srgbClr val="A29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Freeform 88"/>
            <p:cNvSpPr/>
            <p:nvPr/>
          </p:nvSpPr>
          <p:spPr bwMode="auto">
            <a:xfrm>
              <a:off x="3569879" y="1836770"/>
              <a:ext cx="893711" cy="826293"/>
            </a:xfrm>
            <a:custGeom>
              <a:avLst/>
              <a:gdLst>
                <a:gd name="T0" fmla="*/ 733 w 1077"/>
                <a:gd name="T1" fmla="*/ 995 h 995"/>
                <a:gd name="T2" fmla="*/ 58 w 1077"/>
                <a:gd name="T3" fmla="*/ 995 h 995"/>
                <a:gd name="T4" fmla="*/ 0 w 1077"/>
                <a:gd name="T5" fmla="*/ 938 h 995"/>
                <a:gd name="T6" fmla="*/ 58 w 1077"/>
                <a:gd name="T7" fmla="*/ 880 h 995"/>
                <a:gd name="T8" fmla="*/ 733 w 1077"/>
                <a:gd name="T9" fmla="*/ 880 h 995"/>
                <a:gd name="T10" fmla="*/ 772 w 1077"/>
                <a:gd name="T11" fmla="*/ 850 h 995"/>
                <a:gd name="T12" fmla="*/ 958 w 1077"/>
                <a:gd name="T13" fmla="*/ 50 h 995"/>
                <a:gd name="T14" fmla="*/ 1027 w 1077"/>
                <a:gd name="T15" fmla="*/ 7 h 995"/>
                <a:gd name="T16" fmla="*/ 1070 w 1077"/>
                <a:gd name="T17" fmla="*/ 76 h 995"/>
                <a:gd name="T18" fmla="*/ 884 w 1077"/>
                <a:gd name="T19" fmla="*/ 876 h 995"/>
                <a:gd name="T20" fmla="*/ 733 w 1077"/>
                <a:gd name="T21" fmla="*/ 995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7" h="995">
                  <a:moveTo>
                    <a:pt x="733" y="995"/>
                  </a:moveTo>
                  <a:lnTo>
                    <a:pt x="58" y="995"/>
                  </a:lnTo>
                  <a:cubicBezTo>
                    <a:pt x="26" y="995"/>
                    <a:pt x="0" y="969"/>
                    <a:pt x="0" y="938"/>
                  </a:cubicBezTo>
                  <a:cubicBezTo>
                    <a:pt x="0" y="906"/>
                    <a:pt x="26" y="880"/>
                    <a:pt x="58" y="880"/>
                  </a:cubicBezTo>
                  <a:lnTo>
                    <a:pt x="733" y="880"/>
                  </a:lnTo>
                  <a:cubicBezTo>
                    <a:pt x="752" y="880"/>
                    <a:pt x="767" y="868"/>
                    <a:pt x="772" y="850"/>
                  </a:cubicBezTo>
                  <a:lnTo>
                    <a:pt x="958" y="50"/>
                  </a:lnTo>
                  <a:cubicBezTo>
                    <a:pt x="965" y="19"/>
                    <a:pt x="996" y="0"/>
                    <a:pt x="1027" y="7"/>
                  </a:cubicBezTo>
                  <a:cubicBezTo>
                    <a:pt x="1058" y="14"/>
                    <a:pt x="1077" y="45"/>
                    <a:pt x="1070" y="76"/>
                  </a:cubicBezTo>
                  <a:lnTo>
                    <a:pt x="884" y="876"/>
                  </a:lnTo>
                  <a:cubicBezTo>
                    <a:pt x="867" y="946"/>
                    <a:pt x="805" y="995"/>
                    <a:pt x="733" y="995"/>
                  </a:cubicBezTo>
                </a:path>
              </a:pathLst>
            </a:custGeom>
            <a:solidFill>
              <a:srgbClr val="615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3723728" y="3128068"/>
              <a:ext cx="463278" cy="91619"/>
            </a:xfrm>
            <a:custGeom>
              <a:avLst/>
              <a:gdLst>
                <a:gd name="T0" fmla="*/ 558 w 558"/>
                <a:gd name="T1" fmla="*/ 110 h 110"/>
                <a:gd name="T2" fmla="*/ 500 w 558"/>
                <a:gd name="T3" fmla="*/ 110 h 110"/>
                <a:gd name="T4" fmla="*/ 448 w 558"/>
                <a:gd name="T5" fmla="*/ 58 h 110"/>
                <a:gd name="T6" fmla="*/ 110 w 558"/>
                <a:gd name="T7" fmla="*/ 58 h 110"/>
                <a:gd name="T8" fmla="*/ 57 w 558"/>
                <a:gd name="T9" fmla="*/ 110 h 110"/>
                <a:gd name="T10" fmla="*/ 0 w 558"/>
                <a:gd name="T11" fmla="*/ 110 h 110"/>
                <a:gd name="T12" fmla="*/ 110 w 558"/>
                <a:gd name="T13" fmla="*/ 0 h 110"/>
                <a:gd name="T14" fmla="*/ 448 w 558"/>
                <a:gd name="T15" fmla="*/ 0 h 110"/>
                <a:gd name="T16" fmla="*/ 558 w 55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110">
                  <a:moveTo>
                    <a:pt x="558" y="110"/>
                  </a:moveTo>
                  <a:lnTo>
                    <a:pt x="500" y="110"/>
                  </a:lnTo>
                  <a:cubicBezTo>
                    <a:pt x="500" y="81"/>
                    <a:pt x="477" y="58"/>
                    <a:pt x="448" y="58"/>
                  </a:cubicBezTo>
                  <a:lnTo>
                    <a:pt x="110" y="58"/>
                  </a:lnTo>
                  <a:cubicBezTo>
                    <a:pt x="81" y="58"/>
                    <a:pt x="57" y="81"/>
                    <a:pt x="57" y="110"/>
                  </a:cubicBezTo>
                  <a:lnTo>
                    <a:pt x="0" y="110"/>
                  </a:lnTo>
                  <a:cubicBezTo>
                    <a:pt x="0" y="50"/>
                    <a:pt x="49" y="0"/>
                    <a:pt x="110" y="0"/>
                  </a:cubicBezTo>
                  <a:lnTo>
                    <a:pt x="448" y="0"/>
                  </a:lnTo>
                  <a:cubicBezTo>
                    <a:pt x="509" y="0"/>
                    <a:pt x="558" y="50"/>
                    <a:pt x="558" y="110"/>
                  </a:cubicBezTo>
                </a:path>
              </a:pathLst>
            </a:custGeom>
            <a:solidFill>
              <a:srgbClr val="615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2532691" y="1816026"/>
              <a:ext cx="516866" cy="295599"/>
            </a:xfrm>
            <a:custGeom>
              <a:avLst/>
              <a:gdLst>
                <a:gd name="T0" fmla="*/ 623 w 623"/>
                <a:gd name="T1" fmla="*/ 356 h 356"/>
                <a:gd name="T2" fmla="*/ 119 w 623"/>
                <a:gd name="T3" fmla="*/ 356 h 356"/>
                <a:gd name="T4" fmla="*/ 6 w 623"/>
                <a:gd name="T5" fmla="*/ 35 h 356"/>
                <a:gd name="T6" fmla="*/ 30 w 623"/>
                <a:gd name="T7" fmla="*/ 0 h 356"/>
                <a:gd name="T8" fmla="*/ 479 w 623"/>
                <a:gd name="T9" fmla="*/ 0 h 356"/>
                <a:gd name="T10" fmla="*/ 504 w 623"/>
                <a:gd name="T11" fmla="*/ 17 h 356"/>
                <a:gd name="T12" fmla="*/ 623 w 623"/>
                <a:gd name="T1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" h="356">
                  <a:moveTo>
                    <a:pt x="623" y="356"/>
                  </a:moveTo>
                  <a:lnTo>
                    <a:pt x="119" y="356"/>
                  </a:lnTo>
                  <a:lnTo>
                    <a:pt x="6" y="35"/>
                  </a:lnTo>
                  <a:cubicBezTo>
                    <a:pt x="0" y="18"/>
                    <a:pt x="12" y="0"/>
                    <a:pt x="30" y="0"/>
                  </a:cubicBezTo>
                  <a:lnTo>
                    <a:pt x="479" y="0"/>
                  </a:lnTo>
                  <a:cubicBezTo>
                    <a:pt x="490" y="0"/>
                    <a:pt x="500" y="7"/>
                    <a:pt x="504" y="17"/>
                  </a:cubicBezTo>
                  <a:lnTo>
                    <a:pt x="623" y="3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Freeform 91"/>
            <p:cNvSpPr/>
            <p:nvPr/>
          </p:nvSpPr>
          <p:spPr bwMode="auto">
            <a:xfrm>
              <a:off x="2607022" y="1873071"/>
              <a:ext cx="311157" cy="22473"/>
            </a:xfrm>
            <a:custGeom>
              <a:avLst/>
              <a:gdLst>
                <a:gd name="T0" fmla="*/ 180 w 180"/>
                <a:gd name="T1" fmla="*/ 13 h 13"/>
                <a:gd name="T2" fmla="*/ 176 w 180"/>
                <a:gd name="T3" fmla="*/ 0 h 13"/>
                <a:gd name="T4" fmla="*/ 0 w 180"/>
                <a:gd name="T5" fmla="*/ 0 h 13"/>
                <a:gd name="T6" fmla="*/ 5 w 180"/>
                <a:gd name="T7" fmla="*/ 13 h 13"/>
                <a:gd name="T8" fmla="*/ 180 w 180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3">
                  <a:moveTo>
                    <a:pt x="180" y="13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5" y="13"/>
                  </a:lnTo>
                  <a:lnTo>
                    <a:pt x="180" y="13"/>
                  </a:lnTo>
                  <a:close/>
                </a:path>
              </a:pathLst>
            </a:custGeom>
            <a:solidFill>
              <a:srgbClr val="F363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2619123" y="1904187"/>
              <a:ext cx="312886" cy="27658"/>
            </a:xfrm>
            <a:custGeom>
              <a:avLst/>
              <a:gdLst>
                <a:gd name="T0" fmla="*/ 181 w 181"/>
                <a:gd name="T1" fmla="*/ 16 h 16"/>
                <a:gd name="T2" fmla="*/ 175 w 181"/>
                <a:gd name="T3" fmla="*/ 0 h 16"/>
                <a:gd name="T4" fmla="*/ 0 w 181"/>
                <a:gd name="T5" fmla="*/ 0 h 16"/>
                <a:gd name="T6" fmla="*/ 5 w 181"/>
                <a:gd name="T7" fmla="*/ 16 h 16"/>
                <a:gd name="T8" fmla="*/ 181 w 18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6">
                  <a:moveTo>
                    <a:pt x="181" y="16"/>
                  </a:moveTo>
                  <a:lnTo>
                    <a:pt x="175" y="0"/>
                  </a:lnTo>
                  <a:lnTo>
                    <a:pt x="0" y="0"/>
                  </a:lnTo>
                  <a:lnTo>
                    <a:pt x="5" y="16"/>
                  </a:lnTo>
                  <a:lnTo>
                    <a:pt x="181" y="16"/>
                  </a:lnTo>
                  <a:close/>
                </a:path>
              </a:pathLst>
            </a:custGeom>
            <a:solidFill>
              <a:srgbClr val="5EB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2631223" y="1940489"/>
              <a:ext cx="307699" cy="10372"/>
            </a:xfrm>
            <a:custGeom>
              <a:avLst/>
              <a:gdLst>
                <a:gd name="T0" fmla="*/ 178 w 178"/>
                <a:gd name="T1" fmla="*/ 6 h 6"/>
                <a:gd name="T2" fmla="*/ 176 w 178"/>
                <a:gd name="T3" fmla="*/ 0 h 6"/>
                <a:gd name="T4" fmla="*/ 0 w 178"/>
                <a:gd name="T5" fmla="*/ 0 h 6"/>
                <a:gd name="T6" fmla="*/ 3 w 178"/>
                <a:gd name="T7" fmla="*/ 6 h 6"/>
                <a:gd name="T8" fmla="*/ 178 w 17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6">
                  <a:moveTo>
                    <a:pt x="178" y="6"/>
                  </a:moveTo>
                  <a:lnTo>
                    <a:pt x="176" y="0"/>
                  </a:lnTo>
                  <a:lnTo>
                    <a:pt x="0" y="0"/>
                  </a:lnTo>
                  <a:lnTo>
                    <a:pt x="3" y="6"/>
                  </a:lnTo>
                  <a:lnTo>
                    <a:pt x="178" y="6"/>
                  </a:lnTo>
                  <a:close/>
                </a:path>
              </a:pathLst>
            </a:custGeom>
            <a:solidFill>
              <a:srgbClr val="F5F5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Freeform 94"/>
            <p:cNvSpPr/>
            <p:nvPr/>
          </p:nvSpPr>
          <p:spPr bwMode="auto">
            <a:xfrm>
              <a:off x="2638138" y="1961233"/>
              <a:ext cx="155578" cy="93347"/>
            </a:xfrm>
            <a:custGeom>
              <a:avLst/>
              <a:gdLst>
                <a:gd name="T0" fmla="*/ 0 w 90"/>
                <a:gd name="T1" fmla="*/ 0 h 54"/>
                <a:gd name="T2" fmla="*/ 19 w 90"/>
                <a:gd name="T3" fmla="*/ 54 h 54"/>
                <a:gd name="T4" fmla="*/ 90 w 90"/>
                <a:gd name="T5" fmla="*/ 54 h 54"/>
                <a:gd name="T6" fmla="*/ 71 w 90"/>
                <a:gd name="T7" fmla="*/ 0 h 54"/>
                <a:gd name="T8" fmla="*/ 0 w 90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">
                  <a:moveTo>
                    <a:pt x="0" y="0"/>
                  </a:moveTo>
                  <a:lnTo>
                    <a:pt x="19" y="54"/>
                  </a:lnTo>
                  <a:lnTo>
                    <a:pt x="90" y="54"/>
                  </a:lnTo>
                  <a:lnTo>
                    <a:pt x="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2771244" y="1961233"/>
              <a:ext cx="200523" cy="93347"/>
            </a:xfrm>
            <a:custGeom>
              <a:avLst/>
              <a:gdLst>
                <a:gd name="T0" fmla="*/ 0 w 116"/>
                <a:gd name="T1" fmla="*/ 0 h 54"/>
                <a:gd name="T2" fmla="*/ 19 w 116"/>
                <a:gd name="T3" fmla="*/ 54 h 54"/>
                <a:gd name="T4" fmla="*/ 116 w 116"/>
                <a:gd name="T5" fmla="*/ 54 h 54"/>
                <a:gd name="T6" fmla="*/ 97 w 116"/>
                <a:gd name="T7" fmla="*/ 0 h 54"/>
                <a:gd name="T8" fmla="*/ 0 w 11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4">
                  <a:moveTo>
                    <a:pt x="0" y="0"/>
                  </a:moveTo>
                  <a:lnTo>
                    <a:pt x="19" y="54"/>
                  </a:lnTo>
                  <a:lnTo>
                    <a:pt x="116" y="54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Freeform 96"/>
            <p:cNvSpPr>
              <a:spLocks noEditPoints="1"/>
            </p:cNvSpPr>
            <p:nvPr/>
          </p:nvSpPr>
          <p:spPr bwMode="auto">
            <a:xfrm>
              <a:off x="2532691" y="1816026"/>
              <a:ext cx="516866" cy="295599"/>
            </a:xfrm>
            <a:custGeom>
              <a:avLst/>
              <a:gdLst>
                <a:gd name="T0" fmla="*/ 479 w 623"/>
                <a:gd name="T1" fmla="*/ 0 h 356"/>
                <a:gd name="T2" fmla="*/ 30 w 623"/>
                <a:gd name="T3" fmla="*/ 0 h 356"/>
                <a:gd name="T4" fmla="*/ 6 w 623"/>
                <a:gd name="T5" fmla="*/ 35 h 356"/>
                <a:gd name="T6" fmla="*/ 119 w 623"/>
                <a:gd name="T7" fmla="*/ 356 h 356"/>
                <a:gd name="T8" fmla="*/ 623 w 623"/>
                <a:gd name="T9" fmla="*/ 356 h 356"/>
                <a:gd name="T10" fmla="*/ 504 w 623"/>
                <a:gd name="T11" fmla="*/ 17 h 356"/>
                <a:gd name="T12" fmla="*/ 479 w 623"/>
                <a:gd name="T13" fmla="*/ 0 h 356"/>
                <a:gd name="T14" fmla="*/ 475 w 623"/>
                <a:gd name="T15" fmla="*/ 32 h 356"/>
                <a:gd name="T16" fmla="*/ 577 w 623"/>
                <a:gd name="T17" fmla="*/ 324 h 356"/>
                <a:gd name="T18" fmla="*/ 142 w 623"/>
                <a:gd name="T19" fmla="*/ 324 h 356"/>
                <a:gd name="T20" fmla="*/ 39 w 623"/>
                <a:gd name="T21" fmla="*/ 32 h 356"/>
                <a:gd name="T22" fmla="*/ 475 w 623"/>
                <a:gd name="T23" fmla="*/ 3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3" h="356">
                  <a:moveTo>
                    <a:pt x="479" y="0"/>
                  </a:moveTo>
                  <a:lnTo>
                    <a:pt x="30" y="0"/>
                  </a:lnTo>
                  <a:cubicBezTo>
                    <a:pt x="12" y="0"/>
                    <a:pt x="0" y="18"/>
                    <a:pt x="6" y="35"/>
                  </a:cubicBezTo>
                  <a:lnTo>
                    <a:pt x="119" y="356"/>
                  </a:lnTo>
                  <a:lnTo>
                    <a:pt x="623" y="356"/>
                  </a:lnTo>
                  <a:lnTo>
                    <a:pt x="504" y="17"/>
                  </a:lnTo>
                  <a:cubicBezTo>
                    <a:pt x="500" y="7"/>
                    <a:pt x="490" y="0"/>
                    <a:pt x="479" y="0"/>
                  </a:cubicBezTo>
                  <a:close/>
                  <a:moveTo>
                    <a:pt x="475" y="32"/>
                  </a:moveTo>
                  <a:lnTo>
                    <a:pt x="577" y="324"/>
                  </a:lnTo>
                  <a:lnTo>
                    <a:pt x="142" y="324"/>
                  </a:lnTo>
                  <a:lnTo>
                    <a:pt x="39" y="32"/>
                  </a:lnTo>
                  <a:lnTo>
                    <a:pt x="475" y="32"/>
                  </a:lnTo>
                  <a:close/>
                </a:path>
              </a:pathLst>
            </a:custGeom>
            <a:solidFill>
              <a:srgbClr val="482F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2631223" y="2106439"/>
              <a:ext cx="551439" cy="48402"/>
            </a:xfrm>
            <a:custGeom>
              <a:avLst/>
              <a:gdLst>
                <a:gd name="T0" fmla="*/ 663 w 663"/>
                <a:gd name="T1" fmla="*/ 57 h 57"/>
                <a:gd name="T2" fmla="*/ 70 w 663"/>
                <a:gd name="T3" fmla="*/ 57 h 57"/>
                <a:gd name="T4" fmla="*/ 0 w 663"/>
                <a:gd name="T5" fmla="*/ 0 h 57"/>
                <a:gd name="T6" fmla="*/ 0 w 663"/>
                <a:gd name="T7" fmla="*/ 0 h 57"/>
                <a:gd name="T8" fmla="*/ 612 w 663"/>
                <a:gd name="T9" fmla="*/ 0 h 57"/>
                <a:gd name="T10" fmla="*/ 663 w 663"/>
                <a:gd name="T11" fmla="*/ 57 h 57"/>
                <a:gd name="T12" fmla="*/ 663 w 663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3" h="57">
                  <a:moveTo>
                    <a:pt x="663" y="57"/>
                  </a:moveTo>
                  <a:lnTo>
                    <a:pt x="70" y="57"/>
                  </a:lnTo>
                  <a:cubicBezTo>
                    <a:pt x="38" y="57"/>
                    <a:pt x="10" y="34"/>
                    <a:pt x="0" y="0"/>
                  </a:cubicBezTo>
                  <a:lnTo>
                    <a:pt x="0" y="0"/>
                  </a:lnTo>
                  <a:lnTo>
                    <a:pt x="612" y="0"/>
                  </a:lnTo>
                  <a:cubicBezTo>
                    <a:pt x="640" y="0"/>
                    <a:pt x="663" y="26"/>
                    <a:pt x="663" y="57"/>
                  </a:cubicBezTo>
                  <a:lnTo>
                    <a:pt x="663" y="57"/>
                  </a:lnTo>
                  <a:close/>
                </a:path>
              </a:pathLst>
            </a:custGeom>
            <a:solidFill>
              <a:srgbClr val="615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Freeform 98"/>
            <p:cNvSpPr/>
            <p:nvPr/>
          </p:nvSpPr>
          <p:spPr bwMode="auto">
            <a:xfrm>
              <a:off x="3161918" y="2109896"/>
              <a:ext cx="186694" cy="44945"/>
            </a:xfrm>
            <a:custGeom>
              <a:avLst/>
              <a:gdLst>
                <a:gd name="T0" fmla="*/ 19 w 224"/>
                <a:gd name="T1" fmla="*/ 20 h 53"/>
                <a:gd name="T2" fmla="*/ 47 w 224"/>
                <a:gd name="T3" fmla="*/ 13 h 53"/>
                <a:gd name="T4" fmla="*/ 146 w 224"/>
                <a:gd name="T5" fmla="*/ 0 h 53"/>
                <a:gd name="T6" fmla="*/ 224 w 224"/>
                <a:gd name="T7" fmla="*/ 0 h 53"/>
                <a:gd name="T8" fmla="*/ 224 w 224"/>
                <a:gd name="T9" fmla="*/ 52 h 53"/>
                <a:gd name="T10" fmla="*/ 24 w 224"/>
                <a:gd name="T11" fmla="*/ 53 h 53"/>
                <a:gd name="T12" fmla="*/ 19 w 224"/>
                <a:gd name="T13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53">
                  <a:moveTo>
                    <a:pt x="19" y="20"/>
                  </a:moveTo>
                  <a:lnTo>
                    <a:pt x="47" y="13"/>
                  </a:lnTo>
                  <a:cubicBezTo>
                    <a:pt x="80" y="4"/>
                    <a:pt x="113" y="0"/>
                    <a:pt x="146" y="0"/>
                  </a:cubicBezTo>
                  <a:lnTo>
                    <a:pt x="224" y="0"/>
                  </a:lnTo>
                  <a:lnTo>
                    <a:pt x="224" y="52"/>
                  </a:lnTo>
                  <a:lnTo>
                    <a:pt x="24" y="53"/>
                  </a:lnTo>
                  <a:cubicBezTo>
                    <a:pt x="4" y="53"/>
                    <a:pt x="0" y="25"/>
                    <a:pt x="19" y="20"/>
                  </a:cubicBezTo>
                </a:path>
              </a:pathLst>
            </a:custGeom>
            <a:solidFill>
              <a:srgbClr val="F8A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Freeform 99"/>
            <p:cNvSpPr/>
            <p:nvPr/>
          </p:nvSpPr>
          <p:spPr bwMode="auto">
            <a:xfrm>
              <a:off x="3312310" y="1722680"/>
              <a:ext cx="710475" cy="432161"/>
            </a:xfrm>
            <a:custGeom>
              <a:avLst/>
              <a:gdLst>
                <a:gd name="T0" fmla="*/ 765 w 856"/>
                <a:gd name="T1" fmla="*/ 0 h 520"/>
                <a:gd name="T2" fmla="*/ 418 w 856"/>
                <a:gd name="T3" fmla="*/ 520 h 520"/>
                <a:gd name="T4" fmla="*/ 8 w 856"/>
                <a:gd name="T5" fmla="*/ 519 h 520"/>
                <a:gd name="T6" fmla="*/ 7 w 856"/>
                <a:gd name="T7" fmla="*/ 451 h 520"/>
                <a:gd name="T8" fmla="*/ 368 w 856"/>
                <a:gd name="T9" fmla="*/ 361 h 520"/>
                <a:gd name="T10" fmla="*/ 560 w 856"/>
                <a:gd name="T11" fmla="*/ 56 h 520"/>
                <a:gd name="T12" fmla="*/ 765 w 856"/>
                <a:gd name="T13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6" h="520">
                  <a:moveTo>
                    <a:pt x="765" y="0"/>
                  </a:moveTo>
                  <a:cubicBezTo>
                    <a:pt x="856" y="186"/>
                    <a:pt x="470" y="520"/>
                    <a:pt x="418" y="520"/>
                  </a:cubicBezTo>
                  <a:lnTo>
                    <a:pt x="8" y="519"/>
                  </a:lnTo>
                  <a:cubicBezTo>
                    <a:pt x="1" y="492"/>
                    <a:pt x="0" y="476"/>
                    <a:pt x="7" y="451"/>
                  </a:cubicBezTo>
                  <a:lnTo>
                    <a:pt x="368" y="361"/>
                  </a:lnTo>
                  <a:lnTo>
                    <a:pt x="560" y="56"/>
                  </a:lnTo>
                  <a:lnTo>
                    <a:pt x="765" y="0"/>
                  </a:lnTo>
                </a:path>
              </a:pathLst>
            </a:custGeom>
            <a:solidFill>
              <a:srgbClr val="62C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reeform 100"/>
            <p:cNvSpPr/>
            <p:nvPr/>
          </p:nvSpPr>
          <p:spPr bwMode="auto">
            <a:xfrm>
              <a:off x="3365899" y="3167827"/>
              <a:ext cx="108905" cy="91619"/>
            </a:xfrm>
            <a:custGeom>
              <a:avLst/>
              <a:gdLst>
                <a:gd name="T0" fmla="*/ 131 w 131"/>
                <a:gd name="T1" fmla="*/ 0 h 109"/>
                <a:gd name="T2" fmla="*/ 117 w 131"/>
                <a:gd name="T3" fmla="*/ 72 h 109"/>
                <a:gd name="T4" fmla="*/ 105 w 131"/>
                <a:gd name="T5" fmla="*/ 89 h 109"/>
                <a:gd name="T6" fmla="*/ 13 w 131"/>
                <a:gd name="T7" fmla="*/ 93 h 109"/>
                <a:gd name="T8" fmla="*/ 78 w 131"/>
                <a:gd name="T9" fmla="*/ 43 h 109"/>
                <a:gd name="T10" fmla="*/ 84 w 131"/>
                <a:gd name="T11" fmla="*/ 12 h 109"/>
                <a:gd name="T12" fmla="*/ 131 w 131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09">
                  <a:moveTo>
                    <a:pt x="131" y="0"/>
                  </a:moveTo>
                  <a:lnTo>
                    <a:pt x="117" y="72"/>
                  </a:lnTo>
                  <a:cubicBezTo>
                    <a:pt x="115" y="79"/>
                    <a:pt x="111" y="85"/>
                    <a:pt x="105" y="89"/>
                  </a:cubicBezTo>
                  <a:cubicBezTo>
                    <a:pt x="84" y="103"/>
                    <a:pt x="25" y="109"/>
                    <a:pt x="13" y="93"/>
                  </a:cubicBezTo>
                  <a:cubicBezTo>
                    <a:pt x="0" y="76"/>
                    <a:pt x="52" y="58"/>
                    <a:pt x="78" y="43"/>
                  </a:cubicBezTo>
                  <a:lnTo>
                    <a:pt x="84" y="12"/>
                  </a:lnTo>
                  <a:lnTo>
                    <a:pt x="131" y="0"/>
                  </a:lnTo>
                </a:path>
              </a:pathLst>
            </a:custGeom>
            <a:solidFill>
              <a:srgbClr val="99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" name="Freeform 101"/>
            <p:cNvSpPr/>
            <p:nvPr/>
          </p:nvSpPr>
          <p:spPr bwMode="auto">
            <a:xfrm>
              <a:off x="3291567" y="2294861"/>
              <a:ext cx="869510" cy="914454"/>
            </a:xfrm>
            <a:custGeom>
              <a:avLst/>
              <a:gdLst>
                <a:gd name="T0" fmla="*/ 1028 w 1047"/>
                <a:gd name="T1" fmla="*/ 9 h 1101"/>
                <a:gd name="T2" fmla="*/ 1027 w 1047"/>
                <a:gd name="T3" fmla="*/ 0 h 1101"/>
                <a:gd name="T4" fmla="*/ 135 w 1047"/>
                <a:gd name="T5" fmla="*/ 80 h 1101"/>
                <a:gd name="T6" fmla="*/ 13 w 1047"/>
                <a:gd name="T7" fmla="*/ 239 h 1101"/>
                <a:gd name="T8" fmla="*/ 159 w 1047"/>
                <a:gd name="T9" fmla="*/ 1094 h 1101"/>
                <a:gd name="T10" fmla="*/ 218 w 1047"/>
                <a:gd name="T11" fmla="*/ 1094 h 1101"/>
                <a:gd name="T12" fmla="*/ 249 w 1047"/>
                <a:gd name="T13" fmla="*/ 334 h 1101"/>
                <a:gd name="T14" fmla="*/ 706 w 1047"/>
                <a:gd name="T15" fmla="*/ 351 h 1101"/>
                <a:gd name="T16" fmla="*/ 1028 w 1047"/>
                <a:gd name="T17" fmla="*/ 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1101">
                  <a:moveTo>
                    <a:pt x="1028" y="9"/>
                  </a:moveTo>
                  <a:lnTo>
                    <a:pt x="1027" y="0"/>
                  </a:lnTo>
                  <a:lnTo>
                    <a:pt x="135" y="80"/>
                  </a:lnTo>
                  <a:cubicBezTo>
                    <a:pt x="56" y="88"/>
                    <a:pt x="0" y="160"/>
                    <a:pt x="13" y="239"/>
                  </a:cubicBezTo>
                  <a:lnTo>
                    <a:pt x="159" y="1094"/>
                  </a:lnTo>
                  <a:cubicBezTo>
                    <a:pt x="177" y="1101"/>
                    <a:pt x="197" y="1101"/>
                    <a:pt x="218" y="1094"/>
                  </a:cubicBezTo>
                  <a:lnTo>
                    <a:pt x="249" y="334"/>
                  </a:lnTo>
                  <a:lnTo>
                    <a:pt x="706" y="351"/>
                  </a:lnTo>
                  <a:cubicBezTo>
                    <a:pt x="895" y="359"/>
                    <a:pt x="1047" y="197"/>
                    <a:pt x="1028" y="9"/>
                  </a:cubicBezTo>
                  <a:close/>
                </a:path>
              </a:pathLst>
            </a:custGeom>
            <a:solidFill>
              <a:srgbClr val="D9B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4" name="Freeform 102"/>
            <p:cNvSpPr/>
            <p:nvPr/>
          </p:nvSpPr>
          <p:spPr bwMode="auto">
            <a:xfrm>
              <a:off x="3291567" y="2294861"/>
              <a:ext cx="853952" cy="575640"/>
            </a:xfrm>
            <a:custGeom>
              <a:avLst/>
              <a:gdLst>
                <a:gd name="T0" fmla="*/ 507 w 1027"/>
                <a:gd name="T1" fmla="*/ 157 h 694"/>
                <a:gd name="T2" fmla="*/ 660 w 1027"/>
                <a:gd name="T3" fmla="*/ 88 h 694"/>
                <a:gd name="T4" fmla="*/ 1027 w 1027"/>
                <a:gd name="T5" fmla="*/ 0 h 694"/>
                <a:gd name="T6" fmla="*/ 135 w 1027"/>
                <a:gd name="T7" fmla="*/ 80 h 694"/>
                <a:gd name="T8" fmla="*/ 13 w 1027"/>
                <a:gd name="T9" fmla="*/ 239 h 694"/>
                <a:gd name="T10" fmla="*/ 44 w 1027"/>
                <a:gd name="T11" fmla="*/ 432 h 694"/>
                <a:gd name="T12" fmla="*/ 235 w 1027"/>
                <a:gd name="T13" fmla="*/ 694 h 694"/>
                <a:gd name="T14" fmla="*/ 249 w 1027"/>
                <a:gd name="T15" fmla="*/ 334 h 694"/>
                <a:gd name="T16" fmla="*/ 466 w 1027"/>
                <a:gd name="T17" fmla="*/ 342 h 694"/>
                <a:gd name="T18" fmla="*/ 466 w 1027"/>
                <a:gd name="T19" fmla="*/ 342 h 694"/>
                <a:gd name="T20" fmla="*/ 507 w 1027"/>
                <a:gd name="T21" fmla="*/ 157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7" h="694">
                  <a:moveTo>
                    <a:pt x="507" y="157"/>
                  </a:moveTo>
                  <a:lnTo>
                    <a:pt x="660" y="88"/>
                  </a:lnTo>
                  <a:lnTo>
                    <a:pt x="1027" y="0"/>
                  </a:lnTo>
                  <a:lnTo>
                    <a:pt x="135" y="80"/>
                  </a:lnTo>
                  <a:cubicBezTo>
                    <a:pt x="56" y="88"/>
                    <a:pt x="0" y="160"/>
                    <a:pt x="13" y="239"/>
                  </a:cubicBezTo>
                  <a:lnTo>
                    <a:pt x="44" y="432"/>
                  </a:lnTo>
                  <a:lnTo>
                    <a:pt x="235" y="694"/>
                  </a:lnTo>
                  <a:lnTo>
                    <a:pt x="249" y="334"/>
                  </a:lnTo>
                  <a:lnTo>
                    <a:pt x="466" y="342"/>
                  </a:lnTo>
                  <a:lnTo>
                    <a:pt x="466" y="342"/>
                  </a:lnTo>
                  <a:cubicBezTo>
                    <a:pt x="415" y="282"/>
                    <a:pt x="436" y="190"/>
                    <a:pt x="507" y="157"/>
                  </a:cubicBezTo>
                </a:path>
              </a:pathLst>
            </a:custGeom>
            <a:solidFill>
              <a:srgbClr val="C59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Freeform 103"/>
            <p:cNvSpPr/>
            <p:nvPr/>
          </p:nvSpPr>
          <p:spPr bwMode="auto">
            <a:xfrm>
              <a:off x="3730643" y="2929274"/>
              <a:ext cx="70875" cy="114091"/>
            </a:xfrm>
            <a:custGeom>
              <a:avLst/>
              <a:gdLst>
                <a:gd name="T0" fmla="*/ 54 w 86"/>
                <a:gd name="T1" fmla="*/ 0 h 136"/>
                <a:gd name="T2" fmla="*/ 79 w 86"/>
                <a:gd name="T3" fmla="*/ 32 h 136"/>
                <a:gd name="T4" fmla="*/ 85 w 86"/>
                <a:gd name="T5" fmla="*/ 55 h 136"/>
                <a:gd name="T6" fmla="*/ 23 w 86"/>
                <a:gd name="T7" fmla="*/ 135 h 136"/>
                <a:gd name="T8" fmla="*/ 30 w 86"/>
                <a:gd name="T9" fmla="*/ 51 h 136"/>
                <a:gd name="T10" fmla="*/ 22 w 86"/>
                <a:gd name="T11" fmla="*/ 20 h 136"/>
                <a:gd name="T12" fmla="*/ 54 w 86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6">
                  <a:moveTo>
                    <a:pt x="54" y="0"/>
                  </a:moveTo>
                  <a:lnTo>
                    <a:pt x="79" y="32"/>
                  </a:lnTo>
                  <a:cubicBezTo>
                    <a:pt x="84" y="39"/>
                    <a:pt x="86" y="47"/>
                    <a:pt x="85" y="55"/>
                  </a:cubicBezTo>
                  <a:cubicBezTo>
                    <a:pt x="82" y="82"/>
                    <a:pt x="42" y="136"/>
                    <a:pt x="23" y="135"/>
                  </a:cubicBezTo>
                  <a:cubicBezTo>
                    <a:pt x="0" y="134"/>
                    <a:pt x="30" y="51"/>
                    <a:pt x="30" y="51"/>
                  </a:cubicBezTo>
                  <a:lnTo>
                    <a:pt x="22" y="2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92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Freeform 104"/>
            <p:cNvSpPr/>
            <p:nvPr/>
          </p:nvSpPr>
          <p:spPr bwMode="auto">
            <a:xfrm>
              <a:off x="3174018" y="2111624"/>
              <a:ext cx="610213" cy="847036"/>
            </a:xfrm>
            <a:custGeom>
              <a:avLst/>
              <a:gdLst>
                <a:gd name="T0" fmla="*/ 660 w 736"/>
                <a:gd name="T1" fmla="*/ 0 h 1022"/>
                <a:gd name="T2" fmla="*/ 79 w 736"/>
                <a:gd name="T3" fmla="*/ 225 h 1022"/>
                <a:gd name="T4" fmla="*/ 57 w 736"/>
                <a:gd name="T5" fmla="*/ 414 h 1022"/>
                <a:gd name="T6" fmla="*/ 689 w 736"/>
                <a:gd name="T7" fmla="*/ 1022 h 1022"/>
                <a:gd name="T8" fmla="*/ 736 w 736"/>
                <a:gd name="T9" fmla="*/ 987 h 1022"/>
                <a:gd name="T10" fmla="*/ 386 w 736"/>
                <a:gd name="T11" fmla="*/ 377 h 1022"/>
                <a:gd name="T12" fmla="*/ 697 w 736"/>
                <a:gd name="T13" fmla="*/ 268 h 1022"/>
                <a:gd name="T14" fmla="*/ 660 w 736"/>
                <a:gd name="T15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022">
                  <a:moveTo>
                    <a:pt x="660" y="0"/>
                  </a:moveTo>
                  <a:cubicBezTo>
                    <a:pt x="476" y="41"/>
                    <a:pt x="228" y="137"/>
                    <a:pt x="79" y="225"/>
                  </a:cubicBezTo>
                  <a:cubicBezTo>
                    <a:pt x="11" y="265"/>
                    <a:pt x="0" y="360"/>
                    <a:pt x="57" y="414"/>
                  </a:cubicBezTo>
                  <a:lnTo>
                    <a:pt x="689" y="1022"/>
                  </a:lnTo>
                  <a:lnTo>
                    <a:pt x="736" y="987"/>
                  </a:lnTo>
                  <a:lnTo>
                    <a:pt x="386" y="377"/>
                  </a:lnTo>
                  <a:lnTo>
                    <a:pt x="697" y="268"/>
                  </a:lnTo>
                  <a:cubicBezTo>
                    <a:pt x="685" y="175"/>
                    <a:pt x="663" y="74"/>
                    <a:pt x="660" y="0"/>
                  </a:cubicBezTo>
                </a:path>
              </a:pathLst>
            </a:custGeom>
            <a:solidFill>
              <a:srgbClr val="D9B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Freeform 105"/>
            <p:cNvSpPr/>
            <p:nvPr/>
          </p:nvSpPr>
          <p:spPr bwMode="auto">
            <a:xfrm>
              <a:off x="3682241" y="1574016"/>
              <a:ext cx="577368" cy="834936"/>
            </a:xfrm>
            <a:custGeom>
              <a:avLst/>
              <a:gdLst>
                <a:gd name="T0" fmla="*/ 77 w 695"/>
                <a:gd name="T1" fmla="*/ 908 h 1008"/>
                <a:gd name="T2" fmla="*/ 59 w 695"/>
                <a:gd name="T3" fmla="*/ 325 h 1008"/>
                <a:gd name="T4" fmla="*/ 487 w 695"/>
                <a:gd name="T5" fmla="*/ 51 h 1008"/>
                <a:gd name="T6" fmla="*/ 683 w 695"/>
                <a:gd name="T7" fmla="*/ 576 h 1008"/>
                <a:gd name="T8" fmla="*/ 624 w 695"/>
                <a:gd name="T9" fmla="*/ 923 h 1008"/>
                <a:gd name="T10" fmla="*/ 549 w 695"/>
                <a:gd name="T11" fmla="*/ 900 h 1008"/>
                <a:gd name="T12" fmla="*/ 77 w 695"/>
                <a:gd name="T13" fmla="*/ 9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" h="1008">
                  <a:moveTo>
                    <a:pt x="77" y="908"/>
                  </a:moveTo>
                  <a:cubicBezTo>
                    <a:pt x="77" y="908"/>
                    <a:pt x="0" y="469"/>
                    <a:pt x="59" y="325"/>
                  </a:cubicBezTo>
                  <a:cubicBezTo>
                    <a:pt x="190" y="0"/>
                    <a:pt x="487" y="51"/>
                    <a:pt x="487" y="51"/>
                  </a:cubicBezTo>
                  <a:cubicBezTo>
                    <a:pt x="487" y="51"/>
                    <a:pt x="695" y="127"/>
                    <a:pt x="683" y="576"/>
                  </a:cubicBezTo>
                  <a:lnTo>
                    <a:pt x="624" y="923"/>
                  </a:lnTo>
                  <a:lnTo>
                    <a:pt x="549" y="900"/>
                  </a:lnTo>
                  <a:cubicBezTo>
                    <a:pt x="549" y="900"/>
                    <a:pt x="255" y="1008"/>
                    <a:pt x="77" y="908"/>
                  </a:cubicBezTo>
                  <a:close/>
                </a:path>
              </a:pathLst>
            </a:custGeom>
            <a:solidFill>
              <a:srgbClr val="4D9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Freeform 106"/>
            <p:cNvSpPr/>
            <p:nvPr/>
          </p:nvSpPr>
          <p:spPr bwMode="auto">
            <a:xfrm>
              <a:off x="3913880" y="1454739"/>
              <a:ext cx="176322" cy="228181"/>
            </a:xfrm>
            <a:custGeom>
              <a:avLst/>
              <a:gdLst>
                <a:gd name="T0" fmla="*/ 23 w 213"/>
                <a:gd name="T1" fmla="*/ 105 h 275"/>
                <a:gd name="T2" fmla="*/ 2 w 213"/>
                <a:gd name="T3" fmla="*/ 237 h 275"/>
                <a:gd name="T4" fmla="*/ 21 w 213"/>
                <a:gd name="T5" fmla="*/ 265 h 275"/>
                <a:gd name="T6" fmla="*/ 213 w 213"/>
                <a:gd name="T7" fmla="*/ 206 h 275"/>
                <a:gd name="T8" fmla="*/ 145 w 213"/>
                <a:gd name="T9" fmla="*/ 0 h 275"/>
                <a:gd name="T10" fmla="*/ 23 w 213"/>
                <a:gd name="T11" fmla="*/ 10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75">
                  <a:moveTo>
                    <a:pt x="23" y="105"/>
                  </a:moveTo>
                  <a:lnTo>
                    <a:pt x="2" y="237"/>
                  </a:lnTo>
                  <a:cubicBezTo>
                    <a:pt x="0" y="250"/>
                    <a:pt x="9" y="262"/>
                    <a:pt x="21" y="265"/>
                  </a:cubicBezTo>
                  <a:cubicBezTo>
                    <a:pt x="58" y="272"/>
                    <a:pt x="133" y="275"/>
                    <a:pt x="213" y="206"/>
                  </a:cubicBezTo>
                  <a:lnTo>
                    <a:pt x="145" y="0"/>
                  </a:lnTo>
                  <a:lnTo>
                    <a:pt x="23" y="105"/>
                  </a:lnTo>
                  <a:close/>
                </a:path>
              </a:pathLst>
            </a:custGeom>
            <a:solidFill>
              <a:srgbClr val="F68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Freeform 107"/>
            <p:cNvSpPr/>
            <p:nvPr/>
          </p:nvSpPr>
          <p:spPr bwMode="auto">
            <a:xfrm>
              <a:off x="3912152" y="1613774"/>
              <a:ext cx="380302" cy="866052"/>
            </a:xfrm>
            <a:custGeom>
              <a:avLst/>
              <a:gdLst>
                <a:gd name="T0" fmla="*/ 235 w 458"/>
                <a:gd name="T1" fmla="*/ 0 h 1043"/>
                <a:gd name="T2" fmla="*/ 189 w 458"/>
                <a:gd name="T3" fmla="*/ 1043 h 1043"/>
                <a:gd name="T4" fmla="*/ 342 w 458"/>
                <a:gd name="T5" fmla="*/ 1004 h 1043"/>
                <a:gd name="T6" fmla="*/ 458 w 458"/>
                <a:gd name="T7" fmla="*/ 278 h 1043"/>
                <a:gd name="T8" fmla="*/ 235 w 458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1043">
                  <a:moveTo>
                    <a:pt x="235" y="0"/>
                  </a:moveTo>
                  <a:cubicBezTo>
                    <a:pt x="235" y="0"/>
                    <a:pt x="0" y="214"/>
                    <a:pt x="189" y="1043"/>
                  </a:cubicBezTo>
                  <a:lnTo>
                    <a:pt x="342" y="1004"/>
                  </a:lnTo>
                  <a:lnTo>
                    <a:pt x="458" y="278"/>
                  </a:lnTo>
                  <a:cubicBezTo>
                    <a:pt x="458" y="278"/>
                    <a:pt x="428" y="149"/>
                    <a:pt x="235" y="0"/>
                  </a:cubicBezTo>
                  <a:close/>
                </a:path>
              </a:pathLst>
            </a:custGeom>
            <a:solidFill>
              <a:srgbClr val="62C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Freeform 108"/>
            <p:cNvSpPr/>
            <p:nvPr/>
          </p:nvSpPr>
          <p:spPr bwMode="auto">
            <a:xfrm>
              <a:off x="4126504" y="2141012"/>
              <a:ext cx="160765" cy="50131"/>
            </a:xfrm>
            <a:custGeom>
              <a:avLst/>
              <a:gdLst>
                <a:gd name="T0" fmla="*/ 156 w 193"/>
                <a:gd name="T1" fmla="*/ 0 h 60"/>
                <a:gd name="T2" fmla="*/ 35 w 193"/>
                <a:gd name="T3" fmla="*/ 18 h 60"/>
                <a:gd name="T4" fmla="*/ 4 w 193"/>
                <a:gd name="T5" fmla="*/ 48 h 60"/>
                <a:gd name="T6" fmla="*/ 9 w 193"/>
                <a:gd name="T7" fmla="*/ 60 h 60"/>
                <a:gd name="T8" fmla="*/ 193 w 193"/>
                <a:gd name="T9" fmla="*/ 59 h 60"/>
                <a:gd name="T10" fmla="*/ 156 w 193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60">
                  <a:moveTo>
                    <a:pt x="156" y="0"/>
                  </a:moveTo>
                  <a:cubicBezTo>
                    <a:pt x="156" y="0"/>
                    <a:pt x="47" y="9"/>
                    <a:pt x="35" y="18"/>
                  </a:cubicBezTo>
                  <a:cubicBezTo>
                    <a:pt x="28" y="23"/>
                    <a:pt x="14" y="37"/>
                    <a:pt x="4" y="48"/>
                  </a:cubicBezTo>
                  <a:cubicBezTo>
                    <a:pt x="0" y="53"/>
                    <a:pt x="3" y="60"/>
                    <a:pt x="9" y="60"/>
                  </a:cubicBezTo>
                  <a:lnTo>
                    <a:pt x="193" y="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8A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Freeform 109"/>
            <p:cNvSpPr/>
            <p:nvPr/>
          </p:nvSpPr>
          <p:spPr bwMode="auto">
            <a:xfrm>
              <a:off x="4121317" y="1625875"/>
              <a:ext cx="171137" cy="373387"/>
            </a:xfrm>
            <a:custGeom>
              <a:avLst/>
              <a:gdLst>
                <a:gd name="T0" fmla="*/ 176 w 206"/>
                <a:gd name="T1" fmla="*/ 450 h 450"/>
                <a:gd name="T2" fmla="*/ 206 w 206"/>
                <a:gd name="T3" fmla="*/ 264 h 450"/>
                <a:gd name="T4" fmla="*/ 0 w 206"/>
                <a:gd name="T5" fmla="*/ 0 h 450"/>
                <a:gd name="T6" fmla="*/ 176 w 206"/>
                <a:gd name="T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450">
                  <a:moveTo>
                    <a:pt x="176" y="450"/>
                  </a:moveTo>
                  <a:lnTo>
                    <a:pt x="206" y="264"/>
                  </a:lnTo>
                  <a:cubicBezTo>
                    <a:pt x="206" y="264"/>
                    <a:pt x="178" y="143"/>
                    <a:pt x="0" y="0"/>
                  </a:cubicBezTo>
                  <a:cubicBezTo>
                    <a:pt x="37" y="157"/>
                    <a:pt x="106" y="304"/>
                    <a:pt x="176" y="450"/>
                  </a:cubicBezTo>
                  <a:close/>
                </a:path>
              </a:pathLst>
            </a:custGeom>
            <a:solidFill>
              <a:srgbClr val="48B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Freeform 110"/>
            <p:cNvSpPr/>
            <p:nvPr/>
          </p:nvSpPr>
          <p:spPr bwMode="auto">
            <a:xfrm>
              <a:off x="4107488" y="1613774"/>
              <a:ext cx="466735" cy="579097"/>
            </a:xfrm>
            <a:custGeom>
              <a:avLst/>
              <a:gdLst>
                <a:gd name="T0" fmla="*/ 0 w 562"/>
                <a:gd name="T1" fmla="*/ 0 h 697"/>
                <a:gd name="T2" fmla="*/ 511 w 562"/>
                <a:gd name="T3" fmla="*/ 302 h 697"/>
                <a:gd name="T4" fmla="*/ 523 w 562"/>
                <a:gd name="T5" fmla="*/ 424 h 697"/>
                <a:gd name="T6" fmla="*/ 217 w 562"/>
                <a:gd name="T7" fmla="*/ 697 h 697"/>
                <a:gd name="T8" fmla="*/ 156 w 562"/>
                <a:gd name="T9" fmla="*/ 631 h 697"/>
                <a:gd name="T10" fmla="*/ 318 w 562"/>
                <a:gd name="T11" fmla="*/ 419 h 697"/>
                <a:gd name="T12" fmla="*/ 312 w 562"/>
                <a:gd name="T13" fmla="*/ 392 h 697"/>
                <a:gd name="T14" fmla="*/ 17 w 562"/>
                <a:gd name="T15" fmla="*/ 244 h 697"/>
                <a:gd name="T16" fmla="*/ 0 w 562"/>
                <a:gd name="T17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" h="697">
                  <a:moveTo>
                    <a:pt x="0" y="0"/>
                  </a:moveTo>
                  <a:cubicBezTo>
                    <a:pt x="191" y="78"/>
                    <a:pt x="365" y="175"/>
                    <a:pt x="511" y="302"/>
                  </a:cubicBezTo>
                  <a:cubicBezTo>
                    <a:pt x="562" y="349"/>
                    <a:pt x="561" y="390"/>
                    <a:pt x="523" y="424"/>
                  </a:cubicBezTo>
                  <a:lnTo>
                    <a:pt x="217" y="697"/>
                  </a:lnTo>
                  <a:lnTo>
                    <a:pt x="156" y="631"/>
                  </a:lnTo>
                  <a:lnTo>
                    <a:pt x="318" y="419"/>
                  </a:lnTo>
                  <a:cubicBezTo>
                    <a:pt x="325" y="410"/>
                    <a:pt x="322" y="397"/>
                    <a:pt x="312" y="392"/>
                  </a:cubicBezTo>
                  <a:lnTo>
                    <a:pt x="17" y="244"/>
                  </a:lnTo>
                  <a:lnTo>
                    <a:pt x="0" y="0"/>
                  </a:lnTo>
                </a:path>
              </a:pathLst>
            </a:custGeom>
            <a:solidFill>
              <a:srgbClr val="62C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Freeform 111"/>
            <p:cNvSpPr/>
            <p:nvPr/>
          </p:nvSpPr>
          <p:spPr bwMode="auto">
            <a:xfrm>
              <a:off x="3886221" y="1332006"/>
              <a:ext cx="190151" cy="273126"/>
            </a:xfrm>
            <a:custGeom>
              <a:avLst/>
              <a:gdLst>
                <a:gd name="T0" fmla="*/ 0 w 229"/>
                <a:gd name="T1" fmla="*/ 99 h 329"/>
                <a:gd name="T2" fmla="*/ 66 w 229"/>
                <a:gd name="T3" fmla="*/ 317 h 329"/>
                <a:gd name="T4" fmla="*/ 140 w 229"/>
                <a:gd name="T5" fmla="*/ 307 h 329"/>
                <a:gd name="T6" fmla="*/ 207 w 229"/>
                <a:gd name="T7" fmla="*/ 164 h 329"/>
                <a:gd name="T8" fmla="*/ 157 w 229"/>
                <a:gd name="T9" fmla="*/ 38 h 329"/>
                <a:gd name="T10" fmla="*/ 0 w 229"/>
                <a:gd name="T11" fmla="*/ 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329">
                  <a:moveTo>
                    <a:pt x="0" y="99"/>
                  </a:moveTo>
                  <a:cubicBezTo>
                    <a:pt x="0" y="99"/>
                    <a:pt x="5" y="296"/>
                    <a:pt x="66" y="317"/>
                  </a:cubicBezTo>
                  <a:cubicBezTo>
                    <a:pt x="98" y="329"/>
                    <a:pt x="120" y="323"/>
                    <a:pt x="140" y="307"/>
                  </a:cubicBezTo>
                  <a:cubicBezTo>
                    <a:pt x="173" y="281"/>
                    <a:pt x="193" y="225"/>
                    <a:pt x="207" y="164"/>
                  </a:cubicBezTo>
                  <a:cubicBezTo>
                    <a:pt x="229" y="66"/>
                    <a:pt x="185" y="38"/>
                    <a:pt x="157" y="38"/>
                  </a:cubicBezTo>
                  <a:cubicBezTo>
                    <a:pt x="128" y="38"/>
                    <a:pt x="7" y="0"/>
                    <a:pt x="0" y="99"/>
                  </a:cubicBezTo>
                  <a:close/>
                </a:path>
              </a:pathLst>
            </a:custGeom>
            <a:solidFill>
              <a:srgbClr val="F8A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Freeform 112"/>
            <p:cNvSpPr/>
            <p:nvPr/>
          </p:nvSpPr>
          <p:spPr bwMode="auto">
            <a:xfrm>
              <a:off x="3756573" y="1223100"/>
              <a:ext cx="383760" cy="302514"/>
            </a:xfrm>
            <a:custGeom>
              <a:avLst/>
              <a:gdLst>
                <a:gd name="T0" fmla="*/ 67 w 462"/>
                <a:gd name="T1" fmla="*/ 54 h 365"/>
                <a:gd name="T2" fmla="*/ 115 w 462"/>
                <a:gd name="T3" fmla="*/ 264 h 365"/>
                <a:gd name="T4" fmla="*/ 242 w 462"/>
                <a:gd name="T5" fmla="*/ 207 h 365"/>
                <a:gd name="T6" fmla="*/ 328 w 462"/>
                <a:gd name="T7" fmla="*/ 299 h 365"/>
                <a:gd name="T8" fmla="*/ 340 w 462"/>
                <a:gd name="T9" fmla="*/ 291 h 365"/>
                <a:gd name="T10" fmla="*/ 361 w 462"/>
                <a:gd name="T11" fmla="*/ 250 h 365"/>
                <a:gd name="T12" fmla="*/ 379 w 462"/>
                <a:gd name="T13" fmla="*/ 254 h 365"/>
                <a:gd name="T14" fmla="*/ 347 w 462"/>
                <a:gd name="T15" fmla="*/ 320 h 365"/>
                <a:gd name="T16" fmla="*/ 353 w 462"/>
                <a:gd name="T17" fmla="*/ 346 h 365"/>
                <a:gd name="T18" fmla="*/ 360 w 462"/>
                <a:gd name="T19" fmla="*/ 365 h 365"/>
                <a:gd name="T20" fmla="*/ 399 w 462"/>
                <a:gd name="T21" fmla="*/ 263 h 365"/>
                <a:gd name="T22" fmla="*/ 445 w 462"/>
                <a:gd name="T23" fmla="*/ 155 h 365"/>
                <a:gd name="T24" fmla="*/ 319 w 462"/>
                <a:gd name="T25" fmla="*/ 141 h 365"/>
                <a:gd name="T26" fmla="*/ 167 w 462"/>
                <a:gd name="T27" fmla="*/ 54 h 365"/>
                <a:gd name="T28" fmla="*/ 67 w 462"/>
                <a:gd name="T29" fmla="*/ 5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2" h="365">
                  <a:moveTo>
                    <a:pt x="67" y="54"/>
                  </a:moveTo>
                  <a:cubicBezTo>
                    <a:pt x="67" y="54"/>
                    <a:pt x="0" y="224"/>
                    <a:pt x="115" y="264"/>
                  </a:cubicBezTo>
                  <a:cubicBezTo>
                    <a:pt x="115" y="264"/>
                    <a:pt x="144" y="285"/>
                    <a:pt x="242" y="207"/>
                  </a:cubicBezTo>
                  <a:cubicBezTo>
                    <a:pt x="340" y="129"/>
                    <a:pt x="328" y="299"/>
                    <a:pt x="328" y="299"/>
                  </a:cubicBezTo>
                  <a:lnTo>
                    <a:pt x="340" y="291"/>
                  </a:lnTo>
                  <a:lnTo>
                    <a:pt x="361" y="250"/>
                  </a:lnTo>
                  <a:cubicBezTo>
                    <a:pt x="361" y="250"/>
                    <a:pt x="372" y="230"/>
                    <a:pt x="379" y="254"/>
                  </a:cubicBezTo>
                  <a:cubicBezTo>
                    <a:pt x="386" y="277"/>
                    <a:pt x="347" y="320"/>
                    <a:pt x="347" y="320"/>
                  </a:cubicBezTo>
                  <a:lnTo>
                    <a:pt x="353" y="346"/>
                  </a:lnTo>
                  <a:lnTo>
                    <a:pt x="360" y="365"/>
                  </a:lnTo>
                  <a:cubicBezTo>
                    <a:pt x="360" y="365"/>
                    <a:pt x="378" y="290"/>
                    <a:pt x="399" y="263"/>
                  </a:cubicBezTo>
                  <a:cubicBezTo>
                    <a:pt x="419" y="237"/>
                    <a:pt x="462" y="202"/>
                    <a:pt x="445" y="155"/>
                  </a:cubicBezTo>
                  <a:cubicBezTo>
                    <a:pt x="429" y="108"/>
                    <a:pt x="364" y="120"/>
                    <a:pt x="319" y="141"/>
                  </a:cubicBezTo>
                  <a:cubicBezTo>
                    <a:pt x="274" y="161"/>
                    <a:pt x="190" y="86"/>
                    <a:pt x="167" y="54"/>
                  </a:cubicBezTo>
                  <a:cubicBezTo>
                    <a:pt x="143" y="22"/>
                    <a:pt x="89" y="0"/>
                    <a:pt x="67" y="54"/>
                  </a:cubicBezTo>
                </a:path>
              </a:pathLst>
            </a:custGeom>
            <a:solidFill>
              <a:srgbClr val="482F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" name="Freeform 113"/>
            <p:cNvSpPr/>
            <p:nvPr/>
          </p:nvSpPr>
          <p:spPr bwMode="auto">
            <a:xfrm>
              <a:off x="3893136" y="1433995"/>
              <a:ext cx="34573" cy="15558"/>
            </a:xfrm>
            <a:custGeom>
              <a:avLst/>
              <a:gdLst>
                <a:gd name="T0" fmla="*/ 41 w 41"/>
                <a:gd name="T1" fmla="*/ 4 h 19"/>
                <a:gd name="T2" fmla="*/ 21 w 41"/>
                <a:gd name="T3" fmla="*/ 14 h 19"/>
                <a:gd name="T4" fmla="*/ 0 w 41"/>
                <a:gd name="T5" fmla="*/ 19 h 19"/>
                <a:gd name="T6" fmla="*/ 18 w 41"/>
                <a:gd name="T7" fmla="*/ 4 h 19"/>
                <a:gd name="T8" fmla="*/ 41 w 41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9">
                  <a:moveTo>
                    <a:pt x="41" y="4"/>
                  </a:moveTo>
                  <a:cubicBezTo>
                    <a:pt x="34" y="9"/>
                    <a:pt x="28" y="11"/>
                    <a:pt x="21" y="14"/>
                  </a:cubicBezTo>
                  <a:cubicBezTo>
                    <a:pt x="15" y="16"/>
                    <a:pt x="9" y="18"/>
                    <a:pt x="0" y="19"/>
                  </a:cubicBezTo>
                  <a:cubicBezTo>
                    <a:pt x="4" y="11"/>
                    <a:pt x="10" y="6"/>
                    <a:pt x="18" y="4"/>
                  </a:cubicBezTo>
                  <a:cubicBezTo>
                    <a:pt x="25" y="1"/>
                    <a:pt x="33" y="0"/>
                    <a:pt x="41" y="4"/>
                  </a:cubicBezTo>
                </a:path>
              </a:pathLst>
            </a:custGeom>
            <a:solidFill>
              <a:srgbClr val="54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" name="Freeform 114"/>
            <p:cNvSpPr/>
            <p:nvPr/>
          </p:nvSpPr>
          <p:spPr bwMode="auto">
            <a:xfrm>
              <a:off x="3929438" y="1458196"/>
              <a:ext cx="25930" cy="62231"/>
            </a:xfrm>
            <a:custGeom>
              <a:avLst/>
              <a:gdLst>
                <a:gd name="T0" fmla="*/ 21 w 30"/>
                <a:gd name="T1" fmla="*/ 0 h 74"/>
                <a:gd name="T2" fmla="*/ 1 w 30"/>
                <a:gd name="T3" fmla="*/ 60 h 74"/>
                <a:gd name="T4" fmla="*/ 20 w 30"/>
                <a:gd name="T5" fmla="*/ 74 h 74"/>
                <a:gd name="T6" fmla="*/ 20 w 30"/>
                <a:gd name="T7" fmla="*/ 74 h 74"/>
                <a:gd name="T8" fmla="*/ 30 w 30"/>
                <a:gd name="T9" fmla="*/ 63 h 74"/>
                <a:gd name="T10" fmla="*/ 21 w 3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74">
                  <a:moveTo>
                    <a:pt x="21" y="0"/>
                  </a:moveTo>
                  <a:lnTo>
                    <a:pt x="1" y="60"/>
                  </a:lnTo>
                  <a:cubicBezTo>
                    <a:pt x="0" y="72"/>
                    <a:pt x="14" y="74"/>
                    <a:pt x="20" y="74"/>
                  </a:cubicBezTo>
                  <a:lnTo>
                    <a:pt x="20" y="74"/>
                  </a:lnTo>
                  <a:cubicBezTo>
                    <a:pt x="26" y="74"/>
                    <a:pt x="30" y="69"/>
                    <a:pt x="30" y="6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15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" name="Freeform 115"/>
            <p:cNvSpPr/>
            <p:nvPr/>
          </p:nvSpPr>
          <p:spPr bwMode="auto">
            <a:xfrm>
              <a:off x="3974383" y="1433995"/>
              <a:ext cx="34573" cy="15558"/>
            </a:xfrm>
            <a:custGeom>
              <a:avLst/>
              <a:gdLst>
                <a:gd name="T0" fmla="*/ 0 w 42"/>
                <a:gd name="T1" fmla="*/ 3 h 18"/>
                <a:gd name="T2" fmla="*/ 24 w 42"/>
                <a:gd name="T3" fmla="*/ 2 h 18"/>
                <a:gd name="T4" fmla="*/ 42 w 42"/>
                <a:gd name="T5" fmla="*/ 18 h 18"/>
                <a:gd name="T6" fmla="*/ 21 w 42"/>
                <a:gd name="T7" fmla="*/ 13 h 18"/>
                <a:gd name="T8" fmla="*/ 0 w 42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0" y="3"/>
                  </a:moveTo>
                  <a:cubicBezTo>
                    <a:pt x="8" y="0"/>
                    <a:pt x="16" y="0"/>
                    <a:pt x="24" y="2"/>
                  </a:cubicBezTo>
                  <a:cubicBezTo>
                    <a:pt x="31" y="5"/>
                    <a:pt x="39" y="10"/>
                    <a:pt x="42" y="18"/>
                  </a:cubicBezTo>
                  <a:cubicBezTo>
                    <a:pt x="34" y="16"/>
                    <a:pt x="28" y="15"/>
                    <a:pt x="21" y="13"/>
                  </a:cubicBezTo>
                  <a:cubicBezTo>
                    <a:pt x="14" y="10"/>
                    <a:pt x="7" y="8"/>
                    <a:pt x="0" y="3"/>
                  </a:cubicBezTo>
                  <a:close/>
                </a:path>
              </a:pathLst>
            </a:custGeom>
            <a:solidFill>
              <a:srgbClr val="54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" name="Oval 116"/>
            <p:cNvSpPr>
              <a:spLocks noChangeArrowheads="1"/>
            </p:cNvSpPr>
            <p:nvPr/>
          </p:nvSpPr>
          <p:spPr bwMode="auto">
            <a:xfrm>
              <a:off x="3913880" y="1461654"/>
              <a:ext cx="10372" cy="22473"/>
            </a:xfrm>
            <a:prstGeom prst="ellipse">
              <a:avLst/>
            </a:prstGeom>
            <a:solidFill>
              <a:srgbClr val="54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" name="Oval 117"/>
            <p:cNvSpPr>
              <a:spLocks noChangeArrowheads="1"/>
            </p:cNvSpPr>
            <p:nvPr/>
          </p:nvSpPr>
          <p:spPr bwMode="auto">
            <a:xfrm>
              <a:off x="3974383" y="1461654"/>
              <a:ext cx="10372" cy="22473"/>
            </a:xfrm>
            <a:prstGeom prst="ellipse">
              <a:avLst/>
            </a:prstGeom>
            <a:solidFill>
              <a:srgbClr val="54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" name="Freeform 118"/>
            <p:cNvSpPr/>
            <p:nvPr/>
          </p:nvSpPr>
          <p:spPr bwMode="auto">
            <a:xfrm>
              <a:off x="3924252" y="1532529"/>
              <a:ext cx="50131" cy="24201"/>
            </a:xfrm>
            <a:custGeom>
              <a:avLst/>
              <a:gdLst>
                <a:gd name="T0" fmla="*/ 0 w 60"/>
                <a:gd name="T1" fmla="*/ 0 h 30"/>
                <a:gd name="T2" fmla="*/ 30 w 60"/>
                <a:gd name="T3" fmla="*/ 30 h 30"/>
                <a:gd name="T4" fmla="*/ 60 w 60"/>
                <a:gd name="T5" fmla="*/ 0 h 30"/>
                <a:gd name="T6" fmla="*/ 0 w 6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30">
                  <a:moveTo>
                    <a:pt x="0" y="0"/>
                  </a:moveTo>
                  <a:cubicBezTo>
                    <a:pt x="0" y="17"/>
                    <a:pt x="14" y="30"/>
                    <a:pt x="30" y="30"/>
                  </a:cubicBezTo>
                  <a:cubicBezTo>
                    <a:pt x="46" y="30"/>
                    <a:pt x="60" y="17"/>
                    <a:pt x="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Oval 119"/>
            <p:cNvSpPr>
              <a:spLocks noChangeArrowheads="1"/>
            </p:cNvSpPr>
            <p:nvPr/>
          </p:nvSpPr>
          <p:spPr bwMode="auto">
            <a:xfrm>
              <a:off x="3955367" y="1447824"/>
              <a:ext cx="60503" cy="58774"/>
            </a:xfrm>
            <a:prstGeom prst="ellipse">
              <a:avLst/>
            </a:prstGeom>
            <a:noFill/>
            <a:ln w="3175" cap="flat">
              <a:solidFill>
                <a:srgbClr val="92442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Oval 120"/>
            <p:cNvSpPr>
              <a:spLocks noChangeArrowheads="1"/>
            </p:cNvSpPr>
            <p:nvPr/>
          </p:nvSpPr>
          <p:spPr bwMode="auto">
            <a:xfrm>
              <a:off x="3877579" y="1442639"/>
              <a:ext cx="58774" cy="60503"/>
            </a:xfrm>
            <a:prstGeom prst="ellipse">
              <a:avLst/>
            </a:prstGeom>
            <a:noFill/>
            <a:ln w="3175" cap="flat">
              <a:solidFill>
                <a:srgbClr val="92442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Freeform 121"/>
            <p:cNvSpPr/>
            <p:nvPr/>
          </p:nvSpPr>
          <p:spPr bwMode="auto">
            <a:xfrm>
              <a:off x="3934623" y="1468568"/>
              <a:ext cx="22473" cy="6915"/>
            </a:xfrm>
            <a:custGeom>
              <a:avLst/>
              <a:gdLst>
                <a:gd name="T0" fmla="*/ 0 w 28"/>
                <a:gd name="T1" fmla="*/ 8 h 8"/>
                <a:gd name="T2" fmla="*/ 28 w 28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8">
                  <a:moveTo>
                    <a:pt x="0" y="8"/>
                  </a:moveTo>
                  <a:cubicBezTo>
                    <a:pt x="8" y="0"/>
                    <a:pt x="20" y="0"/>
                    <a:pt x="28" y="8"/>
                  </a:cubicBezTo>
                </a:path>
              </a:pathLst>
            </a:custGeom>
            <a:noFill/>
            <a:ln w="3175" cap="flat">
              <a:solidFill>
                <a:srgbClr val="92442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Freeform 122"/>
            <p:cNvSpPr/>
            <p:nvPr/>
          </p:nvSpPr>
          <p:spPr bwMode="auto">
            <a:xfrm>
              <a:off x="4014141" y="1430538"/>
              <a:ext cx="60503" cy="39759"/>
            </a:xfrm>
            <a:custGeom>
              <a:avLst/>
              <a:gdLst>
                <a:gd name="T0" fmla="*/ 0 w 72"/>
                <a:gd name="T1" fmla="*/ 49 h 49"/>
                <a:gd name="T2" fmla="*/ 40 w 72"/>
                <a:gd name="T3" fmla="*/ 7 h 49"/>
                <a:gd name="T4" fmla="*/ 65 w 72"/>
                <a:gd name="T5" fmla="*/ 8 h 49"/>
                <a:gd name="T6" fmla="*/ 72 w 72"/>
                <a:gd name="T7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49">
                  <a:moveTo>
                    <a:pt x="0" y="49"/>
                  </a:moveTo>
                  <a:lnTo>
                    <a:pt x="40" y="7"/>
                  </a:lnTo>
                  <a:cubicBezTo>
                    <a:pt x="47" y="0"/>
                    <a:pt x="58" y="0"/>
                    <a:pt x="65" y="8"/>
                  </a:cubicBezTo>
                  <a:lnTo>
                    <a:pt x="72" y="16"/>
                  </a:lnTo>
                </a:path>
              </a:pathLst>
            </a:custGeom>
            <a:noFill/>
            <a:ln w="3175" cap="flat">
              <a:solidFill>
                <a:srgbClr val="92442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" name="Freeform 123"/>
            <p:cNvSpPr/>
            <p:nvPr/>
          </p:nvSpPr>
          <p:spPr bwMode="auto">
            <a:xfrm>
              <a:off x="4036614" y="1420166"/>
              <a:ext cx="46674" cy="69146"/>
            </a:xfrm>
            <a:custGeom>
              <a:avLst/>
              <a:gdLst>
                <a:gd name="T0" fmla="*/ 40 w 58"/>
                <a:gd name="T1" fmla="*/ 50 h 84"/>
                <a:gd name="T2" fmla="*/ 14 w 58"/>
                <a:gd name="T3" fmla="*/ 81 h 84"/>
                <a:gd name="T4" fmla="*/ 7 w 58"/>
                <a:gd name="T5" fmla="*/ 36 h 84"/>
                <a:gd name="T6" fmla="*/ 38 w 58"/>
                <a:gd name="T7" fmla="*/ 4 h 84"/>
                <a:gd name="T8" fmla="*/ 40 w 58"/>
                <a:gd name="T9" fmla="*/ 5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40" y="50"/>
                  </a:moveTo>
                  <a:cubicBezTo>
                    <a:pt x="27" y="68"/>
                    <a:pt x="24" y="84"/>
                    <a:pt x="14" y="81"/>
                  </a:cubicBezTo>
                  <a:cubicBezTo>
                    <a:pt x="3" y="77"/>
                    <a:pt x="0" y="58"/>
                    <a:pt x="7" y="36"/>
                  </a:cubicBezTo>
                  <a:cubicBezTo>
                    <a:pt x="14" y="15"/>
                    <a:pt x="28" y="0"/>
                    <a:pt x="38" y="4"/>
                  </a:cubicBezTo>
                  <a:cubicBezTo>
                    <a:pt x="49" y="7"/>
                    <a:pt x="58" y="25"/>
                    <a:pt x="40" y="50"/>
                  </a:cubicBezTo>
                  <a:close/>
                </a:path>
              </a:pathLst>
            </a:custGeom>
            <a:solidFill>
              <a:srgbClr val="F8A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Freeform 124"/>
            <p:cNvSpPr/>
            <p:nvPr/>
          </p:nvSpPr>
          <p:spPr bwMode="auto">
            <a:xfrm>
              <a:off x="3806703" y="2217072"/>
              <a:ext cx="528966" cy="395860"/>
            </a:xfrm>
            <a:custGeom>
              <a:avLst/>
              <a:gdLst>
                <a:gd name="T0" fmla="*/ 0 w 638"/>
                <a:gd name="T1" fmla="*/ 477 h 477"/>
                <a:gd name="T2" fmla="*/ 42 w 638"/>
                <a:gd name="T3" fmla="*/ 143 h 477"/>
                <a:gd name="T4" fmla="*/ 204 w 638"/>
                <a:gd name="T5" fmla="*/ 0 h 477"/>
                <a:gd name="T6" fmla="*/ 638 w 638"/>
                <a:gd name="T7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8" h="477">
                  <a:moveTo>
                    <a:pt x="0" y="477"/>
                  </a:moveTo>
                  <a:lnTo>
                    <a:pt x="42" y="143"/>
                  </a:lnTo>
                  <a:cubicBezTo>
                    <a:pt x="52" y="62"/>
                    <a:pt x="121" y="0"/>
                    <a:pt x="204" y="0"/>
                  </a:cubicBezTo>
                  <a:lnTo>
                    <a:pt x="638" y="0"/>
                  </a:lnTo>
                </a:path>
              </a:pathLst>
            </a:custGeom>
            <a:noFill/>
            <a:ln w="49213" cap="rnd">
              <a:solidFill>
                <a:srgbClr val="482F46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Rectangle 125"/>
            <p:cNvSpPr>
              <a:spLocks noChangeArrowheads="1"/>
            </p:cNvSpPr>
            <p:nvPr/>
          </p:nvSpPr>
          <p:spPr bwMode="auto">
            <a:xfrm>
              <a:off x="4007227" y="1874800"/>
              <a:ext cx="129649" cy="110633"/>
            </a:xfrm>
            <a:prstGeom prst="rect">
              <a:avLst/>
            </a:prstGeom>
            <a:solidFill>
              <a:srgbClr val="48B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" name="Rectangle 126"/>
            <p:cNvSpPr>
              <a:spLocks noChangeArrowheads="1"/>
            </p:cNvSpPr>
            <p:nvPr/>
          </p:nvSpPr>
          <p:spPr bwMode="auto">
            <a:xfrm>
              <a:off x="3969196" y="1864429"/>
              <a:ext cx="157307" cy="110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Rectangle 127"/>
            <p:cNvSpPr>
              <a:spLocks noChangeArrowheads="1"/>
            </p:cNvSpPr>
            <p:nvPr/>
          </p:nvSpPr>
          <p:spPr bwMode="auto">
            <a:xfrm>
              <a:off x="4024513" y="1835041"/>
              <a:ext cx="36302" cy="48402"/>
            </a:xfrm>
            <a:prstGeom prst="rect">
              <a:avLst/>
            </a:prstGeom>
            <a:solidFill>
              <a:srgbClr val="FCD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Oval 128"/>
            <p:cNvSpPr>
              <a:spLocks noChangeArrowheads="1"/>
            </p:cNvSpPr>
            <p:nvPr/>
          </p:nvSpPr>
          <p:spPr bwMode="auto">
            <a:xfrm>
              <a:off x="3983026" y="1899001"/>
              <a:ext cx="41488" cy="41487"/>
            </a:xfrm>
            <a:prstGeom prst="ellipse">
              <a:avLst/>
            </a:prstGeom>
            <a:solidFill>
              <a:srgbClr val="B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" name="Rectangle 129"/>
            <p:cNvSpPr>
              <a:spLocks noChangeArrowheads="1"/>
            </p:cNvSpPr>
            <p:nvPr/>
          </p:nvSpPr>
          <p:spPr bwMode="auto">
            <a:xfrm>
              <a:off x="4040071" y="1902459"/>
              <a:ext cx="63961" cy="10372"/>
            </a:xfrm>
            <a:prstGeom prst="rect">
              <a:avLst/>
            </a:prstGeom>
            <a:solidFill>
              <a:srgbClr val="B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Rectangle 130"/>
            <p:cNvSpPr>
              <a:spLocks noChangeArrowheads="1"/>
            </p:cNvSpPr>
            <p:nvPr/>
          </p:nvSpPr>
          <p:spPr bwMode="auto">
            <a:xfrm>
              <a:off x="4040071" y="1921473"/>
              <a:ext cx="63961" cy="10372"/>
            </a:xfrm>
            <a:prstGeom prst="rect">
              <a:avLst/>
            </a:prstGeom>
            <a:solidFill>
              <a:srgbClr val="B9C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1129070" y="1206384"/>
              <a:ext cx="1481451" cy="2133149"/>
              <a:chOff x="5010151" y="456747"/>
              <a:chExt cx="1360488" cy="1958975"/>
            </a:xfrm>
          </p:grpSpPr>
          <p:sp>
            <p:nvSpPr>
              <p:cNvPr id="154" name="Freeform 132"/>
              <p:cNvSpPr/>
              <p:nvPr/>
            </p:nvSpPr>
            <p:spPr bwMode="auto">
              <a:xfrm flipH="1">
                <a:off x="6172201" y="1298122"/>
                <a:ext cx="176213" cy="28575"/>
              </a:xfrm>
              <a:custGeom>
                <a:avLst/>
                <a:gdLst>
                  <a:gd name="T0" fmla="*/ 231 w 231"/>
                  <a:gd name="T1" fmla="*/ 37 h 37"/>
                  <a:gd name="T2" fmla="*/ 0 w 231"/>
                  <a:gd name="T3" fmla="*/ 37 h 37"/>
                  <a:gd name="T4" fmla="*/ 38 w 231"/>
                  <a:gd name="T5" fmla="*/ 0 h 37"/>
                  <a:gd name="T6" fmla="*/ 231 w 231"/>
                  <a:gd name="T7" fmla="*/ 0 h 37"/>
                  <a:gd name="T8" fmla="*/ 231 w 231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37">
                    <a:moveTo>
                      <a:pt x="231" y="37"/>
                    </a:moveTo>
                    <a:lnTo>
                      <a:pt x="0" y="37"/>
                    </a:lnTo>
                    <a:cubicBezTo>
                      <a:pt x="0" y="16"/>
                      <a:pt x="17" y="0"/>
                      <a:pt x="38" y="0"/>
                    </a:cubicBezTo>
                    <a:lnTo>
                      <a:pt x="231" y="0"/>
                    </a:lnTo>
                    <a:lnTo>
                      <a:pt x="231" y="37"/>
                    </a:lnTo>
                  </a:path>
                </a:pathLst>
              </a:custGeom>
              <a:solidFill>
                <a:srgbClr val="6A9B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Freeform 133"/>
              <p:cNvSpPr/>
              <p:nvPr/>
            </p:nvSpPr>
            <p:spPr bwMode="auto">
              <a:xfrm flipH="1">
                <a:off x="6102351" y="1269547"/>
                <a:ext cx="268288" cy="57150"/>
              </a:xfrm>
              <a:custGeom>
                <a:avLst/>
                <a:gdLst>
                  <a:gd name="T0" fmla="*/ 343 w 352"/>
                  <a:gd name="T1" fmla="*/ 20 h 75"/>
                  <a:gd name="T2" fmla="*/ 234 w 352"/>
                  <a:gd name="T3" fmla="*/ 9 h 75"/>
                  <a:gd name="T4" fmla="*/ 123 w 352"/>
                  <a:gd name="T5" fmla="*/ 0 h 75"/>
                  <a:gd name="T6" fmla="*/ 15 w 352"/>
                  <a:gd name="T7" fmla="*/ 48 h 75"/>
                  <a:gd name="T8" fmla="*/ 141 w 352"/>
                  <a:gd name="T9" fmla="*/ 48 h 75"/>
                  <a:gd name="T10" fmla="*/ 246 w 352"/>
                  <a:gd name="T11" fmla="*/ 75 h 75"/>
                  <a:gd name="T12" fmla="*/ 352 w 352"/>
                  <a:gd name="T13" fmla="*/ 75 h 75"/>
                  <a:gd name="T14" fmla="*/ 343 w 352"/>
                  <a:gd name="T15" fmla="*/ 2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2" h="75">
                    <a:moveTo>
                      <a:pt x="343" y="20"/>
                    </a:moveTo>
                    <a:lnTo>
                      <a:pt x="234" y="9"/>
                    </a:lnTo>
                    <a:lnTo>
                      <a:pt x="123" y="0"/>
                    </a:lnTo>
                    <a:cubicBezTo>
                      <a:pt x="123" y="0"/>
                      <a:pt x="0" y="29"/>
                      <a:pt x="15" y="48"/>
                    </a:cubicBezTo>
                    <a:cubicBezTo>
                      <a:pt x="21" y="55"/>
                      <a:pt x="141" y="48"/>
                      <a:pt x="141" y="48"/>
                    </a:cubicBezTo>
                    <a:lnTo>
                      <a:pt x="246" y="75"/>
                    </a:lnTo>
                    <a:lnTo>
                      <a:pt x="352" y="75"/>
                    </a:lnTo>
                    <a:lnTo>
                      <a:pt x="343" y="20"/>
                    </a:lnTo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" name="Freeform 134"/>
              <p:cNvSpPr/>
              <p:nvPr/>
            </p:nvSpPr>
            <p:spPr bwMode="auto">
              <a:xfrm flipH="1">
                <a:off x="5505451" y="571047"/>
                <a:ext cx="185738" cy="277813"/>
              </a:xfrm>
              <a:custGeom>
                <a:avLst/>
                <a:gdLst>
                  <a:gd name="T0" fmla="*/ 187 w 244"/>
                  <a:gd name="T1" fmla="*/ 182 h 364"/>
                  <a:gd name="T2" fmla="*/ 94 w 244"/>
                  <a:gd name="T3" fmla="*/ 364 h 364"/>
                  <a:gd name="T4" fmla="*/ 0 w 244"/>
                  <a:gd name="T5" fmla="*/ 182 h 364"/>
                  <a:gd name="T6" fmla="*/ 94 w 244"/>
                  <a:gd name="T7" fmla="*/ 0 h 364"/>
                  <a:gd name="T8" fmla="*/ 187 w 244"/>
                  <a:gd name="T9" fmla="*/ 18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364">
                    <a:moveTo>
                      <a:pt x="187" y="182"/>
                    </a:moveTo>
                    <a:cubicBezTo>
                      <a:pt x="137" y="270"/>
                      <a:pt x="145" y="364"/>
                      <a:pt x="94" y="364"/>
                    </a:cubicBezTo>
                    <a:cubicBezTo>
                      <a:pt x="42" y="364"/>
                      <a:pt x="0" y="283"/>
                      <a:pt x="0" y="182"/>
                    </a:cubicBezTo>
                    <a:cubicBezTo>
                      <a:pt x="0" y="82"/>
                      <a:pt x="42" y="0"/>
                      <a:pt x="94" y="0"/>
                    </a:cubicBezTo>
                    <a:cubicBezTo>
                      <a:pt x="145" y="0"/>
                      <a:pt x="244" y="81"/>
                      <a:pt x="187" y="182"/>
                    </a:cubicBezTo>
                    <a:close/>
                  </a:path>
                </a:pathLst>
              </a:custGeom>
              <a:solidFill>
                <a:srgbClr val="4D43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7" name="Freeform 137"/>
              <p:cNvSpPr/>
              <p:nvPr/>
            </p:nvSpPr>
            <p:spPr bwMode="auto">
              <a:xfrm flipH="1">
                <a:off x="5114926" y="964747"/>
                <a:ext cx="581025" cy="758825"/>
              </a:xfrm>
              <a:custGeom>
                <a:avLst/>
                <a:gdLst>
                  <a:gd name="T0" fmla="*/ 265 w 366"/>
                  <a:gd name="T1" fmla="*/ 478 h 478"/>
                  <a:gd name="T2" fmla="*/ 0 w 366"/>
                  <a:gd name="T3" fmla="*/ 478 h 478"/>
                  <a:gd name="T4" fmla="*/ 0 w 366"/>
                  <a:gd name="T5" fmla="*/ 0 h 478"/>
                  <a:gd name="T6" fmla="*/ 366 w 366"/>
                  <a:gd name="T7" fmla="*/ 1 h 478"/>
                  <a:gd name="T8" fmla="*/ 265 w 366"/>
                  <a:gd name="T9" fmla="*/ 47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8">
                    <a:moveTo>
                      <a:pt x="265" y="478"/>
                    </a:moveTo>
                    <a:lnTo>
                      <a:pt x="0" y="478"/>
                    </a:lnTo>
                    <a:lnTo>
                      <a:pt x="0" y="0"/>
                    </a:lnTo>
                    <a:lnTo>
                      <a:pt x="366" y="1"/>
                    </a:lnTo>
                    <a:lnTo>
                      <a:pt x="265" y="478"/>
                    </a:lnTo>
                    <a:close/>
                  </a:path>
                </a:pathLst>
              </a:custGeom>
              <a:solidFill>
                <a:srgbClr val="48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" name="Oval 138"/>
              <p:cNvSpPr>
                <a:spLocks noChangeArrowheads="1"/>
              </p:cNvSpPr>
              <p:nvPr/>
            </p:nvSpPr>
            <p:spPr bwMode="auto">
              <a:xfrm flipH="1">
                <a:off x="5264151" y="2325234"/>
                <a:ext cx="1050925" cy="68263"/>
              </a:xfrm>
              <a:prstGeom prst="ellipse">
                <a:avLst/>
              </a:prstGeom>
              <a:solidFill>
                <a:srgbClr val="ECF1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" name="Rectangle 139"/>
              <p:cNvSpPr>
                <a:spLocks noChangeArrowheads="1"/>
              </p:cNvSpPr>
              <p:nvPr/>
            </p:nvSpPr>
            <p:spPr bwMode="auto">
              <a:xfrm flipH="1">
                <a:off x="5564189" y="1745797"/>
                <a:ext cx="47625" cy="541338"/>
              </a:xfrm>
              <a:prstGeom prst="rect">
                <a:avLst/>
              </a:prstGeom>
              <a:solidFill>
                <a:srgbClr val="A29B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" name="Freeform 140"/>
              <p:cNvSpPr/>
              <p:nvPr/>
            </p:nvSpPr>
            <p:spPr bwMode="auto">
              <a:xfrm flipH="1">
                <a:off x="5353051" y="2263322"/>
                <a:ext cx="466725" cy="92075"/>
              </a:xfrm>
              <a:custGeom>
                <a:avLst/>
                <a:gdLst>
                  <a:gd name="T0" fmla="*/ 613 w 613"/>
                  <a:gd name="T1" fmla="*/ 121 h 121"/>
                  <a:gd name="T2" fmla="*/ 550 w 613"/>
                  <a:gd name="T3" fmla="*/ 121 h 121"/>
                  <a:gd name="T4" fmla="*/ 492 w 613"/>
                  <a:gd name="T5" fmla="*/ 63 h 121"/>
                  <a:gd name="T6" fmla="*/ 121 w 613"/>
                  <a:gd name="T7" fmla="*/ 63 h 121"/>
                  <a:gd name="T8" fmla="*/ 63 w 613"/>
                  <a:gd name="T9" fmla="*/ 121 h 121"/>
                  <a:gd name="T10" fmla="*/ 0 w 613"/>
                  <a:gd name="T11" fmla="*/ 121 h 121"/>
                  <a:gd name="T12" fmla="*/ 121 w 613"/>
                  <a:gd name="T13" fmla="*/ 0 h 121"/>
                  <a:gd name="T14" fmla="*/ 492 w 613"/>
                  <a:gd name="T15" fmla="*/ 0 h 121"/>
                  <a:gd name="T16" fmla="*/ 613 w 613"/>
                  <a:gd name="T1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121">
                    <a:moveTo>
                      <a:pt x="613" y="121"/>
                    </a:moveTo>
                    <a:lnTo>
                      <a:pt x="550" y="121"/>
                    </a:lnTo>
                    <a:cubicBezTo>
                      <a:pt x="550" y="89"/>
                      <a:pt x="524" y="63"/>
                      <a:pt x="492" y="63"/>
                    </a:cubicBezTo>
                    <a:lnTo>
                      <a:pt x="121" y="63"/>
                    </a:lnTo>
                    <a:cubicBezTo>
                      <a:pt x="89" y="63"/>
                      <a:pt x="63" y="89"/>
                      <a:pt x="63" y="121"/>
                    </a:cubicBez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492" y="0"/>
                    </a:lnTo>
                    <a:cubicBezTo>
                      <a:pt x="559" y="0"/>
                      <a:pt x="613" y="54"/>
                      <a:pt x="613" y="121"/>
                    </a:cubicBezTo>
                    <a:close/>
                  </a:path>
                </a:pathLst>
              </a:custGeom>
              <a:solidFill>
                <a:srgbClr val="6150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Freeform 147"/>
              <p:cNvSpPr/>
              <p:nvPr/>
            </p:nvSpPr>
            <p:spPr bwMode="auto">
              <a:xfrm flipH="1">
                <a:off x="5824538" y="848859"/>
                <a:ext cx="249238" cy="434975"/>
              </a:xfrm>
              <a:custGeom>
                <a:avLst/>
                <a:gdLst>
                  <a:gd name="T0" fmla="*/ 269 w 328"/>
                  <a:gd name="T1" fmla="*/ 0 h 571"/>
                  <a:gd name="T2" fmla="*/ 328 w 328"/>
                  <a:gd name="T3" fmla="*/ 20 h 571"/>
                  <a:gd name="T4" fmla="*/ 235 w 328"/>
                  <a:gd name="T5" fmla="*/ 361 h 571"/>
                  <a:gd name="T6" fmla="*/ 133 w 328"/>
                  <a:gd name="T7" fmla="*/ 571 h 571"/>
                  <a:gd name="T8" fmla="*/ 68 w 328"/>
                  <a:gd name="T9" fmla="*/ 514 h 571"/>
                  <a:gd name="T10" fmla="*/ 269 w 328"/>
                  <a:gd name="T1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71">
                    <a:moveTo>
                      <a:pt x="269" y="0"/>
                    </a:moveTo>
                    <a:lnTo>
                      <a:pt x="328" y="20"/>
                    </a:lnTo>
                    <a:lnTo>
                      <a:pt x="235" y="361"/>
                    </a:lnTo>
                    <a:cubicBezTo>
                      <a:pt x="225" y="399"/>
                      <a:pt x="133" y="571"/>
                      <a:pt x="133" y="571"/>
                    </a:cubicBezTo>
                    <a:cubicBezTo>
                      <a:pt x="133" y="571"/>
                      <a:pt x="99" y="561"/>
                      <a:pt x="68" y="514"/>
                    </a:cubicBezTo>
                    <a:cubicBezTo>
                      <a:pt x="0" y="411"/>
                      <a:pt x="269" y="0"/>
                      <a:pt x="269" y="0"/>
                    </a:cubicBezTo>
                  </a:path>
                </a:pathLst>
              </a:custGeom>
              <a:solidFill>
                <a:srgbClr val="307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Freeform 148"/>
              <p:cNvSpPr/>
              <p:nvPr/>
            </p:nvSpPr>
            <p:spPr bwMode="auto">
              <a:xfrm flipH="1">
                <a:off x="5589589" y="855209"/>
                <a:ext cx="396875" cy="428625"/>
              </a:xfrm>
              <a:custGeom>
                <a:avLst/>
                <a:gdLst>
                  <a:gd name="T0" fmla="*/ 0 w 519"/>
                  <a:gd name="T1" fmla="*/ 336 h 563"/>
                  <a:gd name="T2" fmla="*/ 261 w 519"/>
                  <a:gd name="T3" fmla="*/ 111 h 563"/>
                  <a:gd name="T4" fmla="*/ 491 w 519"/>
                  <a:gd name="T5" fmla="*/ 151 h 563"/>
                  <a:gd name="T6" fmla="*/ 193 w 519"/>
                  <a:gd name="T7" fmla="*/ 461 h 563"/>
                  <a:gd name="T8" fmla="*/ 17 w 519"/>
                  <a:gd name="T9" fmla="*/ 563 h 563"/>
                  <a:gd name="T10" fmla="*/ 0 w 519"/>
                  <a:gd name="T11" fmla="*/ 336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9" h="563">
                    <a:moveTo>
                      <a:pt x="0" y="336"/>
                    </a:moveTo>
                    <a:cubicBezTo>
                      <a:pt x="35" y="305"/>
                      <a:pt x="159" y="196"/>
                      <a:pt x="261" y="111"/>
                    </a:cubicBezTo>
                    <a:cubicBezTo>
                      <a:pt x="381" y="10"/>
                      <a:pt x="519" y="0"/>
                      <a:pt x="491" y="151"/>
                    </a:cubicBezTo>
                    <a:cubicBezTo>
                      <a:pt x="491" y="151"/>
                      <a:pt x="471" y="316"/>
                      <a:pt x="193" y="461"/>
                    </a:cubicBezTo>
                    <a:cubicBezTo>
                      <a:pt x="131" y="493"/>
                      <a:pt x="60" y="539"/>
                      <a:pt x="17" y="563"/>
                    </a:cubicBezTo>
                    <a:cubicBezTo>
                      <a:pt x="17" y="563"/>
                      <a:pt x="0" y="382"/>
                      <a:pt x="0" y="336"/>
                    </a:cubicBezTo>
                  </a:path>
                </a:pathLst>
              </a:custGeom>
              <a:solidFill>
                <a:srgbClr val="307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" name="Freeform 149"/>
              <p:cNvSpPr/>
              <p:nvPr/>
            </p:nvSpPr>
            <p:spPr bwMode="auto">
              <a:xfrm flipH="1">
                <a:off x="5780089" y="999672"/>
                <a:ext cx="123825" cy="241300"/>
              </a:xfrm>
              <a:custGeom>
                <a:avLst/>
                <a:gdLst>
                  <a:gd name="T0" fmla="*/ 1 w 163"/>
                  <a:gd name="T1" fmla="*/ 313 h 316"/>
                  <a:gd name="T2" fmla="*/ 89 w 163"/>
                  <a:gd name="T3" fmla="*/ 101 h 316"/>
                  <a:gd name="T4" fmla="*/ 163 w 163"/>
                  <a:gd name="T5" fmla="*/ 0 h 316"/>
                  <a:gd name="T6" fmla="*/ 163 w 163"/>
                  <a:gd name="T7" fmla="*/ 226 h 316"/>
                  <a:gd name="T8" fmla="*/ 86 w 163"/>
                  <a:gd name="T9" fmla="*/ 271 h 316"/>
                  <a:gd name="T10" fmla="*/ 0 w 163"/>
                  <a:gd name="T11" fmla="*/ 316 h 316"/>
                  <a:gd name="T12" fmla="*/ 1 w 163"/>
                  <a:gd name="T13" fmla="*/ 31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316">
                    <a:moveTo>
                      <a:pt x="1" y="313"/>
                    </a:moveTo>
                    <a:cubicBezTo>
                      <a:pt x="15" y="268"/>
                      <a:pt x="70" y="145"/>
                      <a:pt x="89" y="101"/>
                    </a:cubicBezTo>
                    <a:cubicBezTo>
                      <a:pt x="104" y="66"/>
                      <a:pt x="131" y="31"/>
                      <a:pt x="163" y="0"/>
                    </a:cubicBezTo>
                    <a:lnTo>
                      <a:pt x="163" y="226"/>
                    </a:lnTo>
                    <a:cubicBezTo>
                      <a:pt x="140" y="241"/>
                      <a:pt x="114" y="256"/>
                      <a:pt x="86" y="271"/>
                    </a:cubicBezTo>
                    <a:cubicBezTo>
                      <a:pt x="57" y="285"/>
                      <a:pt x="28" y="301"/>
                      <a:pt x="0" y="316"/>
                    </a:cubicBezTo>
                    <a:cubicBezTo>
                      <a:pt x="1" y="315"/>
                      <a:pt x="1" y="314"/>
                      <a:pt x="1" y="313"/>
                    </a:cubicBezTo>
                    <a:close/>
                  </a:path>
                </a:pathLst>
              </a:custGeom>
              <a:solidFill>
                <a:srgbClr val="2451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" name="Freeform 150"/>
              <p:cNvSpPr/>
              <p:nvPr/>
            </p:nvSpPr>
            <p:spPr bwMode="auto">
              <a:xfrm flipH="1">
                <a:off x="5588001" y="2287134"/>
                <a:ext cx="66675" cy="128588"/>
              </a:xfrm>
              <a:custGeom>
                <a:avLst/>
                <a:gdLst>
                  <a:gd name="T0" fmla="*/ 70 w 87"/>
                  <a:gd name="T1" fmla="*/ 0 h 168"/>
                  <a:gd name="T2" fmla="*/ 84 w 87"/>
                  <a:gd name="T3" fmla="*/ 49 h 168"/>
                  <a:gd name="T4" fmla="*/ 82 w 87"/>
                  <a:gd name="T5" fmla="*/ 78 h 168"/>
                  <a:gd name="T6" fmla="*/ 19 w 87"/>
                  <a:gd name="T7" fmla="*/ 160 h 168"/>
                  <a:gd name="T8" fmla="*/ 33 w 87"/>
                  <a:gd name="T9" fmla="*/ 63 h 168"/>
                  <a:gd name="T10" fmla="*/ 28 w 87"/>
                  <a:gd name="T11" fmla="*/ 34 h 168"/>
                  <a:gd name="T12" fmla="*/ 70 w 87"/>
                  <a:gd name="T1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68">
                    <a:moveTo>
                      <a:pt x="70" y="0"/>
                    </a:moveTo>
                    <a:lnTo>
                      <a:pt x="84" y="49"/>
                    </a:lnTo>
                    <a:cubicBezTo>
                      <a:pt x="87" y="58"/>
                      <a:pt x="86" y="69"/>
                      <a:pt x="82" y="78"/>
                    </a:cubicBezTo>
                    <a:cubicBezTo>
                      <a:pt x="70" y="107"/>
                      <a:pt x="32" y="168"/>
                      <a:pt x="19" y="160"/>
                    </a:cubicBezTo>
                    <a:cubicBezTo>
                      <a:pt x="0" y="150"/>
                      <a:pt x="33" y="63"/>
                      <a:pt x="33" y="63"/>
                    </a:cubicBezTo>
                    <a:lnTo>
                      <a:pt x="28" y="34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48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" name="Freeform 151"/>
              <p:cNvSpPr/>
              <p:nvPr/>
            </p:nvSpPr>
            <p:spPr bwMode="auto">
              <a:xfrm flipH="1">
                <a:off x="5595939" y="1477509"/>
                <a:ext cx="365125" cy="836613"/>
              </a:xfrm>
              <a:custGeom>
                <a:avLst/>
                <a:gdLst>
                  <a:gd name="T0" fmla="*/ 308 w 478"/>
                  <a:gd name="T1" fmla="*/ 0 h 1098"/>
                  <a:gd name="T2" fmla="*/ 478 w 478"/>
                  <a:gd name="T3" fmla="*/ 1085 h 1098"/>
                  <a:gd name="T4" fmla="*/ 429 w 478"/>
                  <a:gd name="T5" fmla="*/ 1097 h 1098"/>
                  <a:gd name="T6" fmla="*/ 0 w 478"/>
                  <a:gd name="T7" fmla="*/ 77 h 1098"/>
                  <a:gd name="T8" fmla="*/ 308 w 478"/>
                  <a:gd name="T9" fmla="*/ 0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8" h="1098">
                    <a:moveTo>
                      <a:pt x="308" y="0"/>
                    </a:moveTo>
                    <a:lnTo>
                      <a:pt x="478" y="1085"/>
                    </a:lnTo>
                    <a:cubicBezTo>
                      <a:pt x="464" y="1098"/>
                      <a:pt x="452" y="1096"/>
                      <a:pt x="429" y="1097"/>
                    </a:cubicBezTo>
                    <a:lnTo>
                      <a:pt x="0" y="77"/>
                    </a:lnTo>
                    <a:lnTo>
                      <a:pt x="308" y="0"/>
                    </a:lnTo>
                  </a:path>
                </a:pathLst>
              </a:custGeom>
              <a:solidFill>
                <a:srgbClr val="F46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6" name="Freeform 152"/>
              <p:cNvSpPr/>
              <p:nvPr/>
            </p:nvSpPr>
            <p:spPr bwMode="auto">
              <a:xfrm flipH="1">
                <a:off x="5357814" y="850447"/>
                <a:ext cx="530225" cy="650875"/>
              </a:xfrm>
              <a:custGeom>
                <a:avLst/>
                <a:gdLst>
                  <a:gd name="T0" fmla="*/ 294 w 696"/>
                  <a:gd name="T1" fmla="*/ 38 h 854"/>
                  <a:gd name="T2" fmla="*/ 587 w 696"/>
                  <a:gd name="T3" fmla="*/ 101 h 854"/>
                  <a:gd name="T4" fmla="*/ 656 w 696"/>
                  <a:gd name="T5" fmla="*/ 459 h 854"/>
                  <a:gd name="T6" fmla="*/ 632 w 696"/>
                  <a:gd name="T7" fmla="*/ 823 h 854"/>
                  <a:gd name="T8" fmla="*/ 230 w 696"/>
                  <a:gd name="T9" fmla="*/ 774 h 854"/>
                  <a:gd name="T10" fmla="*/ 88 w 696"/>
                  <a:gd name="T11" fmla="*/ 267 h 854"/>
                  <a:gd name="T12" fmla="*/ 294 w 696"/>
                  <a:gd name="T13" fmla="*/ 3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6" h="854">
                    <a:moveTo>
                      <a:pt x="294" y="38"/>
                    </a:moveTo>
                    <a:cubicBezTo>
                      <a:pt x="379" y="26"/>
                      <a:pt x="500" y="0"/>
                      <a:pt x="587" y="101"/>
                    </a:cubicBezTo>
                    <a:cubicBezTo>
                      <a:pt x="645" y="168"/>
                      <a:pt x="634" y="311"/>
                      <a:pt x="656" y="459"/>
                    </a:cubicBezTo>
                    <a:cubicBezTo>
                      <a:pt x="696" y="727"/>
                      <a:pt x="632" y="823"/>
                      <a:pt x="632" y="823"/>
                    </a:cubicBezTo>
                    <a:cubicBezTo>
                      <a:pt x="632" y="823"/>
                      <a:pt x="310" y="854"/>
                      <a:pt x="230" y="774"/>
                    </a:cubicBezTo>
                    <a:cubicBezTo>
                      <a:pt x="221" y="722"/>
                      <a:pt x="0" y="508"/>
                      <a:pt x="88" y="267"/>
                    </a:cubicBezTo>
                    <a:cubicBezTo>
                      <a:pt x="131" y="147"/>
                      <a:pt x="212" y="50"/>
                      <a:pt x="294" y="38"/>
                    </a:cubicBezTo>
                    <a:close/>
                  </a:path>
                </a:pathLst>
              </a:custGeom>
              <a:solidFill>
                <a:srgbClr val="3D9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Freeform 153"/>
              <p:cNvSpPr/>
              <p:nvPr/>
            </p:nvSpPr>
            <p:spPr bwMode="auto">
              <a:xfrm flipH="1">
                <a:off x="5600701" y="805997"/>
                <a:ext cx="106363" cy="177800"/>
              </a:xfrm>
              <a:custGeom>
                <a:avLst/>
                <a:gdLst>
                  <a:gd name="T0" fmla="*/ 32 w 140"/>
                  <a:gd name="T1" fmla="*/ 0 h 233"/>
                  <a:gd name="T2" fmla="*/ 120 w 140"/>
                  <a:gd name="T3" fmla="*/ 0 h 233"/>
                  <a:gd name="T4" fmla="*/ 137 w 140"/>
                  <a:gd name="T5" fmla="*/ 91 h 233"/>
                  <a:gd name="T6" fmla="*/ 127 w 140"/>
                  <a:gd name="T7" fmla="*/ 136 h 233"/>
                  <a:gd name="T8" fmla="*/ 5 w 140"/>
                  <a:gd name="T9" fmla="*/ 153 h 233"/>
                  <a:gd name="T10" fmla="*/ 5 w 140"/>
                  <a:gd name="T11" fmla="*/ 116 h 233"/>
                  <a:gd name="T12" fmla="*/ 32 w 140"/>
                  <a:gd name="T1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233">
                    <a:moveTo>
                      <a:pt x="32" y="0"/>
                    </a:moveTo>
                    <a:lnTo>
                      <a:pt x="120" y="0"/>
                    </a:lnTo>
                    <a:cubicBezTo>
                      <a:pt x="123" y="27"/>
                      <a:pt x="128" y="57"/>
                      <a:pt x="137" y="91"/>
                    </a:cubicBezTo>
                    <a:cubicBezTo>
                      <a:pt x="140" y="107"/>
                      <a:pt x="137" y="123"/>
                      <a:pt x="127" y="136"/>
                    </a:cubicBezTo>
                    <a:cubicBezTo>
                      <a:pt x="98" y="172"/>
                      <a:pt x="37" y="233"/>
                      <a:pt x="5" y="153"/>
                    </a:cubicBezTo>
                    <a:cubicBezTo>
                      <a:pt x="0" y="141"/>
                      <a:pt x="0" y="128"/>
                      <a:pt x="5" y="116"/>
                    </a:cubicBezTo>
                    <a:cubicBezTo>
                      <a:pt x="13" y="94"/>
                      <a:pt x="27" y="51"/>
                      <a:pt x="32" y="0"/>
                    </a:cubicBezTo>
                    <a:close/>
                  </a:path>
                </a:pathLst>
              </a:custGeom>
              <a:solidFill>
                <a:srgbClr val="F46D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8" name="Freeform 154"/>
              <p:cNvSpPr/>
              <p:nvPr/>
            </p:nvSpPr>
            <p:spPr bwMode="auto">
              <a:xfrm flipH="1">
                <a:off x="5592763" y="601209"/>
                <a:ext cx="182563" cy="266700"/>
              </a:xfrm>
              <a:custGeom>
                <a:avLst/>
                <a:gdLst>
                  <a:gd name="T0" fmla="*/ 235 w 239"/>
                  <a:gd name="T1" fmla="*/ 181 h 351"/>
                  <a:gd name="T2" fmla="*/ 200 w 239"/>
                  <a:gd name="T3" fmla="*/ 299 h 351"/>
                  <a:gd name="T4" fmla="*/ 116 w 239"/>
                  <a:gd name="T5" fmla="*/ 349 h 351"/>
                  <a:gd name="T6" fmla="*/ 50 w 239"/>
                  <a:gd name="T7" fmla="*/ 300 h 351"/>
                  <a:gd name="T8" fmla="*/ 4 w 239"/>
                  <a:gd name="T9" fmla="*/ 66 h 351"/>
                  <a:gd name="T10" fmla="*/ 221 w 239"/>
                  <a:gd name="T11" fmla="*/ 91 h 351"/>
                  <a:gd name="T12" fmla="*/ 235 w 239"/>
                  <a:gd name="T13" fmla="*/ 18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9" h="351">
                    <a:moveTo>
                      <a:pt x="235" y="181"/>
                    </a:moveTo>
                    <a:cubicBezTo>
                      <a:pt x="235" y="181"/>
                      <a:pt x="239" y="248"/>
                      <a:pt x="200" y="299"/>
                    </a:cubicBezTo>
                    <a:cubicBezTo>
                      <a:pt x="186" y="318"/>
                      <a:pt x="162" y="351"/>
                      <a:pt x="116" y="349"/>
                    </a:cubicBezTo>
                    <a:cubicBezTo>
                      <a:pt x="87" y="349"/>
                      <a:pt x="65" y="325"/>
                      <a:pt x="50" y="300"/>
                    </a:cubicBezTo>
                    <a:cubicBezTo>
                      <a:pt x="0" y="221"/>
                      <a:pt x="4" y="66"/>
                      <a:pt x="4" y="66"/>
                    </a:cubicBezTo>
                    <a:cubicBezTo>
                      <a:pt x="4" y="66"/>
                      <a:pt x="166" y="0"/>
                      <a:pt x="221" y="91"/>
                    </a:cubicBezTo>
                    <a:cubicBezTo>
                      <a:pt x="233" y="111"/>
                      <a:pt x="235" y="147"/>
                      <a:pt x="235" y="181"/>
                    </a:cubicBezTo>
                    <a:close/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9" name="Freeform 155"/>
              <p:cNvSpPr/>
              <p:nvPr/>
            </p:nvSpPr>
            <p:spPr bwMode="auto">
              <a:xfrm flipH="1">
                <a:off x="5670551" y="805997"/>
                <a:ext cx="42863" cy="22225"/>
              </a:xfrm>
              <a:custGeom>
                <a:avLst/>
                <a:gdLst>
                  <a:gd name="T0" fmla="*/ 56 w 56"/>
                  <a:gd name="T1" fmla="*/ 0 h 28"/>
                  <a:gd name="T2" fmla="*/ 28 w 56"/>
                  <a:gd name="T3" fmla="*/ 28 h 28"/>
                  <a:gd name="T4" fmla="*/ 0 w 56"/>
                  <a:gd name="T5" fmla="*/ 0 h 28"/>
                  <a:gd name="T6" fmla="*/ 56 w 56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28">
                    <a:moveTo>
                      <a:pt x="56" y="0"/>
                    </a:moveTo>
                    <a:cubicBezTo>
                      <a:pt x="56" y="16"/>
                      <a:pt x="44" y="28"/>
                      <a:pt x="28" y="28"/>
                    </a:cubicBezTo>
                    <a:cubicBezTo>
                      <a:pt x="13" y="28"/>
                      <a:pt x="0" y="16"/>
                      <a:pt x="0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B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" name="Oval 156"/>
              <p:cNvSpPr>
                <a:spLocks noChangeArrowheads="1"/>
              </p:cNvSpPr>
              <p:nvPr/>
            </p:nvSpPr>
            <p:spPr bwMode="auto">
              <a:xfrm flipH="1">
                <a:off x="5653088" y="736147"/>
                <a:ext cx="11113" cy="20638"/>
              </a:xfrm>
              <a:prstGeom prst="ellipse">
                <a:avLst/>
              </a:prstGeom>
              <a:solidFill>
                <a:srgbClr val="4B2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" name="Oval 157"/>
              <p:cNvSpPr>
                <a:spLocks noChangeArrowheads="1"/>
              </p:cNvSpPr>
              <p:nvPr/>
            </p:nvSpPr>
            <p:spPr bwMode="auto">
              <a:xfrm flipH="1">
                <a:off x="5726113" y="736147"/>
                <a:ext cx="11113" cy="20638"/>
              </a:xfrm>
              <a:prstGeom prst="ellipse">
                <a:avLst/>
              </a:prstGeom>
              <a:solidFill>
                <a:srgbClr val="4B2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" name="Freeform 158"/>
              <p:cNvSpPr/>
              <p:nvPr/>
            </p:nvSpPr>
            <p:spPr bwMode="auto">
              <a:xfrm flipH="1">
                <a:off x="5684839" y="739322"/>
                <a:ext cx="19050" cy="49213"/>
              </a:xfrm>
              <a:custGeom>
                <a:avLst/>
                <a:gdLst>
                  <a:gd name="T0" fmla="*/ 13 w 26"/>
                  <a:gd name="T1" fmla="*/ 0 h 65"/>
                  <a:gd name="T2" fmla="*/ 1 w 26"/>
                  <a:gd name="T3" fmla="*/ 49 h 65"/>
                  <a:gd name="T4" fmla="*/ 16 w 26"/>
                  <a:gd name="T5" fmla="*/ 65 h 65"/>
                  <a:gd name="T6" fmla="*/ 16 w 26"/>
                  <a:gd name="T7" fmla="*/ 65 h 65"/>
                  <a:gd name="T8" fmla="*/ 25 w 26"/>
                  <a:gd name="T9" fmla="*/ 53 h 65"/>
                  <a:gd name="T10" fmla="*/ 13 w 26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65">
                    <a:moveTo>
                      <a:pt x="13" y="0"/>
                    </a:moveTo>
                    <a:lnTo>
                      <a:pt x="1" y="49"/>
                    </a:lnTo>
                    <a:cubicBezTo>
                      <a:pt x="0" y="55"/>
                      <a:pt x="2" y="65"/>
                      <a:pt x="16" y="65"/>
                    </a:cubicBezTo>
                    <a:lnTo>
                      <a:pt x="16" y="65"/>
                    </a:lnTo>
                    <a:cubicBezTo>
                      <a:pt x="22" y="65"/>
                      <a:pt x="26" y="59"/>
                      <a:pt x="25" y="5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15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3" name="Freeform 159"/>
              <p:cNvSpPr/>
              <p:nvPr/>
            </p:nvSpPr>
            <p:spPr bwMode="auto">
              <a:xfrm flipH="1">
                <a:off x="5632451" y="713922"/>
                <a:ext cx="38100" cy="11113"/>
              </a:xfrm>
              <a:custGeom>
                <a:avLst/>
                <a:gdLst>
                  <a:gd name="T0" fmla="*/ 0 w 51"/>
                  <a:gd name="T1" fmla="*/ 6 h 14"/>
                  <a:gd name="T2" fmla="*/ 27 w 51"/>
                  <a:gd name="T3" fmla="*/ 1 h 14"/>
                  <a:gd name="T4" fmla="*/ 51 w 51"/>
                  <a:gd name="T5" fmla="*/ 12 h 14"/>
                  <a:gd name="T6" fmla="*/ 25 w 51"/>
                  <a:gd name="T7" fmla="*/ 13 h 14"/>
                  <a:gd name="T8" fmla="*/ 0 w 51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4">
                    <a:moveTo>
                      <a:pt x="0" y="6"/>
                    </a:moveTo>
                    <a:cubicBezTo>
                      <a:pt x="9" y="1"/>
                      <a:pt x="18" y="0"/>
                      <a:pt x="27" y="1"/>
                    </a:cubicBezTo>
                    <a:cubicBezTo>
                      <a:pt x="35" y="2"/>
                      <a:pt x="45" y="4"/>
                      <a:pt x="51" y="12"/>
                    </a:cubicBezTo>
                    <a:cubicBezTo>
                      <a:pt x="41" y="14"/>
                      <a:pt x="34" y="14"/>
                      <a:pt x="25" y="13"/>
                    </a:cubicBezTo>
                    <a:cubicBezTo>
                      <a:pt x="17" y="12"/>
                      <a:pt x="9" y="11"/>
                      <a:pt x="0" y="6"/>
                    </a:cubicBezTo>
                    <a:close/>
                  </a:path>
                </a:pathLst>
              </a:custGeom>
              <a:solidFill>
                <a:srgbClr val="C96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" name="Freeform 160"/>
              <p:cNvSpPr/>
              <p:nvPr/>
            </p:nvSpPr>
            <p:spPr bwMode="auto">
              <a:xfrm flipH="1">
                <a:off x="5715001" y="715509"/>
                <a:ext cx="30163" cy="9525"/>
              </a:xfrm>
              <a:custGeom>
                <a:avLst/>
                <a:gdLst>
                  <a:gd name="T0" fmla="*/ 41 w 41"/>
                  <a:gd name="T1" fmla="*/ 8 h 14"/>
                  <a:gd name="T2" fmla="*/ 21 w 41"/>
                  <a:gd name="T3" fmla="*/ 14 h 14"/>
                  <a:gd name="T4" fmla="*/ 0 w 41"/>
                  <a:gd name="T5" fmla="*/ 12 h 14"/>
                  <a:gd name="T6" fmla="*/ 20 w 41"/>
                  <a:gd name="T7" fmla="*/ 1 h 14"/>
                  <a:gd name="T8" fmla="*/ 41 w 41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4">
                    <a:moveTo>
                      <a:pt x="41" y="8"/>
                    </a:moveTo>
                    <a:cubicBezTo>
                      <a:pt x="34" y="12"/>
                      <a:pt x="27" y="13"/>
                      <a:pt x="21" y="14"/>
                    </a:cubicBezTo>
                    <a:cubicBezTo>
                      <a:pt x="14" y="14"/>
                      <a:pt x="8" y="14"/>
                      <a:pt x="0" y="12"/>
                    </a:cubicBezTo>
                    <a:cubicBezTo>
                      <a:pt x="4" y="4"/>
                      <a:pt x="12" y="1"/>
                      <a:pt x="20" y="1"/>
                    </a:cubicBezTo>
                    <a:cubicBezTo>
                      <a:pt x="27" y="0"/>
                      <a:pt x="35" y="2"/>
                      <a:pt x="41" y="8"/>
                    </a:cubicBezTo>
                    <a:close/>
                  </a:path>
                </a:pathLst>
              </a:custGeom>
              <a:solidFill>
                <a:srgbClr val="C96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5" name="Freeform 161"/>
              <p:cNvSpPr/>
              <p:nvPr/>
            </p:nvSpPr>
            <p:spPr bwMode="auto">
              <a:xfrm flipH="1">
                <a:off x="5516564" y="475797"/>
                <a:ext cx="339725" cy="233363"/>
              </a:xfrm>
              <a:custGeom>
                <a:avLst/>
                <a:gdLst>
                  <a:gd name="T0" fmla="*/ 328 w 445"/>
                  <a:gd name="T1" fmla="*/ 220 h 307"/>
                  <a:gd name="T2" fmla="*/ 133 w 445"/>
                  <a:gd name="T3" fmla="*/ 303 h 307"/>
                  <a:gd name="T4" fmla="*/ 7 w 445"/>
                  <a:gd name="T5" fmla="*/ 174 h 307"/>
                  <a:gd name="T6" fmla="*/ 202 w 445"/>
                  <a:gd name="T7" fmla="*/ 106 h 307"/>
                  <a:gd name="T8" fmla="*/ 328 w 445"/>
                  <a:gd name="T9" fmla="*/ 22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307">
                    <a:moveTo>
                      <a:pt x="328" y="220"/>
                    </a:moveTo>
                    <a:cubicBezTo>
                      <a:pt x="328" y="220"/>
                      <a:pt x="234" y="307"/>
                      <a:pt x="133" y="303"/>
                    </a:cubicBezTo>
                    <a:cubicBezTo>
                      <a:pt x="32" y="299"/>
                      <a:pt x="0" y="215"/>
                      <a:pt x="7" y="174"/>
                    </a:cubicBezTo>
                    <a:cubicBezTo>
                      <a:pt x="13" y="133"/>
                      <a:pt x="31" y="0"/>
                      <a:pt x="202" y="106"/>
                    </a:cubicBezTo>
                    <a:cubicBezTo>
                      <a:pt x="202" y="106"/>
                      <a:pt x="445" y="83"/>
                      <a:pt x="328" y="220"/>
                    </a:cubicBezTo>
                    <a:close/>
                  </a:path>
                </a:pathLst>
              </a:custGeom>
              <a:solidFill>
                <a:srgbClr val="4D43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Freeform 162"/>
              <p:cNvSpPr/>
              <p:nvPr/>
            </p:nvSpPr>
            <p:spPr bwMode="auto">
              <a:xfrm flipH="1">
                <a:off x="5567363" y="709159"/>
                <a:ext cx="46038" cy="79375"/>
              </a:xfrm>
              <a:custGeom>
                <a:avLst/>
                <a:gdLst>
                  <a:gd name="T0" fmla="*/ 7 w 61"/>
                  <a:gd name="T1" fmla="*/ 46 h 105"/>
                  <a:gd name="T2" fmla="*/ 18 w 61"/>
                  <a:gd name="T3" fmla="*/ 101 h 105"/>
                  <a:gd name="T4" fmla="*/ 54 w 61"/>
                  <a:gd name="T5" fmla="*/ 58 h 105"/>
                  <a:gd name="T6" fmla="*/ 43 w 61"/>
                  <a:gd name="T7" fmla="*/ 3 h 105"/>
                  <a:gd name="T8" fmla="*/ 7 w 61"/>
                  <a:gd name="T9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5">
                    <a:moveTo>
                      <a:pt x="7" y="46"/>
                    </a:moveTo>
                    <a:cubicBezTo>
                      <a:pt x="0" y="73"/>
                      <a:pt x="5" y="98"/>
                      <a:pt x="18" y="101"/>
                    </a:cubicBezTo>
                    <a:cubicBezTo>
                      <a:pt x="31" y="105"/>
                      <a:pt x="47" y="85"/>
                      <a:pt x="54" y="58"/>
                    </a:cubicBezTo>
                    <a:cubicBezTo>
                      <a:pt x="61" y="31"/>
                      <a:pt x="56" y="7"/>
                      <a:pt x="43" y="3"/>
                    </a:cubicBezTo>
                    <a:cubicBezTo>
                      <a:pt x="30" y="0"/>
                      <a:pt x="14" y="19"/>
                      <a:pt x="7" y="46"/>
                    </a:cubicBezTo>
                    <a:close/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7" name="Freeform 163"/>
              <p:cNvSpPr/>
              <p:nvPr/>
            </p:nvSpPr>
            <p:spPr bwMode="auto">
              <a:xfrm flipH="1">
                <a:off x="6154738" y="2085522"/>
                <a:ext cx="115888" cy="93663"/>
              </a:xfrm>
              <a:custGeom>
                <a:avLst/>
                <a:gdLst>
                  <a:gd name="T0" fmla="*/ 152 w 152"/>
                  <a:gd name="T1" fmla="*/ 9 h 122"/>
                  <a:gd name="T2" fmla="*/ 133 w 152"/>
                  <a:gd name="T3" fmla="*/ 57 h 122"/>
                  <a:gd name="T4" fmla="*/ 113 w 152"/>
                  <a:gd name="T5" fmla="*/ 78 h 122"/>
                  <a:gd name="T6" fmla="*/ 12 w 152"/>
                  <a:gd name="T7" fmla="*/ 96 h 122"/>
                  <a:gd name="T8" fmla="*/ 84 w 152"/>
                  <a:gd name="T9" fmla="*/ 36 h 122"/>
                  <a:gd name="T10" fmla="*/ 112 w 152"/>
                  <a:gd name="T11" fmla="*/ 0 h 122"/>
                  <a:gd name="T12" fmla="*/ 152 w 152"/>
                  <a:gd name="T13" fmla="*/ 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22">
                    <a:moveTo>
                      <a:pt x="152" y="9"/>
                    </a:moveTo>
                    <a:lnTo>
                      <a:pt x="133" y="57"/>
                    </a:lnTo>
                    <a:cubicBezTo>
                      <a:pt x="129" y="66"/>
                      <a:pt x="122" y="73"/>
                      <a:pt x="113" y="78"/>
                    </a:cubicBezTo>
                    <a:cubicBezTo>
                      <a:pt x="85" y="93"/>
                      <a:pt x="24" y="122"/>
                      <a:pt x="12" y="96"/>
                    </a:cubicBezTo>
                    <a:cubicBezTo>
                      <a:pt x="0" y="67"/>
                      <a:pt x="84" y="36"/>
                      <a:pt x="84" y="36"/>
                    </a:cubicBezTo>
                    <a:lnTo>
                      <a:pt x="112" y="0"/>
                    </a:lnTo>
                    <a:lnTo>
                      <a:pt x="152" y="9"/>
                    </a:lnTo>
                  </a:path>
                </a:pathLst>
              </a:custGeom>
              <a:solidFill>
                <a:srgbClr val="482F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" name="Freeform 164"/>
              <p:cNvSpPr/>
              <p:nvPr/>
            </p:nvSpPr>
            <p:spPr bwMode="auto">
              <a:xfrm flipH="1">
                <a:off x="5340351" y="1401309"/>
                <a:ext cx="866775" cy="735013"/>
              </a:xfrm>
              <a:custGeom>
                <a:avLst/>
                <a:gdLst>
                  <a:gd name="T0" fmla="*/ 1101 w 1136"/>
                  <a:gd name="T1" fmla="*/ 302 h 964"/>
                  <a:gd name="T2" fmla="*/ 952 w 1136"/>
                  <a:gd name="T3" fmla="*/ 67 h 964"/>
                  <a:gd name="T4" fmla="*/ 368 w 1136"/>
                  <a:gd name="T5" fmla="*/ 62 h 964"/>
                  <a:gd name="T6" fmla="*/ 0 w 1136"/>
                  <a:gd name="T7" fmla="*/ 934 h 964"/>
                  <a:gd name="T8" fmla="*/ 62 w 1136"/>
                  <a:gd name="T9" fmla="*/ 923 h 964"/>
                  <a:gd name="T10" fmla="*/ 450 w 1136"/>
                  <a:gd name="T11" fmla="*/ 314 h 964"/>
                  <a:gd name="T12" fmla="*/ 1036 w 1136"/>
                  <a:gd name="T13" fmla="*/ 393 h 964"/>
                  <a:gd name="T14" fmla="*/ 1101 w 1136"/>
                  <a:gd name="T15" fmla="*/ 302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6" h="964">
                    <a:moveTo>
                      <a:pt x="1101" y="302"/>
                    </a:moveTo>
                    <a:cubicBezTo>
                      <a:pt x="1136" y="196"/>
                      <a:pt x="1062" y="86"/>
                      <a:pt x="952" y="67"/>
                    </a:cubicBezTo>
                    <a:cubicBezTo>
                      <a:pt x="779" y="38"/>
                      <a:pt x="481" y="0"/>
                      <a:pt x="368" y="62"/>
                    </a:cubicBezTo>
                    <a:cubicBezTo>
                      <a:pt x="300" y="99"/>
                      <a:pt x="0" y="934"/>
                      <a:pt x="0" y="934"/>
                    </a:cubicBezTo>
                    <a:cubicBezTo>
                      <a:pt x="2" y="964"/>
                      <a:pt x="62" y="923"/>
                      <a:pt x="62" y="923"/>
                    </a:cubicBezTo>
                    <a:lnTo>
                      <a:pt x="450" y="314"/>
                    </a:lnTo>
                    <a:cubicBezTo>
                      <a:pt x="450" y="314"/>
                      <a:pt x="917" y="483"/>
                      <a:pt x="1036" y="393"/>
                    </a:cubicBezTo>
                    <a:cubicBezTo>
                      <a:pt x="1070" y="367"/>
                      <a:pt x="1091" y="335"/>
                      <a:pt x="1101" y="302"/>
                    </a:cubicBezTo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" name="Freeform 165"/>
              <p:cNvSpPr/>
              <p:nvPr/>
            </p:nvSpPr>
            <p:spPr bwMode="auto">
              <a:xfrm flipH="1">
                <a:off x="5313364" y="1360034"/>
                <a:ext cx="542925" cy="404813"/>
              </a:xfrm>
              <a:custGeom>
                <a:avLst/>
                <a:gdLst>
                  <a:gd name="T0" fmla="*/ 0 w 714"/>
                  <a:gd name="T1" fmla="*/ 90 h 531"/>
                  <a:gd name="T2" fmla="*/ 495 w 714"/>
                  <a:gd name="T3" fmla="*/ 16 h 531"/>
                  <a:gd name="T4" fmla="*/ 589 w 714"/>
                  <a:gd name="T5" fmla="*/ 438 h 531"/>
                  <a:gd name="T6" fmla="*/ 577 w 714"/>
                  <a:gd name="T7" fmla="*/ 448 h 531"/>
                  <a:gd name="T8" fmla="*/ 58 w 714"/>
                  <a:gd name="T9" fmla="*/ 408 h 531"/>
                  <a:gd name="T10" fmla="*/ 0 w 714"/>
                  <a:gd name="T11" fmla="*/ 9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4" h="531">
                    <a:moveTo>
                      <a:pt x="0" y="90"/>
                    </a:moveTo>
                    <a:cubicBezTo>
                      <a:pt x="131" y="68"/>
                      <a:pt x="350" y="0"/>
                      <a:pt x="495" y="16"/>
                    </a:cubicBezTo>
                    <a:cubicBezTo>
                      <a:pt x="660" y="35"/>
                      <a:pt x="714" y="327"/>
                      <a:pt x="589" y="438"/>
                    </a:cubicBezTo>
                    <a:cubicBezTo>
                      <a:pt x="585" y="441"/>
                      <a:pt x="581" y="444"/>
                      <a:pt x="577" y="448"/>
                    </a:cubicBezTo>
                    <a:cubicBezTo>
                      <a:pt x="468" y="531"/>
                      <a:pt x="120" y="430"/>
                      <a:pt x="58" y="408"/>
                    </a:cubicBez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3D9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0" name="Freeform 166"/>
              <p:cNvSpPr/>
              <p:nvPr/>
            </p:nvSpPr>
            <p:spPr bwMode="auto">
              <a:xfrm flipH="1">
                <a:off x="5451476" y="920297"/>
                <a:ext cx="692150" cy="469900"/>
              </a:xfrm>
              <a:custGeom>
                <a:avLst/>
                <a:gdLst>
                  <a:gd name="T0" fmla="*/ 827 w 909"/>
                  <a:gd name="T1" fmla="*/ 20 h 618"/>
                  <a:gd name="T2" fmla="*/ 909 w 909"/>
                  <a:gd name="T3" fmla="*/ 134 h 618"/>
                  <a:gd name="T4" fmla="*/ 511 w 909"/>
                  <a:gd name="T5" fmla="*/ 566 h 618"/>
                  <a:gd name="T6" fmla="*/ 18 w 909"/>
                  <a:gd name="T7" fmla="*/ 533 h 618"/>
                  <a:gd name="T8" fmla="*/ 25 w 909"/>
                  <a:gd name="T9" fmla="*/ 437 h 618"/>
                  <a:gd name="T10" fmla="*/ 437 w 909"/>
                  <a:gd name="T11" fmla="*/ 395 h 618"/>
                  <a:gd name="T12" fmla="*/ 639 w 909"/>
                  <a:gd name="T13" fmla="*/ 148 h 618"/>
                  <a:gd name="T14" fmla="*/ 827 w 909"/>
                  <a:gd name="T15" fmla="*/ 2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9" h="618">
                    <a:moveTo>
                      <a:pt x="827" y="20"/>
                    </a:moveTo>
                    <a:cubicBezTo>
                      <a:pt x="865" y="30"/>
                      <a:pt x="909" y="65"/>
                      <a:pt x="909" y="134"/>
                    </a:cubicBezTo>
                    <a:cubicBezTo>
                      <a:pt x="908" y="191"/>
                      <a:pt x="679" y="506"/>
                      <a:pt x="511" y="566"/>
                    </a:cubicBezTo>
                    <a:cubicBezTo>
                      <a:pt x="364" y="618"/>
                      <a:pt x="38" y="557"/>
                      <a:pt x="18" y="533"/>
                    </a:cubicBezTo>
                    <a:cubicBezTo>
                      <a:pt x="0" y="512"/>
                      <a:pt x="25" y="437"/>
                      <a:pt x="25" y="437"/>
                    </a:cubicBezTo>
                    <a:cubicBezTo>
                      <a:pt x="93" y="449"/>
                      <a:pt x="437" y="395"/>
                      <a:pt x="437" y="395"/>
                    </a:cubicBezTo>
                    <a:cubicBezTo>
                      <a:pt x="437" y="395"/>
                      <a:pt x="565" y="250"/>
                      <a:pt x="639" y="148"/>
                    </a:cubicBezTo>
                    <a:cubicBezTo>
                      <a:pt x="725" y="28"/>
                      <a:pt x="750" y="0"/>
                      <a:pt x="827" y="20"/>
                    </a:cubicBezTo>
                    <a:close/>
                  </a:path>
                </a:pathLst>
              </a:custGeom>
              <a:solidFill>
                <a:srgbClr val="5EB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1" name="Freeform 167"/>
              <p:cNvSpPr/>
              <p:nvPr/>
            </p:nvSpPr>
            <p:spPr bwMode="auto">
              <a:xfrm flipH="1">
                <a:off x="5072064" y="959984"/>
                <a:ext cx="831850" cy="833438"/>
              </a:xfrm>
              <a:custGeom>
                <a:avLst/>
                <a:gdLst>
                  <a:gd name="T0" fmla="*/ 713 w 1091"/>
                  <a:gd name="T1" fmla="*/ 1093 h 1093"/>
                  <a:gd name="T2" fmla="*/ 63 w 1091"/>
                  <a:gd name="T3" fmla="*/ 1093 h 1093"/>
                  <a:gd name="T4" fmla="*/ 0 w 1091"/>
                  <a:gd name="T5" fmla="*/ 1030 h 1093"/>
                  <a:gd name="T6" fmla="*/ 63 w 1091"/>
                  <a:gd name="T7" fmla="*/ 966 h 1093"/>
                  <a:gd name="T8" fmla="*/ 713 w 1091"/>
                  <a:gd name="T9" fmla="*/ 966 h 1093"/>
                  <a:gd name="T10" fmla="*/ 755 w 1091"/>
                  <a:gd name="T11" fmla="*/ 933 h 1093"/>
                  <a:gd name="T12" fmla="*/ 960 w 1091"/>
                  <a:gd name="T13" fmla="*/ 55 h 1093"/>
                  <a:gd name="T14" fmla="*/ 1036 w 1091"/>
                  <a:gd name="T15" fmla="*/ 8 h 1093"/>
                  <a:gd name="T16" fmla="*/ 1083 w 1091"/>
                  <a:gd name="T17" fmla="*/ 84 h 1093"/>
                  <a:gd name="T18" fmla="*/ 878 w 1091"/>
                  <a:gd name="T19" fmla="*/ 962 h 1093"/>
                  <a:gd name="T20" fmla="*/ 713 w 1091"/>
                  <a:gd name="T21" fmla="*/ 109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1" h="1093">
                    <a:moveTo>
                      <a:pt x="713" y="1093"/>
                    </a:moveTo>
                    <a:lnTo>
                      <a:pt x="63" y="1093"/>
                    </a:lnTo>
                    <a:cubicBezTo>
                      <a:pt x="28" y="1093"/>
                      <a:pt x="0" y="1064"/>
                      <a:pt x="0" y="1030"/>
                    </a:cubicBezTo>
                    <a:cubicBezTo>
                      <a:pt x="0" y="995"/>
                      <a:pt x="28" y="966"/>
                      <a:pt x="63" y="966"/>
                    </a:cubicBezTo>
                    <a:lnTo>
                      <a:pt x="713" y="966"/>
                    </a:lnTo>
                    <a:cubicBezTo>
                      <a:pt x="734" y="966"/>
                      <a:pt x="751" y="953"/>
                      <a:pt x="755" y="933"/>
                    </a:cubicBezTo>
                    <a:lnTo>
                      <a:pt x="960" y="55"/>
                    </a:lnTo>
                    <a:cubicBezTo>
                      <a:pt x="968" y="21"/>
                      <a:pt x="1002" y="0"/>
                      <a:pt x="1036" y="8"/>
                    </a:cubicBezTo>
                    <a:cubicBezTo>
                      <a:pt x="1069" y="16"/>
                      <a:pt x="1091" y="50"/>
                      <a:pt x="1083" y="84"/>
                    </a:cubicBezTo>
                    <a:lnTo>
                      <a:pt x="878" y="962"/>
                    </a:lnTo>
                    <a:cubicBezTo>
                      <a:pt x="861" y="1039"/>
                      <a:pt x="793" y="1093"/>
                      <a:pt x="713" y="1093"/>
                    </a:cubicBezTo>
                  </a:path>
                </a:pathLst>
              </a:custGeom>
              <a:solidFill>
                <a:srgbClr val="6150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" name="Freeform 169"/>
              <p:cNvSpPr/>
              <p:nvPr/>
            </p:nvSpPr>
            <p:spPr bwMode="auto">
              <a:xfrm flipH="1">
                <a:off x="5253038" y="1423534"/>
                <a:ext cx="427038" cy="319088"/>
              </a:xfrm>
              <a:custGeom>
                <a:avLst/>
                <a:gdLst>
                  <a:gd name="T0" fmla="*/ 0 w 561"/>
                  <a:gd name="T1" fmla="*/ 418 h 418"/>
                  <a:gd name="T2" fmla="*/ 37 w 561"/>
                  <a:gd name="T3" fmla="*/ 125 h 418"/>
                  <a:gd name="T4" fmla="*/ 179 w 561"/>
                  <a:gd name="T5" fmla="*/ 0 h 418"/>
                  <a:gd name="T6" fmla="*/ 561 w 561"/>
                  <a:gd name="T7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418">
                    <a:moveTo>
                      <a:pt x="0" y="418"/>
                    </a:moveTo>
                    <a:lnTo>
                      <a:pt x="37" y="125"/>
                    </a:lnTo>
                    <a:cubicBezTo>
                      <a:pt x="46" y="54"/>
                      <a:pt x="107" y="0"/>
                      <a:pt x="179" y="0"/>
                    </a:cubicBezTo>
                    <a:lnTo>
                      <a:pt x="561" y="0"/>
                    </a:lnTo>
                  </a:path>
                </a:pathLst>
              </a:custGeom>
              <a:noFill/>
              <a:ln w="42863" cap="rnd">
                <a:solidFill>
                  <a:srgbClr val="482F46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" name="Freeform 180"/>
              <p:cNvSpPr/>
              <p:nvPr/>
            </p:nvSpPr>
            <p:spPr bwMode="auto">
              <a:xfrm flipH="1">
                <a:off x="5010151" y="456747"/>
                <a:ext cx="596900" cy="687388"/>
              </a:xfrm>
              <a:custGeom>
                <a:avLst/>
                <a:gdLst>
                  <a:gd name="T0" fmla="*/ 738 w 785"/>
                  <a:gd name="T1" fmla="*/ 623 h 901"/>
                  <a:gd name="T2" fmla="*/ 712 w 785"/>
                  <a:gd name="T3" fmla="*/ 531 h 901"/>
                  <a:gd name="T4" fmla="*/ 684 w 785"/>
                  <a:gd name="T5" fmla="*/ 392 h 901"/>
                  <a:gd name="T6" fmla="*/ 542 w 785"/>
                  <a:gd name="T7" fmla="*/ 267 h 901"/>
                  <a:gd name="T8" fmla="*/ 406 w 785"/>
                  <a:gd name="T9" fmla="*/ 132 h 901"/>
                  <a:gd name="T10" fmla="*/ 351 w 785"/>
                  <a:gd name="T11" fmla="*/ 70 h 901"/>
                  <a:gd name="T12" fmla="*/ 130 w 785"/>
                  <a:gd name="T13" fmla="*/ 73 h 901"/>
                  <a:gd name="T14" fmla="*/ 54 w 785"/>
                  <a:gd name="T15" fmla="*/ 141 h 901"/>
                  <a:gd name="T16" fmla="*/ 0 w 785"/>
                  <a:gd name="T17" fmla="*/ 185 h 901"/>
                  <a:gd name="T18" fmla="*/ 57 w 785"/>
                  <a:gd name="T19" fmla="*/ 231 h 901"/>
                  <a:gd name="T20" fmla="*/ 57 w 785"/>
                  <a:gd name="T21" fmla="*/ 231 h 901"/>
                  <a:gd name="T22" fmla="*/ 143 w 785"/>
                  <a:gd name="T23" fmla="*/ 284 h 901"/>
                  <a:gd name="T24" fmla="*/ 662 w 785"/>
                  <a:gd name="T25" fmla="*/ 819 h 901"/>
                  <a:gd name="T26" fmla="*/ 738 w 785"/>
                  <a:gd name="T27" fmla="*/ 623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5" h="901">
                    <a:moveTo>
                      <a:pt x="738" y="623"/>
                    </a:moveTo>
                    <a:cubicBezTo>
                      <a:pt x="720" y="596"/>
                      <a:pt x="710" y="564"/>
                      <a:pt x="712" y="531"/>
                    </a:cubicBezTo>
                    <a:cubicBezTo>
                      <a:pt x="714" y="497"/>
                      <a:pt x="709" y="448"/>
                      <a:pt x="684" y="392"/>
                    </a:cubicBezTo>
                    <a:cubicBezTo>
                      <a:pt x="654" y="324"/>
                      <a:pt x="596" y="287"/>
                      <a:pt x="542" y="267"/>
                    </a:cubicBezTo>
                    <a:cubicBezTo>
                      <a:pt x="480" y="244"/>
                      <a:pt x="433" y="193"/>
                      <a:pt x="406" y="132"/>
                    </a:cubicBezTo>
                    <a:cubicBezTo>
                      <a:pt x="396" y="109"/>
                      <a:pt x="379" y="86"/>
                      <a:pt x="351" y="70"/>
                    </a:cubicBezTo>
                    <a:cubicBezTo>
                      <a:pt x="226" y="0"/>
                      <a:pt x="157" y="45"/>
                      <a:pt x="130" y="73"/>
                    </a:cubicBezTo>
                    <a:cubicBezTo>
                      <a:pt x="106" y="97"/>
                      <a:pt x="80" y="119"/>
                      <a:pt x="54" y="141"/>
                    </a:cubicBezTo>
                    <a:lnTo>
                      <a:pt x="0" y="185"/>
                    </a:lnTo>
                    <a:lnTo>
                      <a:pt x="57" y="231"/>
                    </a:lnTo>
                    <a:lnTo>
                      <a:pt x="57" y="231"/>
                    </a:lnTo>
                    <a:cubicBezTo>
                      <a:pt x="96" y="219"/>
                      <a:pt x="136" y="244"/>
                      <a:pt x="143" y="284"/>
                    </a:cubicBezTo>
                    <a:cubicBezTo>
                      <a:pt x="204" y="662"/>
                      <a:pt x="318" y="901"/>
                      <a:pt x="662" y="819"/>
                    </a:cubicBezTo>
                    <a:cubicBezTo>
                      <a:pt x="753" y="797"/>
                      <a:pt x="785" y="692"/>
                      <a:pt x="738" y="623"/>
                    </a:cubicBezTo>
                  </a:path>
                </a:pathLst>
              </a:custGeom>
              <a:solidFill>
                <a:srgbClr val="4D43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" name="Freeform 181"/>
              <p:cNvSpPr/>
              <p:nvPr/>
            </p:nvSpPr>
            <p:spPr bwMode="auto">
              <a:xfrm flipH="1">
                <a:off x="5702301" y="755197"/>
                <a:ext cx="39688" cy="11113"/>
              </a:xfrm>
              <a:custGeom>
                <a:avLst/>
                <a:gdLst>
                  <a:gd name="T0" fmla="*/ 0 w 52"/>
                  <a:gd name="T1" fmla="*/ 14 h 14"/>
                  <a:gd name="T2" fmla="*/ 52 w 52"/>
                  <a:gd name="T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" h="14">
                    <a:moveTo>
                      <a:pt x="0" y="14"/>
                    </a:moveTo>
                    <a:cubicBezTo>
                      <a:pt x="14" y="0"/>
                      <a:pt x="38" y="0"/>
                      <a:pt x="52" y="14"/>
                    </a:cubicBezTo>
                  </a:path>
                </a:pathLst>
              </a:custGeom>
              <a:noFill/>
              <a:ln w="4763" cap="flat">
                <a:solidFill>
                  <a:srgbClr val="62C89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" name="Freeform 182"/>
              <p:cNvSpPr/>
              <p:nvPr/>
            </p:nvSpPr>
            <p:spPr bwMode="auto">
              <a:xfrm flipH="1">
                <a:off x="5734051" y="731384"/>
                <a:ext cx="66675" cy="66675"/>
              </a:xfrm>
              <a:custGeom>
                <a:avLst/>
                <a:gdLst>
                  <a:gd name="T0" fmla="*/ 88 w 88"/>
                  <a:gd name="T1" fmla="*/ 44 h 88"/>
                  <a:gd name="T2" fmla="*/ 44 w 88"/>
                  <a:gd name="T3" fmla="*/ 88 h 88"/>
                  <a:gd name="T4" fmla="*/ 0 w 88"/>
                  <a:gd name="T5" fmla="*/ 44 h 88"/>
                  <a:gd name="T6" fmla="*/ 44 w 88"/>
                  <a:gd name="T7" fmla="*/ 0 h 88"/>
                  <a:gd name="T8" fmla="*/ 88 w 88"/>
                  <a:gd name="T9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88" y="68"/>
                      <a:pt x="69" y="88"/>
                      <a:pt x="44" y="88"/>
                    </a:cubicBezTo>
                    <a:cubicBezTo>
                      <a:pt x="20" y="88"/>
                      <a:pt x="0" y="69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8" y="0"/>
                      <a:pt x="88" y="20"/>
                      <a:pt x="88" y="44"/>
                    </a:cubicBezTo>
                    <a:close/>
                  </a:path>
                </a:pathLst>
              </a:custGeom>
              <a:noFill/>
              <a:ln w="4763" cap="flat">
                <a:solidFill>
                  <a:srgbClr val="62C89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6" name="Freeform 183"/>
              <p:cNvSpPr/>
              <p:nvPr/>
            </p:nvSpPr>
            <p:spPr bwMode="auto">
              <a:xfrm flipH="1">
                <a:off x="5645151" y="731384"/>
                <a:ext cx="66675" cy="66675"/>
              </a:xfrm>
              <a:custGeom>
                <a:avLst/>
                <a:gdLst>
                  <a:gd name="T0" fmla="*/ 88 w 88"/>
                  <a:gd name="T1" fmla="*/ 44 h 89"/>
                  <a:gd name="T2" fmla="*/ 44 w 88"/>
                  <a:gd name="T3" fmla="*/ 89 h 89"/>
                  <a:gd name="T4" fmla="*/ 0 w 88"/>
                  <a:gd name="T5" fmla="*/ 45 h 89"/>
                  <a:gd name="T6" fmla="*/ 44 w 88"/>
                  <a:gd name="T7" fmla="*/ 0 h 89"/>
                  <a:gd name="T8" fmla="*/ 88 w 88"/>
                  <a:gd name="T9" fmla="*/ 4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9">
                    <a:moveTo>
                      <a:pt x="88" y="44"/>
                    </a:moveTo>
                    <a:cubicBezTo>
                      <a:pt x="88" y="69"/>
                      <a:pt x="69" y="89"/>
                      <a:pt x="44" y="89"/>
                    </a:cubicBezTo>
                    <a:cubicBezTo>
                      <a:pt x="20" y="89"/>
                      <a:pt x="0" y="69"/>
                      <a:pt x="0" y="45"/>
                    </a:cubicBezTo>
                    <a:cubicBezTo>
                      <a:pt x="0" y="20"/>
                      <a:pt x="20" y="1"/>
                      <a:pt x="44" y="0"/>
                    </a:cubicBezTo>
                    <a:cubicBezTo>
                      <a:pt x="68" y="0"/>
                      <a:pt x="88" y="20"/>
                      <a:pt x="88" y="44"/>
                    </a:cubicBezTo>
                    <a:close/>
                  </a:path>
                </a:pathLst>
              </a:custGeom>
              <a:noFill/>
              <a:ln w="4763" cap="flat">
                <a:solidFill>
                  <a:srgbClr val="62C89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7" name="Freeform 184"/>
              <p:cNvSpPr/>
              <p:nvPr/>
            </p:nvSpPr>
            <p:spPr bwMode="auto">
              <a:xfrm flipH="1">
                <a:off x="5565776" y="718684"/>
                <a:ext cx="79375" cy="46038"/>
              </a:xfrm>
              <a:custGeom>
                <a:avLst/>
                <a:gdLst>
                  <a:gd name="T0" fmla="*/ 0 w 103"/>
                  <a:gd name="T1" fmla="*/ 60 h 60"/>
                  <a:gd name="T2" fmla="*/ 56 w 103"/>
                  <a:gd name="T3" fmla="*/ 8 h 60"/>
                  <a:gd name="T4" fmla="*/ 75 w 103"/>
                  <a:gd name="T5" fmla="*/ 0 h 60"/>
                  <a:gd name="T6" fmla="*/ 75 w 103"/>
                  <a:gd name="T7" fmla="*/ 0 h 60"/>
                  <a:gd name="T8" fmla="*/ 100 w 103"/>
                  <a:gd name="T9" fmla="*/ 17 h 60"/>
                  <a:gd name="T10" fmla="*/ 103 w 103"/>
                  <a:gd name="T11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60">
                    <a:moveTo>
                      <a:pt x="0" y="60"/>
                    </a:moveTo>
                    <a:lnTo>
                      <a:pt x="56" y="8"/>
                    </a:lnTo>
                    <a:cubicBezTo>
                      <a:pt x="61" y="3"/>
                      <a:pt x="68" y="0"/>
                      <a:pt x="75" y="0"/>
                    </a:cubicBezTo>
                    <a:lnTo>
                      <a:pt x="75" y="0"/>
                    </a:lnTo>
                    <a:cubicBezTo>
                      <a:pt x="86" y="0"/>
                      <a:pt x="96" y="7"/>
                      <a:pt x="100" y="17"/>
                    </a:cubicBezTo>
                    <a:lnTo>
                      <a:pt x="103" y="25"/>
                    </a:lnTo>
                  </a:path>
                </a:pathLst>
              </a:custGeom>
              <a:noFill/>
              <a:ln w="4763" cap="flat">
                <a:solidFill>
                  <a:srgbClr val="62C89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Freeform 185"/>
              <p:cNvSpPr/>
              <p:nvPr/>
            </p:nvSpPr>
            <p:spPr bwMode="auto">
              <a:xfrm flipH="1">
                <a:off x="5786439" y="734559"/>
                <a:ext cx="73025" cy="128588"/>
              </a:xfrm>
              <a:custGeom>
                <a:avLst/>
                <a:gdLst>
                  <a:gd name="T0" fmla="*/ 0 w 96"/>
                  <a:gd name="T1" fmla="*/ 156 h 169"/>
                  <a:gd name="T2" fmla="*/ 17 w 96"/>
                  <a:gd name="T3" fmla="*/ 123 h 169"/>
                  <a:gd name="T4" fmla="*/ 44 w 96"/>
                  <a:gd name="T5" fmla="*/ 43 h 169"/>
                  <a:gd name="T6" fmla="*/ 69 w 96"/>
                  <a:gd name="T7" fmla="*/ 16 h 169"/>
                  <a:gd name="T8" fmla="*/ 90 w 96"/>
                  <a:gd name="T9" fmla="*/ 3 h 169"/>
                  <a:gd name="T10" fmla="*/ 91 w 96"/>
                  <a:gd name="T11" fmla="*/ 36 h 169"/>
                  <a:gd name="T12" fmla="*/ 89 w 96"/>
                  <a:gd name="T13" fmla="*/ 48 h 169"/>
                  <a:gd name="T14" fmla="*/ 85 w 96"/>
                  <a:gd name="T15" fmla="*/ 89 h 169"/>
                  <a:gd name="T16" fmla="*/ 58 w 96"/>
                  <a:gd name="T17" fmla="*/ 134 h 169"/>
                  <a:gd name="T18" fmla="*/ 40 w 96"/>
                  <a:gd name="T19" fmla="*/ 169 h 169"/>
                  <a:gd name="T20" fmla="*/ 0 w 96"/>
                  <a:gd name="T21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169">
                    <a:moveTo>
                      <a:pt x="0" y="156"/>
                    </a:moveTo>
                    <a:lnTo>
                      <a:pt x="17" y="123"/>
                    </a:lnTo>
                    <a:cubicBezTo>
                      <a:pt x="19" y="105"/>
                      <a:pt x="21" y="72"/>
                      <a:pt x="44" y="43"/>
                    </a:cubicBezTo>
                    <a:lnTo>
                      <a:pt x="69" y="16"/>
                    </a:lnTo>
                    <a:cubicBezTo>
                      <a:pt x="74" y="11"/>
                      <a:pt x="84" y="0"/>
                      <a:pt x="90" y="3"/>
                    </a:cubicBezTo>
                    <a:cubicBezTo>
                      <a:pt x="96" y="6"/>
                      <a:pt x="93" y="30"/>
                      <a:pt x="91" y="36"/>
                    </a:cubicBezTo>
                    <a:lnTo>
                      <a:pt x="89" y="48"/>
                    </a:lnTo>
                    <a:lnTo>
                      <a:pt x="85" y="89"/>
                    </a:lnTo>
                    <a:cubicBezTo>
                      <a:pt x="81" y="105"/>
                      <a:pt x="58" y="134"/>
                      <a:pt x="58" y="134"/>
                    </a:cubicBezTo>
                    <a:lnTo>
                      <a:pt x="40" y="169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68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27" name="Rounded Rectangle 226"/>
          <p:cNvSpPr/>
          <p:nvPr/>
        </p:nvSpPr>
        <p:spPr>
          <a:xfrm>
            <a:off x="5273421" y="2174617"/>
            <a:ext cx="3897083" cy="836930"/>
          </a:xfrm>
          <a:prstGeom prst="roundRect">
            <a:avLst/>
          </a:prstGeom>
          <a:solidFill>
            <a:srgbClr val="ECF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302432" y="3623343"/>
            <a:ext cx="3874746" cy="836930"/>
          </a:xfrm>
          <a:prstGeom prst="roundRect">
            <a:avLst/>
          </a:prstGeom>
          <a:solidFill>
            <a:srgbClr val="ECF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9" name="Text Box 14"/>
          <p:cNvSpPr txBox="1"/>
          <p:nvPr/>
        </p:nvSpPr>
        <p:spPr>
          <a:xfrm>
            <a:off x="6121559" y="2377182"/>
            <a:ext cx="497051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d-ID" sz="2000" dirty="0">
                <a:solidFill>
                  <a:srgbClr val="005F2E"/>
                </a:solidFill>
                <a:sym typeface="+mn-ea"/>
              </a:rPr>
              <a:t>TINDAK LANJUT</a:t>
            </a:r>
          </a:p>
        </p:txBody>
      </p:sp>
      <p:sp>
        <p:nvSpPr>
          <p:cNvPr id="230" name="Text Box 15"/>
          <p:cNvSpPr txBox="1"/>
          <p:nvPr/>
        </p:nvSpPr>
        <p:spPr>
          <a:xfrm>
            <a:off x="6135229" y="3793791"/>
            <a:ext cx="28027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d-ID" sz="2000" dirty="0">
                <a:solidFill>
                  <a:srgbClr val="005F2E"/>
                </a:solidFill>
                <a:sym typeface="+mn-ea"/>
              </a:rPr>
              <a:t>LAPORAN</a:t>
            </a:r>
            <a:endParaRPr lang="pt-BR" sz="2000" dirty="0">
              <a:solidFill>
                <a:srgbClr val="005F2E"/>
              </a:solidFill>
              <a:sym typeface="+mn-ea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4827758" y="2091102"/>
            <a:ext cx="936000" cy="9359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E55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" name="Text Box 10"/>
          <p:cNvSpPr txBox="1"/>
          <p:nvPr/>
        </p:nvSpPr>
        <p:spPr>
          <a:xfrm>
            <a:off x="5046833" y="2183177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5F2E"/>
                </a:solidFill>
              </a:rPr>
              <a:t>1</a:t>
            </a:r>
          </a:p>
        </p:txBody>
      </p:sp>
      <p:sp>
        <p:nvSpPr>
          <p:cNvPr id="233" name="Oval 232"/>
          <p:cNvSpPr/>
          <p:nvPr/>
        </p:nvSpPr>
        <p:spPr>
          <a:xfrm>
            <a:off x="4827758" y="3530529"/>
            <a:ext cx="936000" cy="9359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E55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" name="Text Box 10"/>
          <p:cNvSpPr txBox="1"/>
          <p:nvPr/>
        </p:nvSpPr>
        <p:spPr>
          <a:xfrm>
            <a:off x="5046833" y="3622604"/>
            <a:ext cx="48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solidFill>
                  <a:srgbClr val="005F2E"/>
                </a:solidFill>
              </a:rPr>
              <a:t>2</a:t>
            </a:r>
            <a:endParaRPr lang="en-US" sz="4000" b="1" dirty="0">
              <a:solidFill>
                <a:srgbClr val="005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901E48-63C9-F141-B5A5-512F6A8FDBAE}"/>
              </a:ext>
            </a:extLst>
          </p:cNvPr>
          <p:cNvSpPr/>
          <p:nvPr/>
        </p:nvSpPr>
        <p:spPr>
          <a:xfrm>
            <a:off x="88847" y="6363561"/>
            <a:ext cx="12036887" cy="464138"/>
          </a:xfrm>
          <a:prstGeom prst="roundRect">
            <a:avLst/>
          </a:prstGeom>
          <a:noFill/>
          <a:ln>
            <a:solidFill>
              <a:srgbClr val="009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458883" y="1214347"/>
          <a:ext cx="114807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07348" y="1962078"/>
            <a:ext cx="1777285" cy="540913"/>
          </a:xfrm>
          <a:prstGeom prst="rect">
            <a:avLst/>
          </a:prstGeom>
          <a:solidFill>
            <a:srgbClr val="00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/>
              <a:t>Hasil</a:t>
            </a:r>
            <a:r>
              <a:rPr lang="en-US" sz="1600" dirty="0"/>
              <a:t> PK: </a:t>
            </a:r>
            <a:r>
              <a:rPr lang="en-US" sz="1600" dirty="0" err="1"/>
              <a:t>Temuan</a:t>
            </a:r>
            <a:r>
              <a:rPr lang="en-US" sz="1600" dirty="0"/>
              <a:t> </a:t>
            </a:r>
            <a:r>
              <a:rPr lang="en-US" sz="1600" dirty="0" err="1"/>
              <a:t>Indikasi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98891" y="2563357"/>
            <a:ext cx="0" cy="373487"/>
          </a:xfrm>
          <a:prstGeom prst="straightConnector1">
            <a:avLst/>
          </a:prstGeom>
          <a:ln>
            <a:solidFill>
              <a:srgbClr val="00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09553" y="5790606"/>
            <a:ext cx="649881" cy="319708"/>
            <a:chOff x="1968197" y="4747592"/>
            <a:chExt cx="649881" cy="319708"/>
          </a:xfrm>
        </p:grpSpPr>
        <p:pic>
          <p:nvPicPr>
            <p:cNvPr id="20" name="Picture 19" descr="&lt;strong&gt;Person&lt;/strong&gt; Individually Alone · Free vector graphic on Pixabay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197" y="4747592"/>
              <a:ext cx="306831" cy="319708"/>
            </a:xfrm>
            <a:prstGeom prst="rect">
              <a:avLst/>
            </a:prstGeom>
          </p:spPr>
        </p:pic>
        <p:pic>
          <p:nvPicPr>
            <p:cNvPr id="31" name="Picture 30" descr="&lt;strong&gt;Person&lt;/strong&gt; Individually Alone · Free vector graphic on Pixabay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247" y="4747592"/>
              <a:ext cx="306831" cy="319708"/>
            </a:xfrm>
            <a:prstGeom prst="rect">
              <a:avLst/>
            </a:prstGeom>
          </p:spPr>
        </p:pic>
      </p:grpSp>
      <p:pic>
        <p:nvPicPr>
          <p:cNvPr id="33" name="Picture 32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59" y="1698049"/>
            <a:ext cx="306831" cy="319708"/>
          </a:xfrm>
          <a:prstGeom prst="rect">
            <a:avLst/>
          </a:prstGeom>
        </p:spPr>
      </p:pic>
      <p:pic>
        <p:nvPicPr>
          <p:cNvPr id="37" name="Picture 36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03" y="5612806"/>
            <a:ext cx="306831" cy="319708"/>
          </a:xfrm>
          <a:prstGeom prst="rect">
            <a:avLst/>
          </a:prstGeom>
        </p:spPr>
      </p:pic>
      <p:pic>
        <p:nvPicPr>
          <p:cNvPr id="42" name="Picture 41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83" y="1914949"/>
            <a:ext cx="306831" cy="319708"/>
          </a:xfrm>
          <a:prstGeom prst="rect">
            <a:avLst/>
          </a:prstGeom>
        </p:spPr>
      </p:pic>
      <p:pic>
        <p:nvPicPr>
          <p:cNvPr id="43" name="Picture 42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33" y="1914949"/>
            <a:ext cx="306831" cy="319708"/>
          </a:xfrm>
          <a:prstGeom prst="rect">
            <a:avLst/>
          </a:prstGeom>
        </p:spPr>
      </p:pic>
      <p:pic>
        <p:nvPicPr>
          <p:cNvPr id="44" name="Picture 43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491" y="5864651"/>
            <a:ext cx="306831" cy="319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24568" y="6414739"/>
            <a:ext cx="304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Bid.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Pendataan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98" y="6414739"/>
            <a:ext cx="295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Bid.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Data</a:t>
            </a:r>
          </a:p>
        </p:txBody>
      </p:sp>
      <p:pic>
        <p:nvPicPr>
          <p:cNvPr id="26" name="Picture 25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45" y="6428867"/>
            <a:ext cx="281822" cy="293649"/>
          </a:xfrm>
          <a:prstGeom prst="rect">
            <a:avLst/>
          </a:prstGeom>
        </p:spPr>
      </p:pic>
      <p:pic>
        <p:nvPicPr>
          <p:cNvPr id="27" name="Picture 26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75" y="6442100"/>
            <a:ext cx="269122" cy="2804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251778" y="6414739"/>
            <a:ext cx="304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Koseka</a:t>
            </a:r>
            <a:endParaRPr lang="en-US" sz="1400" dirty="0"/>
          </a:p>
        </p:txBody>
      </p:sp>
      <p:pic>
        <p:nvPicPr>
          <p:cNvPr id="46" name="Picture 45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08" y="6428867"/>
            <a:ext cx="281822" cy="293649"/>
          </a:xfrm>
          <a:prstGeom prst="rect">
            <a:avLst/>
          </a:prstGeom>
        </p:spPr>
      </p:pic>
      <p:pic>
        <p:nvPicPr>
          <p:cNvPr id="47" name="Picture 46" descr="&lt;strong&gt;Person&lt;/strong&gt; Individually Alone · Free vector graphic on Pixabay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2" y="2199133"/>
            <a:ext cx="281822" cy="29364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220459" y="5818214"/>
            <a:ext cx="989153" cy="319708"/>
            <a:chOff x="6990203" y="5092700"/>
            <a:chExt cx="989153" cy="319708"/>
          </a:xfrm>
        </p:grpSpPr>
        <p:grpSp>
          <p:nvGrpSpPr>
            <p:cNvPr id="38" name="Group 37"/>
            <p:cNvGrpSpPr/>
            <p:nvPr/>
          </p:nvGrpSpPr>
          <p:grpSpPr>
            <a:xfrm>
              <a:off x="7329475" y="5092700"/>
              <a:ext cx="649881" cy="319708"/>
              <a:chOff x="1968197" y="4747592"/>
              <a:chExt cx="649881" cy="319708"/>
            </a:xfrm>
          </p:grpSpPr>
          <p:pic>
            <p:nvPicPr>
              <p:cNvPr id="39" name="Picture 38" descr="&lt;strong&gt;Person&lt;/strong&gt; Individually Alone · Free vector graphic on Pixabay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8197" y="4747592"/>
                <a:ext cx="306831" cy="319708"/>
              </a:xfrm>
              <a:prstGeom prst="rect">
                <a:avLst/>
              </a:prstGeom>
            </p:spPr>
          </p:pic>
          <p:pic>
            <p:nvPicPr>
              <p:cNvPr id="40" name="Picture 39" descr="&lt;strong&gt;Person&lt;/strong&gt; Individually Alone · Free vector graphic on Pixabay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247" y="4747592"/>
                <a:ext cx="306831" cy="319708"/>
              </a:xfrm>
              <a:prstGeom prst="rect">
                <a:avLst/>
              </a:prstGeom>
            </p:spPr>
          </p:pic>
        </p:grpSp>
        <p:pic>
          <p:nvPicPr>
            <p:cNvPr id="48" name="Picture 47" descr="&lt;strong&gt;Person&lt;/strong&gt; Individually Alone · Free vector graphic on Pixabay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203" y="5118759"/>
              <a:ext cx="281822" cy="293649"/>
            </a:xfrm>
            <a:prstGeom prst="rect">
              <a:avLst/>
            </a:prstGeom>
          </p:spPr>
        </p:pic>
      </p:grpSp>
      <p:pic>
        <p:nvPicPr>
          <p:cNvPr id="52" name="Graphic 51" descr="Office worker">
            <a:extLst>
              <a:ext uri="{FF2B5EF4-FFF2-40B4-BE49-F238E27FC236}">
                <a16:creationId xmlns:a16="http://schemas.microsoft.com/office/drawing/2014/main" id="{CBD65961-15A5-5C46-9EEF-13584E52AA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289" y="6324120"/>
            <a:ext cx="472178" cy="472178"/>
          </a:xfrm>
          <a:prstGeom prst="rect">
            <a:avLst/>
          </a:prstGeom>
        </p:spPr>
      </p:pic>
      <p:sp>
        <p:nvSpPr>
          <p:cNvPr id="59" name="Freeform 58">
            <a:extLst>
              <a:ext uri="{FF2B5EF4-FFF2-40B4-BE49-F238E27FC236}">
                <a16:creationId xmlns:a16="http://schemas.microsoft.com/office/drawing/2014/main" id="{2E6A8B44-8CBB-6441-9E8E-26E2C0CBCE5D}"/>
              </a:ext>
            </a:extLst>
          </p:cNvPr>
          <p:cNvSpPr/>
          <p:nvPr/>
        </p:nvSpPr>
        <p:spPr>
          <a:xfrm>
            <a:off x="88849" y="1484243"/>
            <a:ext cx="8386802" cy="4780012"/>
          </a:xfrm>
          <a:custGeom>
            <a:avLst/>
            <a:gdLst>
              <a:gd name="connsiteX0" fmla="*/ 346121 w 12036887"/>
              <a:gd name="connsiteY0" fmla="*/ 0 h 4780012"/>
              <a:gd name="connsiteX1" fmla="*/ 541796 w 12036887"/>
              <a:gd name="connsiteY1" fmla="*/ 0 h 4780012"/>
              <a:gd name="connsiteX2" fmla="*/ 525831 w 12036887"/>
              <a:gd name="connsiteY2" fmla="*/ 41998 h 4780012"/>
              <a:gd name="connsiteX3" fmla="*/ 741043 w 12036887"/>
              <a:gd name="connsiteY3" fmla="*/ 156298 h 4780012"/>
              <a:gd name="connsiteX4" fmla="*/ 956255 w 12036887"/>
              <a:gd name="connsiteY4" fmla="*/ 41998 h 4780012"/>
              <a:gd name="connsiteX5" fmla="*/ 940290 w 12036887"/>
              <a:gd name="connsiteY5" fmla="*/ 0 h 4780012"/>
              <a:gd name="connsiteX6" fmla="*/ 11690766 w 12036887"/>
              <a:gd name="connsiteY6" fmla="*/ 0 h 4780012"/>
              <a:gd name="connsiteX7" fmla="*/ 12036887 w 12036887"/>
              <a:gd name="connsiteY7" fmla="*/ 346121 h 4780012"/>
              <a:gd name="connsiteX8" fmla="*/ 12036887 w 12036887"/>
              <a:gd name="connsiteY8" fmla="*/ 4433891 h 4780012"/>
              <a:gd name="connsiteX9" fmla="*/ 11690766 w 12036887"/>
              <a:gd name="connsiteY9" fmla="*/ 4780012 h 4780012"/>
              <a:gd name="connsiteX10" fmla="*/ 346121 w 12036887"/>
              <a:gd name="connsiteY10" fmla="*/ 4780012 h 4780012"/>
              <a:gd name="connsiteX11" fmla="*/ 0 w 12036887"/>
              <a:gd name="connsiteY11" fmla="*/ 4433891 h 4780012"/>
              <a:gd name="connsiteX12" fmla="*/ 0 w 12036887"/>
              <a:gd name="connsiteY12" fmla="*/ 346121 h 4780012"/>
              <a:gd name="connsiteX13" fmla="*/ 346121 w 12036887"/>
              <a:gd name="connsiteY13" fmla="*/ 0 h 47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36887" h="4780012">
                <a:moveTo>
                  <a:pt x="346121" y="0"/>
                </a:moveTo>
                <a:lnTo>
                  <a:pt x="541796" y="0"/>
                </a:lnTo>
                <a:lnTo>
                  <a:pt x="525831" y="41998"/>
                </a:lnTo>
                <a:cubicBezTo>
                  <a:pt x="525831" y="105124"/>
                  <a:pt x="622185" y="156298"/>
                  <a:pt x="741043" y="156298"/>
                </a:cubicBezTo>
                <a:cubicBezTo>
                  <a:pt x="859901" y="156298"/>
                  <a:pt x="956255" y="105124"/>
                  <a:pt x="956255" y="41998"/>
                </a:cubicBezTo>
                <a:lnTo>
                  <a:pt x="940290" y="0"/>
                </a:lnTo>
                <a:lnTo>
                  <a:pt x="11690766" y="0"/>
                </a:lnTo>
                <a:cubicBezTo>
                  <a:pt x="11881923" y="0"/>
                  <a:pt x="12036887" y="154964"/>
                  <a:pt x="12036887" y="346121"/>
                </a:cubicBezTo>
                <a:lnTo>
                  <a:pt x="12036887" y="4433891"/>
                </a:lnTo>
                <a:cubicBezTo>
                  <a:pt x="12036887" y="4625048"/>
                  <a:pt x="11881923" y="4780012"/>
                  <a:pt x="11690766" y="4780012"/>
                </a:cubicBezTo>
                <a:lnTo>
                  <a:pt x="346121" y="4780012"/>
                </a:lnTo>
                <a:cubicBezTo>
                  <a:pt x="154964" y="4780012"/>
                  <a:pt x="0" y="4625048"/>
                  <a:pt x="0" y="4433891"/>
                </a:cubicBezTo>
                <a:lnTo>
                  <a:pt x="0" y="346121"/>
                </a:lnTo>
                <a:cubicBezTo>
                  <a:pt x="0" y="154964"/>
                  <a:pt x="154964" y="0"/>
                  <a:pt x="346121" y="0"/>
                </a:cubicBezTo>
                <a:close/>
              </a:path>
            </a:pathLst>
          </a:custGeom>
          <a:noFill/>
          <a:ln w="28575">
            <a:solidFill>
              <a:srgbClr val="009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53" name="Graphic 52" descr="Male profile">
            <a:extLst>
              <a:ext uri="{FF2B5EF4-FFF2-40B4-BE49-F238E27FC236}">
                <a16:creationId xmlns:a16="http://schemas.microsoft.com/office/drawing/2014/main" id="{ABDBEB25-F02F-094B-859F-3431D4318F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9692" y="6379596"/>
            <a:ext cx="414921" cy="41492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E0C258B-20D6-3F43-8479-C1E434047EDF}"/>
              </a:ext>
            </a:extLst>
          </p:cNvPr>
          <p:cNvSpPr txBox="1"/>
          <p:nvPr/>
        </p:nvSpPr>
        <p:spPr>
          <a:xfrm>
            <a:off x="612376" y="6399780"/>
            <a:ext cx="114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Ka BPS Prov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8A0B0D-66AC-2540-B870-B6AEA12871BB}"/>
              </a:ext>
            </a:extLst>
          </p:cNvPr>
          <p:cNvSpPr txBox="1"/>
          <p:nvPr/>
        </p:nvSpPr>
        <p:spPr>
          <a:xfrm>
            <a:off x="2533308" y="6393411"/>
            <a:ext cx="14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Ka BPS </a:t>
            </a:r>
            <a:r>
              <a:rPr lang="en-US" sz="1400" dirty="0" err="1"/>
              <a:t>Kab</a:t>
            </a:r>
            <a:r>
              <a:rPr lang="en-US" sz="1400" dirty="0"/>
              <a:t>/Kota</a:t>
            </a:r>
          </a:p>
        </p:txBody>
      </p:sp>
      <p:pic>
        <p:nvPicPr>
          <p:cNvPr id="36" name="Picture 35" descr="&lt;strong&gt;Person&lt;/strong&gt; Individually Alone · Free vector graphic on Pixabay">
            <a:extLst>
              <a:ext uri="{FF2B5EF4-FFF2-40B4-BE49-F238E27FC236}">
                <a16:creationId xmlns:a16="http://schemas.microsoft.com/office/drawing/2014/main" id="{E273EE76-5881-78A5-FFDE-43077F0117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19" y="5870647"/>
            <a:ext cx="281822" cy="293649"/>
          </a:xfrm>
          <a:prstGeom prst="rect">
            <a:avLst/>
          </a:prstGeom>
        </p:spPr>
      </p:pic>
      <p:sp>
        <p:nvSpPr>
          <p:cNvPr id="61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 Medium" panose="020B0604020202020204"/>
              </a:rPr>
              <a:t>PERAN BPS </a:t>
            </a:r>
            <a:r>
              <a:rPr lang="en-US" sz="3600" b="1" dirty="0">
                <a:solidFill>
                  <a:schemeClr val="bg1"/>
                </a:solidFill>
                <a:latin typeface="Libre Franklin Medium" panose="020B0604020202020204"/>
              </a:rPr>
              <a:t>DAERAH DALAM PK PEMUTAKHIRAN</a:t>
            </a:r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A3506A4C-A533-A446-A458-25A4136ED653}"/>
              </a:ext>
            </a:extLst>
          </p:cNvPr>
          <p:cNvGrpSpPr>
            <a:grpSpLocks noChangeAspect="1"/>
          </p:cNvGrpSpPr>
          <p:nvPr/>
        </p:nvGrpSpPr>
        <p:grpSpPr>
          <a:xfrm>
            <a:off x="316279" y="776201"/>
            <a:ext cx="1368720" cy="1152000"/>
            <a:chOff x="249043" y="655178"/>
            <a:chExt cx="1535335" cy="1292233"/>
          </a:xfrm>
        </p:grpSpPr>
        <p:pic>
          <p:nvPicPr>
            <p:cNvPr id="8" name="Graphic 7" descr="Office worker">
              <a:extLst>
                <a:ext uri="{FF2B5EF4-FFF2-40B4-BE49-F238E27FC236}">
                  <a16:creationId xmlns:a16="http://schemas.microsoft.com/office/drawing/2014/main" id="{DBEA30C9-79C8-BC4A-8BAE-1AF131B2C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9043" y="655178"/>
              <a:ext cx="1144515" cy="1144515"/>
            </a:xfrm>
            <a:prstGeom prst="rect">
              <a:avLst/>
            </a:prstGeom>
          </p:spPr>
        </p:pic>
        <p:pic>
          <p:nvPicPr>
            <p:cNvPr id="11" name="Graphic 10" descr="Male profile">
              <a:extLst>
                <a:ext uri="{FF2B5EF4-FFF2-40B4-BE49-F238E27FC236}">
                  <a16:creationId xmlns:a16="http://schemas.microsoft.com/office/drawing/2014/main" id="{23F31D05-E8EE-CD49-B295-34CE78D00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1836" y="1004869"/>
              <a:ext cx="942542" cy="942542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>
            <a:stCxn id="11" idx="1"/>
          </p:cNvCxnSpPr>
          <p:nvPr/>
        </p:nvCxnSpPr>
        <p:spPr>
          <a:xfrm rot="10800000" flipH="1" flipV="1">
            <a:off x="844742" y="1508073"/>
            <a:ext cx="1601764" cy="2366176"/>
          </a:xfrm>
          <a:prstGeom prst="bentConnector4">
            <a:avLst>
              <a:gd name="adj1" fmla="val 99902"/>
              <a:gd name="adj2" fmla="val 58878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6506" y="1583283"/>
            <a:ext cx="900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Surat </a:t>
            </a:r>
            <a:r>
              <a:rPr lang="en-US" sz="1400" dirty="0" err="1"/>
              <a:t>Arahan</a:t>
            </a:r>
            <a:r>
              <a:rPr lang="en-US" sz="1400" dirty="0"/>
              <a:t> </a:t>
            </a:r>
            <a:r>
              <a:rPr lang="en-US" sz="1400" dirty="0" err="1"/>
              <a:t>Kaprov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461291" y="1027879"/>
            <a:ext cx="346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PK BPS Daerah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536984" y="1493461"/>
            <a:ext cx="1399036" cy="303180"/>
          </a:xfrm>
          <a:custGeom>
            <a:avLst/>
            <a:gdLst>
              <a:gd name="connsiteX0" fmla="*/ 0 w 1399036"/>
              <a:gd name="connsiteY0" fmla="*/ 0 h 307777"/>
              <a:gd name="connsiteX1" fmla="*/ 1399036 w 1399036"/>
              <a:gd name="connsiteY1" fmla="*/ 0 h 307777"/>
              <a:gd name="connsiteX2" fmla="*/ 1399036 w 1399036"/>
              <a:gd name="connsiteY2" fmla="*/ 307777 h 307777"/>
              <a:gd name="connsiteX3" fmla="*/ 0 w 1399036"/>
              <a:gd name="connsiteY3" fmla="*/ 307777 h 307777"/>
              <a:gd name="connsiteX4" fmla="*/ 0 w 1399036"/>
              <a:gd name="connsiteY4" fmla="*/ 0 h 307777"/>
              <a:gd name="connsiteX0" fmla="*/ 0 w 1399036"/>
              <a:gd name="connsiteY0" fmla="*/ 32084 h 339861"/>
              <a:gd name="connsiteX1" fmla="*/ 1270700 w 1399036"/>
              <a:gd name="connsiteY1" fmla="*/ 0 h 339861"/>
              <a:gd name="connsiteX2" fmla="*/ 1399036 w 1399036"/>
              <a:gd name="connsiteY2" fmla="*/ 339861 h 339861"/>
              <a:gd name="connsiteX3" fmla="*/ 0 w 1399036"/>
              <a:gd name="connsiteY3" fmla="*/ 339861 h 339861"/>
              <a:gd name="connsiteX4" fmla="*/ 0 w 1399036"/>
              <a:gd name="connsiteY4" fmla="*/ 32084 h 339861"/>
              <a:gd name="connsiteX0" fmla="*/ 0 w 1399036"/>
              <a:gd name="connsiteY0" fmla="*/ 16041 h 323818"/>
              <a:gd name="connsiteX1" fmla="*/ 1270700 w 1399036"/>
              <a:gd name="connsiteY1" fmla="*/ 0 h 323818"/>
              <a:gd name="connsiteX2" fmla="*/ 1399036 w 1399036"/>
              <a:gd name="connsiteY2" fmla="*/ 323818 h 323818"/>
              <a:gd name="connsiteX3" fmla="*/ 0 w 1399036"/>
              <a:gd name="connsiteY3" fmla="*/ 323818 h 323818"/>
              <a:gd name="connsiteX4" fmla="*/ 0 w 1399036"/>
              <a:gd name="connsiteY4" fmla="*/ 16041 h 323818"/>
              <a:gd name="connsiteX0" fmla="*/ 0 w 1399036"/>
              <a:gd name="connsiteY0" fmla="*/ 0 h 307777"/>
              <a:gd name="connsiteX1" fmla="*/ 1258000 w 1399036"/>
              <a:gd name="connsiteY1" fmla="*/ 9359 h 307777"/>
              <a:gd name="connsiteX2" fmla="*/ 1399036 w 1399036"/>
              <a:gd name="connsiteY2" fmla="*/ 307777 h 307777"/>
              <a:gd name="connsiteX3" fmla="*/ 0 w 1399036"/>
              <a:gd name="connsiteY3" fmla="*/ 307777 h 307777"/>
              <a:gd name="connsiteX4" fmla="*/ 0 w 1399036"/>
              <a:gd name="connsiteY4" fmla="*/ 0 h 307777"/>
              <a:gd name="connsiteX0" fmla="*/ 0 w 1399036"/>
              <a:gd name="connsiteY0" fmla="*/ 0 h 301427"/>
              <a:gd name="connsiteX1" fmla="*/ 1258000 w 1399036"/>
              <a:gd name="connsiteY1" fmla="*/ 3009 h 301427"/>
              <a:gd name="connsiteX2" fmla="*/ 1399036 w 1399036"/>
              <a:gd name="connsiteY2" fmla="*/ 301427 h 301427"/>
              <a:gd name="connsiteX3" fmla="*/ 0 w 1399036"/>
              <a:gd name="connsiteY3" fmla="*/ 301427 h 301427"/>
              <a:gd name="connsiteX4" fmla="*/ 0 w 1399036"/>
              <a:gd name="connsiteY4" fmla="*/ 0 h 301427"/>
              <a:gd name="connsiteX0" fmla="*/ 0 w 1399036"/>
              <a:gd name="connsiteY0" fmla="*/ 0 h 301427"/>
              <a:gd name="connsiteX1" fmla="*/ 1219900 w 1399036"/>
              <a:gd name="connsiteY1" fmla="*/ 3009 h 301427"/>
              <a:gd name="connsiteX2" fmla="*/ 1399036 w 1399036"/>
              <a:gd name="connsiteY2" fmla="*/ 301427 h 301427"/>
              <a:gd name="connsiteX3" fmla="*/ 0 w 1399036"/>
              <a:gd name="connsiteY3" fmla="*/ 301427 h 301427"/>
              <a:gd name="connsiteX4" fmla="*/ 0 w 1399036"/>
              <a:gd name="connsiteY4" fmla="*/ 0 h 301427"/>
              <a:gd name="connsiteX0" fmla="*/ 0 w 1399036"/>
              <a:gd name="connsiteY0" fmla="*/ 1753 h 303180"/>
              <a:gd name="connsiteX1" fmla="*/ 967488 w 1399036"/>
              <a:gd name="connsiteY1" fmla="*/ 0 h 303180"/>
              <a:gd name="connsiteX2" fmla="*/ 1399036 w 1399036"/>
              <a:gd name="connsiteY2" fmla="*/ 303180 h 303180"/>
              <a:gd name="connsiteX3" fmla="*/ 0 w 1399036"/>
              <a:gd name="connsiteY3" fmla="*/ 303180 h 303180"/>
              <a:gd name="connsiteX4" fmla="*/ 0 w 1399036"/>
              <a:gd name="connsiteY4" fmla="*/ 1753 h 303180"/>
              <a:gd name="connsiteX0" fmla="*/ 0 w 1399036"/>
              <a:gd name="connsiteY0" fmla="*/ 1753 h 303180"/>
              <a:gd name="connsiteX1" fmla="*/ 967488 w 1399036"/>
              <a:gd name="connsiteY1" fmla="*/ 0 h 303180"/>
              <a:gd name="connsiteX2" fmla="*/ 1399036 w 1399036"/>
              <a:gd name="connsiteY2" fmla="*/ 303180 h 303180"/>
              <a:gd name="connsiteX3" fmla="*/ 0 w 1399036"/>
              <a:gd name="connsiteY3" fmla="*/ 303180 h 303180"/>
              <a:gd name="connsiteX4" fmla="*/ 0 w 1399036"/>
              <a:gd name="connsiteY4" fmla="*/ 1753 h 303180"/>
              <a:gd name="connsiteX0" fmla="*/ 0 w 1399036"/>
              <a:gd name="connsiteY0" fmla="*/ 1753 h 303180"/>
              <a:gd name="connsiteX1" fmla="*/ 967488 w 1399036"/>
              <a:gd name="connsiteY1" fmla="*/ 0 h 303180"/>
              <a:gd name="connsiteX2" fmla="*/ 1399036 w 1399036"/>
              <a:gd name="connsiteY2" fmla="*/ 303180 h 303180"/>
              <a:gd name="connsiteX3" fmla="*/ 0 w 1399036"/>
              <a:gd name="connsiteY3" fmla="*/ 303180 h 303180"/>
              <a:gd name="connsiteX4" fmla="*/ 0 w 1399036"/>
              <a:gd name="connsiteY4" fmla="*/ 1753 h 30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036" h="303180">
                <a:moveTo>
                  <a:pt x="0" y="1753"/>
                </a:moveTo>
                <a:lnTo>
                  <a:pt x="967488" y="0"/>
                </a:lnTo>
                <a:cubicBezTo>
                  <a:pt x="1406612" y="151067"/>
                  <a:pt x="1255187" y="202120"/>
                  <a:pt x="1399036" y="303180"/>
                </a:cubicBezTo>
                <a:lnTo>
                  <a:pt x="0" y="303180"/>
                </a:lnTo>
                <a:lnTo>
                  <a:pt x="0" y="175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22 Juni-8 </a:t>
            </a:r>
            <a:r>
              <a:rPr lang="en-US" sz="1400" dirty="0" err="1"/>
              <a:t>Juli</a:t>
            </a:r>
            <a:endParaRPr lang="en-US" sz="1400" dirty="0"/>
          </a:p>
        </p:txBody>
      </p:sp>
      <p:pic>
        <p:nvPicPr>
          <p:cNvPr id="70" name="Graphic 51" descr="Office worker">
            <a:extLst>
              <a:ext uri="{FF2B5EF4-FFF2-40B4-BE49-F238E27FC236}">
                <a16:creationId xmlns:a16="http://schemas.microsoft.com/office/drawing/2014/main" id="{CBD65961-15A5-5C46-9EEF-13584E52AA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669" y="2234657"/>
            <a:ext cx="472178" cy="47217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122710" y="1048705"/>
            <a:ext cx="231907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/>
              <a:t>Tindak</a:t>
            </a:r>
            <a:r>
              <a:rPr lang="en-US" b="1" dirty="0"/>
              <a:t> </a:t>
            </a:r>
            <a:r>
              <a:rPr lang="en-US" b="1" dirty="0" err="1"/>
              <a:t>Lanjut</a:t>
            </a:r>
            <a:r>
              <a:rPr lang="en-US" b="1" dirty="0"/>
              <a:t> PK</a:t>
            </a:r>
            <a:endParaRPr lang="en-US" b="1" dirty="0">
              <a:cs typeface="Calibri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571903" y="1484243"/>
            <a:ext cx="3437081" cy="4780012"/>
          </a:xfrm>
          <a:prstGeom prst="roundRect">
            <a:avLst/>
          </a:prstGeom>
          <a:noFill/>
          <a:ln w="28575">
            <a:solidFill>
              <a:srgbClr val="008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01492" y="1497595"/>
            <a:ext cx="1671778" cy="307777"/>
          </a:xfrm>
          <a:custGeom>
            <a:avLst/>
            <a:gdLst>
              <a:gd name="connsiteX0" fmla="*/ 0 w 1399036"/>
              <a:gd name="connsiteY0" fmla="*/ 0 h 307777"/>
              <a:gd name="connsiteX1" fmla="*/ 1399036 w 1399036"/>
              <a:gd name="connsiteY1" fmla="*/ 0 h 307777"/>
              <a:gd name="connsiteX2" fmla="*/ 1399036 w 1399036"/>
              <a:gd name="connsiteY2" fmla="*/ 307777 h 307777"/>
              <a:gd name="connsiteX3" fmla="*/ 0 w 1399036"/>
              <a:gd name="connsiteY3" fmla="*/ 307777 h 307777"/>
              <a:gd name="connsiteX4" fmla="*/ 0 w 1399036"/>
              <a:gd name="connsiteY4" fmla="*/ 0 h 307777"/>
              <a:gd name="connsiteX0" fmla="*/ 0 w 1399036"/>
              <a:gd name="connsiteY0" fmla="*/ 32084 h 339861"/>
              <a:gd name="connsiteX1" fmla="*/ 1270700 w 1399036"/>
              <a:gd name="connsiteY1" fmla="*/ 0 h 339861"/>
              <a:gd name="connsiteX2" fmla="*/ 1399036 w 1399036"/>
              <a:gd name="connsiteY2" fmla="*/ 339861 h 339861"/>
              <a:gd name="connsiteX3" fmla="*/ 0 w 1399036"/>
              <a:gd name="connsiteY3" fmla="*/ 339861 h 339861"/>
              <a:gd name="connsiteX4" fmla="*/ 0 w 1399036"/>
              <a:gd name="connsiteY4" fmla="*/ 32084 h 339861"/>
              <a:gd name="connsiteX0" fmla="*/ 0 w 1399036"/>
              <a:gd name="connsiteY0" fmla="*/ 16041 h 323818"/>
              <a:gd name="connsiteX1" fmla="*/ 1270700 w 1399036"/>
              <a:gd name="connsiteY1" fmla="*/ 0 h 323818"/>
              <a:gd name="connsiteX2" fmla="*/ 1399036 w 1399036"/>
              <a:gd name="connsiteY2" fmla="*/ 323818 h 323818"/>
              <a:gd name="connsiteX3" fmla="*/ 0 w 1399036"/>
              <a:gd name="connsiteY3" fmla="*/ 323818 h 323818"/>
              <a:gd name="connsiteX4" fmla="*/ 0 w 1399036"/>
              <a:gd name="connsiteY4" fmla="*/ 16041 h 323818"/>
              <a:gd name="connsiteX0" fmla="*/ 0 w 1399036"/>
              <a:gd name="connsiteY0" fmla="*/ 2679 h 310456"/>
              <a:gd name="connsiteX1" fmla="*/ 1270700 w 1399036"/>
              <a:gd name="connsiteY1" fmla="*/ 0 h 310456"/>
              <a:gd name="connsiteX2" fmla="*/ 1399036 w 1399036"/>
              <a:gd name="connsiteY2" fmla="*/ 310456 h 310456"/>
              <a:gd name="connsiteX3" fmla="*/ 0 w 1399036"/>
              <a:gd name="connsiteY3" fmla="*/ 310456 h 310456"/>
              <a:gd name="connsiteX4" fmla="*/ 0 w 1399036"/>
              <a:gd name="connsiteY4" fmla="*/ 2679 h 310456"/>
              <a:gd name="connsiteX0" fmla="*/ 0 w 1399036"/>
              <a:gd name="connsiteY0" fmla="*/ 174 h 307951"/>
              <a:gd name="connsiteX1" fmla="*/ 1218312 w 1399036"/>
              <a:gd name="connsiteY1" fmla="*/ 0 h 307951"/>
              <a:gd name="connsiteX2" fmla="*/ 1399036 w 1399036"/>
              <a:gd name="connsiteY2" fmla="*/ 307951 h 307951"/>
              <a:gd name="connsiteX3" fmla="*/ 0 w 1399036"/>
              <a:gd name="connsiteY3" fmla="*/ 307951 h 307951"/>
              <a:gd name="connsiteX4" fmla="*/ 0 w 1399036"/>
              <a:gd name="connsiteY4" fmla="*/ 174 h 307951"/>
              <a:gd name="connsiteX0" fmla="*/ 0 w 1399036"/>
              <a:gd name="connsiteY0" fmla="*/ 174 h 307951"/>
              <a:gd name="connsiteX1" fmla="*/ 1218312 w 1399036"/>
              <a:gd name="connsiteY1" fmla="*/ 0 h 307951"/>
              <a:gd name="connsiteX2" fmla="*/ 1399036 w 1399036"/>
              <a:gd name="connsiteY2" fmla="*/ 307951 h 307951"/>
              <a:gd name="connsiteX3" fmla="*/ 0 w 1399036"/>
              <a:gd name="connsiteY3" fmla="*/ 307951 h 307951"/>
              <a:gd name="connsiteX4" fmla="*/ 0 w 1399036"/>
              <a:gd name="connsiteY4" fmla="*/ 174 h 307951"/>
              <a:gd name="connsiteX0" fmla="*/ 0 w 1399036"/>
              <a:gd name="connsiteY0" fmla="*/ 174 h 307951"/>
              <a:gd name="connsiteX1" fmla="*/ 1218312 w 1399036"/>
              <a:gd name="connsiteY1" fmla="*/ 0 h 307951"/>
              <a:gd name="connsiteX2" fmla="*/ 1399036 w 1399036"/>
              <a:gd name="connsiteY2" fmla="*/ 307951 h 307951"/>
              <a:gd name="connsiteX3" fmla="*/ 0 w 1399036"/>
              <a:gd name="connsiteY3" fmla="*/ 307951 h 307951"/>
              <a:gd name="connsiteX4" fmla="*/ 0 w 1399036"/>
              <a:gd name="connsiteY4" fmla="*/ 174 h 307951"/>
              <a:gd name="connsiteX0" fmla="*/ 0 w 1399036"/>
              <a:gd name="connsiteY0" fmla="*/ 174 h 307951"/>
              <a:gd name="connsiteX1" fmla="*/ 1218312 w 1399036"/>
              <a:gd name="connsiteY1" fmla="*/ 0 h 307951"/>
              <a:gd name="connsiteX2" fmla="*/ 1399036 w 1399036"/>
              <a:gd name="connsiteY2" fmla="*/ 307951 h 307951"/>
              <a:gd name="connsiteX3" fmla="*/ 0 w 1399036"/>
              <a:gd name="connsiteY3" fmla="*/ 307951 h 307951"/>
              <a:gd name="connsiteX4" fmla="*/ 0 w 1399036"/>
              <a:gd name="connsiteY4" fmla="*/ 174 h 30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036" h="307951">
                <a:moveTo>
                  <a:pt x="0" y="174"/>
                </a:moveTo>
                <a:lnTo>
                  <a:pt x="1218312" y="0"/>
                </a:lnTo>
                <a:cubicBezTo>
                  <a:pt x="1361896" y="85113"/>
                  <a:pt x="1338795" y="205301"/>
                  <a:pt x="1399036" y="307951"/>
                </a:cubicBezTo>
                <a:lnTo>
                  <a:pt x="0" y="307951"/>
                </a:lnTo>
                <a:lnTo>
                  <a:pt x="0" y="17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/>
              <a:t>13 – 22 </a:t>
            </a:r>
            <a:r>
              <a:rPr lang="en-US" sz="1400" dirty="0" err="1"/>
              <a:t>Juni</a:t>
            </a:r>
            <a:r>
              <a:rPr lang="en-US" sz="1400" dirty="0">
                <a:cs typeface="Calibri"/>
              </a:rPr>
              <a:t> 2022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4892" y="2344066"/>
            <a:ext cx="1103229" cy="1103229"/>
            <a:chOff x="1894892" y="3322634"/>
            <a:chExt cx="1103229" cy="110322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892" y="3322634"/>
              <a:ext cx="1103229" cy="1103229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5" name="Group 24"/>
            <p:cNvGrpSpPr/>
            <p:nvPr/>
          </p:nvGrpSpPr>
          <p:grpSpPr>
            <a:xfrm>
              <a:off x="2515834" y="3411842"/>
              <a:ext cx="456436" cy="417143"/>
              <a:chOff x="2515834" y="3411842"/>
              <a:chExt cx="456436" cy="417143"/>
            </a:xfrm>
          </p:grpSpPr>
          <p:pic>
            <p:nvPicPr>
              <p:cNvPr id="50" name="Graphic 52" descr="Male profile">
                <a:extLst>
                  <a:ext uri="{FF2B5EF4-FFF2-40B4-BE49-F238E27FC236}">
                    <a16:creationId xmlns:a16="http://schemas.microsoft.com/office/drawing/2014/main" id="{ABDBEB25-F02F-094B-859F-3431D4318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557349" y="3411842"/>
                <a:ext cx="414921" cy="4149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" name="Graphic 52" descr="Male profile">
                <a:extLst>
                  <a:ext uri="{FF2B5EF4-FFF2-40B4-BE49-F238E27FC236}">
                    <a16:creationId xmlns:a16="http://schemas.microsoft.com/office/drawing/2014/main" id="{ABDBEB25-F02F-094B-859F-3431D4318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515834" y="3414064"/>
                <a:ext cx="414921" cy="4149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3627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</a:pPr>
            <a:r>
              <a:rPr lang="en-US" sz="4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TIMELINE</a:t>
            </a: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 TINDAK LANJUT PK PENDATAAN RUTA 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2" name="Freeform: Shape 199">
            <a:extLst>
              <a:ext uri="{FF2B5EF4-FFF2-40B4-BE49-F238E27FC236}">
                <a16:creationId xmlns:a16="http://schemas.microsoft.com/office/drawing/2014/main" id="{9B1F2BFD-1A91-4D09-9E8C-2F4284CBD7C4}"/>
              </a:ext>
            </a:extLst>
          </p:cNvPr>
          <p:cNvSpPr/>
          <p:nvPr/>
        </p:nvSpPr>
        <p:spPr>
          <a:xfrm flipH="1">
            <a:off x="0" y="2202694"/>
            <a:ext cx="1673524" cy="3335547"/>
          </a:xfrm>
          <a:custGeom>
            <a:avLst/>
            <a:gdLst>
              <a:gd name="connsiteX0" fmla="*/ 1667774 w 1673524"/>
              <a:gd name="connsiteY0" fmla="*/ 0 h 3335547"/>
              <a:gd name="connsiteX1" fmla="*/ 1673524 w 1673524"/>
              <a:gd name="connsiteY1" fmla="*/ 290 h 3335547"/>
              <a:gd name="connsiteX2" fmla="*/ 1673524 w 1673524"/>
              <a:gd name="connsiteY2" fmla="*/ 3335258 h 3335547"/>
              <a:gd name="connsiteX3" fmla="*/ 1667795 w 1673524"/>
              <a:gd name="connsiteY3" fmla="*/ 3335547 h 3335547"/>
              <a:gd name="connsiteX4" fmla="*/ 1667754 w 1673524"/>
              <a:gd name="connsiteY4" fmla="*/ 3335547 h 3335547"/>
              <a:gd name="connsiteX5" fmla="*/ 1497254 w 1673524"/>
              <a:gd name="connsiteY5" fmla="*/ 3326938 h 3335547"/>
              <a:gd name="connsiteX6" fmla="*/ 0 w 1673524"/>
              <a:gd name="connsiteY6" fmla="*/ 1667774 h 3335547"/>
              <a:gd name="connsiteX7" fmla="*/ 1667774 w 1673524"/>
              <a:gd name="connsiteY7" fmla="*/ 0 h 333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3524" h="3335547">
                <a:moveTo>
                  <a:pt x="1667774" y="0"/>
                </a:moveTo>
                <a:lnTo>
                  <a:pt x="1673524" y="290"/>
                </a:lnTo>
                <a:lnTo>
                  <a:pt x="1673524" y="3335258"/>
                </a:lnTo>
                <a:lnTo>
                  <a:pt x="1667795" y="3335547"/>
                </a:lnTo>
                <a:lnTo>
                  <a:pt x="1667754" y="3335547"/>
                </a:lnTo>
                <a:lnTo>
                  <a:pt x="1497254" y="3326938"/>
                </a:lnTo>
                <a:cubicBezTo>
                  <a:pt x="656269" y="3241531"/>
                  <a:pt x="0" y="2531292"/>
                  <a:pt x="0" y="1667774"/>
                </a:cubicBezTo>
                <a:cubicBezTo>
                  <a:pt x="0" y="746688"/>
                  <a:pt x="746688" y="0"/>
                  <a:pt x="16677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id-ID" kern="0" dirty="0">
              <a:solidFill>
                <a:prstClr val="white"/>
              </a:solidFill>
            </a:endParaRPr>
          </a:p>
        </p:txBody>
      </p:sp>
      <p:cxnSp>
        <p:nvCxnSpPr>
          <p:cNvPr id="93" name="直接连接符 9">
            <a:extLst>
              <a:ext uri="{FF2B5EF4-FFF2-40B4-BE49-F238E27FC236}">
                <a16:creationId xmlns:a16="http://schemas.microsoft.com/office/drawing/2014/main" id="{10B49481-D3F6-47CF-BC75-820F3614DED8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1673524" y="3841714"/>
            <a:ext cx="9639860" cy="57508"/>
          </a:xfrm>
          <a:prstGeom prst="line">
            <a:avLst/>
          </a:prstGeom>
          <a:noFill/>
          <a:ln w="41275" cap="rnd" cmpd="sng" algn="ctr">
            <a:solidFill>
              <a:srgbClr val="008D36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94" name="六边形 10">
            <a:extLst>
              <a:ext uri="{FF2B5EF4-FFF2-40B4-BE49-F238E27FC236}">
                <a16:creationId xmlns:a16="http://schemas.microsoft.com/office/drawing/2014/main" id="{8EF0495E-A4B2-4CC3-A9DC-C226B8428F9F}"/>
              </a:ext>
            </a:extLst>
          </p:cNvPr>
          <p:cNvSpPr/>
          <p:nvPr/>
        </p:nvSpPr>
        <p:spPr>
          <a:xfrm rot="5400000" flipV="1">
            <a:off x="2400986" y="3761879"/>
            <a:ext cx="251922" cy="217176"/>
          </a:xfrm>
          <a:prstGeom prst="hexagon">
            <a:avLst/>
          </a:prstGeom>
          <a:solidFill>
            <a:srgbClr val="0066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7" name="六边形 10">
            <a:extLst>
              <a:ext uri="{FF2B5EF4-FFF2-40B4-BE49-F238E27FC236}">
                <a16:creationId xmlns:a16="http://schemas.microsoft.com/office/drawing/2014/main" id="{9071E35C-AFED-4AA2-9936-14257DAFBA25}"/>
              </a:ext>
            </a:extLst>
          </p:cNvPr>
          <p:cNvSpPr/>
          <p:nvPr/>
        </p:nvSpPr>
        <p:spPr>
          <a:xfrm rot="5400000" flipV="1">
            <a:off x="9072511" y="3761879"/>
            <a:ext cx="251922" cy="217176"/>
          </a:xfrm>
          <a:prstGeom prst="hexagon">
            <a:avLst/>
          </a:prstGeom>
          <a:solidFill>
            <a:srgbClr val="0066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99" name="Google Shape;26;p5">
            <a:extLst>
              <a:ext uri="{FF2B5EF4-FFF2-40B4-BE49-F238E27FC236}">
                <a16:creationId xmlns:a16="http://schemas.microsoft.com/office/drawing/2014/main" id="{0EBDABA8-C6D4-47AE-A02F-8A609B4F79D0}"/>
              </a:ext>
            </a:extLst>
          </p:cNvPr>
          <p:cNvSpPr/>
          <p:nvPr/>
        </p:nvSpPr>
        <p:spPr>
          <a:xfrm>
            <a:off x="1161504" y="1930078"/>
            <a:ext cx="2730886" cy="413960"/>
          </a:xfrm>
          <a:prstGeom prst="roundRect">
            <a:avLst>
              <a:gd name="adj" fmla="val 50000"/>
            </a:avLst>
          </a:prstGeom>
          <a:solidFill>
            <a:srgbClr val="008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</a:rPr>
              <a:t>13 </a:t>
            </a:r>
            <a:r>
              <a:rPr lang="en-US" b="1" kern="0" dirty="0" err="1">
                <a:solidFill>
                  <a:prstClr val="white"/>
                </a:solidFill>
              </a:rPr>
              <a:t>Juni</a:t>
            </a:r>
            <a:r>
              <a:rPr lang="en-US" b="1" kern="0" dirty="0">
                <a:solidFill>
                  <a:prstClr val="white"/>
                </a:solidFill>
              </a:rPr>
              <a:t> 2022</a:t>
            </a:r>
            <a:endParaRPr b="1" kern="0" dirty="0">
              <a:solidFill>
                <a:prstClr val="white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41CEDE-0AB9-40D0-B4DF-E84F5A0DA16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526947" y="3429000"/>
            <a:ext cx="0" cy="315506"/>
          </a:xfrm>
          <a:prstGeom prst="line">
            <a:avLst/>
          </a:prstGeom>
          <a:noFill/>
          <a:ln w="9525" cap="flat" cmpd="sng" algn="ctr">
            <a:solidFill>
              <a:srgbClr val="3C3C3B"/>
            </a:solidFill>
            <a:prstDash val="solid"/>
            <a:miter lim="800000"/>
            <a:tailEnd type="arrow"/>
          </a:ln>
          <a:effectLst/>
        </p:spPr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AA1AACE-03C8-4FE1-9135-4E07898F185A}"/>
              </a:ext>
            </a:extLst>
          </p:cNvPr>
          <p:cNvSpPr/>
          <p:nvPr/>
        </p:nvSpPr>
        <p:spPr>
          <a:xfrm>
            <a:off x="1065523" y="2595022"/>
            <a:ext cx="3061828" cy="7058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>
                <a:srgbClr val="006633"/>
              </a:buClr>
              <a:defRPr/>
            </a:pPr>
            <a:r>
              <a:rPr lang="en-US" i="1" kern="0" dirty="0">
                <a:solidFill>
                  <a:srgbClr val="000000"/>
                </a:solidFill>
              </a:rPr>
              <a:t>Exit Meeting</a:t>
            </a:r>
            <a:r>
              <a:rPr lang="en-US" kern="0" dirty="0">
                <a:solidFill>
                  <a:srgbClr val="000000"/>
                </a:solidFill>
              </a:rPr>
              <a:t> PK </a:t>
            </a:r>
            <a:r>
              <a:rPr lang="en-US" kern="0" dirty="0" err="1">
                <a:solidFill>
                  <a:srgbClr val="000000"/>
                </a:solidFill>
              </a:rPr>
              <a:t>Pendataan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Ruta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Sampel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i="1" kern="0" dirty="0">
                <a:solidFill>
                  <a:srgbClr val="000000"/>
                </a:solidFill>
              </a:rPr>
              <a:t>Long Form </a:t>
            </a:r>
            <a:r>
              <a:rPr lang="en-US" kern="0" dirty="0">
                <a:solidFill>
                  <a:srgbClr val="000000"/>
                </a:solidFill>
              </a:rPr>
              <a:t>SP2020</a:t>
            </a:r>
          </a:p>
        </p:txBody>
      </p:sp>
      <p:sp>
        <p:nvSpPr>
          <p:cNvPr id="111" name="Google Shape;26;p5">
            <a:extLst>
              <a:ext uri="{FF2B5EF4-FFF2-40B4-BE49-F238E27FC236}">
                <a16:creationId xmlns:a16="http://schemas.microsoft.com/office/drawing/2014/main" id="{E8928191-DD50-48AC-AFFC-704D316024F6}"/>
              </a:ext>
            </a:extLst>
          </p:cNvPr>
          <p:cNvSpPr/>
          <p:nvPr/>
        </p:nvSpPr>
        <p:spPr>
          <a:xfrm>
            <a:off x="7836522" y="4473877"/>
            <a:ext cx="2730886" cy="413960"/>
          </a:xfrm>
          <a:prstGeom prst="roundRect">
            <a:avLst>
              <a:gd name="adj" fmla="val 50000"/>
            </a:avLst>
          </a:prstGeom>
          <a:solidFill>
            <a:srgbClr val="008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</a:rPr>
              <a:t>17 – 22 </a:t>
            </a:r>
            <a:r>
              <a:rPr lang="en-US" b="1" kern="0" dirty="0" err="1">
                <a:solidFill>
                  <a:prstClr val="white"/>
                </a:solidFill>
              </a:rPr>
              <a:t>Juni</a:t>
            </a:r>
            <a:r>
              <a:rPr lang="en-US" b="1" kern="0" dirty="0">
                <a:solidFill>
                  <a:prstClr val="white"/>
                </a:solidFill>
              </a:rPr>
              <a:t> 2022</a:t>
            </a:r>
            <a:endParaRPr b="1" kern="0" dirty="0">
              <a:solidFill>
                <a:prstClr val="white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F04884-AA14-422F-A278-BFE190B76C75}"/>
              </a:ext>
            </a:extLst>
          </p:cNvPr>
          <p:cNvSpPr/>
          <p:nvPr/>
        </p:nvSpPr>
        <p:spPr>
          <a:xfrm>
            <a:off x="7050142" y="5365286"/>
            <a:ext cx="4337192" cy="7058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Clr>
                <a:srgbClr val="006633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Pelaksanaan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instruksi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tindak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lanjut</a:t>
            </a:r>
            <a:r>
              <a:rPr lang="en-US" kern="0" dirty="0">
                <a:solidFill>
                  <a:srgbClr val="000000"/>
                </a:solidFill>
              </a:rPr>
              <a:t> yang </a:t>
            </a:r>
            <a:r>
              <a:rPr lang="en-US" kern="0" dirty="0" err="1">
                <a:solidFill>
                  <a:srgbClr val="000000"/>
                </a:solidFill>
              </a:rPr>
              <a:t>telah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diberikan</a:t>
            </a:r>
          </a:p>
          <a:p>
            <a:pPr marL="285750" indent="-285750">
              <a:buClr>
                <a:srgbClr val="006633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Supervisi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tindak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lanjut</a:t>
            </a:r>
            <a:endParaRPr lang="en-US" kern="0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006633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</a:rPr>
              <a:t>Koseka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melaporkan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hasil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pelaksanaan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tindak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lanjut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melalui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kartu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kendali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kaizala</a:t>
            </a:r>
            <a:endParaRPr lang="en-US" kern="0" dirty="0">
              <a:solidFill>
                <a:srgbClr val="000000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A5A5A30-5065-41F4-BC14-81045B33E84A}"/>
              </a:ext>
            </a:extLst>
          </p:cNvPr>
          <p:cNvCxnSpPr>
            <a:cxnSpLocks/>
          </p:cNvCxnSpPr>
          <p:nvPr/>
        </p:nvCxnSpPr>
        <p:spPr>
          <a:xfrm>
            <a:off x="9199463" y="3996428"/>
            <a:ext cx="0" cy="315506"/>
          </a:xfrm>
          <a:prstGeom prst="line">
            <a:avLst/>
          </a:prstGeom>
          <a:noFill/>
          <a:ln w="9525" cap="flat" cmpd="sng" algn="ctr">
            <a:solidFill>
              <a:srgbClr val="3C3C3B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114" name="Graphic 233">
            <a:extLst>
              <a:ext uri="{FF2B5EF4-FFF2-40B4-BE49-F238E27FC236}">
                <a16:creationId xmlns:a16="http://schemas.microsoft.com/office/drawing/2014/main" id="{697BA974-2EC6-47EB-A22E-BC2A5E611A52}"/>
              </a:ext>
            </a:extLst>
          </p:cNvPr>
          <p:cNvGrpSpPr/>
          <p:nvPr/>
        </p:nvGrpSpPr>
        <p:grpSpPr>
          <a:xfrm>
            <a:off x="1060795" y="3509272"/>
            <a:ext cx="488060" cy="683894"/>
            <a:chOff x="-2333183" y="4142326"/>
            <a:chExt cx="488060" cy="683894"/>
          </a:xfrm>
        </p:grpSpPr>
        <p:sp>
          <p:nvSpPr>
            <p:cNvPr id="115" name="Freeform: Shape 367">
              <a:extLst>
                <a:ext uri="{FF2B5EF4-FFF2-40B4-BE49-F238E27FC236}">
                  <a16:creationId xmlns:a16="http://schemas.microsoft.com/office/drawing/2014/main" id="{D643609F-DD11-4917-98FC-5135841E4AAC}"/>
                </a:ext>
              </a:extLst>
            </p:cNvPr>
            <p:cNvSpPr/>
            <p:nvPr/>
          </p:nvSpPr>
          <p:spPr>
            <a:xfrm>
              <a:off x="-2305275" y="4169948"/>
              <a:ext cx="432244" cy="623982"/>
            </a:xfrm>
            <a:custGeom>
              <a:avLst/>
              <a:gdLst>
                <a:gd name="connsiteX0" fmla="*/ 324231 w 432244"/>
                <a:gd name="connsiteY0" fmla="*/ 397383 h 623982"/>
                <a:gd name="connsiteX1" fmla="*/ 324231 w 432244"/>
                <a:gd name="connsiteY1" fmla="*/ 218504 h 623982"/>
                <a:gd name="connsiteX2" fmla="*/ 432245 w 432244"/>
                <a:gd name="connsiteY2" fmla="*/ 0 h 623982"/>
                <a:gd name="connsiteX3" fmla="*/ 0 w 432244"/>
                <a:gd name="connsiteY3" fmla="*/ 0 h 623982"/>
                <a:gd name="connsiteX4" fmla="*/ 108013 w 432244"/>
                <a:gd name="connsiteY4" fmla="*/ 218504 h 623982"/>
                <a:gd name="connsiteX5" fmla="*/ 108013 w 432244"/>
                <a:gd name="connsiteY5" fmla="*/ 397383 h 623982"/>
                <a:gd name="connsiteX6" fmla="*/ 0 w 432244"/>
                <a:gd name="connsiteY6" fmla="*/ 623983 h 623982"/>
                <a:gd name="connsiteX7" fmla="*/ 432245 w 432244"/>
                <a:gd name="connsiteY7" fmla="*/ 623983 h 623982"/>
                <a:gd name="connsiteX8" fmla="*/ 324231 w 432244"/>
                <a:gd name="connsiteY8" fmla="*/ 397383 h 62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244" h="623982">
                  <a:moveTo>
                    <a:pt x="324231" y="397383"/>
                  </a:moveTo>
                  <a:cubicBezTo>
                    <a:pt x="256318" y="345186"/>
                    <a:pt x="253841" y="264033"/>
                    <a:pt x="324231" y="218504"/>
                  </a:cubicBezTo>
                  <a:cubicBezTo>
                    <a:pt x="394621" y="172974"/>
                    <a:pt x="432245" y="0"/>
                    <a:pt x="432245" y="0"/>
                  </a:cubicBezTo>
                  <a:lnTo>
                    <a:pt x="0" y="0"/>
                  </a:lnTo>
                  <a:cubicBezTo>
                    <a:pt x="0" y="0"/>
                    <a:pt x="38100" y="173355"/>
                    <a:pt x="108013" y="218504"/>
                  </a:cubicBezTo>
                  <a:cubicBezTo>
                    <a:pt x="177927" y="263652"/>
                    <a:pt x="175832" y="345186"/>
                    <a:pt x="108013" y="397383"/>
                  </a:cubicBezTo>
                  <a:cubicBezTo>
                    <a:pt x="40196" y="449580"/>
                    <a:pt x="0" y="623983"/>
                    <a:pt x="0" y="623983"/>
                  </a:cubicBezTo>
                  <a:lnTo>
                    <a:pt x="432245" y="623983"/>
                  </a:lnTo>
                  <a:cubicBezTo>
                    <a:pt x="432245" y="623983"/>
                    <a:pt x="392049" y="449675"/>
                    <a:pt x="324231" y="397383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: Shape 368">
              <a:extLst>
                <a:ext uri="{FF2B5EF4-FFF2-40B4-BE49-F238E27FC236}">
                  <a16:creationId xmlns:a16="http://schemas.microsoft.com/office/drawing/2014/main" id="{2F34526B-81DA-442A-AF6A-2B26BA67FA6D}"/>
                </a:ext>
              </a:extLst>
            </p:cNvPr>
            <p:cNvSpPr/>
            <p:nvPr/>
          </p:nvSpPr>
          <p:spPr>
            <a:xfrm>
              <a:off x="-2305275" y="4169948"/>
              <a:ext cx="432244" cy="623982"/>
            </a:xfrm>
            <a:custGeom>
              <a:avLst/>
              <a:gdLst>
                <a:gd name="connsiteX0" fmla="*/ 324231 w 432244"/>
                <a:gd name="connsiteY0" fmla="*/ 397383 h 623982"/>
                <a:gd name="connsiteX1" fmla="*/ 324231 w 432244"/>
                <a:gd name="connsiteY1" fmla="*/ 218504 h 623982"/>
                <a:gd name="connsiteX2" fmla="*/ 432245 w 432244"/>
                <a:gd name="connsiteY2" fmla="*/ 0 h 623982"/>
                <a:gd name="connsiteX3" fmla="*/ 0 w 432244"/>
                <a:gd name="connsiteY3" fmla="*/ 0 h 623982"/>
                <a:gd name="connsiteX4" fmla="*/ 108013 w 432244"/>
                <a:gd name="connsiteY4" fmla="*/ 218504 h 623982"/>
                <a:gd name="connsiteX5" fmla="*/ 108013 w 432244"/>
                <a:gd name="connsiteY5" fmla="*/ 397383 h 623982"/>
                <a:gd name="connsiteX6" fmla="*/ 0 w 432244"/>
                <a:gd name="connsiteY6" fmla="*/ 623983 h 623982"/>
                <a:gd name="connsiteX7" fmla="*/ 432245 w 432244"/>
                <a:gd name="connsiteY7" fmla="*/ 623983 h 623982"/>
                <a:gd name="connsiteX8" fmla="*/ 324231 w 432244"/>
                <a:gd name="connsiteY8" fmla="*/ 397383 h 62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244" h="623982">
                  <a:moveTo>
                    <a:pt x="324231" y="397383"/>
                  </a:moveTo>
                  <a:cubicBezTo>
                    <a:pt x="256318" y="345186"/>
                    <a:pt x="253841" y="264033"/>
                    <a:pt x="324231" y="218504"/>
                  </a:cubicBezTo>
                  <a:cubicBezTo>
                    <a:pt x="394621" y="172974"/>
                    <a:pt x="432245" y="0"/>
                    <a:pt x="432245" y="0"/>
                  </a:cubicBezTo>
                  <a:lnTo>
                    <a:pt x="0" y="0"/>
                  </a:lnTo>
                  <a:cubicBezTo>
                    <a:pt x="0" y="0"/>
                    <a:pt x="38100" y="173355"/>
                    <a:pt x="108013" y="218504"/>
                  </a:cubicBezTo>
                  <a:cubicBezTo>
                    <a:pt x="177927" y="263652"/>
                    <a:pt x="175832" y="345186"/>
                    <a:pt x="108013" y="397383"/>
                  </a:cubicBezTo>
                  <a:cubicBezTo>
                    <a:pt x="40196" y="449580"/>
                    <a:pt x="0" y="623983"/>
                    <a:pt x="0" y="623983"/>
                  </a:cubicBezTo>
                  <a:lnTo>
                    <a:pt x="432245" y="623983"/>
                  </a:lnTo>
                  <a:cubicBezTo>
                    <a:pt x="432245" y="623983"/>
                    <a:pt x="392049" y="449675"/>
                    <a:pt x="324231" y="397383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: Shape 369">
              <a:extLst>
                <a:ext uri="{FF2B5EF4-FFF2-40B4-BE49-F238E27FC236}">
                  <a16:creationId xmlns:a16="http://schemas.microsoft.com/office/drawing/2014/main" id="{A7DC559D-85C8-49A6-AE23-B90C82691E6D}"/>
                </a:ext>
              </a:extLst>
            </p:cNvPr>
            <p:cNvSpPr/>
            <p:nvPr/>
          </p:nvSpPr>
          <p:spPr>
            <a:xfrm>
              <a:off x="-2333183" y="4142326"/>
              <a:ext cx="488060" cy="55244"/>
            </a:xfrm>
            <a:custGeom>
              <a:avLst/>
              <a:gdLst>
                <a:gd name="connsiteX0" fmla="*/ 460438 w 488060"/>
                <a:gd name="connsiteY0" fmla="*/ 55245 h 55244"/>
                <a:gd name="connsiteX1" fmla="*/ 27622 w 488060"/>
                <a:gd name="connsiteY1" fmla="*/ 55245 h 55244"/>
                <a:gd name="connsiteX2" fmla="*/ 0 w 488060"/>
                <a:gd name="connsiteY2" fmla="*/ 27622 h 55244"/>
                <a:gd name="connsiteX3" fmla="*/ 0 w 488060"/>
                <a:gd name="connsiteY3" fmla="*/ 27622 h 55244"/>
                <a:gd name="connsiteX4" fmla="*/ 27622 w 488060"/>
                <a:gd name="connsiteY4" fmla="*/ 0 h 55244"/>
                <a:gd name="connsiteX5" fmla="*/ 460438 w 488060"/>
                <a:gd name="connsiteY5" fmla="*/ 0 h 55244"/>
                <a:gd name="connsiteX6" fmla="*/ 488061 w 488060"/>
                <a:gd name="connsiteY6" fmla="*/ 27622 h 55244"/>
                <a:gd name="connsiteX7" fmla="*/ 488061 w 488060"/>
                <a:gd name="connsiteY7" fmla="*/ 27622 h 55244"/>
                <a:gd name="connsiteX8" fmla="*/ 460438 w 488060"/>
                <a:gd name="connsiteY8" fmla="*/ 55245 h 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8060" h="55244">
                  <a:moveTo>
                    <a:pt x="460438" y="55245"/>
                  </a:moveTo>
                  <a:lnTo>
                    <a:pt x="27622" y="55245"/>
                  </a:lnTo>
                  <a:cubicBezTo>
                    <a:pt x="12363" y="55245"/>
                    <a:pt x="0" y="42882"/>
                    <a:pt x="0" y="27622"/>
                  </a:cubicBezTo>
                  <a:lnTo>
                    <a:pt x="0" y="27622"/>
                  </a:lnTo>
                  <a:cubicBezTo>
                    <a:pt x="0" y="12363"/>
                    <a:pt x="12363" y="0"/>
                    <a:pt x="27622" y="0"/>
                  </a:cubicBezTo>
                  <a:lnTo>
                    <a:pt x="460438" y="0"/>
                  </a:lnTo>
                  <a:cubicBezTo>
                    <a:pt x="475697" y="0"/>
                    <a:pt x="488061" y="12363"/>
                    <a:pt x="488061" y="27622"/>
                  </a:cubicBezTo>
                  <a:lnTo>
                    <a:pt x="488061" y="27622"/>
                  </a:lnTo>
                  <a:cubicBezTo>
                    <a:pt x="488061" y="42882"/>
                    <a:pt x="475697" y="55245"/>
                    <a:pt x="460438" y="55245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18" name="Freeform: Shape 370">
              <a:extLst>
                <a:ext uri="{FF2B5EF4-FFF2-40B4-BE49-F238E27FC236}">
                  <a16:creationId xmlns:a16="http://schemas.microsoft.com/office/drawing/2014/main" id="{1C010682-F280-416D-B190-F8AEADAEE703}"/>
                </a:ext>
              </a:extLst>
            </p:cNvPr>
            <p:cNvSpPr/>
            <p:nvPr/>
          </p:nvSpPr>
          <p:spPr>
            <a:xfrm>
              <a:off x="-2333183" y="4770976"/>
              <a:ext cx="488060" cy="55244"/>
            </a:xfrm>
            <a:custGeom>
              <a:avLst/>
              <a:gdLst>
                <a:gd name="connsiteX0" fmla="*/ 460438 w 488060"/>
                <a:gd name="connsiteY0" fmla="*/ 55245 h 55244"/>
                <a:gd name="connsiteX1" fmla="*/ 27622 w 488060"/>
                <a:gd name="connsiteY1" fmla="*/ 55245 h 55244"/>
                <a:gd name="connsiteX2" fmla="*/ 0 w 488060"/>
                <a:gd name="connsiteY2" fmla="*/ 27622 h 55244"/>
                <a:gd name="connsiteX3" fmla="*/ 0 w 488060"/>
                <a:gd name="connsiteY3" fmla="*/ 27622 h 55244"/>
                <a:gd name="connsiteX4" fmla="*/ 27622 w 488060"/>
                <a:gd name="connsiteY4" fmla="*/ 0 h 55244"/>
                <a:gd name="connsiteX5" fmla="*/ 460438 w 488060"/>
                <a:gd name="connsiteY5" fmla="*/ 0 h 55244"/>
                <a:gd name="connsiteX6" fmla="*/ 488061 w 488060"/>
                <a:gd name="connsiteY6" fmla="*/ 27622 h 55244"/>
                <a:gd name="connsiteX7" fmla="*/ 488061 w 488060"/>
                <a:gd name="connsiteY7" fmla="*/ 27622 h 55244"/>
                <a:gd name="connsiteX8" fmla="*/ 460438 w 488060"/>
                <a:gd name="connsiteY8" fmla="*/ 55245 h 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8060" h="55244">
                  <a:moveTo>
                    <a:pt x="460438" y="55245"/>
                  </a:moveTo>
                  <a:lnTo>
                    <a:pt x="27622" y="55245"/>
                  </a:lnTo>
                  <a:cubicBezTo>
                    <a:pt x="12363" y="55245"/>
                    <a:pt x="0" y="42882"/>
                    <a:pt x="0" y="27622"/>
                  </a:cubicBezTo>
                  <a:lnTo>
                    <a:pt x="0" y="27622"/>
                  </a:lnTo>
                  <a:cubicBezTo>
                    <a:pt x="0" y="12363"/>
                    <a:pt x="12363" y="0"/>
                    <a:pt x="27622" y="0"/>
                  </a:cubicBezTo>
                  <a:lnTo>
                    <a:pt x="460438" y="0"/>
                  </a:lnTo>
                  <a:cubicBezTo>
                    <a:pt x="475697" y="0"/>
                    <a:pt x="488061" y="12363"/>
                    <a:pt x="488061" y="27622"/>
                  </a:cubicBezTo>
                  <a:lnTo>
                    <a:pt x="488061" y="27622"/>
                  </a:lnTo>
                  <a:cubicBezTo>
                    <a:pt x="488061" y="42882"/>
                    <a:pt x="475697" y="55245"/>
                    <a:pt x="460438" y="55245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: Shape 371">
              <a:extLst>
                <a:ext uri="{FF2B5EF4-FFF2-40B4-BE49-F238E27FC236}">
                  <a16:creationId xmlns:a16="http://schemas.microsoft.com/office/drawing/2014/main" id="{9DCBD782-9CD4-45F8-A8EA-6F135EEEFCCC}"/>
                </a:ext>
              </a:extLst>
            </p:cNvPr>
            <p:cNvSpPr/>
            <p:nvPr/>
          </p:nvSpPr>
          <p:spPr>
            <a:xfrm>
              <a:off x="-2273747" y="4320920"/>
              <a:ext cx="354234" cy="440626"/>
            </a:xfrm>
            <a:custGeom>
              <a:avLst/>
              <a:gdLst>
                <a:gd name="connsiteX0" fmla="*/ 0 w 354234"/>
                <a:gd name="connsiteY0" fmla="*/ 440627 h 440626"/>
                <a:gd name="connsiteX1" fmla="*/ 354235 w 354234"/>
                <a:gd name="connsiteY1" fmla="*/ 440627 h 440626"/>
                <a:gd name="connsiteX2" fmla="*/ 198501 w 354234"/>
                <a:gd name="connsiteY2" fmla="*/ 368141 h 440626"/>
                <a:gd name="connsiteX3" fmla="*/ 198501 w 354234"/>
                <a:gd name="connsiteY3" fmla="*/ 232029 h 440626"/>
                <a:gd name="connsiteX4" fmla="*/ 267462 w 354234"/>
                <a:gd name="connsiteY4" fmla="*/ 63246 h 440626"/>
                <a:gd name="connsiteX5" fmla="*/ 306514 w 354234"/>
                <a:gd name="connsiteY5" fmla="*/ 12287 h 440626"/>
                <a:gd name="connsiteX6" fmla="*/ 50292 w 354234"/>
                <a:gd name="connsiteY6" fmla="*/ 0 h 440626"/>
                <a:gd name="connsiteX7" fmla="*/ 95059 w 354234"/>
                <a:gd name="connsiteY7" fmla="*/ 57150 h 440626"/>
                <a:gd name="connsiteX8" fmla="*/ 160782 w 354234"/>
                <a:gd name="connsiteY8" fmla="*/ 222599 h 440626"/>
                <a:gd name="connsiteX9" fmla="*/ 160782 w 354234"/>
                <a:gd name="connsiteY9" fmla="*/ 363950 h 440626"/>
                <a:gd name="connsiteX10" fmla="*/ 0 w 354234"/>
                <a:gd name="connsiteY10" fmla="*/ 440627 h 44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234" h="440626">
                  <a:moveTo>
                    <a:pt x="0" y="440627"/>
                  </a:moveTo>
                  <a:lnTo>
                    <a:pt x="354235" y="440627"/>
                  </a:lnTo>
                  <a:cubicBezTo>
                    <a:pt x="354235" y="440627"/>
                    <a:pt x="256508" y="386334"/>
                    <a:pt x="198501" y="368141"/>
                  </a:cubicBezTo>
                  <a:lnTo>
                    <a:pt x="198501" y="232029"/>
                  </a:lnTo>
                  <a:cubicBezTo>
                    <a:pt x="198806" y="168973"/>
                    <a:pt x="223523" y="108480"/>
                    <a:pt x="267462" y="63246"/>
                  </a:cubicBezTo>
                  <a:cubicBezTo>
                    <a:pt x="282264" y="47701"/>
                    <a:pt x="295351" y="30623"/>
                    <a:pt x="306514" y="12287"/>
                  </a:cubicBezTo>
                  <a:lnTo>
                    <a:pt x="50292" y="0"/>
                  </a:lnTo>
                  <a:cubicBezTo>
                    <a:pt x="63427" y="20384"/>
                    <a:pt x="78419" y="39510"/>
                    <a:pt x="95059" y="57150"/>
                  </a:cubicBezTo>
                  <a:cubicBezTo>
                    <a:pt x="137427" y="101803"/>
                    <a:pt x="160963" y="161049"/>
                    <a:pt x="160782" y="222599"/>
                  </a:cubicBezTo>
                  <a:lnTo>
                    <a:pt x="160782" y="363950"/>
                  </a:lnTo>
                  <a:cubicBezTo>
                    <a:pt x="102679" y="371475"/>
                    <a:pt x="0" y="440627"/>
                    <a:pt x="0" y="440627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: Shape 372">
              <a:extLst>
                <a:ext uri="{FF2B5EF4-FFF2-40B4-BE49-F238E27FC236}">
                  <a16:creationId xmlns:a16="http://schemas.microsoft.com/office/drawing/2014/main" id="{A8BFAE4A-A4BE-4390-A07A-6EB157FA00AC}"/>
                </a:ext>
              </a:extLst>
            </p:cNvPr>
            <p:cNvSpPr/>
            <p:nvPr/>
          </p:nvSpPr>
          <p:spPr>
            <a:xfrm>
              <a:off x="-2273747" y="4320920"/>
              <a:ext cx="354234" cy="440626"/>
            </a:xfrm>
            <a:custGeom>
              <a:avLst/>
              <a:gdLst>
                <a:gd name="connsiteX0" fmla="*/ 0 w 354234"/>
                <a:gd name="connsiteY0" fmla="*/ 440627 h 440626"/>
                <a:gd name="connsiteX1" fmla="*/ 354235 w 354234"/>
                <a:gd name="connsiteY1" fmla="*/ 440627 h 440626"/>
                <a:gd name="connsiteX2" fmla="*/ 198501 w 354234"/>
                <a:gd name="connsiteY2" fmla="*/ 368141 h 440626"/>
                <a:gd name="connsiteX3" fmla="*/ 198501 w 354234"/>
                <a:gd name="connsiteY3" fmla="*/ 232029 h 440626"/>
                <a:gd name="connsiteX4" fmla="*/ 267462 w 354234"/>
                <a:gd name="connsiteY4" fmla="*/ 63246 h 440626"/>
                <a:gd name="connsiteX5" fmla="*/ 306514 w 354234"/>
                <a:gd name="connsiteY5" fmla="*/ 12287 h 440626"/>
                <a:gd name="connsiteX6" fmla="*/ 50292 w 354234"/>
                <a:gd name="connsiteY6" fmla="*/ 0 h 440626"/>
                <a:gd name="connsiteX7" fmla="*/ 95059 w 354234"/>
                <a:gd name="connsiteY7" fmla="*/ 57150 h 440626"/>
                <a:gd name="connsiteX8" fmla="*/ 160782 w 354234"/>
                <a:gd name="connsiteY8" fmla="*/ 222599 h 440626"/>
                <a:gd name="connsiteX9" fmla="*/ 160782 w 354234"/>
                <a:gd name="connsiteY9" fmla="*/ 363950 h 440626"/>
                <a:gd name="connsiteX10" fmla="*/ 0 w 354234"/>
                <a:gd name="connsiteY10" fmla="*/ 440627 h 44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234" h="440626">
                  <a:moveTo>
                    <a:pt x="0" y="440627"/>
                  </a:moveTo>
                  <a:lnTo>
                    <a:pt x="354235" y="440627"/>
                  </a:lnTo>
                  <a:cubicBezTo>
                    <a:pt x="354235" y="440627"/>
                    <a:pt x="256508" y="386334"/>
                    <a:pt x="198501" y="368141"/>
                  </a:cubicBezTo>
                  <a:lnTo>
                    <a:pt x="198501" y="232029"/>
                  </a:lnTo>
                  <a:cubicBezTo>
                    <a:pt x="198806" y="168973"/>
                    <a:pt x="223523" y="108480"/>
                    <a:pt x="267462" y="63246"/>
                  </a:cubicBezTo>
                  <a:cubicBezTo>
                    <a:pt x="282264" y="47701"/>
                    <a:pt x="295351" y="30623"/>
                    <a:pt x="306514" y="12287"/>
                  </a:cubicBezTo>
                  <a:lnTo>
                    <a:pt x="50292" y="0"/>
                  </a:lnTo>
                  <a:cubicBezTo>
                    <a:pt x="63427" y="20384"/>
                    <a:pt x="78419" y="39510"/>
                    <a:pt x="95059" y="57150"/>
                  </a:cubicBezTo>
                  <a:cubicBezTo>
                    <a:pt x="137427" y="101803"/>
                    <a:pt x="160963" y="161049"/>
                    <a:pt x="160782" y="222599"/>
                  </a:cubicBezTo>
                  <a:lnTo>
                    <a:pt x="160782" y="363950"/>
                  </a:lnTo>
                  <a:cubicBezTo>
                    <a:pt x="102679" y="371475"/>
                    <a:pt x="0" y="440627"/>
                    <a:pt x="0" y="44062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1" name="Graphic 233">
            <a:extLst>
              <a:ext uri="{FF2B5EF4-FFF2-40B4-BE49-F238E27FC236}">
                <a16:creationId xmlns:a16="http://schemas.microsoft.com/office/drawing/2014/main" id="{2208411B-87DD-4097-910E-4A12B54AAC7B}"/>
              </a:ext>
            </a:extLst>
          </p:cNvPr>
          <p:cNvGrpSpPr/>
          <p:nvPr/>
        </p:nvGrpSpPr>
        <p:grpSpPr>
          <a:xfrm>
            <a:off x="37176" y="2378088"/>
            <a:ext cx="1367390" cy="2520522"/>
            <a:chOff x="-3952066" y="2305698"/>
            <a:chExt cx="1367390" cy="2520522"/>
          </a:xfrm>
        </p:grpSpPr>
        <p:sp>
          <p:nvSpPr>
            <p:cNvPr id="122" name="Freeform: Shape 412">
              <a:extLst>
                <a:ext uri="{FF2B5EF4-FFF2-40B4-BE49-F238E27FC236}">
                  <a16:creationId xmlns:a16="http://schemas.microsoft.com/office/drawing/2014/main" id="{8C33BC9D-7AFC-4F47-B433-4016D49F57D8}"/>
                </a:ext>
              </a:extLst>
            </p:cNvPr>
            <p:cNvSpPr/>
            <p:nvPr/>
          </p:nvSpPr>
          <p:spPr>
            <a:xfrm>
              <a:off x="-3699876" y="2305698"/>
              <a:ext cx="337135" cy="359746"/>
            </a:xfrm>
            <a:custGeom>
              <a:avLst/>
              <a:gdLst>
                <a:gd name="connsiteX0" fmla="*/ 55576 w 337135"/>
                <a:gd name="connsiteY0" fmla="*/ 38879 h 359746"/>
                <a:gd name="connsiteX1" fmla="*/ 177211 w 337135"/>
                <a:gd name="connsiteY1" fmla="*/ 4113 h 359746"/>
                <a:gd name="connsiteX2" fmla="*/ 301036 w 337135"/>
                <a:gd name="connsiteY2" fmla="*/ 157275 h 359746"/>
                <a:gd name="connsiteX3" fmla="*/ 285796 w 337135"/>
                <a:gd name="connsiteY3" fmla="*/ 307293 h 359746"/>
                <a:gd name="connsiteX4" fmla="*/ 337136 w 337135"/>
                <a:gd name="connsiteY4" fmla="*/ 312056 h 359746"/>
                <a:gd name="connsiteX5" fmla="*/ 243028 w 337135"/>
                <a:gd name="connsiteY5" fmla="*/ 347394 h 359746"/>
                <a:gd name="connsiteX6" fmla="*/ 12904 w 337135"/>
                <a:gd name="connsiteY6" fmla="*/ 318057 h 359746"/>
                <a:gd name="connsiteX7" fmla="*/ 55576 w 337135"/>
                <a:gd name="connsiteY7" fmla="*/ 38879 h 35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135" h="359746">
                  <a:moveTo>
                    <a:pt x="55576" y="38879"/>
                  </a:moveTo>
                  <a:cubicBezTo>
                    <a:pt x="55576" y="38879"/>
                    <a:pt x="83199" y="-15033"/>
                    <a:pt x="177211" y="4113"/>
                  </a:cubicBezTo>
                  <a:cubicBezTo>
                    <a:pt x="271222" y="23258"/>
                    <a:pt x="308370" y="84027"/>
                    <a:pt x="301036" y="157275"/>
                  </a:cubicBezTo>
                  <a:cubicBezTo>
                    <a:pt x="293701" y="230522"/>
                    <a:pt x="270841" y="272432"/>
                    <a:pt x="285796" y="307293"/>
                  </a:cubicBezTo>
                  <a:cubicBezTo>
                    <a:pt x="293320" y="324629"/>
                    <a:pt x="337136" y="312056"/>
                    <a:pt x="337136" y="312056"/>
                  </a:cubicBezTo>
                  <a:cubicBezTo>
                    <a:pt x="337136" y="312056"/>
                    <a:pt x="316657" y="337202"/>
                    <a:pt x="243028" y="347394"/>
                  </a:cubicBezTo>
                  <a:cubicBezTo>
                    <a:pt x="164923" y="358062"/>
                    <a:pt x="58053" y="379207"/>
                    <a:pt x="12904" y="318057"/>
                  </a:cubicBezTo>
                  <a:cubicBezTo>
                    <a:pt x="-32244" y="256906"/>
                    <a:pt x="55576" y="38879"/>
                    <a:pt x="55576" y="38879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: Shape 413">
              <a:extLst>
                <a:ext uri="{FF2B5EF4-FFF2-40B4-BE49-F238E27FC236}">
                  <a16:creationId xmlns:a16="http://schemas.microsoft.com/office/drawing/2014/main" id="{AAF27DA5-4AF3-442D-87C0-739C233488FC}"/>
                </a:ext>
              </a:extLst>
            </p:cNvPr>
            <p:cNvSpPr/>
            <p:nvPr/>
          </p:nvSpPr>
          <p:spPr>
            <a:xfrm>
              <a:off x="-3201006" y="4578095"/>
              <a:ext cx="102203" cy="172974"/>
            </a:xfrm>
            <a:custGeom>
              <a:avLst/>
              <a:gdLst>
                <a:gd name="connsiteX0" fmla="*/ 102203 w 102203"/>
                <a:gd name="connsiteY0" fmla="*/ 162878 h 172974"/>
                <a:gd name="connsiteX1" fmla="*/ 44958 w 102203"/>
                <a:gd name="connsiteY1" fmla="*/ 172974 h 172974"/>
                <a:gd name="connsiteX2" fmla="*/ 21431 w 102203"/>
                <a:gd name="connsiteY2" fmla="*/ 94869 h 172974"/>
                <a:gd name="connsiteX3" fmla="*/ 0 w 102203"/>
                <a:gd name="connsiteY3" fmla="*/ 23146 h 172974"/>
                <a:gd name="connsiteX4" fmla="*/ 66008 w 102203"/>
                <a:gd name="connsiteY4" fmla="*/ 0 h 172974"/>
                <a:gd name="connsiteX5" fmla="*/ 85249 w 102203"/>
                <a:gd name="connsiteY5" fmla="*/ 86201 h 172974"/>
                <a:gd name="connsiteX6" fmla="*/ 102203 w 102203"/>
                <a:gd name="connsiteY6" fmla="*/ 162878 h 17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203" h="172974">
                  <a:moveTo>
                    <a:pt x="102203" y="162878"/>
                  </a:moveTo>
                  <a:lnTo>
                    <a:pt x="44958" y="172974"/>
                  </a:lnTo>
                  <a:lnTo>
                    <a:pt x="21431" y="94869"/>
                  </a:lnTo>
                  <a:lnTo>
                    <a:pt x="0" y="23146"/>
                  </a:lnTo>
                  <a:lnTo>
                    <a:pt x="66008" y="0"/>
                  </a:lnTo>
                  <a:lnTo>
                    <a:pt x="85249" y="86201"/>
                  </a:lnTo>
                  <a:lnTo>
                    <a:pt x="102203" y="162878"/>
                  </a:lnTo>
                  <a:close/>
                </a:path>
              </a:pathLst>
            </a:custGeom>
            <a:solidFill>
              <a:srgbClr val="E48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: Shape 414">
              <a:extLst>
                <a:ext uri="{FF2B5EF4-FFF2-40B4-BE49-F238E27FC236}">
                  <a16:creationId xmlns:a16="http://schemas.microsoft.com/office/drawing/2014/main" id="{5C5C0B2A-382A-47D2-A778-5C72A1BC1EDA}"/>
                </a:ext>
              </a:extLst>
            </p:cNvPr>
            <p:cNvSpPr/>
            <p:nvPr/>
          </p:nvSpPr>
          <p:spPr>
            <a:xfrm>
              <a:off x="-3200911" y="4578571"/>
              <a:ext cx="85439" cy="95916"/>
            </a:xfrm>
            <a:custGeom>
              <a:avLst/>
              <a:gdLst>
                <a:gd name="connsiteX0" fmla="*/ 85439 w 85439"/>
                <a:gd name="connsiteY0" fmla="*/ 87535 h 95916"/>
                <a:gd name="connsiteX1" fmla="*/ 21622 w 85439"/>
                <a:gd name="connsiteY1" fmla="*/ 95917 h 95916"/>
                <a:gd name="connsiteX2" fmla="*/ 0 w 85439"/>
                <a:gd name="connsiteY2" fmla="*/ 23432 h 95916"/>
                <a:gd name="connsiteX3" fmla="*/ 66008 w 85439"/>
                <a:gd name="connsiteY3" fmla="*/ 0 h 95916"/>
                <a:gd name="connsiteX4" fmla="*/ 85439 w 85439"/>
                <a:gd name="connsiteY4" fmla="*/ 87535 h 9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9" h="95916">
                  <a:moveTo>
                    <a:pt x="85439" y="87535"/>
                  </a:moveTo>
                  <a:lnTo>
                    <a:pt x="21622" y="95917"/>
                  </a:lnTo>
                  <a:lnTo>
                    <a:pt x="0" y="23432"/>
                  </a:lnTo>
                  <a:lnTo>
                    <a:pt x="66008" y="0"/>
                  </a:lnTo>
                  <a:lnTo>
                    <a:pt x="85439" y="8753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: Shape 415">
              <a:extLst>
                <a:ext uri="{FF2B5EF4-FFF2-40B4-BE49-F238E27FC236}">
                  <a16:creationId xmlns:a16="http://schemas.microsoft.com/office/drawing/2014/main" id="{0D56F998-F90E-4950-B654-23EB98A891E9}"/>
                </a:ext>
              </a:extLst>
            </p:cNvPr>
            <p:cNvSpPr/>
            <p:nvPr/>
          </p:nvSpPr>
          <p:spPr>
            <a:xfrm>
              <a:off x="-3557813" y="4599145"/>
              <a:ext cx="76390" cy="168211"/>
            </a:xfrm>
            <a:custGeom>
              <a:avLst/>
              <a:gdLst>
                <a:gd name="connsiteX0" fmla="*/ 76390 w 76390"/>
                <a:gd name="connsiteY0" fmla="*/ 168212 h 168211"/>
                <a:gd name="connsiteX1" fmla="*/ 18193 w 76390"/>
                <a:gd name="connsiteY1" fmla="*/ 168212 h 168211"/>
                <a:gd name="connsiteX2" fmla="*/ 8668 w 76390"/>
                <a:gd name="connsiteY2" fmla="*/ 86296 h 168211"/>
                <a:gd name="connsiteX3" fmla="*/ 0 w 76390"/>
                <a:gd name="connsiteY3" fmla="*/ 11430 h 168211"/>
                <a:gd name="connsiteX4" fmla="*/ 69152 w 76390"/>
                <a:gd name="connsiteY4" fmla="*/ 0 h 168211"/>
                <a:gd name="connsiteX5" fmla="*/ 73057 w 76390"/>
                <a:gd name="connsiteY5" fmla="*/ 89059 h 168211"/>
                <a:gd name="connsiteX6" fmla="*/ 76390 w 76390"/>
                <a:gd name="connsiteY6" fmla="*/ 168212 h 16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90" h="168211">
                  <a:moveTo>
                    <a:pt x="76390" y="168212"/>
                  </a:moveTo>
                  <a:lnTo>
                    <a:pt x="18193" y="168212"/>
                  </a:lnTo>
                  <a:lnTo>
                    <a:pt x="8668" y="86296"/>
                  </a:lnTo>
                  <a:lnTo>
                    <a:pt x="0" y="11430"/>
                  </a:lnTo>
                  <a:lnTo>
                    <a:pt x="69152" y="0"/>
                  </a:lnTo>
                  <a:lnTo>
                    <a:pt x="73057" y="89059"/>
                  </a:lnTo>
                  <a:lnTo>
                    <a:pt x="76390" y="168212"/>
                  </a:lnTo>
                  <a:close/>
                </a:path>
              </a:pathLst>
            </a:custGeom>
            <a:solidFill>
              <a:srgbClr val="E48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: Shape 416">
              <a:extLst>
                <a:ext uri="{FF2B5EF4-FFF2-40B4-BE49-F238E27FC236}">
                  <a16:creationId xmlns:a16="http://schemas.microsoft.com/office/drawing/2014/main" id="{D16906C8-CF27-44B6-9BEC-1843EB23E180}"/>
                </a:ext>
              </a:extLst>
            </p:cNvPr>
            <p:cNvSpPr/>
            <p:nvPr/>
          </p:nvSpPr>
          <p:spPr>
            <a:xfrm>
              <a:off x="-3557813" y="4599335"/>
              <a:ext cx="73056" cy="89534"/>
            </a:xfrm>
            <a:custGeom>
              <a:avLst/>
              <a:gdLst>
                <a:gd name="connsiteX0" fmla="*/ 73057 w 73056"/>
                <a:gd name="connsiteY0" fmla="*/ 89535 h 89534"/>
                <a:gd name="connsiteX1" fmla="*/ 8668 w 73056"/>
                <a:gd name="connsiteY1" fmla="*/ 86773 h 89534"/>
                <a:gd name="connsiteX2" fmla="*/ 0 w 73056"/>
                <a:gd name="connsiteY2" fmla="*/ 11621 h 89534"/>
                <a:gd name="connsiteX3" fmla="*/ 69152 w 73056"/>
                <a:gd name="connsiteY3" fmla="*/ 0 h 89534"/>
                <a:gd name="connsiteX4" fmla="*/ 73057 w 73056"/>
                <a:gd name="connsiteY4" fmla="*/ 89535 h 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6" h="89534">
                  <a:moveTo>
                    <a:pt x="73057" y="89535"/>
                  </a:moveTo>
                  <a:lnTo>
                    <a:pt x="8668" y="86773"/>
                  </a:lnTo>
                  <a:lnTo>
                    <a:pt x="0" y="11621"/>
                  </a:lnTo>
                  <a:lnTo>
                    <a:pt x="69152" y="0"/>
                  </a:lnTo>
                  <a:lnTo>
                    <a:pt x="73057" y="8953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: Shape 417">
              <a:extLst>
                <a:ext uri="{FF2B5EF4-FFF2-40B4-BE49-F238E27FC236}">
                  <a16:creationId xmlns:a16="http://schemas.microsoft.com/office/drawing/2014/main" id="{9DEAA75E-11CA-4004-9DBF-7FD5E65AAF64}"/>
                </a:ext>
              </a:extLst>
            </p:cNvPr>
            <p:cNvSpPr/>
            <p:nvPr/>
          </p:nvSpPr>
          <p:spPr>
            <a:xfrm>
              <a:off x="-3691869" y="3137533"/>
              <a:ext cx="581731" cy="1502759"/>
            </a:xfrm>
            <a:custGeom>
              <a:avLst/>
              <a:gdLst>
                <a:gd name="connsiteX0" fmla="*/ 581732 w 581731"/>
                <a:gd name="connsiteY0" fmla="*/ 1483138 h 1502759"/>
                <a:gd name="connsiteX1" fmla="*/ 487529 w 581731"/>
                <a:gd name="connsiteY1" fmla="*/ 1499711 h 1502759"/>
                <a:gd name="connsiteX2" fmla="*/ 277027 w 581731"/>
                <a:gd name="connsiteY2" fmla="*/ 805815 h 1502759"/>
                <a:gd name="connsiteX3" fmla="*/ 214448 w 581731"/>
                <a:gd name="connsiteY3" fmla="*/ 568643 h 1502759"/>
                <a:gd name="connsiteX4" fmla="*/ 217305 w 581731"/>
                <a:gd name="connsiteY4" fmla="*/ 826484 h 1502759"/>
                <a:gd name="connsiteX5" fmla="*/ 217305 w 581731"/>
                <a:gd name="connsiteY5" fmla="*/ 1502759 h 1502759"/>
                <a:gd name="connsiteX6" fmla="*/ 124532 w 581731"/>
                <a:gd name="connsiteY6" fmla="*/ 1502759 h 1502759"/>
                <a:gd name="connsiteX7" fmla="*/ 56714 w 581731"/>
                <a:gd name="connsiteY7" fmla="*/ 46387 h 1502759"/>
                <a:gd name="connsiteX8" fmla="*/ 335129 w 581731"/>
                <a:gd name="connsiteY8" fmla="*/ 0 h 1502759"/>
                <a:gd name="connsiteX9" fmla="*/ 358466 w 581731"/>
                <a:gd name="connsiteY9" fmla="*/ 156496 h 1502759"/>
                <a:gd name="connsiteX10" fmla="*/ 371039 w 581731"/>
                <a:gd name="connsiteY10" fmla="*/ 248793 h 1502759"/>
                <a:gd name="connsiteX11" fmla="*/ 479814 w 581731"/>
                <a:gd name="connsiteY11" fmla="*/ 810768 h 150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731" h="1502759">
                  <a:moveTo>
                    <a:pt x="581732" y="1483138"/>
                  </a:moveTo>
                  <a:lnTo>
                    <a:pt x="487529" y="1499711"/>
                  </a:lnTo>
                  <a:cubicBezTo>
                    <a:pt x="392279" y="1262825"/>
                    <a:pt x="324842" y="969835"/>
                    <a:pt x="277027" y="805815"/>
                  </a:cubicBezTo>
                  <a:cubicBezTo>
                    <a:pt x="251309" y="717233"/>
                    <a:pt x="229402" y="638556"/>
                    <a:pt x="214448" y="568643"/>
                  </a:cubicBezTo>
                  <a:lnTo>
                    <a:pt x="217305" y="826484"/>
                  </a:lnTo>
                  <a:lnTo>
                    <a:pt x="217305" y="1502759"/>
                  </a:lnTo>
                  <a:lnTo>
                    <a:pt x="124532" y="1502759"/>
                  </a:lnTo>
                  <a:cubicBezTo>
                    <a:pt x="-108259" y="394240"/>
                    <a:pt x="56714" y="46387"/>
                    <a:pt x="56714" y="46387"/>
                  </a:cubicBezTo>
                  <a:lnTo>
                    <a:pt x="335129" y="0"/>
                  </a:lnTo>
                  <a:cubicBezTo>
                    <a:pt x="346131" y="51635"/>
                    <a:pt x="353922" y="103899"/>
                    <a:pt x="358466" y="156496"/>
                  </a:cubicBezTo>
                  <a:lnTo>
                    <a:pt x="371039" y="248793"/>
                  </a:lnTo>
                  <a:lnTo>
                    <a:pt x="479814" y="810768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: Shape 418">
              <a:extLst>
                <a:ext uri="{FF2B5EF4-FFF2-40B4-BE49-F238E27FC236}">
                  <a16:creationId xmlns:a16="http://schemas.microsoft.com/office/drawing/2014/main" id="{FDB5453A-19C5-4A77-8EDA-0A6DF207EE6B}"/>
                </a:ext>
              </a:extLst>
            </p:cNvPr>
            <p:cNvSpPr/>
            <p:nvPr/>
          </p:nvSpPr>
          <p:spPr>
            <a:xfrm>
              <a:off x="-3691869" y="3137533"/>
              <a:ext cx="581731" cy="1502759"/>
            </a:xfrm>
            <a:custGeom>
              <a:avLst/>
              <a:gdLst>
                <a:gd name="connsiteX0" fmla="*/ 581732 w 581731"/>
                <a:gd name="connsiteY0" fmla="*/ 1483138 h 1502759"/>
                <a:gd name="connsiteX1" fmla="*/ 487529 w 581731"/>
                <a:gd name="connsiteY1" fmla="*/ 1499711 h 1502759"/>
                <a:gd name="connsiteX2" fmla="*/ 277027 w 581731"/>
                <a:gd name="connsiteY2" fmla="*/ 805815 h 1502759"/>
                <a:gd name="connsiteX3" fmla="*/ 214448 w 581731"/>
                <a:gd name="connsiteY3" fmla="*/ 568643 h 1502759"/>
                <a:gd name="connsiteX4" fmla="*/ 217305 w 581731"/>
                <a:gd name="connsiteY4" fmla="*/ 826484 h 1502759"/>
                <a:gd name="connsiteX5" fmla="*/ 217305 w 581731"/>
                <a:gd name="connsiteY5" fmla="*/ 1502759 h 1502759"/>
                <a:gd name="connsiteX6" fmla="*/ 124532 w 581731"/>
                <a:gd name="connsiteY6" fmla="*/ 1502759 h 1502759"/>
                <a:gd name="connsiteX7" fmla="*/ 56714 w 581731"/>
                <a:gd name="connsiteY7" fmla="*/ 46387 h 1502759"/>
                <a:gd name="connsiteX8" fmla="*/ 335129 w 581731"/>
                <a:gd name="connsiteY8" fmla="*/ 0 h 1502759"/>
                <a:gd name="connsiteX9" fmla="*/ 358466 w 581731"/>
                <a:gd name="connsiteY9" fmla="*/ 156496 h 1502759"/>
                <a:gd name="connsiteX10" fmla="*/ 371039 w 581731"/>
                <a:gd name="connsiteY10" fmla="*/ 248793 h 1502759"/>
                <a:gd name="connsiteX11" fmla="*/ 479814 w 581731"/>
                <a:gd name="connsiteY11" fmla="*/ 810768 h 150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731" h="1502759">
                  <a:moveTo>
                    <a:pt x="581732" y="1483138"/>
                  </a:moveTo>
                  <a:lnTo>
                    <a:pt x="487529" y="1499711"/>
                  </a:lnTo>
                  <a:cubicBezTo>
                    <a:pt x="392279" y="1262825"/>
                    <a:pt x="324842" y="969835"/>
                    <a:pt x="277027" y="805815"/>
                  </a:cubicBezTo>
                  <a:cubicBezTo>
                    <a:pt x="251309" y="717233"/>
                    <a:pt x="229402" y="638556"/>
                    <a:pt x="214448" y="568643"/>
                  </a:cubicBezTo>
                  <a:lnTo>
                    <a:pt x="217305" y="826484"/>
                  </a:lnTo>
                  <a:lnTo>
                    <a:pt x="217305" y="1502759"/>
                  </a:lnTo>
                  <a:lnTo>
                    <a:pt x="124532" y="1502759"/>
                  </a:lnTo>
                  <a:cubicBezTo>
                    <a:pt x="-108259" y="394240"/>
                    <a:pt x="56714" y="46387"/>
                    <a:pt x="56714" y="46387"/>
                  </a:cubicBezTo>
                  <a:lnTo>
                    <a:pt x="335129" y="0"/>
                  </a:lnTo>
                  <a:cubicBezTo>
                    <a:pt x="346131" y="51635"/>
                    <a:pt x="353922" y="103899"/>
                    <a:pt x="358466" y="156496"/>
                  </a:cubicBezTo>
                  <a:lnTo>
                    <a:pt x="371039" y="248793"/>
                  </a:lnTo>
                  <a:lnTo>
                    <a:pt x="479814" y="81076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: Shape 419">
              <a:extLst>
                <a:ext uri="{FF2B5EF4-FFF2-40B4-BE49-F238E27FC236}">
                  <a16:creationId xmlns:a16="http://schemas.microsoft.com/office/drawing/2014/main" id="{5BE7B2AD-A737-4511-A747-0D5DA55380A9}"/>
                </a:ext>
              </a:extLst>
            </p:cNvPr>
            <p:cNvSpPr/>
            <p:nvPr/>
          </p:nvSpPr>
          <p:spPr>
            <a:xfrm>
              <a:off x="-2818196" y="2552547"/>
              <a:ext cx="233520" cy="142455"/>
            </a:xfrm>
            <a:custGeom>
              <a:avLst/>
              <a:gdLst>
                <a:gd name="connsiteX0" fmla="*/ 3334 w 233520"/>
                <a:gd name="connsiteY0" fmla="*/ 81305 h 142455"/>
                <a:gd name="connsiteX1" fmla="*/ 123920 w 233520"/>
                <a:gd name="connsiteY1" fmla="*/ 27298 h 142455"/>
                <a:gd name="connsiteX2" fmla="*/ 146685 w 233520"/>
                <a:gd name="connsiteY2" fmla="*/ 1866 h 142455"/>
                <a:gd name="connsiteX3" fmla="*/ 231743 w 233520"/>
                <a:gd name="connsiteY3" fmla="*/ 6819 h 142455"/>
                <a:gd name="connsiteX4" fmla="*/ 215646 w 233520"/>
                <a:gd name="connsiteY4" fmla="*/ 72161 h 142455"/>
                <a:gd name="connsiteX5" fmla="*/ 137541 w 233520"/>
                <a:gd name="connsiteY5" fmla="*/ 65017 h 142455"/>
                <a:gd name="connsiteX6" fmla="*/ 0 w 233520"/>
                <a:gd name="connsiteY6" fmla="*/ 142455 h 14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520" h="142455">
                  <a:moveTo>
                    <a:pt x="3334" y="81305"/>
                  </a:moveTo>
                  <a:lnTo>
                    <a:pt x="123920" y="27298"/>
                  </a:lnTo>
                  <a:cubicBezTo>
                    <a:pt x="123920" y="27298"/>
                    <a:pt x="135731" y="5105"/>
                    <a:pt x="146685" y="1866"/>
                  </a:cubicBezTo>
                  <a:cubicBezTo>
                    <a:pt x="157639" y="-1372"/>
                    <a:pt x="226219" y="-801"/>
                    <a:pt x="231743" y="6819"/>
                  </a:cubicBezTo>
                  <a:cubicBezTo>
                    <a:pt x="237268" y="14439"/>
                    <a:pt x="229362" y="67112"/>
                    <a:pt x="215646" y="72161"/>
                  </a:cubicBezTo>
                  <a:cubicBezTo>
                    <a:pt x="201930" y="77209"/>
                    <a:pt x="142780" y="68160"/>
                    <a:pt x="137541" y="65017"/>
                  </a:cubicBezTo>
                  <a:lnTo>
                    <a:pt x="0" y="142455"/>
                  </a:lnTo>
                  <a:close/>
                </a:path>
              </a:pathLst>
            </a:custGeom>
            <a:solidFill>
              <a:srgbClr val="EEC1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: Shape 420">
              <a:extLst>
                <a:ext uri="{FF2B5EF4-FFF2-40B4-BE49-F238E27FC236}">
                  <a16:creationId xmlns:a16="http://schemas.microsoft.com/office/drawing/2014/main" id="{770E7BD9-A9B9-41FD-9D0E-DFD51C5E5C36}"/>
                </a:ext>
              </a:extLst>
            </p:cNvPr>
            <p:cNvSpPr/>
            <p:nvPr/>
          </p:nvSpPr>
          <p:spPr>
            <a:xfrm>
              <a:off x="-3476088" y="3458526"/>
              <a:ext cx="61150" cy="484822"/>
            </a:xfrm>
            <a:custGeom>
              <a:avLst/>
              <a:gdLst>
                <a:gd name="connsiteX0" fmla="*/ 61150 w 61150"/>
                <a:gd name="connsiteY0" fmla="*/ 484822 h 484822"/>
                <a:gd name="connsiteX1" fmla="*/ 0 w 61150"/>
                <a:gd name="connsiteY1" fmla="*/ 247650 h 484822"/>
                <a:gd name="connsiteX2" fmla="*/ 18002 w 61150"/>
                <a:gd name="connsiteY2" fmla="*/ 0 h 484822"/>
                <a:gd name="connsiteX3" fmla="*/ 61150 w 61150"/>
                <a:gd name="connsiteY3" fmla="*/ 484822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50" h="484822">
                  <a:moveTo>
                    <a:pt x="61150" y="484822"/>
                  </a:moveTo>
                  <a:cubicBezTo>
                    <a:pt x="35433" y="396240"/>
                    <a:pt x="15430" y="317563"/>
                    <a:pt x="0" y="247650"/>
                  </a:cubicBezTo>
                  <a:cubicBezTo>
                    <a:pt x="1281" y="164821"/>
                    <a:pt x="7296" y="82144"/>
                    <a:pt x="18002" y="0"/>
                  </a:cubicBezTo>
                  <a:cubicBezTo>
                    <a:pt x="18002" y="0"/>
                    <a:pt x="58960" y="319469"/>
                    <a:pt x="61150" y="48482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: Shape 421">
              <a:extLst>
                <a:ext uri="{FF2B5EF4-FFF2-40B4-BE49-F238E27FC236}">
                  <a16:creationId xmlns:a16="http://schemas.microsoft.com/office/drawing/2014/main" id="{61E24C50-AB92-4726-B446-EDCCF252F34E}"/>
                </a:ext>
              </a:extLst>
            </p:cNvPr>
            <p:cNvSpPr/>
            <p:nvPr/>
          </p:nvSpPr>
          <p:spPr>
            <a:xfrm>
              <a:off x="-3947875" y="3610824"/>
              <a:ext cx="290096" cy="211809"/>
            </a:xfrm>
            <a:custGeom>
              <a:avLst/>
              <a:gdLst>
                <a:gd name="connsiteX0" fmla="*/ 234710 w 290096"/>
                <a:gd name="connsiteY0" fmla="*/ 197 h 211809"/>
                <a:gd name="connsiteX1" fmla="*/ 7443 w 290096"/>
                <a:gd name="connsiteY1" fmla="*/ 47156 h 211809"/>
                <a:gd name="connsiteX2" fmla="*/ 233 w 290096"/>
                <a:gd name="connsiteY2" fmla="*/ 58538 h 211809"/>
                <a:gd name="connsiteX3" fmla="*/ 395 w 290096"/>
                <a:gd name="connsiteY3" fmla="*/ 59157 h 211809"/>
                <a:gd name="connsiteX4" fmla="*/ 45829 w 290096"/>
                <a:gd name="connsiteY4" fmla="*/ 205271 h 211809"/>
                <a:gd name="connsiteX5" fmla="*/ 56592 w 290096"/>
                <a:gd name="connsiteY5" fmla="*/ 211653 h 211809"/>
                <a:gd name="connsiteX6" fmla="*/ 282525 w 290096"/>
                <a:gd name="connsiteY6" fmla="*/ 168218 h 211809"/>
                <a:gd name="connsiteX7" fmla="*/ 289892 w 290096"/>
                <a:gd name="connsiteY7" fmla="*/ 156941 h 211809"/>
                <a:gd name="connsiteX8" fmla="*/ 289764 w 290096"/>
                <a:gd name="connsiteY8" fmla="*/ 156407 h 211809"/>
                <a:gd name="connsiteX9" fmla="*/ 245663 w 290096"/>
                <a:gd name="connsiteY9" fmla="*/ 6484 h 211809"/>
                <a:gd name="connsiteX10" fmla="*/ 234710 w 290096"/>
                <a:gd name="connsiteY10" fmla="*/ 197 h 21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96" h="211809">
                  <a:moveTo>
                    <a:pt x="234710" y="197"/>
                  </a:moveTo>
                  <a:lnTo>
                    <a:pt x="7443" y="47156"/>
                  </a:lnTo>
                  <a:cubicBezTo>
                    <a:pt x="2310" y="48308"/>
                    <a:pt x="-918" y="53404"/>
                    <a:pt x="233" y="58538"/>
                  </a:cubicBezTo>
                  <a:cubicBezTo>
                    <a:pt x="279" y="58748"/>
                    <a:pt x="334" y="58948"/>
                    <a:pt x="395" y="59157"/>
                  </a:cubicBezTo>
                  <a:lnTo>
                    <a:pt x="45829" y="205271"/>
                  </a:lnTo>
                  <a:cubicBezTo>
                    <a:pt x="47321" y="209786"/>
                    <a:pt x="51914" y="212510"/>
                    <a:pt x="56592" y="211653"/>
                  </a:cubicBezTo>
                  <a:lnTo>
                    <a:pt x="282525" y="168218"/>
                  </a:lnTo>
                  <a:cubicBezTo>
                    <a:pt x="287673" y="167142"/>
                    <a:pt x="290972" y="162094"/>
                    <a:pt x="289892" y="156941"/>
                  </a:cubicBezTo>
                  <a:cubicBezTo>
                    <a:pt x="289855" y="156760"/>
                    <a:pt x="289812" y="156588"/>
                    <a:pt x="289764" y="156407"/>
                  </a:cubicBezTo>
                  <a:lnTo>
                    <a:pt x="245663" y="6484"/>
                  </a:lnTo>
                  <a:cubicBezTo>
                    <a:pt x="244126" y="1921"/>
                    <a:pt x="239424" y="-774"/>
                    <a:pt x="234710" y="197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: Shape 422">
              <a:extLst>
                <a:ext uri="{FF2B5EF4-FFF2-40B4-BE49-F238E27FC236}">
                  <a16:creationId xmlns:a16="http://schemas.microsoft.com/office/drawing/2014/main" id="{FDFD26AE-834E-41C2-A410-D28E2DFC7FC0}"/>
                </a:ext>
              </a:extLst>
            </p:cNvPr>
            <p:cNvSpPr/>
            <p:nvPr/>
          </p:nvSpPr>
          <p:spPr>
            <a:xfrm>
              <a:off x="-3947875" y="3610824"/>
              <a:ext cx="290096" cy="211809"/>
            </a:xfrm>
            <a:custGeom>
              <a:avLst/>
              <a:gdLst>
                <a:gd name="connsiteX0" fmla="*/ 234710 w 290096"/>
                <a:gd name="connsiteY0" fmla="*/ 197 h 211809"/>
                <a:gd name="connsiteX1" fmla="*/ 7443 w 290096"/>
                <a:gd name="connsiteY1" fmla="*/ 47156 h 211809"/>
                <a:gd name="connsiteX2" fmla="*/ 233 w 290096"/>
                <a:gd name="connsiteY2" fmla="*/ 58538 h 211809"/>
                <a:gd name="connsiteX3" fmla="*/ 395 w 290096"/>
                <a:gd name="connsiteY3" fmla="*/ 59157 h 211809"/>
                <a:gd name="connsiteX4" fmla="*/ 45829 w 290096"/>
                <a:gd name="connsiteY4" fmla="*/ 205271 h 211809"/>
                <a:gd name="connsiteX5" fmla="*/ 56592 w 290096"/>
                <a:gd name="connsiteY5" fmla="*/ 211653 h 211809"/>
                <a:gd name="connsiteX6" fmla="*/ 282525 w 290096"/>
                <a:gd name="connsiteY6" fmla="*/ 168218 h 211809"/>
                <a:gd name="connsiteX7" fmla="*/ 289892 w 290096"/>
                <a:gd name="connsiteY7" fmla="*/ 156941 h 211809"/>
                <a:gd name="connsiteX8" fmla="*/ 289764 w 290096"/>
                <a:gd name="connsiteY8" fmla="*/ 156407 h 211809"/>
                <a:gd name="connsiteX9" fmla="*/ 245663 w 290096"/>
                <a:gd name="connsiteY9" fmla="*/ 6484 h 211809"/>
                <a:gd name="connsiteX10" fmla="*/ 234710 w 290096"/>
                <a:gd name="connsiteY10" fmla="*/ 197 h 21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96" h="211809">
                  <a:moveTo>
                    <a:pt x="234710" y="197"/>
                  </a:moveTo>
                  <a:lnTo>
                    <a:pt x="7443" y="47156"/>
                  </a:lnTo>
                  <a:cubicBezTo>
                    <a:pt x="2310" y="48308"/>
                    <a:pt x="-918" y="53404"/>
                    <a:pt x="233" y="58538"/>
                  </a:cubicBezTo>
                  <a:cubicBezTo>
                    <a:pt x="279" y="58748"/>
                    <a:pt x="334" y="58948"/>
                    <a:pt x="395" y="59157"/>
                  </a:cubicBezTo>
                  <a:lnTo>
                    <a:pt x="45829" y="205271"/>
                  </a:lnTo>
                  <a:cubicBezTo>
                    <a:pt x="47321" y="209786"/>
                    <a:pt x="51914" y="212510"/>
                    <a:pt x="56592" y="211653"/>
                  </a:cubicBezTo>
                  <a:lnTo>
                    <a:pt x="282525" y="168218"/>
                  </a:lnTo>
                  <a:cubicBezTo>
                    <a:pt x="287673" y="167142"/>
                    <a:pt x="290972" y="162094"/>
                    <a:pt x="289892" y="156941"/>
                  </a:cubicBezTo>
                  <a:cubicBezTo>
                    <a:pt x="289855" y="156760"/>
                    <a:pt x="289812" y="156588"/>
                    <a:pt x="289764" y="156407"/>
                  </a:cubicBezTo>
                  <a:lnTo>
                    <a:pt x="245663" y="6484"/>
                  </a:lnTo>
                  <a:cubicBezTo>
                    <a:pt x="244126" y="1921"/>
                    <a:pt x="239424" y="-774"/>
                    <a:pt x="234710" y="197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: Shape 423">
              <a:extLst>
                <a:ext uri="{FF2B5EF4-FFF2-40B4-BE49-F238E27FC236}">
                  <a16:creationId xmlns:a16="http://schemas.microsoft.com/office/drawing/2014/main" id="{1DCD6427-F422-4BF5-AA7A-9493C3DC5BD2}"/>
                </a:ext>
              </a:extLst>
            </p:cNvPr>
            <p:cNvSpPr/>
            <p:nvPr/>
          </p:nvSpPr>
          <p:spPr>
            <a:xfrm>
              <a:off x="-3952066" y="3616461"/>
              <a:ext cx="290217" cy="212168"/>
            </a:xfrm>
            <a:custGeom>
              <a:avLst/>
              <a:gdLst>
                <a:gd name="connsiteX0" fmla="*/ 234710 w 290217"/>
                <a:gd name="connsiteY0" fmla="*/ 180 h 212168"/>
                <a:gd name="connsiteX1" fmla="*/ 7443 w 290217"/>
                <a:gd name="connsiteY1" fmla="*/ 47234 h 212168"/>
                <a:gd name="connsiteX2" fmla="*/ 233 w 290217"/>
                <a:gd name="connsiteY2" fmla="*/ 58616 h 212168"/>
                <a:gd name="connsiteX3" fmla="*/ 395 w 290217"/>
                <a:gd name="connsiteY3" fmla="*/ 59235 h 212168"/>
                <a:gd name="connsiteX4" fmla="*/ 45829 w 290217"/>
                <a:gd name="connsiteY4" fmla="*/ 205539 h 212168"/>
                <a:gd name="connsiteX5" fmla="*/ 56592 w 290217"/>
                <a:gd name="connsiteY5" fmla="*/ 212016 h 212168"/>
                <a:gd name="connsiteX6" fmla="*/ 282620 w 290217"/>
                <a:gd name="connsiteY6" fmla="*/ 168582 h 212168"/>
                <a:gd name="connsiteX7" fmla="*/ 290018 w 290217"/>
                <a:gd name="connsiteY7" fmla="*/ 157324 h 212168"/>
                <a:gd name="connsiteX8" fmla="*/ 289859 w 290217"/>
                <a:gd name="connsiteY8" fmla="*/ 156676 h 212168"/>
                <a:gd name="connsiteX9" fmla="*/ 245663 w 290217"/>
                <a:gd name="connsiteY9" fmla="*/ 6753 h 212168"/>
                <a:gd name="connsiteX10" fmla="*/ 234710 w 290217"/>
                <a:gd name="connsiteY10" fmla="*/ 180 h 2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217" h="212168">
                  <a:moveTo>
                    <a:pt x="234710" y="180"/>
                  </a:moveTo>
                  <a:lnTo>
                    <a:pt x="7443" y="47234"/>
                  </a:lnTo>
                  <a:cubicBezTo>
                    <a:pt x="2310" y="48386"/>
                    <a:pt x="-918" y="53482"/>
                    <a:pt x="233" y="58616"/>
                  </a:cubicBezTo>
                  <a:cubicBezTo>
                    <a:pt x="279" y="58826"/>
                    <a:pt x="334" y="59026"/>
                    <a:pt x="395" y="59235"/>
                  </a:cubicBezTo>
                  <a:lnTo>
                    <a:pt x="45829" y="205539"/>
                  </a:lnTo>
                  <a:cubicBezTo>
                    <a:pt x="47282" y="210092"/>
                    <a:pt x="51888" y="212864"/>
                    <a:pt x="56592" y="212016"/>
                  </a:cubicBezTo>
                  <a:lnTo>
                    <a:pt x="282620" y="168582"/>
                  </a:lnTo>
                  <a:cubicBezTo>
                    <a:pt x="287772" y="167515"/>
                    <a:pt x="291083" y="162477"/>
                    <a:pt x="290018" y="157324"/>
                  </a:cubicBezTo>
                  <a:cubicBezTo>
                    <a:pt x="289973" y="157105"/>
                    <a:pt x="289919" y="156886"/>
                    <a:pt x="289859" y="156676"/>
                  </a:cubicBezTo>
                  <a:lnTo>
                    <a:pt x="245663" y="6753"/>
                  </a:lnTo>
                  <a:cubicBezTo>
                    <a:pt x="244240" y="2076"/>
                    <a:pt x="239506" y="-763"/>
                    <a:pt x="234710" y="180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: Shape 424">
              <a:extLst>
                <a:ext uri="{FF2B5EF4-FFF2-40B4-BE49-F238E27FC236}">
                  <a16:creationId xmlns:a16="http://schemas.microsoft.com/office/drawing/2014/main" id="{56D94D2D-006F-4A64-A8FD-AA7B752A10B0}"/>
                </a:ext>
              </a:extLst>
            </p:cNvPr>
            <p:cNvSpPr/>
            <p:nvPr/>
          </p:nvSpPr>
          <p:spPr>
            <a:xfrm>
              <a:off x="-3952066" y="3616461"/>
              <a:ext cx="290217" cy="212168"/>
            </a:xfrm>
            <a:custGeom>
              <a:avLst/>
              <a:gdLst>
                <a:gd name="connsiteX0" fmla="*/ 234710 w 290217"/>
                <a:gd name="connsiteY0" fmla="*/ 180 h 212168"/>
                <a:gd name="connsiteX1" fmla="*/ 7443 w 290217"/>
                <a:gd name="connsiteY1" fmla="*/ 47234 h 212168"/>
                <a:gd name="connsiteX2" fmla="*/ 233 w 290217"/>
                <a:gd name="connsiteY2" fmla="*/ 58616 h 212168"/>
                <a:gd name="connsiteX3" fmla="*/ 395 w 290217"/>
                <a:gd name="connsiteY3" fmla="*/ 59235 h 212168"/>
                <a:gd name="connsiteX4" fmla="*/ 45829 w 290217"/>
                <a:gd name="connsiteY4" fmla="*/ 205539 h 212168"/>
                <a:gd name="connsiteX5" fmla="*/ 56592 w 290217"/>
                <a:gd name="connsiteY5" fmla="*/ 212016 h 212168"/>
                <a:gd name="connsiteX6" fmla="*/ 282620 w 290217"/>
                <a:gd name="connsiteY6" fmla="*/ 168582 h 212168"/>
                <a:gd name="connsiteX7" fmla="*/ 290018 w 290217"/>
                <a:gd name="connsiteY7" fmla="*/ 157324 h 212168"/>
                <a:gd name="connsiteX8" fmla="*/ 289859 w 290217"/>
                <a:gd name="connsiteY8" fmla="*/ 156676 h 212168"/>
                <a:gd name="connsiteX9" fmla="*/ 245663 w 290217"/>
                <a:gd name="connsiteY9" fmla="*/ 6753 h 212168"/>
                <a:gd name="connsiteX10" fmla="*/ 234710 w 290217"/>
                <a:gd name="connsiteY10" fmla="*/ 180 h 2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217" h="212168">
                  <a:moveTo>
                    <a:pt x="234710" y="180"/>
                  </a:moveTo>
                  <a:lnTo>
                    <a:pt x="7443" y="47234"/>
                  </a:lnTo>
                  <a:cubicBezTo>
                    <a:pt x="2310" y="48386"/>
                    <a:pt x="-918" y="53482"/>
                    <a:pt x="233" y="58616"/>
                  </a:cubicBezTo>
                  <a:cubicBezTo>
                    <a:pt x="279" y="58826"/>
                    <a:pt x="334" y="59026"/>
                    <a:pt x="395" y="59235"/>
                  </a:cubicBezTo>
                  <a:lnTo>
                    <a:pt x="45829" y="205539"/>
                  </a:lnTo>
                  <a:cubicBezTo>
                    <a:pt x="47282" y="210092"/>
                    <a:pt x="51888" y="212864"/>
                    <a:pt x="56592" y="212016"/>
                  </a:cubicBezTo>
                  <a:lnTo>
                    <a:pt x="282620" y="168582"/>
                  </a:lnTo>
                  <a:cubicBezTo>
                    <a:pt x="287772" y="167515"/>
                    <a:pt x="291083" y="162477"/>
                    <a:pt x="290018" y="157324"/>
                  </a:cubicBezTo>
                  <a:cubicBezTo>
                    <a:pt x="289973" y="157105"/>
                    <a:pt x="289919" y="156886"/>
                    <a:pt x="289859" y="156676"/>
                  </a:cubicBezTo>
                  <a:lnTo>
                    <a:pt x="245663" y="6753"/>
                  </a:lnTo>
                  <a:cubicBezTo>
                    <a:pt x="244240" y="2076"/>
                    <a:pt x="239506" y="-763"/>
                    <a:pt x="234710" y="180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: Shape 425">
              <a:extLst>
                <a:ext uri="{FF2B5EF4-FFF2-40B4-BE49-F238E27FC236}">
                  <a16:creationId xmlns:a16="http://schemas.microsoft.com/office/drawing/2014/main" id="{AAA0F431-5E52-4131-924F-646259FBD66C}"/>
                </a:ext>
              </a:extLst>
            </p:cNvPr>
            <p:cNvSpPr/>
            <p:nvPr/>
          </p:nvSpPr>
          <p:spPr>
            <a:xfrm>
              <a:off x="-3829877" y="3698836"/>
              <a:ext cx="45022" cy="45540"/>
            </a:xfrm>
            <a:custGeom>
              <a:avLst/>
              <a:gdLst>
                <a:gd name="connsiteX0" fmla="*/ 27844 w 45022"/>
                <a:gd name="connsiteY0" fmla="*/ 44963 h 45540"/>
                <a:gd name="connsiteX1" fmla="*/ 578 w 45022"/>
                <a:gd name="connsiteY1" fmla="*/ 27847 h 45540"/>
                <a:gd name="connsiteX2" fmla="*/ 17696 w 45022"/>
                <a:gd name="connsiteY2" fmla="*/ 577 h 45540"/>
                <a:gd name="connsiteX3" fmla="*/ 44962 w 45022"/>
                <a:gd name="connsiteY3" fmla="*/ 17693 h 45540"/>
                <a:gd name="connsiteX4" fmla="*/ 44989 w 45022"/>
                <a:gd name="connsiteY4" fmla="*/ 17817 h 45540"/>
                <a:gd name="connsiteX5" fmla="*/ 44989 w 45022"/>
                <a:gd name="connsiteY5" fmla="*/ 18674 h 45540"/>
                <a:gd name="connsiteX6" fmla="*/ 31178 w 45022"/>
                <a:gd name="connsiteY6" fmla="*/ 43820 h 45540"/>
                <a:gd name="connsiteX7" fmla="*/ 27844 w 45022"/>
                <a:gd name="connsiteY7" fmla="*/ 44963 h 4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22" h="45540">
                  <a:moveTo>
                    <a:pt x="27844" y="44963"/>
                  </a:moveTo>
                  <a:cubicBezTo>
                    <a:pt x="15587" y="47764"/>
                    <a:pt x="3380" y="40106"/>
                    <a:pt x="578" y="27847"/>
                  </a:cubicBezTo>
                  <a:cubicBezTo>
                    <a:pt x="-2225" y="15588"/>
                    <a:pt x="5439" y="3377"/>
                    <a:pt x="17696" y="577"/>
                  </a:cubicBezTo>
                  <a:cubicBezTo>
                    <a:pt x="29952" y="-2224"/>
                    <a:pt x="42159" y="5444"/>
                    <a:pt x="44962" y="17693"/>
                  </a:cubicBezTo>
                  <a:cubicBezTo>
                    <a:pt x="44971" y="17741"/>
                    <a:pt x="44980" y="17779"/>
                    <a:pt x="44989" y="17817"/>
                  </a:cubicBezTo>
                  <a:cubicBezTo>
                    <a:pt x="45034" y="18103"/>
                    <a:pt x="45034" y="18389"/>
                    <a:pt x="44989" y="18674"/>
                  </a:cubicBezTo>
                  <a:cubicBezTo>
                    <a:pt x="34966" y="22675"/>
                    <a:pt x="29178" y="33219"/>
                    <a:pt x="31178" y="43820"/>
                  </a:cubicBezTo>
                  <a:cubicBezTo>
                    <a:pt x="30095" y="44278"/>
                    <a:pt x="28980" y="44658"/>
                    <a:pt x="27844" y="4496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: Shape 426">
              <a:extLst>
                <a:ext uri="{FF2B5EF4-FFF2-40B4-BE49-F238E27FC236}">
                  <a16:creationId xmlns:a16="http://schemas.microsoft.com/office/drawing/2014/main" id="{2CAD2E03-09C7-4434-94C8-B3CA0946FDBE}"/>
                </a:ext>
              </a:extLst>
            </p:cNvPr>
            <p:cNvSpPr/>
            <p:nvPr/>
          </p:nvSpPr>
          <p:spPr>
            <a:xfrm>
              <a:off x="-3888997" y="3444620"/>
              <a:ext cx="113446" cy="251917"/>
            </a:xfrm>
            <a:custGeom>
              <a:avLst/>
              <a:gdLst>
                <a:gd name="connsiteX0" fmla="*/ 59627 w 113446"/>
                <a:gd name="connsiteY0" fmla="*/ 13526 h 251917"/>
                <a:gd name="connsiteX1" fmla="*/ 92202 w 113446"/>
                <a:gd name="connsiteY1" fmla="*/ 141541 h 251917"/>
                <a:gd name="connsiteX2" fmla="*/ 113347 w 113446"/>
                <a:gd name="connsiteY2" fmla="*/ 168307 h 251917"/>
                <a:gd name="connsiteX3" fmla="*/ 94297 w 113446"/>
                <a:gd name="connsiteY3" fmla="*/ 251270 h 251917"/>
                <a:gd name="connsiteX4" fmla="*/ 32671 w 113446"/>
                <a:gd name="connsiteY4" fmla="*/ 224219 h 251917"/>
                <a:gd name="connsiteX5" fmla="*/ 53150 w 113446"/>
                <a:gd name="connsiteY5" fmla="*/ 148019 h 251917"/>
                <a:gd name="connsiteX6" fmla="*/ 0 w 113446"/>
                <a:gd name="connsiteY6" fmla="*/ 0 h 2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446" h="251917">
                  <a:moveTo>
                    <a:pt x="59627" y="13526"/>
                  </a:moveTo>
                  <a:lnTo>
                    <a:pt x="92202" y="141541"/>
                  </a:lnTo>
                  <a:cubicBezTo>
                    <a:pt x="92202" y="141541"/>
                    <a:pt x="112014" y="156972"/>
                    <a:pt x="113347" y="168307"/>
                  </a:cubicBezTo>
                  <a:cubicBezTo>
                    <a:pt x="114681" y="179641"/>
                    <a:pt x="102299" y="247079"/>
                    <a:pt x="94297" y="251270"/>
                  </a:cubicBezTo>
                  <a:cubicBezTo>
                    <a:pt x="86297" y="255461"/>
                    <a:pt x="35338" y="238506"/>
                    <a:pt x="32671" y="224219"/>
                  </a:cubicBezTo>
                  <a:cubicBezTo>
                    <a:pt x="30004" y="209931"/>
                    <a:pt x="49244" y="153067"/>
                    <a:pt x="53150" y="148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C1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: Shape 427">
              <a:extLst>
                <a:ext uri="{FF2B5EF4-FFF2-40B4-BE49-F238E27FC236}">
                  <a16:creationId xmlns:a16="http://schemas.microsoft.com/office/drawing/2014/main" id="{7A6BB086-B8DC-425E-B914-784084866987}"/>
                </a:ext>
              </a:extLst>
            </p:cNvPr>
            <p:cNvSpPr/>
            <p:nvPr/>
          </p:nvSpPr>
          <p:spPr>
            <a:xfrm>
              <a:off x="-3727643" y="2689261"/>
              <a:ext cx="434816" cy="804182"/>
            </a:xfrm>
            <a:custGeom>
              <a:avLst/>
              <a:gdLst>
                <a:gd name="connsiteX0" fmla="*/ 377666 w 434816"/>
                <a:gd name="connsiteY0" fmla="*/ 431509 h 804182"/>
                <a:gd name="connsiteX1" fmla="*/ 378809 w 434816"/>
                <a:gd name="connsiteY1" fmla="*/ 66511 h 804182"/>
                <a:gd name="connsiteX2" fmla="*/ 364141 w 434816"/>
                <a:gd name="connsiteY2" fmla="*/ 5741 h 804182"/>
                <a:gd name="connsiteX3" fmla="*/ 245364 w 434816"/>
                <a:gd name="connsiteY3" fmla="*/ 26 h 804182"/>
                <a:gd name="connsiteX4" fmla="*/ 117824 w 434816"/>
                <a:gd name="connsiteY4" fmla="*/ 13456 h 804182"/>
                <a:gd name="connsiteX5" fmla="*/ 0 w 434816"/>
                <a:gd name="connsiteY5" fmla="*/ 42031 h 804182"/>
                <a:gd name="connsiteX6" fmla="*/ 17717 w 434816"/>
                <a:gd name="connsiteY6" fmla="*/ 94324 h 804182"/>
                <a:gd name="connsiteX7" fmla="*/ 36767 w 434816"/>
                <a:gd name="connsiteY7" fmla="*/ 154903 h 804182"/>
                <a:gd name="connsiteX8" fmla="*/ 63056 w 434816"/>
                <a:gd name="connsiteY8" fmla="*/ 247581 h 804182"/>
                <a:gd name="connsiteX9" fmla="*/ 93631 w 434816"/>
                <a:gd name="connsiteY9" fmla="*/ 455512 h 804182"/>
                <a:gd name="connsiteX10" fmla="*/ 10097 w 434816"/>
                <a:gd name="connsiteY10" fmla="*/ 772218 h 804182"/>
                <a:gd name="connsiteX11" fmla="*/ 270796 w 434816"/>
                <a:gd name="connsiteY11" fmla="*/ 802984 h 804182"/>
                <a:gd name="connsiteX12" fmla="*/ 434816 w 434816"/>
                <a:gd name="connsiteY12" fmla="*/ 756311 h 8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4816" h="804182">
                  <a:moveTo>
                    <a:pt x="377666" y="431509"/>
                  </a:moveTo>
                  <a:cubicBezTo>
                    <a:pt x="389096" y="231484"/>
                    <a:pt x="383953" y="121470"/>
                    <a:pt x="378809" y="66511"/>
                  </a:cubicBezTo>
                  <a:cubicBezTo>
                    <a:pt x="373094" y="7932"/>
                    <a:pt x="364141" y="5741"/>
                    <a:pt x="364141" y="5741"/>
                  </a:cubicBezTo>
                  <a:cubicBezTo>
                    <a:pt x="364141" y="5741"/>
                    <a:pt x="300609" y="-450"/>
                    <a:pt x="245364" y="26"/>
                  </a:cubicBezTo>
                  <a:cubicBezTo>
                    <a:pt x="202584" y="1445"/>
                    <a:pt x="159962" y="5941"/>
                    <a:pt x="117824" y="13456"/>
                  </a:cubicBezTo>
                  <a:cubicBezTo>
                    <a:pt x="77910" y="20114"/>
                    <a:pt x="38532" y="29668"/>
                    <a:pt x="0" y="42031"/>
                  </a:cubicBezTo>
                  <a:cubicBezTo>
                    <a:pt x="6477" y="60415"/>
                    <a:pt x="12287" y="77845"/>
                    <a:pt x="17717" y="94324"/>
                  </a:cubicBezTo>
                  <a:cubicBezTo>
                    <a:pt x="24956" y="116041"/>
                    <a:pt x="31433" y="136138"/>
                    <a:pt x="36767" y="154903"/>
                  </a:cubicBezTo>
                  <a:cubicBezTo>
                    <a:pt x="47720" y="189955"/>
                    <a:pt x="55817" y="220339"/>
                    <a:pt x="63056" y="247581"/>
                  </a:cubicBezTo>
                  <a:cubicBezTo>
                    <a:pt x="80449" y="315637"/>
                    <a:pt x="90696" y="385331"/>
                    <a:pt x="93631" y="455512"/>
                  </a:cubicBezTo>
                  <a:cubicBezTo>
                    <a:pt x="93631" y="455512"/>
                    <a:pt x="23717" y="638201"/>
                    <a:pt x="10097" y="772218"/>
                  </a:cubicBezTo>
                  <a:cubicBezTo>
                    <a:pt x="10097" y="772218"/>
                    <a:pt x="197072" y="811461"/>
                    <a:pt x="270796" y="802984"/>
                  </a:cubicBezTo>
                  <a:cubicBezTo>
                    <a:pt x="327327" y="794925"/>
                    <a:pt x="382505" y="779219"/>
                    <a:pt x="434816" y="756311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: Shape 428">
              <a:extLst>
                <a:ext uri="{FF2B5EF4-FFF2-40B4-BE49-F238E27FC236}">
                  <a16:creationId xmlns:a16="http://schemas.microsoft.com/office/drawing/2014/main" id="{1073E36C-2C13-4793-8082-D0DD18E07F2D}"/>
                </a:ext>
              </a:extLst>
            </p:cNvPr>
            <p:cNvSpPr/>
            <p:nvPr/>
          </p:nvSpPr>
          <p:spPr>
            <a:xfrm>
              <a:off x="-3727643" y="2689261"/>
              <a:ext cx="434816" cy="804182"/>
            </a:xfrm>
            <a:custGeom>
              <a:avLst/>
              <a:gdLst>
                <a:gd name="connsiteX0" fmla="*/ 377666 w 434816"/>
                <a:gd name="connsiteY0" fmla="*/ 431509 h 804182"/>
                <a:gd name="connsiteX1" fmla="*/ 378809 w 434816"/>
                <a:gd name="connsiteY1" fmla="*/ 66511 h 804182"/>
                <a:gd name="connsiteX2" fmla="*/ 364141 w 434816"/>
                <a:gd name="connsiteY2" fmla="*/ 5741 h 804182"/>
                <a:gd name="connsiteX3" fmla="*/ 245364 w 434816"/>
                <a:gd name="connsiteY3" fmla="*/ 26 h 804182"/>
                <a:gd name="connsiteX4" fmla="*/ 117824 w 434816"/>
                <a:gd name="connsiteY4" fmla="*/ 13456 h 804182"/>
                <a:gd name="connsiteX5" fmla="*/ 0 w 434816"/>
                <a:gd name="connsiteY5" fmla="*/ 42031 h 804182"/>
                <a:gd name="connsiteX6" fmla="*/ 17717 w 434816"/>
                <a:gd name="connsiteY6" fmla="*/ 94324 h 804182"/>
                <a:gd name="connsiteX7" fmla="*/ 36767 w 434816"/>
                <a:gd name="connsiteY7" fmla="*/ 154903 h 804182"/>
                <a:gd name="connsiteX8" fmla="*/ 63056 w 434816"/>
                <a:gd name="connsiteY8" fmla="*/ 247581 h 804182"/>
                <a:gd name="connsiteX9" fmla="*/ 93631 w 434816"/>
                <a:gd name="connsiteY9" fmla="*/ 455512 h 804182"/>
                <a:gd name="connsiteX10" fmla="*/ 10097 w 434816"/>
                <a:gd name="connsiteY10" fmla="*/ 772218 h 804182"/>
                <a:gd name="connsiteX11" fmla="*/ 270796 w 434816"/>
                <a:gd name="connsiteY11" fmla="*/ 802984 h 804182"/>
                <a:gd name="connsiteX12" fmla="*/ 434816 w 434816"/>
                <a:gd name="connsiteY12" fmla="*/ 756311 h 80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4816" h="804182">
                  <a:moveTo>
                    <a:pt x="377666" y="431509"/>
                  </a:moveTo>
                  <a:cubicBezTo>
                    <a:pt x="389096" y="231484"/>
                    <a:pt x="383953" y="121470"/>
                    <a:pt x="378809" y="66511"/>
                  </a:cubicBezTo>
                  <a:cubicBezTo>
                    <a:pt x="373094" y="7932"/>
                    <a:pt x="364141" y="5741"/>
                    <a:pt x="364141" y="5741"/>
                  </a:cubicBezTo>
                  <a:cubicBezTo>
                    <a:pt x="364141" y="5741"/>
                    <a:pt x="300609" y="-450"/>
                    <a:pt x="245364" y="26"/>
                  </a:cubicBezTo>
                  <a:cubicBezTo>
                    <a:pt x="202584" y="1445"/>
                    <a:pt x="159962" y="5941"/>
                    <a:pt x="117824" y="13456"/>
                  </a:cubicBezTo>
                  <a:cubicBezTo>
                    <a:pt x="77910" y="20114"/>
                    <a:pt x="38532" y="29668"/>
                    <a:pt x="0" y="42031"/>
                  </a:cubicBezTo>
                  <a:cubicBezTo>
                    <a:pt x="6477" y="60415"/>
                    <a:pt x="12287" y="77845"/>
                    <a:pt x="17717" y="94324"/>
                  </a:cubicBezTo>
                  <a:cubicBezTo>
                    <a:pt x="24956" y="116041"/>
                    <a:pt x="31433" y="136138"/>
                    <a:pt x="36767" y="154903"/>
                  </a:cubicBezTo>
                  <a:cubicBezTo>
                    <a:pt x="47720" y="189955"/>
                    <a:pt x="55817" y="220339"/>
                    <a:pt x="63056" y="247581"/>
                  </a:cubicBezTo>
                  <a:cubicBezTo>
                    <a:pt x="80449" y="315637"/>
                    <a:pt x="90696" y="385331"/>
                    <a:pt x="93631" y="455512"/>
                  </a:cubicBezTo>
                  <a:cubicBezTo>
                    <a:pt x="93631" y="455512"/>
                    <a:pt x="23717" y="638201"/>
                    <a:pt x="10097" y="772218"/>
                  </a:cubicBezTo>
                  <a:cubicBezTo>
                    <a:pt x="10097" y="772218"/>
                    <a:pt x="197072" y="811461"/>
                    <a:pt x="270796" y="802984"/>
                  </a:cubicBezTo>
                  <a:cubicBezTo>
                    <a:pt x="327327" y="794925"/>
                    <a:pt x="382505" y="779219"/>
                    <a:pt x="434816" y="75631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: Shape 429">
              <a:extLst>
                <a:ext uri="{FF2B5EF4-FFF2-40B4-BE49-F238E27FC236}">
                  <a16:creationId xmlns:a16="http://schemas.microsoft.com/office/drawing/2014/main" id="{9CBD9FAC-9999-44B6-A502-877ABE4F422B}"/>
                </a:ext>
              </a:extLst>
            </p:cNvPr>
            <p:cNvSpPr/>
            <p:nvPr/>
          </p:nvSpPr>
          <p:spPr>
            <a:xfrm>
              <a:off x="-3596866" y="2598419"/>
              <a:ext cx="133880" cy="209740"/>
            </a:xfrm>
            <a:custGeom>
              <a:avLst/>
              <a:gdLst>
                <a:gd name="connsiteX0" fmla="*/ 111348 w 133880"/>
                <a:gd name="connsiteY0" fmla="*/ 102584 h 209740"/>
                <a:gd name="connsiteX1" fmla="*/ 102775 w 133880"/>
                <a:gd name="connsiteY1" fmla="*/ 98869 h 209740"/>
                <a:gd name="connsiteX2" fmla="*/ 88583 w 133880"/>
                <a:gd name="connsiteY2" fmla="*/ 51244 h 209740"/>
                <a:gd name="connsiteX3" fmla="*/ 91917 w 133880"/>
                <a:gd name="connsiteY3" fmla="*/ 15716 h 209740"/>
                <a:gd name="connsiteX4" fmla="*/ 7621 w 133880"/>
                <a:gd name="connsiteY4" fmla="*/ 0 h 209740"/>
                <a:gd name="connsiteX5" fmla="*/ 12383 w 133880"/>
                <a:gd name="connsiteY5" fmla="*/ 98774 h 209740"/>
                <a:gd name="connsiteX6" fmla="*/ 96 w 133880"/>
                <a:gd name="connsiteY6" fmla="*/ 114490 h 209740"/>
                <a:gd name="connsiteX7" fmla="*/ 111062 w 133880"/>
                <a:gd name="connsiteY7" fmla="*/ 209740 h 209740"/>
                <a:gd name="connsiteX8" fmla="*/ 111348 w 133880"/>
                <a:gd name="connsiteY8" fmla="*/ 102584 h 20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880" h="209740">
                  <a:moveTo>
                    <a:pt x="111348" y="102584"/>
                  </a:moveTo>
                  <a:cubicBezTo>
                    <a:pt x="108601" y="101108"/>
                    <a:pt x="105733" y="99860"/>
                    <a:pt x="102775" y="98869"/>
                  </a:cubicBezTo>
                  <a:cubicBezTo>
                    <a:pt x="96203" y="93726"/>
                    <a:pt x="88202" y="81248"/>
                    <a:pt x="88583" y="51244"/>
                  </a:cubicBezTo>
                  <a:cubicBezTo>
                    <a:pt x="88886" y="39338"/>
                    <a:pt x="90000" y="27470"/>
                    <a:pt x="91917" y="15716"/>
                  </a:cubicBezTo>
                  <a:lnTo>
                    <a:pt x="7621" y="0"/>
                  </a:lnTo>
                  <a:cubicBezTo>
                    <a:pt x="7621" y="0"/>
                    <a:pt x="36196" y="57150"/>
                    <a:pt x="12383" y="98774"/>
                  </a:cubicBezTo>
                  <a:cubicBezTo>
                    <a:pt x="4192" y="102489"/>
                    <a:pt x="-761" y="107633"/>
                    <a:pt x="96" y="114490"/>
                  </a:cubicBezTo>
                  <a:cubicBezTo>
                    <a:pt x="6478" y="163259"/>
                    <a:pt x="111062" y="209740"/>
                    <a:pt x="111062" y="209740"/>
                  </a:cubicBezTo>
                  <a:cubicBezTo>
                    <a:pt x="111062" y="209740"/>
                    <a:pt x="162211" y="130492"/>
                    <a:pt x="111348" y="102584"/>
                  </a:cubicBezTo>
                  <a:close/>
                </a:path>
              </a:pathLst>
            </a:custGeom>
            <a:solidFill>
              <a:srgbClr val="EEC1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: Shape 430">
              <a:extLst>
                <a:ext uri="{FF2B5EF4-FFF2-40B4-BE49-F238E27FC236}">
                  <a16:creationId xmlns:a16="http://schemas.microsoft.com/office/drawing/2014/main" id="{4A5E907C-1337-4BCB-A26E-F0E9D02BDC41}"/>
                </a:ext>
              </a:extLst>
            </p:cNvPr>
            <p:cNvSpPr/>
            <p:nvPr/>
          </p:nvSpPr>
          <p:spPr>
            <a:xfrm>
              <a:off x="-3589245" y="2598133"/>
              <a:ext cx="84296" cy="51244"/>
            </a:xfrm>
            <a:custGeom>
              <a:avLst/>
              <a:gdLst>
                <a:gd name="connsiteX0" fmla="*/ 84296 w 84296"/>
                <a:gd name="connsiteY0" fmla="*/ 15716 h 51244"/>
                <a:gd name="connsiteX1" fmla="*/ 80963 w 84296"/>
                <a:gd name="connsiteY1" fmla="*/ 51244 h 51244"/>
                <a:gd name="connsiteX2" fmla="*/ 0 w 84296"/>
                <a:gd name="connsiteY2" fmla="*/ 0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96" h="51244">
                  <a:moveTo>
                    <a:pt x="84296" y="15716"/>
                  </a:moveTo>
                  <a:cubicBezTo>
                    <a:pt x="82379" y="27470"/>
                    <a:pt x="81265" y="39338"/>
                    <a:pt x="80963" y="51244"/>
                  </a:cubicBezTo>
                  <a:cubicBezTo>
                    <a:pt x="23813" y="5124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: Shape 431">
              <a:extLst>
                <a:ext uri="{FF2B5EF4-FFF2-40B4-BE49-F238E27FC236}">
                  <a16:creationId xmlns:a16="http://schemas.microsoft.com/office/drawing/2014/main" id="{606572CF-F2D5-4000-9577-EF1185A330DD}"/>
                </a:ext>
              </a:extLst>
            </p:cNvPr>
            <p:cNvSpPr/>
            <p:nvPr/>
          </p:nvSpPr>
          <p:spPr>
            <a:xfrm>
              <a:off x="-3639236" y="2378009"/>
              <a:ext cx="199431" cy="258386"/>
            </a:xfrm>
            <a:custGeom>
              <a:avLst/>
              <a:gdLst>
                <a:gd name="connsiteX0" fmla="*/ 87710 w 199431"/>
                <a:gd name="connsiteY0" fmla="*/ 287 h 258386"/>
                <a:gd name="connsiteX1" fmla="*/ 196105 w 199431"/>
                <a:gd name="connsiteY1" fmla="*/ 109348 h 258386"/>
                <a:gd name="connsiteX2" fmla="*/ 98092 w 199431"/>
                <a:gd name="connsiteY2" fmla="*/ 256319 h 258386"/>
                <a:gd name="connsiteX3" fmla="*/ 87710 w 199431"/>
                <a:gd name="connsiteY3" fmla="*/ 287 h 25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31" h="258386">
                  <a:moveTo>
                    <a:pt x="87710" y="287"/>
                  </a:moveTo>
                  <a:cubicBezTo>
                    <a:pt x="160957" y="-3714"/>
                    <a:pt x="186675" y="34196"/>
                    <a:pt x="196105" y="109348"/>
                  </a:cubicBezTo>
                  <a:cubicBezTo>
                    <a:pt x="208011" y="203360"/>
                    <a:pt x="190771" y="271273"/>
                    <a:pt x="98092" y="256319"/>
                  </a:cubicBezTo>
                  <a:cubicBezTo>
                    <a:pt x="-27733" y="235840"/>
                    <a:pt x="-33924" y="6954"/>
                    <a:pt x="87710" y="287"/>
                  </a:cubicBezTo>
                  <a:close/>
                </a:path>
              </a:pathLst>
            </a:custGeom>
            <a:solidFill>
              <a:srgbClr val="EEC1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: Shape 432">
              <a:extLst>
                <a:ext uri="{FF2B5EF4-FFF2-40B4-BE49-F238E27FC236}">
                  <a16:creationId xmlns:a16="http://schemas.microsoft.com/office/drawing/2014/main" id="{D6EE2A81-D0BD-444B-80CB-E83F39831270}"/>
                </a:ext>
              </a:extLst>
            </p:cNvPr>
            <p:cNvSpPr/>
            <p:nvPr/>
          </p:nvSpPr>
          <p:spPr>
            <a:xfrm>
              <a:off x="-3490661" y="2485928"/>
              <a:ext cx="22955" cy="38756"/>
            </a:xfrm>
            <a:custGeom>
              <a:avLst/>
              <a:gdLst>
                <a:gd name="connsiteX0" fmla="*/ 0 w 22955"/>
                <a:gd name="connsiteY0" fmla="*/ 0 h 38756"/>
                <a:gd name="connsiteX1" fmla="*/ 22955 w 22955"/>
                <a:gd name="connsiteY1" fmla="*/ 29146 h 38756"/>
                <a:gd name="connsiteX2" fmla="*/ 3905 w 22955"/>
                <a:gd name="connsiteY2" fmla="*/ 38671 h 3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55" h="38756">
                  <a:moveTo>
                    <a:pt x="0" y="0"/>
                  </a:moveTo>
                  <a:cubicBezTo>
                    <a:pt x="6465" y="10592"/>
                    <a:pt x="14171" y="20383"/>
                    <a:pt x="22955" y="29146"/>
                  </a:cubicBezTo>
                  <a:cubicBezTo>
                    <a:pt x="18936" y="35681"/>
                    <a:pt x="11550" y="39376"/>
                    <a:pt x="3905" y="38671"/>
                  </a:cubicBezTo>
                  <a:close/>
                </a:path>
              </a:pathLst>
            </a:custGeom>
            <a:solidFill>
              <a:srgbClr val="D482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: Shape 433">
              <a:extLst>
                <a:ext uri="{FF2B5EF4-FFF2-40B4-BE49-F238E27FC236}">
                  <a16:creationId xmlns:a16="http://schemas.microsoft.com/office/drawing/2014/main" id="{DBDB8EAE-27A2-4B02-8F5C-679F9F9AF33B}"/>
                </a:ext>
              </a:extLst>
            </p:cNvPr>
            <p:cNvSpPr/>
            <p:nvPr/>
          </p:nvSpPr>
          <p:spPr>
            <a:xfrm>
              <a:off x="-3550340" y="2472190"/>
              <a:ext cx="14529" cy="21847"/>
            </a:xfrm>
            <a:custGeom>
              <a:avLst/>
              <a:gdLst>
                <a:gd name="connsiteX0" fmla="*/ 14530 w 14529"/>
                <a:gd name="connsiteY0" fmla="*/ 10404 h 21847"/>
                <a:gd name="connsiteX1" fmla="*/ 8148 w 14529"/>
                <a:gd name="connsiteY1" fmla="*/ 21834 h 21847"/>
                <a:gd name="connsiteX2" fmla="*/ 52 w 14529"/>
                <a:gd name="connsiteY2" fmla="*/ 11547 h 21847"/>
                <a:gd name="connsiteX3" fmla="*/ 6434 w 14529"/>
                <a:gd name="connsiteY3" fmla="*/ 22 h 21847"/>
                <a:gd name="connsiteX4" fmla="*/ 14530 w 14529"/>
                <a:gd name="connsiteY4" fmla="*/ 10404 h 2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29" h="21847">
                  <a:moveTo>
                    <a:pt x="14530" y="10404"/>
                  </a:moveTo>
                  <a:cubicBezTo>
                    <a:pt x="14530" y="16405"/>
                    <a:pt x="12149" y="21549"/>
                    <a:pt x="8148" y="21834"/>
                  </a:cubicBezTo>
                  <a:cubicBezTo>
                    <a:pt x="4148" y="22120"/>
                    <a:pt x="528" y="17548"/>
                    <a:pt x="52" y="11547"/>
                  </a:cubicBezTo>
                  <a:cubicBezTo>
                    <a:pt x="-424" y="5547"/>
                    <a:pt x="2433" y="403"/>
                    <a:pt x="6434" y="22"/>
                  </a:cubicBezTo>
                  <a:cubicBezTo>
                    <a:pt x="10434" y="-359"/>
                    <a:pt x="14054" y="4213"/>
                    <a:pt x="14530" y="10404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: Shape 434">
              <a:extLst>
                <a:ext uri="{FF2B5EF4-FFF2-40B4-BE49-F238E27FC236}">
                  <a16:creationId xmlns:a16="http://schemas.microsoft.com/office/drawing/2014/main" id="{5A754082-F750-4BCF-91B6-8B4FD2CBA2B1}"/>
                </a:ext>
              </a:extLst>
            </p:cNvPr>
            <p:cNvSpPr/>
            <p:nvPr/>
          </p:nvSpPr>
          <p:spPr>
            <a:xfrm>
              <a:off x="-3545525" y="2466307"/>
              <a:ext cx="12668" cy="7600"/>
            </a:xfrm>
            <a:custGeom>
              <a:avLst/>
              <a:gdLst>
                <a:gd name="connsiteX0" fmla="*/ 0 w 12668"/>
                <a:gd name="connsiteY0" fmla="*/ 6191 h 7600"/>
                <a:gd name="connsiteX1" fmla="*/ 12668 w 12668"/>
                <a:gd name="connsiteY1" fmla="*/ 0 h 7600"/>
                <a:gd name="connsiteX2" fmla="*/ 0 w 12668"/>
                <a:gd name="connsiteY2" fmla="*/ 6191 h 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8" h="7600">
                  <a:moveTo>
                    <a:pt x="0" y="6191"/>
                  </a:moveTo>
                  <a:lnTo>
                    <a:pt x="12668" y="0"/>
                  </a:lnTo>
                  <a:cubicBezTo>
                    <a:pt x="12668" y="0"/>
                    <a:pt x="6763" y="11525"/>
                    <a:pt x="0" y="6191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: Shape 435">
              <a:extLst>
                <a:ext uri="{FF2B5EF4-FFF2-40B4-BE49-F238E27FC236}">
                  <a16:creationId xmlns:a16="http://schemas.microsoft.com/office/drawing/2014/main" id="{F92C8F83-1BFB-4AAA-BF5A-7FF30E354FAF}"/>
                </a:ext>
              </a:extLst>
            </p:cNvPr>
            <p:cNvSpPr/>
            <p:nvPr/>
          </p:nvSpPr>
          <p:spPr>
            <a:xfrm>
              <a:off x="-3475759" y="2464960"/>
              <a:ext cx="14529" cy="21742"/>
            </a:xfrm>
            <a:custGeom>
              <a:avLst/>
              <a:gdLst>
                <a:gd name="connsiteX0" fmla="*/ 14530 w 14529"/>
                <a:gd name="connsiteY0" fmla="*/ 10300 h 21742"/>
                <a:gd name="connsiteX1" fmla="*/ 8148 w 14529"/>
                <a:gd name="connsiteY1" fmla="*/ 21730 h 21742"/>
                <a:gd name="connsiteX2" fmla="*/ 52 w 14529"/>
                <a:gd name="connsiteY2" fmla="*/ 11443 h 21742"/>
                <a:gd name="connsiteX3" fmla="*/ 6434 w 14529"/>
                <a:gd name="connsiteY3" fmla="*/ 13 h 21742"/>
                <a:gd name="connsiteX4" fmla="*/ 14530 w 14529"/>
                <a:gd name="connsiteY4" fmla="*/ 10300 h 2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29" h="21742">
                  <a:moveTo>
                    <a:pt x="14530" y="10300"/>
                  </a:moveTo>
                  <a:cubicBezTo>
                    <a:pt x="14530" y="16301"/>
                    <a:pt x="12149" y="21444"/>
                    <a:pt x="8148" y="21730"/>
                  </a:cubicBezTo>
                  <a:cubicBezTo>
                    <a:pt x="4148" y="22016"/>
                    <a:pt x="528" y="17443"/>
                    <a:pt x="52" y="11443"/>
                  </a:cubicBezTo>
                  <a:cubicBezTo>
                    <a:pt x="-424" y="5442"/>
                    <a:pt x="2433" y="298"/>
                    <a:pt x="6434" y="13"/>
                  </a:cubicBezTo>
                  <a:cubicBezTo>
                    <a:pt x="10434" y="-273"/>
                    <a:pt x="14054" y="4299"/>
                    <a:pt x="14530" y="10300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: Shape 436">
              <a:extLst>
                <a:ext uri="{FF2B5EF4-FFF2-40B4-BE49-F238E27FC236}">
                  <a16:creationId xmlns:a16="http://schemas.microsoft.com/office/drawing/2014/main" id="{8DD2CD95-52B5-4F3A-8382-83CF96FA4FCC}"/>
                </a:ext>
              </a:extLst>
            </p:cNvPr>
            <p:cNvSpPr/>
            <p:nvPr/>
          </p:nvSpPr>
          <p:spPr>
            <a:xfrm>
              <a:off x="-3470944" y="2459258"/>
              <a:ext cx="12668" cy="7549"/>
            </a:xfrm>
            <a:custGeom>
              <a:avLst/>
              <a:gdLst>
                <a:gd name="connsiteX0" fmla="*/ 0 w 12668"/>
                <a:gd name="connsiteY0" fmla="*/ 6096 h 7549"/>
                <a:gd name="connsiteX1" fmla="*/ 12668 w 12668"/>
                <a:gd name="connsiteY1" fmla="*/ 0 h 7549"/>
                <a:gd name="connsiteX2" fmla="*/ 0 w 12668"/>
                <a:gd name="connsiteY2" fmla="*/ 6096 h 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8" h="7549">
                  <a:moveTo>
                    <a:pt x="0" y="6096"/>
                  </a:moveTo>
                  <a:lnTo>
                    <a:pt x="12668" y="0"/>
                  </a:lnTo>
                  <a:cubicBezTo>
                    <a:pt x="12668" y="0"/>
                    <a:pt x="6953" y="11525"/>
                    <a:pt x="0" y="6096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: Shape 437">
              <a:extLst>
                <a:ext uri="{FF2B5EF4-FFF2-40B4-BE49-F238E27FC236}">
                  <a16:creationId xmlns:a16="http://schemas.microsoft.com/office/drawing/2014/main" id="{D405AF69-2DC4-46A1-A56D-576A4F08CB2A}"/>
                </a:ext>
              </a:extLst>
            </p:cNvPr>
            <p:cNvSpPr/>
            <p:nvPr/>
          </p:nvSpPr>
          <p:spPr>
            <a:xfrm>
              <a:off x="-3573737" y="2428458"/>
              <a:ext cx="37950" cy="19465"/>
            </a:xfrm>
            <a:custGeom>
              <a:avLst/>
              <a:gdLst>
                <a:gd name="connsiteX0" fmla="*/ 3256 w 37950"/>
                <a:gd name="connsiteY0" fmla="*/ 19466 h 19465"/>
                <a:gd name="connsiteX1" fmla="*/ 1351 w 37950"/>
                <a:gd name="connsiteY1" fmla="*/ 18799 h 19465"/>
                <a:gd name="connsiteX2" fmla="*/ 589 w 37950"/>
                <a:gd name="connsiteY2" fmla="*/ 14227 h 19465"/>
                <a:gd name="connsiteX3" fmla="*/ 34974 w 37950"/>
                <a:gd name="connsiteY3" fmla="*/ 130 h 19465"/>
                <a:gd name="connsiteX4" fmla="*/ 37946 w 37950"/>
                <a:gd name="connsiteY4" fmla="*/ 3435 h 19465"/>
                <a:gd name="connsiteX5" fmla="*/ 37927 w 37950"/>
                <a:gd name="connsiteY5" fmla="*/ 3654 h 19465"/>
                <a:gd name="connsiteX6" fmla="*/ 34809 w 37950"/>
                <a:gd name="connsiteY6" fmla="*/ 6626 h 19465"/>
                <a:gd name="connsiteX7" fmla="*/ 34498 w 37950"/>
                <a:gd name="connsiteY7" fmla="*/ 6607 h 19465"/>
                <a:gd name="connsiteX8" fmla="*/ 5923 w 37950"/>
                <a:gd name="connsiteY8" fmla="*/ 18132 h 19465"/>
                <a:gd name="connsiteX9" fmla="*/ 3256 w 37950"/>
                <a:gd name="connsiteY9" fmla="*/ 19466 h 1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50" h="19465">
                  <a:moveTo>
                    <a:pt x="3256" y="19466"/>
                  </a:moveTo>
                  <a:cubicBezTo>
                    <a:pt x="2563" y="19475"/>
                    <a:pt x="1888" y="19237"/>
                    <a:pt x="1351" y="18799"/>
                  </a:cubicBezTo>
                  <a:cubicBezTo>
                    <a:pt x="-94" y="17732"/>
                    <a:pt x="-431" y="15703"/>
                    <a:pt x="589" y="14227"/>
                  </a:cubicBezTo>
                  <a:cubicBezTo>
                    <a:pt x="9155" y="4321"/>
                    <a:pt x="21922" y="-908"/>
                    <a:pt x="34974" y="130"/>
                  </a:cubicBezTo>
                  <a:cubicBezTo>
                    <a:pt x="36708" y="225"/>
                    <a:pt x="38038" y="1701"/>
                    <a:pt x="37946" y="3435"/>
                  </a:cubicBezTo>
                  <a:cubicBezTo>
                    <a:pt x="37942" y="3511"/>
                    <a:pt x="37936" y="3578"/>
                    <a:pt x="37927" y="3654"/>
                  </a:cubicBezTo>
                  <a:cubicBezTo>
                    <a:pt x="37888" y="5340"/>
                    <a:pt x="36492" y="6674"/>
                    <a:pt x="34809" y="6626"/>
                  </a:cubicBezTo>
                  <a:cubicBezTo>
                    <a:pt x="34705" y="6626"/>
                    <a:pt x="34601" y="6616"/>
                    <a:pt x="34498" y="6607"/>
                  </a:cubicBezTo>
                  <a:cubicBezTo>
                    <a:pt x="23712" y="5873"/>
                    <a:pt x="13184" y="10122"/>
                    <a:pt x="5923" y="18132"/>
                  </a:cubicBezTo>
                  <a:cubicBezTo>
                    <a:pt x="5293" y="18970"/>
                    <a:pt x="4306" y="19466"/>
                    <a:pt x="3256" y="19466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: Shape 438">
              <a:extLst>
                <a:ext uri="{FF2B5EF4-FFF2-40B4-BE49-F238E27FC236}">
                  <a16:creationId xmlns:a16="http://schemas.microsoft.com/office/drawing/2014/main" id="{10B0CD31-0273-4862-AE99-6A4A51CE5F5F}"/>
                </a:ext>
              </a:extLst>
            </p:cNvPr>
            <p:cNvSpPr/>
            <p:nvPr/>
          </p:nvSpPr>
          <p:spPr>
            <a:xfrm>
              <a:off x="-3489535" y="2421473"/>
              <a:ext cx="36226" cy="12549"/>
            </a:xfrm>
            <a:custGeom>
              <a:avLst/>
              <a:gdLst>
                <a:gd name="connsiteX0" fmla="*/ 32783 w 36226"/>
                <a:gd name="connsiteY0" fmla="*/ 12068 h 12549"/>
                <a:gd name="connsiteX1" fmla="*/ 31164 w 36226"/>
                <a:gd name="connsiteY1" fmla="*/ 12068 h 12549"/>
                <a:gd name="connsiteX2" fmla="*/ 4589 w 36226"/>
                <a:gd name="connsiteY2" fmla="*/ 7877 h 12549"/>
                <a:gd name="connsiteX3" fmla="*/ 342 w 36226"/>
                <a:gd name="connsiteY3" fmla="*/ 6162 h 12549"/>
                <a:gd name="connsiteX4" fmla="*/ 303 w 36226"/>
                <a:gd name="connsiteY4" fmla="*/ 6067 h 12549"/>
                <a:gd name="connsiteX5" fmla="*/ 1726 w 36226"/>
                <a:gd name="connsiteY5" fmla="*/ 2000 h 12549"/>
                <a:gd name="connsiteX6" fmla="*/ 2017 w 36226"/>
                <a:gd name="connsiteY6" fmla="*/ 1876 h 12549"/>
                <a:gd name="connsiteX7" fmla="*/ 34497 w 36226"/>
                <a:gd name="connsiteY7" fmla="*/ 6448 h 12549"/>
                <a:gd name="connsiteX8" fmla="*/ 35850 w 36226"/>
                <a:gd name="connsiteY8" fmla="*/ 10820 h 12549"/>
                <a:gd name="connsiteX9" fmla="*/ 32783 w 36226"/>
                <a:gd name="connsiteY9" fmla="*/ 12544 h 1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226" h="12549">
                  <a:moveTo>
                    <a:pt x="32783" y="12068"/>
                  </a:moveTo>
                  <a:cubicBezTo>
                    <a:pt x="32250" y="12201"/>
                    <a:pt x="31697" y="12201"/>
                    <a:pt x="31164" y="12068"/>
                  </a:cubicBezTo>
                  <a:cubicBezTo>
                    <a:pt x="23410" y="6696"/>
                    <a:pt x="13623" y="5153"/>
                    <a:pt x="4589" y="7877"/>
                  </a:cubicBezTo>
                  <a:cubicBezTo>
                    <a:pt x="2943" y="8572"/>
                    <a:pt x="1041" y="7810"/>
                    <a:pt x="342" y="6162"/>
                  </a:cubicBezTo>
                  <a:cubicBezTo>
                    <a:pt x="328" y="6134"/>
                    <a:pt x="315" y="6096"/>
                    <a:pt x="303" y="6067"/>
                  </a:cubicBezTo>
                  <a:cubicBezTo>
                    <a:pt x="-428" y="4553"/>
                    <a:pt x="209" y="2733"/>
                    <a:pt x="1726" y="2000"/>
                  </a:cubicBezTo>
                  <a:cubicBezTo>
                    <a:pt x="1821" y="1952"/>
                    <a:pt x="1918" y="1914"/>
                    <a:pt x="2017" y="1876"/>
                  </a:cubicBezTo>
                  <a:cubicBezTo>
                    <a:pt x="12964" y="-1753"/>
                    <a:pt x="24972" y="-58"/>
                    <a:pt x="34497" y="6448"/>
                  </a:cubicBezTo>
                  <a:cubicBezTo>
                    <a:pt x="36079" y="7286"/>
                    <a:pt x="36688" y="9239"/>
                    <a:pt x="35850" y="10820"/>
                  </a:cubicBezTo>
                  <a:cubicBezTo>
                    <a:pt x="35250" y="11953"/>
                    <a:pt x="34050" y="12620"/>
                    <a:pt x="32783" y="12544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: Shape 439">
              <a:extLst>
                <a:ext uri="{FF2B5EF4-FFF2-40B4-BE49-F238E27FC236}">
                  <a16:creationId xmlns:a16="http://schemas.microsoft.com/office/drawing/2014/main" id="{832B15EA-A116-4549-9B07-EE08BB55181B}"/>
                </a:ext>
              </a:extLst>
            </p:cNvPr>
            <p:cNvSpPr/>
            <p:nvPr/>
          </p:nvSpPr>
          <p:spPr>
            <a:xfrm>
              <a:off x="-3660415" y="2349917"/>
              <a:ext cx="216304" cy="239547"/>
            </a:xfrm>
            <a:custGeom>
              <a:avLst/>
              <a:gdLst>
                <a:gd name="connsiteX0" fmla="*/ 35927 w 216304"/>
                <a:gd name="connsiteY0" fmla="*/ 156204 h 239547"/>
                <a:gd name="connsiteX1" fmla="*/ 59073 w 216304"/>
                <a:gd name="connsiteY1" fmla="*/ 48000 h 239547"/>
                <a:gd name="connsiteX2" fmla="*/ 216236 w 216304"/>
                <a:gd name="connsiteY2" fmla="*/ 127724 h 239547"/>
                <a:gd name="connsiteX3" fmla="*/ 97173 w 216304"/>
                <a:gd name="connsiteY3" fmla="*/ 89 h 239547"/>
                <a:gd name="connsiteX4" fmla="*/ 49548 w 216304"/>
                <a:gd name="connsiteY4" fmla="*/ 239548 h 239547"/>
                <a:gd name="connsiteX5" fmla="*/ 35927 w 216304"/>
                <a:gd name="connsiteY5" fmla="*/ 156204 h 23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304" h="239547">
                  <a:moveTo>
                    <a:pt x="35927" y="156204"/>
                  </a:moveTo>
                  <a:cubicBezTo>
                    <a:pt x="35927" y="156204"/>
                    <a:pt x="66788" y="94196"/>
                    <a:pt x="59073" y="48000"/>
                  </a:cubicBezTo>
                  <a:cubicBezTo>
                    <a:pt x="59073" y="48000"/>
                    <a:pt x="200996" y="-19246"/>
                    <a:pt x="216236" y="127724"/>
                  </a:cubicBezTo>
                  <a:cubicBezTo>
                    <a:pt x="216236" y="127724"/>
                    <a:pt x="223189" y="-3911"/>
                    <a:pt x="97173" y="89"/>
                  </a:cubicBezTo>
                  <a:cubicBezTo>
                    <a:pt x="-28843" y="4090"/>
                    <a:pt x="-18270" y="188208"/>
                    <a:pt x="49548" y="239548"/>
                  </a:cubicBezTo>
                  <a:cubicBezTo>
                    <a:pt x="49453" y="239548"/>
                    <a:pt x="16877" y="194971"/>
                    <a:pt x="35927" y="156204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: Shape 440">
              <a:extLst>
                <a:ext uri="{FF2B5EF4-FFF2-40B4-BE49-F238E27FC236}">
                  <a16:creationId xmlns:a16="http://schemas.microsoft.com/office/drawing/2014/main" id="{32F3DCBB-E41E-46C0-9087-03C264A05168}"/>
                </a:ext>
              </a:extLst>
            </p:cNvPr>
            <p:cNvSpPr/>
            <p:nvPr/>
          </p:nvSpPr>
          <p:spPr>
            <a:xfrm>
              <a:off x="-3665348" y="2492887"/>
              <a:ext cx="54001" cy="59491"/>
            </a:xfrm>
            <a:custGeom>
              <a:avLst/>
              <a:gdLst>
                <a:gd name="connsiteX0" fmla="*/ 53338 w 54001"/>
                <a:gd name="connsiteY0" fmla="*/ 27807 h 59491"/>
                <a:gd name="connsiteX1" fmla="*/ 17143 w 54001"/>
                <a:gd name="connsiteY1" fmla="*/ 280 h 59491"/>
                <a:gd name="connsiteX2" fmla="*/ 43432 w 54001"/>
                <a:gd name="connsiteY2" fmla="*/ 59335 h 59491"/>
                <a:gd name="connsiteX3" fmla="*/ 53338 w 54001"/>
                <a:gd name="connsiteY3" fmla="*/ 27807 h 5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01" h="59491">
                  <a:moveTo>
                    <a:pt x="53338" y="27807"/>
                  </a:moveTo>
                  <a:cubicBezTo>
                    <a:pt x="50875" y="10253"/>
                    <a:pt x="34718" y="-2035"/>
                    <a:pt x="17143" y="280"/>
                  </a:cubicBezTo>
                  <a:cubicBezTo>
                    <a:pt x="-5431" y="3995"/>
                    <a:pt x="-13718" y="51239"/>
                    <a:pt x="43432" y="59335"/>
                  </a:cubicBezTo>
                  <a:cubicBezTo>
                    <a:pt x="51528" y="60764"/>
                    <a:pt x="55719" y="52572"/>
                    <a:pt x="53338" y="27807"/>
                  </a:cubicBezTo>
                  <a:close/>
                </a:path>
              </a:pathLst>
            </a:custGeom>
            <a:solidFill>
              <a:srgbClr val="EEC1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: Shape 441">
              <a:extLst>
                <a:ext uri="{FF2B5EF4-FFF2-40B4-BE49-F238E27FC236}">
                  <a16:creationId xmlns:a16="http://schemas.microsoft.com/office/drawing/2014/main" id="{14D51205-3154-4314-87B5-37BFF4DDF921}"/>
                </a:ext>
              </a:extLst>
            </p:cNvPr>
            <p:cNvSpPr/>
            <p:nvPr/>
          </p:nvSpPr>
          <p:spPr>
            <a:xfrm>
              <a:off x="-3546984" y="2547287"/>
              <a:ext cx="49074" cy="23654"/>
            </a:xfrm>
            <a:custGeom>
              <a:avLst/>
              <a:gdLst>
                <a:gd name="connsiteX0" fmla="*/ 42988 w 49074"/>
                <a:gd name="connsiteY0" fmla="*/ 23605 h 23654"/>
                <a:gd name="connsiteX1" fmla="*/ 887 w 49074"/>
                <a:gd name="connsiteY1" fmla="*/ 5507 h 23654"/>
                <a:gd name="connsiteX2" fmla="*/ 1030 w 49074"/>
                <a:gd name="connsiteY2" fmla="*/ 887 h 23654"/>
                <a:gd name="connsiteX3" fmla="*/ 5650 w 49074"/>
                <a:gd name="connsiteY3" fmla="*/ 1030 h 23654"/>
                <a:gd name="connsiteX4" fmla="*/ 45178 w 49074"/>
                <a:gd name="connsiteY4" fmla="*/ 17032 h 23654"/>
                <a:gd name="connsiteX5" fmla="*/ 49026 w 49074"/>
                <a:gd name="connsiteY5" fmla="*/ 19756 h 23654"/>
                <a:gd name="connsiteX6" fmla="*/ 46301 w 49074"/>
                <a:gd name="connsiteY6" fmla="*/ 23605 h 23654"/>
                <a:gd name="connsiteX7" fmla="*/ 45178 w 49074"/>
                <a:gd name="connsiteY7" fmla="*/ 23605 h 2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074" h="23654">
                  <a:moveTo>
                    <a:pt x="42988" y="23605"/>
                  </a:moveTo>
                  <a:cubicBezTo>
                    <a:pt x="27162" y="23147"/>
                    <a:pt x="12106" y="16680"/>
                    <a:pt x="887" y="5507"/>
                  </a:cubicBezTo>
                  <a:cubicBezTo>
                    <a:pt x="-349" y="4193"/>
                    <a:pt x="-285" y="2126"/>
                    <a:pt x="1030" y="887"/>
                  </a:cubicBezTo>
                  <a:cubicBezTo>
                    <a:pt x="2345" y="-351"/>
                    <a:pt x="4413" y="-284"/>
                    <a:pt x="5650" y="1030"/>
                  </a:cubicBezTo>
                  <a:cubicBezTo>
                    <a:pt x="16212" y="11355"/>
                    <a:pt x="30412" y="17099"/>
                    <a:pt x="45178" y="17032"/>
                  </a:cubicBezTo>
                  <a:cubicBezTo>
                    <a:pt x="46993" y="16718"/>
                    <a:pt x="48716" y="17947"/>
                    <a:pt x="49026" y="19756"/>
                  </a:cubicBezTo>
                  <a:cubicBezTo>
                    <a:pt x="49336" y="21576"/>
                    <a:pt x="48116" y="23290"/>
                    <a:pt x="46301" y="23605"/>
                  </a:cubicBezTo>
                  <a:cubicBezTo>
                    <a:pt x="45930" y="23671"/>
                    <a:pt x="45550" y="23671"/>
                    <a:pt x="45178" y="23605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: Shape 442">
              <a:extLst>
                <a:ext uri="{FF2B5EF4-FFF2-40B4-BE49-F238E27FC236}">
                  <a16:creationId xmlns:a16="http://schemas.microsoft.com/office/drawing/2014/main" id="{67CB1597-A35D-402C-85F1-28C7E0BA0228}"/>
                </a:ext>
              </a:extLst>
            </p:cNvPr>
            <p:cNvSpPr/>
            <p:nvPr/>
          </p:nvSpPr>
          <p:spPr>
            <a:xfrm>
              <a:off x="-3744991" y="2323027"/>
              <a:ext cx="170045" cy="341875"/>
            </a:xfrm>
            <a:custGeom>
              <a:avLst/>
              <a:gdLst>
                <a:gd name="connsiteX0" fmla="*/ 168986 w 170045"/>
                <a:gd name="connsiteY0" fmla="*/ 54792 h 341875"/>
                <a:gd name="connsiteX1" fmla="*/ 109836 w 170045"/>
                <a:gd name="connsiteY1" fmla="*/ 170902 h 341875"/>
                <a:gd name="connsiteX2" fmla="*/ 115646 w 170045"/>
                <a:gd name="connsiteY2" fmla="*/ 341876 h 341875"/>
                <a:gd name="connsiteX3" fmla="*/ 17348 w 170045"/>
                <a:gd name="connsiteY3" fmla="*/ 293393 h 341875"/>
                <a:gd name="connsiteX4" fmla="*/ 36398 w 170045"/>
                <a:gd name="connsiteY4" fmla="*/ 148804 h 341875"/>
                <a:gd name="connsiteX5" fmla="*/ 58020 w 170045"/>
                <a:gd name="connsiteY5" fmla="*/ 21359 h 341875"/>
                <a:gd name="connsiteX6" fmla="*/ 168986 w 170045"/>
                <a:gd name="connsiteY6" fmla="*/ 54792 h 34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045" h="341875">
                  <a:moveTo>
                    <a:pt x="168986" y="54792"/>
                  </a:moveTo>
                  <a:cubicBezTo>
                    <a:pt x="168986" y="54792"/>
                    <a:pt x="182607" y="107275"/>
                    <a:pt x="109836" y="170902"/>
                  </a:cubicBezTo>
                  <a:cubicBezTo>
                    <a:pt x="37065" y="234529"/>
                    <a:pt x="77260" y="331589"/>
                    <a:pt x="115646" y="341876"/>
                  </a:cubicBezTo>
                  <a:cubicBezTo>
                    <a:pt x="115646" y="341876"/>
                    <a:pt x="48971" y="333208"/>
                    <a:pt x="17348" y="293393"/>
                  </a:cubicBezTo>
                  <a:cubicBezTo>
                    <a:pt x="-27896" y="235672"/>
                    <a:pt x="28778" y="201953"/>
                    <a:pt x="36398" y="148804"/>
                  </a:cubicBezTo>
                  <a:cubicBezTo>
                    <a:pt x="44018" y="95654"/>
                    <a:pt x="19634" y="59745"/>
                    <a:pt x="58020" y="21359"/>
                  </a:cubicBezTo>
                  <a:cubicBezTo>
                    <a:pt x="96405" y="-17026"/>
                    <a:pt x="180416" y="-2358"/>
                    <a:pt x="168986" y="54792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: Shape 443">
              <a:extLst>
                <a:ext uri="{FF2B5EF4-FFF2-40B4-BE49-F238E27FC236}">
                  <a16:creationId xmlns:a16="http://schemas.microsoft.com/office/drawing/2014/main" id="{DBA34C4D-F3D9-4B78-83AA-0A2A84FED772}"/>
                </a:ext>
              </a:extLst>
            </p:cNvPr>
            <p:cNvSpPr/>
            <p:nvPr/>
          </p:nvSpPr>
          <p:spPr>
            <a:xfrm>
              <a:off x="-3673981" y="2367378"/>
              <a:ext cx="105990" cy="147601"/>
            </a:xfrm>
            <a:custGeom>
              <a:avLst/>
              <a:gdLst>
                <a:gd name="connsiteX0" fmla="*/ 2345 w 105990"/>
                <a:gd name="connsiteY0" fmla="*/ 147601 h 147601"/>
                <a:gd name="connsiteX1" fmla="*/ 154 w 105990"/>
                <a:gd name="connsiteY1" fmla="*/ 146078 h 147601"/>
                <a:gd name="connsiteX2" fmla="*/ 1487 w 105990"/>
                <a:gd name="connsiteY2" fmla="*/ 143030 h 147601"/>
                <a:gd name="connsiteX3" fmla="*/ 93308 w 105990"/>
                <a:gd name="connsiteY3" fmla="*/ 68258 h 147601"/>
                <a:gd name="connsiteX4" fmla="*/ 96833 w 105990"/>
                <a:gd name="connsiteY4" fmla="*/ 3298 h 147601"/>
                <a:gd name="connsiteX5" fmla="*/ 98104 w 105990"/>
                <a:gd name="connsiteY5" fmla="*/ 183 h 147601"/>
                <a:gd name="connsiteX6" fmla="*/ 98166 w 105990"/>
                <a:gd name="connsiteY6" fmla="*/ 155 h 147601"/>
                <a:gd name="connsiteX7" fmla="*/ 101214 w 105990"/>
                <a:gd name="connsiteY7" fmla="*/ 1488 h 147601"/>
                <a:gd name="connsiteX8" fmla="*/ 97690 w 105990"/>
                <a:gd name="connsiteY8" fmla="*/ 70163 h 147601"/>
                <a:gd name="connsiteX9" fmla="*/ 3202 w 105990"/>
                <a:gd name="connsiteY9" fmla="*/ 147506 h 14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90" h="147601">
                  <a:moveTo>
                    <a:pt x="2345" y="147601"/>
                  </a:moveTo>
                  <a:cubicBezTo>
                    <a:pt x="1371" y="147592"/>
                    <a:pt x="504" y="146982"/>
                    <a:pt x="154" y="146078"/>
                  </a:cubicBezTo>
                  <a:cubicBezTo>
                    <a:pt x="-302" y="144868"/>
                    <a:pt x="289" y="143515"/>
                    <a:pt x="1487" y="143030"/>
                  </a:cubicBezTo>
                  <a:cubicBezTo>
                    <a:pt x="49112" y="124837"/>
                    <a:pt x="79592" y="99691"/>
                    <a:pt x="93308" y="68258"/>
                  </a:cubicBezTo>
                  <a:cubicBezTo>
                    <a:pt x="102433" y="47780"/>
                    <a:pt x="103688" y="24643"/>
                    <a:pt x="96833" y="3298"/>
                  </a:cubicBezTo>
                  <a:cubicBezTo>
                    <a:pt x="96323" y="2088"/>
                    <a:pt x="96892" y="688"/>
                    <a:pt x="98104" y="183"/>
                  </a:cubicBezTo>
                  <a:cubicBezTo>
                    <a:pt x="98125" y="174"/>
                    <a:pt x="98145" y="164"/>
                    <a:pt x="98166" y="155"/>
                  </a:cubicBezTo>
                  <a:cubicBezTo>
                    <a:pt x="99376" y="-303"/>
                    <a:pt x="100728" y="288"/>
                    <a:pt x="101214" y="1488"/>
                  </a:cubicBezTo>
                  <a:cubicBezTo>
                    <a:pt x="108632" y="24024"/>
                    <a:pt x="107375" y="48513"/>
                    <a:pt x="97690" y="70163"/>
                  </a:cubicBezTo>
                  <a:cubicBezTo>
                    <a:pt x="83402" y="102834"/>
                    <a:pt x="51589" y="128837"/>
                    <a:pt x="3202" y="147506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: Shape 444">
              <a:extLst>
                <a:ext uri="{FF2B5EF4-FFF2-40B4-BE49-F238E27FC236}">
                  <a16:creationId xmlns:a16="http://schemas.microsoft.com/office/drawing/2014/main" id="{66BBD4F4-4719-434D-AF26-11EE56837A08}"/>
                </a:ext>
              </a:extLst>
            </p:cNvPr>
            <p:cNvSpPr/>
            <p:nvPr/>
          </p:nvSpPr>
          <p:spPr>
            <a:xfrm>
              <a:off x="-3727262" y="2710052"/>
              <a:ext cx="184691" cy="585882"/>
            </a:xfrm>
            <a:custGeom>
              <a:avLst/>
              <a:gdLst>
                <a:gd name="connsiteX0" fmla="*/ 76581 w 184691"/>
                <a:gd name="connsiteY0" fmla="*/ 0 h 585882"/>
                <a:gd name="connsiteX1" fmla="*/ 184690 w 184691"/>
                <a:gd name="connsiteY1" fmla="*/ 321278 h 585882"/>
                <a:gd name="connsiteX2" fmla="*/ 35528 w 184691"/>
                <a:gd name="connsiteY2" fmla="*/ 585883 h 585882"/>
                <a:gd name="connsiteX3" fmla="*/ 66675 w 184691"/>
                <a:gd name="connsiteY3" fmla="*/ 416338 h 585882"/>
                <a:gd name="connsiteX4" fmla="*/ 0 w 184691"/>
                <a:gd name="connsiteY4" fmla="*/ 20669 h 58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91" h="585882">
                  <a:moveTo>
                    <a:pt x="76581" y="0"/>
                  </a:moveTo>
                  <a:cubicBezTo>
                    <a:pt x="76581" y="0"/>
                    <a:pt x="185166" y="175927"/>
                    <a:pt x="184690" y="321278"/>
                  </a:cubicBezTo>
                  <a:cubicBezTo>
                    <a:pt x="184214" y="466630"/>
                    <a:pt x="35528" y="585883"/>
                    <a:pt x="35528" y="585883"/>
                  </a:cubicBezTo>
                  <a:lnTo>
                    <a:pt x="66675" y="416338"/>
                  </a:lnTo>
                  <a:lnTo>
                    <a:pt x="0" y="20669"/>
                  </a:ln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: Shape 445">
              <a:extLst>
                <a:ext uri="{FF2B5EF4-FFF2-40B4-BE49-F238E27FC236}">
                  <a16:creationId xmlns:a16="http://schemas.microsoft.com/office/drawing/2014/main" id="{5736E6B4-5CF0-424D-89F8-CC0B528818BD}"/>
                </a:ext>
              </a:extLst>
            </p:cNvPr>
            <p:cNvSpPr/>
            <p:nvPr/>
          </p:nvSpPr>
          <p:spPr>
            <a:xfrm>
              <a:off x="-3413958" y="2688811"/>
              <a:ext cx="102747" cy="596360"/>
            </a:xfrm>
            <a:custGeom>
              <a:avLst/>
              <a:gdLst>
                <a:gd name="connsiteX0" fmla="*/ 13022 w 102747"/>
                <a:gd name="connsiteY0" fmla="*/ 0 h 596360"/>
                <a:gd name="connsiteX1" fmla="*/ 5688 w 102747"/>
                <a:gd name="connsiteY1" fmla="*/ 342900 h 596360"/>
                <a:gd name="connsiteX2" fmla="*/ 102748 w 102747"/>
                <a:gd name="connsiteY2" fmla="*/ 596360 h 596360"/>
                <a:gd name="connsiteX3" fmla="*/ 74173 w 102747"/>
                <a:gd name="connsiteY3" fmla="*/ 415385 h 596360"/>
                <a:gd name="connsiteX4" fmla="*/ 55123 w 102747"/>
                <a:gd name="connsiteY4" fmla="*/ 5810 h 5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47" h="596360">
                  <a:moveTo>
                    <a:pt x="13022" y="0"/>
                  </a:moveTo>
                  <a:cubicBezTo>
                    <a:pt x="13022" y="0"/>
                    <a:pt x="-10505" y="256508"/>
                    <a:pt x="5688" y="342900"/>
                  </a:cubicBezTo>
                  <a:cubicBezTo>
                    <a:pt x="21880" y="429292"/>
                    <a:pt x="102748" y="596360"/>
                    <a:pt x="102748" y="596360"/>
                  </a:cubicBezTo>
                  <a:lnTo>
                    <a:pt x="74173" y="415385"/>
                  </a:lnTo>
                  <a:cubicBezTo>
                    <a:pt x="74173" y="415385"/>
                    <a:pt x="94842" y="159734"/>
                    <a:pt x="55123" y="5810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: Shape 446">
              <a:extLst>
                <a:ext uri="{FF2B5EF4-FFF2-40B4-BE49-F238E27FC236}">
                  <a16:creationId xmlns:a16="http://schemas.microsoft.com/office/drawing/2014/main" id="{C479F9DF-8D49-40BF-A456-CF8D4E1A4617}"/>
                </a:ext>
              </a:extLst>
            </p:cNvPr>
            <p:cNvSpPr/>
            <p:nvPr/>
          </p:nvSpPr>
          <p:spPr>
            <a:xfrm>
              <a:off x="-3358550" y="2594608"/>
              <a:ext cx="657510" cy="252993"/>
            </a:xfrm>
            <a:custGeom>
              <a:avLst/>
              <a:gdLst>
                <a:gd name="connsiteX0" fmla="*/ 0 w 657510"/>
                <a:gd name="connsiteY0" fmla="*/ 99917 h 252993"/>
                <a:gd name="connsiteX1" fmla="*/ 295275 w 657510"/>
                <a:gd name="connsiteY1" fmla="*/ 133350 h 252993"/>
                <a:gd name="connsiteX2" fmla="*/ 620268 w 657510"/>
                <a:gd name="connsiteY2" fmla="*/ 0 h 252993"/>
                <a:gd name="connsiteX3" fmla="*/ 657511 w 657510"/>
                <a:gd name="connsiteY3" fmla="*/ 41624 h 252993"/>
                <a:gd name="connsiteX4" fmla="*/ 318040 w 657510"/>
                <a:gd name="connsiteY4" fmla="*/ 240411 h 252993"/>
                <a:gd name="connsiteX5" fmla="*/ 0 w 657510"/>
                <a:gd name="connsiteY5" fmla="*/ 252889 h 25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7510" h="252993">
                  <a:moveTo>
                    <a:pt x="0" y="99917"/>
                  </a:moveTo>
                  <a:cubicBezTo>
                    <a:pt x="0" y="99917"/>
                    <a:pt x="257651" y="133350"/>
                    <a:pt x="295275" y="133350"/>
                  </a:cubicBezTo>
                  <a:cubicBezTo>
                    <a:pt x="332899" y="133350"/>
                    <a:pt x="620268" y="0"/>
                    <a:pt x="620268" y="0"/>
                  </a:cubicBezTo>
                  <a:lnTo>
                    <a:pt x="657511" y="41624"/>
                  </a:lnTo>
                  <a:cubicBezTo>
                    <a:pt x="657511" y="41624"/>
                    <a:pt x="411575" y="225838"/>
                    <a:pt x="318040" y="240411"/>
                  </a:cubicBezTo>
                  <a:cubicBezTo>
                    <a:pt x="224504" y="254984"/>
                    <a:pt x="0" y="252889"/>
                    <a:pt x="0" y="252889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: Shape 447">
              <a:extLst>
                <a:ext uri="{FF2B5EF4-FFF2-40B4-BE49-F238E27FC236}">
                  <a16:creationId xmlns:a16="http://schemas.microsoft.com/office/drawing/2014/main" id="{6B7ED836-EF65-4D77-ABA2-B25079E9EF4F}"/>
                </a:ext>
              </a:extLst>
            </p:cNvPr>
            <p:cNvSpPr/>
            <p:nvPr/>
          </p:nvSpPr>
          <p:spPr>
            <a:xfrm>
              <a:off x="-3934241" y="2730721"/>
              <a:ext cx="258603" cy="828770"/>
            </a:xfrm>
            <a:custGeom>
              <a:avLst/>
              <a:gdLst>
                <a:gd name="connsiteX0" fmla="*/ 206597 w 258603"/>
                <a:gd name="connsiteY0" fmla="*/ 0 h 828770"/>
                <a:gd name="connsiteX1" fmla="*/ 0 w 258603"/>
                <a:gd name="connsiteY1" fmla="*/ 472154 h 828770"/>
                <a:gd name="connsiteX2" fmla="*/ 62103 w 258603"/>
                <a:gd name="connsiteY2" fmla="*/ 828770 h 828770"/>
                <a:gd name="connsiteX3" fmla="*/ 139637 w 258603"/>
                <a:gd name="connsiteY3" fmla="*/ 810577 h 828770"/>
                <a:gd name="connsiteX4" fmla="*/ 113252 w 258603"/>
                <a:gd name="connsiteY4" fmla="*/ 472154 h 828770"/>
                <a:gd name="connsiteX5" fmla="*/ 258604 w 258603"/>
                <a:gd name="connsiteY5" fmla="*/ 162592 h 828770"/>
                <a:gd name="connsiteX6" fmla="*/ 242316 w 258603"/>
                <a:gd name="connsiteY6" fmla="*/ 57150 h 828770"/>
                <a:gd name="connsiteX7" fmla="*/ 206597 w 258603"/>
                <a:gd name="connsiteY7" fmla="*/ 0 h 8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603" h="828770">
                  <a:moveTo>
                    <a:pt x="206597" y="0"/>
                  </a:moveTo>
                  <a:cubicBezTo>
                    <a:pt x="155734" y="11621"/>
                    <a:pt x="0" y="412623"/>
                    <a:pt x="0" y="472154"/>
                  </a:cubicBezTo>
                  <a:cubicBezTo>
                    <a:pt x="0" y="531685"/>
                    <a:pt x="62103" y="828770"/>
                    <a:pt x="62103" y="828770"/>
                  </a:cubicBezTo>
                  <a:lnTo>
                    <a:pt x="139637" y="810577"/>
                  </a:lnTo>
                  <a:cubicBezTo>
                    <a:pt x="139637" y="810577"/>
                    <a:pt x="98870" y="498919"/>
                    <a:pt x="113252" y="472154"/>
                  </a:cubicBezTo>
                  <a:cubicBezTo>
                    <a:pt x="127635" y="445389"/>
                    <a:pt x="258604" y="162592"/>
                    <a:pt x="258604" y="162592"/>
                  </a:cubicBezTo>
                  <a:cubicBezTo>
                    <a:pt x="255769" y="127092"/>
                    <a:pt x="250325" y="91849"/>
                    <a:pt x="242316" y="57150"/>
                  </a:cubicBezTo>
                  <a:cubicBezTo>
                    <a:pt x="230029" y="6858"/>
                    <a:pt x="206597" y="0"/>
                    <a:pt x="206597" y="0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: Shape 448">
              <a:extLst>
                <a:ext uri="{FF2B5EF4-FFF2-40B4-BE49-F238E27FC236}">
                  <a16:creationId xmlns:a16="http://schemas.microsoft.com/office/drawing/2014/main" id="{109BE7D6-D888-43DC-B951-FC560B2D35AE}"/>
                </a:ext>
              </a:extLst>
            </p:cNvPr>
            <p:cNvSpPr/>
            <p:nvPr/>
          </p:nvSpPr>
          <p:spPr>
            <a:xfrm>
              <a:off x="-3184624" y="4710058"/>
              <a:ext cx="219359" cy="109418"/>
            </a:xfrm>
            <a:custGeom>
              <a:avLst/>
              <a:gdLst>
                <a:gd name="connsiteX0" fmla="*/ 10288 w 219359"/>
                <a:gd name="connsiteY0" fmla="*/ 3006 h 109418"/>
                <a:gd name="connsiteX1" fmla="*/ 93727 w 219359"/>
                <a:gd name="connsiteY1" fmla="*/ 3006 h 109418"/>
                <a:gd name="connsiteX2" fmla="*/ 193740 w 219359"/>
                <a:gd name="connsiteY2" fmla="*/ 68347 h 109418"/>
                <a:gd name="connsiteX3" fmla="*/ 159450 w 219359"/>
                <a:gd name="connsiteY3" fmla="*/ 109400 h 109418"/>
                <a:gd name="connsiteX4" fmla="*/ 21909 w 219359"/>
                <a:gd name="connsiteY4" fmla="*/ 107304 h 109418"/>
                <a:gd name="connsiteX5" fmla="*/ 10288 w 219359"/>
                <a:gd name="connsiteY5" fmla="*/ 3006 h 1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359" h="109418">
                  <a:moveTo>
                    <a:pt x="10288" y="3006"/>
                  </a:moveTo>
                  <a:cubicBezTo>
                    <a:pt x="10288" y="-3757"/>
                    <a:pt x="93727" y="3006"/>
                    <a:pt x="93727" y="3006"/>
                  </a:cubicBezTo>
                  <a:cubicBezTo>
                    <a:pt x="93727" y="3006"/>
                    <a:pt x="144210" y="55869"/>
                    <a:pt x="193740" y="68347"/>
                  </a:cubicBezTo>
                  <a:cubicBezTo>
                    <a:pt x="243270" y="80825"/>
                    <a:pt x="215076" y="110257"/>
                    <a:pt x="159450" y="109400"/>
                  </a:cubicBezTo>
                  <a:lnTo>
                    <a:pt x="21909" y="107304"/>
                  </a:lnTo>
                  <a:cubicBezTo>
                    <a:pt x="-17525" y="106161"/>
                    <a:pt x="7812" y="73205"/>
                    <a:pt x="10288" y="3006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: Shape 449">
              <a:extLst>
                <a:ext uri="{FF2B5EF4-FFF2-40B4-BE49-F238E27FC236}">
                  <a16:creationId xmlns:a16="http://schemas.microsoft.com/office/drawing/2014/main" id="{D0B6628B-3778-4456-89AA-FCD14B3C7FEF}"/>
                </a:ext>
              </a:extLst>
            </p:cNvPr>
            <p:cNvSpPr/>
            <p:nvPr/>
          </p:nvSpPr>
          <p:spPr>
            <a:xfrm>
              <a:off x="-3082265" y="4695224"/>
              <a:ext cx="45979" cy="39681"/>
            </a:xfrm>
            <a:custGeom>
              <a:avLst/>
              <a:gdLst>
                <a:gd name="connsiteX0" fmla="*/ 29277 w 45979"/>
                <a:gd name="connsiteY0" fmla="*/ 38891 h 39681"/>
                <a:gd name="connsiteX1" fmla="*/ 702 w 45979"/>
                <a:gd name="connsiteY1" fmla="*/ 28508 h 39681"/>
                <a:gd name="connsiteX2" fmla="*/ 36 w 45979"/>
                <a:gd name="connsiteY2" fmla="*/ 28032 h 39681"/>
                <a:gd name="connsiteX3" fmla="*/ 36 w 45979"/>
                <a:gd name="connsiteY3" fmla="*/ 28032 h 39681"/>
                <a:gd name="connsiteX4" fmla="*/ 36 w 45979"/>
                <a:gd name="connsiteY4" fmla="*/ 27270 h 39681"/>
                <a:gd name="connsiteX5" fmla="*/ 36 w 45979"/>
                <a:gd name="connsiteY5" fmla="*/ 27270 h 39681"/>
                <a:gd name="connsiteX6" fmla="*/ 36 w 45979"/>
                <a:gd name="connsiteY6" fmla="*/ 26794 h 39681"/>
                <a:gd name="connsiteX7" fmla="*/ 36 w 45979"/>
                <a:gd name="connsiteY7" fmla="*/ 26794 h 39681"/>
                <a:gd name="connsiteX8" fmla="*/ 36 w 45979"/>
                <a:gd name="connsiteY8" fmla="*/ 25841 h 39681"/>
                <a:gd name="connsiteX9" fmla="*/ 19086 w 45979"/>
                <a:gd name="connsiteY9" fmla="*/ 1172 h 39681"/>
                <a:gd name="connsiteX10" fmla="*/ 29849 w 45979"/>
                <a:gd name="connsiteY10" fmla="*/ 1172 h 39681"/>
                <a:gd name="connsiteX11" fmla="*/ 35183 w 45979"/>
                <a:gd name="connsiteY11" fmla="*/ 8220 h 39681"/>
                <a:gd name="connsiteX12" fmla="*/ 22039 w 45979"/>
                <a:gd name="connsiteY12" fmla="*/ 20412 h 39681"/>
                <a:gd name="connsiteX13" fmla="*/ 41089 w 45979"/>
                <a:gd name="connsiteY13" fmla="*/ 22698 h 39681"/>
                <a:gd name="connsiteX14" fmla="*/ 45470 w 45979"/>
                <a:gd name="connsiteY14" fmla="*/ 28413 h 39681"/>
                <a:gd name="connsiteX15" fmla="*/ 43279 w 45979"/>
                <a:gd name="connsiteY15" fmla="*/ 37271 h 39681"/>
                <a:gd name="connsiteX16" fmla="*/ 29277 w 45979"/>
                <a:gd name="connsiteY16" fmla="*/ 38891 h 39681"/>
                <a:gd name="connsiteX17" fmla="*/ 8608 w 45979"/>
                <a:gd name="connsiteY17" fmla="*/ 27175 h 39681"/>
                <a:gd name="connsiteX18" fmla="*/ 39945 w 45979"/>
                <a:gd name="connsiteY18" fmla="*/ 34223 h 39681"/>
                <a:gd name="connsiteX19" fmla="*/ 40612 w 45979"/>
                <a:gd name="connsiteY19" fmla="*/ 29842 h 39681"/>
                <a:gd name="connsiteX20" fmla="*/ 38231 w 45979"/>
                <a:gd name="connsiteY20" fmla="*/ 26889 h 39681"/>
                <a:gd name="connsiteX21" fmla="*/ 8132 w 45979"/>
                <a:gd name="connsiteY21" fmla="*/ 27175 h 39681"/>
                <a:gd name="connsiteX22" fmla="*/ 25277 w 45979"/>
                <a:gd name="connsiteY22" fmla="*/ 4600 h 39681"/>
                <a:gd name="connsiteX23" fmla="*/ 20514 w 45979"/>
                <a:gd name="connsiteY23" fmla="*/ 5172 h 39681"/>
                <a:gd name="connsiteX24" fmla="*/ 5941 w 45979"/>
                <a:gd name="connsiteY24" fmla="*/ 22889 h 39681"/>
                <a:gd name="connsiteX25" fmla="*/ 30611 w 45979"/>
                <a:gd name="connsiteY25" fmla="*/ 8315 h 39681"/>
                <a:gd name="connsiteX26" fmla="*/ 27658 w 45979"/>
                <a:gd name="connsiteY26" fmla="*/ 5458 h 39681"/>
                <a:gd name="connsiteX27" fmla="*/ 24801 w 45979"/>
                <a:gd name="connsiteY27" fmla="*/ 4600 h 3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979" h="39681">
                  <a:moveTo>
                    <a:pt x="29277" y="38891"/>
                  </a:moveTo>
                  <a:cubicBezTo>
                    <a:pt x="19381" y="36547"/>
                    <a:pt x="9799" y="33061"/>
                    <a:pt x="702" y="28508"/>
                  </a:cubicBezTo>
                  <a:lnTo>
                    <a:pt x="36" y="28032"/>
                  </a:lnTo>
                  <a:lnTo>
                    <a:pt x="36" y="28032"/>
                  </a:lnTo>
                  <a:lnTo>
                    <a:pt x="36" y="27270"/>
                  </a:lnTo>
                  <a:lnTo>
                    <a:pt x="36" y="27270"/>
                  </a:lnTo>
                  <a:cubicBezTo>
                    <a:pt x="36" y="27270"/>
                    <a:pt x="36" y="27270"/>
                    <a:pt x="36" y="26794"/>
                  </a:cubicBezTo>
                  <a:lnTo>
                    <a:pt x="36" y="26794"/>
                  </a:lnTo>
                  <a:cubicBezTo>
                    <a:pt x="-12" y="26479"/>
                    <a:pt x="-12" y="26156"/>
                    <a:pt x="36" y="25841"/>
                  </a:cubicBezTo>
                  <a:cubicBezTo>
                    <a:pt x="36" y="24984"/>
                    <a:pt x="7656" y="5743"/>
                    <a:pt x="19086" y="1172"/>
                  </a:cubicBezTo>
                  <a:cubicBezTo>
                    <a:pt x="22505" y="-391"/>
                    <a:pt x="26430" y="-391"/>
                    <a:pt x="29849" y="1172"/>
                  </a:cubicBezTo>
                  <a:cubicBezTo>
                    <a:pt x="33564" y="2981"/>
                    <a:pt x="35373" y="5362"/>
                    <a:pt x="35183" y="8220"/>
                  </a:cubicBezTo>
                  <a:cubicBezTo>
                    <a:pt x="35183" y="12601"/>
                    <a:pt x="28897" y="16888"/>
                    <a:pt x="22039" y="20412"/>
                  </a:cubicBezTo>
                  <a:cubicBezTo>
                    <a:pt x="28477" y="19364"/>
                    <a:pt x="35078" y="20155"/>
                    <a:pt x="41089" y="22698"/>
                  </a:cubicBezTo>
                  <a:cubicBezTo>
                    <a:pt x="43241" y="23955"/>
                    <a:pt x="44813" y="26003"/>
                    <a:pt x="45470" y="28413"/>
                  </a:cubicBezTo>
                  <a:cubicBezTo>
                    <a:pt x="46632" y="31537"/>
                    <a:pt x="45765" y="35052"/>
                    <a:pt x="43279" y="37271"/>
                  </a:cubicBezTo>
                  <a:cubicBezTo>
                    <a:pt x="39050" y="39767"/>
                    <a:pt x="33964" y="40357"/>
                    <a:pt x="29277" y="38891"/>
                  </a:cubicBezTo>
                  <a:close/>
                  <a:moveTo>
                    <a:pt x="8608" y="27175"/>
                  </a:moveTo>
                  <a:cubicBezTo>
                    <a:pt x="20800" y="32604"/>
                    <a:pt x="36040" y="37366"/>
                    <a:pt x="39945" y="34223"/>
                  </a:cubicBezTo>
                  <a:cubicBezTo>
                    <a:pt x="39945" y="34223"/>
                    <a:pt x="41374" y="33080"/>
                    <a:pt x="40612" y="29842"/>
                  </a:cubicBezTo>
                  <a:cubicBezTo>
                    <a:pt x="40298" y="28556"/>
                    <a:pt x="39422" y="27470"/>
                    <a:pt x="38231" y="26889"/>
                  </a:cubicBezTo>
                  <a:cubicBezTo>
                    <a:pt x="31849" y="23365"/>
                    <a:pt x="17562" y="25746"/>
                    <a:pt x="8132" y="27175"/>
                  </a:cubicBezTo>
                  <a:close/>
                  <a:moveTo>
                    <a:pt x="25277" y="4600"/>
                  </a:moveTo>
                  <a:cubicBezTo>
                    <a:pt x="23667" y="4315"/>
                    <a:pt x="22010" y="4515"/>
                    <a:pt x="20514" y="5172"/>
                  </a:cubicBezTo>
                  <a:cubicBezTo>
                    <a:pt x="13885" y="9363"/>
                    <a:pt x="8770" y="15573"/>
                    <a:pt x="5941" y="22889"/>
                  </a:cubicBezTo>
                  <a:cubicBezTo>
                    <a:pt x="18324" y="18316"/>
                    <a:pt x="30325" y="12030"/>
                    <a:pt x="30611" y="8315"/>
                  </a:cubicBezTo>
                  <a:cubicBezTo>
                    <a:pt x="30611" y="7172"/>
                    <a:pt x="28801" y="6029"/>
                    <a:pt x="27658" y="5458"/>
                  </a:cubicBezTo>
                  <a:cubicBezTo>
                    <a:pt x="26744" y="5058"/>
                    <a:pt x="25782" y="4762"/>
                    <a:pt x="24801" y="4600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: Shape 450">
              <a:extLst>
                <a:ext uri="{FF2B5EF4-FFF2-40B4-BE49-F238E27FC236}">
                  <a16:creationId xmlns:a16="http://schemas.microsoft.com/office/drawing/2014/main" id="{6793C76D-76BD-4423-A782-7054A5057C49}"/>
                </a:ext>
              </a:extLst>
            </p:cNvPr>
            <p:cNvSpPr/>
            <p:nvPr/>
          </p:nvSpPr>
          <p:spPr>
            <a:xfrm>
              <a:off x="-3566897" y="4718876"/>
              <a:ext cx="219366" cy="107344"/>
            </a:xfrm>
            <a:custGeom>
              <a:avLst/>
              <a:gdLst>
                <a:gd name="connsiteX0" fmla="*/ 9084 w 219366"/>
                <a:gd name="connsiteY0" fmla="*/ 3427 h 107344"/>
                <a:gd name="connsiteX1" fmla="*/ 92523 w 219366"/>
                <a:gd name="connsiteY1" fmla="*/ 1998 h 107344"/>
                <a:gd name="connsiteX2" fmla="*/ 193488 w 219366"/>
                <a:gd name="connsiteY2" fmla="*/ 65816 h 107344"/>
                <a:gd name="connsiteX3" fmla="*/ 159865 w 219366"/>
                <a:gd name="connsiteY3" fmla="*/ 107344 h 107344"/>
                <a:gd name="connsiteX4" fmla="*/ 22324 w 219366"/>
                <a:gd name="connsiteY4" fmla="*/ 107344 h 107344"/>
                <a:gd name="connsiteX5" fmla="*/ 9084 w 219366"/>
                <a:gd name="connsiteY5" fmla="*/ 3427 h 10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366" h="107344">
                  <a:moveTo>
                    <a:pt x="9084" y="3427"/>
                  </a:moveTo>
                  <a:cubicBezTo>
                    <a:pt x="9084" y="-3336"/>
                    <a:pt x="92523" y="1998"/>
                    <a:pt x="92523" y="1998"/>
                  </a:cubicBezTo>
                  <a:cubicBezTo>
                    <a:pt x="92523" y="1998"/>
                    <a:pt x="143768" y="54100"/>
                    <a:pt x="193488" y="65816"/>
                  </a:cubicBezTo>
                  <a:cubicBezTo>
                    <a:pt x="243209" y="77531"/>
                    <a:pt x="215396" y="107344"/>
                    <a:pt x="159865" y="107344"/>
                  </a:cubicBezTo>
                  <a:lnTo>
                    <a:pt x="22324" y="107344"/>
                  </a:lnTo>
                  <a:cubicBezTo>
                    <a:pt x="-17205" y="107344"/>
                    <a:pt x="7465" y="73721"/>
                    <a:pt x="9084" y="3427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: Shape 451">
              <a:extLst>
                <a:ext uri="{FF2B5EF4-FFF2-40B4-BE49-F238E27FC236}">
                  <a16:creationId xmlns:a16="http://schemas.microsoft.com/office/drawing/2014/main" id="{F65ED35E-10BB-4C70-B5EC-D4852A224C0C}"/>
                </a:ext>
              </a:extLst>
            </p:cNvPr>
            <p:cNvSpPr/>
            <p:nvPr/>
          </p:nvSpPr>
          <p:spPr>
            <a:xfrm>
              <a:off x="-3465987" y="4702748"/>
              <a:ext cx="46100" cy="39513"/>
            </a:xfrm>
            <a:custGeom>
              <a:avLst/>
              <a:gdLst>
                <a:gd name="connsiteX0" fmla="*/ 35428 w 46100"/>
                <a:gd name="connsiteY0" fmla="*/ 39462 h 39513"/>
                <a:gd name="connsiteX1" fmla="*/ 948 w 46100"/>
                <a:gd name="connsiteY1" fmla="*/ 28889 h 39513"/>
                <a:gd name="connsiteX2" fmla="*/ 186 w 46100"/>
                <a:gd name="connsiteY2" fmla="*/ 28318 h 39513"/>
                <a:gd name="connsiteX3" fmla="*/ 186 w 46100"/>
                <a:gd name="connsiteY3" fmla="*/ 28318 h 39513"/>
                <a:gd name="connsiteX4" fmla="*/ 186 w 46100"/>
                <a:gd name="connsiteY4" fmla="*/ 27842 h 39513"/>
                <a:gd name="connsiteX5" fmla="*/ 186 w 46100"/>
                <a:gd name="connsiteY5" fmla="*/ 26127 h 39513"/>
                <a:gd name="connsiteX6" fmla="*/ 18759 w 46100"/>
                <a:gd name="connsiteY6" fmla="*/ 1172 h 39513"/>
                <a:gd name="connsiteX7" fmla="*/ 29523 w 46100"/>
                <a:gd name="connsiteY7" fmla="*/ 1172 h 39513"/>
                <a:gd name="connsiteX8" fmla="*/ 34952 w 46100"/>
                <a:gd name="connsiteY8" fmla="*/ 8125 h 39513"/>
                <a:gd name="connsiteX9" fmla="*/ 21998 w 46100"/>
                <a:gd name="connsiteY9" fmla="*/ 20507 h 39513"/>
                <a:gd name="connsiteX10" fmla="*/ 41048 w 46100"/>
                <a:gd name="connsiteY10" fmla="*/ 22508 h 39513"/>
                <a:gd name="connsiteX11" fmla="*/ 45525 w 46100"/>
                <a:gd name="connsiteY11" fmla="*/ 28223 h 39513"/>
                <a:gd name="connsiteX12" fmla="*/ 43524 w 46100"/>
                <a:gd name="connsiteY12" fmla="*/ 37081 h 39513"/>
                <a:gd name="connsiteX13" fmla="*/ 35428 w 46100"/>
                <a:gd name="connsiteY13" fmla="*/ 39462 h 39513"/>
                <a:gd name="connsiteX14" fmla="*/ 8472 w 46100"/>
                <a:gd name="connsiteY14" fmla="*/ 27746 h 39513"/>
                <a:gd name="connsiteX15" fmla="*/ 40000 w 46100"/>
                <a:gd name="connsiteY15" fmla="*/ 34319 h 39513"/>
                <a:gd name="connsiteX16" fmla="*/ 40000 w 46100"/>
                <a:gd name="connsiteY16" fmla="*/ 29937 h 39513"/>
                <a:gd name="connsiteX17" fmla="*/ 37619 w 46100"/>
                <a:gd name="connsiteY17" fmla="*/ 26985 h 39513"/>
                <a:gd name="connsiteX18" fmla="*/ 8472 w 46100"/>
                <a:gd name="connsiteY18" fmla="*/ 27746 h 39513"/>
                <a:gd name="connsiteX19" fmla="*/ 23427 w 46100"/>
                <a:gd name="connsiteY19" fmla="*/ 4886 h 39513"/>
                <a:gd name="connsiteX20" fmla="*/ 19998 w 46100"/>
                <a:gd name="connsiteY20" fmla="*/ 5553 h 39513"/>
                <a:gd name="connsiteX21" fmla="*/ 5710 w 46100"/>
                <a:gd name="connsiteY21" fmla="*/ 23460 h 39513"/>
                <a:gd name="connsiteX22" fmla="*/ 30189 w 46100"/>
                <a:gd name="connsiteY22" fmla="*/ 8506 h 39513"/>
                <a:gd name="connsiteX23" fmla="*/ 27237 w 46100"/>
                <a:gd name="connsiteY23" fmla="*/ 5744 h 39513"/>
                <a:gd name="connsiteX24" fmla="*/ 23427 w 46100"/>
                <a:gd name="connsiteY24" fmla="*/ 4601 h 3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6100" h="39513">
                  <a:moveTo>
                    <a:pt x="35428" y="39462"/>
                  </a:moveTo>
                  <a:cubicBezTo>
                    <a:pt x="23408" y="37967"/>
                    <a:pt x="11740" y="34395"/>
                    <a:pt x="948" y="28889"/>
                  </a:cubicBezTo>
                  <a:cubicBezTo>
                    <a:pt x="643" y="28775"/>
                    <a:pt x="376" y="28585"/>
                    <a:pt x="186" y="28318"/>
                  </a:cubicBezTo>
                  <a:lnTo>
                    <a:pt x="186" y="28318"/>
                  </a:lnTo>
                  <a:lnTo>
                    <a:pt x="186" y="27842"/>
                  </a:lnTo>
                  <a:cubicBezTo>
                    <a:pt x="-62" y="27299"/>
                    <a:pt x="-62" y="26670"/>
                    <a:pt x="186" y="26127"/>
                  </a:cubicBezTo>
                  <a:cubicBezTo>
                    <a:pt x="186" y="25365"/>
                    <a:pt x="7425" y="5934"/>
                    <a:pt x="18759" y="1172"/>
                  </a:cubicBezTo>
                  <a:cubicBezTo>
                    <a:pt x="22179" y="-391"/>
                    <a:pt x="26103" y="-391"/>
                    <a:pt x="29523" y="1172"/>
                  </a:cubicBezTo>
                  <a:cubicBezTo>
                    <a:pt x="33333" y="2886"/>
                    <a:pt x="35142" y="5268"/>
                    <a:pt x="34952" y="8125"/>
                  </a:cubicBezTo>
                  <a:cubicBezTo>
                    <a:pt x="34952" y="12506"/>
                    <a:pt x="28761" y="16888"/>
                    <a:pt x="21998" y="20507"/>
                  </a:cubicBezTo>
                  <a:cubicBezTo>
                    <a:pt x="28408" y="19384"/>
                    <a:pt x="35009" y="20079"/>
                    <a:pt x="41048" y="22508"/>
                  </a:cubicBezTo>
                  <a:cubicBezTo>
                    <a:pt x="43239" y="23746"/>
                    <a:pt x="44848" y="25803"/>
                    <a:pt x="45525" y="28223"/>
                  </a:cubicBezTo>
                  <a:cubicBezTo>
                    <a:pt x="46763" y="31309"/>
                    <a:pt x="45963" y="34833"/>
                    <a:pt x="43524" y="37081"/>
                  </a:cubicBezTo>
                  <a:cubicBezTo>
                    <a:pt x="41229" y="38891"/>
                    <a:pt x="38333" y="39738"/>
                    <a:pt x="35428" y="39462"/>
                  </a:cubicBezTo>
                  <a:close/>
                  <a:moveTo>
                    <a:pt x="8472" y="27746"/>
                  </a:moveTo>
                  <a:cubicBezTo>
                    <a:pt x="20760" y="32985"/>
                    <a:pt x="36000" y="37271"/>
                    <a:pt x="40000" y="34319"/>
                  </a:cubicBezTo>
                  <a:cubicBezTo>
                    <a:pt x="40000" y="34319"/>
                    <a:pt x="41334" y="33176"/>
                    <a:pt x="40000" y="29937"/>
                  </a:cubicBezTo>
                  <a:cubicBezTo>
                    <a:pt x="39686" y="28651"/>
                    <a:pt x="38810" y="27565"/>
                    <a:pt x="37619" y="26985"/>
                  </a:cubicBezTo>
                  <a:cubicBezTo>
                    <a:pt x="31999" y="23270"/>
                    <a:pt x="17902" y="25365"/>
                    <a:pt x="8472" y="27746"/>
                  </a:cubicBezTo>
                  <a:close/>
                  <a:moveTo>
                    <a:pt x="23427" y="4886"/>
                  </a:moveTo>
                  <a:cubicBezTo>
                    <a:pt x="22255" y="4877"/>
                    <a:pt x="21084" y="5105"/>
                    <a:pt x="19998" y="5553"/>
                  </a:cubicBezTo>
                  <a:cubicBezTo>
                    <a:pt x="13483" y="9887"/>
                    <a:pt x="8491" y="16145"/>
                    <a:pt x="5710" y="23460"/>
                  </a:cubicBezTo>
                  <a:cubicBezTo>
                    <a:pt x="18093" y="18793"/>
                    <a:pt x="29999" y="12316"/>
                    <a:pt x="30189" y="8506"/>
                  </a:cubicBezTo>
                  <a:cubicBezTo>
                    <a:pt x="30189" y="7363"/>
                    <a:pt x="28380" y="6315"/>
                    <a:pt x="27237" y="5744"/>
                  </a:cubicBezTo>
                  <a:cubicBezTo>
                    <a:pt x="26065" y="5096"/>
                    <a:pt x="24760" y="4705"/>
                    <a:pt x="23427" y="4601"/>
                  </a:cubicBezTo>
                  <a:close/>
                </a:path>
              </a:pathLst>
            </a:custGeom>
            <a:solidFill>
              <a:srgbClr val="008D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id-ID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六边形 10">
            <a:extLst>
              <a:ext uri="{FF2B5EF4-FFF2-40B4-BE49-F238E27FC236}">
                <a16:creationId xmlns:a16="http://schemas.microsoft.com/office/drawing/2014/main" id="{9071E35C-AFED-4AA2-9936-14257DAFBA25}"/>
              </a:ext>
            </a:extLst>
          </p:cNvPr>
          <p:cNvSpPr/>
          <p:nvPr/>
        </p:nvSpPr>
        <p:spPr>
          <a:xfrm rot="5400000" flipV="1">
            <a:off x="4554004" y="3739621"/>
            <a:ext cx="251922" cy="217176"/>
          </a:xfrm>
          <a:prstGeom prst="hexagon">
            <a:avLst/>
          </a:prstGeom>
          <a:solidFill>
            <a:srgbClr val="0066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68" name="Google Shape;26;p5">
            <a:extLst>
              <a:ext uri="{FF2B5EF4-FFF2-40B4-BE49-F238E27FC236}">
                <a16:creationId xmlns:a16="http://schemas.microsoft.com/office/drawing/2014/main" id="{E8928191-DD50-48AC-AFFC-704D316024F6}"/>
              </a:ext>
            </a:extLst>
          </p:cNvPr>
          <p:cNvSpPr/>
          <p:nvPr/>
        </p:nvSpPr>
        <p:spPr>
          <a:xfrm>
            <a:off x="5639977" y="1586087"/>
            <a:ext cx="2730886" cy="413960"/>
          </a:xfrm>
          <a:prstGeom prst="roundRect">
            <a:avLst>
              <a:gd name="adj" fmla="val 50000"/>
            </a:avLst>
          </a:prstGeom>
          <a:solidFill>
            <a:srgbClr val="008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</a:rPr>
              <a:t>16-17 </a:t>
            </a:r>
            <a:r>
              <a:rPr lang="en-US" b="1" kern="0" dirty="0" err="1">
                <a:solidFill>
                  <a:prstClr val="white"/>
                </a:solidFill>
              </a:rPr>
              <a:t>Juni</a:t>
            </a:r>
            <a:r>
              <a:rPr lang="en-US" b="1" kern="0" dirty="0">
                <a:solidFill>
                  <a:prstClr val="white"/>
                </a:solidFill>
              </a:rPr>
              <a:t> 2022</a:t>
            </a:r>
            <a:endParaRPr b="1" kern="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F04884-AA14-422F-A278-BFE190B76C75}"/>
              </a:ext>
            </a:extLst>
          </p:cNvPr>
          <p:cNvSpPr/>
          <p:nvPr/>
        </p:nvSpPr>
        <p:spPr>
          <a:xfrm>
            <a:off x="5913147" y="2363896"/>
            <a:ext cx="2730886" cy="7058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Clr>
                <a:srgbClr val="006633"/>
              </a:buClr>
              <a:buFont typeface="Arial"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Proses </a:t>
            </a:r>
            <a:r>
              <a:rPr lang="en-US" kern="0" dirty="0" err="1">
                <a:solidFill>
                  <a:srgbClr val="000000"/>
                </a:solidFill>
              </a:rPr>
              <a:t>Konversi</a:t>
            </a:r>
            <a:endParaRPr lang="en-US" kern="0" dirty="0" err="1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Proses </a:t>
            </a:r>
            <a:r>
              <a:rPr lang="en-US" i="1" kern="0" dirty="0">
                <a:solidFill>
                  <a:srgbClr val="000000"/>
                </a:solidFill>
              </a:rPr>
              <a:t>broadcasting </a:t>
            </a:r>
            <a:r>
              <a:rPr lang="en-US" kern="0" dirty="0" err="1">
                <a:solidFill>
                  <a:srgbClr val="000000"/>
                </a:solidFill>
              </a:rPr>
              <a:t>kartu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kendali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kaizala</a:t>
            </a:r>
            <a:r>
              <a:rPr lang="en-US" kern="0" dirty="0">
                <a:solidFill>
                  <a:srgbClr val="000000"/>
                </a:solidFill>
              </a:rPr>
              <a:t> FB.INSTRUKSI.C2 </a:t>
            </a:r>
            <a:r>
              <a:rPr lang="en-US" kern="0" dirty="0" err="1">
                <a:solidFill>
                  <a:srgbClr val="000000"/>
                </a:solidFill>
              </a:rPr>
              <a:t>ke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seluruh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koseka</a:t>
            </a:r>
            <a:endParaRPr lang="en-US" kern="0" dirty="0">
              <a:solidFill>
                <a:srgbClr val="000000"/>
              </a:solidFill>
              <a:cs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5A5A30-5065-41F4-BC14-81045B33E84A}"/>
              </a:ext>
            </a:extLst>
          </p:cNvPr>
          <p:cNvCxnSpPr>
            <a:cxnSpLocks/>
          </p:cNvCxnSpPr>
          <p:nvPr/>
        </p:nvCxnSpPr>
        <p:spPr>
          <a:xfrm>
            <a:off x="4680956" y="3974170"/>
            <a:ext cx="0" cy="315506"/>
          </a:xfrm>
          <a:prstGeom prst="line">
            <a:avLst/>
          </a:prstGeom>
          <a:noFill/>
          <a:ln w="9525" cap="flat" cmpd="sng" algn="ctr">
            <a:solidFill>
              <a:srgbClr val="3C3C3B"/>
            </a:solidFill>
            <a:prstDash val="solid"/>
            <a:miter lim="800000"/>
            <a:tailEnd type="arrow"/>
          </a:ln>
          <a:effectLst/>
        </p:spPr>
      </p:cxnSp>
      <p:sp>
        <p:nvSpPr>
          <p:cNvPr id="71" name="六边形 10">
            <a:extLst>
              <a:ext uri="{FF2B5EF4-FFF2-40B4-BE49-F238E27FC236}">
                <a16:creationId xmlns:a16="http://schemas.microsoft.com/office/drawing/2014/main" id="{8EF0495E-A4B2-4CC3-A9DC-C226B8428F9F}"/>
              </a:ext>
            </a:extLst>
          </p:cNvPr>
          <p:cNvSpPr/>
          <p:nvPr/>
        </p:nvSpPr>
        <p:spPr>
          <a:xfrm rot="5400000" flipV="1">
            <a:off x="6765785" y="3770443"/>
            <a:ext cx="251922" cy="217176"/>
          </a:xfrm>
          <a:prstGeom prst="hexagon">
            <a:avLst/>
          </a:prstGeom>
          <a:solidFill>
            <a:srgbClr val="0066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72" name="Google Shape;26;p5">
            <a:extLst>
              <a:ext uri="{FF2B5EF4-FFF2-40B4-BE49-F238E27FC236}">
                <a16:creationId xmlns:a16="http://schemas.microsoft.com/office/drawing/2014/main" id="{0EBDABA8-C6D4-47AE-A02F-8A609B4F79D0}"/>
              </a:ext>
            </a:extLst>
          </p:cNvPr>
          <p:cNvSpPr/>
          <p:nvPr/>
        </p:nvSpPr>
        <p:spPr>
          <a:xfrm>
            <a:off x="3205934" y="4350631"/>
            <a:ext cx="2730886" cy="413960"/>
          </a:xfrm>
          <a:prstGeom prst="roundRect">
            <a:avLst>
              <a:gd name="adj" fmla="val 50000"/>
            </a:avLst>
          </a:prstGeom>
          <a:solidFill>
            <a:srgbClr val="008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</a:rPr>
              <a:t>13 – 15 </a:t>
            </a:r>
            <a:r>
              <a:rPr lang="en-US" b="1" kern="0" dirty="0" err="1">
                <a:solidFill>
                  <a:prstClr val="white"/>
                </a:solidFill>
              </a:rPr>
              <a:t>Juni</a:t>
            </a:r>
            <a:r>
              <a:rPr lang="en-US" b="1" kern="0" dirty="0">
                <a:solidFill>
                  <a:prstClr val="white"/>
                </a:solidFill>
              </a:rPr>
              <a:t> 2022</a:t>
            </a:r>
            <a:endParaRPr b="1" kern="0" dirty="0">
              <a:solidFill>
                <a:prstClr val="white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41CEDE-0AB9-40D0-B4DF-E84F5A0DA16D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6891746" y="3437564"/>
            <a:ext cx="0" cy="315506"/>
          </a:xfrm>
          <a:prstGeom prst="line">
            <a:avLst/>
          </a:prstGeom>
          <a:noFill/>
          <a:ln w="9525" cap="flat" cmpd="sng" algn="ctr">
            <a:solidFill>
              <a:srgbClr val="3C3C3B"/>
            </a:solidFill>
            <a:prstDash val="solid"/>
            <a:miter lim="800000"/>
            <a:tailEnd type="arrow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AA1AACE-03C8-4FE1-9135-4E07898F185A}"/>
              </a:ext>
            </a:extLst>
          </p:cNvPr>
          <p:cNvSpPr/>
          <p:nvPr/>
        </p:nvSpPr>
        <p:spPr>
          <a:xfrm>
            <a:off x="1426202" y="5330845"/>
            <a:ext cx="5509191" cy="7058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spcAft>
                <a:spcPts val="500"/>
              </a:spcAft>
              <a:buClr>
                <a:srgbClr val="006633"/>
              </a:buClr>
              <a:buFont typeface="Arial" panose="020B0604020202020204" pitchFamily="34" charset="0"/>
              <a:buChar char="•"/>
              <a:defRPr/>
            </a:pPr>
            <a:r>
              <a:rPr lang="en-US" kern="0" err="1">
                <a:solidFill>
                  <a:srgbClr val="000000"/>
                </a:solidFill>
              </a:rPr>
              <a:t>Perumusan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err="1">
                <a:solidFill>
                  <a:srgbClr val="000000"/>
                </a:solidFill>
              </a:rPr>
              <a:t>Tindak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err="1">
                <a:solidFill>
                  <a:srgbClr val="000000"/>
                </a:solidFill>
              </a:rPr>
              <a:t>Lanjut</a:t>
            </a:r>
            <a:r>
              <a:rPr lang="en-US" kern="0" dirty="0">
                <a:solidFill>
                  <a:srgbClr val="000000"/>
                </a:solidFill>
              </a:rPr>
              <a:t> PK </a:t>
            </a:r>
            <a:r>
              <a:rPr lang="en-US" kern="0" err="1">
                <a:solidFill>
                  <a:srgbClr val="000000"/>
                </a:solidFill>
              </a:rPr>
              <a:t>Pendataan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err="1">
                <a:solidFill>
                  <a:srgbClr val="000000"/>
                </a:solidFill>
              </a:rPr>
              <a:t>Ruta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err="1">
                <a:solidFill>
                  <a:srgbClr val="000000"/>
                </a:solidFill>
              </a:rPr>
              <a:t>Sampel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i="1" kern="0" dirty="0">
                <a:solidFill>
                  <a:srgbClr val="000000"/>
                </a:solidFill>
              </a:rPr>
              <a:t>Long Form </a:t>
            </a:r>
            <a:r>
              <a:rPr lang="en-US" kern="0" dirty="0">
                <a:solidFill>
                  <a:srgbClr val="000000"/>
                </a:solidFill>
              </a:rPr>
              <a:t>SP2020 oleh </a:t>
            </a:r>
            <a:r>
              <a:rPr lang="en-US" kern="0" err="1">
                <a:solidFill>
                  <a:srgbClr val="000000"/>
                </a:solidFill>
              </a:rPr>
              <a:t>Bidang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err="1">
                <a:solidFill>
                  <a:srgbClr val="000000"/>
                </a:solidFill>
              </a:rPr>
              <a:t>Manajemen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err="1">
                <a:solidFill>
                  <a:srgbClr val="000000"/>
                </a:solidFill>
              </a:rPr>
              <a:t>Pendataan</a:t>
            </a:r>
            <a:r>
              <a:rPr lang="en-US" kern="0" dirty="0">
                <a:solidFill>
                  <a:srgbClr val="000000"/>
                </a:solidFill>
              </a:rPr>
              <a:t> BPS </a:t>
            </a:r>
            <a:r>
              <a:rPr lang="en-US" kern="0" err="1">
                <a:solidFill>
                  <a:srgbClr val="000000"/>
                </a:solidFill>
              </a:rPr>
              <a:t>Kab</a:t>
            </a:r>
            <a:r>
              <a:rPr lang="en-US" kern="0" dirty="0">
                <a:solidFill>
                  <a:srgbClr val="000000"/>
                </a:solidFill>
              </a:rPr>
              <a:t>/Kota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 (</a:t>
            </a:r>
            <a:r>
              <a:rPr lang="en-US" kern="0" err="1">
                <a:solidFill>
                  <a:srgbClr val="000000"/>
                </a:solidFill>
                <a:cs typeface="Calibri"/>
              </a:rPr>
              <a:t>bersama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kern="0" err="1">
                <a:solidFill>
                  <a:srgbClr val="000000"/>
                </a:solidFill>
                <a:cs typeface="Calibri"/>
              </a:rPr>
              <a:t>dengan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kern="0" err="1">
                <a:solidFill>
                  <a:srgbClr val="000000"/>
                </a:solidFill>
                <a:cs typeface="Calibri"/>
              </a:rPr>
              <a:t>Bidang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kern="0" err="1">
                <a:solidFill>
                  <a:srgbClr val="000000"/>
                </a:solidFill>
                <a:cs typeface="Calibri"/>
              </a:rPr>
              <a:t>Analisis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 dan </a:t>
            </a:r>
            <a:r>
              <a:rPr lang="en-US" kern="0" err="1">
                <a:solidFill>
                  <a:srgbClr val="000000"/>
                </a:solidFill>
                <a:cs typeface="Calibri"/>
              </a:rPr>
              <a:t>Kualitas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  di BPS </a:t>
            </a:r>
            <a:r>
              <a:rPr lang="en-US" kern="0" err="1">
                <a:solidFill>
                  <a:srgbClr val="000000"/>
                </a:solidFill>
                <a:cs typeface="Calibri"/>
              </a:rPr>
              <a:t>Kab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/Kota) </a:t>
            </a:r>
            <a:endParaRPr lang="en-US" kern="0">
              <a:solidFill>
                <a:srgbClr val="000000"/>
              </a:solidFill>
              <a:cs typeface="Calibri"/>
            </a:endParaRPr>
          </a:p>
          <a:p>
            <a:pPr marL="285750" indent="-285750">
              <a:buClr>
                <a:srgbClr val="006633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</a:rPr>
              <a:t>Input </a:t>
            </a:r>
            <a:r>
              <a:rPr lang="en-US" kern="0" dirty="0" err="1">
                <a:solidFill>
                  <a:srgbClr val="000000"/>
                </a:solidFill>
              </a:rPr>
              <a:t>Instruksi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melalui</a:t>
            </a:r>
            <a:r>
              <a:rPr lang="en-US" kern="0" dirty="0">
                <a:solidFill>
                  <a:srgbClr val="000000"/>
                </a:solidFill>
              </a:rPr>
              <a:t> ICS oleh 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Admin PK BPS </a:t>
            </a:r>
            <a:r>
              <a:rPr lang="en-US" kern="0" dirty="0" err="1">
                <a:solidFill>
                  <a:srgbClr val="000000"/>
                </a:solidFill>
                <a:cs typeface="Calibri"/>
              </a:rPr>
              <a:t>Kab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/Kota</a:t>
            </a:r>
          </a:p>
        </p:txBody>
      </p:sp>
      <p:sp>
        <p:nvSpPr>
          <p:cNvPr id="75" name="六边形 10">
            <a:extLst>
              <a:ext uri="{FF2B5EF4-FFF2-40B4-BE49-F238E27FC236}">
                <a16:creationId xmlns:a16="http://schemas.microsoft.com/office/drawing/2014/main" id="{A2E75CBD-84CF-49E2-AED1-88FE2EAF890A}"/>
              </a:ext>
            </a:extLst>
          </p:cNvPr>
          <p:cNvSpPr/>
          <p:nvPr/>
        </p:nvSpPr>
        <p:spPr>
          <a:xfrm rot="5400000" flipV="1">
            <a:off x="11128043" y="3776257"/>
            <a:ext cx="251922" cy="217176"/>
          </a:xfrm>
          <a:prstGeom prst="hexagon">
            <a:avLst/>
          </a:prstGeom>
          <a:solidFill>
            <a:srgbClr val="0066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76" name="Google Shape;26;p5">
            <a:extLst>
              <a:ext uri="{FF2B5EF4-FFF2-40B4-BE49-F238E27FC236}">
                <a16:creationId xmlns:a16="http://schemas.microsoft.com/office/drawing/2014/main" id="{8717AA1D-FE2B-4910-BD5A-AAD9E65A2275}"/>
              </a:ext>
            </a:extLst>
          </p:cNvPr>
          <p:cNvSpPr/>
          <p:nvPr/>
        </p:nvSpPr>
        <p:spPr>
          <a:xfrm>
            <a:off x="9241580" y="1585022"/>
            <a:ext cx="2730886" cy="413960"/>
          </a:xfrm>
          <a:prstGeom prst="roundRect">
            <a:avLst>
              <a:gd name="adj" fmla="val 50000"/>
            </a:avLst>
          </a:prstGeom>
          <a:solidFill>
            <a:srgbClr val="008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en-US" b="1" kern="0" dirty="0">
                <a:solidFill>
                  <a:prstClr val="white"/>
                </a:solidFill>
              </a:rPr>
              <a:t>22 </a:t>
            </a:r>
            <a:r>
              <a:rPr lang="en-US" b="1" kern="0" dirty="0" err="1">
                <a:solidFill>
                  <a:prstClr val="white"/>
                </a:solidFill>
              </a:rPr>
              <a:t>Juni</a:t>
            </a:r>
            <a:r>
              <a:rPr lang="en-US" b="1" kern="0" dirty="0">
                <a:solidFill>
                  <a:prstClr val="white"/>
                </a:solidFill>
              </a:rPr>
              <a:t> – 8 </a:t>
            </a:r>
            <a:r>
              <a:rPr lang="en-US" b="1" kern="0" dirty="0" err="1">
                <a:solidFill>
                  <a:prstClr val="white"/>
                </a:solidFill>
              </a:rPr>
              <a:t>Juli</a:t>
            </a:r>
            <a:r>
              <a:rPr lang="en-US" b="1" kern="0" dirty="0">
                <a:solidFill>
                  <a:prstClr val="white"/>
                </a:solidFill>
              </a:rPr>
              <a:t> Mei 2022</a:t>
            </a:r>
            <a:endParaRPr b="1" kern="0" dirty="0">
              <a:solidFill>
                <a:prstClr val="white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714191-80F1-4E1F-A314-0E926736182F}"/>
              </a:ext>
            </a:extLst>
          </p:cNvPr>
          <p:cNvCxnSpPr>
            <a:cxnSpLocks/>
          </p:cNvCxnSpPr>
          <p:nvPr/>
        </p:nvCxnSpPr>
        <p:spPr>
          <a:xfrm flipV="1">
            <a:off x="11254004" y="3443378"/>
            <a:ext cx="0" cy="315506"/>
          </a:xfrm>
          <a:prstGeom prst="line">
            <a:avLst/>
          </a:prstGeom>
          <a:noFill/>
          <a:ln w="9525" cap="flat" cmpd="sng" algn="ctr">
            <a:solidFill>
              <a:srgbClr val="3C3C3B"/>
            </a:solidFill>
            <a:prstDash val="solid"/>
            <a:miter lim="800000"/>
            <a:tailEnd type="arrow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1E95E30-4771-46F8-9B80-823FB140ABB6}"/>
              </a:ext>
            </a:extLst>
          </p:cNvPr>
          <p:cNvSpPr/>
          <p:nvPr/>
        </p:nvSpPr>
        <p:spPr>
          <a:xfrm>
            <a:off x="9303751" y="2336231"/>
            <a:ext cx="2616130" cy="7058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>
              <a:defRPr/>
            </a:pPr>
            <a:r>
              <a:rPr lang="en-US" b="1" kern="0" dirty="0" err="1">
                <a:cs typeface="Calibri"/>
              </a:rPr>
              <a:t>Penyusunan</a:t>
            </a:r>
            <a:r>
              <a:rPr lang="en-US" b="1" kern="0" dirty="0">
                <a:cs typeface="Calibri"/>
              </a:rPr>
              <a:t> </a:t>
            </a:r>
            <a:r>
              <a:rPr lang="en-US" b="1" kern="0" dirty="0" err="1">
                <a:cs typeface="Calibri"/>
              </a:rPr>
              <a:t>Laporan</a:t>
            </a:r>
            <a:r>
              <a:rPr lang="en-US" b="1" kern="0" dirty="0">
                <a:cs typeface="Calibri"/>
              </a:rPr>
              <a:t> PK</a:t>
            </a:r>
            <a:endParaRPr lang="en-US" b="1">
              <a:cs typeface="Calibri"/>
            </a:endParaRPr>
          </a:p>
          <a:p>
            <a:pPr algn="r">
              <a:defRPr/>
            </a:pPr>
            <a:endParaRPr lang="en-US" kern="0" dirty="0">
              <a:cs typeface="Calibri"/>
            </a:endParaRPr>
          </a:p>
          <a:p>
            <a:pPr algn="r">
              <a:defRPr/>
            </a:pPr>
            <a:r>
              <a:rPr lang="en-US" kern="0" dirty="0">
                <a:cs typeface="Calibri"/>
              </a:rPr>
              <a:t>(</a:t>
            </a:r>
            <a:r>
              <a:rPr lang="en-US" kern="0" dirty="0" err="1">
                <a:cs typeface="Calibri"/>
              </a:rPr>
              <a:t>memuat</a:t>
            </a:r>
            <a:r>
              <a:rPr lang="en-US" kern="0" dirty="0">
                <a:cs typeface="Calibri"/>
              </a:rPr>
              <a:t> </a:t>
            </a:r>
            <a:r>
              <a:rPr lang="en-US" kern="0" dirty="0" err="1">
                <a:cs typeface="Calibri"/>
              </a:rPr>
              <a:t>tentang</a:t>
            </a:r>
            <a:r>
              <a:rPr lang="en-US" kern="0" dirty="0">
                <a:cs typeface="Calibri"/>
              </a:rPr>
              <a:t> PK </a:t>
            </a:r>
            <a:r>
              <a:rPr lang="en-US" kern="0" dirty="0" err="1">
                <a:cs typeface="Calibri"/>
              </a:rPr>
              <a:t>Pemutakhiran</a:t>
            </a:r>
            <a:r>
              <a:rPr lang="en-US" kern="0" dirty="0">
                <a:cs typeface="Calibri"/>
              </a:rPr>
              <a:t> dan PK </a:t>
            </a:r>
            <a:r>
              <a:rPr lang="en-US" kern="0" dirty="0" err="1">
                <a:cs typeface="Calibri"/>
              </a:rPr>
              <a:t>Pendataan</a:t>
            </a:r>
            <a:r>
              <a:rPr lang="en-US" kern="0" dirty="0">
                <a:cs typeface="Calibri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: Shape 549">
            <a:extLst>
              <a:ext uri="{FF2B5EF4-FFF2-40B4-BE49-F238E27FC236}">
                <a16:creationId xmlns:a16="http://schemas.microsoft.com/office/drawing/2014/main" id="{D58F0004-8C47-4FBE-9624-5CE82BA46BF5}"/>
              </a:ext>
            </a:extLst>
          </p:cNvPr>
          <p:cNvSpPr/>
          <p:nvPr/>
        </p:nvSpPr>
        <p:spPr>
          <a:xfrm flipH="1">
            <a:off x="1" y="-8627"/>
            <a:ext cx="12201428" cy="6866627"/>
          </a:xfrm>
          <a:custGeom>
            <a:avLst/>
            <a:gdLst>
              <a:gd name="connsiteX0" fmla="*/ 0 w 12201428"/>
              <a:gd name="connsiteY0" fmla="*/ 0 h 6866627"/>
              <a:gd name="connsiteX1" fmla="*/ 0 w 12201428"/>
              <a:gd name="connsiteY1" fmla="*/ 6866627 h 6866627"/>
              <a:gd name="connsiteX2" fmla="*/ 12201428 w 12201428"/>
              <a:gd name="connsiteY2" fmla="*/ 6866627 h 6866627"/>
              <a:gd name="connsiteX3" fmla="*/ 12201428 w 12201428"/>
              <a:gd name="connsiteY3" fmla="*/ 5302373 h 6866627"/>
              <a:gd name="connsiteX0" fmla="*/ 0 w 12201428"/>
              <a:gd name="connsiteY0" fmla="*/ 0 h 6866627"/>
              <a:gd name="connsiteX1" fmla="*/ 0 w 12201428"/>
              <a:gd name="connsiteY1" fmla="*/ 6866627 h 6866627"/>
              <a:gd name="connsiteX2" fmla="*/ 12201428 w 12201428"/>
              <a:gd name="connsiteY2" fmla="*/ 6866627 h 6866627"/>
              <a:gd name="connsiteX3" fmla="*/ 12201428 w 12201428"/>
              <a:gd name="connsiteY3" fmla="*/ 5603587 h 6866627"/>
              <a:gd name="connsiteX4" fmla="*/ 0 w 12201428"/>
              <a:gd name="connsiteY4" fmla="*/ 0 h 68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428" h="6866627">
                <a:moveTo>
                  <a:pt x="0" y="0"/>
                </a:moveTo>
                <a:lnTo>
                  <a:pt x="0" y="6866627"/>
                </a:lnTo>
                <a:lnTo>
                  <a:pt x="12201428" y="6866627"/>
                </a:lnTo>
                <a:lnTo>
                  <a:pt x="12201428" y="5603587"/>
                </a:lnTo>
                <a:cubicBezTo>
                  <a:pt x="8134285" y="3836129"/>
                  <a:pt x="4067143" y="1767458"/>
                  <a:pt x="0" y="0"/>
                </a:cubicBezTo>
                <a:close/>
              </a:path>
            </a:pathLst>
          </a:custGeom>
          <a:solidFill>
            <a:srgbClr val="0066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AAC527-638D-4809-B720-835076EF6A8E}"/>
              </a:ext>
            </a:extLst>
          </p:cNvPr>
          <p:cNvSpPr/>
          <p:nvPr/>
        </p:nvSpPr>
        <p:spPr>
          <a:xfrm>
            <a:off x="6021123" y="3676677"/>
            <a:ext cx="5940281" cy="13234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8000" b="1" i="1" dirty="0">
                <a:solidFill>
                  <a:prstClr val="white"/>
                </a:solidFill>
              </a:rPr>
              <a:t>Terima Kasih!</a:t>
            </a:r>
            <a:endParaRPr lang="id-ID" sz="8000" b="1" i="1" dirty="0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AEDE63-997C-4C5D-879D-CF1C7443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380" y="8809"/>
            <a:ext cx="3271583" cy="1108127"/>
          </a:xfrm>
          <a:prstGeom prst="rect">
            <a:avLst/>
          </a:prstGeom>
        </p:spPr>
      </p:pic>
      <p:grpSp>
        <p:nvGrpSpPr>
          <p:cNvPr id="25" name="组合 5">
            <a:extLst>
              <a:ext uri="{FF2B5EF4-FFF2-40B4-BE49-F238E27FC236}">
                <a16:creationId xmlns:a16="http://schemas.microsoft.com/office/drawing/2014/main" id="{D0EFC47A-3045-4D4B-ACEC-9EF5EE494007}"/>
              </a:ext>
            </a:extLst>
          </p:cNvPr>
          <p:cNvGrpSpPr/>
          <p:nvPr/>
        </p:nvGrpSpPr>
        <p:grpSpPr>
          <a:xfrm rot="10800000">
            <a:off x="10823953" y="5630062"/>
            <a:ext cx="876850" cy="110431"/>
            <a:chOff x="7325756" y="6126083"/>
            <a:chExt cx="812214" cy="102290"/>
          </a:xfrm>
          <a:solidFill>
            <a:schemeClr val="bg1"/>
          </a:solidFill>
        </p:grpSpPr>
        <p:sp>
          <p:nvSpPr>
            <p:cNvPr id="26" name="椭圆 6">
              <a:extLst>
                <a:ext uri="{FF2B5EF4-FFF2-40B4-BE49-F238E27FC236}">
                  <a16:creationId xmlns:a16="http://schemas.microsoft.com/office/drawing/2014/main" id="{BFCC89A7-7AA5-48B9-AAC3-F2B4F1A1C42D}"/>
                </a:ext>
              </a:extLst>
            </p:cNvPr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799" dirty="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椭圆 7">
              <a:extLst>
                <a:ext uri="{FF2B5EF4-FFF2-40B4-BE49-F238E27FC236}">
                  <a16:creationId xmlns:a16="http://schemas.microsoft.com/office/drawing/2014/main" id="{135F9C5E-9042-4608-A717-4A0896FBFD66}"/>
                </a:ext>
              </a:extLst>
            </p:cNvPr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799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椭圆 8">
              <a:extLst>
                <a:ext uri="{FF2B5EF4-FFF2-40B4-BE49-F238E27FC236}">
                  <a16:creationId xmlns:a16="http://schemas.microsoft.com/office/drawing/2014/main" id="{665E1C5B-E313-4A0A-9BA1-CB6BA07452B3}"/>
                </a:ext>
              </a:extLst>
            </p:cNvPr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799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椭圆 9">
              <a:extLst>
                <a:ext uri="{FF2B5EF4-FFF2-40B4-BE49-F238E27FC236}">
                  <a16:creationId xmlns:a16="http://schemas.microsoft.com/office/drawing/2014/main" id="{15E2C0FA-5DB1-407F-85DD-A863F4474B18}"/>
                </a:ext>
              </a:extLst>
            </p:cNvPr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799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椭圆 10">
              <a:extLst>
                <a:ext uri="{FF2B5EF4-FFF2-40B4-BE49-F238E27FC236}">
                  <a16:creationId xmlns:a16="http://schemas.microsoft.com/office/drawing/2014/main" id="{DC8E83AD-1E0A-466F-8DA8-793507A2C226}"/>
                </a:ext>
              </a:extLst>
            </p:cNvPr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799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A958C492-45A1-4E5A-9A0C-316A0C2DB86E}"/>
              </a:ext>
            </a:extLst>
          </p:cNvPr>
          <p:cNvGrpSpPr/>
          <p:nvPr/>
        </p:nvGrpSpPr>
        <p:grpSpPr>
          <a:xfrm>
            <a:off x="382996" y="1320132"/>
            <a:ext cx="4857803" cy="4913898"/>
            <a:chOff x="382996" y="1320132"/>
            <a:chExt cx="4857803" cy="49138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157382-623F-4981-9C2C-95F328D1DC00}"/>
                </a:ext>
              </a:extLst>
            </p:cNvPr>
            <p:cNvSpPr/>
            <p:nvPr/>
          </p:nvSpPr>
          <p:spPr>
            <a:xfrm>
              <a:off x="382996" y="3326710"/>
              <a:ext cx="4857803" cy="2907320"/>
            </a:xfrm>
            <a:custGeom>
              <a:avLst/>
              <a:gdLst>
                <a:gd name="connsiteX0" fmla="*/ 4525328 w 4525327"/>
                <a:gd name="connsiteY0" fmla="*/ 1354169 h 2708338"/>
                <a:gd name="connsiteX1" fmla="*/ 2262664 w 4525327"/>
                <a:gd name="connsiteY1" fmla="*/ 2708339 h 2708338"/>
                <a:gd name="connsiteX2" fmla="*/ 0 w 4525327"/>
                <a:gd name="connsiteY2" fmla="*/ 1354169 h 2708338"/>
                <a:gd name="connsiteX3" fmla="*/ 2262664 w 4525327"/>
                <a:gd name="connsiteY3" fmla="*/ 0 h 2708338"/>
                <a:gd name="connsiteX4" fmla="*/ 4525328 w 4525327"/>
                <a:gd name="connsiteY4" fmla="*/ 1354169 h 270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5327" h="2708338">
                  <a:moveTo>
                    <a:pt x="4525328" y="1354169"/>
                  </a:moveTo>
                  <a:cubicBezTo>
                    <a:pt x="4525328" y="2102056"/>
                    <a:pt x="3512298" y="2708339"/>
                    <a:pt x="2262664" y="2708339"/>
                  </a:cubicBezTo>
                  <a:cubicBezTo>
                    <a:pt x="1013029" y="2708339"/>
                    <a:pt x="0" y="2102057"/>
                    <a:pt x="0" y="1354169"/>
                  </a:cubicBezTo>
                  <a:cubicBezTo>
                    <a:pt x="0" y="606282"/>
                    <a:pt x="1013029" y="0"/>
                    <a:pt x="2262664" y="0"/>
                  </a:cubicBezTo>
                  <a:cubicBezTo>
                    <a:pt x="3512298" y="0"/>
                    <a:pt x="4525328" y="606282"/>
                    <a:pt x="4525328" y="1354169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Graphic 3">
              <a:extLst>
                <a:ext uri="{FF2B5EF4-FFF2-40B4-BE49-F238E27FC236}">
                  <a16:creationId xmlns:a16="http://schemas.microsoft.com/office/drawing/2014/main" id="{1FFA0740-C6FE-4ED4-98E1-108195551ACD}"/>
                </a:ext>
              </a:extLst>
            </p:cNvPr>
            <p:cNvGrpSpPr/>
            <p:nvPr/>
          </p:nvGrpSpPr>
          <p:grpSpPr>
            <a:xfrm>
              <a:off x="1109488" y="3970873"/>
              <a:ext cx="3259557" cy="2055375"/>
              <a:chOff x="-4967705" y="4162710"/>
              <a:chExt cx="3036467" cy="1914702"/>
            </a:xfrm>
            <a:solidFill>
              <a:srgbClr val="E6E6E6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C30C6E6-9167-4E21-A571-2BB3F2142787}"/>
                  </a:ext>
                </a:extLst>
              </p:cNvPr>
              <p:cNvSpPr/>
              <p:nvPr/>
            </p:nvSpPr>
            <p:spPr>
              <a:xfrm>
                <a:off x="-4967705" y="4162710"/>
                <a:ext cx="2626722" cy="1519220"/>
              </a:xfrm>
              <a:custGeom>
                <a:avLst/>
                <a:gdLst>
                  <a:gd name="connsiteX0" fmla="*/ 2619201 w 2626722"/>
                  <a:gd name="connsiteY0" fmla="*/ 114395 h 1519220"/>
                  <a:gd name="connsiteX1" fmla="*/ 2429654 w 2626722"/>
                  <a:gd name="connsiteY1" fmla="*/ 4858 h 1519220"/>
                  <a:gd name="connsiteX2" fmla="*/ 2388601 w 2626722"/>
                  <a:gd name="connsiteY2" fmla="*/ 4858 h 1519220"/>
                  <a:gd name="connsiteX3" fmla="*/ 8399 w 2626722"/>
                  <a:gd name="connsiteY3" fmla="*/ 1379125 h 1519220"/>
                  <a:gd name="connsiteX4" fmla="*/ 718 w 2626722"/>
                  <a:gd name="connsiteY4" fmla="*/ 1395165 h 1519220"/>
                  <a:gd name="connsiteX5" fmla="*/ 8399 w 2626722"/>
                  <a:gd name="connsiteY5" fmla="*/ 1402842 h 1519220"/>
                  <a:gd name="connsiteX6" fmla="*/ 199851 w 2626722"/>
                  <a:gd name="connsiteY6" fmla="*/ 1514284 h 1519220"/>
                  <a:gd name="connsiteX7" fmla="*/ 240809 w 2626722"/>
                  <a:gd name="connsiteY7" fmla="*/ 1514284 h 1519220"/>
                  <a:gd name="connsiteX8" fmla="*/ 643621 w 2626722"/>
                  <a:gd name="connsiteY8" fmla="*/ 1281208 h 1519220"/>
                  <a:gd name="connsiteX9" fmla="*/ 661433 w 2626722"/>
                  <a:gd name="connsiteY9" fmla="*/ 1293114 h 1519220"/>
                  <a:gd name="connsiteX10" fmla="*/ 969852 w 2626722"/>
                  <a:gd name="connsiteY10" fmla="*/ 1471136 h 1519220"/>
                  <a:gd name="connsiteX11" fmla="*/ 1243315 w 2626722"/>
                  <a:gd name="connsiteY11" fmla="*/ 1471136 h 1519220"/>
                  <a:gd name="connsiteX12" fmla="*/ 1838437 w 2626722"/>
                  <a:gd name="connsiteY12" fmla="*/ 1127474 h 1519220"/>
                  <a:gd name="connsiteX13" fmla="*/ 1907969 w 2626722"/>
                  <a:gd name="connsiteY13" fmla="*/ 1022699 h 1519220"/>
                  <a:gd name="connsiteX14" fmla="*/ 1838437 w 2626722"/>
                  <a:gd name="connsiteY14" fmla="*/ 917924 h 1519220"/>
                  <a:gd name="connsiteX15" fmla="*/ 1554020 w 2626722"/>
                  <a:gd name="connsiteY15" fmla="*/ 753618 h 1519220"/>
                  <a:gd name="connsiteX16" fmla="*/ 2619296 w 2626722"/>
                  <a:gd name="connsiteY16" fmla="*/ 137255 h 1519220"/>
                  <a:gd name="connsiteX17" fmla="*/ 2625650 w 2626722"/>
                  <a:gd name="connsiteY17" fmla="*/ 120796 h 1519220"/>
                  <a:gd name="connsiteX18" fmla="*/ 2619201 w 2626722"/>
                  <a:gd name="connsiteY18" fmla="*/ 114395 h 151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26722" h="1519220">
                    <a:moveTo>
                      <a:pt x="2619201" y="114395"/>
                    </a:moveTo>
                    <a:lnTo>
                      <a:pt x="2429654" y="4858"/>
                    </a:lnTo>
                    <a:cubicBezTo>
                      <a:pt x="2416738" y="-1619"/>
                      <a:pt x="2401517" y="-1619"/>
                      <a:pt x="2388601" y="4858"/>
                    </a:cubicBezTo>
                    <a:lnTo>
                      <a:pt x="8399" y="1379125"/>
                    </a:lnTo>
                    <a:cubicBezTo>
                      <a:pt x="1849" y="1381430"/>
                      <a:pt x="-1589" y="1388612"/>
                      <a:pt x="718" y="1395165"/>
                    </a:cubicBezTo>
                    <a:cubicBezTo>
                      <a:pt x="1983" y="1398756"/>
                      <a:pt x="4808" y="1401575"/>
                      <a:pt x="8399" y="1402842"/>
                    </a:cubicBezTo>
                    <a:lnTo>
                      <a:pt x="199851" y="1514284"/>
                    </a:lnTo>
                    <a:cubicBezTo>
                      <a:pt x="212711" y="1520866"/>
                      <a:pt x="227949" y="1520866"/>
                      <a:pt x="240809" y="1514284"/>
                    </a:cubicBezTo>
                    <a:lnTo>
                      <a:pt x="643621" y="1281208"/>
                    </a:lnTo>
                    <a:cubicBezTo>
                      <a:pt x="649288" y="1285570"/>
                      <a:pt x="655241" y="1289542"/>
                      <a:pt x="661433" y="1293114"/>
                    </a:cubicBezTo>
                    <a:lnTo>
                      <a:pt x="969852" y="1471136"/>
                    </a:lnTo>
                    <a:cubicBezTo>
                      <a:pt x="1055587" y="1515580"/>
                      <a:pt x="1157580" y="1515580"/>
                      <a:pt x="1243315" y="1471136"/>
                    </a:cubicBezTo>
                    <a:lnTo>
                      <a:pt x="1838437" y="1127474"/>
                    </a:lnTo>
                    <a:cubicBezTo>
                      <a:pt x="1882633" y="1101947"/>
                      <a:pt x="1907969" y="1063942"/>
                      <a:pt x="1907969" y="1022699"/>
                    </a:cubicBezTo>
                    <a:cubicBezTo>
                      <a:pt x="1907969" y="981456"/>
                      <a:pt x="1882633" y="943832"/>
                      <a:pt x="1838437" y="917924"/>
                    </a:cubicBezTo>
                    <a:lnTo>
                      <a:pt x="1554020" y="753618"/>
                    </a:lnTo>
                    <a:lnTo>
                      <a:pt x="2619296" y="137255"/>
                    </a:lnTo>
                    <a:cubicBezTo>
                      <a:pt x="2625602" y="134465"/>
                      <a:pt x="2628441" y="127092"/>
                      <a:pt x="2625650" y="120796"/>
                    </a:cubicBezTo>
                    <a:cubicBezTo>
                      <a:pt x="2624383" y="117929"/>
                      <a:pt x="2622078" y="115643"/>
                      <a:pt x="2619201" y="11439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87EA87-20F0-4975-8F57-151C5C7A5A78}"/>
                  </a:ext>
                </a:extLst>
              </p:cNvPr>
              <p:cNvSpPr/>
              <p:nvPr/>
            </p:nvSpPr>
            <p:spPr>
              <a:xfrm>
                <a:off x="-3503934" y="5199459"/>
                <a:ext cx="1572696" cy="877953"/>
              </a:xfrm>
              <a:custGeom>
                <a:avLst/>
                <a:gdLst>
                  <a:gd name="connsiteX0" fmla="*/ 1405747 w 1572696"/>
                  <a:gd name="connsiteY0" fmla="*/ 96441 h 877953"/>
                  <a:gd name="connsiteX1" fmla="*/ 598884 w 1572696"/>
                  <a:gd name="connsiteY1" fmla="*/ 96441 h 877953"/>
                  <a:gd name="connsiteX2" fmla="*/ 512683 w 1572696"/>
                  <a:gd name="connsiteY2" fmla="*/ 498491 h 877953"/>
                  <a:gd name="connsiteX3" fmla="*/ 22431 w 1572696"/>
                  <a:gd name="connsiteY3" fmla="*/ 777954 h 877953"/>
                  <a:gd name="connsiteX4" fmla="*/ 22431 w 1572696"/>
                  <a:gd name="connsiteY4" fmla="*/ 840343 h 877953"/>
                  <a:gd name="connsiteX5" fmla="*/ 66437 w 1572696"/>
                  <a:gd name="connsiteY5" fmla="*/ 865775 h 877953"/>
                  <a:gd name="connsiteX6" fmla="*/ 172831 w 1572696"/>
                  <a:gd name="connsiteY6" fmla="*/ 862822 h 877953"/>
                  <a:gd name="connsiteX7" fmla="*/ 601456 w 1572696"/>
                  <a:gd name="connsiteY7" fmla="*/ 563451 h 877953"/>
                  <a:gd name="connsiteX8" fmla="*/ 1406033 w 1572696"/>
                  <a:gd name="connsiteY8" fmla="*/ 562213 h 877953"/>
                  <a:gd name="connsiteX9" fmla="*/ 1405747 w 1572696"/>
                  <a:gd name="connsiteY9" fmla="*/ 96441 h 87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2696" h="877953">
                    <a:moveTo>
                      <a:pt x="1405747" y="96441"/>
                    </a:moveTo>
                    <a:cubicBezTo>
                      <a:pt x="1182862" y="-32147"/>
                      <a:pt x="821674" y="-32147"/>
                      <a:pt x="598884" y="96441"/>
                    </a:cubicBezTo>
                    <a:cubicBezTo>
                      <a:pt x="410004" y="205502"/>
                      <a:pt x="381333" y="371903"/>
                      <a:pt x="512683" y="498491"/>
                    </a:cubicBezTo>
                    <a:lnTo>
                      <a:pt x="22431" y="777954"/>
                    </a:lnTo>
                    <a:cubicBezTo>
                      <a:pt x="-7477" y="795195"/>
                      <a:pt x="-7477" y="823103"/>
                      <a:pt x="22431" y="840343"/>
                    </a:cubicBezTo>
                    <a:lnTo>
                      <a:pt x="66437" y="865775"/>
                    </a:lnTo>
                    <a:cubicBezTo>
                      <a:pt x="100079" y="883005"/>
                      <a:pt x="140189" y="881891"/>
                      <a:pt x="172831" y="862822"/>
                    </a:cubicBezTo>
                    <a:lnTo>
                      <a:pt x="601456" y="563451"/>
                    </a:lnTo>
                    <a:cubicBezTo>
                      <a:pt x="824437" y="690801"/>
                      <a:pt x="1184005" y="690515"/>
                      <a:pt x="1406033" y="562213"/>
                    </a:cubicBezTo>
                    <a:cubicBezTo>
                      <a:pt x="1628061" y="433911"/>
                      <a:pt x="1628537" y="225028"/>
                      <a:pt x="1405747" y="9644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7" name="Graphic 3">
              <a:extLst>
                <a:ext uri="{FF2B5EF4-FFF2-40B4-BE49-F238E27FC236}">
                  <a16:creationId xmlns:a16="http://schemas.microsoft.com/office/drawing/2014/main" id="{97AA6255-1B7B-419B-A5AD-E68CA9DF9FBF}"/>
                </a:ext>
              </a:extLst>
            </p:cNvPr>
            <p:cNvGrpSpPr/>
            <p:nvPr/>
          </p:nvGrpSpPr>
          <p:grpSpPr>
            <a:xfrm>
              <a:off x="2689840" y="1320132"/>
              <a:ext cx="742598" cy="526173"/>
              <a:chOff x="-3495515" y="1693390"/>
              <a:chExt cx="691773" cy="490161"/>
            </a:xfrm>
          </p:grpSpPr>
          <p:grpSp>
            <p:nvGrpSpPr>
              <p:cNvPr id="108" name="Graphic 3">
                <a:extLst>
                  <a:ext uri="{FF2B5EF4-FFF2-40B4-BE49-F238E27FC236}">
                    <a16:creationId xmlns:a16="http://schemas.microsoft.com/office/drawing/2014/main" id="{F265787D-7AAA-4947-B1E0-872930918767}"/>
                  </a:ext>
                </a:extLst>
              </p:cNvPr>
              <p:cNvGrpSpPr/>
              <p:nvPr/>
            </p:nvGrpSpPr>
            <p:grpSpPr>
              <a:xfrm>
                <a:off x="-3495515" y="1693390"/>
                <a:ext cx="403523" cy="490161"/>
                <a:chOff x="-3495515" y="1693390"/>
                <a:chExt cx="403523" cy="490161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13FCEB99-DD88-413A-A547-EC5D09141D96}"/>
                    </a:ext>
                  </a:extLst>
                </p:cNvPr>
                <p:cNvSpPr/>
                <p:nvPr/>
              </p:nvSpPr>
              <p:spPr>
                <a:xfrm>
                  <a:off x="-3495515" y="1693390"/>
                  <a:ext cx="403489" cy="490161"/>
                </a:xfrm>
                <a:custGeom>
                  <a:avLst/>
                  <a:gdLst>
                    <a:gd name="connsiteX0" fmla="*/ 401775 w 403489"/>
                    <a:gd name="connsiteY0" fmla="*/ 118265 h 490161"/>
                    <a:gd name="connsiteX1" fmla="*/ 401775 w 403489"/>
                    <a:gd name="connsiteY1" fmla="*/ 118265 h 490161"/>
                    <a:gd name="connsiteX2" fmla="*/ 366342 w 403489"/>
                    <a:gd name="connsiteY2" fmla="*/ 97976 h 490161"/>
                    <a:gd name="connsiteX3" fmla="*/ 366342 w 403489"/>
                    <a:gd name="connsiteY3" fmla="*/ 97976 h 490161"/>
                    <a:gd name="connsiteX4" fmla="*/ 362723 w 403489"/>
                    <a:gd name="connsiteY4" fmla="*/ 97976 h 490161"/>
                    <a:gd name="connsiteX5" fmla="*/ 338529 w 403489"/>
                    <a:gd name="connsiteY5" fmla="*/ 108835 h 490161"/>
                    <a:gd name="connsiteX6" fmla="*/ 339291 w 403489"/>
                    <a:gd name="connsiteY6" fmla="*/ 102929 h 490161"/>
                    <a:gd name="connsiteX7" fmla="*/ 367200 w 403489"/>
                    <a:gd name="connsiteY7" fmla="*/ 46732 h 490161"/>
                    <a:gd name="connsiteX8" fmla="*/ 364723 w 403489"/>
                    <a:gd name="connsiteY8" fmla="*/ 38540 h 490161"/>
                    <a:gd name="connsiteX9" fmla="*/ 334434 w 403489"/>
                    <a:gd name="connsiteY9" fmla="*/ 21014 h 490161"/>
                    <a:gd name="connsiteX10" fmla="*/ 334434 w 403489"/>
                    <a:gd name="connsiteY10" fmla="*/ 21014 h 490161"/>
                    <a:gd name="connsiteX11" fmla="*/ 299191 w 403489"/>
                    <a:gd name="connsiteY11" fmla="*/ 821 h 490161"/>
                    <a:gd name="connsiteX12" fmla="*/ 290904 w 403489"/>
                    <a:gd name="connsiteY12" fmla="*/ 2726 h 490161"/>
                    <a:gd name="connsiteX13" fmla="*/ 256138 w 403489"/>
                    <a:gd name="connsiteY13" fmla="*/ 55114 h 490161"/>
                    <a:gd name="connsiteX14" fmla="*/ 251566 w 403489"/>
                    <a:gd name="connsiteY14" fmla="*/ 58543 h 490161"/>
                    <a:gd name="connsiteX15" fmla="*/ 248899 w 403489"/>
                    <a:gd name="connsiteY15" fmla="*/ 32063 h 490161"/>
                    <a:gd name="connsiteX16" fmla="*/ 247089 w 403489"/>
                    <a:gd name="connsiteY16" fmla="*/ 28920 h 490161"/>
                    <a:gd name="connsiteX17" fmla="*/ 247089 w 403489"/>
                    <a:gd name="connsiteY17" fmla="*/ 28920 h 490161"/>
                    <a:gd name="connsiteX18" fmla="*/ 211656 w 403489"/>
                    <a:gd name="connsiteY18" fmla="*/ 8632 h 490161"/>
                    <a:gd name="connsiteX19" fmla="*/ 211656 w 403489"/>
                    <a:gd name="connsiteY19" fmla="*/ 8632 h 490161"/>
                    <a:gd name="connsiteX20" fmla="*/ 207846 w 403489"/>
                    <a:gd name="connsiteY20" fmla="*/ 8632 h 490161"/>
                    <a:gd name="connsiteX21" fmla="*/ 160793 w 403489"/>
                    <a:gd name="connsiteY21" fmla="*/ 35873 h 490161"/>
                    <a:gd name="connsiteX22" fmla="*/ 155173 w 403489"/>
                    <a:gd name="connsiteY22" fmla="*/ 44636 h 490161"/>
                    <a:gd name="connsiteX23" fmla="*/ 150411 w 403489"/>
                    <a:gd name="connsiteY23" fmla="*/ 96929 h 490161"/>
                    <a:gd name="connsiteX24" fmla="*/ 145553 w 403489"/>
                    <a:gd name="connsiteY24" fmla="*/ 106454 h 490161"/>
                    <a:gd name="connsiteX25" fmla="*/ 119454 w 403489"/>
                    <a:gd name="connsiteY25" fmla="*/ 134076 h 490161"/>
                    <a:gd name="connsiteX26" fmla="*/ 109929 w 403489"/>
                    <a:gd name="connsiteY26" fmla="*/ 136743 h 490161"/>
                    <a:gd name="connsiteX27" fmla="*/ 79640 w 403489"/>
                    <a:gd name="connsiteY27" fmla="*/ 126170 h 490161"/>
                    <a:gd name="connsiteX28" fmla="*/ 71163 w 403489"/>
                    <a:gd name="connsiteY28" fmla="*/ 129314 h 490161"/>
                    <a:gd name="connsiteX29" fmla="*/ 36587 w 403489"/>
                    <a:gd name="connsiteY29" fmla="*/ 189226 h 490161"/>
                    <a:gd name="connsiteX30" fmla="*/ 38111 w 403489"/>
                    <a:gd name="connsiteY30" fmla="*/ 198179 h 490161"/>
                    <a:gd name="connsiteX31" fmla="*/ 62400 w 403489"/>
                    <a:gd name="connsiteY31" fmla="*/ 219039 h 490161"/>
                    <a:gd name="connsiteX32" fmla="*/ 64686 w 403489"/>
                    <a:gd name="connsiteY32" fmla="*/ 228564 h 490161"/>
                    <a:gd name="connsiteX33" fmla="*/ 53827 w 403489"/>
                    <a:gd name="connsiteY33" fmla="*/ 265045 h 490161"/>
                    <a:gd name="connsiteX34" fmla="*/ 47826 w 403489"/>
                    <a:gd name="connsiteY34" fmla="*/ 274094 h 490161"/>
                    <a:gd name="connsiteX35" fmla="*/ 4869 w 403489"/>
                    <a:gd name="connsiteY35" fmla="*/ 304383 h 490161"/>
                    <a:gd name="connsiteX36" fmla="*/ 11 w 403489"/>
                    <a:gd name="connsiteY36" fmla="*/ 313908 h 490161"/>
                    <a:gd name="connsiteX37" fmla="*/ 11 w 403489"/>
                    <a:gd name="connsiteY37" fmla="*/ 368296 h 490161"/>
                    <a:gd name="connsiteX38" fmla="*/ 1725 w 403489"/>
                    <a:gd name="connsiteY38" fmla="*/ 371725 h 490161"/>
                    <a:gd name="connsiteX39" fmla="*/ 1725 w 403489"/>
                    <a:gd name="connsiteY39" fmla="*/ 371725 h 490161"/>
                    <a:gd name="connsiteX40" fmla="*/ 37539 w 403489"/>
                    <a:gd name="connsiteY40" fmla="*/ 392108 h 490161"/>
                    <a:gd name="connsiteX41" fmla="*/ 37539 w 403489"/>
                    <a:gd name="connsiteY41" fmla="*/ 392108 h 490161"/>
                    <a:gd name="connsiteX42" fmla="*/ 41159 w 403489"/>
                    <a:gd name="connsiteY42" fmla="*/ 392108 h 490161"/>
                    <a:gd name="connsiteX43" fmla="*/ 65352 w 403489"/>
                    <a:gd name="connsiteY43" fmla="*/ 381250 h 490161"/>
                    <a:gd name="connsiteX44" fmla="*/ 64590 w 403489"/>
                    <a:gd name="connsiteY44" fmla="*/ 387060 h 490161"/>
                    <a:gd name="connsiteX45" fmla="*/ 36682 w 403489"/>
                    <a:gd name="connsiteY45" fmla="*/ 443353 h 490161"/>
                    <a:gd name="connsiteX46" fmla="*/ 39159 w 403489"/>
                    <a:gd name="connsiteY46" fmla="*/ 451544 h 490161"/>
                    <a:gd name="connsiteX47" fmla="*/ 81640 w 403489"/>
                    <a:gd name="connsiteY47" fmla="*/ 476024 h 490161"/>
                    <a:gd name="connsiteX48" fmla="*/ 81640 w 403489"/>
                    <a:gd name="connsiteY48" fmla="*/ 476024 h 490161"/>
                    <a:gd name="connsiteX49" fmla="*/ 104691 w 403489"/>
                    <a:gd name="connsiteY49" fmla="*/ 489359 h 490161"/>
                    <a:gd name="connsiteX50" fmla="*/ 113073 w 403489"/>
                    <a:gd name="connsiteY50" fmla="*/ 487358 h 490161"/>
                    <a:gd name="connsiteX51" fmla="*/ 147839 w 403489"/>
                    <a:gd name="connsiteY51" fmla="*/ 435066 h 490161"/>
                    <a:gd name="connsiteX52" fmla="*/ 152411 w 403489"/>
                    <a:gd name="connsiteY52" fmla="*/ 431542 h 490161"/>
                    <a:gd name="connsiteX53" fmla="*/ 155078 w 403489"/>
                    <a:gd name="connsiteY53" fmla="*/ 458117 h 490161"/>
                    <a:gd name="connsiteX54" fmla="*/ 156888 w 403489"/>
                    <a:gd name="connsiteY54" fmla="*/ 461260 h 490161"/>
                    <a:gd name="connsiteX55" fmla="*/ 156888 w 403489"/>
                    <a:gd name="connsiteY55" fmla="*/ 461260 h 490161"/>
                    <a:gd name="connsiteX56" fmla="*/ 192225 w 403489"/>
                    <a:gd name="connsiteY56" fmla="*/ 481548 h 490161"/>
                    <a:gd name="connsiteX57" fmla="*/ 192225 w 403489"/>
                    <a:gd name="connsiteY57" fmla="*/ 481548 h 490161"/>
                    <a:gd name="connsiteX58" fmla="*/ 196035 w 403489"/>
                    <a:gd name="connsiteY58" fmla="*/ 481548 h 490161"/>
                    <a:gd name="connsiteX59" fmla="*/ 243089 w 403489"/>
                    <a:gd name="connsiteY59" fmla="*/ 454402 h 490161"/>
                    <a:gd name="connsiteX60" fmla="*/ 248709 w 403489"/>
                    <a:gd name="connsiteY60" fmla="*/ 445639 h 490161"/>
                    <a:gd name="connsiteX61" fmla="*/ 253376 w 403489"/>
                    <a:gd name="connsiteY61" fmla="*/ 393251 h 490161"/>
                    <a:gd name="connsiteX62" fmla="*/ 258329 w 403489"/>
                    <a:gd name="connsiteY62" fmla="*/ 383726 h 490161"/>
                    <a:gd name="connsiteX63" fmla="*/ 284427 w 403489"/>
                    <a:gd name="connsiteY63" fmla="*/ 356009 h 490161"/>
                    <a:gd name="connsiteX64" fmla="*/ 293952 w 403489"/>
                    <a:gd name="connsiteY64" fmla="*/ 353437 h 490161"/>
                    <a:gd name="connsiteX65" fmla="*/ 324147 w 403489"/>
                    <a:gd name="connsiteY65" fmla="*/ 363914 h 490161"/>
                    <a:gd name="connsiteX66" fmla="*/ 332624 w 403489"/>
                    <a:gd name="connsiteY66" fmla="*/ 360771 h 490161"/>
                    <a:gd name="connsiteX67" fmla="*/ 367200 w 403489"/>
                    <a:gd name="connsiteY67" fmla="*/ 300859 h 490161"/>
                    <a:gd name="connsiteX68" fmla="*/ 365771 w 403489"/>
                    <a:gd name="connsiteY68" fmla="*/ 292001 h 490161"/>
                    <a:gd name="connsiteX69" fmla="*/ 341482 w 403489"/>
                    <a:gd name="connsiteY69" fmla="*/ 271141 h 490161"/>
                    <a:gd name="connsiteX70" fmla="*/ 339101 w 403489"/>
                    <a:gd name="connsiteY70" fmla="*/ 261616 h 490161"/>
                    <a:gd name="connsiteX71" fmla="*/ 349674 w 403489"/>
                    <a:gd name="connsiteY71" fmla="*/ 224945 h 490161"/>
                    <a:gd name="connsiteX72" fmla="*/ 355674 w 403489"/>
                    <a:gd name="connsiteY72" fmla="*/ 215420 h 490161"/>
                    <a:gd name="connsiteX73" fmla="*/ 398632 w 403489"/>
                    <a:gd name="connsiteY73" fmla="*/ 185130 h 490161"/>
                    <a:gd name="connsiteX74" fmla="*/ 403490 w 403489"/>
                    <a:gd name="connsiteY74" fmla="*/ 175605 h 490161"/>
                    <a:gd name="connsiteX75" fmla="*/ 403490 w 403489"/>
                    <a:gd name="connsiteY75" fmla="*/ 121313 h 490161"/>
                    <a:gd name="connsiteX76" fmla="*/ 401775 w 403489"/>
                    <a:gd name="connsiteY76" fmla="*/ 118265 h 490161"/>
                    <a:gd name="connsiteX77" fmla="*/ 140028 w 403489"/>
                    <a:gd name="connsiteY77" fmla="*/ 301145 h 490161"/>
                    <a:gd name="connsiteX78" fmla="*/ 219467 w 403489"/>
                    <a:gd name="connsiteY78" fmla="*/ 163508 h 490161"/>
                    <a:gd name="connsiteX79" fmla="*/ 265473 w 403489"/>
                    <a:gd name="connsiteY79" fmla="*/ 153983 h 490161"/>
                    <a:gd name="connsiteX80" fmla="*/ 275664 w 403489"/>
                    <a:gd name="connsiteY80" fmla="*/ 196370 h 490161"/>
                    <a:gd name="connsiteX81" fmla="*/ 196131 w 403489"/>
                    <a:gd name="connsiteY81" fmla="*/ 334101 h 490161"/>
                    <a:gd name="connsiteX82" fmla="*/ 152982 w 403489"/>
                    <a:gd name="connsiteY82" fmla="*/ 344483 h 490161"/>
                    <a:gd name="connsiteX83" fmla="*/ 140028 w 403489"/>
                    <a:gd name="connsiteY83" fmla="*/ 301145 h 490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403489" h="490161">
                      <a:moveTo>
                        <a:pt x="401775" y="118265"/>
                      </a:moveTo>
                      <a:lnTo>
                        <a:pt x="401775" y="118265"/>
                      </a:lnTo>
                      <a:lnTo>
                        <a:pt x="366342" y="97976"/>
                      </a:lnTo>
                      <a:lnTo>
                        <a:pt x="366342" y="97976"/>
                      </a:lnTo>
                      <a:cubicBezTo>
                        <a:pt x="365218" y="97349"/>
                        <a:pt x="363847" y="97349"/>
                        <a:pt x="362723" y="97976"/>
                      </a:cubicBezTo>
                      <a:lnTo>
                        <a:pt x="338529" y="108835"/>
                      </a:lnTo>
                      <a:cubicBezTo>
                        <a:pt x="338186" y="106835"/>
                        <a:pt x="338453" y="104778"/>
                        <a:pt x="339291" y="102929"/>
                      </a:cubicBezTo>
                      <a:lnTo>
                        <a:pt x="367200" y="46732"/>
                      </a:lnTo>
                      <a:cubicBezTo>
                        <a:pt x="368600" y="43771"/>
                        <a:pt x="367533" y="40231"/>
                        <a:pt x="364723" y="38540"/>
                      </a:cubicBezTo>
                      <a:lnTo>
                        <a:pt x="334434" y="21014"/>
                      </a:lnTo>
                      <a:lnTo>
                        <a:pt x="334434" y="21014"/>
                      </a:lnTo>
                      <a:lnTo>
                        <a:pt x="299191" y="821"/>
                      </a:lnTo>
                      <a:cubicBezTo>
                        <a:pt x="296353" y="-791"/>
                        <a:pt x="292752" y="37"/>
                        <a:pt x="290904" y="2726"/>
                      </a:cubicBezTo>
                      <a:lnTo>
                        <a:pt x="256138" y="55114"/>
                      </a:lnTo>
                      <a:cubicBezTo>
                        <a:pt x="254938" y="56635"/>
                        <a:pt x="253366" y="57817"/>
                        <a:pt x="251566" y="58543"/>
                      </a:cubicBezTo>
                      <a:lnTo>
                        <a:pt x="248899" y="32063"/>
                      </a:lnTo>
                      <a:cubicBezTo>
                        <a:pt x="248852" y="30782"/>
                        <a:pt x="248175" y="29607"/>
                        <a:pt x="247089" y="28920"/>
                      </a:cubicBezTo>
                      <a:lnTo>
                        <a:pt x="247089" y="28920"/>
                      </a:lnTo>
                      <a:lnTo>
                        <a:pt x="211656" y="8632"/>
                      </a:lnTo>
                      <a:lnTo>
                        <a:pt x="211656" y="8632"/>
                      </a:lnTo>
                      <a:cubicBezTo>
                        <a:pt x="210466" y="7988"/>
                        <a:pt x="209037" y="7988"/>
                        <a:pt x="207846" y="8632"/>
                      </a:cubicBezTo>
                      <a:lnTo>
                        <a:pt x="160793" y="35873"/>
                      </a:lnTo>
                      <a:cubicBezTo>
                        <a:pt x="157735" y="37837"/>
                        <a:pt x="155678" y="41036"/>
                        <a:pt x="155173" y="44636"/>
                      </a:cubicBezTo>
                      <a:lnTo>
                        <a:pt x="150411" y="96929"/>
                      </a:lnTo>
                      <a:cubicBezTo>
                        <a:pt x="149820" y="100532"/>
                        <a:pt x="148125" y="103862"/>
                        <a:pt x="145553" y="106454"/>
                      </a:cubicBezTo>
                      <a:cubicBezTo>
                        <a:pt x="136257" y="115077"/>
                        <a:pt x="127532" y="124304"/>
                        <a:pt x="119454" y="134076"/>
                      </a:cubicBezTo>
                      <a:cubicBezTo>
                        <a:pt x="117102" y="136797"/>
                        <a:pt x="113349" y="137848"/>
                        <a:pt x="109929" y="136743"/>
                      </a:cubicBezTo>
                      <a:lnTo>
                        <a:pt x="79640" y="126170"/>
                      </a:lnTo>
                      <a:cubicBezTo>
                        <a:pt x="76430" y="125181"/>
                        <a:pt x="72953" y="126469"/>
                        <a:pt x="71163" y="129314"/>
                      </a:cubicBezTo>
                      <a:lnTo>
                        <a:pt x="36587" y="189226"/>
                      </a:lnTo>
                      <a:cubicBezTo>
                        <a:pt x="34968" y="192203"/>
                        <a:pt x="35596" y="195907"/>
                        <a:pt x="38111" y="198179"/>
                      </a:cubicBezTo>
                      <a:lnTo>
                        <a:pt x="62400" y="219039"/>
                      </a:lnTo>
                      <a:cubicBezTo>
                        <a:pt x="64857" y="221549"/>
                        <a:pt x="65743" y="225210"/>
                        <a:pt x="64686" y="228564"/>
                      </a:cubicBezTo>
                      <a:cubicBezTo>
                        <a:pt x="60266" y="240473"/>
                        <a:pt x="56647" y="252660"/>
                        <a:pt x="53827" y="265045"/>
                      </a:cubicBezTo>
                      <a:cubicBezTo>
                        <a:pt x="52884" y="268643"/>
                        <a:pt x="50779" y="271827"/>
                        <a:pt x="47826" y="274094"/>
                      </a:cubicBezTo>
                      <a:lnTo>
                        <a:pt x="4869" y="304383"/>
                      </a:lnTo>
                      <a:cubicBezTo>
                        <a:pt x="1935" y="306694"/>
                        <a:pt x="154" y="310175"/>
                        <a:pt x="11" y="313908"/>
                      </a:cubicBezTo>
                      <a:lnTo>
                        <a:pt x="11" y="368296"/>
                      </a:lnTo>
                      <a:cubicBezTo>
                        <a:pt x="-94" y="369668"/>
                        <a:pt x="563" y="370988"/>
                        <a:pt x="1725" y="371725"/>
                      </a:cubicBezTo>
                      <a:lnTo>
                        <a:pt x="1725" y="371725"/>
                      </a:lnTo>
                      <a:lnTo>
                        <a:pt x="37539" y="392108"/>
                      </a:lnTo>
                      <a:lnTo>
                        <a:pt x="37539" y="392108"/>
                      </a:lnTo>
                      <a:cubicBezTo>
                        <a:pt x="38673" y="392686"/>
                        <a:pt x="40025" y="392686"/>
                        <a:pt x="41159" y="392108"/>
                      </a:cubicBezTo>
                      <a:lnTo>
                        <a:pt x="65352" y="381250"/>
                      </a:lnTo>
                      <a:cubicBezTo>
                        <a:pt x="65648" y="383220"/>
                        <a:pt x="65381" y="385232"/>
                        <a:pt x="64590" y="387060"/>
                      </a:cubicBezTo>
                      <a:lnTo>
                        <a:pt x="36682" y="443353"/>
                      </a:lnTo>
                      <a:cubicBezTo>
                        <a:pt x="35234" y="446310"/>
                        <a:pt x="36311" y="449884"/>
                        <a:pt x="39159" y="451544"/>
                      </a:cubicBezTo>
                      <a:lnTo>
                        <a:pt x="81640" y="476024"/>
                      </a:lnTo>
                      <a:lnTo>
                        <a:pt x="81640" y="476024"/>
                      </a:lnTo>
                      <a:lnTo>
                        <a:pt x="104691" y="489359"/>
                      </a:lnTo>
                      <a:cubicBezTo>
                        <a:pt x="107577" y="490964"/>
                        <a:pt x="111215" y="490096"/>
                        <a:pt x="113073" y="487358"/>
                      </a:cubicBezTo>
                      <a:lnTo>
                        <a:pt x="147839" y="435066"/>
                      </a:lnTo>
                      <a:cubicBezTo>
                        <a:pt x="149011" y="433497"/>
                        <a:pt x="150592" y="432278"/>
                        <a:pt x="152411" y="431542"/>
                      </a:cubicBezTo>
                      <a:lnTo>
                        <a:pt x="155078" y="458117"/>
                      </a:lnTo>
                      <a:cubicBezTo>
                        <a:pt x="155126" y="459398"/>
                        <a:pt x="155802" y="460573"/>
                        <a:pt x="156888" y="461260"/>
                      </a:cubicBezTo>
                      <a:lnTo>
                        <a:pt x="156888" y="461260"/>
                      </a:lnTo>
                      <a:lnTo>
                        <a:pt x="192225" y="481548"/>
                      </a:lnTo>
                      <a:lnTo>
                        <a:pt x="192225" y="481548"/>
                      </a:lnTo>
                      <a:cubicBezTo>
                        <a:pt x="193387" y="482294"/>
                        <a:pt x="194873" y="482294"/>
                        <a:pt x="196035" y="481548"/>
                      </a:cubicBezTo>
                      <a:lnTo>
                        <a:pt x="243089" y="454402"/>
                      </a:lnTo>
                      <a:cubicBezTo>
                        <a:pt x="246146" y="452439"/>
                        <a:pt x="248204" y="449239"/>
                        <a:pt x="248709" y="445639"/>
                      </a:cubicBezTo>
                      <a:lnTo>
                        <a:pt x="253376" y="393251"/>
                      </a:lnTo>
                      <a:cubicBezTo>
                        <a:pt x="253976" y="389632"/>
                        <a:pt x="255710" y="386297"/>
                        <a:pt x="258329" y="383726"/>
                      </a:cubicBezTo>
                      <a:cubicBezTo>
                        <a:pt x="267654" y="375094"/>
                        <a:pt x="276369" y="365833"/>
                        <a:pt x="284427" y="356009"/>
                      </a:cubicBezTo>
                      <a:cubicBezTo>
                        <a:pt x="286790" y="353299"/>
                        <a:pt x="290552" y="352283"/>
                        <a:pt x="293952" y="353437"/>
                      </a:cubicBezTo>
                      <a:lnTo>
                        <a:pt x="324147" y="363914"/>
                      </a:lnTo>
                      <a:cubicBezTo>
                        <a:pt x="327357" y="364977"/>
                        <a:pt x="330881" y="363672"/>
                        <a:pt x="332624" y="360771"/>
                      </a:cubicBezTo>
                      <a:lnTo>
                        <a:pt x="367200" y="300859"/>
                      </a:lnTo>
                      <a:cubicBezTo>
                        <a:pt x="368800" y="297925"/>
                        <a:pt x="368209" y="294284"/>
                        <a:pt x="365771" y="292001"/>
                      </a:cubicBezTo>
                      <a:lnTo>
                        <a:pt x="341482" y="271141"/>
                      </a:lnTo>
                      <a:cubicBezTo>
                        <a:pt x="338987" y="268651"/>
                        <a:pt x="338072" y="264987"/>
                        <a:pt x="339101" y="261616"/>
                      </a:cubicBezTo>
                      <a:cubicBezTo>
                        <a:pt x="343454" y="249648"/>
                        <a:pt x="346988" y="237395"/>
                        <a:pt x="349674" y="224945"/>
                      </a:cubicBezTo>
                      <a:cubicBezTo>
                        <a:pt x="350569" y="221194"/>
                        <a:pt x="352674" y="217844"/>
                        <a:pt x="355674" y="215420"/>
                      </a:cubicBezTo>
                      <a:lnTo>
                        <a:pt x="398632" y="185130"/>
                      </a:lnTo>
                      <a:cubicBezTo>
                        <a:pt x="401585" y="182837"/>
                        <a:pt x="403366" y="179345"/>
                        <a:pt x="403490" y="175605"/>
                      </a:cubicBezTo>
                      <a:lnTo>
                        <a:pt x="403490" y="121313"/>
                      </a:lnTo>
                      <a:cubicBezTo>
                        <a:pt x="403433" y="120083"/>
                        <a:pt x="402795" y="118953"/>
                        <a:pt x="401775" y="118265"/>
                      </a:cubicBezTo>
                      <a:close/>
                      <a:moveTo>
                        <a:pt x="140028" y="301145"/>
                      </a:moveTo>
                      <a:cubicBezTo>
                        <a:pt x="140028" y="250472"/>
                        <a:pt x="175557" y="188845"/>
                        <a:pt x="219467" y="163508"/>
                      </a:cubicBezTo>
                      <a:cubicBezTo>
                        <a:pt x="233012" y="154553"/>
                        <a:pt x="249480" y="151143"/>
                        <a:pt x="265473" y="153983"/>
                      </a:cubicBezTo>
                      <a:cubicBezTo>
                        <a:pt x="273178" y="166717"/>
                        <a:pt x="276731" y="181527"/>
                        <a:pt x="275664" y="196370"/>
                      </a:cubicBezTo>
                      <a:cubicBezTo>
                        <a:pt x="275664" y="247138"/>
                        <a:pt x="240041" y="308765"/>
                        <a:pt x="196131" y="334101"/>
                      </a:cubicBezTo>
                      <a:cubicBezTo>
                        <a:pt x="183558" y="342843"/>
                        <a:pt x="168156" y="346548"/>
                        <a:pt x="152982" y="344483"/>
                      </a:cubicBezTo>
                      <a:cubicBezTo>
                        <a:pt x="143591" y="332068"/>
                        <a:pt x="138990" y="316679"/>
                        <a:pt x="140028" y="301145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E9CE8E2E-2C5B-4AE3-9C46-C7F03BBFDFB1}"/>
                    </a:ext>
                  </a:extLst>
                </p:cNvPr>
                <p:cNvSpPr/>
                <p:nvPr/>
              </p:nvSpPr>
              <p:spPr>
                <a:xfrm>
                  <a:off x="-3495515" y="1693390"/>
                  <a:ext cx="403489" cy="490161"/>
                </a:xfrm>
                <a:custGeom>
                  <a:avLst/>
                  <a:gdLst>
                    <a:gd name="connsiteX0" fmla="*/ 401775 w 403489"/>
                    <a:gd name="connsiteY0" fmla="*/ 118265 h 490161"/>
                    <a:gd name="connsiteX1" fmla="*/ 401775 w 403489"/>
                    <a:gd name="connsiteY1" fmla="*/ 118265 h 490161"/>
                    <a:gd name="connsiteX2" fmla="*/ 366342 w 403489"/>
                    <a:gd name="connsiteY2" fmla="*/ 97976 h 490161"/>
                    <a:gd name="connsiteX3" fmla="*/ 366342 w 403489"/>
                    <a:gd name="connsiteY3" fmla="*/ 97976 h 490161"/>
                    <a:gd name="connsiteX4" fmla="*/ 362723 w 403489"/>
                    <a:gd name="connsiteY4" fmla="*/ 97976 h 490161"/>
                    <a:gd name="connsiteX5" fmla="*/ 338529 w 403489"/>
                    <a:gd name="connsiteY5" fmla="*/ 108835 h 490161"/>
                    <a:gd name="connsiteX6" fmla="*/ 339291 w 403489"/>
                    <a:gd name="connsiteY6" fmla="*/ 102929 h 490161"/>
                    <a:gd name="connsiteX7" fmla="*/ 367200 w 403489"/>
                    <a:gd name="connsiteY7" fmla="*/ 46732 h 490161"/>
                    <a:gd name="connsiteX8" fmla="*/ 364723 w 403489"/>
                    <a:gd name="connsiteY8" fmla="*/ 38540 h 490161"/>
                    <a:gd name="connsiteX9" fmla="*/ 334434 w 403489"/>
                    <a:gd name="connsiteY9" fmla="*/ 21014 h 490161"/>
                    <a:gd name="connsiteX10" fmla="*/ 334434 w 403489"/>
                    <a:gd name="connsiteY10" fmla="*/ 21014 h 490161"/>
                    <a:gd name="connsiteX11" fmla="*/ 299191 w 403489"/>
                    <a:gd name="connsiteY11" fmla="*/ 821 h 490161"/>
                    <a:gd name="connsiteX12" fmla="*/ 290904 w 403489"/>
                    <a:gd name="connsiteY12" fmla="*/ 2726 h 490161"/>
                    <a:gd name="connsiteX13" fmla="*/ 256138 w 403489"/>
                    <a:gd name="connsiteY13" fmla="*/ 55114 h 490161"/>
                    <a:gd name="connsiteX14" fmla="*/ 251566 w 403489"/>
                    <a:gd name="connsiteY14" fmla="*/ 58543 h 490161"/>
                    <a:gd name="connsiteX15" fmla="*/ 248899 w 403489"/>
                    <a:gd name="connsiteY15" fmla="*/ 32063 h 490161"/>
                    <a:gd name="connsiteX16" fmla="*/ 247089 w 403489"/>
                    <a:gd name="connsiteY16" fmla="*/ 28920 h 490161"/>
                    <a:gd name="connsiteX17" fmla="*/ 247089 w 403489"/>
                    <a:gd name="connsiteY17" fmla="*/ 28920 h 490161"/>
                    <a:gd name="connsiteX18" fmla="*/ 211656 w 403489"/>
                    <a:gd name="connsiteY18" fmla="*/ 8632 h 490161"/>
                    <a:gd name="connsiteX19" fmla="*/ 211656 w 403489"/>
                    <a:gd name="connsiteY19" fmla="*/ 8632 h 490161"/>
                    <a:gd name="connsiteX20" fmla="*/ 207846 w 403489"/>
                    <a:gd name="connsiteY20" fmla="*/ 8632 h 490161"/>
                    <a:gd name="connsiteX21" fmla="*/ 160793 w 403489"/>
                    <a:gd name="connsiteY21" fmla="*/ 35873 h 490161"/>
                    <a:gd name="connsiteX22" fmla="*/ 155173 w 403489"/>
                    <a:gd name="connsiteY22" fmla="*/ 44636 h 490161"/>
                    <a:gd name="connsiteX23" fmla="*/ 150411 w 403489"/>
                    <a:gd name="connsiteY23" fmla="*/ 96929 h 490161"/>
                    <a:gd name="connsiteX24" fmla="*/ 145553 w 403489"/>
                    <a:gd name="connsiteY24" fmla="*/ 106454 h 490161"/>
                    <a:gd name="connsiteX25" fmla="*/ 119454 w 403489"/>
                    <a:gd name="connsiteY25" fmla="*/ 134076 h 490161"/>
                    <a:gd name="connsiteX26" fmla="*/ 109929 w 403489"/>
                    <a:gd name="connsiteY26" fmla="*/ 136743 h 490161"/>
                    <a:gd name="connsiteX27" fmla="*/ 79640 w 403489"/>
                    <a:gd name="connsiteY27" fmla="*/ 126170 h 490161"/>
                    <a:gd name="connsiteX28" fmla="*/ 71163 w 403489"/>
                    <a:gd name="connsiteY28" fmla="*/ 129314 h 490161"/>
                    <a:gd name="connsiteX29" fmla="*/ 36587 w 403489"/>
                    <a:gd name="connsiteY29" fmla="*/ 189226 h 490161"/>
                    <a:gd name="connsiteX30" fmla="*/ 38111 w 403489"/>
                    <a:gd name="connsiteY30" fmla="*/ 198179 h 490161"/>
                    <a:gd name="connsiteX31" fmla="*/ 62400 w 403489"/>
                    <a:gd name="connsiteY31" fmla="*/ 219039 h 490161"/>
                    <a:gd name="connsiteX32" fmla="*/ 64686 w 403489"/>
                    <a:gd name="connsiteY32" fmla="*/ 228564 h 490161"/>
                    <a:gd name="connsiteX33" fmla="*/ 53827 w 403489"/>
                    <a:gd name="connsiteY33" fmla="*/ 265045 h 490161"/>
                    <a:gd name="connsiteX34" fmla="*/ 47826 w 403489"/>
                    <a:gd name="connsiteY34" fmla="*/ 274094 h 490161"/>
                    <a:gd name="connsiteX35" fmla="*/ 4869 w 403489"/>
                    <a:gd name="connsiteY35" fmla="*/ 304383 h 490161"/>
                    <a:gd name="connsiteX36" fmla="*/ 11 w 403489"/>
                    <a:gd name="connsiteY36" fmla="*/ 313908 h 490161"/>
                    <a:gd name="connsiteX37" fmla="*/ 11 w 403489"/>
                    <a:gd name="connsiteY37" fmla="*/ 368296 h 490161"/>
                    <a:gd name="connsiteX38" fmla="*/ 1725 w 403489"/>
                    <a:gd name="connsiteY38" fmla="*/ 371725 h 490161"/>
                    <a:gd name="connsiteX39" fmla="*/ 1725 w 403489"/>
                    <a:gd name="connsiteY39" fmla="*/ 371725 h 490161"/>
                    <a:gd name="connsiteX40" fmla="*/ 37539 w 403489"/>
                    <a:gd name="connsiteY40" fmla="*/ 392108 h 490161"/>
                    <a:gd name="connsiteX41" fmla="*/ 37539 w 403489"/>
                    <a:gd name="connsiteY41" fmla="*/ 392108 h 490161"/>
                    <a:gd name="connsiteX42" fmla="*/ 41159 w 403489"/>
                    <a:gd name="connsiteY42" fmla="*/ 392108 h 490161"/>
                    <a:gd name="connsiteX43" fmla="*/ 65352 w 403489"/>
                    <a:gd name="connsiteY43" fmla="*/ 381250 h 490161"/>
                    <a:gd name="connsiteX44" fmla="*/ 64590 w 403489"/>
                    <a:gd name="connsiteY44" fmla="*/ 387060 h 490161"/>
                    <a:gd name="connsiteX45" fmla="*/ 36682 w 403489"/>
                    <a:gd name="connsiteY45" fmla="*/ 443353 h 490161"/>
                    <a:gd name="connsiteX46" fmla="*/ 39159 w 403489"/>
                    <a:gd name="connsiteY46" fmla="*/ 451544 h 490161"/>
                    <a:gd name="connsiteX47" fmla="*/ 81640 w 403489"/>
                    <a:gd name="connsiteY47" fmla="*/ 476024 h 490161"/>
                    <a:gd name="connsiteX48" fmla="*/ 81640 w 403489"/>
                    <a:gd name="connsiteY48" fmla="*/ 476024 h 490161"/>
                    <a:gd name="connsiteX49" fmla="*/ 104691 w 403489"/>
                    <a:gd name="connsiteY49" fmla="*/ 489359 h 490161"/>
                    <a:gd name="connsiteX50" fmla="*/ 113073 w 403489"/>
                    <a:gd name="connsiteY50" fmla="*/ 487358 h 490161"/>
                    <a:gd name="connsiteX51" fmla="*/ 147839 w 403489"/>
                    <a:gd name="connsiteY51" fmla="*/ 435066 h 490161"/>
                    <a:gd name="connsiteX52" fmla="*/ 152411 w 403489"/>
                    <a:gd name="connsiteY52" fmla="*/ 431542 h 490161"/>
                    <a:gd name="connsiteX53" fmla="*/ 155078 w 403489"/>
                    <a:gd name="connsiteY53" fmla="*/ 458117 h 490161"/>
                    <a:gd name="connsiteX54" fmla="*/ 156888 w 403489"/>
                    <a:gd name="connsiteY54" fmla="*/ 461260 h 490161"/>
                    <a:gd name="connsiteX55" fmla="*/ 156888 w 403489"/>
                    <a:gd name="connsiteY55" fmla="*/ 461260 h 490161"/>
                    <a:gd name="connsiteX56" fmla="*/ 192225 w 403489"/>
                    <a:gd name="connsiteY56" fmla="*/ 481548 h 490161"/>
                    <a:gd name="connsiteX57" fmla="*/ 192225 w 403489"/>
                    <a:gd name="connsiteY57" fmla="*/ 481548 h 490161"/>
                    <a:gd name="connsiteX58" fmla="*/ 196035 w 403489"/>
                    <a:gd name="connsiteY58" fmla="*/ 481548 h 490161"/>
                    <a:gd name="connsiteX59" fmla="*/ 243089 w 403489"/>
                    <a:gd name="connsiteY59" fmla="*/ 454402 h 490161"/>
                    <a:gd name="connsiteX60" fmla="*/ 248709 w 403489"/>
                    <a:gd name="connsiteY60" fmla="*/ 445639 h 490161"/>
                    <a:gd name="connsiteX61" fmla="*/ 253376 w 403489"/>
                    <a:gd name="connsiteY61" fmla="*/ 393251 h 490161"/>
                    <a:gd name="connsiteX62" fmla="*/ 258329 w 403489"/>
                    <a:gd name="connsiteY62" fmla="*/ 383726 h 490161"/>
                    <a:gd name="connsiteX63" fmla="*/ 284427 w 403489"/>
                    <a:gd name="connsiteY63" fmla="*/ 356009 h 490161"/>
                    <a:gd name="connsiteX64" fmla="*/ 293952 w 403489"/>
                    <a:gd name="connsiteY64" fmla="*/ 353437 h 490161"/>
                    <a:gd name="connsiteX65" fmla="*/ 324147 w 403489"/>
                    <a:gd name="connsiteY65" fmla="*/ 363914 h 490161"/>
                    <a:gd name="connsiteX66" fmla="*/ 332624 w 403489"/>
                    <a:gd name="connsiteY66" fmla="*/ 360771 h 490161"/>
                    <a:gd name="connsiteX67" fmla="*/ 367200 w 403489"/>
                    <a:gd name="connsiteY67" fmla="*/ 300859 h 490161"/>
                    <a:gd name="connsiteX68" fmla="*/ 365771 w 403489"/>
                    <a:gd name="connsiteY68" fmla="*/ 292001 h 490161"/>
                    <a:gd name="connsiteX69" fmla="*/ 341482 w 403489"/>
                    <a:gd name="connsiteY69" fmla="*/ 271141 h 490161"/>
                    <a:gd name="connsiteX70" fmla="*/ 339101 w 403489"/>
                    <a:gd name="connsiteY70" fmla="*/ 261616 h 490161"/>
                    <a:gd name="connsiteX71" fmla="*/ 349674 w 403489"/>
                    <a:gd name="connsiteY71" fmla="*/ 224945 h 490161"/>
                    <a:gd name="connsiteX72" fmla="*/ 355674 w 403489"/>
                    <a:gd name="connsiteY72" fmla="*/ 215420 h 490161"/>
                    <a:gd name="connsiteX73" fmla="*/ 398632 w 403489"/>
                    <a:gd name="connsiteY73" fmla="*/ 185130 h 490161"/>
                    <a:gd name="connsiteX74" fmla="*/ 403490 w 403489"/>
                    <a:gd name="connsiteY74" fmla="*/ 175605 h 490161"/>
                    <a:gd name="connsiteX75" fmla="*/ 403490 w 403489"/>
                    <a:gd name="connsiteY75" fmla="*/ 121313 h 490161"/>
                    <a:gd name="connsiteX76" fmla="*/ 401775 w 403489"/>
                    <a:gd name="connsiteY76" fmla="*/ 118265 h 490161"/>
                    <a:gd name="connsiteX77" fmla="*/ 140028 w 403489"/>
                    <a:gd name="connsiteY77" fmla="*/ 301145 h 490161"/>
                    <a:gd name="connsiteX78" fmla="*/ 219467 w 403489"/>
                    <a:gd name="connsiteY78" fmla="*/ 163508 h 490161"/>
                    <a:gd name="connsiteX79" fmla="*/ 265473 w 403489"/>
                    <a:gd name="connsiteY79" fmla="*/ 153983 h 490161"/>
                    <a:gd name="connsiteX80" fmla="*/ 275664 w 403489"/>
                    <a:gd name="connsiteY80" fmla="*/ 196370 h 490161"/>
                    <a:gd name="connsiteX81" fmla="*/ 196131 w 403489"/>
                    <a:gd name="connsiteY81" fmla="*/ 334101 h 490161"/>
                    <a:gd name="connsiteX82" fmla="*/ 152982 w 403489"/>
                    <a:gd name="connsiteY82" fmla="*/ 344483 h 490161"/>
                    <a:gd name="connsiteX83" fmla="*/ 140028 w 403489"/>
                    <a:gd name="connsiteY83" fmla="*/ 301145 h 490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403489" h="490161">
                      <a:moveTo>
                        <a:pt x="401775" y="118265"/>
                      </a:moveTo>
                      <a:lnTo>
                        <a:pt x="401775" y="118265"/>
                      </a:lnTo>
                      <a:lnTo>
                        <a:pt x="366342" y="97976"/>
                      </a:lnTo>
                      <a:lnTo>
                        <a:pt x="366342" y="97976"/>
                      </a:lnTo>
                      <a:cubicBezTo>
                        <a:pt x="365218" y="97349"/>
                        <a:pt x="363847" y="97349"/>
                        <a:pt x="362723" y="97976"/>
                      </a:cubicBezTo>
                      <a:lnTo>
                        <a:pt x="338529" y="108835"/>
                      </a:lnTo>
                      <a:cubicBezTo>
                        <a:pt x="338186" y="106835"/>
                        <a:pt x="338453" y="104778"/>
                        <a:pt x="339291" y="102929"/>
                      </a:cubicBezTo>
                      <a:lnTo>
                        <a:pt x="367200" y="46732"/>
                      </a:lnTo>
                      <a:cubicBezTo>
                        <a:pt x="368600" y="43771"/>
                        <a:pt x="367533" y="40231"/>
                        <a:pt x="364723" y="38540"/>
                      </a:cubicBezTo>
                      <a:lnTo>
                        <a:pt x="334434" y="21014"/>
                      </a:lnTo>
                      <a:lnTo>
                        <a:pt x="334434" y="21014"/>
                      </a:lnTo>
                      <a:lnTo>
                        <a:pt x="299191" y="821"/>
                      </a:lnTo>
                      <a:cubicBezTo>
                        <a:pt x="296353" y="-791"/>
                        <a:pt x="292752" y="37"/>
                        <a:pt x="290904" y="2726"/>
                      </a:cubicBezTo>
                      <a:lnTo>
                        <a:pt x="256138" y="55114"/>
                      </a:lnTo>
                      <a:cubicBezTo>
                        <a:pt x="254938" y="56635"/>
                        <a:pt x="253366" y="57817"/>
                        <a:pt x="251566" y="58543"/>
                      </a:cubicBezTo>
                      <a:lnTo>
                        <a:pt x="248899" y="32063"/>
                      </a:lnTo>
                      <a:cubicBezTo>
                        <a:pt x="248852" y="30782"/>
                        <a:pt x="248175" y="29607"/>
                        <a:pt x="247089" y="28920"/>
                      </a:cubicBezTo>
                      <a:lnTo>
                        <a:pt x="247089" y="28920"/>
                      </a:lnTo>
                      <a:lnTo>
                        <a:pt x="211656" y="8632"/>
                      </a:lnTo>
                      <a:lnTo>
                        <a:pt x="211656" y="8632"/>
                      </a:lnTo>
                      <a:cubicBezTo>
                        <a:pt x="210466" y="7988"/>
                        <a:pt x="209037" y="7988"/>
                        <a:pt x="207846" y="8632"/>
                      </a:cubicBezTo>
                      <a:lnTo>
                        <a:pt x="160793" y="35873"/>
                      </a:lnTo>
                      <a:cubicBezTo>
                        <a:pt x="157735" y="37837"/>
                        <a:pt x="155678" y="41036"/>
                        <a:pt x="155173" y="44636"/>
                      </a:cubicBezTo>
                      <a:lnTo>
                        <a:pt x="150411" y="96929"/>
                      </a:lnTo>
                      <a:cubicBezTo>
                        <a:pt x="149820" y="100532"/>
                        <a:pt x="148125" y="103862"/>
                        <a:pt x="145553" y="106454"/>
                      </a:cubicBezTo>
                      <a:cubicBezTo>
                        <a:pt x="136257" y="115077"/>
                        <a:pt x="127532" y="124304"/>
                        <a:pt x="119454" y="134076"/>
                      </a:cubicBezTo>
                      <a:cubicBezTo>
                        <a:pt x="117102" y="136797"/>
                        <a:pt x="113349" y="137848"/>
                        <a:pt x="109929" y="136743"/>
                      </a:cubicBezTo>
                      <a:lnTo>
                        <a:pt x="79640" y="126170"/>
                      </a:lnTo>
                      <a:cubicBezTo>
                        <a:pt x="76430" y="125181"/>
                        <a:pt x="72953" y="126469"/>
                        <a:pt x="71163" y="129314"/>
                      </a:cubicBezTo>
                      <a:lnTo>
                        <a:pt x="36587" y="189226"/>
                      </a:lnTo>
                      <a:cubicBezTo>
                        <a:pt x="34968" y="192203"/>
                        <a:pt x="35596" y="195907"/>
                        <a:pt x="38111" y="198179"/>
                      </a:cubicBezTo>
                      <a:lnTo>
                        <a:pt x="62400" y="219039"/>
                      </a:lnTo>
                      <a:cubicBezTo>
                        <a:pt x="64857" y="221549"/>
                        <a:pt x="65743" y="225210"/>
                        <a:pt x="64686" y="228564"/>
                      </a:cubicBezTo>
                      <a:cubicBezTo>
                        <a:pt x="60266" y="240473"/>
                        <a:pt x="56647" y="252660"/>
                        <a:pt x="53827" y="265045"/>
                      </a:cubicBezTo>
                      <a:cubicBezTo>
                        <a:pt x="52884" y="268643"/>
                        <a:pt x="50779" y="271827"/>
                        <a:pt x="47826" y="274094"/>
                      </a:cubicBezTo>
                      <a:lnTo>
                        <a:pt x="4869" y="304383"/>
                      </a:lnTo>
                      <a:cubicBezTo>
                        <a:pt x="1935" y="306694"/>
                        <a:pt x="154" y="310175"/>
                        <a:pt x="11" y="313908"/>
                      </a:cubicBezTo>
                      <a:lnTo>
                        <a:pt x="11" y="368296"/>
                      </a:lnTo>
                      <a:cubicBezTo>
                        <a:pt x="-94" y="369668"/>
                        <a:pt x="563" y="370988"/>
                        <a:pt x="1725" y="371725"/>
                      </a:cubicBezTo>
                      <a:lnTo>
                        <a:pt x="1725" y="371725"/>
                      </a:lnTo>
                      <a:lnTo>
                        <a:pt x="37539" y="392108"/>
                      </a:lnTo>
                      <a:lnTo>
                        <a:pt x="37539" y="392108"/>
                      </a:lnTo>
                      <a:cubicBezTo>
                        <a:pt x="38673" y="392686"/>
                        <a:pt x="40025" y="392686"/>
                        <a:pt x="41159" y="392108"/>
                      </a:cubicBezTo>
                      <a:lnTo>
                        <a:pt x="65352" y="381250"/>
                      </a:lnTo>
                      <a:cubicBezTo>
                        <a:pt x="65648" y="383220"/>
                        <a:pt x="65381" y="385232"/>
                        <a:pt x="64590" y="387060"/>
                      </a:cubicBezTo>
                      <a:lnTo>
                        <a:pt x="36682" y="443353"/>
                      </a:lnTo>
                      <a:cubicBezTo>
                        <a:pt x="35234" y="446310"/>
                        <a:pt x="36311" y="449884"/>
                        <a:pt x="39159" y="451544"/>
                      </a:cubicBezTo>
                      <a:lnTo>
                        <a:pt x="81640" y="476024"/>
                      </a:lnTo>
                      <a:lnTo>
                        <a:pt x="81640" y="476024"/>
                      </a:lnTo>
                      <a:lnTo>
                        <a:pt x="104691" y="489359"/>
                      </a:lnTo>
                      <a:cubicBezTo>
                        <a:pt x="107577" y="490964"/>
                        <a:pt x="111215" y="490096"/>
                        <a:pt x="113073" y="487358"/>
                      </a:cubicBezTo>
                      <a:lnTo>
                        <a:pt x="147839" y="435066"/>
                      </a:lnTo>
                      <a:cubicBezTo>
                        <a:pt x="149011" y="433497"/>
                        <a:pt x="150592" y="432278"/>
                        <a:pt x="152411" y="431542"/>
                      </a:cubicBezTo>
                      <a:lnTo>
                        <a:pt x="155078" y="458117"/>
                      </a:lnTo>
                      <a:cubicBezTo>
                        <a:pt x="155126" y="459398"/>
                        <a:pt x="155802" y="460573"/>
                        <a:pt x="156888" y="461260"/>
                      </a:cubicBezTo>
                      <a:lnTo>
                        <a:pt x="156888" y="461260"/>
                      </a:lnTo>
                      <a:lnTo>
                        <a:pt x="192225" y="481548"/>
                      </a:lnTo>
                      <a:lnTo>
                        <a:pt x="192225" y="481548"/>
                      </a:lnTo>
                      <a:cubicBezTo>
                        <a:pt x="193387" y="482294"/>
                        <a:pt x="194873" y="482294"/>
                        <a:pt x="196035" y="481548"/>
                      </a:cubicBezTo>
                      <a:lnTo>
                        <a:pt x="243089" y="454402"/>
                      </a:lnTo>
                      <a:cubicBezTo>
                        <a:pt x="246146" y="452439"/>
                        <a:pt x="248204" y="449239"/>
                        <a:pt x="248709" y="445639"/>
                      </a:cubicBezTo>
                      <a:lnTo>
                        <a:pt x="253376" y="393251"/>
                      </a:lnTo>
                      <a:cubicBezTo>
                        <a:pt x="253976" y="389632"/>
                        <a:pt x="255710" y="386297"/>
                        <a:pt x="258329" y="383726"/>
                      </a:cubicBezTo>
                      <a:cubicBezTo>
                        <a:pt x="267654" y="375094"/>
                        <a:pt x="276369" y="365833"/>
                        <a:pt x="284427" y="356009"/>
                      </a:cubicBezTo>
                      <a:cubicBezTo>
                        <a:pt x="286790" y="353299"/>
                        <a:pt x="290552" y="352283"/>
                        <a:pt x="293952" y="353437"/>
                      </a:cubicBezTo>
                      <a:lnTo>
                        <a:pt x="324147" y="363914"/>
                      </a:lnTo>
                      <a:cubicBezTo>
                        <a:pt x="327357" y="364977"/>
                        <a:pt x="330881" y="363672"/>
                        <a:pt x="332624" y="360771"/>
                      </a:cubicBezTo>
                      <a:lnTo>
                        <a:pt x="367200" y="300859"/>
                      </a:lnTo>
                      <a:cubicBezTo>
                        <a:pt x="368800" y="297925"/>
                        <a:pt x="368209" y="294284"/>
                        <a:pt x="365771" y="292001"/>
                      </a:cubicBezTo>
                      <a:lnTo>
                        <a:pt x="341482" y="271141"/>
                      </a:lnTo>
                      <a:cubicBezTo>
                        <a:pt x="338987" y="268651"/>
                        <a:pt x="338072" y="264987"/>
                        <a:pt x="339101" y="261616"/>
                      </a:cubicBezTo>
                      <a:cubicBezTo>
                        <a:pt x="343454" y="249648"/>
                        <a:pt x="346988" y="237395"/>
                        <a:pt x="349674" y="224945"/>
                      </a:cubicBezTo>
                      <a:cubicBezTo>
                        <a:pt x="350569" y="221194"/>
                        <a:pt x="352674" y="217844"/>
                        <a:pt x="355674" y="215420"/>
                      </a:cubicBezTo>
                      <a:lnTo>
                        <a:pt x="398632" y="185130"/>
                      </a:lnTo>
                      <a:cubicBezTo>
                        <a:pt x="401585" y="182837"/>
                        <a:pt x="403366" y="179345"/>
                        <a:pt x="403490" y="175605"/>
                      </a:cubicBezTo>
                      <a:lnTo>
                        <a:pt x="403490" y="121313"/>
                      </a:lnTo>
                      <a:cubicBezTo>
                        <a:pt x="403433" y="120083"/>
                        <a:pt x="402795" y="118953"/>
                        <a:pt x="401775" y="118265"/>
                      </a:cubicBezTo>
                      <a:close/>
                      <a:moveTo>
                        <a:pt x="140028" y="301145"/>
                      </a:moveTo>
                      <a:cubicBezTo>
                        <a:pt x="140028" y="250472"/>
                        <a:pt x="175557" y="188845"/>
                        <a:pt x="219467" y="163508"/>
                      </a:cubicBezTo>
                      <a:cubicBezTo>
                        <a:pt x="233012" y="154553"/>
                        <a:pt x="249480" y="151143"/>
                        <a:pt x="265473" y="153983"/>
                      </a:cubicBezTo>
                      <a:cubicBezTo>
                        <a:pt x="273178" y="166717"/>
                        <a:pt x="276731" y="181527"/>
                        <a:pt x="275664" y="196370"/>
                      </a:cubicBezTo>
                      <a:cubicBezTo>
                        <a:pt x="275664" y="247138"/>
                        <a:pt x="240041" y="308765"/>
                        <a:pt x="196131" y="334101"/>
                      </a:cubicBezTo>
                      <a:cubicBezTo>
                        <a:pt x="183558" y="342843"/>
                        <a:pt x="168156" y="346548"/>
                        <a:pt x="152982" y="344483"/>
                      </a:cubicBezTo>
                      <a:cubicBezTo>
                        <a:pt x="143591" y="332068"/>
                        <a:pt x="138990" y="316679"/>
                        <a:pt x="140028" y="30114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C4EEF3D-D415-499F-87B4-56824C10BE44}"/>
                    </a:ext>
                  </a:extLst>
                </p:cNvPr>
                <p:cNvSpPr/>
                <p:nvPr/>
              </p:nvSpPr>
              <p:spPr>
                <a:xfrm>
                  <a:off x="-3459760" y="2066049"/>
                  <a:ext cx="155899" cy="108507"/>
                </a:xfrm>
                <a:custGeom>
                  <a:avLst/>
                  <a:gdLst>
                    <a:gd name="connsiteX0" fmla="*/ 53982 w 155899"/>
                    <a:gd name="connsiteY0" fmla="*/ 3733 h 108507"/>
                    <a:gd name="connsiteX1" fmla="*/ 47791 w 155899"/>
                    <a:gd name="connsiteY1" fmla="*/ 176 h 108507"/>
                    <a:gd name="connsiteX2" fmla="*/ 46933 w 155899"/>
                    <a:gd name="connsiteY2" fmla="*/ 494 h 108507"/>
                    <a:gd name="connsiteX3" fmla="*/ 29312 w 155899"/>
                    <a:gd name="connsiteY3" fmla="*/ 8400 h 108507"/>
                    <a:gd name="connsiteX4" fmla="*/ 28550 w 155899"/>
                    <a:gd name="connsiteY4" fmla="*/ 14305 h 108507"/>
                    <a:gd name="connsiteX5" fmla="*/ 642 w 155899"/>
                    <a:gd name="connsiteY5" fmla="*/ 70598 h 108507"/>
                    <a:gd name="connsiteX6" fmla="*/ 3118 w 155899"/>
                    <a:gd name="connsiteY6" fmla="*/ 78790 h 108507"/>
                    <a:gd name="connsiteX7" fmla="*/ 45600 w 155899"/>
                    <a:gd name="connsiteY7" fmla="*/ 103269 h 108507"/>
                    <a:gd name="connsiteX8" fmla="*/ 38456 w 155899"/>
                    <a:gd name="connsiteY8" fmla="*/ 99078 h 108507"/>
                    <a:gd name="connsiteX9" fmla="*/ 35980 w 155899"/>
                    <a:gd name="connsiteY9" fmla="*/ 90886 h 108507"/>
                    <a:gd name="connsiteX10" fmla="*/ 63888 w 155899"/>
                    <a:gd name="connsiteY10" fmla="*/ 34594 h 108507"/>
                    <a:gd name="connsiteX11" fmla="*/ 63316 w 155899"/>
                    <a:gd name="connsiteY11" fmla="*/ 24497 h 108507"/>
                    <a:gd name="connsiteX12" fmla="*/ 53982 w 155899"/>
                    <a:gd name="connsiteY12" fmla="*/ 3733 h 108507"/>
                    <a:gd name="connsiteX13" fmla="*/ 155899 w 155899"/>
                    <a:gd name="connsiteY13" fmla="*/ 108508 h 108507"/>
                    <a:gd name="connsiteX14" fmla="*/ 154471 w 155899"/>
                    <a:gd name="connsiteY14" fmla="*/ 105555 h 108507"/>
                    <a:gd name="connsiteX15" fmla="*/ 149899 w 155899"/>
                    <a:gd name="connsiteY15" fmla="*/ 59835 h 108507"/>
                    <a:gd name="connsiteX16" fmla="*/ 144793 w 155899"/>
                    <a:gd name="connsiteY16" fmla="*/ 55243 h 108507"/>
                    <a:gd name="connsiteX17" fmla="*/ 143612 w 155899"/>
                    <a:gd name="connsiteY17" fmla="*/ 55453 h 108507"/>
                    <a:gd name="connsiteX18" fmla="*/ 120943 w 155899"/>
                    <a:gd name="connsiteY18" fmla="*/ 57739 h 108507"/>
                    <a:gd name="connsiteX19" fmla="*/ 116466 w 155899"/>
                    <a:gd name="connsiteY19" fmla="*/ 58692 h 108507"/>
                    <a:gd name="connsiteX20" fmla="*/ 119133 w 155899"/>
                    <a:gd name="connsiteY20" fmla="*/ 85267 h 108507"/>
                    <a:gd name="connsiteX21" fmla="*/ 120943 w 155899"/>
                    <a:gd name="connsiteY21" fmla="*/ 88410 h 108507"/>
                    <a:gd name="connsiteX22" fmla="*/ 120943 w 155899"/>
                    <a:gd name="connsiteY22" fmla="*/ 88410 h 108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899" h="108507">
                      <a:moveTo>
                        <a:pt x="53982" y="3733"/>
                      </a:moveTo>
                      <a:cubicBezTo>
                        <a:pt x="53258" y="1041"/>
                        <a:pt x="50486" y="-551"/>
                        <a:pt x="47791" y="176"/>
                      </a:cubicBezTo>
                      <a:cubicBezTo>
                        <a:pt x="47495" y="256"/>
                        <a:pt x="47210" y="363"/>
                        <a:pt x="46933" y="494"/>
                      </a:cubicBezTo>
                      <a:lnTo>
                        <a:pt x="29312" y="8400"/>
                      </a:lnTo>
                      <a:cubicBezTo>
                        <a:pt x="29655" y="10400"/>
                        <a:pt x="29388" y="12458"/>
                        <a:pt x="28550" y="14305"/>
                      </a:cubicBezTo>
                      <a:lnTo>
                        <a:pt x="642" y="70598"/>
                      </a:lnTo>
                      <a:cubicBezTo>
                        <a:pt x="-806" y="73556"/>
                        <a:pt x="270" y="77129"/>
                        <a:pt x="3118" y="78790"/>
                      </a:cubicBezTo>
                      <a:lnTo>
                        <a:pt x="45600" y="103269"/>
                      </a:lnTo>
                      <a:lnTo>
                        <a:pt x="38456" y="99078"/>
                      </a:lnTo>
                      <a:cubicBezTo>
                        <a:pt x="35646" y="97387"/>
                        <a:pt x="34579" y="93848"/>
                        <a:pt x="35980" y="90886"/>
                      </a:cubicBezTo>
                      <a:lnTo>
                        <a:pt x="63888" y="34594"/>
                      </a:lnTo>
                      <a:cubicBezTo>
                        <a:pt x="65278" y="31323"/>
                        <a:pt x="65069" y="27591"/>
                        <a:pt x="63316" y="24497"/>
                      </a:cubicBezTo>
                      <a:cubicBezTo>
                        <a:pt x="59335" y="17999"/>
                        <a:pt x="56201" y="11022"/>
                        <a:pt x="53982" y="3733"/>
                      </a:cubicBezTo>
                      <a:close/>
                      <a:moveTo>
                        <a:pt x="155899" y="108508"/>
                      </a:moveTo>
                      <a:cubicBezTo>
                        <a:pt x="155090" y="107724"/>
                        <a:pt x="154585" y="106677"/>
                        <a:pt x="154471" y="105555"/>
                      </a:cubicBezTo>
                      <a:lnTo>
                        <a:pt x="149899" y="59835"/>
                      </a:lnTo>
                      <a:cubicBezTo>
                        <a:pt x="149756" y="57155"/>
                        <a:pt x="147470" y="55100"/>
                        <a:pt x="144793" y="55243"/>
                      </a:cubicBezTo>
                      <a:cubicBezTo>
                        <a:pt x="144393" y="55265"/>
                        <a:pt x="143993" y="55335"/>
                        <a:pt x="143612" y="55453"/>
                      </a:cubicBezTo>
                      <a:cubicBezTo>
                        <a:pt x="136164" y="57080"/>
                        <a:pt x="128563" y="57848"/>
                        <a:pt x="120943" y="57739"/>
                      </a:cubicBezTo>
                      <a:cubicBezTo>
                        <a:pt x="119400" y="57688"/>
                        <a:pt x="117857" y="58015"/>
                        <a:pt x="116466" y="58692"/>
                      </a:cubicBezTo>
                      <a:lnTo>
                        <a:pt x="119133" y="85267"/>
                      </a:lnTo>
                      <a:cubicBezTo>
                        <a:pt x="119180" y="86548"/>
                        <a:pt x="119857" y="87723"/>
                        <a:pt x="120943" y="88410"/>
                      </a:cubicBezTo>
                      <a:lnTo>
                        <a:pt x="120943" y="88410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F4F8C72C-F789-4B20-90B1-B0E422E0C51D}"/>
                    </a:ext>
                  </a:extLst>
                </p:cNvPr>
                <p:cNvSpPr/>
                <p:nvPr/>
              </p:nvSpPr>
              <p:spPr>
                <a:xfrm>
                  <a:off x="-3342723" y="1847659"/>
                  <a:ext cx="146113" cy="203544"/>
                </a:xfrm>
                <a:custGeom>
                  <a:avLst/>
                  <a:gdLst>
                    <a:gd name="connsiteX0" fmla="*/ 146113 w 146113"/>
                    <a:gd name="connsiteY0" fmla="*/ 55054 h 203544"/>
                    <a:gd name="connsiteX1" fmla="*/ 66675 w 146113"/>
                    <a:gd name="connsiteY1" fmla="*/ 192691 h 203544"/>
                    <a:gd name="connsiteX2" fmla="*/ 0 w 146113"/>
                    <a:gd name="connsiteY2" fmla="*/ 189738 h 203544"/>
                    <a:gd name="connsiteX3" fmla="*/ 43243 w 146113"/>
                    <a:gd name="connsiteY3" fmla="*/ 179356 h 203544"/>
                    <a:gd name="connsiteX4" fmla="*/ 122872 w 146113"/>
                    <a:gd name="connsiteY4" fmla="*/ 42100 h 203544"/>
                    <a:gd name="connsiteX5" fmla="*/ 112681 w 146113"/>
                    <a:gd name="connsiteY5" fmla="*/ 0 h 203544"/>
                    <a:gd name="connsiteX6" fmla="*/ 146113 w 146113"/>
                    <a:gd name="connsiteY6" fmla="*/ 55054 h 20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113" h="203544">
                      <a:moveTo>
                        <a:pt x="146113" y="55054"/>
                      </a:moveTo>
                      <a:cubicBezTo>
                        <a:pt x="146113" y="105727"/>
                        <a:pt x="110585" y="167354"/>
                        <a:pt x="66675" y="192691"/>
                      </a:cubicBezTo>
                      <a:cubicBezTo>
                        <a:pt x="38957" y="208693"/>
                        <a:pt x="14478" y="206407"/>
                        <a:pt x="0" y="189738"/>
                      </a:cubicBezTo>
                      <a:cubicBezTo>
                        <a:pt x="15211" y="191846"/>
                        <a:pt x="30651" y="188139"/>
                        <a:pt x="43243" y="179356"/>
                      </a:cubicBezTo>
                      <a:cubicBezTo>
                        <a:pt x="87439" y="154019"/>
                        <a:pt x="122872" y="92392"/>
                        <a:pt x="122872" y="42100"/>
                      </a:cubicBezTo>
                      <a:cubicBezTo>
                        <a:pt x="123815" y="27359"/>
                        <a:pt x="120263" y="12678"/>
                        <a:pt x="112681" y="0"/>
                      </a:cubicBezTo>
                      <a:cubicBezTo>
                        <a:pt x="132969" y="4477"/>
                        <a:pt x="146113" y="24193"/>
                        <a:pt x="146113" y="55054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3F2B876D-F7A8-46E9-804A-8AB129FA46D0}"/>
                    </a:ext>
                  </a:extLst>
                </p:cNvPr>
                <p:cNvSpPr/>
                <p:nvPr/>
              </p:nvSpPr>
              <p:spPr>
                <a:xfrm>
                  <a:off x="-3493409" y="1693416"/>
                  <a:ext cx="399287" cy="328169"/>
                </a:xfrm>
                <a:custGeom>
                  <a:avLst/>
                  <a:gdLst>
                    <a:gd name="connsiteX0" fmla="*/ 296894 w 399287"/>
                    <a:gd name="connsiteY0" fmla="*/ 795 h 328169"/>
                    <a:gd name="connsiteX1" fmla="*/ 288608 w 399287"/>
                    <a:gd name="connsiteY1" fmla="*/ 2795 h 328169"/>
                    <a:gd name="connsiteX2" fmla="*/ 253841 w 399287"/>
                    <a:gd name="connsiteY2" fmla="*/ 55088 h 328169"/>
                    <a:gd name="connsiteX3" fmla="*/ 251460 w 399287"/>
                    <a:gd name="connsiteY3" fmla="*/ 57278 h 328169"/>
                    <a:gd name="connsiteX4" fmla="*/ 286893 w 399287"/>
                    <a:gd name="connsiteY4" fmla="*/ 77662 h 328169"/>
                    <a:gd name="connsiteX5" fmla="*/ 289179 w 399287"/>
                    <a:gd name="connsiteY5" fmla="*/ 75281 h 328169"/>
                    <a:gd name="connsiteX6" fmla="*/ 323945 w 399287"/>
                    <a:gd name="connsiteY6" fmla="*/ 22988 h 328169"/>
                    <a:gd name="connsiteX7" fmla="*/ 331565 w 399287"/>
                    <a:gd name="connsiteY7" fmla="*/ 20702 h 328169"/>
                    <a:gd name="connsiteX8" fmla="*/ 364236 w 399287"/>
                    <a:gd name="connsiteY8" fmla="*/ 97855 h 328169"/>
                    <a:gd name="connsiteX9" fmla="*/ 364236 w 399287"/>
                    <a:gd name="connsiteY9" fmla="*/ 97855 h 328169"/>
                    <a:gd name="connsiteX10" fmla="*/ 360617 w 399287"/>
                    <a:gd name="connsiteY10" fmla="*/ 97855 h 328169"/>
                    <a:gd name="connsiteX11" fmla="*/ 336423 w 399287"/>
                    <a:gd name="connsiteY11" fmla="*/ 108809 h 328169"/>
                    <a:gd name="connsiteX12" fmla="*/ 337852 w 399287"/>
                    <a:gd name="connsiteY12" fmla="*/ 113095 h 328169"/>
                    <a:gd name="connsiteX13" fmla="*/ 346805 w 399287"/>
                    <a:gd name="connsiteY13" fmla="*/ 132812 h 328169"/>
                    <a:gd name="connsiteX14" fmla="*/ 346805 w 399287"/>
                    <a:gd name="connsiteY14" fmla="*/ 133859 h 328169"/>
                    <a:gd name="connsiteX15" fmla="*/ 348044 w 399287"/>
                    <a:gd name="connsiteY15" fmla="*/ 136050 h 328169"/>
                    <a:gd name="connsiteX16" fmla="*/ 348615 w 399287"/>
                    <a:gd name="connsiteY16" fmla="*/ 136622 h 328169"/>
                    <a:gd name="connsiteX17" fmla="*/ 350044 w 399287"/>
                    <a:gd name="connsiteY17" fmla="*/ 137288 h 328169"/>
                    <a:gd name="connsiteX18" fmla="*/ 352616 w 399287"/>
                    <a:gd name="connsiteY18" fmla="*/ 137288 h 328169"/>
                    <a:gd name="connsiteX19" fmla="*/ 353759 w 399287"/>
                    <a:gd name="connsiteY19" fmla="*/ 137288 h 328169"/>
                    <a:gd name="connsiteX20" fmla="*/ 395573 w 399287"/>
                    <a:gd name="connsiteY20" fmla="*/ 118238 h 328169"/>
                    <a:gd name="connsiteX21" fmla="*/ 396716 w 399287"/>
                    <a:gd name="connsiteY21" fmla="*/ 118238 h 328169"/>
                    <a:gd name="connsiteX22" fmla="*/ 399288 w 399287"/>
                    <a:gd name="connsiteY22" fmla="*/ 118238 h 328169"/>
                    <a:gd name="connsiteX23" fmla="*/ 399288 w 399287"/>
                    <a:gd name="connsiteY23" fmla="*/ 118238 h 328169"/>
                    <a:gd name="connsiteX24" fmla="*/ 209264 w 399287"/>
                    <a:gd name="connsiteY24" fmla="*/ 8510 h 328169"/>
                    <a:gd name="connsiteX25" fmla="*/ 205550 w 399287"/>
                    <a:gd name="connsiteY25" fmla="*/ 8510 h 328169"/>
                    <a:gd name="connsiteX26" fmla="*/ 158496 w 399287"/>
                    <a:gd name="connsiteY26" fmla="*/ 35657 h 328169"/>
                    <a:gd name="connsiteX27" fmla="*/ 153734 w 399287"/>
                    <a:gd name="connsiteY27" fmla="*/ 41372 h 328169"/>
                    <a:gd name="connsiteX28" fmla="*/ 189071 w 399287"/>
                    <a:gd name="connsiteY28" fmla="*/ 61660 h 328169"/>
                    <a:gd name="connsiteX29" fmla="*/ 193834 w 399287"/>
                    <a:gd name="connsiteY29" fmla="*/ 56040 h 328169"/>
                    <a:gd name="connsiteX30" fmla="*/ 240887 w 399287"/>
                    <a:gd name="connsiteY30" fmla="*/ 28799 h 328169"/>
                    <a:gd name="connsiteX31" fmla="*/ 244507 w 399287"/>
                    <a:gd name="connsiteY31" fmla="*/ 28322 h 328169"/>
                    <a:gd name="connsiteX32" fmla="*/ 49054 w 399287"/>
                    <a:gd name="connsiteY32" fmla="*/ 270924 h 328169"/>
                    <a:gd name="connsiteX33" fmla="*/ 45815 w 399287"/>
                    <a:gd name="connsiteY33" fmla="*/ 274353 h 328169"/>
                    <a:gd name="connsiteX34" fmla="*/ 2858 w 399287"/>
                    <a:gd name="connsiteY34" fmla="*/ 304643 h 328169"/>
                    <a:gd name="connsiteX35" fmla="*/ 0 w 399287"/>
                    <a:gd name="connsiteY35" fmla="*/ 307881 h 328169"/>
                    <a:gd name="connsiteX36" fmla="*/ 35433 w 399287"/>
                    <a:gd name="connsiteY36" fmla="*/ 328169 h 328169"/>
                    <a:gd name="connsiteX37" fmla="*/ 38291 w 399287"/>
                    <a:gd name="connsiteY37" fmla="*/ 324931 h 328169"/>
                    <a:gd name="connsiteX38" fmla="*/ 81248 w 399287"/>
                    <a:gd name="connsiteY38" fmla="*/ 294737 h 328169"/>
                    <a:gd name="connsiteX39" fmla="*/ 84582 w 399287"/>
                    <a:gd name="connsiteY39" fmla="*/ 291212 h 328169"/>
                    <a:gd name="connsiteX40" fmla="*/ 75247 w 399287"/>
                    <a:gd name="connsiteY40" fmla="*/ 126335 h 328169"/>
                    <a:gd name="connsiteX41" fmla="*/ 69151 w 399287"/>
                    <a:gd name="connsiteY41" fmla="*/ 129764 h 328169"/>
                    <a:gd name="connsiteX42" fmla="*/ 34576 w 399287"/>
                    <a:gd name="connsiteY42" fmla="*/ 189676 h 328169"/>
                    <a:gd name="connsiteX43" fmla="*/ 33814 w 399287"/>
                    <a:gd name="connsiteY43" fmla="*/ 194057 h 328169"/>
                    <a:gd name="connsiteX44" fmla="*/ 69151 w 399287"/>
                    <a:gd name="connsiteY44" fmla="*/ 214441 h 328169"/>
                    <a:gd name="connsiteX45" fmla="*/ 70009 w 399287"/>
                    <a:gd name="connsiteY45" fmla="*/ 209964 h 328169"/>
                    <a:gd name="connsiteX46" fmla="*/ 104584 w 399287"/>
                    <a:gd name="connsiteY46" fmla="*/ 150052 h 328169"/>
                    <a:gd name="connsiteX47" fmla="*/ 110204 w 399287"/>
                    <a:gd name="connsiteY47" fmla="*/ 146623 h 328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399287" h="328169">
                      <a:moveTo>
                        <a:pt x="296894" y="795"/>
                      </a:moveTo>
                      <a:cubicBezTo>
                        <a:pt x="294037" y="-798"/>
                        <a:pt x="290427" y="71"/>
                        <a:pt x="288608" y="2795"/>
                      </a:cubicBezTo>
                      <a:lnTo>
                        <a:pt x="253841" y="55088"/>
                      </a:lnTo>
                      <a:cubicBezTo>
                        <a:pt x="253165" y="55934"/>
                        <a:pt x="252365" y="56674"/>
                        <a:pt x="251460" y="57278"/>
                      </a:cubicBezTo>
                      <a:lnTo>
                        <a:pt x="286893" y="77662"/>
                      </a:lnTo>
                      <a:cubicBezTo>
                        <a:pt x="287836" y="77069"/>
                        <a:pt x="288627" y="76251"/>
                        <a:pt x="289179" y="75281"/>
                      </a:cubicBezTo>
                      <a:lnTo>
                        <a:pt x="323945" y="22988"/>
                      </a:lnTo>
                      <a:cubicBezTo>
                        <a:pt x="325679" y="20601"/>
                        <a:pt x="328803" y="19666"/>
                        <a:pt x="331565" y="20702"/>
                      </a:cubicBezTo>
                      <a:close/>
                      <a:moveTo>
                        <a:pt x="364236" y="97855"/>
                      </a:moveTo>
                      <a:lnTo>
                        <a:pt x="364236" y="97855"/>
                      </a:lnTo>
                      <a:cubicBezTo>
                        <a:pt x="363103" y="97278"/>
                        <a:pt x="361750" y="97278"/>
                        <a:pt x="360617" y="97855"/>
                      </a:cubicBezTo>
                      <a:lnTo>
                        <a:pt x="336423" y="108809"/>
                      </a:lnTo>
                      <a:cubicBezTo>
                        <a:pt x="336575" y="110325"/>
                        <a:pt x="337071" y="111788"/>
                        <a:pt x="337852" y="113095"/>
                      </a:cubicBezTo>
                      <a:cubicBezTo>
                        <a:pt x="341567" y="119308"/>
                        <a:pt x="344576" y="125923"/>
                        <a:pt x="346805" y="132812"/>
                      </a:cubicBezTo>
                      <a:cubicBezTo>
                        <a:pt x="346805" y="132812"/>
                        <a:pt x="346805" y="133478"/>
                        <a:pt x="346805" y="133859"/>
                      </a:cubicBezTo>
                      <a:cubicBezTo>
                        <a:pt x="347062" y="134667"/>
                        <a:pt x="347482" y="135412"/>
                        <a:pt x="348044" y="136050"/>
                      </a:cubicBezTo>
                      <a:lnTo>
                        <a:pt x="348615" y="136622"/>
                      </a:lnTo>
                      <a:cubicBezTo>
                        <a:pt x="349053" y="136919"/>
                        <a:pt x="349539" y="137144"/>
                        <a:pt x="350044" y="137288"/>
                      </a:cubicBezTo>
                      <a:cubicBezTo>
                        <a:pt x="350882" y="137534"/>
                        <a:pt x="351777" y="137534"/>
                        <a:pt x="352616" y="137288"/>
                      </a:cubicBezTo>
                      <a:lnTo>
                        <a:pt x="353759" y="137288"/>
                      </a:lnTo>
                      <a:lnTo>
                        <a:pt x="395573" y="118238"/>
                      </a:lnTo>
                      <a:lnTo>
                        <a:pt x="396716" y="118238"/>
                      </a:lnTo>
                      <a:cubicBezTo>
                        <a:pt x="397526" y="117845"/>
                        <a:pt x="398478" y="117845"/>
                        <a:pt x="399288" y="118238"/>
                      </a:cubicBezTo>
                      <a:lnTo>
                        <a:pt x="399288" y="118238"/>
                      </a:lnTo>
                      <a:close/>
                      <a:moveTo>
                        <a:pt x="209264" y="8510"/>
                      </a:moveTo>
                      <a:cubicBezTo>
                        <a:pt x="208112" y="7866"/>
                        <a:pt x="206702" y="7866"/>
                        <a:pt x="205550" y="8510"/>
                      </a:cubicBezTo>
                      <a:lnTo>
                        <a:pt x="158496" y="35657"/>
                      </a:lnTo>
                      <a:cubicBezTo>
                        <a:pt x="156362" y="37028"/>
                        <a:pt x="154696" y="39024"/>
                        <a:pt x="153734" y="41372"/>
                      </a:cubicBezTo>
                      <a:lnTo>
                        <a:pt x="189071" y="61660"/>
                      </a:lnTo>
                      <a:cubicBezTo>
                        <a:pt x="190071" y="59356"/>
                        <a:pt x="191729" y="57400"/>
                        <a:pt x="193834" y="56040"/>
                      </a:cubicBezTo>
                      <a:lnTo>
                        <a:pt x="240887" y="28799"/>
                      </a:lnTo>
                      <a:cubicBezTo>
                        <a:pt x="241973" y="28144"/>
                        <a:pt x="243288" y="27972"/>
                        <a:pt x="244507" y="28322"/>
                      </a:cubicBezTo>
                      <a:close/>
                      <a:moveTo>
                        <a:pt x="49054" y="270924"/>
                      </a:moveTo>
                      <a:cubicBezTo>
                        <a:pt x="48177" y="272242"/>
                        <a:pt x="47082" y="273402"/>
                        <a:pt x="45815" y="274353"/>
                      </a:cubicBezTo>
                      <a:lnTo>
                        <a:pt x="2858" y="304643"/>
                      </a:lnTo>
                      <a:cubicBezTo>
                        <a:pt x="1686" y="305512"/>
                        <a:pt x="714" y="306615"/>
                        <a:pt x="0" y="307881"/>
                      </a:cubicBezTo>
                      <a:lnTo>
                        <a:pt x="35433" y="328169"/>
                      </a:lnTo>
                      <a:cubicBezTo>
                        <a:pt x="36128" y="326885"/>
                        <a:pt x="37100" y="325778"/>
                        <a:pt x="38291" y="324931"/>
                      </a:cubicBezTo>
                      <a:lnTo>
                        <a:pt x="81248" y="294737"/>
                      </a:lnTo>
                      <a:cubicBezTo>
                        <a:pt x="82544" y="293753"/>
                        <a:pt x="83668" y="292562"/>
                        <a:pt x="84582" y="291212"/>
                      </a:cubicBezTo>
                      <a:close/>
                      <a:moveTo>
                        <a:pt x="75247" y="126335"/>
                      </a:moveTo>
                      <a:cubicBezTo>
                        <a:pt x="72771" y="126406"/>
                        <a:pt x="70495" y="127688"/>
                        <a:pt x="69151" y="129764"/>
                      </a:cubicBezTo>
                      <a:lnTo>
                        <a:pt x="34576" y="189676"/>
                      </a:lnTo>
                      <a:cubicBezTo>
                        <a:pt x="33852" y="191013"/>
                        <a:pt x="33585" y="192552"/>
                        <a:pt x="33814" y="194057"/>
                      </a:cubicBezTo>
                      <a:lnTo>
                        <a:pt x="69151" y="214441"/>
                      </a:lnTo>
                      <a:cubicBezTo>
                        <a:pt x="68951" y="212896"/>
                        <a:pt x="69256" y="211327"/>
                        <a:pt x="70009" y="209964"/>
                      </a:cubicBezTo>
                      <a:lnTo>
                        <a:pt x="104584" y="150052"/>
                      </a:lnTo>
                      <a:cubicBezTo>
                        <a:pt x="105785" y="148062"/>
                        <a:pt x="107880" y="146783"/>
                        <a:pt x="110204" y="146623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E180DF31-4B79-41C7-B08C-A98B9F7F774C}"/>
                    </a:ext>
                  </a:extLst>
                </p:cNvPr>
                <p:cNvSpPr/>
                <p:nvPr/>
              </p:nvSpPr>
              <p:spPr>
                <a:xfrm>
                  <a:off x="-3493409" y="1693416"/>
                  <a:ext cx="399287" cy="328169"/>
                </a:xfrm>
                <a:custGeom>
                  <a:avLst/>
                  <a:gdLst>
                    <a:gd name="connsiteX0" fmla="*/ 296894 w 399287"/>
                    <a:gd name="connsiteY0" fmla="*/ 795 h 328169"/>
                    <a:gd name="connsiteX1" fmla="*/ 288608 w 399287"/>
                    <a:gd name="connsiteY1" fmla="*/ 2795 h 328169"/>
                    <a:gd name="connsiteX2" fmla="*/ 253841 w 399287"/>
                    <a:gd name="connsiteY2" fmla="*/ 55088 h 328169"/>
                    <a:gd name="connsiteX3" fmla="*/ 251460 w 399287"/>
                    <a:gd name="connsiteY3" fmla="*/ 57278 h 328169"/>
                    <a:gd name="connsiteX4" fmla="*/ 286893 w 399287"/>
                    <a:gd name="connsiteY4" fmla="*/ 77662 h 328169"/>
                    <a:gd name="connsiteX5" fmla="*/ 289179 w 399287"/>
                    <a:gd name="connsiteY5" fmla="*/ 75281 h 328169"/>
                    <a:gd name="connsiteX6" fmla="*/ 323945 w 399287"/>
                    <a:gd name="connsiteY6" fmla="*/ 22988 h 328169"/>
                    <a:gd name="connsiteX7" fmla="*/ 331565 w 399287"/>
                    <a:gd name="connsiteY7" fmla="*/ 20702 h 328169"/>
                    <a:gd name="connsiteX8" fmla="*/ 364236 w 399287"/>
                    <a:gd name="connsiteY8" fmla="*/ 97855 h 328169"/>
                    <a:gd name="connsiteX9" fmla="*/ 364236 w 399287"/>
                    <a:gd name="connsiteY9" fmla="*/ 97855 h 328169"/>
                    <a:gd name="connsiteX10" fmla="*/ 360617 w 399287"/>
                    <a:gd name="connsiteY10" fmla="*/ 97855 h 328169"/>
                    <a:gd name="connsiteX11" fmla="*/ 336423 w 399287"/>
                    <a:gd name="connsiteY11" fmla="*/ 108809 h 328169"/>
                    <a:gd name="connsiteX12" fmla="*/ 337852 w 399287"/>
                    <a:gd name="connsiteY12" fmla="*/ 113095 h 328169"/>
                    <a:gd name="connsiteX13" fmla="*/ 346805 w 399287"/>
                    <a:gd name="connsiteY13" fmla="*/ 132812 h 328169"/>
                    <a:gd name="connsiteX14" fmla="*/ 346805 w 399287"/>
                    <a:gd name="connsiteY14" fmla="*/ 133859 h 328169"/>
                    <a:gd name="connsiteX15" fmla="*/ 348044 w 399287"/>
                    <a:gd name="connsiteY15" fmla="*/ 136050 h 328169"/>
                    <a:gd name="connsiteX16" fmla="*/ 348615 w 399287"/>
                    <a:gd name="connsiteY16" fmla="*/ 136622 h 328169"/>
                    <a:gd name="connsiteX17" fmla="*/ 350044 w 399287"/>
                    <a:gd name="connsiteY17" fmla="*/ 137288 h 328169"/>
                    <a:gd name="connsiteX18" fmla="*/ 352616 w 399287"/>
                    <a:gd name="connsiteY18" fmla="*/ 137288 h 328169"/>
                    <a:gd name="connsiteX19" fmla="*/ 353759 w 399287"/>
                    <a:gd name="connsiteY19" fmla="*/ 137288 h 328169"/>
                    <a:gd name="connsiteX20" fmla="*/ 395573 w 399287"/>
                    <a:gd name="connsiteY20" fmla="*/ 118238 h 328169"/>
                    <a:gd name="connsiteX21" fmla="*/ 396716 w 399287"/>
                    <a:gd name="connsiteY21" fmla="*/ 118238 h 328169"/>
                    <a:gd name="connsiteX22" fmla="*/ 399288 w 399287"/>
                    <a:gd name="connsiteY22" fmla="*/ 118238 h 328169"/>
                    <a:gd name="connsiteX23" fmla="*/ 399288 w 399287"/>
                    <a:gd name="connsiteY23" fmla="*/ 118238 h 328169"/>
                    <a:gd name="connsiteX24" fmla="*/ 209264 w 399287"/>
                    <a:gd name="connsiteY24" fmla="*/ 8510 h 328169"/>
                    <a:gd name="connsiteX25" fmla="*/ 205550 w 399287"/>
                    <a:gd name="connsiteY25" fmla="*/ 8510 h 328169"/>
                    <a:gd name="connsiteX26" fmla="*/ 158496 w 399287"/>
                    <a:gd name="connsiteY26" fmla="*/ 35657 h 328169"/>
                    <a:gd name="connsiteX27" fmla="*/ 153734 w 399287"/>
                    <a:gd name="connsiteY27" fmla="*/ 41372 h 328169"/>
                    <a:gd name="connsiteX28" fmla="*/ 189071 w 399287"/>
                    <a:gd name="connsiteY28" fmla="*/ 61660 h 328169"/>
                    <a:gd name="connsiteX29" fmla="*/ 193834 w 399287"/>
                    <a:gd name="connsiteY29" fmla="*/ 56040 h 328169"/>
                    <a:gd name="connsiteX30" fmla="*/ 240887 w 399287"/>
                    <a:gd name="connsiteY30" fmla="*/ 28799 h 328169"/>
                    <a:gd name="connsiteX31" fmla="*/ 244507 w 399287"/>
                    <a:gd name="connsiteY31" fmla="*/ 28322 h 328169"/>
                    <a:gd name="connsiteX32" fmla="*/ 49054 w 399287"/>
                    <a:gd name="connsiteY32" fmla="*/ 270924 h 328169"/>
                    <a:gd name="connsiteX33" fmla="*/ 45815 w 399287"/>
                    <a:gd name="connsiteY33" fmla="*/ 274353 h 328169"/>
                    <a:gd name="connsiteX34" fmla="*/ 2858 w 399287"/>
                    <a:gd name="connsiteY34" fmla="*/ 304643 h 328169"/>
                    <a:gd name="connsiteX35" fmla="*/ 0 w 399287"/>
                    <a:gd name="connsiteY35" fmla="*/ 307881 h 328169"/>
                    <a:gd name="connsiteX36" fmla="*/ 35433 w 399287"/>
                    <a:gd name="connsiteY36" fmla="*/ 328169 h 328169"/>
                    <a:gd name="connsiteX37" fmla="*/ 38291 w 399287"/>
                    <a:gd name="connsiteY37" fmla="*/ 324931 h 328169"/>
                    <a:gd name="connsiteX38" fmla="*/ 81248 w 399287"/>
                    <a:gd name="connsiteY38" fmla="*/ 294737 h 328169"/>
                    <a:gd name="connsiteX39" fmla="*/ 84582 w 399287"/>
                    <a:gd name="connsiteY39" fmla="*/ 291212 h 328169"/>
                    <a:gd name="connsiteX40" fmla="*/ 75247 w 399287"/>
                    <a:gd name="connsiteY40" fmla="*/ 126335 h 328169"/>
                    <a:gd name="connsiteX41" fmla="*/ 69151 w 399287"/>
                    <a:gd name="connsiteY41" fmla="*/ 129764 h 328169"/>
                    <a:gd name="connsiteX42" fmla="*/ 34576 w 399287"/>
                    <a:gd name="connsiteY42" fmla="*/ 189676 h 328169"/>
                    <a:gd name="connsiteX43" fmla="*/ 33814 w 399287"/>
                    <a:gd name="connsiteY43" fmla="*/ 194057 h 328169"/>
                    <a:gd name="connsiteX44" fmla="*/ 69151 w 399287"/>
                    <a:gd name="connsiteY44" fmla="*/ 214441 h 328169"/>
                    <a:gd name="connsiteX45" fmla="*/ 70009 w 399287"/>
                    <a:gd name="connsiteY45" fmla="*/ 209964 h 328169"/>
                    <a:gd name="connsiteX46" fmla="*/ 104584 w 399287"/>
                    <a:gd name="connsiteY46" fmla="*/ 150052 h 328169"/>
                    <a:gd name="connsiteX47" fmla="*/ 110204 w 399287"/>
                    <a:gd name="connsiteY47" fmla="*/ 146623 h 328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399287" h="328169">
                      <a:moveTo>
                        <a:pt x="296894" y="795"/>
                      </a:moveTo>
                      <a:cubicBezTo>
                        <a:pt x="294037" y="-798"/>
                        <a:pt x="290427" y="71"/>
                        <a:pt x="288608" y="2795"/>
                      </a:cubicBezTo>
                      <a:lnTo>
                        <a:pt x="253841" y="55088"/>
                      </a:lnTo>
                      <a:cubicBezTo>
                        <a:pt x="253165" y="55934"/>
                        <a:pt x="252365" y="56674"/>
                        <a:pt x="251460" y="57278"/>
                      </a:cubicBezTo>
                      <a:lnTo>
                        <a:pt x="286893" y="77662"/>
                      </a:lnTo>
                      <a:cubicBezTo>
                        <a:pt x="287836" y="77069"/>
                        <a:pt x="288627" y="76251"/>
                        <a:pt x="289179" y="75281"/>
                      </a:cubicBezTo>
                      <a:lnTo>
                        <a:pt x="323945" y="22988"/>
                      </a:lnTo>
                      <a:cubicBezTo>
                        <a:pt x="325679" y="20601"/>
                        <a:pt x="328803" y="19666"/>
                        <a:pt x="331565" y="20702"/>
                      </a:cubicBezTo>
                      <a:close/>
                      <a:moveTo>
                        <a:pt x="364236" y="97855"/>
                      </a:moveTo>
                      <a:lnTo>
                        <a:pt x="364236" y="97855"/>
                      </a:lnTo>
                      <a:cubicBezTo>
                        <a:pt x="363103" y="97278"/>
                        <a:pt x="361750" y="97278"/>
                        <a:pt x="360617" y="97855"/>
                      </a:cubicBezTo>
                      <a:lnTo>
                        <a:pt x="336423" y="108809"/>
                      </a:lnTo>
                      <a:cubicBezTo>
                        <a:pt x="336575" y="110325"/>
                        <a:pt x="337071" y="111788"/>
                        <a:pt x="337852" y="113095"/>
                      </a:cubicBezTo>
                      <a:cubicBezTo>
                        <a:pt x="341567" y="119308"/>
                        <a:pt x="344576" y="125923"/>
                        <a:pt x="346805" y="132812"/>
                      </a:cubicBezTo>
                      <a:cubicBezTo>
                        <a:pt x="346805" y="132812"/>
                        <a:pt x="346805" y="133478"/>
                        <a:pt x="346805" y="133859"/>
                      </a:cubicBezTo>
                      <a:cubicBezTo>
                        <a:pt x="347062" y="134667"/>
                        <a:pt x="347482" y="135412"/>
                        <a:pt x="348044" y="136050"/>
                      </a:cubicBezTo>
                      <a:lnTo>
                        <a:pt x="348615" y="136622"/>
                      </a:lnTo>
                      <a:cubicBezTo>
                        <a:pt x="349053" y="136919"/>
                        <a:pt x="349539" y="137144"/>
                        <a:pt x="350044" y="137288"/>
                      </a:cubicBezTo>
                      <a:cubicBezTo>
                        <a:pt x="350882" y="137534"/>
                        <a:pt x="351777" y="137534"/>
                        <a:pt x="352616" y="137288"/>
                      </a:cubicBezTo>
                      <a:lnTo>
                        <a:pt x="353759" y="137288"/>
                      </a:lnTo>
                      <a:lnTo>
                        <a:pt x="395573" y="118238"/>
                      </a:lnTo>
                      <a:lnTo>
                        <a:pt x="396716" y="118238"/>
                      </a:lnTo>
                      <a:cubicBezTo>
                        <a:pt x="397526" y="117845"/>
                        <a:pt x="398478" y="117845"/>
                        <a:pt x="399288" y="118238"/>
                      </a:cubicBezTo>
                      <a:lnTo>
                        <a:pt x="399288" y="118238"/>
                      </a:lnTo>
                      <a:close/>
                      <a:moveTo>
                        <a:pt x="209264" y="8510"/>
                      </a:moveTo>
                      <a:cubicBezTo>
                        <a:pt x="208112" y="7866"/>
                        <a:pt x="206702" y="7866"/>
                        <a:pt x="205550" y="8510"/>
                      </a:cubicBezTo>
                      <a:lnTo>
                        <a:pt x="158496" y="35657"/>
                      </a:lnTo>
                      <a:cubicBezTo>
                        <a:pt x="156362" y="37028"/>
                        <a:pt x="154696" y="39024"/>
                        <a:pt x="153734" y="41372"/>
                      </a:cubicBezTo>
                      <a:lnTo>
                        <a:pt x="189071" y="61660"/>
                      </a:lnTo>
                      <a:cubicBezTo>
                        <a:pt x="190071" y="59356"/>
                        <a:pt x="191729" y="57400"/>
                        <a:pt x="193834" y="56040"/>
                      </a:cubicBezTo>
                      <a:lnTo>
                        <a:pt x="240887" y="28799"/>
                      </a:lnTo>
                      <a:cubicBezTo>
                        <a:pt x="241973" y="28144"/>
                        <a:pt x="243288" y="27972"/>
                        <a:pt x="244507" y="28322"/>
                      </a:cubicBezTo>
                      <a:close/>
                      <a:moveTo>
                        <a:pt x="49054" y="270924"/>
                      </a:moveTo>
                      <a:cubicBezTo>
                        <a:pt x="48177" y="272242"/>
                        <a:pt x="47082" y="273402"/>
                        <a:pt x="45815" y="274353"/>
                      </a:cubicBezTo>
                      <a:lnTo>
                        <a:pt x="2858" y="304643"/>
                      </a:lnTo>
                      <a:cubicBezTo>
                        <a:pt x="1686" y="305512"/>
                        <a:pt x="714" y="306615"/>
                        <a:pt x="0" y="307881"/>
                      </a:cubicBezTo>
                      <a:lnTo>
                        <a:pt x="35433" y="328169"/>
                      </a:lnTo>
                      <a:cubicBezTo>
                        <a:pt x="36128" y="326885"/>
                        <a:pt x="37100" y="325778"/>
                        <a:pt x="38291" y="324931"/>
                      </a:cubicBezTo>
                      <a:lnTo>
                        <a:pt x="81248" y="294737"/>
                      </a:lnTo>
                      <a:cubicBezTo>
                        <a:pt x="82544" y="293753"/>
                        <a:pt x="83668" y="292562"/>
                        <a:pt x="84582" y="291212"/>
                      </a:cubicBezTo>
                      <a:close/>
                      <a:moveTo>
                        <a:pt x="75247" y="126335"/>
                      </a:moveTo>
                      <a:cubicBezTo>
                        <a:pt x="72771" y="126406"/>
                        <a:pt x="70495" y="127688"/>
                        <a:pt x="69151" y="129764"/>
                      </a:cubicBezTo>
                      <a:lnTo>
                        <a:pt x="34576" y="189676"/>
                      </a:lnTo>
                      <a:cubicBezTo>
                        <a:pt x="33852" y="191013"/>
                        <a:pt x="33585" y="192552"/>
                        <a:pt x="33814" y="194057"/>
                      </a:cubicBezTo>
                      <a:lnTo>
                        <a:pt x="69151" y="214441"/>
                      </a:lnTo>
                      <a:cubicBezTo>
                        <a:pt x="68951" y="212896"/>
                        <a:pt x="69256" y="211327"/>
                        <a:pt x="70009" y="209964"/>
                      </a:cubicBezTo>
                      <a:lnTo>
                        <a:pt x="104584" y="150052"/>
                      </a:lnTo>
                      <a:cubicBezTo>
                        <a:pt x="105785" y="148062"/>
                        <a:pt x="107880" y="146783"/>
                        <a:pt x="110204" y="146623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469A0B4-408D-491E-A421-D8DC9623332B}"/>
                    </a:ext>
                  </a:extLst>
                </p:cNvPr>
                <p:cNvSpPr/>
                <p:nvPr/>
              </p:nvSpPr>
              <p:spPr>
                <a:xfrm>
                  <a:off x="-3460382" y="1713860"/>
                  <a:ext cx="368390" cy="469596"/>
                </a:xfrm>
                <a:custGeom>
                  <a:avLst/>
                  <a:gdLst>
                    <a:gd name="connsiteX0" fmla="*/ 368357 w 368390"/>
                    <a:gd name="connsiteY0" fmla="*/ 155611 h 469596"/>
                    <a:gd name="connsiteX1" fmla="*/ 368357 w 368390"/>
                    <a:gd name="connsiteY1" fmla="*/ 101318 h 469596"/>
                    <a:gd name="connsiteX2" fmla="*/ 365356 w 368390"/>
                    <a:gd name="connsiteY2" fmla="*/ 97342 h 469596"/>
                    <a:gd name="connsiteX3" fmla="*/ 362927 w 368390"/>
                    <a:gd name="connsiteY3" fmla="*/ 97889 h 469596"/>
                    <a:gd name="connsiteX4" fmla="*/ 321113 w 368390"/>
                    <a:gd name="connsiteY4" fmla="*/ 116939 h 469596"/>
                    <a:gd name="connsiteX5" fmla="*/ 314502 w 368390"/>
                    <a:gd name="connsiteY5" fmla="*/ 114632 h 469596"/>
                    <a:gd name="connsiteX6" fmla="*/ 314159 w 368390"/>
                    <a:gd name="connsiteY6" fmla="*/ 113701 h 469596"/>
                    <a:gd name="connsiteX7" fmla="*/ 304634 w 368390"/>
                    <a:gd name="connsiteY7" fmla="*/ 92936 h 469596"/>
                    <a:gd name="connsiteX8" fmla="*/ 304063 w 368390"/>
                    <a:gd name="connsiteY8" fmla="*/ 82745 h 469596"/>
                    <a:gd name="connsiteX9" fmla="*/ 331971 w 368390"/>
                    <a:gd name="connsiteY9" fmla="*/ 26547 h 469596"/>
                    <a:gd name="connsiteX10" fmla="*/ 329495 w 368390"/>
                    <a:gd name="connsiteY10" fmla="*/ 18356 h 469596"/>
                    <a:gd name="connsiteX11" fmla="*/ 299205 w 368390"/>
                    <a:gd name="connsiteY11" fmla="*/ 830 h 469596"/>
                    <a:gd name="connsiteX12" fmla="*/ 290823 w 368390"/>
                    <a:gd name="connsiteY12" fmla="*/ 2735 h 469596"/>
                    <a:gd name="connsiteX13" fmla="*/ 256057 w 368390"/>
                    <a:gd name="connsiteY13" fmla="*/ 55122 h 469596"/>
                    <a:gd name="connsiteX14" fmla="*/ 247008 w 368390"/>
                    <a:gd name="connsiteY14" fmla="*/ 59599 h 469596"/>
                    <a:gd name="connsiteX15" fmla="*/ 224339 w 368390"/>
                    <a:gd name="connsiteY15" fmla="*/ 61885 h 469596"/>
                    <a:gd name="connsiteX16" fmla="*/ 218262 w 368390"/>
                    <a:gd name="connsiteY16" fmla="*/ 58680 h 469596"/>
                    <a:gd name="connsiteX17" fmla="*/ 218052 w 368390"/>
                    <a:gd name="connsiteY17" fmla="*/ 57503 h 469596"/>
                    <a:gd name="connsiteX18" fmla="*/ 213480 w 368390"/>
                    <a:gd name="connsiteY18" fmla="*/ 11783 h 469596"/>
                    <a:gd name="connsiteX19" fmla="*/ 210156 w 368390"/>
                    <a:gd name="connsiteY19" fmla="*/ 8068 h 469596"/>
                    <a:gd name="connsiteX20" fmla="*/ 207765 w 368390"/>
                    <a:gd name="connsiteY20" fmla="*/ 8831 h 469596"/>
                    <a:gd name="connsiteX21" fmla="*/ 160712 w 368390"/>
                    <a:gd name="connsiteY21" fmla="*/ 36072 h 469596"/>
                    <a:gd name="connsiteX22" fmla="*/ 155092 w 368390"/>
                    <a:gd name="connsiteY22" fmla="*/ 44835 h 469596"/>
                    <a:gd name="connsiteX23" fmla="*/ 150425 w 368390"/>
                    <a:gd name="connsiteY23" fmla="*/ 97127 h 469596"/>
                    <a:gd name="connsiteX24" fmla="*/ 145472 w 368390"/>
                    <a:gd name="connsiteY24" fmla="*/ 106652 h 469596"/>
                    <a:gd name="connsiteX25" fmla="*/ 119373 w 368390"/>
                    <a:gd name="connsiteY25" fmla="*/ 134275 h 469596"/>
                    <a:gd name="connsiteX26" fmla="*/ 109848 w 368390"/>
                    <a:gd name="connsiteY26" fmla="*/ 136942 h 469596"/>
                    <a:gd name="connsiteX27" fmla="*/ 79654 w 368390"/>
                    <a:gd name="connsiteY27" fmla="*/ 126369 h 469596"/>
                    <a:gd name="connsiteX28" fmla="*/ 71177 w 368390"/>
                    <a:gd name="connsiteY28" fmla="*/ 129512 h 469596"/>
                    <a:gd name="connsiteX29" fmla="*/ 36601 w 368390"/>
                    <a:gd name="connsiteY29" fmla="*/ 189425 h 469596"/>
                    <a:gd name="connsiteX30" fmla="*/ 38125 w 368390"/>
                    <a:gd name="connsiteY30" fmla="*/ 198378 h 469596"/>
                    <a:gd name="connsiteX31" fmla="*/ 62318 w 368390"/>
                    <a:gd name="connsiteY31" fmla="*/ 219238 h 469596"/>
                    <a:gd name="connsiteX32" fmla="*/ 64700 w 368390"/>
                    <a:gd name="connsiteY32" fmla="*/ 228763 h 469596"/>
                    <a:gd name="connsiteX33" fmla="*/ 53746 w 368390"/>
                    <a:gd name="connsiteY33" fmla="*/ 265244 h 469596"/>
                    <a:gd name="connsiteX34" fmla="*/ 47745 w 368390"/>
                    <a:gd name="connsiteY34" fmla="*/ 274769 h 469596"/>
                    <a:gd name="connsiteX35" fmla="*/ 4787 w 368390"/>
                    <a:gd name="connsiteY35" fmla="*/ 304963 h 469596"/>
                    <a:gd name="connsiteX36" fmla="*/ 25 w 368390"/>
                    <a:gd name="connsiteY36" fmla="*/ 314488 h 469596"/>
                    <a:gd name="connsiteX37" fmla="*/ 25 w 368390"/>
                    <a:gd name="connsiteY37" fmla="*/ 368876 h 469596"/>
                    <a:gd name="connsiteX38" fmla="*/ 3101 w 368390"/>
                    <a:gd name="connsiteY38" fmla="*/ 372795 h 469596"/>
                    <a:gd name="connsiteX39" fmla="*/ 5359 w 368390"/>
                    <a:gd name="connsiteY39" fmla="*/ 372305 h 469596"/>
                    <a:gd name="connsiteX40" fmla="*/ 47174 w 368390"/>
                    <a:gd name="connsiteY40" fmla="*/ 353255 h 469596"/>
                    <a:gd name="connsiteX41" fmla="*/ 53908 w 368390"/>
                    <a:gd name="connsiteY41" fmla="*/ 355635 h 469596"/>
                    <a:gd name="connsiteX42" fmla="*/ 54222 w 368390"/>
                    <a:gd name="connsiteY42" fmla="*/ 356493 h 469596"/>
                    <a:gd name="connsiteX43" fmla="*/ 63747 w 368390"/>
                    <a:gd name="connsiteY43" fmla="*/ 377258 h 469596"/>
                    <a:gd name="connsiteX44" fmla="*/ 64319 w 368390"/>
                    <a:gd name="connsiteY44" fmla="*/ 387354 h 469596"/>
                    <a:gd name="connsiteX45" fmla="*/ 36410 w 368390"/>
                    <a:gd name="connsiteY45" fmla="*/ 443647 h 469596"/>
                    <a:gd name="connsiteX46" fmla="*/ 38887 w 368390"/>
                    <a:gd name="connsiteY46" fmla="*/ 451838 h 469596"/>
                    <a:gd name="connsiteX47" fmla="*/ 69081 w 368390"/>
                    <a:gd name="connsiteY47" fmla="*/ 468793 h 469596"/>
                    <a:gd name="connsiteX48" fmla="*/ 77463 w 368390"/>
                    <a:gd name="connsiteY48" fmla="*/ 466793 h 469596"/>
                    <a:gd name="connsiteX49" fmla="*/ 112229 w 368390"/>
                    <a:gd name="connsiteY49" fmla="*/ 414500 h 469596"/>
                    <a:gd name="connsiteX50" fmla="*/ 121754 w 368390"/>
                    <a:gd name="connsiteY50" fmla="*/ 410024 h 469596"/>
                    <a:gd name="connsiteX51" fmla="*/ 144329 w 368390"/>
                    <a:gd name="connsiteY51" fmla="*/ 407642 h 469596"/>
                    <a:gd name="connsiteX52" fmla="*/ 150434 w 368390"/>
                    <a:gd name="connsiteY52" fmla="*/ 411068 h 469596"/>
                    <a:gd name="connsiteX53" fmla="*/ 150615 w 368390"/>
                    <a:gd name="connsiteY53" fmla="*/ 412119 h 469596"/>
                    <a:gd name="connsiteX54" fmla="*/ 155282 w 368390"/>
                    <a:gd name="connsiteY54" fmla="*/ 457839 h 469596"/>
                    <a:gd name="connsiteX55" fmla="*/ 158483 w 368390"/>
                    <a:gd name="connsiteY55" fmla="*/ 461486 h 469596"/>
                    <a:gd name="connsiteX56" fmla="*/ 160902 w 368390"/>
                    <a:gd name="connsiteY56" fmla="*/ 460697 h 469596"/>
                    <a:gd name="connsiteX57" fmla="*/ 207956 w 368390"/>
                    <a:gd name="connsiteY57" fmla="*/ 433550 h 469596"/>
                    <a:gd name="connsiteX58" fmla="*/ 213575 w 368390"/>
                    <a:gd name="connsiteY58" fmla="*/ 424787 h 469596"/>
                    <a:gd name="connsiteX59" fmla="*/ 218243 w 368390"/>
                    <a:gd name="connsiteY59" fmla="*/ 372400 h 469596"/>
                    <a:gd name="connsiteX60" fmla="*/ 223196 w 368390"/>
                    <a:gd name="connsiteY60" fmla="*/ 362875 h 469596"/>
                    <a:gd name="connsiteX61" fmla="*/ 249294 w 368390"/>
                    <a:gd name="connsiteY61" fmla="*/ 335157 h 469596"/>
                    <a:gd name="connsiteX62" fmla="*/ 258819 w 368390"/>
                    <a:gd name="connsiteY62" fmla="*/ 332585 h 469596"/>
                    <a:gd name="connsiteX63" fmla="*/ 289013 w 368390"/>
                    <a:gd name="connsiteY63" fmla="*/ 343063 h 469596"/>
                    <a:gd name="connsiteX64" fmla="*/ 297491 w 368390"/>
                    <a:gd name="connsiteY64" fmla="*/ 339920 h 469596"/>
                    <a:gd name="connsiteX65" fmla="*/ 332066 w 368390"/>
                    <a:gd name="connsiteY65" fmla="*/ 280007 h 469596"/>
                    <a:gd name="connsiteX66" fmla="*/ 330638 w 368390"/>
                    <a:gd name="connsiteY66" fmla="*/ 271149 h 469596"/>
                    <a:gd name="connsiteX67" fmla="*/ 306349 w 368390"/>
                    <a:gd name="connsiteY67" fmla="*/ 250289 h 469596"/>
                    <a:gd name="connsiteX68" fmla="*/ 303968 w 368390"/>
                    <a:gd name="connsiteY68" fmla="*/ 240764 h 469596"/>
                    <a:gd name="connsiteX69" fmla="*/ 314540 w 368390"/>
                    <a:gd name="connsiteY69" fmla="*/ 204474 h 469596"/>
                    <a:gd name="connsiteX70" fmla="*/ 320541 w 368390"/>
                    <a:gd name="connsiteY70" fmla="*/ 194949 h 469596"/>
                    <a:gd name="connsiteX71" fmla="*/ 363499 w 368390"/>
                    <a:gd name="connsiteY71" fmla="*/ 164660 h 469596"/>
                    <a:gd name="connsiteX72" fmla="*/ 368357 w 368390"/>
                    <a:gd name="connsiteY72" fmla="*/ 155611 h 469596"/>
                    <a:gd name="connsiteX73" fmla="*/ 184334 w 368390"/>
                    <a:gd name="connsiteY73" fmla="*/ 326489 h 469596"/>
                    <a:gd name="connsiteX74" fmla="*/ 104895 w 368390"/>
                    <a:gd name="connsiteY74" fmla="*/ 280579 h 469596"/>
                    <a:gd name="connsiteX75" fmla="*/ 184334 w 368390"/>
                    <a:gd name="connsiteY75" fmla="*/ 142943 h 469596"/>
                    <a:gd name="connsiteX76" fmla="*/ 263867 w 368390"/>
                    <a:gd name="connsiteY76" fmla="*/ 188853 h 469596"/>
                    <a:gd name="connsiteX77" fmla="*/ 184334 w 368390"/>
                    <a:gd name="connsiteY77" fmla="*/ 326489 h 469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68390" h="469596">
                      <a:moveTo>
                        <a:pt x="368357" y="155611"/>
                      </a:moveTo>
                      <a:lnTo>
                        <a:pt x="368357" y="101318"/>
                      </a:lnTo>
                      <a:cubicBezTo>
                        <a:pt x="368623" y="99391"/>
                        <a:pt x="367280" y="97610"/>
                        <a:pt x="365356" y="97342"/>
                      </a:cubicBezTo>
                      <a:cubicBezTo>
                        <a:pt x="364509" y="97224"/>
                        <a:pt x="363642" y="97419"/>
                        <a:pt x="362927" y="97889"/>
                      </a:cubicBezTo>
                      <a:lnTo>
                        <a:pt x="321113" y="116939"/>
                      </a:lnTo>
                      <a:cubicBezTo>
                        <a:pt x="318646" y="118129"/>
                        <a:pt x="315693" y="117096"/>
                        <a:pt x="314502" y="114632"/>
                      </a:cubicBezTo>
                      <a:cubicBezTo>
                        <a:pt x="314359" y="114334"/>
                        <a:pt x="314245" y="114022"/>
                        <a:pt x="314159" y="113701"/>
                      </a:cubicBezTo>
                      <a:cubicBezTo>
                        <a:pt x="311854" y="106411"/>
                        <a:pt x="308654" y="99437"/>
                        <a:pt x="304634" y="92936"/>
                      </a:cubicBezTo>
                      <a:cubicBezTo>
                        <a:pt x="302920" y="89797"/>
                        <a:pt x="302710" y="86055"/>
                        <a:pt x="304063" y="82745"/>
                      </a:cubicBezTo>
                      <a:lnTo>
                        <a:pt x="331971" y="26547"/>
                      </a:lnTo>
                      <a:cubicBezTo>
                        <a:pt x="333371" y="23586"/>
                        <a:pt x="332304" y="20046"/>
                        <a:pt x="329495" y="18356"/>
                      </a:cubicBezTo>
                      <a:lnTo>
                        <a:pt x="299205" y="830"/>
                      </a:lnTo>
                      <a:cubicBezTo>
                        <a:pt x="296338" y="-794"/>
                        <a:pt x="292709" y="31"/>
                        <a:pt x="290823" y="2735"/>
                      </a:cubicBezTo>
                      <a:lnTo>
                        <a:pt x="256057" y="55122"/>
                      </a:lnTo>
                      <a:cubicBezTo>
                        <a:pt x="253885" y="57926"/>
                        <a:pt x="250551" y="59577"/>
                        <a:pt x="247008" y="59599"/>
                      </a:cubicBezTo>
                      <a:cubicBezTo>
                        <a:pt x="239388" y="59451"/>
                        <a:pt x="231778" y="60219"/>
                        <a:pt x="224339" y="61885"/>
                      </a:cubicBezTo>
                      <a:cubicBezTo>
                        <a:pt x="221776" y="62677"/>
                        <a:pt x="219052" y="61243"/>
                        <a:pt x="218262" y="58680"/>
                      </a:cubicBezTo>
                      <a:cubicBezTo>
                        <a:pt x="218147" y="58298"/>
                        <a:pt x="218071" y="57902"/>
                        <a:pt x="218052" y="57503"/>
                      </a:cubicBezTo>
                      <a:lnTo>
                        <a:pt x="213480" y="11783"/>
                      </a:lnTo>
                      <a:cubicBezTo>
                        <a:pt x="213585" y="9840"/>
                        <a:pt x="212099" y="8176"/>
                        <a:pt x="210156" y="8068"/>
                      </a:cubicBezTo>
                      <a:cubicBezTo>
                        <a:pt x="209289" y="8020"/>
                        <a:pt x="208441" y="8291"/>
                        <a:pt x="207765" y="8831"/>
                      </a:cubicBezTo>
                      <a:lnTo>
                        <a:pt x="160712" y="36072"/>
                      </a:lnTo>
                      <a:cubicBezTo>
                        <a:pt x="157683" y="38062"/>
                        <a:pt x="155635" y="41248"/>
                        <a:pt x="155092" y="44835"/>
                      </a:cubicBezTo>
                      <a:lnTo>
                        <a:pt x="150425" y="97127"/>
                      </a:lnTo>
                      <a:cubicBezTo>
                        <a:pt x="149806" y="100740"/>
                        <a:pt x="148072" y="104070"/>
                        <a:pt x="145472" y="106652"/>
                      </a:cubicBezTo>
                      <a:cubicBezTo>
                        <a:pt x="136175" y="115275"/>
                        <a:pt x="127450" y="124503"/>
                        <a:pt x="119373" y="134275"/>
                      </a:cubicBezTo>
                      <a:cubicBezTo>
                        <a:pt x="117021" y="136996"/>
                        <a:pt x="113268" y="138047"/>
                        <a:pt x="109848" y="136942"/>
                      </a:cubicBezTo>
                      <a:lnTo>
                        <a:pt x="79654" y="126369"/>
                      </a:lnTo>
                      <a:cubicBezTo>
                        <a:pt x="76444" y="125379"/>
                        <a:pt x="72967" y="126668"/>
                        <a:pt x="71177" y="129512"/>
                      </a:cubicBezTo>
                      <a:lnTo>
                        <a:pt x="36601" y="189425"/>
                      </a:lnTo>
                      <a:cubicBezTo>
                        <a:pt x="34982" y="192402"/>
                        <a:pt x="35610" y="196104"/>
                        <a:pt x="38125" y="198378"/>
                      </a:cubicBezTo>
                      <a:lnTo>
                        <a:pt x="62318" y="219238"/>
                      </a:lnTo>
                      <a:cubicBezTo>
                        <a:pt x="64938" y="221656"/>
                        <a:pt x="65871" y="225397"/>
                        <a:pt x="64700" y="228763"/>
                      </a:cubicBezTo>
                      <a:cubicBezTo>
                        <a:pt x="60251" y="240670"/>
                        <a:pt x="56594" y="252856"/>
                        <a:pt x="53746" y="265244"/>
                      </a:cubicBezTo>
                      <a:cubicBezTo>
                        <a:pt x="52851" y="268995"/>
                        <a:pt x="50745" y="272344"/>
                        <a:pt x="47745" y="274769"/>
                      </a:cubicBezTo>
                      <a:lnTo>
                        <a:pt x="4787" y="304963"/>
                      </a:lnTo>
                      <a:cubicBezTo>
                        <a:pt x="1882" y="307284"/>
                        <a:pt x="139" y="310767"/>
                        <a:pt x="25" y="314488"/>
                      </a:cubicBezTo>
                      <a:lnTo>
                        <a:pt x="25" y="368876"/>
                      </a:lnTo>
                      <a:cubicBezTo>
                        <a:pt x="-204" y="370808"/>
                        <a:pt x="1168" y="372563"/>
                        <a:pt x="3101" y="372795"/>
                      </a:cubicBezTo>
                      <a:cubicBezTo>
                        <a:pt x="3892" y="372889"/>
                        <a:pt x="4683" y="372716"/>
                        <a:pt x="5359" y="372305"/>
                      </a:cubicBezTo>
                      <a:lnTo>
                        <a:pt x="47174" y="353255"/>
                      </a:lnTo>
                      <a:cubicBezTo>
                        <a:pt x="49688" y="352054"/>
                        <a:pt x="52708" y="353119"/>
                        <a:pt x="53908" y="355635"/>
                      </a:cubicBezTo>
                      <a:cubicBezTo>
                        <a:pt x="54032" y="355911"/>
                        <a:pt x="54146" y="356198"/>
                        <a:pt x="54222" y="356493"/>
                      </a:cubicBezTo>
                      <a:cubicBezTo>
                        <a:pt x="56518" y="363784"/>
                        <a:pt x="59718" y="370760"/>
                        <a:pt x="63747" y="377258"/>
                      </a:cubicBezTo>
                      <a:cubicBezTo>
                        <a:pt x="65452" y="380364"/>
                        <a:pt x="65662" y="384076"/>
                        <a:pt x="64319" y="387354"/>
                      </a:cubicBezTo>
                      <a:lnTo>
                        <a:pt x="36410" y="443647"/>
                      </a:lnTo>
                      <a:cubicBezTo>
                        <a:pt x="35010" y="446608"/>
                        <a:pt x="36086" y="450148"/>
                        <a:pt x="38887" y="451838"/>
                      </a:cubicBezTo>
                      <a:lnTo>
                        <a:pt x="69081" y="468793"/>
                      </a:lnTo>
                      <a:cubicBezTo>
                        <a:pt x="71967" y="470398"/>
                        <a:pt x="75606" y="469530"/>
                        <a:pt x="77463" y="466793"/>
                      </a:cubicBezTo>
                      <a:lnTo>
                        <a:pt x="112229" y="414500"/>
                      </a:lnTo>
                      <a:cubicBezTo>
                        <a:pt x="114515" y="411586"/>
                        <a:pt x="118049" y="409926"/>
                        <a:pt x="121754" y="410024"/>
                      </a:cubicBezTo>
                      <a:cubicBezTo>
                        <a:pt x="129346" y="410187"/>
                        <a:pt x="136937" y="409387"/>
                        <a:pt x="144329" y="407642"/>
                      </a:cubicBezTo>
                      <a:cubicBezTo>
                        <a:pt x="146957" y="406901"/>
                        <a:pt x="149701" y="408435"/>
                        <a:pt x="150434" y="411068"/>
                      </a:cubicBezTo>
                      <a:cubicBezTo>
                        <a:pt x="150539" y="411411"/>
                        <a:pt x="150596" y="411764"/>
                        <a:pt x="150615" y="412119"/>
                      </a:cubicBezTo>
                      <a:lnTo>
                        <a:pt x="155282" y="457839"/>
                      </a:lnTo>
                      <a:cubicBezTo>
                        <a:pt x="155159" y="459729"/>
                        <a:pt x="156587" y="461361"/>
                        <a:pt x="158483" y="461486"/>
                      </a:cubicBezTo>
                      <a:cubicBezTo>
                        <a:pt x="159359" y="461544"/>
                        <a:pt x="160226" y="461261"/>
                        <a:pt x="160902" y="460697"/>
                      </a:cubicBezTo>
                      <a:lnTo>
                        <a:pt x="207956" y="433550"/>
                      </a:lnTo>
                      <a:cubicBezTo>
                        <a:pt x="211013" y="431587"/>
                        <a:pt x="213071" y="428388"/>
                        <a:pt x="213575" y="424787"/>
                      </a:cubicBezTo>
                      <a:lnTo>
                        <a:pt x="218243" y="372400"/>
                      </a:lnTo>
                      <a:cubicBezTo>
                        <a:pt x="218843" y="368780"/>
                        <a:pt x="220576" y="365446"/>
                        <a:pt x="223196" y="362875"/>
                      </a:cubicBezTo>
                      <a:cubicBezTo>
                        <a:pt x="232521" y="354242"/>
                        <a:pt x="241236" y="344981"/>
                        <a:pt x="249294" y="335157"/>
                      </a:cubicBezTo>
                      <a:cubicBezTo>
                        <a:pt x="251656" y="332447"/>
                        <a:pt x="255419" y="331432"/>
                        <a:pt x="258819" y="332585"/>
                      </a:cubicBezTo>
                      <a:lnTo>
                        <a:pt x="289013" y="343063"/>
                      </a:lnTo>
                      <a:cubicBezTo>
                        <a:pt x="292223" y="344126"/>
                        <a:pt x="295748" y="342820"/>
                        <a:pt x="297491" y="339920"/>
                      </a:cubicBezTo>
                      <a:lnTo>
                        <a:pt x="332066" y="280007"/>
                      </a:lnTo>
                      <a:cubicBezTo>
                        <a:pt x="333667" y="277074"/>
                        <a:pt x="333076" y="273432"/>
                        <a:pt x="330638" y="271149"/>
                      </a:cubicBezTo>
                      <a:lnTo>
                        <a:pt x="306349" y="250289"/>
                      </a:lnTo>
                      <a:cubicBezTo>
                        <a:pt x="303853" y="247800"/>
                        <a:pt x="302939" y="244135"/>
                        <a:pt x="303968" y="240764"/>
                      </a:cubicBezTo>
                      <a:cubicBezTo>
                        <a:pt x="308311" y="228920"/>
                        <a:pt x="311835" y="216796"/>
                        <a:pt x="314540" y="204474"/>
                      </a:cubicBezTo>
                      <a:cubicBezTo>
                        <a:pt x="315436" y="200723"/>
                        <a:pt x="317541" y="197373"/>
                        <a:pt x="320541" y="194949"/>
                      </a:cubicBezTo>
                      <a:lnTo>
                        <a:pt x="363499" y="164660"/>
                      </a:lnTo>
                      <a:cubicBezTo>
                        <a:pt x="366328" y="162473"/>
                        <a:pt x="368100" y="159181"/>
                        <a:pt x="368357" y="155611"/>
                      </a:cubicBezTo>
                      <a:close/>
                      <a:moveTo>
                        <a:pt x="184334" y="326489"/>
                      </a:moveTo>
                      <a:cubicBezTo>
                        <a:pt x="140423" y="351826"/>
                        <a:pt x="104895" y="331252"/>
                        <a:pt x="104895" y="280579"/>
                      </a:cubicBezTo>
                      <a:cubicBezTo>
                        <a:pt x="104895" y="229906"/>
                        <a:pt x="140423" y="168279"/>
                        <a:pt x="184334" y="142943"/>
                      </a:cubicBezTo>
                      <a:cubicBezTo>
                        <a:pt x="228244" y="117606"/>
                        <a:pt x="263867" y="138085"/>
                        <a:pt x="263867" y="188853"/>
                      </a:cubicBezTo>
                      <a:cubicBezTo>
                        <a:pt x="263867" y="239621"/>
                        <a:pt x="228244" y="301153"/>
                        <a:pt x="184334" y="326489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FE146AC-05A9-454B-8C67-0D0DBB179F2E}"/>
                    </a:ext>
                  </a:extLst>
                </p:cNvPr>
                <p:cNvSpPr/>
                <p:nvPr/>
              </p:nvSpPr>
              <p:spPr>
                <a:xfrm>
                  <a:off x="-3460382" y="1713860"/>
                  <a:ext cx="368390" cy="469596"/>
                </a:xfrm>
                <a:custGeom>
                  <a:avLst/>
                  <a:gdLst>
                    <a:gd name="connsiteX0" fmla="*/ 368357 w 368390"/>
                    <a:gd name="connsiteY0" fmla="*/ 155611 h 469596"/>
                    <a:gd name="connsiteX1" fmla="*/ 368357 w 368390"/>
                    <a:gd name="connsiteY1" fmla="*/ 101318 h 469596"/>
                    <a:gd name="connsiteX2" fmla="*/ 365356 w 368390"/>
                    <a:gd name="connsiteY2" fmla="*/ 97342 h 469596"/>
                    <a:gd name="connsiteX3" fmla="*/ 362927 w 368390"/>
                    <a:gd name="connsiteY3" fmla="*/ 97889 h 469596"/>
                    <a:gd name="connsiteX4" fmla="*/ 321113 w 368390"/>
                    <a:gd name="connsiteY4" fmla="*/ 116939 h 469596"/>
                    <a:gd name="connsiteX5" fmla="*/ 314502 w 368390"/>
                    <a:gd name="connsiteY5" fmla="*/ 114632 h 469596"/>
                    <a:gd name="connsiteX6" fmla="*/ 314159 w 368390"/>
                    <a:gd name="connsiteY6" fmla="*/ 113701 h 469596"/>
                    <a:gd name="connsiteX7" fmla="*/ 304634 w 368390"/>
                    <a:gd name="connsiteY7" fmla="*/ 92936 h 469596"/>
                    <a:gd name="connsiteX8" fmla="*/ 304063 w 368390"/>
                    <a:gd name="connsiteY8" fmla="*/ 82745 h 469596"/>
                    <a:gd name="connsiteX9" fmla="*/ 331971 w 368390"/>
                    <a:gd name="connsiteY9" fmla="*/ 26547 h 469596"/>
                    <a:gd name="connsiteX10" fmla="*/ 329495 w 368390"/>
                    <a:gd name="connsiteY10" fmla="*/ 18356 h 469596"/>
                    <a:gd name="connsiteX11" fmla="*/ 299205 w 368390"/>
                    <a:gd name="connsiteY11" fmla="*/ 830 h 469596"/>
                    <a:gd name="connsiteX12" fmla="*/ 290823 w 368390"/>
                    <a:gd name="connsiteY12" fmla="*/ 2735 h 469596"/>
                    <a:gd name="connsiteX13" fmla="*/ 256057 w 368390"/>
                    <a:gd name="connsiteY13" fmla="*/ 55122 h 469596"/>
                    <a:gd name="connsiteX14" fmla="*/ 247008 w 368390"/>
                    <a:gd name="connsiteY14" fmla="*/ 59599 h 469596"/>
                    <a:gd name="connsiteX15" fmla="*/ 224339 w 368390"/>
                    <a:gd name="connsiteY15" fmla="*/ 61885 h 469596"/>
                    <a:gd name="connsiteX16" fmla="*/ 218262 w 368390"/>
                    <a:gd name="connsiteY16" fmla="*/ 58680 h 469596"/>
                    <a:gd name="connsiteX17" fmla="*/ 218052 w 368390"/>
                    <a:gd name="connsiteY17" fmla="*/ 57503 h 469596"/>
                    <a:gd name="connsiteX18" fmla="*/ 213480 w 368390"/>
                    <a:gd name="connsiteY18" fmla="*/ 11783 h 469596"/>
                    <a:gd name="connsiteX19" fmla="*/ 210156 w 368390"/>
                    <a:gd name="connsiteY19" fmla="*/ 8068 h 469596"/>
                    <a:gd name="connsiteX20" fmla="*/ 207765 w 368390"/>
                    <a:gd name="connsiteY20" fmla="*/ 8831 h 469596"/>
                    <a:gd name="connsiteX21" fmla="*/ 160712 w 368390"/>
                    <a:gd name="connsiteY21" fmla="*/ 36072 h 469596"/>
                    <a:gd name="connsiteX22" fmla="*/ 155092 w 368390"/>
                    <a:gd name="connsiteY22" fmla="*/ 44835 h 469596"/>
                    <a:gd name="connsiteX23" fmla="*/ 150425 w 368390"/>
                    <a:gd name="connsiteY23" fmla="*/ 97127 h 469596"/>
                    <a:gd name="connsiteX24" fmla="*/ 145472 w 368390"/>
                    <a:gd name="connsiteY24" fmla="*/ 106652 h 469596"/>
                    <a:gd name="connsiteX25" fmla="*/ 119373 w 368390"/>
                    <a:gd name="connsiteY25" fmla="*/ 134275 h 469596"/>
                    <a:gd name="connsiteX26" fmla="*/ 109848 w 368390"/>
                    <a:gd name="connsiteY26" fmla="*/ 136942 h 469596"/>
                    <a:gd name="connsiteX27" fmla="*/ 79654 w 368390"/>
                    <a:gd name="connsiteY27" fmla="*/ 126369 h 469596"/>
                    <a:gd name="connsiteX28" fmla="*/ 71177 w 368390"/>
                    <a:gd name="connsiteY28" fmla="*/ 129512 h 469596"/>
                    <a:gd name="connsiteX29" fmla="*/ 36601 w 368390"/>
                    <a:gd name="connsiteY29" fmla="*/ 189425 h 469596"/>
                    <a:gd name="connsiteX30" fmla="*/ 38125 w 368390"/>
                    <a:gd name="connsiteY30" fmla="*/ 198378 h 469596"/>
                    <a:gd name="connsiteX31" fmla="*/ 62318 w 368390"/>
                    <a:gd name="connsiteY31" fmla="*/ 219238 h 469596"/>
                    <a:gd name="connsiteX32" fmla="*/ 64700 w 368390"/>
                    <a:gd name="connsiteY32" fmla="*/ 228763 h 469596"/>
                    <a:gd name="connsiteX33" fmla="*/ 53746 w 368390"/>
                    <a:gd name="connsiteY33" fmla="*/ 265244 h 469596"/>
                    <a:gd name="connsiteX34" fmla="*/ 47745 w 368390"/>
                    <a:gd name="connsiteY34" fmla="*/ 274769 h 469596"/>
                    <a:gd name="connsiteX35" fmla="*/ 4787 w 368390"/>
                    <a:gd name="connsiteY35" fmla="*/ 304963 h 469596"/>
                    <a:gd name="connsiteX36" fmla="*/ 25 w 368390"/>
                    <a:gd name="connsiteY36" fmla="*/ 314488 h 469596"/>
                    <a:gd name="connsiteX37" fmla="*/ 25 w 368390"/>
                    <a:gd name="connsiteY37" fmla="*/ 368876 h 469596"/>
                    <a:gd name="connsiteX38" fmla="*/ 3101 w 368390"/>
                    <a:gd name="connsiteY38" fmla="*/ 372795 h 469596"/>
                    <a:gd name="connsiteX39" fmla="*/ 5359 w 368390"/>
                    <a:gd name="connsiteY39" fmla="*/ 372305 h 469596"/>
                    <a:gd name="connsiteX40" fmla="*/ 47174 w 368390"/>
                    <a:gd name="connsiteY40" fmla="*/ 353255 h 469596"/>
                    <a:gd name="connsiteX41" fmla="*/ 53908 w 368390"/>
                    <a:gd name="connsiteY41" fmla="*/ 355635 h 469596"/>
                    <a:gd name="connsiteX42" fmla="*/ 54222 w 368390"/>
                    <a:gd name="connsiteY42" fmla="*/ 356493 h 469596"/>
                    <a:gd name="connsiteX43" fmla="*/ 63747 w 368390"/>
                    <a:gd name="connsiteY43" fmla="*/ 377258 h 469596"/>
                    <a:gd name="connsiteX44" fmla="*/ 64319 w 368390"/>
                    <a:gd name="connsiteY44" fmla="*/ 387354 h 469596"/>
                    <a:gd name="connsiteX45" fmla="*/ 36410 w 368390"/>
                    <a:gd name="connsiteY45" fmla="*/ 443647 h 469596"/>
                    <a:gd name="connsiteX46" fmla="*/ 38887 w 368390"/>
                    <a:gd name="connsiteY46" fmla="*/ 451838 h 469596"/>
                    <a:gd name="connsiteX47" fmla="*/ 69081 w 368390"/>
                    <a:gd name="connsiteY47" fmla="*/ 468793 h 469596"/>
                    <a:gd name="connsiteX48" fmla="*/ 77463 w 368390"/>
                    <a:gd name="connsiteY48" fmla="*/ 466793 h 469596"/>
                    <a:gd name="connsiteX49" fmla="*/ 112229 w 368390"/>
                    <a:gd name="connsiteY49" fmla="*/ 414500 h 469596"/>
                    <a:gd name="connsiteX50" fmla="*/ 121754 w 368390"/>
                    <a:gd name="connsiteY50" fmla="*/ 410024 h 469596"/>
                    <a:gd name="connsiteX51" fmla="*/ 144329 w 368390"/>
                    <a:gd name="connsiteY51" fmla="*/ 407642 h 469596"/>
                    <a:gd name="connsiteX52" fmla="*/ 150434 w 368390"/>
                    <a:gd name="connsiteY52" fmla="*/ 411068 h 469596"/>
                    <a:gd name="connsiteX53" fmla="*/ 150615 w 368390"/>
                    <a:gd name="connsiteY53" fmla="*/ 412119 h 469596"/>
                    <a:gd name="connsiteX54" fmla="*/ 155282 w 368390"/>
                    <a:gd name="connsiteY54" fmla="*/ 457839 h 469596"/>
                    <a:gd name="connsiteX55" fmla="*/ 158483 w 368390"/>
                    <a:gd name="connsiteY55" fmla="*/ 461486 h 469596"/>
                    <a:gd name="connsiteX56" fmla="*/ 160902 w 368390"/>
                    <a:gd name="connsiteY56" fmla="*/ 460697 h 469596"/>
                    <a:gd name="connsiteX57" fmla="*/ 207956 w 368390"/>
                    <a:gd name="connsiteY57" fmla="*/ 433550 h 469596"/>
                    <a:gd name="connsiteX58" fmla="*/ 213575 w 368390"/>
                    <a:gd name="connsiteY58" fmla="*/ 424787 h 469596"/>
                    <a:gd name="connsiteX59" fmla="*/ 218243 w 368390"/>
                    <a:gd name="connsiteY59" fmla="*/ 372400 h 469596"/>
                    <a:gd name="connsiteX60" fmla="*/ 223196 w 368390"/>
                    <a:gd name="connsiteY60" fmla="*/ 362875 h 469596"/>
                    <a:gd name="connsiteX61" fmla="*/ 249294 w 368390"/>
                    <a:gd name="connsiteY61" fmla="*/ 335157 h 469596"/>
                    <a:gd name="connsiteX62" fmla="*/ 258819 w 368390"/>
                    <a:gd name="connsiteY62" fmla="*/ 332585 h 469596"/>
                    <a:gd name="connsiteX63" fmla="*/ 289013 w 368390"/>
                    <a:gd name="connsiteY63" fmla="*/ 343063 h 469596"/>
                    <a:gd name="connsiteX64" fmla="*/ 297491 w 368390"/>
                    <a:gd name="connsiteY64" fmla="*/ 339920 h 469596"/>
                    <a:gd name="connsiteX65" fmla="*/ 332066 w 368390"/>
                    <a:gd name="connsiteY65" fmla="*/ 280007 h 469596"/>
                    <a:gd name="connsiteX66" fmla="*/ 330638 w 368390"/>
                    <a:gd name="connsiteY66" fmla="*/ 271149 h 469596"/>
                    <a:gd name="connsiteX67" fmla="*/ 306349 w 368390"/>
                    <a:gd name="connsiteY67" fmla="*/ 250289 h 469596"/>
                    <a:gd name="connsiteX68" fmla="*/ 303968 w 368390"/>
                    <a:gd name="connsiteY68" fmla="*/ 240764 h 469596"/>
                    <a:gd name="connsiteX69" fmla="*/ 314540 w 368390"/>
                    <a:gd name="connsiteY69" fmla="*/ 204474 h 469596"/>
                    <a:gd name="connsiteX70" fmla="*/ 320541 w 368390"/>
                    <a:gd name="connsiteY70" fmla="*/ 194949 h 469596"/>
                    <a:gd name="connsiteX71" fmla="*/ 363499 w 368390"/>
                    <a:gd name="connsiteY71" fmla="*/ 164660 h 469596"/>
                    <a:gd name="connsiteX72" fmla="*/ 368357 w 368390"/>
                    <a:gd name="connsiteY72" fmla="*/ 155611 h 469596"/>
                    <a:gd name="connsiteX73" fmla="*/ 184334 w 368390"/>
                    <a:gd name="connsiteY73" fmla="*/ 326489 h 469596"/>
                    <a:gd name="connsiteX74" fmla="*/ 104895 w 368390"/>
                    <a:gd name="connsiteY74" fmla="*/ 280579 h 469596"/>
                    <a:gd name="connsiteX75" fmla="*/ 184334 w 368390"/>
                    <a:gd name="connsiteY75" fmla="*/ 142943 h 469596"/>
                    <a:gd name="connsiteX76" fmla="*/ 263867 w 368390"/>
                    <a:gd name="connsiteY76" fmla="*/ 188853 h 469596"/>
                    <a:gd name="connsiteX77" fmla="*/ 184334 w 368390"/>
                    <a:gd name="connsiteY77" fmla="*/ 326489 h 469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368390" h="469596">
                      <a:moveTo>
                        <a:pt x="368357" y="155611"/>
                      </a:moveTo>
                      <a:lnTo>
                        <a:pt x="368357" y="101318"/>
                      </a:lnTo>
                      <a:cubicBezTo>
                        <a:pt x="368623" y="99391"/>
                        <a:pt x="367280" y="97610"/>
                        <a:pt x="365356" y="97342"/>
                      </a:cubicBezTo>
                      <a:cubicBezTo>
                        <a:pt x="364509" y="97224"/>
                        <a:pt x="363642" y="97419"/>
                        <a:pt x="362927" y="97889"/>
                      </a:cubicBezTo>
                      <a:lnTo>
                        <a:pt x="321113" y="116939"/>
                      </a:lnTo>
                      <a:cubicBezTo>
                        <a:pt x="318646" y="118129"/>
                        <a:pt x="315693" y="117096"/>
                        <a:pt x="314502" y="114632"/>
                      </a:cubicBezTo>
                      <a:cubicBezTo>
                        <a:pt x="314359" y="114334"/>
                        <a:pt x="314245" y="114022"/>
                        <a:pt x="314159" y="113701"/>
                      </a:cubicBezTo>
                      <a:cubicBezTo>
                        <a:pt x="311854" y="106411"/>
                        <a:pt x="308654" y="99437"/>
                        <a:pt x="304634" y="92936"/>
                      </a:cubicBezTo>
                      <a:cubicBezTo>
                        <a:pt x="302920" y="89797"/>
                        <a:pt x="302710" y="86055"/>
                        <a:pt x="304063" y="82745"/>
                      </a:cubicBezTo>
                      <a:lnTo>
                        <a:pt x="331971" y="26547"/>
                      </a:lnTo>
                      <a:cubicBezTo>
                        <a:pt x="333371" y="23586"/>
                        <a:pt x="332304" y="20046"/>
                        <a:pt x="329495" y="18356"/>
                      </a:cubicBezTo>
                      <a:lnTo>
                        <a:pt x="299205" y="830"/>
                      </a:lnTo>
                      <a:cubicBezTo>
                        <a:pt x="296338" y="-794"/>
                        <a:pt x="292709" y="31"/>
                        <a:pt x="290823" y="2735"/>
                      </a:cubicBezTo>
                      <a:lnTo>
                        <a:pt x="256057" y="55122"/>
                      </a:lnTo>
                      <a:cubicBezTo>
                        <a:pt x="253885" y="57926"/>
                        <a:pt x="250551" y="59577"/>
                        <a:pt x="247008" y="59599"/>
                      </a:cubicBezTo>
                      <a:cubicBezTo>
                        <a:pt x="239388" y="59451"/>
                        <a:pt x="231778" y="60219"/>
                        <a:pt x="224339" y="61885"/>
                      </a:cubicBezTo>
                      <a:cubicBezTo>
                        <a:pt x="221776" y="62677"/>
                        <a:pt x="219052" y="61243"/>
                        <a:pt x="218262" y="58680"/>
                      </a:cubicBezTo>
                      <a:cubicBezTo>
                        <a:pt x="218147" y="58298"/>
                        <a:pt x="218071" y="57902"/>
                        <a:pt x="218052" y="57503"/>
                      </a:cubicBezTo>
                      <a:lnTo>
                        <a:pt x="213480" y="11783"/>
                      </a:lnTo>
                      <a:cubicBezTo>
                        <a:pt x="213585" y="9840"/>
                        <a:pt x="212099" y="8176"/>
                        <a:pt x="210156" y="8068"/>
                      </a:cubicBezTo>
                      <a:cubicBezTo>
                        <a:pt x="209289" y="8020"/>
                        <a:pt x="208441" y="8291"/>
                        <a:pt x="207765" y="8831"/>
                      </a:cubicBezTo>
                      <a:lnTo>
                        <a:pt x="160712" y="36072"/>
                      </a:lnTo>
                      <a:cubicBezTo>
                        <a:pt x="157683" y="38062"/>
                        <a:pt x="155635" y="41248"/>
                        <a:pt x="155092" y="44835"/>
                      </a:cubicBezTo>
                      <a:lnTo>
                        <a:pt x="150425" y="97127"/>
                      </a:lnTo>
                      <a:cubicBezTo>
                        <a:pt x="149806" y="100740"/>
                        <a:pt x="148072" y="104070"/>
                        <a:pt x="145472" y="106652"/>
                      </a:cubicBezTo>
                      <a:cubicBezTo>
                        <a:pt x="136175" y="115275"/>
                        <a:pt x="127450" y="124503"/>
                        <a:pt x="119373" y="134275"/>
                      </a:cubicBezTo>
                      <a:cubicBezTo>
                        <a:pt x="117021" y="136996"/>
                        <a:pt x="113268" y="138047"/>
                        <a:pt x="109848" y="136942"/>
                      </a:cubicBezTo>
                      <a:lnTo>
                        <a:pt x="79654" y="126369"/>
                      </a:lnTo>
                      <a:cubicBezTo>
                        <a:pt x="76444" y="125379"/>
                        <a:pt x="72967" y="126668"/>
                        <a:pt x="71177" y="129512"/>
                      </a:cubicBezTo>
                      <a:lnTo>
                        <a:pt x="36601" y="189425"/>
                      </a:lnTo>
                      <a:cubicBezTo>
                        <a:pt x="34982" y="192402"/>
                        <a:pt x="35610" y="196104"/>
                        <a:pt x="38125" y="198378"/>
                      </a:cubicBezTo>
                      <a:lnTo>
                        <a:pt x="62318" y="219238"/>
                      </a:lnTo>
                      <a:cubicBezTo>
                        <a:pt x="64938" y="221656"/>
                        <a:pt x="65871" y="225397"/>
                        <a:pt x="64700" y="228763"/>
                      </a:cubicBezTo>
                      <a:cubicBezTo>
                        <a:pt x="60251" y="240670"/>
                        <a:pt x="56594" y="252856"/>
                        <a:pt x="53746" y="265244"/>
                      </a:cubicBezTo>
                      <a:cubicBezTo>
                        <a:pt x="52851" y="268995"/>
                        <a:pt x="50745" y="272344"/>
                        <a:pt x="47745" y="274769"/>
                      </a:cubicBezTo>
                      <a:lnTo>
                        <a:pt x="4787" y="304963"/>
                      </a:lnTo>
                      <a:cubicBezTo>
                        <a:pt x="1882" y="307284"/>
                        <a:pt x="139" y="310767"/>
                        <a:pt x="25" y="314488"/>
                      </a:cubicBezTo>
                      <a:lnTo>
                        <a:pt x="25" y="368876"/>
                      </a:lnTo>
                      <a:cubicBezTo>
                        <a:pt x="-204" y="370808"/>
                        <a:pt x="1168" y="372563"/>
                        <a:pt x="3101" y="372795"/>
                      </a:cubicBezTo>
                      <a:cubicBezTo>
                        <a:pt x="3892" y="372889"/>
                        <a:pt x="4683" y="372716"/>
                        <a:pt x="5359" y="372305"/>
                      </a:cubicBezTo>
                      <a:lnTo>
                        <a:pt x="47174" y="353255"/>
                      </a:lnTo>
                      <a:cubicBezTo>
                        <a:pt x="49688" y="352054"/>
                        <a:pt x="52708" y="353119"/>
                        <a:pt x="53908" y="355635"/>
                      </a:cubicBezTo>
                      <a:cubicBezTo>
                        <a:pt x="54032" y="355911"/>
                        <a:pt x="54146" y="356198"/>
                        <a:pt x="54222" y="356493"/>
                      </a:cubicBezTo>
                      <a:cubicBezTo>
                        <a:pt x="56518" y="363784"/>
                        <a:pt x="59718" y="370760"/>
                        <a:pt x="63747" y="377258"/>
                      </a:cubicBezTo>
                      <a:cubicBezTo>
                        <a:pt x="65452" y="380364"/>
                        <a:pt x="65662" y="384076"/>
                        <a:pt x="64319" y="387354"/>
                      </a:cubicBezTo>
                      <a:lnTo>
                        <a:pt x="36410" y="443647"/>
                      </a:lnTo>
                      <a:cubicBezTo>
                        <a:pt x="35010" y="446608"/>
                        <a:pt x="36086" y="450148"/>
                        <a:pt x="38887" y="451838"/>
                      </a:cubicBezTo>
                      <a:lnTo>
                        <a:pt x="69081" y="468793"/>
                      </a:lnTo>
                      <a:cubicBezTo>
                        <a:pt x="71967" y="470398"/>
                        <a:pt x="75606" y="469530"/>
                        <a:pt x="77463" y="466793"/>
                      </a:cubicBezTo>
                      <a:lnTo>
                        <a:pt x="112229" y="414500"/>
                      </a:lnTo>
                      <a:cubicBezTo>
                        <a:pt x="114515" y="411586"/>
                        <a:pt x="118049" y="409926"/>
                        <a:pt x="121754" y="410024"/>
                      </a:cubicBezTo>
                      <a:cubicBezTo>
                        <a:pt x="129346" y="410187"/>
                        <a:pt x="136937" y="409387"/>
                        <a:pt x="144329" y="407642"/>
                      </a:cubicBezTo>
                      <a:cubicBezTo>
                        <a:pt x="146957" y="406901"/>
                        <a:pt x="149701" y="408435"/>
                        <a:pt x="150434" y="411068"/>
                      </a:cubicBezTo>
                      <a:cubicBezTo>
                        <a:pt x="150539" y="411411"/>
                        <a:pt x="150596" y="411764"/>
                        <a:pt x="150615" y="412119"/>
                      </a:cubicBezTo>
                      <a:lnTo>
                        <a:pt x="155282" y="457839"/>
                      </a:lnTo>
                      <a:cubicBezTo>
                        <a:pt x="155159" y="459729"/>
                        <a:pt x="156587" y="461361"/>
                        <a:pt x="158483" y="461486"/>
                      </a:cubicBezTo>
                      <a:cubicBezTo>
                        <a:pt x="159359" y="461544"/>
                        <a:pt x="160226" y="461261"/>
                        <a:pt x="160902" y="460697"/>
                      </a:cubicBezTo>
                      <a:lnTo>
                        <a:pt x="207956" y="433550"/>
                      </a:lnTo>
                      <a:cubicBezTo>
                        <a:pt x="211013" y="431587"/>
                        <a:pt x="213071" y="428388"/>
                        <a:pt x="213575" y="424787"/>
                      </a:cubicBezTo>
                      <a:lnTo>
                        <a:pt x="218243" y="372400"/>
                      </a:lnTo>
                      <a:cubicBezTo>
                        <a:pt x="218843" y="368780"/>
                        <a:pt x="220576" y="365446"/>
                        <a:pt x="223196" y="362875"/>
                      </a:cubicBezTo>
                      <a:cubicBezTo>
                        <a:pt x="232521" y="354242"/>
                        <a:pt x="241236" y="344981"/>
                        <a:pt x="249294" y="335157"/>
                      </a:cubicBezTo>
                      <a:cubicBezTo>
                        <a:pt x="251656" y="332447"/>
                        <a:pt x="255419" y="331432"/>
                        <a:pt x="258819" y="332585"/>
                      </a:cubicBezTo>
                      <a:lnTo>
                        <a:pt x="289013" y="343063"/>
                      </a:lnTo>
                      <a:cubicBezTo>
                        <a:pt x="292223" y="344126"/>
                        <a:pt x="295748" y="342820"/>
                        <a:pt x="297491" y="339920"/>
                      </a:cubicBezTo>
                      <a:lnTo>
                        <a:pt x="332066" y="280007"/>
                      </a:lnTo>
                      <a:cubicBezTo>
                        <a:pt x="333667" y="277074"/>
                        <a:pt x="333076" y="273432"/>
                        <a:pt x="330638" y="271149"/>
                      </a:cubicBezTo>
                      <a:lnTo>
                        <a:pt x="306349" y="250289"/>
                      </a:lnTo>
                      <a:cubicBezTo>
                        <a:pt x="303853" y="247800"/>
                        <a:pt x="302939" y="244135"/>
                        <a:pt x="303968" y="240764"/>
                      </a:cubicBezTo>
                      <a:cubicBezTo>
                        <a:pt x="308311" y="228920"/>
                        <a:pt x="311835" y="216796"/>
                        <a:pt x="314540" y="204474"/>
                      </a:cubicBezTo>
                      <a:cubicBezTo>
                        <a:pt x="315436" y="200723"/>
                        <a:pt x="317541" y="197373"/>
                        <a:pt x="320541" y="194949"/>
                      </a:cubicBezTo>
                      <a:lnTo>
                        <a:pt x="363499" y="164660"/>
                      </a:lnTo>
                      <a:cubicBezTo>
                        <a:pt x="366328" y="162473"/>
                        <a:pt x="368100" y="159181"/>
                        <a:pt x="368357" y="155611"/>
                      </a:cubicBezTo>
                      <a:close/>
                      <a:moveTo>
                        <a:pt x="184334" y="326489"/>
                      </a:moveTo>
                      <a:cubicBezTo>
                        <a:pt x="140423" y="351826"/>
                        <a:pt x="104895" y="331252"/>
                        <a:pt x="104895" y="280579"/>
                      </a:cubicBezTo>
                      <a:cubicBezTo>
                        <a:pt x="104895" y="229906"/>
                        <a:pt x="140423" y="168279"/>
                        <a:pt x="184334" y="142943"/>
                      </a:cubicBezTo>
                      <a:cubicBezTo>
                        <a:pt x="228244" y="117606"/>
                        <a:pt x="263867" y="138085"/>
                        <a:pt x="263867" y="188853"/>
                      </a:cubicBezTo>
                      <a:cubicBezTo>
                        <a:pt x="263867" y="239621"/>
                        <a:pt x="228244" y="301153"/>
                        <a:pt x="184334" y="326489"/>
                      </a:cubicBezTo>
                      <a:close/>
                    </a:path>
                  </a:pathLst>
                </a:custGeom>
                <a:solidFill>
                  <a:srgbClr val="FFFFFF">
                    <a:alpha val="5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F44CC594-148D-4728-B170-8B6025AF85EA}"/>
                    </a:ext>
                  </a:extLst>
                </p:cNvPr>
                <p:cNvSpPr/>
                <p:nvPr/>
              </p:nvSpPr>
              <p:spPr>
                <a:xfrm>
                  <a:off x="-3460262" y="1713356"/>
                  <a:ext cx="368236" cy="470063"/>
                </a:xfrm>
                <a:custGeom>
                  <a:avLst/>
                  <a:gdLst>
                    <a:gd name="connsiteX0" fmla="*/ 296132 w 368236"/>
                    <a:gd name="connsiteY0" fmla="*/ 4286 h 470063"/>
                    <a:gd name="connsiteX1" fmla="*/ 297180 w 368236"/>
                    <a:gd name="connsiteY1" fmla="*/ 4286 h 470063"/>
                    <a:gd name="connsiteX2" fmla="*/ 327470 w 368236"/>
                    <a:gd name="connsiteY2" fmla="*/ 21812 h 470063"/>
                    <a:gd name="connsiteX3" fmla="*/ 328327 w 368236"/>
                    <a:gd name="connsiteY3" fmla="*/ 24765 h 470063"/>
                    <a:gd name="connsiteX4" fmla="*/ 300419 w 368236"/>
                    <a:gd name="connsiteY4" fmla="*/ 81153 h 470063"/>
                    <a:gd name="connsiteX5" fmla="*/ 301276 w 368236"/>
                    <a:gd name="connsiteY5" fmla="*/ 95155 h 470063"/>
                    <a:gd name="connsiteX6" fmla="*/ 310229 w 368236"/>
                    <a:gd name="connsiteY6" fmla="*/ 115062 h 470063"/>
                    <a:gd name="connsiteX7" fmla="*/ 318802 w 368236"/>
                    <a:gd name="connsiteY7" fmla="*/ 121539 h 470063"/>
                    <a:gd name="connsiteX8" fmla="*/ 322612 w 368236"/>
                    <a:gd name="connsiteY8" fmla="*/ 120682 h 470063"/>
                    <a:gd name="connsiteX9" fmla="*/ 364236 w 368236"/>
                    <a:gd name="connsiteY9" fmla="*/ 101632 h 470063"/>
                    <a:gd name="connsiteX10" fmla="*/ 364236 w 368236"/>
                    <a:gd name="connsiteY10" fmla="*/ 155639 h 470063"/>
                    <a:gd name="connsiteX11" fmla="*/ 361093 w 368236"/>
                    <a:gd name="connsiteY11" fmla="*/ 161639 h 470063"/>
                    <a:gd name="connsiteX12" fmla="*/ 318135 w 368236"/>
                    <a:gd name="connsiteY12" fmla="*/ 191929 h 470063"/>
                    <a:gd name="connsiteX13" fmla="*/ 310515 w 368236"/>
                    <a:gd name="connsiteY13" fmla="*/ 203454 h 470063"/>
                    <a:gd name="connsiteX14" fmla="*/ 299752 w 368236"/>
                    <a:gd name="connsiteY14" fmla="*/ 239363 h 470063"/>
                    <a:gd name="connsiteX15" fmla="*/ 303276 w 368236"/>
                    <a:gd name="connsiteY15" fmla="*/ 253079 h 470063"/>
                    <a:gd name="connsiteX16" fmla="*/ 327470 w 368236"/>
                    <a:gd name="connsiteY16" fmla="*/ 274034 h 470063"/>
                    <a:gd name="connsiteX17" fmla="*/ 328136 w 368236"/>
                    <a:gd name="connsiteY17" fmla="*/ 277844 h 470063"/>
                    <a:gd name="connsiteX18" fmla="*/ 293561 w 368236"/>
                    <a:gd name="connsiteY18" fmla="*/ 338328 h 470063"/>
                    <a:gd name="connsiteX19" fmla="*/ 290703 w 368236"/>
                    <a:gd name="connsiteY19" fmla="*/ 339852 h 470063"/>
                    <a:gd name="connsiteX20" fmla="*/ 289846 w 368236"/>
                    <a:gd name="connsiteY20" fmla="*/ 339852 h 470063"/>
                    <a:gd name="connsiteX21" fmla="*/ 259461 w 368236"/>
                    <a:gd name="connsiteY21" fmla="*/ 328803 h 470063"/>
                    <a:gd name="connsiteX22" fmla="*/ 255746 w 368236"/>
                    <a:gd name="connsiteY22" fmla="*/ 328232 h 470063"/>
                    <a:gd name="connsiteX23" fmla="*/ 246221 w 368236"/>
                    <a:gd name="connsiteY23" fmla="*/ 332708 h 470063"/>
                    <a:gd name="connsiteX24" fmla="*/ 220409 w 368236"/>
                    <a:gd name="connsiteY24" fmla="*/ 359950 h 470063"/>
                    <a:gd name="connsiteX25" fmla="*/ 214313 w 368236"/>
                    <a:gd name="connsiteY25" fmla="*/ 372237 h 470063"/>
                    <a:gd name="connsiteX26" fmla="*/ 209550 w 368236"/>
                    <a:gd name="connsiteY26" fmla="*/ 424624 h 470063"/>
                    <a:gd name="connsiteX27" fmla="*/ 205931 w 368236"/>
                    <a:gd name="connsiteY27" fmla="*/ 430340 h 470063"/>
                    <a:gd name="connsiteX28" fmla="*/ 159163 w 368236"/>
                    <a:gd name="connsiteY28" fmla="*/ 457295 h 470063"/>
                    <a:gd name="connsiteX29" fmla="*/ 154686 w 368236"/>
                    <a:gd name="connsiteY29" fmla="*/ 412242 h 470063"/>
                    <a:gd name="connsiteX30" fmla="*/ 145733 w 368236"/>
                    <a:gd name="connsiteY30" fmla="*/ 404051 h 470063"/>
                    <a:gd name="connsiteX31" fmla="*/ 143542 w 368236"/>
                    <a:gd name="connsiteY31" fmla="*/ 404051 h 470063"/>
                    <a:gd name="connsiteX32" fmla="*/ 123920 w 368236"/>
                    <a:gd name="connsiteY32" fmla="*/ 406241 h 470063"/>
                    <a:gd name="connsiteX33" fmla="*/ 121539 w 368236"/>
                    <a:gd name="connsiteY33" fmla="*/ 406241 h 470063"/>
                    <a:gd name="connsiteX34" fmla="*/ 109347 w 368236"/>
                    <a:gd name="connsiteY34" fmla="*/ 412528 h 470063"/>
                    <a:gd name="connsiteX35" fmla="*/ 74581 w 368236"/>
                    <a:gd name="connsiteY35" fmla="*/ 464820 h 470063"/>
                    <a:gd name="connsiteX36" fmla="*/ 72676 w 368236"/>
                    <a:gd name="connsiteY36" fmla="*/ 465772 h 470063"/>
                    <a:gd name="connsiteX37" fmla="*/ 71533 w 368236"/>
                    <a:gd name="connsiteY37" fmla="*/ 465772 h 470063"/>
                    <a:gd name="connsiteX38" fmla="*/ 41243 w 368236"/>
                    <a:gd name="connsiteY38" fmla="*/ 448342 h 470063"/>
                    <a:gd name="connsiteX39" fmla="*/ 40386 w 368236"/>
                    <a:gd name="connsiteY39" fmla="*/ 445389 h 470063"/>
                    <a:gd name="connsiteX40" fmla="*/ 68294 w 368236"/>
                    <a:gd name="connsiteY40" fmla="*/ 389096 h 470063"/>
                    <a:gd name="connsiteX41" fmla="*/ 67437 w 368236"/>
                    <a:gd name="connsiteY41" fmla="*/ 375095 h 470063"/>
                    <a:gd name="connsiteX42" fmla="*/ 58579 w 368236"/>
                    <a:gd name="connsiteY42" fmla="*/ 355187 h 470063"/>
                    <a:gd name="connsiteX43" fmla="*/ 50006 w 368236"/>
                    <a:gd name="connsiteY43" fmla="*/ 348710 h 470063"/>
                    <a:gd name="connsiteX44" fmla="*/ 46101 w 368236"/>
                    <a:gd name="connsiteY44" fmla="*/ 349568 h 470063"/>
                    <a:gd name="connsiteX45" fmla="*/ 4477 w 368236"/>
                    <a:gd name="connsiteY45" fmla="*/ 368618 h 470063"/>
                    <a:gd name="connsiteX46" fmla="*/ 4477 w 368236"/>
                    <a:gd name="connsiteY46" fmla="*/ 314230 h 470063"/>
                    <a:gd name="connsiteX47" fmla="*/ 7620 w 368236"/>
                    <a:gd name="connsiteY47" fmla="*/ 308229 h 470063"/>
                    <a:gd name="connsiteX48" fmla="*/ 49911 w 368236"/>
                    <a:gd name="connsiteY48" fmla="*/ 278035 h 470063"/>
                    <a:gd name="connsiteX49" fmla="*/ 57531 w 368236"/>
                    <a:gd name="connsiteY49" fmla="*/ 266510 h 470063"/>
                    <a:gd name="connsiteX50" fmla="*/ 68961 w 368236"/>
                    <a:gd name="connsiteY50" fmla="*/ 230600 h 470063"/>
                    <a:gd name="connsiteX51" fmla="*/ 65437 w 368236"/>
                    <a:gd name="connsiteY51" fmla="*/ 216789 h 470063"/>
                    <a:gd name="connsiteX52" fmla="*/ 41243 w 368236"/>
                    <a:gd name="connsiteY52" fmla="*/ 195929 h 470063"/>
                    <a:gd name="connsiteX53" fmla="*/ 40577 w 368236"/>
                    <a:gd name="connsiteY53" fmla="*/ 192024 h 470063"/>
                    <a:gd name="connsiteX54" fmla="*/ 75152 w 368236"/>
                    <a:gd name="connsiteY54" fmla="*/ 132112 h 470063"/>
                    <a:gd name="connsiteX55" fmla="*/ 78010 w 368236"/>
                    <a:gd name="connsiteY55" fmla="*/ 130588 h 470063"/>
                    <a:gd name="connsiteX56" fmla="*/ 78867 w 368236"/>
                    <a:gd name="connsiteY56" fmla="*/ 130588 h 470063"/>
                    <a:gd name="connsiteX57" fmla="*/ 109061 w 368236"/>
                    <a:gd name="connsiteY57" fmla="*/ 141161 h 470063"/>
                    <a:gd name="connsiteX58" fmla="*/ 112871 w 368236"/>
                    <a:gd name="connsiteY58" fmla="*/ 141732 h 470063"/>
                    <a:gd name="connsiteX59" fmla="*/ 122396 w 368236"/>
                    <a:gd name="connsiteY59" fmla="*/ 137255 h 470063"/>
                    <a:gd name="connsiteX60" fmla="*/ 148209 w 368236"/>
                    <a:gd name="connsiteY60" fmla="*/ 110014 h 470063"/>
                    <a:gd name="connsiteX61" fmla="*/ 154305 w 368236"/>
                    <a:gd name="connsiteY61" fmla="*/ 97631 h 470063"/>
                    <a:gd name="connsiteX62" fmla="*/ 159068 w 368236"/>
                    <a:gd name="connsiteY62" fmla="*/ 45339 h 470063"/>
                    <a:gd name="connsiteX63" fmla="*/ 162687 w 368236"/>
                    <a:gd name="connsiteY63" fmla="*/ 39624 h 470063"/>
                    <a:gd name="connsiteX64" fmla="*/ 209455 w 368236"/>
                    <a:gd name="connsiteY64" fmla="*/ 12573 h 470063"/>
                    <a:gd name="connsiteX65" fmla="*/ 214027 w 368236"/>
                    <a:gd name="connsiteY65" fmla="*/ 58007 h 470063"/>
                    <a:gd name="connsiteX66" fmla="*/ 222980 w 368236"/>
                    <a:gd name="connsiteY66" fmla="*/ 66199 h 470063"/>
                    <a:gd name="connsiteX67" fmla="*/ 225171 w 368236"/>
                    <a:gd name="connsiteY67" fmla="*/ 66199 h 470063"/>
                    <a:gd name="connsiteX68" fmla="*/ 244793 w 368236"/>
                    <a:gd name="connsiteY68" fmla="*/ 64008 h 470063"/>
                    <a:gd name="connsiteX69" fmla="*/ 247174 w 368236"/>
                    <a:gd name="connsiteY69" fmla="*/ 64008 h 470063"/>
                    <a:gd name="connsiteX70" fmla="*/ 259366 w 368236"/>
                    <a:gd name="connsiteY70" fmla="*/ 57722 h 470063"/>
                    <a:gd name="connsiteX71" fmla="*/ 294132 w 368236"/>
                    <a:gd name="connsiteY71" fmla="*/ 4953 h 470063"/>
                    <a:gd name="connsiteX72" fmla="*/ 296132 w 368236"/>
                    <a:gd name="connsiteY72" fmla="*/ 3905 h 470063"/>
                    <a:gd name="connsiteX73" fmla="*/ 296132 w 368236"/>
                    <a:gd name="connsiteY73" fmla="*/ 3905 h 470063"/>
                    <a:gd name="connsiteX74" fmla="*/ 148685 w 368236"/>
                    <a:gd name="connsiteY74" fmla="*/ 341852 h 470063"/>
                    <a:gd name="connsiteX75" fmla="*/ 186214 w 368236"/>
                    <a:gd name="connsiteY75" fmla="*/ 330422 h 470063"/>
                    <a:gd name="connsiteX76" fmla="*/ 267653 w 368236"/>
                    <a:gd name="connsiteY76" fmla="*/ 189357 h 470063"/>
                    <a:gd name="connsiteX77" fmla="*/ 254603 w 368236"/>
                    <a:gd name="connsiteY77" fmla="*/ 144971 h 470063"/>
                    <a:gd name="connsiteX78" fmla="*/ 219742 w 368236"/>
                    <a:gd name="connsiteY78" fmla="*/ 128778 h 470063"/>
                    <a:gd name="connsiteX79" fmla="*/ 182213 w 368236"/>
                    <a:gd name="connsiteY79" fmla="*/ 140208 h 470063"/>
                    <a:gd name="connsiteX80" fmla="*/ 100775 w 368236"/>
                    <a:gd name="connsiteY80" fmla="*/ 281273 h 470063"/>
                    <a:gd name="connsiteX81" fmla="*/ 148400 w 368236"/>
                    <a:gd name="connsiteY81" fmla="*/ 342043 h 470063"/>
                    <a:gd name="connsiteX82" fmla="*/ 295847 w 368236"/>
                    <a:gd name="connsiteY82" fmla="*/ 476 h 470063"/>
                    <a:gd name="connsiteX83" fmla="*/ 290513 w 368236"/>
                    <a:gd name="connsiteY83" fmla="*/ 3239 h 470063"/>
                    <a:gd name="connsiteX84" fmla="*/ 255746 w 368236"/>
                    <a:gd name="connsiteY84" fmla="*/ 55626 h 470063"/>
                    <a:gd name="connsiteX85" fmla="*/ 246888 w 368236"/>
                    <a:gd name="connsiteY85" fmla="*/ 60103 h 470063"/>
                    <a:gd name="connsiteX86" fmla="*/ 244507 w 368236"/>
                    <a:gd name="connsiteY86" fmla="*/ 60103 h 470063"/>
                    <a:gd name="connsiteX87" fmla="*/ 224028 w 368236"/>
                    <a:gd name="connsiteY87" fmla="*/ 62389 h 470063"/>
                    <a:gd name="connsiteX88" fmla="*/ 222695 w 368236"/>
                    <a:gd name="connsiteY88" fmla="*/ 62389 h 470063"/>
                    <a:gd name="connsiteX89" fmla="*/ 217742 w 368236"/>
                    <a:gd name="connsiteY89" fmla="*/ 57817 h 470063"/>
                    <a:gd name="connsiteX90" fmla="*/ 213170 w 368236"/>
                    <a:gd name="connsiteY90" fmla="*/ 12097 h 470063"/>
                    <a:gd name="connsiteX91" fmla="*/ 209836 w 368236"/>
                    <a:gd name="connsiteY91" fmla="*/ 8477 h 470063"/>
                    <a:gd name="connsiteX92" fmla="*/ 207454 w 368236"/>
                    <a:gd name="connsiteY92" fmla="*/ 9144 h 470063"/>
                    <a:gd name="connsiteX93" fmla="*/ 160401 w 368236"/>
                    <a:gd name="connsiteY93" fmla="*/ 36385 h 470063"/>
                    <a:gd name="connsiteX94" fmla="*/ 154781 w 368236"/>
                    <a:gd name="connsiteY94" fmla="*/ 45148 h 470063"/>
                    <a:gd name="connsiteX95" fmla="*/ 150114 w 368236"/>
                    <a:gd name="connsiteY95" fmla="*/ 97441 h 470063"/>
                    <a:gd name="connsiteX96" fmla="*/ 145161 w 368236"/>
                    <a:gd name="connsiteY96" fmla="*/ 106966 h 470063"/>
                    <a:gd name="connsiteX97" fmla="*/ 119063 w 368236"/>
                    <a:gd name="connsiteY97" fmla="*/ 134588 h 470063"/>
                    <a:gd name="connsiteX98" fmla="*/ 112300 w 368236"/>
                    <a:gd name="connsiteY98" fmla="*/ 137636 h 470063"/>
                    <a:gd name="connsiteX99" fmla="*/ 109823 w 368236"/>
                    <a:gd name="connsiteY99" fmla="*/ 137636 h 470063"/>
                    <a:gd name="connsiteX100" fmla="*/ 79629 w 368236"/>
                    <a:gd name="connsiteY100" fmla="*/ 127064 h 470063"/>
                    <a:gd name="connsiteX101" fmla="*/ 77438 w 368236"/>
                    <a:gd name="connsiteY101" fmla="*/ 127064 h 470063"/>
                    <a:gd name="connsiteX102" fmla="*/ 71152 w 368236"/>
                    <a:gd name="connsiteY102" fmla="*/ 130588 h 470063"/>
                    <a:gd name="connsiteX103" fmla="*/ 36576 w 368236"/>
                    <a:gd name="connsiteY103" fmla="*/ 190500 h 470063"/>
                    <a:gd name="connsiteX104" fmla="*/ 38100 w 368236"/>
                    <a:gd name="connsiteY104" fmla="*/ 199453 h 470063"/>
                    <a:gd name="connsiteX105" fmla="*/ 62294 w 368236"/>
                    <a:gd name="connsiteY105" fmla="*/ 220313 h 470063"/>
                    <a:gd name="connsiteX106" fmla="*/ 64675 w 368236"/>
                    <a:gd name="connsiteY106" fmla="*/ 229838 h 470063"/>
                    <a:gd name="connsiteX107" fmla="*/ 53721 w 368236"/>
                    <a:gd name="connsiteY107" fmla="*/ 266319 h 470063"/>
                    <a:gd name="connsiteX108" fmla="*/ 47720 w 368236"/>
                    <a:gd name="connsiteY108" fmla="*/ 275844 h 470063"/>
                    <a:gd name="connsiteX109" fmla="*/ 4763 w 368236"/>
                    <a:gd name="connsiteY109" fmla="*/ 306038 h 470063"/>
                    <a:gd name="connsiteX110" fmla="*/ 0 w 368236"/>
                    <a:gd name="connsiteY110" fmla="*/ 315563 h 470063"/>
                    <a:gd name="connsiteX111" fmla="*/ 0 w 368236"/>
                    <a:gd name="connsiteY111" fmla="*/ 369951 h 470063"/>
                    <a:gd name="connsiteX112" fmla="*/ 3239 w 368236"/>
                    <a:gd name="connsiteY112" fmla="*/ 373856 h 470063"/>
                    <a:gd name="connsiteX113" fmla="*/ 5334 w 368236"/>
                    <a:gd name="connsiteY113" fmla="*/ 373380 h 470063"/>
                    <a:gd name="connsiteX114" fmla="*/ 47149 w 368236"/>
                    <a:gd name="connsiteY114" fmla="*/ 354330 h 470063"/>
                    <a:gd name="connsiteX115" fmla="*/ 49435 w 368236"/>
                    <a:gd name="connsiteY115" fmla="*/ 353854 h 470063"/>
                    <a:gd name="connsiteX116" fmla="*/ 54197 w 368236"/>
                    <a:gd name="connsiteY116" fmla="*/ 357569 h 470063"/>
                    <a:gd name="connsiteX117" fmla="*/ 63722 w 368236"/>
                    <a:gd name="connsiteY117" fmla="*/ 378333 h 470063"/>
                    <a:gd name="connsiteX118" fmla="*/ 64294 w 368236"/>
                    <a:gd name="connsiteY118" fmla="*/ 388430 h 470063"/>
                    <a:gd name="connsiteX119" fmla="*/ 36386 w 368236"/>
                    <a:gd name="connsiteY119" fmla="*/ 444722 h 470063"/>
                    <a:gd name="connsiteX120" fmla="*/ 38862 w 368236"/>
                    <a:gd name="connsiteY120" fmla="*/ 452914 h 470063"/>
                    <a:gd name="connsiteX121" fmla="*/ 68961 w 368236"/>
                    <a:gd name="connsiteY121" fmla="*/ 469297 h 470063"/>
                    <a:gd name="connsiteX122" fmla="*/ 72104 w 368236"/>
                    <a:gd name="connsiteY122" fmla="*/ 470059 h 470063"/>
                    <a:gd name="connsiteX123" fmla="*/ 77343 w 368236"/>
                    <a:gd name="connsiteY123" fmla="*/ 467297 h 470063"/>
                    <a:gd name="connsiteX124" fmla="*/ 112109 w 368236"/>
                    <a:gd name="connsiteY124" fmla="*/ 415004 h 470063"/>
                    <a:gd name="connsiteX125" fmla="*/ 120968 w 368236"/>
                    <a:gd name="connsiteY125" fmla="*/ 410528 h 470063"/>
                    <a:gd name="connsiteX126" fmla="*/ 123349 w 368236"/>
                    <a:gd name="connsiteY126" fmla="*/ 410528 h 470063"/>
                    <a:gd name="connsiteX127" fmla="*/ 143828 w 368236"/>
                    <a:gd name="connsiteY127" fmla="*/ 408146 h 470063"/>
                    <a:gd name="connsiteX128" fmla="*/ 145161 w 368236"/>
                    <a:gd name="connsiteY128" fmla="*/ 408146 h 470063"/>
                    <a:gd name="connsiteX129" fmla="*/ 150114 w 368236"/>
                    <a:gd name="connsiteY129" fmla="*/ 412718 h 470063"/>
                    <a:gd name="connsiteX130" fmla="*/ 154781 w 368236"/>
                    <a:gd name="connsiteY130" fmla="*/ 458438 h 470063"/>
                    <a:gd name="connsiteX131" fmla="*/ 158115 w 368236"/>
                    <a:gd name="connsiteY131" fmla="*/ 462058 h 470063"/>
                    <a:gd name="connsiteX132" fmla="*/ 160401 w 368236"/>
                    <a:gd name="connsiteY132" fmla="*/ 461296 h 470063"/>
                    <a:gd name="connsiteX133" fmla="*/ 207454 w 368236"/>
                    <a:gd name="connsiteY133" fmla="*/ 434149 h 470063"/>
                    <a:gd name="connsiteX134" fmla="*/ 213074 w 368236"/>
                    <a:gd name="connsiteY134" fmla="*/ 425387 h 470063"/>
                    <a:gd name="connsiteX135" fmla="*/ 217742 w 368236"/>
                    <a:gd name="connsiteY135" fmla="*/ 372999 h 470063"/>
                    <a:gd name="connsiteX136" fmla="*/ 222695 w 368236"/>
                    <a:gd name="connsiteY136" fmla="*/ 363474 h 470063"/>
                    <a:gd name="connsiteX137" fmla="*/ 248793 w 368236"/>
                    <a:gd name="connsiteY137" fmla="*/ 335756 h 470063"/>
                    <a:gd name="connsiteX138" fmla="*/ 255651 w 368236"/>
                    <a:gd name="connsiteY138" fmla="*/ 332804 h 470063"/>
                    <a:gd name="connsiteX139" fmla="*/ 258032 w 368236"/>
                    <a:gd name="connsiteY139" fmla="*/ 332804 h 470063"/>
                    <a:gd name="connsiteX140" fmla="*/ 288227 w 368236"/>
                    <a:gd name="connsiteY140" fmla="*/ 343281 h 470063"/>
                    <a:gd name="connsiteX141" fmla="*/ 290417 w 368236"/>
                    <a:gd name="connsiteY141" fmla="*/ 343281 h 470063"/>
                    <a:gd name="connsiteX142" fmla="*/ 296704 w 368236"/>
                    <a:gd name="connsiteY142" fmla="*/ 339757 h 470063"/>
                    <a:gd name="connsiteX143" fmla="*/ 331280 w 368236"/>
                    <a:gd name="connsiteY143" fmla="*/ 279845 h 470063"/>
                    <a:gd name="connsiteX144" fmla="*/ 329851 w 368236"/>
                    <a:gd name="connsiteY144" fmla="*/ 270986 h 470063"/>
                    <a:gd name="connsiteX145" fmla="*/ 305562 w 368236"/>
                    <a:gd name="connsiteY145" fmla="*/ 250127 h 470063"/>
                    <a:gd name="connsiteX146" fmla="*/ 303181 w 368236"/>
                    <a:gd name="connsiteY146" fmla="*/ 240602 h 470063"/>
                    <a:gd name="connsiteX147" fmla="*/ 314420 w 368236"/>
                    <a:gd name="connsiteY147" fmla="*/ 204978 h 470063"/>
                    <a:gd name="connsiteX148" fmla="*/ 320421 w 368236"/>
                    <a:gd name="connsiteY148" fmla="*/ 195453 h 470063"/>
                    <a:gd name="connsiteX149" fmla="*/ 363379 w 368236"/>
                    <a:gd name="connsiteY149" fmla="*/ 165164 h 470063"/>
                    <a:gd name="connsiteX150" fmla="*/ 368237 w 368236"/>
                    <a:gd name="connsiteY150" fmla="*/ 155639 h 470063"/>
                    <a:gd name="connsiteX151" fmla="*/ 368237 w 368236"/>
                    <a:gd name="connsiteY151" fmla="*/ 101346 h 470063"/>
                    <a:gd name="connsiteX152" fmla="*/ 364903 w 368236"/>
                    <a:gd name="connsiteY152" fmla="*/ 97441 h 470063"/>
                    <a:gd name="connsiteX153" fmla="*/ 362807 w 368236"/>
                    <a:gd name="connsiteY153" fmla="*/ 97917 h 470063"/>
                    <a:gd name="connsiteX154" fmla="*/ 320993 w 368236"/>
                    <a:gd name="connsiteY154" fmla="*/ 116967 h 470063"/>
                    <a:gd name="connsiteX155" fmla="*/ 318802 w 368236"/>
                    <a:gd name="connsiteY155" fmla="*/ 117443 h 470063"/>
                    <a:gd name="connsiteX156" fmla="*/ 314039 w 368236"/>
                    <a:gd name="connsiteY156" fmla="*/ 113728 h 470063"/>
                    <a:gd name="connsiteX157" fmla="*/ 304514 w 368236"/>
                    <a:gd name="connsiteY157" fmla="*/ 92964 h 470063"/>
                    <a:gd name="connsiteX158" fmla="*/ 303848 w 368236"/>
                    <a:gd name="connsiteY158" fmla="*/ 82772 h 470063"/>
                    <a:gd name="connsiteX159" fmla="*/ 331756 w 368236"/>
                    <a:gd name="connsiteY159" fmla="*/ 26575 h 470063"/>
                    <a:gd name="connsiteX160" fmla="*/ 329279 w 368236"/>
                    <a:gd name="connsiteY160" fmla="*/ 18383 h 470063"/>
                    <a:gd name="connsiteX161" fmla="*/ 298990 w 368236"/>
                    <a:gd name="connsiteY161" fmla="*/ 857 h 470063"/>
                    <a:gd name="connsiteX162" fmla="*/ 295942 w 368236"/>
                    <a:gd name="connsiteY162" fmla="*/ 0 h 470063"/>
                    <a:gd name="connsiteX163" fmla="*/ 148685 w 368236"/>
                    <a:gd name="connsiteY163" fmla="*/ 338328 h 470063"/>
                    <a:gd name="connsiteX164" fmla="*/ 104775 w 368236"/>
                    <a:gd name="connsiteY164" fmla="*/ 281178 h 470063"/>
                    <a:gd name="connsiteX165" fmla="*/ 184214 w 368236"/>
                    <a:gd name="connsiteY165" fmla="*/ 143542 h 470063"/>
                    <a:gd name="connsiteX166" fmla="*/ 219742 w 368236"/>
                    <a:gd name="connsiteY166" fmla="*/ 132683 h 470063"/>
                    <a:gd name="connsiteX167" fmla="*/ 263747 w 368236"/>
                    <a:gd name="connsiteY167" fmla="*/ 189833 h 470063"/>
                    <a:gd name="connsiteX168" fmla="*/ 184214 w 368236"/>
                    <a:gd name="connsiteY168" fmla="*/ 327470 h 470063"/>
                    <a:gd name="connsiteX169" fmla="*/ 148685 w 368236"/>
                    <a:gd name="connsiteY169" fmla="*/ 338328 h 470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368236" h="470063">
                      <a:moveTo>
                        <a:pt x="296132" y="4286"/>
                      </a:moveTo>
                      <a:cubicBezTo>
                        <a:pt x="296475" y="4188"/>
                        <a:pt x="296837" y="4188"/>
                        <a:pt x="297180" y="4286"/>
                      </a:cubicBezTo>
                      <a:lnTo>
                        <a:pt x="327470" y="21812"/>
                      </a:lnTo>
                      <a:cubicBezTo>
                        <a:pt x="328470" y="22429"/>
                        <a:pt x="328841" y="23707"/>
                        <a:pt x="328327" y="24765"/>
                      </a:cubicBezTo>
                      <a:lnTo>
                        <a:pt x="300419" y="81153"/>
                      </a:lnTo>
                      <a:cubicBezTo>
                        <a:pt x="298456" y="85691"/>
                        <a:pt x="298780" y="90890"/>
                        <a:pt x="301276" y="95155"/>
                      </a:cubicBezTo>
                      <a:cubicBezTo>
                        <a:pt x="305029" y="101416"/>
                        <a:pt x="308039" y="108097"/>
                        <a:pt x="310229" y="115062"/>
                      </a:cubicBezTo>
                      <a:cubicBezTo>
                        <a:pt x="311334" y="118886"/>
                        <a:pt x="314820" y="121525"/>
                        <a:pt x="318802" y="121539"/>
                      </a:cubicBezTo>
                      <a:cubicBezTo>
                        <a:pt x="320116" y="121519"/>
                        <a:pt x="321412" y="121228"/>
                        <a:pt x="322612" y="120682"/>
                      </a:cubicBezTo>
                      <a:lnTo>
                        <a:pt x="364236" y="101632"/>
                      </a:lnTo>
                      <a:lnTo>
                        <a:pt x="364236" y="155639"/>
                      </a:lnTo>
                      <a:cubicBezTo>
                        <a:pt x="364046" y="157983"/>
                        <a:pt x="362912" y="160149"/>
                        <a:pt x="361093" y="161639"/>
                      </a:cubicBezTo>
                      <a:lnTo>
                        <a:pt x="318135" y="191929"/>
                      </a:lnTo>
                      <a:cubicBezTo>
                        <a:pt x="314392" y="194819"/>
                        <a:pt x="311706" y="198873"/>
                        <a:pt x="310515" y="203454"/>
                      </a:cubicBezTo>
                      <a:cubicBezTo>
                        <a:pt x="307705" y="215644"/>
                        <a:pt x="304114" y="227640"/>
                        <a:pt x="299752" y="239363"/>
                      </a:cubicBezTo>
                      <a:cubicBezTo>
                        <a:pt x="298104" y="244230"/>
                        <a:pt x="299485" y="249611"/>
                        <a:pt x="303276" y="253079"/>
                      </a:cubicBezTo>
                      <a:lnTo>
                        <a:pt x="327470" y="274034"/>
                      </a:lnTo>
                      <a:cubicBezTo>
                        <a:pt x="328508" y="275017"/>
                        <a:pt x="328784" y="276566"/>
                        <a:pt x="328136" y="277844"/>
                      </a:cubicBezTo>
                      <a:lnTo>
                        <a:pt x="293561" y="338328"/>
                      </a:lnTo>
                      <a:cubicBezTo>
                        <a:pt x="292951" y="339310"/>
                        <a:pt x="291856" y="339891"/>
                        <a:pt x="290703" y="339852"/>
                      </a:cubicBezTo>
                      <a:lnTo>
                        <a:pt x="289846" y="339852"/>
                      </a:lnTo>
                      <a:lnTo>
                        <a:pt x="259461" y="328803"/>
                      </a:lnTo>
                      <a:cubicBezTo>
                        <a:pt x="258261" y="328420"/>
                        <a:pt x="257004" y="328228"/>
                        <a:pt x="255746" y="328232"/>
                      </a:cubicBezTo>
                      <a:cubicBezTo>
                        <a:pt x="252089" y="328332"/>
                        <a:pt x="248631" y="329955"/>
                        <a:pt x="246221" y="332708"/>
                      </a:cubicBezTo>
                      <a:cubicBezTo>
                        <a:pt x="238258" y="342374"/>
                        <a:pt x="229629" y="351476"/>
                        <a:pt x="220409" y="359950"/>
                      </a:cubicBezTo>
                      <a:cubicBezTo>
                        <a:pt x="217075" y="363263"/>
                        <a:pt x="214941" y="367582"/>
                        <a:pt x="214313" y="372237"/>
                      </a:cubicBezTo>
                      <a:lnTo>
                        <a:pt x="209550" y="424624"/>
                      </a:lnTo>
                      <a:cubicBezTo>
                        <a:pt x="209179" y="426945"/>
                        <a:pt x="207874" y="429011"/>
                        <a:pt x="205931" y="430340"/>
                      </a:cubicBezTo>
                      <a:lnTo>
                        <a:pt x="159163" y="457295"/>
                      </a:lnTo>
                      <a:lnTo>
                        <a:pt x="154686" y="412242"/>
                      </a:lnTo>
                      <a:cubicBezTo>
                        <a:pt x="154334" y="407575"/>
                        <a:pt x="150409" y="403987"/>
                        <a:pt x="145733" y="404051"/>
                      </a:cubicBezTo>
                      <a:lnTo>
                        <a:pt x="143542" y="404051"/>
                      </a:lnTo>
                      <a:cubicBezTo>
                        <a:pt x="137093" y="405469"/>
                        <a:pt x="130521" y="406203"/>
                        <a:pt x="123920" y="406241"/>
                      </a:cubicBezTo>
                      <a:lnTo>
                        <a:pt x="121539" y="406241"/>
                      </a:lnTo>
                      <a:cubicBezTo>
                        <a:pt x="116719" y="406331"/>
                        <a:pt x="112214" y="408653"/>
                        <a:pt x="109347" y="412528"/>
                      </a:cubicBezTo>
                      <a:lnTo>
                        <a:pt x="74581" y="464820"/>
                      </a:lnTo>
                      <a:cubicBezTo>
                        <a:pt x="74133" y="465419"/>
                        <a:pt x="73428" y="465772"/>
                        <a:pt x="72676" y="465772"/>
                      </a:cubicBezTo>
                      <a:cubicBezTo>
                        <a:pt x="72304" y="465870"/>
                        <a:pt x="71904" y="465870"/>
                        <a:pt x="71533" y="465772"/>
                      </a:cubicBezTo>
                      <a:lnTo>
                        <a:pt x="41243" y="448342"/>
                      </a:lnTo>
                      <a:cubicBezTo>
                        <a:pt x="40243" y="447725"/>
                        <a:pt x="39872" y="446447"/>
                        <a:pt x="40386" y="445389"/>
                      </a:cubicBezTo>
                      <a:lnTo>
                        <a:pt x="68294" y="389096"/>
                      </a:lnTo>
                      <a:cubicBezTo>
                        <a:pt x="70256" y="384559"/>
                        <a:pt x="69933" y="379359"/>
                        <a:pt x="67437" y="375095"/>
                      </a:cubicBezTo>
                      <a:cubicBezTo>
                        <a:pt x="63694" y="368841"/>
                        <a:pt x="60712" y="362157"/>
                        <a:pt x="58579" y="355187"/>
                      </a:cubicBezTo>
                      <a:cubicBezTo>
                        <a:pt x="57331" y="351469"/>
                        <a:pt x="53921" y="348898"/>
                        <a:pt x="50006" y="348710"/>
                      </a:cubicBezTo>
                      <a:cubicBezTo>
                        <a:pt x="48663" y="348717"/>
                        <a:pt x="47330" y="349008"/>
                        <a:pt x="46101" y="349568"/>
                      </a:cubicBezTo>
                      <a:lnTo>
                        <a:pt x="4477" y="368618"/>
                      </a:lnTo>
                      <a:lnTo>
                        <a:pt x="4477" y="314230"/>
                      </a:lnTo>
                      <a:cubicBezTo>
                        <a:pt x="4686" y="311892"/>
                        <a:pt x="5820" y="309734"/>
                        <a:pt x="7620" y="308229"/>
                      </a:cubicBezTo>
                      <a:lnTo>
                        <a:pt x="49911" y="278035"/>
                      </a:lnTo>
                      <a:cubicBezTo>
                        <a:pt x="53654" y="275145"/>
                        <a:pt x="56340" y="271090"/>
                        <a:pt x="57531" y="266510"/>
                      </a:cubicBezTo>
                      <a:cubicBezTo>
                        <a:pt x="60531" y="254296"/>
                        <a:pt x="64351" y="242299"/>
                        <a:pt x="68961" y="230600"/>
                      </a:cubicBezTo>
                      <a:cubicBezTo>
                        <a:pt x="70599" y="225703"/>
                        <a:pt x="69218" y="220301"/>
                        <a:pt x="65437" y="216789"/>
                      </a:cubicBezTo>
                      <a:lnTo>
                        <a:pt x="41243" y="195929"/>
                      </a:lnTo>
                      <a:cubicBezTo>
                        <a:pt x="40186" y="194915"/>
                        <a:pt x="39919" y="193331"/>
                        <a:pt x="40577" y="192024"/>
                      </a:cubicBezTo>
                      <a:lnTo>
                        <a:pt x="75152" y="132112"/>
                      </a:lnTo>
                      <a:cubicBezTo>
                        <a:pt x="75790" y="131157"/>
                        <a:pt x="76867" y="130586"/>
                        <a:pt x="78010" y="130588"/>
                      </a:cubicBezTo>
                      <a:lnTo>
                        <a:pt x="78867" y="130588"/>
                      </a:lnTo>
                      <a:lnTo>
                        <a:pt x="109061" y="141161"/>
                      </a:lnTo>
                      <a:cubicBezTo>
                        <a:pt x="110290" y="141550"/>
                        <a:pt x="111576" y="141743"/>
                        <a:pt x="112871" y="141732"/>
                      </a:cubicBezTo>
                      <a:cubicBezTo>
                        <a:pt x="116538" y="141655"/>
                        <a:pt x="119996" y="140028"/>
                        <a:pt x="122396" y="137255"/>
                      </a:cubicBezTo>
                      <a:cubicBezTo>
                        <a:pt x="130416" y="127636"/>
                        <a:pt x="139036" y="118537"/>
                        <a:pt x="148209" y="110014"/>
                      </a:cubicBezTo>
                      <a:cubicBezTo>
                        <a:pt x="151581" y="106693"/>
                        <a:pt x="153734" y="102329"/>
                        <a:pt x="154305" y="97631"/>
                      </a:cubicBezTo>
                      <a:lnTo>
                        <a:pt x="159068" y="45339"/>
                      </a:lnTo>
                      <a:cubicBezTo>
                        <a:pt x="159439" y="43019"/>
                        <a:pt x="160744" y="40953"/>
                        <a:pt x="162687" y="39624"/>
                      </a:cubicBezTo>
                      <a:lnTo>
                        <a:pt x="209455" y="12573"/>
                      </a:lnTo>
                      <a:lnTo>
                        <a:pt x="214027" y="58007"/>
                      </a:lnTo>
                      <a:cubicBezTo>
                        <a:pt x="214427" y="62653"/>
                        <a:pt x="218323" y="66216"/>
                        <a:pt x="222980" y="66199"/>
                      </a:cubicBezTo>
                      <a:cubicBezTo>
                        <a:pt x="223704" y="66291"/>
                        <a:pt x="224447" y="66291"/>
                        <a:pt x="225171" y="66199"/>
                      </a:cubicBezTo>
                      <a:cubicBezTo>
                        <a:pt x="231619" y="64780"/>
                        <a:pt x="238192" y="64046"/>
                        <a:pt x="244793" y="64008"/>
                      </a:cubicBezTo>
                      <a:lnTo>
                        <a:pt x="247174" y="64008"/>
                      </a:lnTo>
                      <a:cubicBezTo>
                        <a:pt x="251993" y="63918"/>
                        <a:pt x="256499" y="61596"/>
                        <a:pt x="259366" y="57722"/>
                      </a:cubicBezTo>
                      <a:lnTo>
                        <a:pt x="294132" y="4953"/>
                      </a:lnTo>
                      <a:cubicBezTo>
                        <a:pt x="294570" y="4276"/>
                        <a:pt x="295332" y="3878"/>
                        <a:pt x="296132" y="3905"/>
                      </a:cubicBezTo>
                      <a:lnTo>
                        <a:pt x="296132" y="3905"/>
                      </a:lnTo>
                      <a:moveTo>
                        <a:pt x="148685" y="341852"/>
                      </a:moveTo>
                      <a:cubicBezTo>
                        <a:pt x="161982" y="341437"/>
                        <a:pt x="174936" y="337492"/>
                        <a:pt x="186214" y="330422"/>
                      </a:cubicBezTo>
                      <a:cubicBezTo>
                        <a:pt x="231172" y="304514"/>
                        <a:pt x="267653" y="241173"/>
                        <a:pt x="267653" y="189357"/>
                      </a:cubicBezTo>
                      <a:cubicBezTo>
                        <a:pt x="268424" y="173515"/>
                        <a:pt x="263823" y="157876"/>
                        <a:pt x="254603" y="144971"/>
                      </a:cubicBezTo>
                      <a:cubicBezTo>
                        <a:pt x="246193" y="134373"/>
                        <a:pt x="233267" y="128370"/>
                        <a:pt x="219742" y="128778"/>
                      </a:cubicBezTo>
                      <a:cubicBezTo>
                        <a:pt x="206445" y="129208"/>
                        <a:pt x="193491" y="133151"/>
                        <a:pt x="182213" y="140208"/>
                      </a:cubicBezTo>
                      <a:cubicBezTo>
                        <a:pt x="137255" y="166116"/>
                        <a:pt x="100775" y="229457"/>
                        <a:pt x="100775" y="281273"/>
                      </a:cubicBezTo>
                      <a:cubicBezTo>
                        <a:pt x="100775" y="318135"/>
                        <a:pt x="119825" y="342043"/>
                        <a:pt x="148400" y="342043"/>
                      </a:cubicBezTo>
                      <a:moveTo>
                        <a:pt x="295847" y="476"/>
                      </a:moveTo>
                      <a:cubicBezTo>
                        <a:pt x="293732" y="498"/>
                        <a:pt x="291751" y="1524"/>
                        <a:pt x="290513" y="3239"/>
                      </a:cubicBezTo>
                      <a:lnTo>
                        <a:pt x="255746" y="55626"/>
                      </a:lnTo>
                      <a:cubicBezTo>
                        <a:pt x="253603" y="58357"/>
                        <a:pt x="250355" y="59997"/>
                        <a:pt x="246888" y="60103"/>
                      </a:cubicBezTo>
                      <a:lnTo>
                        <a:pt x="244507" y="60103"/>
                      </a:lnTo>
                      <a:cubicBezTo>
                        <a:pt x="237620" y="60136"/>
                        <a:pt x="230753" y="60902"/>
                        <a:pt x="224028" y="62389"/>
                      </a:cubicBezTo>
                      <a:lnTo>
                        <a:pt x="222695" y="62389"/>
                      </a:lnTo>
                      <a:cubicBezTo>
                        <a:pt x="220085" y="62445"/>
                        <a:pt x="217894" y="60425"/>
                        <a:pt x="217742" y="57817"/>
                      </a:cubicBezTo>
                      <a:lnTo>
                        <a:pt x="213170" y="12097"/>
                      </a:lnTo>
                      <a:cubicBezTo>
                        <a:pt x="213170" y="9811"/>
                        <a:pt x="211550" y="8477"/>
                        <a:pt x="209836" y="8477"/>
                      </a:cubicBezTo>
                      <a:cubicBezTo>
                        <a:pt x="208998" y="8486"/>
                        <a:pt x="208178" y="8716"/>
                        <a:pt x="207454" y="9144"/>
                      </a:cubicBezTo>
                      <a:lnTo>
                        <a:pt x="160401" y="36385"/>
                      </a:lnTo>
                      <a:cubicBezTo>
                        <a:pt x="157372" y="38375"/>
                        <a:pt x="155324" y="41561"/>
                        <a:pt x="154781" y="45148"/>
                      </a:cubicBezTo>
                      <a:lnTo>
                        <a:pt x="150114" y="97441"/>
                      </a:lnTo>
                      <a:cubicBezTo>
                        <a:pt x="149495" y="101054"/>
                        <a:pt x="147761" y="104384"/>
                        <a:pt x="145161" y="106966"/>
                      </a:cubicBezTo>
                      <a:cubicBezTo>
                        <a:pt x="135865" y="115589"/>
                        <a:pt x="127140" y="124817"/>
                        <a:pt x="119063" y="134588"/>
                      </a:cubicBezTo>
                      <a:cubicBezTo>
                        <a:pt x="117310" y="136476"/>
                        <a:pt x="114872" y="137576"/>
                        <a:pt x="112300" y="137636"/>
                      </a:cubicBezTo>
                      <a:cubicBezTo>
                        <a:pt x="111481" y="137780"/>
                        <a:pt x="110643" y="137780"/>
                        <a:pt x="109823" y="137636"/>
                      </a:cubicBezTo>
                      <a:lnTo>
                        <a:pt x="79629" y="127064"/>
                      </a:lnTo>
                      <a:cubicBezTo>
                        <a:pt x="78905" y="126964"/>
                        <a:pt x="78162" y="126964"/>
                        <a:pt x="77438" y="127064"/>
                      </a:cubicBezTo>
                      <a:cubicBezTo>
                        <a:pt x="74876" y="127093"/>
                        <a:pt x="72514" y="128421"/>
                        <a:pt x="71152" y="130588"/>
                      </a:cubicBezTo>
                      <a:lnTo>
                        <a:pt x="36576" y="190500"/>
                      </a:lnTo>
                      <a:cubicBezTo>
                        <a:pt x="34957" y="193478"/>
                        <a:pt x="35585" y="197181"/>
                        <a:pt x="38100" y="199453"/>
                      </a:cubicBezTo>
                      <a:lnTo>
                        <a:pt x="62294" y="220313"/>
                      </a:lnTo>
                      <a:cubicBezTo>
                        <a:pt x="64913" y="222732"/>
                        <a:pt x="65846" y="226472"/>
                        <a:pt x="64675" y="229838"/>
                      </a:cubicBezTo>
                      <a:cubicBezTo>
                        <a:pt x="60227" y="241745"/>
                        <a:pt x="56569" y="253932"/>
                        <a:pt x="53721" y="266319"/>
                      </a:cubicBezTo>
                      <a:cubicBezTo>
                        <a:pt x="52826" y="270070"/>
                        <a:pt x="50721" y="273420"/>
                        <a:pt x="47720" y="275844"/>
                      </a:cubicBezTo>
                      <a:lnTo>
                        <a:pt x="4763" y="306038"/>
                      </a:lnTo>
                      <a:cubicBezTo>
                        <a:pt x="1857" y="308360"/>
                        <a:pt x="114" y="311843"/>
                        <a:pt x="0" y="315563"/>
                      </a:cubicBezTo>
                      <a:lnTo>
                        <a:pt x="0" y="369951"/>
                      </a:lnTo>
                      <a:cubicBezTo>
                        <a:pt x="0" y="372332"/>
                        <a:pt x="1333" y="373856"/>
                        <a:pt x="3239" y="373856"/>
                      </a:cubicBezTo>
                      <a:cubicBezTo>
                        <a:pt x="3962" y="373825"/>
                        <a:pt x="4667" y="373664"/>
                        <a:pt x="5334" y="373380"/>
                      </a:cubicBezTo>
                      <a:lnTo>
                        <a:pt x="47149" y="354330"/>
                      </a:lnTo>
                      <a:cubicBezTo>
                        <a:pt x="47863" y="353991"/>
                        <a:pt x="48644" y="353828"/>
                        <a:pt x="49435" y="353854"/>
                      </a:cubicBezTo>
                      <a:cubicBezTo>
                        <a:pt x="51673" y="353901"/>
                        <a:pt x="53607" y="355412"/>
                        <a:pt x="54197" y="357569"/>
                      </a:cubicBezTo>
                      <a:cubicBezTo>
                        <a:pt x="56493" y="364860"/>
                        <a:pt x="59693" y="371835"/>
                        <a:pt x="63722" y="378333"/>
                      </a:cubicBezTo>
                      <a:cubicBezTo>
                        <a:pt x="65427" y="381439"/>
                        <a:pt x="65637" y="385151"/>
                        <a:pt x="64294" y="388430"/>
                      </a:cubicBezTo>
                      <a:lnTo>
                        <a:pt x="36386" y="444722"/>
                      </a:lnTo>
                      <a:cubicBezTo>
                        <a:pt x="34985" y="447684"/>
                        <a:pt x="36062" y="451223"/>
                        <a:pt x="38862" y="452914"/>
                      </a:cubicBezTo>
                      <a:lnTo>
                        <a:pt x="68961" y="469297"/>
                      </a:lnTo>
                      <a:cubicBezTo>
                        <a:pt x="69914" y="469839"/>
                        <a:pt x="71009" y="470103"/>
                        <a:pt x="72104" y="470059"/>
                      </a:cubicBezTo>
                      <a:cubicBezTo>
                        <a:pt x="74200" y="470053"/>
                        <a:pt x="76152" y="469021"/>
                        <a:pt x="77343" y="467297"/>
                      </a:cubicBezTo>
                      <a:lnTo>
                        <a:pt x="112109" y="415004"/>
                      </a:lnTo>
                      <a:cubicBezTo>
                        <a:pt x="114224" y="412241"/>
                        <a:pt x="117491" y="410593"/>
                        <a:pt x="120968" y="410528"/>
                      </a:cubicBezTo>
                      <a:lnTo>
                        <a:pt x="123349" y="410528"/>
                      </a:lnTo>
                      <a:cubicBezTo>
                        <a:pt x="130245" y="410508"/>
                        <a:pt x="137112" y="409709"/>
                        <a:pt x="143828" y="408146"/>
                      </a:cubicBezTo>
                      <a:lnTo>
                        <a:pt x="145161" y="408146"/>
                      </a:lnTo>
                      <a:cubicBezTo>
                        <a:pt x="147771" y="408091"/>
                        <a:pt x="149962" y="410110"/>
                        <a:pt x="150114" y="412718"/>
                      </a:cubicBezTo>
                      <a:lnTo>
                        <a:pt x="154781" y="458438"/>
                      </a:lnTo>
                      <a:cubicBezTo>
                        <a:pt x="154781" y="460724"/>
                        <a:pt x="156305" y="462058"/>
                        <a:pt x="158115" y="462058"/>
                      </a:cubicBezTo>
                      <a:cubicBezTo>
                        <a:pt x="158925" y="461996"/>
                        <a:pt x="159715" y="461734"/>
                        <a:pt x="160401" y="461296"/>
                      </a:cubicBezTo>
                      <a:lnTo>
                        <a:pt x="207454" y="434149"/>
                      </a:lnTo>
                      <a:cubicBezTo>
                        <a:pt x="210512" y="432186"/>
                        <a:pt x="212569" y="428987"/>
                        <a:pt x="213074" y="425387"/>
                      </a:cubicBezTo>
                      <a:lnTo>
                        <a:pt x="217742" y="372999"/>
                      </a:lnTo>
                      <a:cubicBezTo>
                        <a:pt x="218342" y="369380"/>
                        <a:pt x="220075" y="366045"/>
                        <a:pt x="222695" y="363474"/>
                      </a:cubicBezTo>
                      <a:cubicBezTo>
                        <a:pt x="232020" y="354842"/>
                        <a:pt x="240735" y="345580"/>
                        <a:pt x="248793" y="335756"/>
                      </a:cubicBezTo>
                      <a:cubicBezTo>
                        <a:pt x="250584" y="333880"/>
                        <a:pt x="253060" y="332813"/>
                        <a:pt x="255651" y="332804"/>
                      </a:cubicBezTo>
                      <a:cubicBezTo>
                        <a:pt x="256442" y="332666"/>
                        <a:pt x="257242" y="332666"/>
                        <a:pt x="258032" y="332804"/>
                      </a:cubicBezTo>
                      <a:lnTo>
                        <a:pt x="288227" y="343281"/>
                      </a:lnTo>
                      <a:cubicBezTo>
                        <a:pt x="288950" y="343417"/>
                        <a:pt x="289693" y="343417"/>
                        <a:pt x="290417" y="343281"/>
                      </a:cubicBezTo>
                      <a:cubicBezTo>
                        <a:pt x="292989" y="343288"/>
                        <a:pt x="295370" y="341951"/>
                        <a:pt x="296704" y="339757"/>
                      </a:cubicBezTo>
                      <a:lnTo>
                        <a:pt x="331280" y="279845"/>
                      </a:lnTo>
                      <a:cubicBezTo>
                        <a:pt x="332880" y="276911"/>
                        <a:pt x="332289" y="273269"/>
                        <a:pt x="329851" y="270986"/>
                      </a:cubicBezTo>
                      <a:lnTo>
                        <a:pt x="305562" y="250127"/>
                      </a:lnTo>
                      <a:cubicBezTo>
                        <a:pt x="303067" y="247637"/>
                        <a:pt x="302152" y="243972"/>
                        <a:pt x="303181" y="240602"/>
                      </a:cubicBezTo>
                      <a:cubicBezTo>
                        <a:pt x="307715" y="228991"/>
                        <a:pt x="311477" y="217090"/>
                        <a:pt x="314420" y="204978"/>
                      </a:cubicBezTo>
                      <a:cubicBezTo>
                        <a:pt x="315316" y="201227"/>
                        <a:pt x="317421" y="197877"/>
                        <a:pt x="320421" y="195453"/>
                      </a:cubicBezTo>
                      <a:lnTo>
                        <a:pt x="363379" y="165164"/>
                      </a:lnTo>
                      <a:cubicBezTo>
                        <a:pt x="366332" y="162870"/>
                        <a:pt x="368113" y="159378"/>
                        <a:pt x="368237" y="155639"/>
                      </a:cubicBezTo>
                      <a:lnTo>
                        <a:pt x="368237" y="101346"/>
                      </a:lnTo>
                      <a:cubicBezTo>
                        <a:pt x="368237" y="98870"/>
                        <a:pt x="366808" y="97441"/>
                        <a:pt x="364903" y="97441"/>
                      </a:cubicBezTo>
                      <a:cubicBezTo>
                        <a:pt x="364179" y="97427"/>
                        <a:pt x="363455" y="97590"/>
                        <a:pt x="362807" y="97917"/>
                      </a:cubicBezTo>
                      <a:lnTo>
                        <a:pt x="320993" y="116967"/>
                      </a:lnTo>
                      <a:cubicBezTo>
                        <a:pt x="320297" y="117252"/>
                        <a:pt x="319554" y="117413"/>
                        <a:pt x="318802" y="117443"/>
                      </a:cubicBezTo>
                      <a:cubicBezTo>
                        <a:pt x="316554" y="117428"/>
                        <a:pt x="314601" y="115903"/>
                        <a:pt x="314039" y="113728"/>
                      </a:cubicBezTo>
                      <a:cubicBezTo>
                        <a:pt x="311696" y="106454"/>
                        <a:pt x="308496" y="99484"/>
                        <a:pt x="304514" y="92964"/>
                      </a:cubicBezTo>
                      <a:cubicBezTo>
                        <a:pt x="302733" y="89851"/>
                        <a:pt x="302485" y="86091"/>
                        <a:pt x="303848" y="82772"/>
                      </a:cubicBezTo>
                      <a:lnTo>
                        <a:pt x="331756" y="26575"/>
                      </a:lnTo>
                      <a:cubicBezTo>
                        <a:pt x="333156" y="23613"/>
                        <a:pt x="332080" y="20074"/>
                        <a:pt x="329279" y="18383"/>
                      </a:cubicBezTo>
                      <a:lnTo>
                        <a:pt x="298990" y="857"/>
                      </a:lnTo>
                      <a:cubicBezTo>
                        <a:pt x="298075" y="299"/>
                        <a:pt x="297018" y="3"/>
                        <a:pt x="295942" y="0"/>
                      </a:cubicBezTo>
                      <a:close/>
                      <a:moveTo>
                        <a:pt x="148685" y="338328"/>
                      </a:moveTo>
                      <a:cubicBezTo>
                        <a:pt x="122682" y="338328"/>
                        <a:pt x="104775" y="317564"/>
                        <a:pt x="104775" y="281178"/>
                      </a:cubicBezTo>
                      <a:cubicBezTo>
                        <a:pt x="104775" y="230505"/>
                        <a:pt x="140303" y="168878"/>
                        <a:pt x="184214" y="143542"/>
                      </a:cubicBezTo>
                      <a:cubicBezTo>
                        <a:pt x="194891" y="136861"/>
                        <a:pt x="207150" y="133115"/>
                        <a:pt x="219742" y="132683"/>
                      </a:cubicBezTo>
                      <a:cubicBezTo>
                        <a:pt x="245840" y="132683"/>
                        <a:pt x="263747" y="153448"/>
                        <a:pt x="263747" y="189833"/>
                      </a:cubicBezTo>
                      <a:cubicBezTo>
                        <a:pt x="263747" y="240506"/>
                        <a:pt x="228124" y="302133"/>
                        <a:pt x="184214" y="327470"/>
                      </a:cubicBezTo>
                      <a:cubicBezTo>
                        <a:pt x="173517" y="334122"/>
                        <a:pt x="161268" y="337865"/>
                        <a:pt x="148685" y="338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8" name="Graphic 3">
                <a:extLst>
                  <a:ext uri="{FF2B5EF4-FFF2-40B4-BE49-F238E27FC236}">
                    <a16:creationId xmlns:a16="http://schemas.microsoft.com/office/drawing/2014/main" id="{FDBFAC7D-9C13-41FB-867D-4AA260243148}"/>
                  </a:ext>
                </a:extLst>
              </p:cNvPr>
              <p:cNvGrpSpPr/>
              <p:nvPr/>
            </p:nvGrpSpPr>
            <p:grpSpPr>
              <a:xfrm>
                <a:off x="-3063150" y="1697626"/>
                <a:ext cx="259408" cy="315972"/>
                <a:chOff x="-3063150" y="1697626"/>
                <a:chExt cx="259408" cy="315972"/>
              </a:xfrm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1484BA5-8A61-49E7-94DD-F40E8B223FA5}"/>
                    </a:ext>
                  </a:extLst>
                </p:cNvPr>
                <p:cNvSpPr/>
                <p:nvPr/>
              </p:nvSpPr>
              <p:spPr>
                <a:xfrm>
                  <a:off x="-3063150" y="1697721"/>
                  <a:ext cx="259336" cy="315877"/>
                </a:xfrm>
                <a:custGeom>
                  <a:avLst/>
                  <a:gdLst>
                    <a:gd name="connsiteX0" fmla="*/ 227823 w 259336"/>
                    <a:gd name="connsiteY0" fmla="*/ 130126 h 315877"/>
                    <a:gd name="connsiteX1" fmla="*/ 233253 w 259336"/>
                    <a:gd name="connsiteY1" fmla="*/ 119077 h 315877"/>
                    <a:gd name="connsiteX2" fmla="*/ 255541 w 259336"/>
                    <a:gd name="connsiteY2" fmla="*/ 98693 h 315877"/>
                    <a:gd name="connsiteX3" fmla="*/ 259256 w 259336"/>
                    <a:gd name="connsiteY3" fmla="*/ 87740 h 315877"/>
                    <a:gd name="connsiteX4" fmla="*/ 255065 w 259336"/>
                    <a:gd name="connsiteY4" fmla="*/ 63451 h 315877"/>
                    <a:gd name="connsiteX5" fmla="*/ 252970 w 259336"/>
                    <a:gd name="connsiteY5" fmla="*/ 60117 h 315877"/>
                    <a:gd name="connsiteX6" fmla="*/ 252970 w 259336"/>
                    <a:gd name="connsiteY6" fmla="*/ 60117 h 315877"/>
                    <a:gd name="connsiteX7" fmla="*/ 226585 w 259336"/>
                    <a:gd name="connsiteY7" fmla="*/ 44972 h 315877"/>
                    <a:gd name="connsiteX8" fmla="*/ 226585 w 259336"/>
                    <a:gd name="connsiteY8" fmla="*/ 44972 h 315877"/>
                    <a:gd name="connsiteX9" fmla="*/ 222013 w 259336"/>
                    <a:gd name="connsiteY9" fmla="*/ 45449 h 315877"/>
                    <a:gd name="connsiteX10" fmla="*/ 212488 w 259336"/>
                    <a:gd name="connsiteY10" fmla="*/ 51735 h 315877"/>
                    <a:gd name="connsiteX11" fmla="*/ 222013 w 259336"/>
                    <a:gd name="connsiteY11" fmla="*/ 26684 h 315877"/>
                    <a:gd name="connsiteX12" fmla="*/ 219441 w 259336"/>
                    <a:gd name="connsiteY12" fmla="*/ 19826 h 315877"/>
                    <a:gd name="connsiteX13" fmla="*/ 219441 w 259336"/>
                    <a:gd name="connsiteY13" fmla="*/ 19826 h 315877"/>
                    <a:gd name="connsiteX14" fmla="*/ 193057 w 259336"/>
                    <a:gd name="connsiteY14" fmla="*/ 4586 h 315877"/>
                    <a:gd name="connsiteX15" fmla="*/ 193057 w 259336"/>
                    <a:gd name="connsiteY15" fmla="*/ 4586 h 315877"/>
                    <a:gd name="connsiteX16" fmla="*/ 191343 w 259336"/>
                    <a:gd name="connsiteY16" fmla="*/ 3824 h 315877"/>
                    <a:gd name="connsiteX17" fmla="*/ 174579 w 259336"/>
                    <a:gd name="connsiteY17" fmla="*/ 110 h 315877"/>
                    <a:gd name="connsiteX18" fmla="*/ 165054 w 259336"/>
                    <a:gd name="connsiteY18" fmla="*/ 4491 h 315877"/>
                    <a:gd name="connsiteX19" fmla="*/ 149338 w 259336"/>
                    <a:gd name="connsiteY19" fmla="*/ 34495 h 315877"/>
                    <a:gd name="connsiteX20" fmla="*/ 143051 w 259336"/>
                    <a:gd name="connsiteY20" fmla="*/ 40305 h 315877"/>
                    <a:gd name="connsiteX21" fmla="*/ 142289 w 259336"/>
                    <a:gd name="connsiteY21" fmla="*/ 37924 h 315877"/>
                    <a:gd name="connsiteX22" fmla="*/ 140194 w 259336"/>
                    <a:gd name="connsiteY22" fmla="*/ 34971 h 315877"/>
                    <a:gd name="connsiteX23" fmla="*/ 140194 w 259336"/>
                    <a:gd name="connsiteY23" fmla="*/ 34971 h 315877"/>
                    <a:gd name="connsiteX24" fmla="*/ 113714 w 259336"/>
                    <a:gd name="connsiteY24" fmla="*/ 19731 h 315877"/>
                    <a:gd name="connsiteX25" fmla="*/ 113714 w 259336"/>
                    <a:gd name="connsiteY25" fmla="*/ 19731 h 315877"/>
                    <a:gd name="connsiteX26" fmla="*/ 108761 w 259336"/>
                    <a:gd name="connsiteY26" fmla="*/ 20398 h 315877"/>
                    <a:gd name="connsiteX27" fmla="*/ 83710 w 259336"/>
                    <a:gd name="connsiteY27" fmla="*/ 40210 h 315877"/>
                    <a:gd name="connsiteX28" fmla="*/ 78948 w 259336"/>
                    <a:gd name="connsiteY28" fmla="*/ 50783 h 315877"/>
                    <a:gd name="connsiteX29" fmla="*/ 80472 w 259336"/>
                    <a:gd name="connsiteY29" fmla="*/ 74690 h 315877"/>
                    <a:gd name="connsiteX30" fmla="*/ 76566 w 259336"/>
                    <a:gd name="connsiteY30" fmla="*/ 86216 h 315877"/>
                    <a:gd name="connsiteX31" fmla="*/ 64851 w 259336"/>
                    <a:gd name="connsiteY31" fmla="*/ 101646 h 315877"/>
                    <a:gd name="connsiteX32" fmla="*/ 54659 w 259336"/>
                    <a:gd name="connsiteY32" fmla="*/ 106885 h 315877"/>
                    <a:gd name="connsiteX33" fmla="*/ 38466 w 259336"/>
                    <a:gd name="connsiteY33" fmla="*/ 106028 h 315877"/>
                    <a:gd name="connsiteX34" fmla="*/ 28941 w 259336"/>
                    <a:gd name="connsiteY34" fmla="*/ 111743 h 315877"/>
                    <a:gd name="connsiteX35" fmla="*/ 13797 w 259336"/>
                    <a:gd name="connsiteY35" fmla="*/ 145747 h 315877"/>
                    <a:gd name="connsiteX36" fmla="*/ 16369 w 259336"/>
                    <a:gd name="connsiteY36" fmla="*/ 153938 h 315877"/>
                    <a:gd name="connsiteX37" fmla="*/ 16369 w 259336"/>
                    <a:gd name="connsiteY37" fmla="*/ 153938 h 315877"/>
                    <a:gd name="connsiteX38" fmla="*/ 34275 w 259336"/>
                    <a:gd name="connsiteY38" fmla="*/ 164321 h 315877"/>
                    <a:gd name="connsiteX39" fmla="*/ 34275 w 259336"/>
                    <a:gd name="connsiteY39" fmla="*/ 168893 h 315877"/>
                    <a:gd name="connsiteX40" fmla="*/ 31513 w 259336"/>
                    <a:gd name="connsiteY40" fmla="*/ 185180 h 315877"/>
                    <a:gd name="connsiteX41" fmla="*/ 26084 w 259336"/>
                    <a:gd name="connsiteY41" fmla="*/ 196134 h 315877"/>
                    <a:gd name="connsiteX42" fmla="*/ 3796 w 259336"/>
                    <a:gd name="connsiteY42" fmla="*/ 216613 h 315877"/>
                    <a:gd name="connsiteX43" fmla="*/ 81 w 259336"/>
                    <a:gd name="connsiteY43" fmla="*/ 227567 h 315877"/>
                    <a:gd name="connsiteX44" fmla="*/ 4272 w 259336"/>
                    <a:gd name="connsiteY44" fmla="*/ 251855 h 315877"/>
                    <a:gd name="connsiteX45" fmla="*/ 6272 w 259336"/>
                    <a:gd name="connsiteY45" fmla="*/ 255094 h 315877"/>
                    <a:gd name="connsiteX46" fmla="*/ 6272 w 259336"/>
                    <a:gd name="connsiteY46" fmla="*/ 255094 h 315877"/>
                    <a:gd name="connsiteX47" fmla="*/ 32752 w 259336"/>
                    <a:gd name="connsiteY47" fmla="*/ 270334 h 315877"/>
                    <a:gd name="connsiteX48" fmla="*/ 32752 w 259336"/>
                    <a:gd name="connsiteY48" fmla="*/ 270334 h 315877"/>
                    <a:gd name="connsiteX49" fmla="*/ 37323 w 259336"/>
                    <a:gd name="connsiteY49" fmla="*/ 270334 h 315877"/>
                    <a:gd name="connsiteX50" fmla="*/ 46848 w 259336"/>
                    <a:gd name="connsiteY50" fmla="*/ 264047 h 315877"/>
                    <a:gd name="connsiteX51" fmla="*/ 37323 w 259336"/>
                    <a:gd name="connsiteY51" fmla="*/ 289003 h 315877"/>
                    <a:gd name="connsiteX52" fmla="*/ 39609 w 259336"/>
                    <a:gd name="connsiteY52" fmla="*/ 295861 h 315877"/>
                    <a:gd name="connsiteX53" fmla="*/ 39609 w 259336"/>
                    <a:gd name="connsiteY53" fmla="*/ 295861 h 315877"/>
                    <a:gd name="connsiteX54" fmla="*/ 66184 w 259336"/>
                    <a:gd name="connsiteY54" fmla="*/ 311196 h 315877"/>
                    <a:gd name="connsiteX55" fmla="*/ 66184 w 259336"/>
                    <a:gd name="connsiteY55" fmla="*/ 311196 h 315877"/>
                    <a:gd name="connsiteX56" fmla="*/ 67994 w 259336"/>
                    <a:gd name="connsiteY56" fmla="*/ 311958 h 315877"/>
                    <a:gd name="connsiteX57" fmla="*/ 84758 w 259336"/>
                    <a:gd name="connsiteY57" fmla="*/ 315768 h 315877"/>
                    <a:gd name="connsiteX58" fmla="*/ 94283 w 259336"/>
                    <a:gd name="connsiteY58" fmla="*/ 311387 h 315877"/>
                    <a:gd name="connsiteX59" fmla="*/ 109999 w 259336"/>
                    <a:gd name="connsiteY59" fmla="*/ 281288 h 315877"/>
                    <a:gd name="connsiteX60" fmla="*/ 116286 w 259336"/>
                    <a:gd name="connsiteY60" fmla="*/ 275573 h 315877"/>
                    <a:gd name="connsiteX61" fmla="*/ 117048 w 259336"/>
                    <a:gd name="connsiteY61" fmla="*/ 277954 h 315877"/>
                    <a:gd name="connsiteX62" fmla="*/ 119143 w 259336"/>
                    <a:gd name="connsiteY62" fmla="*/ 280907 h 315877"/>
                    <a:gd name="connsiteX63" fmla="*/ 119143 w 259336"/>
                    <a:gd name="connsiteY63" fmla="*/ 280907 h 315877"/>
                    <a:gd name="connsiteX64" fmla="*/ 145337 w 259336"/>
                    <a:gd name="connsiteY64" fmla="*/ 296051 h 315877"/>
                    <a:gd name="connsiteX65" fmla="*/ 145337 w 259336"/>
                    <a:gd name="connsiteY65" fmla="*/ 296051 h 315877"/>
                    <a:gd name="connsiteX66" fmla="*/ 145337 w 259336"/>
                    <a:gd name="connsiteY66" fmla="*/ 296051 h 315877"/>
                    <a:gd name="connsiteX67" fmla="*/ 145337 w 259336"/>
                    <a:gd name="connsiteY67" fmla="*/ 296051 h 315877"/>
                    <a:gd name="connsiteX68" fmla="*/ 150099 w 259336"/>
                    <a:gd name="connsiteY68" fmla="*/ 295289 h 315877"/>
                    <a:gd name="connsiteX69" fmla="*/ 176674 w 259336"/>
                    <a:gd name="connsiteY69" fmla="*/ 275096 h 315877"/>
                    <a:gd name="connsiteX70" fmla="*/ 181437 w 259336"/>
                    <a:gd name="connsiteY70" fmla="*/ 264428 h 315877"/>
                    <a:gd name="connsiteX71" fmla="*/ 179913 w 259336"/>
                    <a:gd name="connsiteY71" fmla="*/ 240616 h 315877"/>
                    <a:gd name="connsiteX72" fmla="*/ 183818 w 259336"/>
                    <a:gd name="connsiteY72" fmla="*/ 228995 h 315877"/>
                    <a:gd name="connsiteX73" fmla="*/ 195534 w 259336"/>
                    <a:gd name="connsiteY73" fmla="*/ 213565 h 315877"/>
                    <a:gd name="connsiteX74" fmla="*/ 205725 w 259336"/>
                    <a:gd name="connsiteY74" fmla="*/ 208421 h 315877"/>
                    <a:gd name="connsiteX75" fmla="*/ 221823 w 259336"/>
                    <a:gd name="connsiteY75" fmla="*/ 209183 h 315877"/>
                    <a:gd name="connsiteX76" fmla="*/ 231348 w 259336"/>
                    <a:gd name="connsiteY76" fmla="*/ 203468 h 315877"/>
                    <a:gd name="connsiteX77" fmla="*/ 246492 w 259336"/>
                    <a:gd name="connsiteY77" fmla="*/ 169464 h 315877"/>
                    <a:gd name="connsiteX78" fmla="*/ 243340 w 259336"/>
                    <a:gd name="connsiteY78" fmla="*/ 161009 h 315877"/>
                    <a:gd name="connsiteX79" fmla="*/ 243063 w 259336"/>
                    <a:gd name="connsiteY79" fmla="*/ 160892 h 315877"/>
                    <a:gd name="connsiteX80" fmla="*/ 230109 w 259336"/>
                    <a:gd name="connsiteY80" fmla="*/ 155367 h 315877"/>
                    <a:gd name="connsiteX81" fmla="*/ 225633 w 259336"/>
                    <a:gd name="connsiteY81" fmla="*/ 146318 h 315877"/>
                    <a:gd name="connsiteX82" fmla="*/ 227823 w 259336"/>
                    <a:gd name="connsiteY82" fmla="*/ 130126 h 315877"/>
                    <a:gd name="connsiteX83" fmla="*/ 93807 w 259336"/>
                    <a:gd name="connsiteY83" fmla="*/ 203945 h 315877"/>
                    <a:gd name="connsiteX84" fmla="*/ 134193 w 259336"/>
                    <a:gd name="connsiteY84" fmla="*/ 113457 h 315877"/>
                    <a:gd name="connsiteX85" fmla="*/ 162768 w 259336"/>
                    <a:gd name="connsiteY85" fmla="*/ 100694 h 315877"/>
                    <a:gd name="connsiteX86" fmla="*/ 165911 w 259336"/>
                    <a:gd name="connsiteY86" fmla="*/ 111266 h 315877"/>
                    <a:gd name="connsiteX87" fmla="*/ 125620 w 259336"/>
                    <a:gd name="connsiteY87" fmla="*/ 201754 h 315877"/>
                    <a:gd name="connsiteX88" fmla="*/ 97045 w 259336"/>
                    <a:gd name="connsiteY88" fmla="*/ 214422 h 315877"/>
                    <a:gd name="connsiteX89" fmla="*/ 93807 w 259336"/>
                    <a:gd name="connsiteY89" fmla="*/ 203945 h 31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59336" h="315877">
                      <a:moveTo>
                        <a:pt x="227823" y="130126"/>
                      </a:moveTo>
                      <a:cubicBezTo>
                        <a:pt x="228443" y="125969"/>
                        <a:pt x="230338" y="122109"/>
                        <a:pt x="233253" y="119077"/>
                      </a:cubicBezTo>
                      <a:lnTo>
                        <a:pt x="255541" y="98693"/>
                      </a:lnTo>
                      <a:cubicBezTo>
                        <a:pt x="258332" y="95768"/>
                        <a:pt x="259694" y="91760"/>
                        <a:pt x="259256" y="87740"/>
                      </a:cubicBezTo>
                      <a:lnTo>
                        <a:pt x="255065" y="63451"/>
                      </a:lnTo>
                      <a:cubicBezTo>
                        <a:pt x="254922" y="62075"/>
                        <a:pt x="254141" y="60845"/>
                        <a:pt x="252970" y="60117"/>
                      </a:cubicBezTo>
                      <a:lnTo>
                        <a:pt x="252970" y="60117"/>
                      </a:lnTo>
                      <a:lnTo>
                        <a:pt x="226585" y="44972"/>
                      </a:lnTo>
                      <a:lnTo>
                        <a:pt x="226585" y="44972"/>
                      </a:lnTo>
                      <a:cubicBezTo>
                        <a:pt x="225109" y="44180"/>
                        <a:pt x="223299" y="44369"/>
                        <a:pt x="222013" y="45449"/>
                      </a:cubicBezTo>
                      <a:lnTo>
                        <a:pt x="212488" y="51735"/>
                      </a:lnTo>
                      <a:lnTo>
                        <a:pt x="222013" y="26684"/>
                      </a:lnTo>
                      <a:cubicBezTo>
                        <a:pt x="223013" y="24077"/>
                        <a:pt x="221908" y="21134"/>
                        <a:pt x="219441" y="19826"/>
                      </a:cubicBezTo>
                      <a:lnTo>
                        <a:pt x="219441" y="19826"/>
                      </a:lnTo>
                      <a:lnTo>
                        <a:pt x="193057" y="4586"/>
                      </a:lnTo>
                      <a:lnTo>
                        <a:pt x="193057" y="4586"/>
                      </a:lnTo>
                      <a:lnTo>
                        <a:pt x="191343" y="3824"/>
                      </a:lnTo>
                      <a:lnTo>
                        <a:pt x="174579" y="110"/>
                      </a:lnTo>
                      <a:cubicBezTo>
                        <a:pt x="170816" y="-466"/>
                        <a:pt x="167063" y="1257"/>
                        <a:pt x="165054" y="4491"/>
                      </a:cubicBezTo>
                      <a:lnTo>
                        <a:pt x="149338" y="34495"/>
                      </a:lnTo>
                      <a:cubicBezTo>
                        <a:pt x="147804" y="36961"/>
                        <a:pt x="145632" y="38968"/>
                        <a:pt x="143051" y="40305"/>
                      </a:cubicBezTo>
                      <a:lnTo>
                        <a:pt x="142289" y="37924"/>
                      </a:lnTo>
                      <a:cubicBezTo>
                        <a:pt x="142013" y="36698"/>
                        <a:pt x="141260" y="35633"/>
                        <a:pt x="140194" y="34971"/>
                      </a:cubicBezTo>
                      <a:lnTo>
                        <a:pt x="140194" y="34971"/>
                      </a:lnTo>
                      <a:lnTo>
                        <a:pt x="113714" y="19731"/>
                      </a:lnTo>
                      <a:lnTo>
                        <a:pt x="113714" y="19731"/>
                      </a:lnTo>
                      <a:cubicBezTo>
                        <a:pt x="112095" y="18868"/>
                        <a:pt x="110095" y="19137"/>
                        <a:pt x="108761" y="20398"/>
                      </a:cubicBezTo>
                      <a:lnTo>
                        <a:pt x="83710" y="40210"/>
                      </a:lnTo>
                      <a:cubicBezTo>
                        <a:pt x="80624" y="42848"/>
                        <a:pt x="78881" y="46725"/>
                        <a:pt x="78948" y="50783"/>
                      </a:cubicBezTo>
                      <a:lnTo>
                        <a:pt x="80472" y="74690"/>
                      </a:lnTo>
                      <a:cubicBezTo>
                        <a:pt x="80462" y="78856"/>
                        <a:pt x="79091" y="82904"/>
                        <a:pt x="76566" y="86216"/>
                      </a:cubicBezTo>
                      <a:cubicBezTo>
                        <a:pt x="72395" y="91149"/>
                        <a:pt x="68480" y="96299"/>
                        <a:pt x="64851" y="101646"/>
                      </a:cubicBezTo>
                      <a:cubicBezTo>
                        <a:pt x="62470" y="104905"/>
                        <a:pt x="58698" y="106848"/>
                        <a:pt x="54659" y="106885"/>
                      </a:cubicBezTo>
                      <a:lnTo>
                        <a:pt x="38466" y="106028"/>
                      </a:lnTo>
                      <a:cubicBezTo>
                        <a:pt x="34466" y="105977"/>
                        <a:pt x="30780" y="108189"/>
                        <a:pt x="28941" y="111743"/>
                      </a:cubicBezTo>
                      <a:lnTo>
                        <a:pt x="13797" y="145747"/>
                      </a:lnTo>
                      <a:cubicBezTo>
                        <a:pt x="12463" y="148735"/>
                        <a:pt x="13568" y="152250"/>
                        <a:pt x="16369" y="153938"/>
                      </a:cubicBezTo>
                      <a:lnTo>
                        <a:pt x="16369" y="153938"/>
                      </a:lnTo>
                      <a:lnTo>
                        <a:pt x="34275" y="164321"/>
                      </a:lnTo>
                      <a:cubicBezTo>
                        <a:pt x="34752" y="165807"/>
                        <a:pt x="34752" y="167406"/>
                        <a:pt x="34275" y="168893"/>
                      </a:cubicBezTo>
                      <a:cubicBezTo>
                        <a:pt x="33047" y="174265"/>
                        <a:pt x="32123" y="179703"/>
                        <a:pt x="31513" y="185180"/>
                      </a:cubicBezTo>
                      <a:cubicBezTo>
                        <a:pt x="30913" y="189317"/>
                        <a:pt x="29018" y="193154"/>
                        <a:pt x="26084" y="196134"/>
                      </a:cubicBezTo>
                      <a:lnTo>
                        <a:pt x="3796" y="216613"/>
                      </a:lnTo>
                      <a:cubicBezTo>
                        <a:pt x="1005" y="219538"/>
                        <a:pt x="-357" y="223546"/>
                        <a:pt x="81" y="227567"/>
                      </a:cubicBezTo>
                      <a:lnTo>
                        <a:pt x="4272" y="251855"/>
                      </a:lnTo>
                      <a:cubicBezTo>
                        <a:pt x="4443" y="253170"/>
                        <a:pt x="5177" y="254348"/>
                        <a:pt x="6272" y="255094"/>
                      </a:cubicBezTo>
                      <a:lnTo>
                        <a:pt x="6272" y="255094"/>
                      </a:lnTo>
                      <a:lnTo>
                        <a:pt x="32752" y="270334"/>
                      </a:lnTo>
                      <a:lnTo>
                        <a:pt x="32752" y="270334"/>
                      </a:lnTo>
                      <a:cubicBezTo>
                        <a:pt x="34152" y="271215"/>
                        <a:pt x="35923" y="271215"/>
                        <a:pt x="37323" y="270334"/>
                      </a:cubicBezTo>
                      <a:lnTo>
                        <a:pt x="46848" y="264047"/>
                      </a:lnTo>
                      <a:lnTo>
                        <a:pt x="37323" y="289003"/>
                      </a:lnTo>
                      <a:cubicBezTo>
                        <a:pt x="36323" y="291540"/>
                        <a:pt x="37285" y="294433"/>
                        <a:pt x="39609" y="295861"/>
                      </a:cubicBezTo>
                      <a:lnTo>
                        <a:pt x="39609" y="295861"/>
                      </a:lnTo>
                      <a:lnTo>
                        <a:pt x="66184" y="311196"/>
                      </a:lnTo>
                      <a:lnTo>
                        <a:pt x="66184" y="311196"/>
                      </a:lnTo>
                      <a:cubicBezTo>
                        <a:pt x="66746" y="311547"/>
                        <a:pt x="67356" y="311804"/>
                        <a:pt x="67994" y="311958"/>
                      </a:cubicBezTo>
                      <a:lnTo>
                        <a:pt x="84758" y="315768"/>
                      </a:lnTo>
                      <a:cubicBezTo>
                        <a:pt x="88520" y="316343"/>
                        <a:pt x="92273" y="314620"/>
                        <a:pt x="94283" y="311387"/>
                      </a:cubicBezTo>
                      <a:lnTo>
                        <a:pt x="109999" y="281288"/>
                      </a:lnTo>
                      <a:cubicBezTo>
                        <a:pt x="111542" y="278851"/>
                        <a:pt x="113714" y="276877"/>
                        <a:pt x="116286" y="275573"/>
                      </a:cubicBezTo>
                      <a:lnTo>
                        <a:pt x="117048" y="277954"/>
                      </a:lnTo>
                      <a:cubicBezTo>
                        <a:pt x="117324" y="279180"/>
                        <a:pt x="118076" y="280245"/>
                        <a:pt x="119143" y="280907"/>
                      </a:cubicBezTo>
                      <a:lnTo>
                        <a:pt x="119143" y="280907"/>
                      </a:lnTo>
                      <a:lnTo>
                        <a:pt x="145337" y="296051"/>
                      </a:lnTo>
                      <a:lnTo>
                        <a:pt x="145337" y="296051"/>
                      </a:lnTo>
                      <a:lnTo>
                        <a:pt x="145337" y="296051"/>
                      </a:lnTo>
                      <a:lnTo>
                        <a:pt x="145337" y="296051"/>
                      </a:lnTo>
                      <a:cubicBezTo>
                        <a:pt x="146928" y="296828"/>
                        <a:pt x="148833" y="296523"/>
                        <a:pt x="150099" y="295289"/>
                      </a:cubicBezTo>
                      <a:lnTo>
                        <a:pt x="176674" y="275096"/>
                      </a:lnTo>
                      <a:cubicBezTo>
                        <a:pt x="179722" y="272389"/>
                        <a:pt x="181456" y="268503"/>
                        <a:pt x="181437" y="264428"/>
                      </a:cubicBezTo>
                      <a:lnTo>
                        <a:pt x="179913" y="240616"/>
                      </a:lnTo>
                      <a:cubicBezTo>
                        <a:pt x="179941" y="236425"/>
                        <a:pt x="181313" y="232352"/>
                        <a:pt x="183818" y="228995"/>
                      </a:cubicBezTo>
                      <a:cubicBezTo>
                        <a:pt x="187990" y="224057"/>
                        <a:pt x="191895" y="218906"/>
                        <a:pt x="195534" y="213565"/>
                      </a:cubicBezTo>
                      <a:cubicBezTo>
                        <a:pt x="197953" y="210365"/>
                        <a:pt x="201715" y="208466"/>
                        <a:pt x="205725" y="208421"/>
                      </a:cubicBezTo>
                      <a:lnTo>
                        <a:pt x="221823" y="209183"/>
                      </a:lnTo>
                      <a:cubicBezTo>
                        <a:pt x="225833" y="209280"/>
                        <a:pt x="229547" y="207055"/>
                        <a:pt x="231348" y="203468"/>
                      </a:cubicBezTo>
                      <a:lnTo>
                        <a:pt x="246492" y="169464"/>
                      </a:lnTo>
                      <a:cubicBezTo>
                        <a:pt x="247959" y="166258"/>
                        <a:pt x="246540" y="162472"/>
                        <a:pt x="243340" y="161009"/>
                      </a:cubicBezTo>
                      <a:cubicBezTo>
                        <a:pt x="243245" y="160968"/>
                        <a:pt x="243159" y="160929"/>
                        <a:pt x="243063" y="160892"/>
                      </a:cubicBezTo>
                      <a:lnTo>
                        <a:pt x="230109" y="155367"/>
                      </a:lnTo>
                      <a:cubicBezTo>
                        <a:pt x="226661" y="153792"/>
                        <a:pt x="224795" y="150014"/>
                        <a:pt x="225633" y="146318"/>
                      </a:cubicBezTo>
                      <a:cubicBezTo>
                        <a:pt x="226680" y="140968"/>
                        <a:pt x="227404" y="135562"/>
                        <a:pt x="227823" y="130126"/>
                      </a:cubicBezTo>
                      <a:close/>
                      <a:moveTo>
                        <a:pt x="93807" y="203945"/>
                      </a:moveTo>
                      <a:cubicBezTo>
                        <a:pt x="88949" y="175370"/>
                        <a:pt x="106951" y="134888"/>
                        <a:pt x="134193" y="113457"/>
                      </a:cubicBezTo>
                      <a:cubicBezTo>
                        <a:pt x="142289" y="106537"/>
                        <a:pt x="152214" y="102105"/>
                        <a:pt x="162768" y="100694"/>
                      </a:cubicBezTo>
                      <a:cubicBezTo>
                        <a:pt x="164301" y="104054"/>
                        <a:pt x="165359" y="107613"/>
                        <a:pt x="165911" y="111266"/>
                      </a:cubicBezTo>
                      <a:cubicBezTo>
                        <a:pt x="170864" y="139841"/>
                        <a:pt x="152766" y="180323"/>
                        <a:pt x="125620" y="201754"/>
                      </a:cubicBezTo>
                      <a:cubicBezTo>
                        <a:pt x="117533" y="208667"/>
                        <a:pt x="107599" y="213071"/>
                        <a:pt x="97045" y="214422"/>
                      </a:cubicBezTo>
                      <a:cubicBezTo>
                        <a:pt x="95531" y="211080"/>
                        <a:pt x="94445" y="207559"/>
                        <a:pt x="93807" y="203945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5825FA8-B6BD-4EEB-AA19-0F4FD024B461}"/>
                    </a:ext>
                  </a:extLst>
                </p:cNvPr>
                <p:cNvSpPr/>
                <p:nvPr/>
              </p:nvSpPr>
              <p:spPr>
                <a:xfrm>
                  <a:off x="-3063150" y="1697721"/>
                  <a:ext cx="259336" cy="315877"/>
                </a:xfrm>
                <a:custGeom>
                  <a:avLst/>
                  <a:gdLst>
                    <a:gd name="connsiteX0" fmla="*/ 227823 w 259336"/>
                    <a:gd name="connsiteY0" fmla="*/ 130126 h 315877"/>
                    <a:gd name="connsiteX1" fmla="*/ 233253 w 259336"/>
                    <a:gd name="connsiteY1" fmla="*/ 119077 h 315877"/>
                    <a:gd name="connsiteX2" fmla="*/ 255541 w 259336"/>
                    <a:gd name="connsiteY2" fmla="*/ 98693 h 315877"/>
                    <a:gd name="connsiteX3" fmla="*/ 259256 w 259336"/>
                    <a:gd name="connsiteY3" fmla="*/ 87740 h 315877"/>
                    <a:gd name="connsiteX4" fmla="*/ 255065 w 259336"/>
                    <a:gd name="connsiteY4" fmla="*/ 63451 h 315877"/>
                    <a:gd name="connsiteX5" fmla="*/ 252970 w 259336"/>
                    <a:gd name="connsiteY5" fmla="*/ 60117 h 315877"/>
                    <a:gd name="connsiteX6" fmla="*/ 252970 w 259336"/>
                    <a:gd name="connsiteY6" fmla="*/ 60117 h 315877"/>
                    <a:gd name="connsiteX7" fmla="*/ 226585 w 259336"/>
                    <a:gd name="connsiteY7" fmla="*/ 44972 h 315877"/>
                    <a:gd name="connsiteX8" fmla="*/ 226585 w 259336"/>
                    <a:gd name="connsiteY8" fmla="*/ 44972 h 315877"/>
                    <a:gd name="connsiteX9" fmla="*/ 222013 w 259336"/>
                    <a:gd name="connsiteY9" fmla="*/ 45449 h 315877"/>
                    <a:gd name="connsiteX10" fmla="*/ 212488 w 259336"/>
                    <a:gd name="connsiteY10" fmla="*/ 51735 h 315877"/>
                    <a:gd name="connsiteX11" fmla="*/ 222013 w 259336"/>
                    <a:gd name="connsiteY11" fmla="*/ 26684 h 315877"/>
                    <a:gd name="connsiteX12" fmla="*/ 219441 w 259336"/>
                    <a:gd name="connsiteY12" fmla="*/ 19826 h 315877"/>
                    <a:gd name="connsiteX13" fmla="*/ 219441 w 259336"/>
                    <a:gd name="connsiteY13" fmla="*/ 19826 h 315877"/>
                    <a:gd name="connsiteX14" fmla="*/ 193057 w 259336"/>
                    <a:gd name="connsiteY14" fmla="*/ 4586 h 315877"/>
                    <a:gd name="connsiteX15" fmla="*/ 193057 w 259336"/>
                    <a:gd name="connsiteY15" fmla="*/ 4586 h 315877"/>
                    <a:gd name="connsiteX16" fmla="*/ 191343 w 259336"/>
                    <a:gd name="connsiteY16" fmla="*/ 3824 h 315877"/>
                    <a:gd name="connsiteX17" fmla="*/ 174579 w 259336"/>
                    <a:gd name="connsiteY17" fmla="*/ 110 h 315877"/>
                    <a:gd name="connsiteX18" fmla="*/ 165054 w 259336"/>
                    <a:gd name="connsiteY18" fmla="*/ 4491 h 315877"/>
                    <a:gd name="connsiteX19" fmla="*/ 149338 w 259336"/>
                    <a:gd name="connsiteY19" fmla="*/ 34495 h 315877"/>
                    <a:gd name="connsiteX20" fmla="*/ 143051 w 259336"/>
                    <a:gd name="connsiteY20" fmla="*/ 40305 h 315877"/>
                    <a:gd name="connsiteX21" fmla="*/ 142289 w 259336"/>
                    <a:gd name="connsiteY21" fmla="*/ 37924 h 315877"/>
                    <a:gd name="connsiteX22" fmla="*/ 140194 w 259336"/>
                    <a:gd name="connsiteY22" fmla="*/ 34971 h 315877"/>
                    <a:gd name="connsiteX23" fmla="*/ 140194 w 259336"/>
                    <a:gd name="connsiteY23" fmla="*/ 34971 h 315877"/>
                    <a:gd name="connsiteX24" fmla="*/ 113714 w 259336"/>
                    <a:gd name="connsiteY24" fmla="*/ 19731 h 315877"/>
                    <a:gd name="connsiteX25" fmla="*/ 113714 w 259336"/>
                    <a:gd name="connsiteY25" fmla="*/ 19731 h 315877"/>
                    <a:gd name="connsiteX26" fmla="*/ 108761 w 259336"/>
                    <a:gd name="connsiteY26" fmla="*/ 20398 h 315877"/>
                    <a:gd name="connsiteX27" fmla="*/ 83710 w 259336"/>
                    <a:gd name="connsiteY27" fmla="*/ 40210 h 315877"/>
                    <a:gd name="connsiteX28" fmla="*/ 78948 w 259336"/>
                    <a:gd name="connsiteY28" fmla="*/ 50783 h 315877"/>
                    <a:gd name="connsiteX29" fmla="*/ 80472 w 259336"/>
                    <a:gd name="connsiteY29" fmla="*/ 74690 h 315877"/>
                    <a:gd name="connsiteX30" fmla="*/ 76566 w 259336"/>
                    <a:gd name="connsiteY30" fmla="*/ 86216 h 315877"/>
                    <a:gd name="connsiteX31" fmla="*/ 64851 w 259336"/>
                    <a:gd name="connsiteY31" fmla="*/ 101646 h 315877"/>
                    <a:gd name="connsiteX32" fmla="*/ 54659 w 259336"/>
                    <a:gd name="connsiteY32" fmla="*/ 106885 h 315877"/>
                    <a:gd name="connsiteX33" fmla="*/ 38466 w 259336"/>
                    <a:gd name="connsiteY33" fmla="*/ 106028 h 315877"/>
                    <a:gd name="connsiteX34" fmla="*/ 28941 w 259336"/>
                    <a:gd name="connsiteY34" fmla="*/ 111743 h 315877"/>
                    <a:gd name="connsiteX35" fmla="*/ 13797 w 259336"/>
                    <a:gd name="connsiteY35" fmla="*/ 145747 h 315877"/>
                    <a:gd name="connsiteX36" fmla="*/ 16369 w 259336"/>
                    <a:gd name="connsiteY36" fmla="*/ 153938 h 315877"/>
                    <a:gd name="connsiteX37" fmla="*/ 16369 w 259336"/>
                    <a:gd name="connsiteY37" fmla="*/ 153938 h 315877"/>
                    <a:gd name="connsiteX38" fmla="*/ 34275 w 259336"/>
                    <a:gd name="connsiteY38" fmla="*/ 164321 h 315877"/>
                    <a:gd name="connsiteX39" fmla="*/ 34275 w 259336"/>
                    <a:gd name="connsiteY39" fmla="*/ 168893 h 315877"/>
                    <a:gd name="connsiteX40" fmla="*/ 31513 w 259336"/>
                    <a:gd name="connsiteY40" fmla="*/ 185180 h 315877"/>
                    <a:gd name="connsiteX41" fmla="*/ 26084 w 259336"/>
                    <a:gd name="connsiteY41" fmla="*/ 196134 h 315877"/>
                    <a:gd name="connsiteX42" fmla="*/ 3796 w 259336"/>
                    <a:gd name="connsiteY42" fmla="*/ 216613 h 315877"/>
                    <a:gd name="connsiteX43" fmla="*/ 81 w 259336"/>
                    <a:gd name="connsiteY43" fmla="*/ 227567 h 315877"/>
                    <a:gd name="connsiteX44" fmla="*/ 4272 w 259336"/>
                    <a:gd name="connsiteY44" fmla="*/ 251855 h 315877"/>
                    <a:gd name="connsiteX45" fmla="*/ 6272 w 259336"/>
                    <a:gd name="connsiteY45" fmla="*/ 255094 h 315877"/>
                    <a:gd name="connsiteX46" fmla="*/ 6272 w 259336"/>
                    <a:gd name="connsiteY46" fmla="*/ 255094 h 315877"/>
                    <a:gd name="connsiteX47" fmla="*/ 32752 w 259336"/>
                    <a:gd name="connsiteY47" fmla="*/ 270334 h 315877"/>
                    <a:gd name="connsiteX48" fmla="*/ 32752 w 259336"/>
                    <a:gd name="connsiteY48" fmla="*/ 270334 h 315877"/>
                    <a:gd name="connsiteX49" fmla="*/ 37323 w 259336"/>
                    <a:gd name="connsiteY49" fmla="*/ 270334 h 315877"/>
                    <a:gd name="connsiteX50" fmla="*/ 46848 w 259336"/>
                    <a:gd name="connsiteY50" fmla="*/ 264047 h 315877"/>
                    <a:gd name="connsiteX51" fmla="*/ 37323 w 259336"/>
                    <a:gd name="connsiteY51" fmla="*/ 289003 h 315877"/>
                    <a:gd name="connsiteX52" fmla="*/ 39609 w 259336"/>
                    <a:gd name="connsiteY52" fmla="*/ 295861 h 315877"/>
                    <a:gd name="connsiteX53" fmla="*/ 39609 w 259336"/>
                    <a:gd name="connsiteY53" fmla="*/ 295861 h 315877"/>
                    <a:gd name="connsiteX54" fmla="*/ 66184 w 259336"/>
                    <a:gd name="connsiteY54" fmla="*/ 311196 h 315877"/>
                    <a:gd name="connsiteX55" fmla="*/ 66184 w 259336"/>
                    <a:gd name="connsiteY55" fmla="*/ 311196 h 315877"/>
                    <a:gd name="connsiteX56" fmla="*/ 67994 w 259336"/>
                    <a:gd name="connsiteY56" fmla="*/ 311958 h 315877"/>
                    <a:gd name="connsiteX57" fmla="*/ 84758 w 259336"/>
                    <a:gd name="connsiteY57" fmla="*/ 315768 h 315877"/>
                    <a:gd name="connsiteX58" fmla="*/ 94283 w 259336"/>
                    <a:gd name="connsiteY58" fmla="*/ 311387 h 315877"/>
                    <a:gd name="connsiteX59" fmla="*/ 109999 w 259336"/>
                    <a:gd name="connsiteY59" fmla="*/ 281288 h 315877"/>
                    <a:gd name="connsiteX60" fmla="*/ 116286 w 259336"/>
                    <a:gd name="connsiteY60" fmla="*/ 275573 h 315877"/>
                    <a:gd name="connsiteX61" fmla="*/ 117048 w 259336"/>
                    <a:gd name="connsiteY61" fmla="*/ 277954 h 315877"/>
                    <a:gd name="connsiteX62" fmla="*/ 119143 w 259336"/>
                    <a:gd name="connsiteY62" fmla="*/ 280907 h 315877"/>
                    <a:gd name="connsiteX63" fmla="*/ 119143 w 259336"/>
                    <a:gd name="connsiteY63" fmla="*/ 280907 h 315877"/>
                    <a:gd name="connsiteX64" fmla="*/ 145337 w 259336"/>
                    <a:gd name="connsiteY64" fmla="*/ 296051 h 315877"/>
                    <a:gd name="connsiteX65" fmla="*/ 145337 w 259336"/>
                    <a:gd name="connsiteY65" fmla="*/ 296051 h 315877"/>
                    <a:gd name="connsiteX66" fmla="*/ 145337 w 259336"/>
                    <a:gd name="connsiteY66" fmla="*/ 296051 h 315877"/>
                    <a:gd name="connsiteX67" fmla="*/ 145337 w 259336"/>
                    <a:gd name="connsiteY67" fmla="*/ 296051 h 315877"/>
                    <a:gd name="connsiteX68" fmla="*/ 150099 w 259336"/>
                    <a:gd name="connsiteY68" fmla="*/ 295289 h 315877"/>
                    <a:gd name="connsiteX69" fmla="*/ 176674 w 259336"/>
                    <a:gd name="connsiteY69" fmla="*/ 275096 h 315877"/>
                    <a:gd name="connsiteX70" fmla="*/ 181437 w 259336"/>
                    <a:gd name="connsiteY70" fmla="*/ 264428 h 315877"/>
                    <a:gd name="connsiteX71" fmla="*/ 179913 w 259336"/>
                    <a:gd name="connsiteY71" fmla="*/ 240616 h 315877"/>
                    <a:gd name="connsiteX72" fmla="*/ 183818 w 259336"/>
                    <a:gd name="connsiteY72" fmla="*/ 228995 h 315877"/>
                    <a:gd name="connsiteX73" fmla="*/ 195534 w 259336"/>
                    <a:gd name="connsiteY73" fmla="*/ 213565 h 315877"/>
                    <a:gd name="connsiteX74" fmla="*/ 205725 w 259336"/>
                    <a:gd name="connsiteY74" fmla="*/ 208421 h 315877"/>
                    <a:gd name="connsiteX75" fmla="*/ 221823 w 259336"/>
                    <a:gd name="connsiteY75" fmla="*/ 209183 h 315877"/>
                    <a:gd name="connsiteX76" fmla="*/ 231348 w 259336"/>
                    <a:gd name="connsiteY76" fmla="*/ 203468 h 315877"/>
                    <a:gd name="connsiteX77" fmla="*/ 246492 w 259336"/>
                    <a:gd name="connsiteY77" fmla="*/ 169464 h 315877"/>
                    <a:gd name="connsiteX78" fmla="*/ 243340 w 259336"/>
                    <a:gd name="connsiteY78" fmla="*/ 161009 h 315877"/>
                    <a:gd name="connsiteX79" fmla="*/ 243063 w 259336"/>
                    <a:gd name="connsiteY79" fmla="*/ 160892 h 315877"/>
                    <a:gd name="connsiteX80" fmla="*/ 230109 w 259336"/>
                    <a:gd name="connsiteY80" fmla="*/ 155367 h 315877"/>
                    <a:gd name="connsiteX81" fmla="*/ 225633 w 259336"/>
                    <a:gd name="connsiteY81" fmla="*/ 146318 h 315877"/>
                    <a:gd name="connsiteX82" fmla="*/ 227823 w 259336"/>
                    <a:gd name="connsiteY82" fmla="*/ 130126 h 315877"/>
                    <a:gd name="connsiteX83" fmla="*/ 93807 w 259336"/>
                    <a:gd name="connsiteY83" fmla="*/ 203945 h 315877"/>
                    <a:gd name="connsiteX84" fmla="*/ 134193 w 259336"/>
                    <a:gd name="connsiteY84" fmla="*/ 113457 h 315877"/>
                    <a:gd name="connsiteX85" fmla="*/ 162768 w 259336"/>
                    <a:gd name="connsiteY85" fmla="*/ 100694 h 315877"/>
                    <a:gd name="connsiteX86" fmla="*/ 165911 w 259336"/>
                    <a:gd name="connsiteY86" fmla="*/ 111266 h 315877"/>
                    <a:gd name="connsiteX87" fmla="*/ 125620 w 259336"/>
                    <a:gd name="connsiteY87" fmla="*/ 201754 h 315877"/>
                    <a:gd name="connsiteX88" fmla="*/ 97045 w 259336"/>
                    <a:gd name="connsiteY88" fmla="*/ 214422 h 315877"/>
                    <a:gd name="connsiteX89" fmla="*/ 93807 w 259336"/>
                    <a:gd name="connsiteY89" fmla="*/ 203945 h 31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59336" h="315877">
                      <a:moveTo>
                        <a:pt x="227823" y="130126"/>
                      </a:moveTo>
                      <a:cubicBezTo>
                        <a:pt x="228443" y="125969"/>
                        <a:pt x="230338" y="122109"/>
                        <a:pt x="233253" y="119077"/>
                      </a:cubicBezTo>
                      <a:lnTo>
                        <a:pt x="255541" y="98693"/>
                      </a:lnTo>
                      <a:cubicBezTo>
                        <a:pt x="258332" y="95768"/>
                        <a:pt x="259694" y="91760"/>
                        <a:pt x="259256" y="87740"/>
                      </a:cubicBezTo>
                      <a:lnTo>
                        <a:pt x="255065" y="63451"/>
                      </a:lnTo>
                      <a:cubicBezTo>
                        <a:pt x="254922" y="62075"/>
                        <a:pt x="254141" y="60845"/>
                        <a:pt x="252970" y="60117"/>
                      </a:cubicBezTo>
                      <a:lnTo>
                        <a:pt x="252970" y="60117"/>
                      </a:lnTo>
                      <a:lnTo>
                        <a:pt x="226585" y="44972"/>
                      </a:lnTo>
                      <a:lnTo>
                        <a:pt x="226585" y="44972"/>
                      </a:lnTo>
                      <a:cubicBezTo>
                        <a:pt x="225109" y="44180"/>
                        <a:pt x="223299" y="44369"/>
                        <a:pt x="222013" y="45449"/>
                      </a:cubicBezTo>
                      <a:lnTo>
                        <a:pt x="212488" y="51735"/>
                      </a:lnTo>
                      <a:lnTo>
                        <a:pt x="222013" y="26684"/>
                      </a:lnTo>
                      <a:cubicBezTo>
                        <a:pt x="223013" y="24077"/>
                        <a:pt x="221908" y="21134"/>
                        <a:pt x="219441" y="19826"/>
                      </a:cubicBezTo>
                      <a:lnTo>
                        <a:pt x="219441" y="19826"/>
                      </a:lnTo>
                      <a:lnTo>
                        <a:pt x="193057" y="4586"/>
                      </a:lnTo>
                      <a:lnTo>
                        <a:pt x="193057" y="4586"/>
                      </a:lnTo>
                      <a:lnTo>
                        <a:pt x="191343" y="3824"/>
                      </a:lnTo>
                      <a:lnTo>
                        <a:pt x="174579" y="110"/>
                      </a:lnTo>
                      <a:cubicBezTo>
                        <a:pt x="170816" y="-466"/>
                        <a:pt x="167063" y="1257"/>
                        <a:pt x="165054" y="4491"/>
                      </a:cubicBezTo>
                      <a:lnTo>
                        <a:pt x="149338" y="34495"/>
                      </a:lnTo>
                      <a:cubicBezTo>
                        <a:pt x="147804" y="36961"/>
                        <a:pt x="145632" y="38968"/>
                        <a:pt x="143051" y="40305"/>
                      </a:cubicBezTo>
                      <a:lnTo>
                        <a:pt x="142289" y="37924"/>
                      </a:lnTo>
                      <a:cubicBezTo>
                        <a:pt x="142013" y="36698"/>
                        <a:pt x="141260" y="35633"/>
                        <a:pt x="140194" y="34971"/>
                      </a:cubicBezTo>
                      <a:lnTo>
                        <a:pt x="140194" y="34971"/>
                      </a:lnTo>
                      <a:lnTo>
                        <a:pt x="113714" y="19731"/>
                      </a:lnTo>
                      <a:lnTo>
                        <a:pt x="113714" y="19731"/>
                      </a:lnTo>
                      <a:cubicBezTo>
                        <a:pt x="112095" y="18868"/>
                        <a:pt x="110095" y="19137"/>
                        <a:pt x="108761" y="20398"/>
                      </a:cubicBezTo>
                      <a:lnTo>
                        <a:pt x="83710" y="40210"/>
                      </a:lnTo>
                      <a:cubicBezTo>
                        <a:pt x="80624" y="42848"/>
                        <a:pt x="78881" y="46725"/>
                        <a:pt x="78948" y="50783"/>
                      </a:cubicBezTo>
                      <a:lnTo>
                        <a:pt x="80472" y="74690"/>
                      </a:lnTo>
                      <a:cubicBezTo>
                        <a:pt x="80462" y="78856"/>
                        <a:pt x="79091" y="82904"/>
                        <a:pt x="76566" y="86216"/>
                      </a:cubicBezTo>
                      <a:cubicBezTo>
                        <a:pt x="72395" y="91149"/>
                        <a:pt x="68480" y="96299"/>
                        <a:pt x="64851" y="101646"/>
                      </a:cubicBezTo>
                      <a:cubicBezTo>
                        <a:pt x="62470" y="104905"/>
                        <a:pt x="58698" y="106848"/>
                        <a:pt x="54659" y="106885"/>
                      </a:cubicBezTo>
                      <a:lnTo>
                        <a:pt x="38466" y="106028"/>
                      </a:lnTo>
                      <a:cubicBezTo>
                        <a:pt x="34466" y="105977"/>
                        <a:pt x="30780" y="108189"/>
                        <a:pt x="28941" y="111743"/>
                      </a:cubicBezTo>
                      <a:lnTo>
                        <a:pt x="13797" y="145747"/>
                      </a:lnTo>
                      <a:cubicBezTo>
                        <a:pt x="12463" y="148735"/>
                        <a:pt x="13568" y="152250"/>
                        <a:pt x="16369" y="153938"/>
                      </a:cubicBezTo>
                      <a:lnTo>
                        <a:pt x="16369" y="153938"/>
                      </a:lnTo>
                      <a:lnTo>
                        <a:pt x="34275" y="164321"/>
                      </a:lnTo>
                      <a:cubicBezTo>
                        <a:pt x="34752" y="165807"/>
                        <a:pt x="34752" y="167406"/>
                        <a:pt x="34275" y="168893"/>
                      </a:cubicBezTo>
                      <a:cubicBezTo>
                        <a:pt x="33047" y="174265"/>
                        <a:pt x="32123" y="179703"/>
                        <a:pt x="31513" y="185180"/>
                      </a:cubicBezTo>
                      <a:cubicBezTo>
                        <a:pt x="30913" y="189317"/>
                        <a:pt x="29018" y="193154"/>
                        <a:pt x="26084" y="196134"/>
                      </a:cubicBezTo>
                      <a:lnTo>
                        <a:pt x="3796" y="216613"/>
                      </a:lnTo>
                      <a:cubicBezTo>
                        <a:pt x="1005" y="219538"/>
                        <a:pt x="-357" y="223546"/>
                        <a:pt x="81" y="227567"/>
                      </a:cubicBezTo>
                      <a:lnTo>
                        <a:pt x="4272" y="251855"/>
                      </a:lnTo>
                      <a:cubicBezTo>
                        <a:pt x="4443" y="253170"/>
                        <a:pt x="5177" y="254348"/>
                        <a:pt x="6272" y="255094"/>
                      </a:cubicBezTo>
                      <a:lnTo>
                        <a:pt x="6272" y="255094"/>
                      </a:lnTo>
                      <a:lnTo>
                        <a:pt x="32752" y="270334"/>
                      </a:lnTo>
                      <a:lnTo>
                        <a:pt x="32752" y="270334"/>
                      </a:lnTo>
                      <a:cubicBezTo>
                        <a:pt x="34152" y="271215"/>
                        <a:pt x="35923" y="271215"/>
                        <a:pt x="37323" y="270334"/>
                      </a:cubicBezTo>
                      <a:lnTo>
                        <a:pt x="46848" y="264047"/>
                      </a:lnTo>
                      <a:lnTo>
                        <a:pt x="37323" y="289003"/>
                      </a:lnTo>
                      <a:cubicBezTo>
                        <a:pt x="36323" y="291540"/>
                        <a:pt x="37285" y="294433"/>
                        <a:pt x="39609" y="295861"/>
                      </a:cubicBezTo>
                      <a:lnTo>
                        <a:pt x="39609" y="295861"/>
                      </a:lnTo>
                      <a:lnTo>
                        <a:pt x="66184" y="311196"/>
                      </a:lnTo>
                      <a:lnTo>
                        <a:pt x="66184" y="311196"/>
                      </a:lnTo>
                      <a:cubicBezTo>
                        <a:pt x="66746" y="311547"/>
                        <a:pt x="67356" y="311804"/>
                        <a:pt x="67994" y="311958"/>
                      </a:cubicBezTo>
                      <a:lnTo>
                        <a:pt x="84758" y="315768"/>
                      </a:lnTo>
                      <a:cubicBezTo>
                        <a:pt x="88520" y="316343"/>
                        <a:pt x="92273" y="314620"/>
                        <a:pt x="94283" y="311387"/>
                      </a:cubicBezTo>
                      <a:lnTo>
                        <a:pt x="109999" y="281288"/>
                      </a:lnTo>
                      <a:cubicBezTo>
                        <a:pt x="111542" y="278851"/>
                        <a:pt x="113714" y="276877"/>
                        <a:pt x="116286" y="275573"/>
                      </a:cubicBezTo>
                      <a:lnTo>
                        <a:pt x="117048" y="277954"/>
                      </a:lnTo>
                      <a:cubicBezTo>
                        <a:pt x="117324" y="279180"/>
                        <a:pt x="118076" y="280245"/>
                        <a:pt x="119143" y="280907"/>
                      </a:cubicBezTo>
                      <a:lnTo>
                        <a:pt x="119143" y="280907"/>
                      </a:lnTo>
                      <a:lnTo>
                        <a:pt x="145337" y="296051"/>
                      </a:lnTo>
                      <a:lnTo>
                        <a:pt x="145337" y="296051"/>
                      </a:lnTo>
                      <a:lnTo>
                        <a:pt x="145337" y="296051"/>
                      </a:lnTo>
                      <a:lnTo>
                        <a:pt x="145337" y="296051"/>
                      </a:lnTo>
                      <a:cubicBezTo>
                        <a:pt x="146928" y="296828"/>
                        <a:pt x="148833" y="296523"/>
                        <a:pt x="150099" y="295289"/>
                      </a:cubicBezTo>
                      <a:lnTo>
                        <a:pt x="176674" y="275096"/>
                      </a:lnTo>
                      <a:cubicBezTo>
                        <a:pt x="179722" y="272389"/>
                        <a:pt x="181456" y="268503"/>
                        <a:pt x="181437" y="264428"/>
                      </a:cubicBezTo>
                      <a:lnTo>
                        <a:pt x="179913" y="240616"/>
                      </a:lnTo>
                      <a:cubicBezTo>
                        <a:pt x="179941" y="236425"/>
                        <a:pt x="181313" y="232352"/>
                        <a:pt x="183818" y="228995"/>
                      </a:cubicBezTo>
                      <a:cubicBezTo>
                        <a:pt x="187990" y="224057"/>
                        <a:pt x="191895" y="218906"/>
                        <a:pt x="195534" y="213565"/>
                      </a:cubicBezTo>
                      <a:cubicBezTo>
                        <a:pt x="197953" y="210365"/>
                        <a:pt x="201715" y="208466"/>
                        <a:pt x="205725" y="208421"/>
                      </a:cubicBezTo>
                      <a:lnTo>
                        <a:pt x="221823" y="209183"/>
                      </a:lnTo>
                      <a:cubicBezTo>
                        <a:pt x="225833" y="209280"/>
                        <a:pt x="229547" y="207055"/>
                        <a:pt x="231348" y="203468"/>
                      </a:cubicBezTo>
                      <a:lnTo>
                        <a:pt x="246492" y="169464"/>
                      </a:lnTo>
                      <a:cubicBezTo>
                        <a:pt x="247959" y="166258"/>
                        <a:pt x="246540" y="162472"/>
                        <a:pt x="243340" y="161009"/>
                      </a:cubicBezTo>
                      <a:cubicBezTo>
                        <a:pt x="243245" y="160968"/>
                        <a:pt x="243159" y="160929"/>
                        <a:pt x="243063" y="160892"/>
                      </a:cubicBezTo>
                      <a:lnTo>
                        <a:pt x="230109" y="155367"/>
                      </a:lnTo>
                      <a:cubicBezTo>
                        <a:pt x="226661" y="153792"/>
                        <a:pt x="224795" y="150014"/>
                        <a:pt x="225633" y="146318"/>
                      </a:cubicBezTo>
                      <a:cubicBezTo>
                        <a:pt x="226680" y="140968"/>
                        <a:pt x="227404" y="135562"/>
                        <a:pt x="227823" y="130126"/>
                      </a:cubicBezTo>
                      <a:close/>
                      <a:moveTo>
                        <a:pt x="93807" y="203945"/>
                      </a:moveTo>
                      <a:cubicBezTo>
                        <a:pt x="88949" y="175370"/>
                        <a:pt x="106951" y="134888"/>
                        <a:pt x="134193" y="113457"/>
                      </a:cubicBezTo>
                      <a:cubicBezTo>
                        <a:pt x="142289" y="106537"/>
                        <a:pt x="152214" y="102105"/>
                        <a:pt x="162768" y="100694"/>
                      </a:cubicBezTo>
                      <a:cubicBezTo>
                        <a:pt x="164301" y="104054"/>
                        <a:pt x="165359" y="107613"/>
                        <a:pt x="165911" y="111266"/>
                      </a:cubicBezTo>
                      <a:cubicBezTo>
                        <a:pt x="170864" y="139841"/>
                        <a:pt x="152766" y="180323"/>
                        <a:pt x="125620" y="201754"/>
                      </a:cubicBezTo>
                      <a:cubicBezTo>
                        <a:pt x="117533" y="208667"/>
                        <a:pt x="107599" y="213071"/>
                        <a:pt x="97045" y="214422"/>
                      </a:cubicBezTo>
                      <a:cubicBezTo>
                        <a:pt x="95531" y="211080"/>
                        <a:pt x="94445" y="207559"/>
                        <a:pt x="93807" y="203945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67F3A62-D2EF-454A-B6F2-28168D38F9EC}"/>
                    </a:ext>
                  </a:extLst>
                </p:cNvPr>
                <p:cNvSpPr/>
                <p:nvPr/>
              </p:nvSpPr>
              <p:spPr>
                <a:xfrm>
                  <a:off x="-3025737" y="1951953"/>
                  <a:ext cx="108781" cy="56202"/>
                </a:xfrm>
                <a:custGeom>
                  <a:avLst/>
                  <a:gdLst>
                    <a:gd name="connsiteX0" fmla="*/ 31534 w 108781"/>
                    <a:gd name="connsiteY0" fmla="*/ 3053 h 56202"/>
                    <a:gd name="connsiteX1" fmla="*/ 22762 w 108781"/>
                    <a:gd name="connsiteY1" fmla="*/ 938 h 56202"/>
                    <a:gd name="connsiteX2" fmla="*/ 22580 w 108781"/>
                    <a:gd name="connsiteY2" fmla="*/ 1052 h 56202"/>
                    <a:gd name="connsiteX3" fmla="*/ 9912 w 108781"/>
                    <a:gd name="connsiteY3" fmla="*/ 9339 h 56202"/>
                    <a:gd name="connsiteX4" fmla="*/ 387 w 108781"/>
                    <a:gd name="connsiteY4" fmla="*/ 34390 h 56202"/>
                    <a:gd name="connsiteX5" fmla="*/ 2673 w 108781"/>
                    <a:gd name="connsiteY5" fmla="*/ 41153 h 56202"/>
                    <a:gd name="connsiteX6" fmla="*/ 28772 w 108781"/>
                    <a:gd name="connsiteY6" fmla="*/ 56202 h 56202"/>
                    <a:gd name="connsiteX7" fmla="*/ 26867 w 108781"/>
                    <a:gd name="connsiteY7" fmla="*/ 49535 h 56202"/>
                    <a:gd name="connsiteX8" fmla="*/ 38202 w 108781"/>
                    <a:gd name="connsiteY8" fmla="*/ 18864 h 56202"/>
                    <a:gd name="connsiteX9" fmla="*/ 35630 w 108781"/>
                    <a:gd name="connsiteY9" fmla="*/ 8292 h 56202"/>
                    <a:gd name="connsiteX10" fmla="*/ 31534 w 108781"/>
                    <a:gd name="connsiteY10" fmla="*/ 3053 h 56202"/>
                    <a:gd name="connsiteX11" fmla="*/ 108782 w 108781"/>
                    <a:gd name="connsiteY11" fmla="*/ 41153 h 56202"/>
                    <a:gd name="connsiteX12" fmla="*/ 106686 w 108781"/>
                    <a:gd name="connsiteY12" fmla="*/ 38295 h 56202"/>
                    <a:gd name="connsiteX13" fmla="*/ 101066 w 108781"/>
                    <a:gd name="connsiteY13" fmla="*/ 19245 h 56202"/>
                    <a:gd name="connsiteX14" fmla="*/ 93837 w 108781"/>
                    <a:gd name="connsiteY14" fmla="*/ 15333 h 56202"/>
                    <a:gd name="connsiteX15" fmla="*/ 93065 w 108781"/>
                    <a:gd name="connsiteY15" fmla="*/ 15626 h 56202"/>
                    <a:gd name="connsiteX16" fmla="*/ 82779 w 108781"/>
                    <a:gd name="connsiteY16" fmla="*/ 19055 h 56202"/>
                    <a:gd name="connsiteX17" fmla="*/ 79540 w 108781"/>
                    <a:gd name="connsiteY17" fmla="*/ 20388 h 56202"/>
                    <a:gd name="connsiteX18" fmla="*/ 80207 w 108781"/>
                    <a:gd name="connsiteY18" fmla="*/ 22865 h 56202"/>
                    <a:gd name="connsiteX19" fmla="*/ 82397 w 108781"/>
                    <a:gd name="connsiteY19" fmla="*/ 25722 h 56202"/>
                    <a:gd name="connsiteX20" fmla="*/ 82397 w 108781"/>
                    <a:gd name="connsiteY20" fmla="*/ 25722 h 56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8781" h="56202">
                      <a:moveTo>
                        <a:pt x="31534" y="3053"/>
                      </a:moveTo>
                      <a:cubicBezTo>
                        <a:pt x="29696" y="46"/>
                        <a:pt x="25771" y="-900"/>
                        <a:pt x="22762" y="938"/>
                      </a:cubicBezTo>
                      <a:cubicBezTo>
                        <a:pt x="22695" y="975"/>
                        <a:pt x="22638" y="1013"/>
                        <a:pt x="22580" y="1052"/>
                      </a:cubicBezTo>
                      <a:lnTo>
                        <a:pt x="9912" y="9339"/>
                      </a:lnTo>
                      <a:lnTo>
                        <a:pt x="387" y="34390"/>
                      </a:lnTo>
                      <a:cubicBezTo>
                        <a:pt x="-603" y="36900"/>
                        <a:pt x="359" y="39759"/>
                        <a:pt x="2673" y="41153"/>
                      </a:cubicBezTo>
                      <a:lnTo>
                        <a:pt x="28772" y="56202"/>
                      </a:lnTo>
                      <a:cubicBezTo>
                        <a:pt x="26676" y="54683"/>
                        <a:pt x="25895" y="51931"/>
                        <a:pt x="26867" y="49535"/>
                      </a:cubicBezTo>
                      <a:lnTo>
                        <a:pt x="38202" y="18864"/>
                      </a:lnTo>
                      <a:cubicBezTo>
                        <a:pt x="39240" y="15132"/>
                        <a:pt x="38268" y="11129"/>
                        <a:pt x="35630" y="8292"/>
                      </a:cubicBezTo>
                      <a:cubicBezTo>
                        <a:pt x="34115" y="6667"/>
                        <a:pt x="32744" y="4913"/>
                        <a:pt x="31534" y="3053"/>
                      </a:cubicBezTo>
                      <a:close/>
                      <a:moveTo>
                        <a:pt x="108782" y="41153"/>
                      </a:moveTo>
                      <a:cubicBezTo>
                        <a:pt x="107706" y="40547"/>
                        <a:pt x="106943" y="39505"/>
                        <a:pt x="106686" y="38295"/>
                      </a:cubicBezTo>
                      <a:lnTo>
                        <a:pt x="101066" y="19245"/>
                      </a:lnTo>
                      <a:cubicBezTo>
                        <a:pt x="100152" y="16170"/>
                        <a:pt x="96913" y="14418"/>
                        <a:pt x="93837" y="15333"/>
                      </a:cubicBezTo>
                      <a:cubicBezTo>
                        <a:pt x="93580" y="15412"/>
                        <a:pt x="93313" y="15511"/>
                        <a:pt x="93065" y="15626"/>
                      </a:cubicBezTo>
                      <a:cubicBezTo>
                        <a:pt x="89751" y="17093"/>
                        <a:pt x="86312" y="18240"/>
                        <a:pt x="82779" y="19055"/>
                      </a:cubicBezTo>
                      <a:cubicBezTo>
                        <a:pt x="81655" y="19376"/>
                        <a:pt x="80569" y="19823"/>
                        <a:pt x="79540" y="20388"/>
                      </a:cubicBezTo>
                      <a:lnTo>
                        <a:pt x="80207" y="22865"/>
                      </a:lnTo>
                      <a:cubicBezTo>
                        <a:pt x="80521" y="24072"/>
                        <a:pt x="81312" y="25101"/>
                        <a:pt x="82397" y="25722"/>
                      </a:cubicBezTo>
                      <a:lnTo>
                        <a:pt x="82397" y="25722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2F52792F-C1BD-4CBF-B223-DD584791A0EC}"/>
                    </a:ext>
                  </a:extLst>
                </p:cNvPr>
                <p:cNvSpPr/>
                <p:nvPr/>
              </p:nvSpPr>
              <p:spPr>
                <a:xfrm>
                  <a:off x="-2966104" y="1798380"/>
                  <a:ext cx="96161" cy="129203"/>
                </a:xfrm>
                <a:custGeom>
                  <a:avLst/>
                  <a:gdLst>
                    <a:gd name="connsiteX0" fmla="*/ 54959 w 96161"/>
                    <a:gd name="connsiteY0" fmla="*/ 116335 h 129203"/>
                    <a:gd name="connsiteX1" fmla="*/ 0 w 96161"/>
                    <a:gd name="connsiteY1" fmla="*/ 113763 h 129203"/>
                    <a:gd name="connsiteX2" fmla="*/ 28575 w 96161"/>
                    <a:gd name="connsiteY2" fmla="*/ 101095 h 129203"/>
                    <a:gd name="connsiteX3" fmla="*/ 68866 w 96161"/>
                    <a:gd name="connsiteY3" fmla="*/ 10608 h 129203"/>
                    <a:gd name="connsiteX4" fmla="*/ 65722 w 96161"/>
                    <a:gd name="connsiteY4" fmla="*/ 130 h 129203"/>
                    <a:gd name="connsiteX5" fmla="*/ 95345 w 96161"/>
                    <a:gd name="connsiteY5" fmla="*/ 25752 h 129203"/>
                    <a:gd name="connsiteX6" fmla="*/ 54959 w 96161"/>
                    <a:gd name="connsiteY6" fmla="*/ 116335 h 12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161" h="129203">
                      <a:moveTo>
                        <a:pt x="54959" y="116335"/>
                      </a:moveTo>
                      <a:cubicBezTo>
                        <a:pt x="31528" y="134718"/>
                        <a:pt x="8858" y="133004"/>
                        <a:pt x="0" y="113763"/>
                      </a:cubicBezTo>
                      <a:cubicBezTo>
                        <a:pt x="10553" y="112412"/>
                        <a:pt x="20488" y="108008"/>
                        <a:pt x="28575" y="101095"/>
                      </a:cubicBezTo>
                      <a:cubicBezTo>
                        <a:pt x="55721" y="79664"/>
                        <a:pt x="73819" y="39183"/>
                        <a:pt x="68866" y="10608"/>
                      </a:cubicBezTo>
                      <a:cubicBezTo>
                        <a:pt x="68323" y="6982"/>
                        <a:pt x="67265" y="3453"/>
                        <a:pt x="65722" y="130"/>
                      </a:cubicBezTo>
                      <a:cubicBezTo>
                        <a:pt x="80676" y="-1204"/>
                        <a:pt x="92202" y="7750"/>
                        <a:pt x="95345" y="25752"/>
                      </a:cubicBezTo>
                      <a:cubicBezTo>
                        <a:pt x="100298" y="54422"/>
                        <a:pt x="82201" y="94904"/>
                        <a:pt x="54959" y="116335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9857CDC-B48D-4821-9CA1-4BAC45CCDAEE}"/>
                    </a:ext>
                  </a:extLst>
                </p:cNvPr>
                <p:cNvSpPr/>
                <p:nvPr/>
              </p:nvSpPr>
              <p:spPr>
                <a:xfrm>
                  <a:off x="-3062307" y="1697626"/>
                  <a:ext cx="252126" cy="238520"/>
                </a:xfrm>
                <a:custGeom>
                  <a:avLst/>
                  <a:gdLst>
                    <a:gd name="connsiteX0" fmla="*/ 58293 w 252126"/>
                    <a:gd name="connsiteY0" fmla="*/ 105837 h 238520"/>
                    <a:gd name="connsiteX1" fmla="*/ 53626 w 252126"/>
                    <a:gd name="connsiteY1" fmla="*/ 106885 h 238520"/>
                    <a:gd name="connsiteX2" fmla="*/ 37433 w 252126"/>
                    <a:gd name="connsiteY2" fmla="*/ 106123 h 238520"/>
                    <a:gd name="connsiteX3" fmla="*/ 30766 w 252126"/>
                    <a:gd name="connsiteY3" fmla="*/ 108504 h 238520"/>
                    <a:gd name="connsiteX4" fmla="*/ 57245 w 252126"/>
                    <a:gd name="connsiteY4" fmla="*/ 123744 h 238520"/>
                    <a:gd name="connsiteX5" fmla="*/ 63913 w 252126"/>
                    <a:gd name="connsiteY5" fmla="*/ 121363 h 238520"/>
                    <a:gd name="connsiteX6" fmla="*/ 80105 w 252126"/>
                    <a:gd name="connsiteY6" fmla="*/ 122125 h 238520"/>
                    <a:gd name="connsiteX7" fmla="*/ 84677 w 252126"/>
                    <a:gd name="connsiteY7" fmla="*/ 121172 h 238520"/>
                    <a:gd name="connsiteX8" fmla="*/ 112681 w 252126"/>
                    <a:gd name="connsiteY8" fmla="*/ 20112 h 238520"/>
                    <a:gd name="connsiteX9" fmla="*/ 107823 w 252126"/>
                    <a:gd name="connsiteY9" fmla="*/ 20779 h 238520"/>
                    <a:gd name="connsiteX10" fmla="*/ 82677 w 252126"/>
                    <a:gd name="connsiteY10" fmla="*/ 39734 h 238520"/>
                    <a:gd name="connsiteX11" fmla="*/ 78486 w 252126"/>
                    <a:gd name="connsiteY11" fmla="*/ 46401 h 238520"/>
                    <a:gd name="connsiteX12" fmla="*/ 104965 w 252126"/>
                    <a:gd name="connsiteY12" fmla="*/ 61641 h 238520"/>
                    <a:gd name="connsiteX13" fmla="*/ 109061 w 252126"/>
                    <a:gd name="connsiteY13" fmla="*/ 54974 h 238520"/>
                    <a:gd name="connsiteX14" fmla="*/ 134207 w 252126"/>
                    <a:gd name="connsiteY14" fmla="*/ 35352 h 238520"/>
                    <a:gd name="connsiteX15" fmla="*/ 139160 w 252126"/>
                    <a:gd name="connsiteY15" fmla="*/ 34685 h 238520"/>
                    <a:gd name="connsiteX16" fmla="*/ 139160 w 252126"/>
                    <a:gd name="connsiteY16" fmla="*/ 34685 h 238520"/>
                    <a:gd name="connsiteX17" fmla="*/ 25432 w 252126"/>
                    <a:gd name="connsiteY17" fmla="*/ 196801 h 238520"/>
                    <a:gd name="connsiteX18" fmla="*/ 3429 w 252126"/>
                    <a:gd name="connsiteY18" fmla="*/ 216994 h 238520"/>
                    <a:gd name="connsiteX19" fmla="*/ 0 w 252126"/>
                    <a:gd name="connsiteY19" fmla="*/ 223376 h 238520"/>
                    <a:gd name="connsiteX20" fmla="*/ 26384 w 252126"/>
                    <a:gd name="connsiteY20" fmla="*/ 238520 h 238520"/>
                    <a:gd name="connsiteX21" fmla="*/ 29908 w 252126"/>
                    <a:gd name="connsiteY21" fmla="*/ 232234 h 238520"/>
                    <a:gd name="connsiteX22" fmla="*/ 52006 w 252126"/>
                    <a:gd name="connsiteY22" fmla="*/ 211660 h 238520"/>
                    <a:gd name="connsiteX23" fmla="*/ 192024 w 252126"/>
                    <a:gd name="connsiteY23" fmla="*/ 4586 h 238520"/>
                    <a:gd name="connsiteX24" fmla="*/ 190214 w 252126"/>
                    <a:gd name="connsiteY24" fmla="*/ 3920 h 238520"/>
                    <a:gd name="connsiteX25" fmla="*/ 173546 w 252126"/>
                    <a:gd name="connsiteY25" fmla="*/ 110 h 238520"/>
                    <a:gd name="connsiteX26" fmla="*/ 164021 w 252126"/>
                    <a:gd name="connsiteY26" fmla="*/ 4491 h 238520"/>
                    <a:gd name="connsiteX27" fmla="*/ 148304 w 252126"/>
                    <a:gd name="connsiteY27" fmla="*/ 34495 h 238520"/>
                    <a:gd name="connsiteX28" fmla="*/ 144685 w 252126"/>
                    <a:gd name="connsiteY28" fmla="*/ 38591 h 238520"/>
                    <a:gd name="connsiteX29" fmla="*/ 171164 w 252126"/>
                    <a:gd name="connsiteY29" fmla="*/ 53831 h 238520"/>
                    <a:gd name="connsiteX30" fmla="*/ 174688 w 252126"/>
                    <a:gd name="connsiteY30" fmla="*/ 49735 h 238520"/>
                    <a:gd name="connsiteX31" fmla="*/ 190500 w 252126"/>
                    <a:gd name="connsiteY31" fmla="*/ 19731 h 238520"/>
                    <a:gd name="connsiteX32" fmla="*/ 200025 w 252126"/>
                    <a:gd name="connsiteY32" fmla="*/ 15350 h 238520"/>
                    <a:gd name="connsiteX33" fmla="*/ 216789 w 252126"/>
                    <a:gd name="connsiteY33" fmla="*/ 19160 h 238520"/>
                    <a:gd name="connsiteX34" fmla="*/ 218504 w 252126"/>
                    <a:gd name="connsiteY34" fmla="*/ 19731 h 238520"/>
                    <a:gd name="connsiteX35" fmla="*/ 225742 w 252126"/>
                    <a:gd name="connsiteY35" fmla="*/ 44972 h 238520"/>
                    <a:gd name="connsiteX36" fmla="*/ 225742 w 252126"/>
                    <a:gd name="connsiteY36" fmla="*/ 44972 h 238520"/>
                    <a:gd name="connsiteX37" fmla="*/ 221171 w 252126"/>
                    <a:gd name="connsiteY37" fmla="*/ 44972 h 238520"/>
                    <a:gd name="connsiteX38" fmla="*/ 211646 w 252126"/>
                    <a:gd name="connsiteY38" fmla="*/ 51354 h 238520"/>
                    <a:gd name="connsiteX39" fmla="*/ 209455 w 252126"/>
                    <a:gd name="connsiteY39" fmla="*/ 56974 h 238520"/>
                    <a:gd name="connsiteX40" fmla="*/ 212122 w 252126"/>
                    <a:gd name="connsiteY40" fmla="*/ 67642 h 238520"/>
                    <a:gd name="connsiteX41" fmla="*/ 216408 w 252126"/>
                    <a:gd name="connsiteY41" fmla="*/ 72881 h 238520"/>
                    <a:gd name="connsiteX42" fmla="*/ 217551 w 252126"/>
                    <a:gd name="connsiteY42" fmla="*/ 74214 h 238520"/>
                    <a:gd name="connsiteX43" fmla="*/ 218504 w 252126"/>
                    <a:gd name="connsiteY43" fmla="*/ 74881 h 238520"/>
                    <a:gd name="connsiteX44" fmla="*/ 220789 w 252126"/>
                    <a:gd name="connsiteY44" fmla="*/ 75833 h 238520"/>
                    <a:gd name="connsiteX45" fmla="*/ 223742 w 252126"/>
                    <a:gd name="connsiteY45" fmla="*/ 75833 h 238520"/>
                    <a:gd name="connsiteX46" fmla="*/ 225362 w 252126"/>
                    <a:gd name="connsiteY46" fmla="*/ 75071 h 238520"/>
                    <a:gd name="connsiteX47" fmla="*/ 247555 w 252126"/>
                    <a:gd name="connsiteY47" fmla="*/ 60498 h 238520"/>
                    <a:gd name="connsiteX48" fmla="*/ 249269 w 252126"/>
                    <a:gd name="connsiteY48" fmla="*/ 59736 h 238520"/>
                    <a:gd name="connsiteX49" fmla="*/ 251079 w 252126"/>
                    <a:gd name="connsiteY49" fmla="*/ 59736 h 238520"/>
                    <a:gd name="connsiteX50" fmla="*/ 252127 w 252126"/>
                    <a:gd name="connsiteY50" fmla="*/ 59736 h 238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52126" h="238520">
                      <a:moveTo>
                        <a:pt x="58293" y="105837"/>
                      </a:moveTo>
                      <a:cubicBezTo>
                        <a:pt x="56835" y="106526"/>
                        <a:pt x="55235" y="106884"/>
                        <a:pt x="53626" y="106885"/>
                      </a:cubicBezTo>
                      <a:lnTo>
                        <a:pt x="37433" y="106123"/>
                      </a:lnTo>
                      <a:cubicBezTo>
                        <a:pt x="34985" y="106030"/>
                        <a:pt x="32604" y="106883"/>
                        <a:pt x="30766" y="108504"/>
                      </a:cubicBezTo>
                      <a:lnTo>
                        <a:pt x="57245" y="123744"/>
                      </a:lnTo>
                      <a:cubicBezTo>
                        <a:pt x="59084" y="122123"/>
                        <a:pt x="61465" y="121270"/>
                        <a:pt x="63913" y="121363"/>
                      </a:cubicBezTo>
                      <a:lnTo>
                        <a:pt x="80105" y="122125"/>
                      </a:lnTo>
                      <a:cubicBezTo>
                        <a:pt x="81686" y="122169"/>
                        <a:pt x="83248" y="121843"/>
                        <a:pt x="84677" y="121172"/>
                      </a:cubicBezTo>
                      <a:close/>
                      <a:moveTo>
                        <a:pt x="112681" y="20112"/>
                      </a:moveTo>
                      <a:cubicBezTo>
                        <a:pt x="111090" y="19265"/>
                        <a:pt x="109128" y="19534"/>
                        <a:pt x="107823" y="20779"/>
                      </a:cubicBezTo>
                      <a:lnTo>
                        <a:pt x="82677" y="39734"/>
                      </a:lnTo>
                      <a:cubicBezTo>
                        <a:pt x="80677" y="41513"/>
                        <a:pt x="79219" y="43826"/>
                        <a:pt x="78486" y="46401"/>
                      </a:cubicBezTo>
                      <a:lnTo>
                        <a:pt x="104965" y="61641"/>
                      </a:lnTo>
                      <a:cubicBezTo>
                        <a:pt x="105661" y="59072"/>
                        <a:pt x="107089" y="56759"/>
                        <a:pt x="109061" y="54974"/>
                      </a:cubicBezTo>
                      <a:lnTo>
                        <a:pt x="134207" y="35352"/>
                      </a:lnTo>
                      <a:cubicBezTo>
                        <a:pt x="135512" y="34032"/>
                        <a:pt x="137550" y="33758"/>
                        <a:pt x="139160" y="34685"/>
                      </a:cubicBezTo>
                      <a:lnTo>
                        <a:pt x="139160" y="34685"/>
                      </a:lnTo>
                      <a:close/>
                      <a:moveTo>
                        <a:pt x="25432" y="196801"/>
                      </a:moveTo>
                      <a:lnTo>
                        <a:pt x="3429" y="216994"/>
                      </a:lnTo>
                      <a:cubicBezTo>
                        <a:pt x="1743" y="218778"/>
                        <a:pt x="552" y="220981"/>
                        <a:pt x="0" y="223376"/>
                      </a:cubicBezTo>
                      <a:lnTo>
                        <a:pt x="26384" y="238520"/>
                      </a:lnTo>
                      <a:cubicBezTo>
                        <a:pt x="26927" y="236130"/>
                        <a:pt x="28156" y="233947"/>
                        <a:pt x="29908" y="232234"/>
                      </a:cubicBezTo>
                      <a:lnTo>
                        <a:pt x="52006" y="211660"/>
                      </a:lnTo>
                      <a:close/>
                      <a:moveTo>
                        <a:pt x="192024" y="4586"/>
                      </a:moveTo>
                      <a:cubicBezTo>
                        <a:pt x="191481" y="4226"/>
                        <a:pt x="190862" y="3998"/>
                        <a:pt x="190214" y="3920"/>
                      </a:cubicBezTo>
                      <a:lnTo>
                        <a:pt x="173546" y="110"/>
                      </a:lnTo>
                      <a:cubicBezTo>
                        <a:pt x="169783" y="-466"/>
                        <a:pt x="166030" y="1257"/>
                        <a:pt x="164021" y="4491"/>
                      </a:cubicBezTo>
                      <a:lnTo>
                        <a:pt x="148304" y="34495"/>
                      </a:lnTo>
                      <a:cubicBezTo>
                        <a:pt x="147342" y="36058"/>
                        <a:pt x="146113" y="37443"/>
                        <a:pt x="144685" y="38591"/>
                      </a:cubicBezTo>
                      <a:lnTo>
                        <a:pt x="171164" y="53831"/>
                      </a:lnTo>
                      <a:cubicBezTo>
                        <a:pt x="172574" y="52682"/>
                        <a:pt x="173764" y="51296"/>
                        <a:pt x="174688" y="49735"/>
                      </a:cubicBezTo>
                      <a:lnTo>
                        <a:pt x="190500" y="19731"/>
                      </a:lnTo>
                      <a:cubicBezTo>
                        <a:pt x="192396" y="16370"/>
                        <a:pt x="196234" y="14604"/>
                        <a:pt x="200025" y="15350"/>
                      </a:cubicBezTo>
                      <a:lnTo>
                        <a:pt x="216789" y="19160"/>
                      </a:lnTo>
                      <a:lnTo>
                        <a:pt x="218504" y="19731"/>
                      </a:lnTo>
                      <a:close/>
                      <a:moveTo>
                        <a:pt x="225742" y="44972"/>
                      </a:moveTo>
                      <a:lnTo>
                        <a:pt x="225742" y="44972"/>
                      </a:lnTo>
                      <a:cubicBezTo>
                        <a:pt x="224342" y="44091"/>
                        <a:pt x="222571" y="44091"/>
                        <a:pt x="221171" y="44972"/>
                      </a:cubicBezTo>
                      <a:lnTo>
                        <a:pt x="211646" y="51354"/>
                      </a:lnTo>
                      <a:lnTo>
                        <a:pt x="209455" y="56974"/>
                      </a:lnTo>
                      <a:cubicBezTo>
                        <a:pt x="208407" y="60751"/>
                        <a:pt x="209417" y="64802"/>
                        <a:pt x="212122" y="67642"/>
                      </a:cubicBezTo>
                      <a:cubicBezTo>
                        <a:pt x="213674" y="69282"/>
                        <a:pt x="215112" y="71033"/>
                        <a:pt x="216408" y="72881"/>
                      </a:cubicBezTo>
                      <a:lnTo>
                        <a:pt x="217551" y="74214"/>
                      </a:lnTo>
                      <a:lnTo>
                        <a:pt x="218504" y="74881"/>
                      </a:lnTo>
                      <a:cubicBezTo>
                        <a:pt x="219208" y="75318"/>
                        <a:pt x="219980" y="75639"/>
                        <a:pt x="220789" y="75833"/>
                      </a:cubicBezTo>
                      <a:cubicBezTo>
                        <a:pt x="221761" y="76071"/>
                        <a:pt x="222771" y="76071"/>
                        <a:pt x="223742" y="75833"/>
                      </a:cubicBezTo>
                      <a:cubicBezTo>
                        <a:pt x="224323" y="75682"/>
                        <a:pt x="224876" y="75424"/>
                        <a:pt x="225362" y="75071"/>
                      </a:cubicBezTo>
                      <a:lnTo>
                        <a:pt x="247555" y="60498"/>
                      </a:lnTo>
                      <a:cubicBezTo>
                        <a:pt x="248069" y="60129"/>
                        <a:pt x="248650" y="59868"/>
                        <a:pt x="249269" y="59736"/>
                      </a:cubicBezTo>
                      <a:cubicBezTo>
                        <a:pt x="249860" y="59547"/>
                        <a:pt x="250488" y="59547"/>
                        <a:pt x="251079" y="59736"/>
                      </a:cubicBezTo>
                      <a:cubicBezTo>
                        <a:pt x="251422" y="59638"/>
                        <a:pt x="251784" y="59638"/>
                        <a:pt x="252127" y="59736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FD1B7753-4E7D-4F52-9ED2-42BB685E5447}"/>
                    </a:ext>
                  </a:extLst>
                </p:cNvPr>
                <p:cNvSpPr/>
                <p:nvPr/>
              </p:nvSpPr>
              <p:spPr>
                <a:xfrm>
                  <a:off x="-3062307" y="1697626"/>
                  <a:ext cx="252126" cy="238520"/>
                </a:xfrm>
                <a:custGeom>
                  <a:avLst/>
                  <a:gdLst>
                    <a:gd name="connsiteX0" fmla="*/ 58293 w 252126"/>
                    <a:gd name="connsiteY0" fmla="*/ 105837 h 238520"/>
                    <a:gd name="connsiteX1" fmla="*/ 53626 w 252126"/>
                    <a:gd name="connsiteY1" fmla="*/ 106885 h 238520"/>
                    <a:gd name="connsiteX2" fmla="*/ 37433 w 252126"/>
                    <a:gd name="connsiteY2" fmla="*/ 106123 h 238520"/>
                    <a:gd name="connsiteX3" fmla="*/ 30766 w 252126"/>
                    <a:gd name="connsiteY3" fmla="*/ 108504 h 238520"/>
                    <a:gd name="connsiteX4" fmla="*/ 57245 w 252126"/>
                    <a:gd name="connsiteY4" fmla="*/ 123744 h 238520"/>
                    <a:gd name="connsiteX5" fmla="*/ 63913 w 252126"/>
                    <a:gd name="connsiteY5" fmla="*/ 121363 h 238520"/>
                    <a:gd name="connsiteX6" fmla="*/ 80105 w 252126"/>
                    <a:gd name="connsiteY6" fmla="*/ 122125 h 238520"/>
                    <a:gd name="connsiteX7" fmla="*/ 84677 w 252126"/>
                    <a:gd name="connsiteY7" fmla="*/ 121172 h 238520"/>
                    <a:gd name="connsiteX8" fmla="*/ 112681 w 252126"/>
                    <a:gd name="connsiteY8" fmla="*/ 20112 h 238520"/>
                    <a:gd name="connsiteX9" fmla="*/ 107823 w 252126"/>
                    <a:gd name="connsiteY9" fmla="*/ 20779 h 238520"/>
                    <a:gd name="connsiteX10" fmla="*/ 82677 w 252126"/>
                    <a:gd name="connsiteY10" fmla="*/ 39734 h 238520"/>
                    <a:gd name="connsiteX11" fmla="*/ 78486 w 252126"/>
                    <a:gd name="connsiteY11" fmla="*/ 46401 h 238520"/>
                    <a:gd name="connsiteX12" fmla="*/ 104965 w 252126"/>
                    <a:gd name="connsiteY12" fmla="*/ 61641 h 238520"/>
                    <a:gd name="connsiteX13" fmla="*/ 109061 w 252126"/>
                    <a:gd name="connsiteY13" fmla="*/ 54974 h 238520"/>
                    <a:gd name="connsiteX14" fmla="*/ 134207 w 252126"/>
                    <a:gd name="connsiteY14" fmla="*/ 35352 h 238520"/>
                    <a:gd name="connsiteX15" fmla="*/ 139160 w 252126"/>
                    <a:gd name="connsiteY15" fmla="*/ 34685 h 238520"/>
                    <a:gd name="connsiteX16" fmla="*/ 139160 w 252126"/>
                    <a:gd name="connsiteY16" fmla="*/ 34685 h 238520"/>
                    <a:gd name="connsiteX17" fmla="*/ 25432 w 252126"/>
                    <a:gd name="connsiteY17" fmla="*/ 196801 h 238520"/>
                    <a:gd name="connsiteX18" fmla="*/ 3429 w 252126"/>
                    <a:gd name="connsiteY18" fmla="*/ 216994 h 238520"/>
                    <a:gd name="connsiteX19" fmla="*/ 0 w 252126"/>
                    <a:gd name="connsiteY19" fmla="*/ 223376 h 238520"/>
                    <a:gd name="connsiteX20" fmla="*/ 26384 w 252126"/>
                    <a:gd name="connsiteY20" fmla="*/ 238520 h 238520"/>
                    <a:gd name="connsiteX21" fmla="*/ 29908 w 252126"/>
                    <a:gd name="connsiteY21" fmla="*/ 232234 h 238520"/>
                    <a:gd name="connsiteX22" fmla="*/ 52006 w 252126"/>
                    <a:gd name="connsiteY22" fmla="*/ 211660 h 238520"/>
                    <a:gd name="connsiteX23" fmla="*/ 192024 w 252126"/>
                    <a:gd name="connsiteY23" fmla="*/ 4586 h 238520"/>
                    <a:gd name="connsiteX24" fmla="*/ 190214 w 252126"/>
                    <a:gd name="connsiteY24" fmla="*/ 3920 h 238520"/>
                    <a:gd name="connsiteX25" fmla="*/ 173546 w 252126"/>
                    <a:gd name="connsiteY25" fmla="*/ 110 h 238520"/>
                    <a:gd name="connsiteX26" fmla="*/ 164021 w 252126"/>
                    <a:gd name="connsiteY26" fmla="*/ 4491 h 238520"/>
                    <a:gd name="connsiteX27" fmla="*/ 148304 w 252126"/>
                    <a:gd name="connsiteY27" fmla="*/ 34495 h 238520"/>
                    <a:gd name="connsiteX28" fmla="*/ 144685 w 252126"/>
                    <a:gd name="connsiteY28" fmla="*/ 38591 h 238520"/>
                    <a:gd name="connsiteX29" fmla="*/ 171164 w 252126"/>
                    <a:gd name="connsiteY29" fmla="*/ 53831 h 238520"/>
                    <a:gd name="connsiteX30" fmla="*/ 174688 w 252126"/>
                    <a:gd name="connsiteY30" fmla="*/ 49735 h 238520"/>
                    <a:gd name="connsiteX31" fmla="*/ 190500 w 252126"/>
                    <a:gd name="connsiteY31" fmla="*/ 19731 h 238520"/>
                    <a:gd name="connsiteX32" fmla="*/ 200025 w 252126"/>
                    <a:gd name="connsiteY32" fmla="*/ 15350 h 238520"/>
                    <a:gd name="connsiteX33" fmla="*/ 216789 w 252126"/>
                    <a:gd name="connsiteY33" fmla="*/ 19160 h 238520"/>
                    <a:gd name="connsiteX34" fmla="*/ 218504 w 252126"/>
                    <a:gd name="connsiteY34" fmla="*/ 19731 h 238520"/>
                    <a:gd name="connsiteX35" fmla="*/ 225742 w 252126"/>
                    <a:gd name="connsiteY35" fmla="*/ 44972 h 238520"/>
                    <a:gd name="connsiteX36" fmla="*/ 225742 w 252126"/>
                    <a:gd name="connsiteY36" fmla="*/ 44972 h 238520"/>
                    <a:gd name="connsiteX37" fmla="*/ 221171 w 252126"/>
                    <a:gd name="connsiteY37" fmla="*/ 44972 h 238520"/>
                    <a:gd name="connsiteX38" fmla="*/ 211646 w 252126"/>
                    <a:gd name="connsiteY38" fmla="*/ 51354 h 238520"/>
                    <a:gd name="connsiteX39" fmla="*/ 209455 w 252126"/>
                    <a:gd name="connsiteY39" fmla="*/ 56974 h 238520"/>
                    <a:gd name="connsiteX40" fmla="*/ 212122 w 252126"/>
                    <a:gd name="connsiteY40" fmla="*/ 67642 h 238520"/>
                    <a:gd name="connsiteX41" fmla="*/ 216408 w 252126"/>
                    <a:gd name="connsiteY41" fmla="*/ 72881 h 238520"/>
                    <a:gd name="connsiteX42" fmla="*/ 217551 w 252126"/>
                    <a:gd name="connsiteY42" fmla="*/ 74214 h 238520"/>
                    <a:gd name="connsiteX43" fmla="*/ 218504 w 252126"/>
                    <a:gd name="connsiteY43" fmla="*/ 74881 h 238520"/>
                    <a:gd name="connsiteX44" fmla="*/ 220789 w 252126"/>
                    <a:gd name="connsiteY44" fmla="*/ 75833 h 238520"/>
                    <a:gd name="connsiteX45" fmla="*/ 223742 w 252126"/>
                    <a:gd name="connsiteY45" fmla="*/ 75833 h 238520"/>
                    <a:gd name="connsiteX46" fmla="*/ 225362 w 252126"/>
                    <a:gd name="connsiteY46" fmla="*/ 75071 h 238520"/>
                    <a:gd name="connsiteX47" fmla="*/ 247555 w 252126"/>
                    <a:gd name="connsiteY47" fmla="*/ 60498 h 238520"/>
                    <a:gd name="connsiteX48" fmla="*/ 249269 w 252126"/>
                    <a:gd name="connsiteY48" fmla="*/ 59736 h 238520"/>
                    <a:gd name="connsiteX49" fmla="*/ 251079 w 252126"/>
                    <a:gd name="connsiteY49" fmla="*/ 59736 h 238520"/>
                    <a:gd name="connsiteX50" fmla="*/ 252127 w 252126"/>
                    <a:gd name="connsiteY50" fmla="*/ 59736 h 238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52126" h="238520">
                      <a:moveTo>
                        <a:pt x="58293" y="105837"/>
                      </a:moveTo>
                      <a:cubicBezTo>
                        <a:pt x="56835" y="106526"/>
                        <a:pt x="55235" y="106884"/>
                        <a:pt x="53626" y="106885"/>
                      </a:cubicBezTo>
                      <a:lnTo>
                        <a:pt x="37433" y="106123"/>
                      </a:lnTo>
                      <a:cubicBezTo>
                        <a:pt x="34985" y="106030"/>
                        <a:pt x="32604" y="106883"/>
                        <a:pt x="30766" y="108504"/>
                      </a:cubicBezTo>
                      <a:lnTo>
                        <a:pt x="57245" y="123744"/>
                      </a:lnTo>
                      <a:cubicBezTo>
                        <a:pt x="59084" y="122123"/>
                        <a:pt x="61465" y="121270"/>
                        <a:pt x="63913" y="121363"/>
                      </a:cubicBezTo>
                      <a:lnTo>
                        <a:pt x="80105" y="122125"/>
                      </a:lnTo>
                      <a:cubicBezTo>
                        <a:pt x="81686" y="122169"/>
                        <a:pt x="83248" y="121843"/>
                        <a:pt x="84677" y="121172"/>
                      </a:cubicBezTo>
                      <a:close/>
                      <a:moveTo>
                        <a:pt x="112681" y="20112"/>
                      </a:moveTo>
                      <a:cubicBezTo>
                        <a:pt x="111090" y="19265"/>
                        <a:pt x="109128" y="19534"/>
                        <a:pt x="107823" y="20779"/>
                      </a:cubicBezTo>
                      <a:lnTo>
                        <a:pt x="82677" y="39734"/>
                      </a:lnTo>
                      <a:cubicBezTo>
                        <a:pt x="80677" y="41513"/>
                        <a:pt x="79219" y="43826"/>
                        <a:pt x="78486" y="46401"/>
                      </a:cubicBezTo>
                      <a:lnTo>
                        <a:pt x="104965" y="61641"/>
                      </a:lnTo>
                      <a:cubicBezTo>
                        <a:pt x="105661" y="59072"/>
                        <a:pt x="107089" y="56759"/>
                        <a:pt x="109061" y="54974"/>
                      </a:cubicBezTo>
                      <a:lnTo>
                        <a:pt x="134207" y="35352"/>
                      </a:lnTo>
                      <a:cubicBezTo>
                        <a:pt x="135512" y="34032"/>
                        <a:pt x="137550" y="33758"/>
                        <a:pt x="139160" y="34685"/>
                      </a:cubicBezTo>
                      <a:lnTo>
                        <a:pt x="139160" y="34685"/>
                      </a:lnTo>
                      <a:close/>
                      <a:moveTo>
                        <a:pt x="25432" y="196801"/>
                      </a:moveTo>
                      <a:lnTo>
                        <a:pt x="3429" y="216994"/>
                      </a:lnTo>
                      <a:cubicBezTo>
                        <a:pt x="1743" y="218778"/>
                        <a:pt x="552" y="220981"/>
                        <a:pt x="0" y="223376"/>
                      </a:cubicBezTo>
                      <a:lnTo>
                        <a:pt x="26384" y="238520"/>
                      </a:lnTo>
                      <a:cubicBezTo>
                        <a:pt x="26927" y="236130"/>
                        <a:pt x="28156" y="233947"/>
                        <a:pt x="29908" y="232234"/>
                      </a:cubicBezTo>
                      <a:lnTo>
                        <a:pt x="52006" y="211660"/>
                      </a:lnTo>
                      <a:close/>
                      <a:moveTo>
                        <a:pt x="192024" y="4586"/>
                      </a:moveTo>
                      <a:cubicBezTo>
                        <a:pt x="191481" y="4226"/>
                        <a:pt x="190862" y="3998"/>
                        <a:pt x="190214" y="3920"/>
                      </a:cubicBezTo>
                      <a:lnTo>
                        <a:pt x="173546" y="110"/>
                      </a:lnTo>
                      <a:cubicBezTo>
                        <a:pt x="169783" y="-466"/>
                        <a:pt x="166030" y="1257"/>
                        <a:pt x="164021" y="4491"/>
                      </a:cubicBezTo>
                      <a:lnTo>
                        <a:pt x="148304" y="34495"/>
                      </a:lnTo>
                      <a:cubicBezTo>
                        <a:pt x="147342" y="36058"/>
                        <a:pt x="146113" y="37443"/>
                        <a:pt x="144685" y="38591"/>
                      </a:cubicBezTo>
                      <a:lnTo>
                        <a:pt x="171164" y="53831"/>
                      </a:lnTo>
                      <a:cubicBezTo>
                        <a:pt x="172574" y="52682"/>
                        <a:pt x="173764" y="51296"/>
                        <a:pt x="174688" y="49735"/>
                      </a:cubicBezTo>
                      <a:lnTo>
                        <a:pt x="190500" y="19731"/>
                      </a:lnTo>
                      <a:cubicBezTo>
                        <a:pt x="192396" y="16370"/>
                        <a:pt x="196234" y="14604"/>
                        <a:pt x="200025" y="15350"/>
                      </a:cubicBezTo>
                      <a:lnTo>
                        <a:pt x="216789" y="19160"/>
                      </a:lnTo>
                      <a:lnTo>
                        <a:pt x="218504" y="19731"/>
                      </a:lnTo>
                      <a:close/>
                      <a:moveTo>
                        <a:pt x="225742" y="44972"/>
                      </a:moveTo>
                      <a:lnTo>
                        <a:pt x="225742" y="44972"/>
                      </a:lnTo>
                      <a:cubicBezTo>
                        <a:pt x="224342" y="44091"/>
                        <a:pt x="222571" y="44091"/>
                        <a:pt x="221171" y="44972"/>
                      </a:cubicBezTo>
                      <a:lnTo>
                        <a:pt x="211646" y="51354"/>
                      </a:lnTo>
                      <a:lnTo>
                        <a:pt x="209455" y="56974"/>
                      </a:lnTo>
                      <a:cubicBezTo>
                        <a:pt x="208407" y="60751"/>
                        <a:pt x="209417" y="64802"/>
                        <a:pt x="212122" y="67642"/>
                      </a:cubicBezTo>
                      <a:cubicBezTo>
                        <a:pt x="213674" y="69282"/>
                        <a:pt x="215112" y="71033"/>
                        <a:pt x="216408" y="72881"/>
                      </a:cubicBezTo>
                      <a:lnTo>
                        <a:pt x="217551" y="74214"/>
                      </a:lnTo>
                      <a:lnTo>
                        <a:pt x="218504" y="74881"/>
                      </a:lnTo>
                      <a:cubicBezTo>
                        <a:pt x="219208" y="75318"/>
                        <a:pt x="219980" y="75639"/>
                        <a:pt x="220789" y="75833"/>
                      </a:cubicBezTo>
                      <a:cubicBezTo>
                        <a:pt x="221761" y="76071"/>
                        <a:pt x="222771" y="76071"/>
                        <a:pt x="223742" y="75833"/>
                      </a:cubicBezTo>
                      <a:cubicBezTo>
                        <a:pt x="224323" y="75682"/>
                        <a:pt x="224876" y="75424"/>
                        <a:pt x="225362" y="75071"/>
                      </a:cubicBezTo>
                      <a:lnTo>
                        <a:pt x="247555" y="60498"/>
                      </a:lnTo>
                      <a:cubicBezTo>
                        <a:pt x="248069" y="60129"/>
                        <a:pt x="248650" y="59868"/>
                        <a:pt x="249269" y="59736"/>
                      </a:cubicBezTo>
                      <a:cubicBezTo>
                        <a:pt x="249860" y="59547"/>
                        <a:pt x="250488" y="59547"/>
                        <a:pt x="251079" y="59736"/>
                      </a:cubicBezTo>
                      <a:cubicBezTo>
                        <a:pt x="251422" y="59638"/>
                        <a:pt x="251784" y="59638"/>
                        <a:pt x="252127" y="5973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FACC5A18-BA5D-43CD-9CEF-A48CE79B4233}"/>
                    </a:ext>
                  </a:extLst>
                </p:cNvPr>
                <p:cNvSpPr/>
                <p:nvPr/>
              </p:nvSpPr>
              <p:spPr>
                <a:xfrm>
                  <a:off x="-3036302" y="1712866"/>
                  <a:ext cx="232560" cy="299875"/>
                </a:xfrm>
                <a:custGeom>
                  <a:avLst/>
                  <a:gdLst>
                    <a:gd name="connsiteX0" fmla="*/ 232408 w 232560"/>
                    <a:gd name="connsiteY0" fmla="*/ 72595 h 299875"/>
                    <a:gd name="connsiteX1" fmla="*/ 228217 w 232560"/>
                    <a:gd name="connsiteY1" fmla="*/ 48306 h 299875"/>
                    <a:gd name="connsiteX2" fmla="*/ 224093 w 232560"/>
                    <a:gd name="connsiteY2" fmla="*/ 44430 h 299875"/>
                    <a:gd name="connsiteX3" fmla="*/ 221550 w 232560"/>
                    <a:gd name="connsiteY3" fmla="*/ 45449 h 299875"/>
                    <a:gd name="connsiteX4" fmla="*/ 199356 w 232560"/>
                    <a:gd name="connsiteY4" fmla="*/ 60022 h 299875"/>
                    <a:gd name="connsiteX5" fmla="*/ 190412 w 232560"/>
                    <a:gd name="connsiteY5" fmla="*/ 58039 h 299875"/>
                    <a:gd name="connsiteX6" fmla="*/ 190403 w 232560"/>
                    <a:gd name="connsiteY6" fmla="*/ 58022 h 299875"/>
                    <a:gd name="connsiteX7" fmla="*/ 186117 w 232560"/>
                    <a:gd name="connsiteY7" fmla="*/ 52688 h 299875"/>
                    <a:gd name="connsiteX8" fmla="*/ 183545 w 232560"/>
                    <a:gd name="connsiteY8" fmla="*/ 42115 h 299875"/>
                    <a:gd name="connsiteX9" fmla="*/ 194880 w 232560"/>
                    <a:gd name="connsiteY9" fmla="*/ 11444 h 299875"/>
                    <a:gd name="connsiteX10" fmla="*/ 191555 w 232560"/>
                    <a:gd name="connsiteY10" fmla="*/ 4077 h 299875"/>
                    <a:gd name="connsiteX11" fmla="*/ 190689 w 232560"/>
                    <a:gd name="connsiteY11" fmla="*/ 3824 h 299875"/>
                    <a:gd name="connsiteX12" fmla="*/ 173925 w 232560"/>
                    <a:gd name="connsiteY12" fmla="*/ 110 h 299875"/>
                    <a:gd name="connsiteX13" fmla="*/ 164400 w 232560"/>
                    <a:gd name="connsiteY13" fmla="*/ 4491 h 299875"/>
                    <a:gd name="connsiteX14" fmla="*/ 148683 w 232560"/>
                    <a:gd name="connsiteY14" fmla="*/ 34495 h 299875"/>
                    <a:gd name="connsiteX15" fmla="*/ 139158 w 232560"/>
                    <a:gd name="connsiteY15" fmla="*/ 41734 h 299875"/>
                    <a:gd name="connsiteX16" fmla="*/ 128871 w 232560"/>
                    <a:gd name="connsiteY16" fmla="*/ 45068 h 299875"/>
                    <a:gd name="connsiteX17" fmla="*/ 121356 w 232560"/>
                    <a:gd name="connsiteY17" fmla="*/ 42490 h 299875"/>
                    <a:gd name="connsiteX18" fmla="*/ 120966 w 232560"/>
                    <a:gd name="connsiteY18" fmla="*/ 41448 h 299875"/>
                    <a:gd name="connsiteX19" fmla="*/ 115251 w 232560"/>
                    <a:gd name="connsiteY19" fmla="*/ 22398 h 299875"/>
                    <a:gd name="connsiteX20" fmla="*/ 110402 w 232560"/>
                    <a:gd name="connsiteY20" fmla="*/ 18990 h 299875"/>
                    <a:gd name="connsiteX21" fmla="*/ 108202 w 232560"/>
                    <a:gd name="connsiteY21" fmla="*/ 20112 h 299875"/>
                    <a:gd name="connsiteX22" fmla="*/ 83151 w 232560"/>
                    <a:gd name="connsiteY22" fmla="*/ 40210 h 299875"/>
                    <a:gd name="connsiteX23" fmla="*/ 78389 w 232560"/>
                    <a:gd name="connsiteY23" fmla="*/ 50783 h 299875"/>
                    <a:gd name="connsiteX24" fmla="*/ 79913 w 232560"/>
                    <a:gd name="connsiteY24" fmla="*/ 74690 h 299875"/>
                    <a:gd name="connsiteX25" fmla="*/ 76008 w 232560"/>
                    <a:gd name="connsiteY25" fmla="*/ 86311 h 299875"/>
                    <a:gd name="connsiteX26" fmla="*/ 64101 w 232560"/>
                    <a:gd name="connsiteY26" fmla="*/ 101741 h 299875"/>
                    <a:gd name="connsiteX27" fmla="*/ 53814 w 232560"/>
                    <a:gd name="connsiteY27" fmla="*/ 106885 h 299875"/>
                    <a:gd name="connsiteX28" fmla="*/ 37717 w 232560"/>
                    <a:gd name="connsiteY28" fmla="*/ 106123 h 299875"/>
                    <a:gd name="connsiteX29" fmla="*/ 28192 w 232560"/>
                    <a:gd name="connsiteY29" fmla="*/ 111743 h 299875"/>
                    <a:gd name="connsiteX30" fmla="*/ 12952 w 232560"/>
                    <a:gd name="connsiteY30" fmla="*/ 145747 h 299875"/>
                    <a:gd name="connsiteX31" fmla="*/ 16343 w 232560"/>
                    <a:gd name="connsiteY31" fmla="*/ 154399 h 299875"/>
                    <a:gd name="connsiteX32" fmla="*/ 16381 w 232560"/>
                    <a:gd name="connsiteY32" fmla="*/ 154415 h 299875"/>
                    <a:gd name="connsiteX33" fmla="*/ 29430 w 232560"/>
                    <a:gd name="connsiteY33" fmla="*/ 159939 h 299875"/>
                    <a:gd name="connsiteX34" fmla="*/ 33907 w 232560"/>
                    <a:gd name="connsiteY34" fmla="*/ 168893 h 299875"/>
                    <a:gd name="connsiteX35" fmla="*/ 31050 w 232560"/>
                    <a:gd name="connsiteY35" fmla="*/ 185180 h 299875"/>
                    <a:gd name="connsiteX36" fmla="*/ 26001 w 232560"/>
                    <a:gd name="connsiteY36" fmla="*/ 195944 h 299875"/>
                    <a:gd name="connsiteX37" fmla="*/ 3808 w 232560"/>
                    <a:gd name="connsiteY37" fmla="*/ 216327 h 299875"/>
                    <a:gd name="connsiteX38" fmla="*/ 93 w 232560"/>
                    <a:gd name="connsiteY38" fmla="*/ 227281 h 299875"/>
                    <a:gd name="connsiteX39" fmla="*/ 4189 w 232560"/>
                    <a:gd name="connsiteY39" fmla="*/ 251570 h 299875"/>
                    <a:gd name="connsiteX40" fmla="*/ 8313 w 232560"/>
                    <a:gd name="connsiteY40" fmla="*/ 255445 h 299875"/>
                    <a:gd name="connsiteX41" fmla="*/ 10857 w 232560"/>
                    <a:gd name="connsiteY41" fmla="*/ 254427 h 299875"/>
                    <a:gd name="connsiteX42" fmla="*/ 33050 w 232560"/>
                    <a:gd name="connsiteY42" fmla="*/ 239854 h 299875"/>
                    <a:gd name="connsiteX43" fmla="*/ 41889 w 232560"/>
                    <a:gd name="connsiteY43" fmla="*/ 241675 h 299875"/>
                    <a:gd name="connsiteX44" fmla="*/ 42003 w 232560"/>
                    <a:gd name="connsiteY44" fmla="*/ 241854 h 299875"/>
                    <a:gd name="connsiteX45" fmla="*/ 46290 w 232560"/>
                    <a:gd name="connsiteY45" fmla="*/ 247093 h 299875"/>
                    <a:gd name="connsiteX46" fmla="*/ 48957 w 232560"/>
                    <a:gd name="connsiteY46" fmla="*/ 257761 h 299875"/>
                    <a:gd name="connsiteX47" fmla="*/ 37622 w 232560"/>
                    <a:gd name="connsiteY47" fmla="*/ 288336 h 299875"/>
                    <a:gd name="connsiteX48" fmla="*/ 40718 w 232560"/>
                    <a:gd name="connsiteY48" fmla="*/ 295655 h 299875"/>
                    <a:gd name="connsiteX49" fmla="*/ 41718 w 232560"/>
                    <a:gd name="connsiteY49" fmla="*/ 295956 h 299875"/>
                    <a:gd name="connsiteX50" fmla="*/ 58482 w 232560"/>
                    <a:gd name="connsiteY50" fmla="*/ 299766 h 299875"/>
                    <a:gd name="connsiteX51" fmla="*/ 68007 w 232560"/>
                    <a:gd name="connsiteY51" fmla="*/ 295385 h 299875"/>
                    <a:gd name="connsiteX52" fmla="*/ 83723 w 232560"/>
                    <a:gd name="connsiteY52" fmla="*/ 265286 h 299875"/>
                    <a:gd name="connsiteX53" fmla="*/ 93248 w 232560"/>
                    <a:gd name="connsiteY53" fmla="*/ 258142 h 299875"/>
                    <a:gd name="connsiteX54" fmla="*/ 103535 w 232560"/>
                    <a:gd name="connsiteY54" fmla="*/ 254808 h 299875"/>
                    <a:gd name="connsiteX55" fmla="*/ 111174 w 232560"/>
                    <a:gd name="connsiteY55" fmla="*/ 257458 h 299875"/>
                    <a:gd name="connsiteX56" fmla="*/ 111536 w 232560"/>
                    <a:gd name="connsiteY56" fmla="*/ 258428 h 299875"/>
                    <a:gd name="connsiteX57" fmla="*/ 117156 w 232560"/>
                    <a:gd name="connsiteY57" fmla="*/ 277478 h 299875"/>
                    <a:gd name="connsiteX58" fmla="*/ 122070 w 232560"/>
                    <a:gd name="connsiteY58" fmla="*/ 280790 h 299875"/>
                    <a:gd name="connsiteX59" fmla="*/ 124204 w 232560"/>
                    <a:gd name="connsiteY59" fmla="*/ 279668 h 299875"/>
                    <a:gd name="connsiteX60" fmla="*/ 149826 w 232560"/>
                    <a:gd name="connsiteY60" fmla="*/ 259952 h 299875"/>
                    <a:gd name="connsiteX61" fmla="*/ 154589 w 232560"/>
                    <a:gd name="connsiteY61" fmla="*/ 249284 h 299875"/>
                    <a:gd name="connsiteX62" fmla="*/ 153065 w 232560"/>
                    <a:gd name="connsiteY62" fmla="*/ 225471 h 299875"/>
                    <a:gd name="connsiteX63" fmla="*/ 156970 w 232560"/>
                    <a:gd name="connsiteY63" fmla="*/ 213851 h 299875"/>
                    <a:gd name="connsiteX64" fmla="*/ 168686 w 232560"/>
                    <a:gd name="connsiteY64" fmla="*/ 198420 h 299875"/>
                    <a:gd name="connsiteX65" fmla="*/ 178877 w 232560"/>
                    <a:gd name="connsiteY65" fmla="*/ 193277 h 299875"/>
                    <a:gd name="connsiteX66" fmla="*/ 194975 w 232560"/>
                    <a:gd name="connsiteY66" fmla="*/ 194039 h 299875"/>
                    <a:gd name="connsiteX67" fmla="*/ 204500 w 232560"/>
                    <a:gd name="connsiteY67" fmla="*/ 188324 h 299875"/>
                    <a:gd name="connsiteX68" fmla="*/ 219644 w 232560"/>
                    <a:gd name="connsiteY68" fmla="*/ 154319 h 299875"/>
                    <a:gd name="connsiteX69" fmla="*/ 216492 w 232560"/>
                    <a:gd name="connsiteY69" fmla="*/ 145864 h 299875"/>
                    <a:gd name="connsiteX70" fmla="*/ 216216 w 232560"/>
                    <a:gd name="connsiteY70" fmla="*/ 145747 h 299875"/>
                    <a:gd name="connsiteX71" fmla="*/ 203261 w 232560"/>
                    <a:gd name="connsiteY71" fmla="*/ 140222 h 299875"/>
                    <a:gd name="connsiteX72" fmla="*/ 198785 w 232560"/>
                    <a:gd name="connsiteY72" fmla="*/ 131174 h 299875"/>
                    <a:gd name="connsiteX73" fmla="*/ 201547 w 232560"/>
                    <a:gd name="connsiteY73" fmla="*/ 114981 h 299875"/>
                    <a:gd name="connsiteX74" fmla="*/ 206976 w 232560"/>
                    <a:gd name="connsiteY74" fmla="*/ 103932 h 299875"/>
                    <a:gd name="connsiteX75" fmla="*/ 229265 w 232560"/>
                    <a:gd name="connsiteY75" fmla="*/ 83549 h 299875"/>
                    <a:gd name="connsiteX76" fmla="*/ 232408 w 232560"/>
                    <a:gd name="connsiteY76" fmla="*/ 72595 h 299875"/>
                    <a:gd name="connsiteX77" fmla="*/ 125157 w 232560"/>
                    <a:gd name="connsiteY77" fmla="*/ 201849 h 299875"/>
                    <a:gd name="connsiteX78" fmla="*/ 66959 w 232560"/>
                    <a:gd name="connsiteY78" fmla="*/ 188800 h 299875"/>
                    <a:gd name="connsiteX79" fmla="*/ 107345 w 232560"/>
                    <a:gd name="connsiteY79" fmla="*/ 98312 h 299875"/>
                    <a:gd name="connsiteX80" fmla="*/ 165543 w 232560"/>
                    <a:gd name="connsiteY80" fmla="*/ 111362 h 299875"/>
                    <a:gd name="connsiteX81" fmla="*/ 125157 w 232560"/>
                    <a:gd name="connsiteY81" fmla="*/ 201849 h 29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232560" h="299875">
                      <a:moveTo>
                        <a:pt x="232408" y="72595"/>
                      </a:moveTo>
                      <a:lnTo>
                        <a:pt x="228217" y="48306"/>
                      </a:lnTo>
                      <a:cubicBezTo>
                        <a:pt x="228150" y="46098"/>
                        <a:pt x="226302" y="44363"/>
                        <a:pt x="224093" y="44430"/>
                      </a:cubicBezTo>
                      <a:cubicBezTo>
                        <a:pt x="223150" y="44459"/>
                        <a:pt x="222254" y="44820"/>
                        <a:pt x="221550" y="45449"/>
                      </a:cubicBezTo>
                      <a:lnTo>
                        <a:pt x="199356" y="60022"/>
                      </a:lnTo>
                      <a:cubicBezTo>
                        <a:pt x="196337" y="61944"/>
                        <a:pt x="192337" y="61056"/>
                        <a:pt x="190412" y="58039"/>
                      </a:cubicBezTo>
                      <a:cubicBezTo>
                        <a:pt x="190412" y="58033"/>
                        <a:pt x="190403" y="58027"/>
                        <a:pt x="190403" y="58022"/>
                      </a:cubicBezTo>
                      <a:cubicBezTo>
                        <a:pt x="189107" y="56143"/>
                        <a:pt x="187669" y="54360"/>
                        <a:pt x="186117" y="52688"/>
                      </a:cubicBezTo>
                      <a:cubicBezTo>
                        <a:pt x="183431" y="49878"/>
                        <a:pt x="182449" y="45846"/>
                        <a:pt x="183545" y="42115"/>
                      </a:cubicBezTo>
                      <a:lnTo>
                        <a:pt x="194880" y="11444"/>
                      </a:lnTo>
                      <a:cubicBezTo>
                        <a:pt x="195994" y="8493"/>
                        <a:pt x="194508" y="5194"/>
                        <a:pt x="191555" y="4077"/>
                      </a:cubicBezTo>
                      <a:cubicBezTo>
                        <a:pt x="191279" y="3970"/>
                        <a:pt x="190984" y="3885"/>
                        <a:pt x="190689" y="3824"/>
                      </a:cubicBezTo>
                      <a:lnTo>
                        <a:pt x="173925" y="110"/>
                      </a:lnTo>
                      <a:cubicBezTo>
                        <a:pt x="170162" y="-466"/>
                        <a:pt x="166409" y="1257"/>
                        <a:pt x="164400" y="4491"/>
                      </a:cubicBezTo>
                      <a:lnTo>
                        <a:pt x="148683" y="34495"/>
                      </a:lnTo>
                      <a:cubicBezTo>
                        <a:pt x="146493" y="37985"/>
                        <a:pt x="143111" y="40558"/>
                        <a:pt x="139158" y="41734"/>
                      </a:cubicBezTo>
                      <a:cubicBezTo>
                        <a:pt x="135663" y="42613"/>
                        <a:pt x="132224" y="43726"/>
                        <a:pt x="128871" y="45068"/>
                      </a:cubicBezTo>
                      <a:cubicBezTo>
                        <a:pt x="126080" y="46432"/>
                        <a:pt x="122718" y="45278"/>
                        <a:pt x="121356" y="42490"/>
                      </a:cubicBezTo>
                      <a:cubicBezTo>
                        <a:pt x="121194" y="42157"/>
                        <a:pt x="121061" y="41807"/>
                        <a:pt x="120966" y="41448"/>
                      </a:cubicBezTo>
                      <a:lnTo>
                        <a:pt x="115251" y="22398"/>
                      </a:lnTo>
                      <a:cubicBezTo>
                        <a:pt x="114851" y="20118"/>
                        <a:pt x="112679" y="18592"/>
                        <a:pt x="110402" y="18990"/>
                      </a:cubicBezTo>
                      <a:cubicBezTo>
                        <a:pt x="109574" y="19135"/>
                        <a:pt x="108802" y="19525"/>
                        <a:pt x="108202" y="20112"/>
                      </a:cubicBezTo>
                      <a:lnTo>
                        <a:pt x="83151" y="40210"/>
                      </a:lnTo>
                      <a:cubicBezTo>
                        <a:pt x="80103" y="42872"/>
                        <a:pt x="78360" y="46733"/>
                        <a:pt x="78389" y="50783"/>
                      </a:cubicBezTo>
                      <a:lnTo>
                        <a:pt x="79913" y="74690"/>
                      </a:lnTo>
                      <a:cubicBezTo>
                        <a:pt x="79922" y="78888"/>
                        <a:pt x="78551" y="82973"/>
                        <a:pt x="76008" y="86311"/>
                      </a:cubicBezTo>
                      <a:cubicBezTo>
                        <a:pt x="71750" y="91225"/>
                        <a:pt x="67778" y="96376"/>
                        <a:pt x="64101" y="101741"/>
                      </a:cubicBezTo>
                      <a:cubicBezTo>
                        <a:pt x="61644" y="104945"/>
                        <a:pt x="57853" y="106841"/>
                        <a:pt x="53814" y="106885"/>
                      </a:cubicBezTo>
                      <a:lnTo>
                        <a:pt x="37717" y="106123"/>
                      </a:lnTo>
                      <a:cubicBezTo>
                        <a:pt x="33717" y="105961"/>
                        <a:pt x="29983" y="108160"/>
                        <a:pt x="28192" y="111743"/>
                      </a:cubicBezTo>
                      <a:lnTo>
                        <a:pt x="12952" y="145747"/>
                      </a:lnTo>
                      <a:cubicBezTo>
                        <a:pt x="11504" y="149074"/>
                        <a:pt x="13019" y="152948"/>
                        <a:pt x="16343" y="154399"/>
                      </a:cubicBezTo>
                      <a:cubicBezTo>
                        <a:pt x="16362" y="154404"/>
                        <a:pt x="16372" y="154410"/>
                        <a:pt x="16381" y="154415"/>
                      </a:cubicBezTo>
                      <a:lnTo>
                        <a:pt x="29430" y="159939"/>
                      </a:lnTo>
                      <a:cubicBezTo>
                        <a:pt x="32812" y="161533"/>
                        <a:pt x="34660" y="165233"/>
                        <a:pt x="33907" y="168893"/>
                      </a:cubicBezTo>
                      <a:cubicBezTo>
                        <a:pt x="32697" y="174417"/>
                        <a:pt x="31745" y="179846"/>
                        <a:pt x="31050" y="185180"/>
                      </a:cubicBezTo>
                      <a:cubicBezTo>
                        <a:pt x="30478" y="189191"/>
                        <a:pt x="28726" y="192940"/>
                        <a:pt x="26001" y="195944"/>
                      </a:cubicBezTo>
                      <a:lnTo>
                        <a:pt x="3808" y="216327"/>
                      </a:lnTo>
                      <a:cubicBezTo>
                        <a:pt x="979" y="219230"/>
                        <a:pt x="-383" y="223257"/>
                        <a:pt x="93" y="227281"/>
                      </a:cubicBezTo>
                      <a:lnTo>
                        <a:pt x="4189" y="251570"/>
                      </a:lnTo>
                      <a:cubicBezTo>
                        <a:pt x="4256" y="253778"/>
                        <a:pt x="6104" y="255513"/>
                        <a:pt x="8313" y="255445"/>
                      </a:cubicBezTo>
                      <a:cubicBezTo>
                        <a:pt x="9256" y="255417"/>
                        <a:pt x="10152" y="255056"/>
                        <a:pt x="10857" y="254427"/>
                      </a:cubicBezTo>
                      <a:lnTo>
                        <a:pt x="33050" y="239854"/>
                      </a:lnTo>
                      <a:cubicBezTo>
                        <a:pt x="35993" y="237916"/>
                        <a:pt x="39955" y="238731"/>
                        <a:pt x="41889" y="241675"/>
                      </a:cubicBezTo>
                      <a:cubicBezTo>
                        <a:pt x="41927" y="241734"/>
                        <a:pt x="41965" y="241794"/>
                        <a:pt x="42003" y="241854"/>
                      </a:cubicBezTo>
                      <a:cubicBezTo>
                        <a:pt x="43299" y="243702"/>
                        <a:pt x="44737" y="245453"/>
                        <a:pt x="46290" y="247093"/>
                      </a:cubicBezTo>
                      <a:cubicBezTo>
                        <a:pt x="48995" y="249932"/>
                        <a:pt x="50004" y="253983"/>
                        <a:pt x="48957" y="257761"/>
                      </a:cubicBezTo>
                      <a:lnTo>
                        <a:pt x="37622" y="288336"/>
                      </a:lnTo>
                      <a:cubicBezTo>
                        <a:pt x="36460" y="291213"/>
                        <a:pt x="37841" y="294489"/>
                        <a:pt x="40718" y="295655"/>
                      </a:cubicBezTo>
                      <a:cubicBezTo>
                        <a:pt x="41041" y="295787"/>
                        <a:pt x="41375" y="295888"/>
                        <a:pt x="41718" y="295956"/>
                      </a:cubicBezTo>
                      <a:lnTo>
                        <a:pt x="58482" y="299766"/>
                      </a:lnTo>
                      <a:cubicBezTo>
                        <a:pt x="62244" y="300341"/>
                        <a:pt x="65997" y="298618"/>
                        <a:pt x="68007" y="295385"/>
                      </a:cubicBezTo>
                      <a:lnTo>
                        <a:pt x="83723" y="265286"/>
                      </a:lnTo>
                      <a:cubicBezTo>
                        <a:pt x="85942" y="261843"/>
                        <a:pt x="89324" y="259309"/>
                        <a:pt x="93248" y="258142"/>
                      </a:cubicBezTo>
                      <a:cubicBezTo>
                        <a:pt x="96744" y="257248"/>
                        <a:pt x="100182" y="256135"/>
                        <a:pt x="103535" y="254808"/>
                      </a:cubicBezTo>
                      <a:cubicBezTo>
                        <a:pt x="106373" y="253432"/>
                        <a:pt x="109793" y="254618"/>
                        <a:pt x="111174" y="257458"/>
                      </a:cubicBezTo>
                      <a:cubicBezTo>
                        <a:pt x="111317" y="257769"/>
                        <a:pt x="111441" y="258094"/>
                        <a:pt x="111536" y="258428"/>
                      </a:cubicBezTo>
                      <a:lnTo>
                        <a:pt x="117156" y="277478"/>
                      </a:lnTo>
                      <a:cubicBezTo>
                        <a:pt x="117594" y="279749"/>
                        <a:pt x="119794" y="281232"/>
                        <a:pt x="122070" y="280790"/>
                      </a:cubicBezTo>
                      <a:cubicBezTo>
                        <a:pt x="122880" y="280633"/>
                        <a:pt x="123613" y="280243"/>
                        <a:pt x="124204" y="279668"/>
                      </a:cubicBezTo>
                      <a:lnTo>
                        <a:pt x="149826" y="259952"/>
                      </a:lnTo>
                      <a:cubicBezTo>
                        <a:pt x="152874" y="257245"/>
                        <a:pt x="154608" y="253358"/>
                        <a:pt x="154589" y="249284"/>
                      </a:cubicBezTo>
                      <a:lnTo>
                        <a:pt x="153065" y="225471"/>
                      </a:lnTo>
                      <a:cubicBezTo>
                        <a:pt x="153093" y="221280"/>
                        <a:pt x="154465" y="217207"/>
                        <a:pt x="156970" y="213851"/>
                      </a:cubicBezTo>
                      <a:cubicBezTo>
                        <a:pt x="161142" y="208912"/>
                        <a:pt x="165047" y="203762"/>
                        <a:pt x="168686" y="198420"/>
                      </a:cubicBezTo>
                      <a:cubicBezTo>
                        <a:pt x="171105" y="195221"/>
                        <a:pt x="174868" y="193321"/>
                        <a:pt x="178877" y="193277"/>
                      </a:cubicBezTo>
                      <a:lnTo>
                        <a:pt x="194975" y="194039"/>
                      </a:lnTo>
                      <a:cubicBezTo>
                        <a:pt x="198985" y="194135"/>
                        <a:pt x="202700" y="191910"/>
                        <a:pt x="204500" y="188324"/>
                      </a:cubicBezTo>
                      <a:lnTo>
                        <a:pt x="219644" y="154319"/>
                      </a:lnTo>
                      <a:cubicBezTo>
                        <a:pt x="221112" y="151113"/>
                        <a:pt x="219692" y="147327"/>
                        <a:pt x="216492" y="145864"/>
                      </a:cubicBezTo>
                      <a:cubicBezTo>
                        <a:pt x="216397" y="145823"/>
                        <a:pt x="216311" y="145784"/>
                        <a:pt x="216216" y="145747"/>
                      </a:cubicBezTo>
                      <a:lnTo>
                        <a:pt x="203261" y="140222"/>
                      </a:lnTo>
                      <a:cubicBezTo>
                        <a:pt x="199813" y="138647"/>
                        <a:pt x="197947" y="134869"/>
                        <a:pt x="198785" y="131174"/>
                      </a:cubicBezTo>
                      <a:cubicBezTo>
                        <a:pt x="200023" y="125835"/>
                        <a:pt x="200947" y="120427"/>
                        <a:pt x="201547" y="114981"/>
                      </a:cubicBezTo>
                      <a:cubicBezTo>
                        <a:pt x="202166" y="110824"/>
                        <a:pt x="204062" y="106964"/>
                        <a:pt x="206976" y="103932"/>
                      </a:cubicBezTo>
                      <a:lnTo>
                        <a:pt x="229265" y="83549"/>
                      </a:lnTo>
                      <a:cubicBezTo>
                        <a:pt x="231856" y="80526"/>
                        <a:pt x="232999" y="76530"/>
                        <a:pt x="232408" y="72595"/>
                      </a:cubicBezTo>
                      <a:close/>
                      <a:moveTo>
                        <a:pt x="125157" y="201849"/>
                      </a:moveTo>
                      <a:cubicBezTo>
                        <a:pt x="98010" y="223185"/>
                        <a:pt x="71912" y="217375"/>
                        <a:pt x="66959" y="188800"/>
                      </a:cubicBezTo>
                      <a:cubicBezTo>
                        <a:pt x="62006" y="160225"/>
                        <a:pt x="80103" y="119744"/>
                        <a:pt x="107345" y="98312"/>
                      </a:cubicBezTo>
                      <a:cubicBezTo>
                        <a:pt x="134586" y="76881"/>
                        <a:pt x="160590" y="82787"/>
                        <a:pt x="165543" y="111362"/>
                      </a:cubicBezTo>
                      <a:cubicBezTo>
                        <a:pt x="170496" y="139937"/>
                        <a:pt x="152398" y="180418"/>
                        <a:pt x="125157" y="201849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DFD066D-9408-4D1D-AEA1-0F95CBA26850}"/>
                    </a:ext>
                  </a:extLst>
                </p:cNvPr>
                <p:cNvSpPr/>
                <p:nvPr/>
              </p:nvSpPr>
              <p:spPr>
                <a:xfrm>
                  <a:off x="-3036302" y="1712866"/>
                  <a:ext cx="232560" cy="299875"/>
                </a:xfrm>
                <a:custGeom>
                  <a:avLst/>
                  <a:gdLst>
                    <a:gd name="connsiteX0" fmla="*/ 232408 w 232560"/>
                    <a:gd name="connsiteY0" fmla="*/ 72595 h 299875"/>
                    <a:gd name="connsiteX1" fmla="*/ 228217 w 232560"/>
                    <a:gd name="connsiteY1" fmla="*/ 48306 h 299875"/>
                    <a:gd name="connsiteX2" fmla="*/ 224093 w 232560"/>
                    <a:gd name="connsiteY2" fmla="*/ 44430 h 299875"/>
                    <a:gd name="connsiteX3" fmla="*/ 221550 w 232560"/>
                    <a:gd name="connsiteY3" fmla="*/ 45449 h 299875"/>
                    <a:gd name="connsiteX4" fmla="*/ 199356 w 232560"/>
                    <a:gd name="connsiteY4" fmla="*/ 60022 h 299875"/>
                    <a:gd name="connsiteX5" fmla="*/ 190412 w 232560"/>
                    <a:gd name="connsiteY5" fmla="*/ 58039 h 299875"/>
                    <a:gd name="connsiteX6" fmla="*/ 190403 w 232560"/>
                    <a:gd name="connsiteY6" fmla="*/ 58022 h 299875"/>
                    <a:gd name="connsiteX7" fmla="*/ 186117 w 232560"/>
                    <a:gd name="connsiteY7" fmla="*/ 52688 h 299875"/>
                    <a:gd name="connsiteX8" fmla="*/ 183545 w 232560"/>
                    <a:gd name="connsiteY8" fmla="*/ 42115 h 299875"/>
                    <a:gd name="connsiteX9" fmla="*/ 194880 w 232560"/>
                    <a:gd name="connsiteY9" fmla="*/ 11444 h 299875"/>
                    <a:gd name="connsiteX10" fmla="*/ 191555 w 232560"/>
                    <a:gd name="connsiteY10" fmla="*/ 4077 h 299875"/>
                    <a:gd name="connsiteX11" fmla="*/ 190689 w 232560"/>
                    <a:gd name="connsiteY11" fmla="*/ 3824 h 299875"/>
                    <a:gd name="connsiteX12" fmla="*/ 173925 w 232560"/>
                    <a:gd name="connsiteY12" fmla="*/ 110 h 299875"/>
                    <a:gd name="connsiteX13" fmla="*/ 164400 w 232560"/>
                    <a:gd name="connsiteY13" fmla="*/ 4491 h 299875"/>
                    <a:gd name="connsiteX14" fmla="*/ 148683 w 232560"/>
                    <a:gd name="connsiteY14" fmla="*/ 34495 h 299875"/>
                    <a:gd name="connsiteX15" fmla="*/ 139158 w 232560"/>
                    <a:gd name="connsiteY15" fmla="*/ 41734 h 299875"/>
                    <a:gd name="connsiteX16" fmla="*/ 128871 w 232560"/>
                    <a:gd name="connsiteY16" fmla="*/ 45068 h 299875"/>
                    <a:gd name="connsiteX17" fmla="*/ 121356 w 232560"/>
                    <a:gd name="connsiteY17" fmla="*/ 42490 h 299875"/>
                    <a:gd name="connsiteX18" fmla="*/ 120966 w 232560"/>
                    <a:gd name="connsiteY18" fmla="*/ 41448 h 299875"/>
                    <a:gd name="connsiteX19" fmla="*/ 115251 w 232560"/>
                    <a:gd name="connsiteY19" fmla="*/ 22398 h 299875"/>
                    <a:gd name="connsiteX20" fmla="*/ 110402 w 232560"/>
                    <a:gd name="connsiteY20" fmla="*/ 18990 h 299875"/>
                    <a:gd name="connsiteX21" fmla="*/ 108202 w 232560"/>
                    <a:gd name="connsiteY21" fmla="*/ 20112 h 299875"/>
                    <a:gd name="connsiteX22" fmla="*/ 83151 w 232560"/>
                    <a:gd name="connsiteY22" fmla="*/ 40210 h 299875"/>
                    <a:gd name="connsiteX23" fmla="*/ 78389 w 232560"/>
                    <a:gd name="connsiteY23" fmla="*/ 50783 h 299875"/>
                    <a:gd name="connsiteX24" fmla="*/ 79913 w 232560"/>
                    <a:gd name="connsiteY24" fmla="*/ 74690 h 299875"/>
                    <a:gd name="connsiteX25" fmla="*/ 76008 w 232560"/>
                    <a:gd name="connsiteY25" fmla="*/ 86311 h 299875"/>
                    <a:gd name="connsiteX26" fmla="*/ 64101 w 232560"/>
                    <a:gd name="connsiteY26" fmla="*/ 101741 h 299875"/>
                    <a:gd name="connsiteX27" fmla="*/ 53814 w 232560"/>
                    <a:gd name="connsiteY27" fmla="*/ 106885 h 299875"/>
                    <a:gd name="connsiteX28" fmla="*/ 37717 w 232560"/>
                    <a:gd name="connsiteY28" fmla="*/ 106123 h 299875"/>
                    <a:gd name="connsiteX29" fmla="*/ 28192 w 232560"/>
                    <a:gd name="connsiteY29" fmla="*/ 111743 h 299875"/>
                    <a:gd name="connsiteX30" fmla="*/ 12952 w 232560"/>
                    <a:gd name="connsiteY30" fmla="*/ 145747 h 299875"/>
                    <a:gd name="connsiteX31" fmla="*/ 16343 w 232560"/>
                    <a:gd name="connsiteY31" fmla="*/ 154399 h 299875"/>
                    <a:gd name="connsiteX32" fmla="*/ 16381 w 232560"/>
                    <a:gd name="connsiteY32" fmla="*/ 154415 h 299875"/>
                    <a:gd name="connsiteX33" fmla="*/ 29430 w 232560"/>
                    <a:gd name="connsiteY33" fmla="*/ 159939 h 299875"/>
                    <a:gd name="connsiteX34" fmla="*/ 33907 w 232560"/>
                    <a:gd name="connsiteY34" fmla="*/ 168893 h 299875"/>
                    <a:gd name="connsiteX35" fmla="*/ 31050 w 232560"/>
                    <a:gd name="connsiteY35" fmla="*/ 185180 h 299875"/>
                    <a:gd name="connsiteX36" fmla="*/ 26001 w 232560"/>
                    <a:gd name="connsiteY36" fmla="*/ 195944 h 299875"/>
                    <a:gd name="connsiteX37" fmla="*/ 3808 w 232560"/>
                    <a:gd name="connsiteY37" fmla="*/ 216327 h 299875"/>
                    <a:gd name="connsiteX38" fmla="*/ 93 w 232560"/>
                    <a:gd name="connsiteY38" fmla="*/ 227281 h 299875"/>
                    <a:gd name="connsiteX39" fmla="*/ 4189 w 232560"/>
                    <a:gd name="connsiteY39" fmla="*/ 251570 h 299875"/>
                    <a:gd name="connsiteX40" fmla="*/ 8313 w 232560"/>
                    <a:gd name="connsiteY40" fmla="*/ 255445 h 299875"/>
                    <a:gd name="connsiteX41" fmla="*/ 10857 w 232560"/>
                    <a:gd name="connsiteY41" fmla="*/ 254427 h 299875"/>
                    <a:gd name="connsiteX42" fmla="*/ 33050 w 232560"/>
                    <a:gd name="connsiteY42" fmla="*/ 239854 h 299875"/>
                    <a:gd name="connsiteX43" fmla="*/ 41889 w 232560"/>
                    <a:gd name="connsiteY43" fmla="*/ 241675 h 299875"/>
                    <a:gd name="connsiteX44" fmla="*/ 42003 w 232560"/>
                    <a:gd name="connsiteY44" fmla="*/ 241854 h 299875"/>
                    <a:gd name="connsiteX45" fmla="*/ 46290 w 232560"/>
                    <a:gd name="connsiteY45" fmla="*/ 247093 h 299875"/>
                    <a:gd name="connsiteX46" fmla="*/ 48957 w 232560"/>
                    <a:gd name="connsiteY46" fmla="*/ 257761 h 299875"/>
                    <a:gd name="connsiteX47" fmla="*/ 37622 w 232560"/>
                    <a:gd name="connsiteY47" fmla="*/ 288336 h 299875"/>
                    <a:gd name="connsiteX48" fmla="*/ 40718 w 232560"/>
                    <a:gd name="connsiteY48" fmla="*/ 295655 h 299875"/>
                    <a:gd name="connsiteX49" fmla="*/ 41718 w 232560"/>
                    <a:gd name="connsiteY49" fmla="*/ 295956 h 299875"/>
                    <a:gd name="connsiteX50" fmla="*/ 58482 w 232560"/>
                    <a:gd name="connsiteY50" fmla="*/ 299766 h 299875"/>
                    <a:gd name="connsiteX51" fmla="*/ 68007 w 232560"/>
                    <a:gd name="connsiteY51" fmla="*/ 295385 h 299875"/>
                    <a:gd name="connsiteX52" fmla="*/ 83723 w 232560"/>
                    <a:gd name="connsiteY52" fmla="*/ 265286 h 299875"/>
                    <a:gd name="connsiteX53" fmla="*/ 93248 w 232560"/>
                    <a:gd name="connsiteY53" fmla="*/ 258142 h 299875"/>
                    <a:gd name="connsiteX54" fmla="*/ 103535 w 232560"/>
                    <a:gd name="connsiteY54" fmla="*/ 254808 h 299875"/>
                    <a:gd name="connsiteX55" fmla="*/ 111174 w 232560"/>
                    <a:gd name="connsiteY55" fmla="*/ 257458 h 299875"/>
                    <a:gd name="connsiteX56" fmla="*/ 111536 w 232560"/>
                    <a:gd name="connsiteY56" fmla="*/ 258428 h 299875"/>
                    <a:gd name="connsiteX57" fmla="*/ 117156 w 232560"/>
                    <a:gd name="connsiteY57" fmla="*/ 277478 h 299875"/>
                    <a:gd name="connsiteX58" fmla="*/ 122070 w 232560"/>
                    <a:gd name="connsiteY58" fmla="*/ 280790 h 299875"/>
                    <a:gd name="connsiteX59" fmla="*/ 124204 w 232560"/>
                    <a:gd name="connsiteY59" fmla="*/ 279668 h 299875"/>
                    <a:gd name="connsiteX60" fmla="*/ 149826 w 232560"/>
                    <a:gd name="connsiteY60" fmla="*/ 259952 h 299875"/>
                    <a:gd name="connsiteX61" fmla="*/ 154589 w 232560"/>
                    <a:gd name="connsiteY61" fmla="*/ 249284 h 299875"/>
                    <a:gd name="connsiteX62" fmla="*/ 153065 w 232560"/>
                    <a:gd name="connsiteY62" fmla="*/ 225471 h 299875"/>
                    <a:gd name="connsiteX63" fmla="*/ 156970 w 232560"/>
                    <a:gd name="connsiteY63" fmla="*/ 213851 h 299875"/>
                    <a:gd name="connsiteX64" fmla="*/ 168686 w 232560"/>
                    <a:gd name="connsiteY64" fmla="*/ 198420 h 299875"/>
                    <a:gd name="connsiteX65" fmla="*/ 178877 w 232560"/>
                    <a:gd name="connsiteY65" fmla="*/ 193277 h 299875"/>
                    <a:gd name="connsiteX66" fmla="*/ 194975 w 232560"/>
                    <a:gd name="connsiteY66" fmla="*/ 194039 h 299875"/>
                    <a:gd name="connsiteX67" fmla="*/ 204500 w 232560"/>
                    <a:gd name="connsiteY67" fmla="*/ 188324 h 299875"/>
                    <a:gd name="connsiteX68" fmla="*/ 219644 w 232560"/>
                    <a:gd name="connsiteY68" fmla="*/ 154319 h 299875"/>
                    <a:gd name="connsiteX69" fmla="*/ 216492 w 232560"/>
                    <a:gd name="connsiteY69" fmla="*/ 145864 h 299875"/>
                    <a:gd name="connsiteX70" fmla="*/ 216216 w 232560"/>
                    <a:gd name="connsiteY70" fmla="*/ 145747 h 299875"/>
                    <a:gd name="connsiteX71" fmla="*/ 203261 w 232560"/>
                    <a:gd name="connsiteY71" fmla="*/ 140222 h 299875"/>
                    <a:gd name="connsiteX72" fmla="*/ 198785 w 232560"/>
                    <a:gd name="connsiteY72" fmla="*/ 131174 h 299875"/>
                    <a:gd name="connsiteX73" fmla="*/ 201547 w 232560"/>
                    <a:gd name="connsiteY73" fmla="*/ 114981 h 299875"/>
                    <a:gd name="connsiteX74" fmla="*/ 206976 w 232560"/>
                    <a:gd name="connsiteY74" fmla="*/ 103932 h 299875"/>
                    <a:gd name="connsiteX75" fmla="*/ 229265 w 232560"/>
                    <a:gd name="connsiteY75" fmla="*/ 83549 h 299875"/>
                    <a:gd name="connsiteX76" fmla="*/ 232408 w 232560"/>
                    <a:gd name="connsiteY76" fmla="*/ 72595 h 299875"/>
                    <a:gd name="connsiteX77" fmla="*/ 125157 w 232560"/>
                    <a:gd name="connsiteY77" fmla="*/ 201849 h 299875"/>
                    <a:gd name="connsiteX78" fmla="*/ 66959 w 232560"/>
                    <a:gd name="connsiteY78" fmla="*/ 188800 h 299875"/>
                    <a:gd name="connsiteX79" fmla="*/ 107345 w 232560"/>
                    <a:gd name="connsiteY79" fmla="*/ 98312 h 299875"/>
                    <a:gd name="connsiteX80" fmla="*/ 165543 w 232560"/>
                    <a:gd name="connsiteY80" fmla="*/ 111362 h 299875"/>
                    <a:gd name="connsiteX81" fmla="*/ 125157 w 232560"/>
                    <a:gd name="connsiteY81" fmla="*/ 201849 h 29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</a:cxnLst>
                  <a:rect l="l" t="t" r="r" b="b"/>
                  <a:pathLst>
                    <a:path w="232560" h="299875">
                      <a:moveTo>
                        <a:pt x="232408" y="72595"/>
                      </a:moveTo>
                      <a:lnTo>
                        <a:pt x="228217" y="48306"/>
                      </a:lnTo>
                      <a:cubicBezTo>
                        <a:pt x="228150" y="46098"/>
                        <a:pt x="226302" y="44363"/>
                        <a:pt x="224093" y="44430"/>
                      </a:cubicBezTo>
                      <a:cubicBezTo>
                        <a:pt x="223150" y="44459"/>
                        <a:pt x="222254" y="44820"/>
                        <a:pt x="221550" y="45449"/>
                      </a:cubicBezTo>
                      <a:lnTo>
                        <a:pt x="199356" y="60022"/>
                      </a:lnTo>
                      <a:cubicBezTo>
                        <a:pt x="196337" y="61944"/>
                        <a:pt x="192337" y="61056"/>
                        <a:pt x="190412" y="58039"/>
                      </a:cubicBezTo>
                      <a:cubicBezTo>
                        <a:pt x="190412" y="58033"/>
                        <a:pt x="190403" y="58027"/>
                        <a:pt x="190403" y="58022"/>
                      </a:cubicBezTo>
                      <a:cubicBezTo>
                        <a:pt x="189107" y="56143"/>
                        <a:pt x="187669" y="54360"/>
                        <a:pt x="186117" y="52688"/>
                      </a:cubicBezTo>
                      <a:cubicBezTo>
                        <a:pt x="183431" y="49878"/>
                        <a:pt x="182449" y="45846"/>
                        <a:pt x="183545" y="42115"/>
                      </a:cubicBezTo>
                      <a:lnTo>
                        <a:pt x="194880" y="11444"/>
                      </a:lnTo>
                      <a:cubicBezTo>
                        <a:pt x="195994" y="8493"/>
                        <a:pt x="194508" y="5194"/>
                        <a:pt x="191555" y="4077"/>
                      </a:cubicBezTo>
                      <a:cubicBezTo>
                        <a:pt x="191279" y="3970"/>
                        <a:pt x="190984" y="3885"/>
                        <a:pt x="190689" y="3824"/>
                      </a:cubicBezTo>
                      <a:lnTo>
                        <a:pt x="173925" y="110"/>
                      </a:lnTo>
                      <a:cubicBezTo>
                        <a:pt x="170162" y="-466"/>
                        <a:pt x="166409" y="1257"/>
                        <a:pt x="164400" y="4491"/>
                      </a:cubicBezTo>
                      <a:lnTo>
                        <a:pt x="148683" y="34495"/>
                      </a:lnTo>
                      <a:cubicBezTo>
                        <a:pt x="146493" y="37985"/>
                        <a:pt x="143111" y="40558"/>
                        <a:pt x="139158" y="41734"/>
                      </a:cubicBezTo>
                      <a:cubicBezTo>
                        <a:pt x="135663" y="42613"/>
                        <a:pt x="132224" y="43726"/>
                        <a:pt x="128871" y="45068"/>
                      </a:cubicBezTo>
                      <a:cubicBezTo>
                        <a:pt x="126080" y="46432"/>
                        <a:pt x="122718" y="45278"/>
                        <a:pt x="121356" y="42490"/>
                      </a:cubicBezTo>
                      <a:cubicBezTo>
                        <a:pt x="121194" y="42157"/>
                        <a:pt x="121061" y="41807"/>
                        <a:pt x="120966" y="41448"/>
                      </a:cubicBezTo>
                      <a:lnTo>
                        <a:pt x="115251" y="22398"/>
                      </a:lnTo>
                      <a:cubicBezTo>
                        <a:pt x="114851" y="20118"/>
                        <a:pt x="112679" y="18592"/>
                        <a:pt x="110402" y="18990"/>
                      </a:cubicBezTo>
                      <a:cubicBezTo>
                        <a:pt x="109574" y="19135"/>
                        <a:pt x="108802" y="19525"/>
                        <a:pt x="108202" y="20112"/>
                      </a:cubicBezTo>
                      <a:lnTo>
                        <a:pt x="83151" y="40210"/>
                      </a:lnTo>
                      <a:cubicBezTo>
                        <a:pt x="80103" y="42872"/>
                        <a:pt x="78360" y="46733"/>
                        <a:pt x="78389" y="50783"/>
                      </a:cubicBezTo>
                      <a:lnTo>
                        <a:pt x="79913" y="74690"/>
                      </a:lnTo>
                      <a:cubicBezTo>
                        <a:pt x="79922" y="78888"/>
                        <a:pt x="78551" y="82973"/>
                        <a:pt x="76008" y="86311"/>
                      </a:cubicBezTo>
                      <a:cubicBezTo>
                        <a:pt x="71750" y="91225"/>
                        <a:pt x="67778" y="96376"/>
                        <a:pt x="64101" y="101741"/>
                      </a:cubicBezTo>
                      <a:cubicBezTo>
                        <a:pt x="61644" y="104945"/>
                        <a:pt x="57853" y="106841"/>
                        <a:pt x="53814" y="106885"/>
                      </a:cubicBezTo>
                      <a:lnTo>
                        <a:pt x="37717" y="106123"/>
                      </a:lnTo>
                      <a:cubicBezTo>
                        <a:pt x="33717" y="105961"/>
                        <a:pt x="29983" y="108160"/>
                        <a:pt x="28192" y="111743"/>
                      </a:cubicBezTo>
                      <a:lnTo>
                        <a:pt x="12952" y="145747"/>
                      </a:lnTo>
                      <a:cubicBezTo>
                        <a:pt x="11504" y="149074"/>
                        <a:pt x="13019" y="152948"/>
                        <a:pt x="16343" y="154399"/>
                      </a:cubicBezTo>
                      <a:cubicBezTo>
                        <a:pt x="16362" y="154404"/>
                        <a:pt x="16372" y="154410"/>
                        <a:pt x="16381" y="154415"/>
                      </a:cubicBezTo>
                      <a:lnTo>
                        <a:pt x="29430" y="159939"/>
                      </a:lnTo>
                      <a:cubicBezTo>
                        <a:pt x="32812" y="161533"/>
                        <a:pt x="34660" y="165233"/>
                        <a:pt x="33907" y="168893"/>
                      </a:cubicBezTo>
                      <a:cubicBezTo>
                        <a:pt x="32697" y="174417"/>
                        <a:pt x="31745" y="179846"/>
                        <a:pt x="31050" y="185180"/>
                      </a:cubicBezTo>
                      <a:cubicBezTo>
                        <a:pt x="30478" y="189191"/>
                        <a:pt x="28726" y="192940"/>
                        <a:pt x="26001" y="195944"/>
                      </a:cubicBezTo>
                      <a:lnTo>
                        <a:pt x="3808" y="216327"/>
                      </a:lnTo>
                      <a:cubicBezTo>
                        <a:pt x="979" y="219230"/>
                        <a:pt x="-383" y="223257"/>
                        <a:pt x="93" y="227281"/>
                      </a:cubicBezTo>
                      <a:lnTo>
                        <a:pt x="4189" y="251570"/>
                      </a:lnTo>
                      <a:cubicBezTo>
                        <a:pt x="4256" y="253778"/>
                        <a:pt x="6104" y="255513"/>
                        <a:pt x="8313" y="255445"/>
                      </a:cubicBezTo>
                      <a:cubicBezTo>
                        <a:pt x="9256" y="255417"/>
                        <a:pt x="10152" y="255056"/>
                        <a:pt x="10857" y="254427"/>
                      </a:cubicBezTo>
                      <a:lnTo>
                        <a:pt x="33050" y="239854"/>
                      </a:lnTo>
                      <a:cubicBezTo>
                        <a:pt x="35993" y="237916"/>
                        <a:pt x="39955" y="238731"/>
                        <a:pt x="41889" y="241675"/>
                      </a:cubicBezTo>
                      <a:cubicBezTo>
                        <a:pt x="41927" y="241734"/>
                        <a:pt x="41965" y="241794"/>
                        <a:pt x="42003" y="241854"/>
                      </a:cubicBezTo>
                      <a:cubicBezTo>
                        <a:pt x="43299" y="243702"/>
                        <a:pt x="44737" y="245453"/>
                        <a:pt x="46290" y="247093"/>
                      </a:cubicBezTo>
                      <a:cubicBezTo>
                        <a:pt x="48995" y="249932"/>
                        <a:pt x="50004" y="253983"/>
                        <a:pt x="48957" y="257761"/>
                      </a:cubicBezTo>
                      <a:lnTo>
                        <a:pt x="37622" y="288336"/>
                      </a:lnTo>
                      <a:cubicBezTo>
                        <a:pt x="36460" y="291213"/>
                        <a:pt x="37841" y="294489"/>
                        <a:pt x="40718" y="295655"/>
                      </a:cubicBezTo>
                      <a:cubicBezTo>
                        <a:pt x="41041" y="295787"/>
                        <a:pt x="41375" y="295888"/>
                        <a:pt x="41718" y="295956"/>
                      </a:cubicBezTo>
                      <a:lnTo>
                        <a:pt x="58482" y="299766"/>
                      </a:lnTo>
                      <a:cubicBezTo>
                        <a:pt x="62244" y="300341"/>
                        <a:pt x="65997" y="298618"/>
                        <a:pt x="68007" y="295385"/>
                      </a:cubicBezTo>
                      <a:lnTo>
                        <a:pt x="83723" y="265286"/>
                      </a:lnTo>
                      <a:cubicBezTo>
                        <a:pt x="85942" y="261843"/>
                        <a:pt x="89324" y="259309"/>
                        <a:pt x="93248" y="258142"/>
                      </a:cubicBezTo>
                      <a:cubicBezTo>
                        <a:pt x="96744" y="257248"/>
                        <a:pt x="100182" y="256135"/>
                        <a:pt x="103535" y="254808"/>
                      </a:cubicBezTo>
                      <a:cubicBezTo>
                        <a:pt x="106373" y="253432"/>
                        <a:pt x="109793" y="254618"/>
                        <a:pt x="111174" y="257458"/>
                      </a:cubicBezTo>
                      <a:cubicBezTo>
                        <a:pt x="111317" y="257769"/>
                        <a:pt x="111441" y="258094"/>
                        <a:pt x="111536" y="258428"/>
                      </a:cubicBezTo>
                      <a:lnTo>
                        <a:pt x="117156" y="277478"/>
                      </a:lnTo>
                      <a:cubicBezTo>
                        <a:pt x="117594" y="279749"/>
                        <a:pt x="119794" y="281232"/>
                        <a:pt x="122070" y="280790"/>
                      </a:cubicBezTo>
                      <a:cubicBezTo>
                        <a:pt x="122880" y="280633"/>
                        <a:pt x="123613" y="280243"/>
                        <a:pt x="124204" y="279668"/>
                      </a:cubicBezTo>
                      <a:lnTo>
                        <a:pt x="149826" y="259952"/>
                      </a:lnTo>
                      <a:cubicBezTo>
                        <a:pt x="152874" y="257245"/>
                        <a:pt x="154608" y="253358"/>
                        <a:pt x="154589" y="249284"/>
                      </a:cubicBezTo>
                      <a:lnTo>
                        <a:pt x="153065" y="225471"/>
                      </a:lnTo>
                      <a:cubicBezTo>
                        <a:pt x="153093" y="221280"/>
                        <a:pt x="154465" y="217207"/>
                        <a:pt x="156970" y="213851"/>
                      </a:cubicBezTo>
                      <a:cubicBezTo>
                        <a:pt x="161142" y="208912"/>
                        <a:pt x="165047" y="203762"/>
                        <a:pt x="168686" y="198420"/>
                      </a:cubicBezTo>
                      <a:cubicBezTo>
                        <a:pt x="171105" y="195221"/>
                        <a:pt x="174868" y="193321"/>
                        <a:pt x="178877" y="193277"/>
                      </a:cubicBezTo>
                      <a:lnTo>
                        <a:pt x="194975" y="194039"/>
                      </a:lnTo>
                      <a:cubicBezTo>
                        <a:pt x="198985" y="194135"/>
                        <a:pt x="202700" y="191910"/>
                        <a:pt x="204500" y="188324"/>
                      </a:cubicBezTo>
                      <a:lnTo>
                        <a:pt x="219644" y="154319"/>
                      </a:lnTo>
                      <a:cubicBezTo>
                        <a:pt x="221112" y="151113"/>
                        <a:pt x="219692" y="147327"/>
                        <a:pt x="216492" y="145864"/>
                      </a:cubicBezTo>
                      <a:cubicBezTo>
                        <a:pt x="216397" y="145823"/>
                        <a:pt x="216311" y="145784"/>
                        <a:pt x="216216" y="145747"/>
                      </a:cubicBezTo>
                      <a:lnTo>
                        <a:pt x="203261" y="140222"/>
                      </a:lnTo>
                      <a:cubicBezTo>
                        <a:pt x="199813" y="138647"/>
                        <a:pt x="197947" y="134869"/>
                        <a:pt x="198785" y="131174"/>
                      </a:cubicBezTo>
                      <a:cubicBezTo>
                        <a:pt x="200023" y="125835"/>
                        <a:pt x="200947" y="120427"/>
                        <a:pt x="201547" y="114981"/>
                      </a:cubicBezTo>
                      <a:cubicBezTo>
                        <a:pt x="202166" y="110824"/>
                        <a:pt x="204062" y="106964"/>
                        <a:pt x="206976" y="103932"/>
                      </a:cubicBezTo>
                      <a:lnTo>
                        <a:pt x="229265" y="83549"/>
                      </a:lnTo>
                      <a:cubicBezTo>
                        <a:pt x="231856" y="80526"/>
                        <a:pt x="232999" y="76530"/>
                        <a:pt x="232408" y="72595"/>
                      </a:cubicBezTo>
                      <a:close/>
                      <a:moveTo>
                        <a:pt x="125157" y="201849"/>
                      </a:moveTo>
                      <a:cubicBezTo>
                        <a:pt x="98010" y="223185"/>
                        <a:pt x="71912" y="217375"/>
                        <a:pt x="66959" y="188800"/>
                      </a:cubicBezTo>
                      <a:cubicBezTo>
                        <a:pt x="62006" y="160225"/>
                        <a:pt x="80103" y="119744"/>
                        <a:pt x="107345" y="98312"/>
                      </a:cubicBezTo>
                      <a:cubicBezTo>
                        <a:pt x="134586" y="76881"/>
                        <a:pt x="160590" y="82787"/>
                        <a:pt x="165543" y="111362"/>
                      </a:cubicBezTo>
                      <a:cubicBezTo>
                        <a:pt x="170496" y="139937"/>
                        <a:pt x="152398" y="180418"/>
                        <a:pt x="125157" y="201849"/>
                      </a:cubicBezTo>
                      <a:close/>
                    </a:path>
                  </a:pathLst>
                </a:custGeom>
                <a:solidFill>
                  <a:srgbClr val="FFFFFF">
                    <a:alpha val="5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3A9DDC30-0132-45F1-8318-5D272007CA4F}"/>
                    </a:ext>
                  </a:extLst>
                </p:cNvPr>
                <p:cNvSpPr/>
                <p:nvPr/>
              </p:nvSpPr>
              <p:spPr>
                <a:xfrm>
                  <a:off x="-3036302" y="1712976"/>
                  <a:ext cx="231822" cy="299656"/>
                </a:xfrm>
                <a:custGeom>
                  <a:avLst/>
                  <a:gdLst>
                    <a:gd name="connsiteX0" fmla="*/ 172305 w 231822"/>
                    <a:gd name="connsiteY0" fmla="*/ 3810 h 299656"/>
                    <a:gd name="connsiteX1" fmla="*/ 173067 w 231822"/>
                    <a:gd name="connsiteY1" fmla="*/ 3810 h 299656"/>
                    <a:gd name="connsiteX2" fmla="*/ 189831 w 231822"/>
                    <a:gd name="connsiteY2" fmla="*/ 7525 h 299656"/>
                    <a:gd name="connsiteX3" fmla="*/ 191069 w 231822"/>
                    <a:gd name="connsiteY3" fmla="*/ 8382 h 299656"/>
                    <a:gd name="connsiteX4" fmla="*/ 191069 w 231822"/>
                    <a:gd name="connsiteY4" fmla="*/ 9906 h 299656"/>
                    <a:gd name="connsiteX5" fmla="*/ 179735 w 231822"/>
                    <a:gd name="connsiteY5" fmla="*/ 40577 h 299656"/>
                    <a:gd name="connsiteX6" fmla="*/ 183164 w 231822"/>
                    <a:gd name="connsiteY6" fmla="*/ 55245 h 299656"/>
                    <a:gd name="connsiteX7" fmla="*/ 187164 w 231822"/>
                    <a:gd name="connsiteY7" fmla="*/ 60103 h 299656"/>
                    <a:gd name="connsiteX8" fmla="*/ 196023 w 231822"/>
                    <a:gd name="connsiteY8" fmla="*/ 64865 h 299656"/>
                    <a:gd name="connsiteX9" fmla="*/ 201547 w 231822"/>
                    <a:gd name="connsiteY9" fmla="*/ 63151 h 299656"/>
                    <a:gd name="connsiteX10" fmla="*/ 223740 w 231822"/>
                    <a:gd name="connsiteY10" fmla="*/ 48578 h 299656"/>
                    <a:gd name="connsiteX11" fmla="*/ 223740 w 231822"/>
                    <a:gd name="connsiteY11" fmla="*/ 48578 h 299656"/>
                    <a:gd name="connsiteX12" fmla="*/ 223740 w 231822"/>
                    <a:gd name="connsiteY12" fmla="*/ 48578 h 299656"/>
                    <a:gd name="connsiteX13" fmla="*/ 227931 w 231822"/>
                    <a:gd name="connsiteY13" fmla="*/ 72866 h 299656"/>
                    <a:gd name="connsiteX14" fmla="*/ 225455 w 231822"/>
                    <a:gd name="connsiteY14" fmla="*/ 80201 h 299656"/>
                    <a:gd name="connsiteX15" fmla="*/ 203738 w 231822"/>
                    <a:gd name="connsiteY15" fmla="*/ 100584 h 299656"/>
                    <a:gd name="connsiteX16" fmla="*/ 196975 w 231822"/>
                    <a:gd name="connsiteY16" fmla="*/ 114109 h 299656"/>
                    <a:gd name="connsiteX17" fmla="*/ 194308 w 231822"/>
                    <a:gd name="connsiteY17" fmla="*/ 129921 h 299656"/>
                    <a:gd name="connsiteX18" fmla="*/ 201071 w 231822"/>
                    <a:gd name="connsiteY18" fmla="*/ 143447 h 299656"/>
                    <a:gd name="connsiteX19" fmla="*/ 214120 w 231822"/>
                    <a:gd name="connsiteY19" fmla="*/ 149066 h 299656"/>
                    <a:gd name="connsiteX20" fmla="*/ 215454 w 231822"/>
                    <a:gd name="connsiteY20" fmla="*/ 150400 h 299656"/>
                    <a:gd name="connsiteX21" fmla="*/ 215454 w 231822"/>
                    <a:gd name="connsiteY21" fmla="*/ 152305 h 299656"/>
                    <a:gd name="connsiteX22" fmla="*/ 200214 w 231822"/>
                    <a:gd name="connsiteY22" fmla="*/ 186309 h 299656"/>
                    <a:gd name="connsiteX23" fmla="*/ 194880 w 231822"/>
                    <a:gd name="connsiteY23" fmla="*/ 189643 h 299656"/>
                    <a:gd name="connsiteX24" fmla="*/ 194880 w 231822"/>
                    <a:gd name="connsiteY24" fmla="*/ 189643 h 299656"/>
                    <a:gd name="connsiteX25" fmla="*/ 178401 w 231822"/>
                    <a:gd name="connsiteY25" fmla="*/ 189166 h 299656"/>
                    <a:gd name="connsiteX26" fmla="*/ 178401 w 231822"/>
                    <a:gd name="connsiteY26" fmla="*/ 189166 h 299656"/>
                    <a:gd name="connsiteX27" fmla="*/ 165257 w 231822"/>
                    <a:gd name="connsiteY27" fmla="*/ 196120 h 299656"/>
                    <a:gd name="connsiteX28" fmla="*/ 153827 w 231822"/>
                    <a:gd name="connsiteY28" fmla="*/ 211169 h 299656"/>
                    <a:gd name="connsiteX29" fmla="*/ 148969 w 231822"/>
                    <a:gd name="connsiteY29" fmla="*/ 225552 h 299656"/>
                    <a:gd name="connsiteX30" fmla="*/ 150493 w 231822"/>
                    <a:gd name="connsiteY30" fmla="*/ 249460 h 299656"/>
                    <a:gd name="connsiteX31" fmla="*/ 147255 w 231822"/>
                    <a:gd name="connsiteY31" fmla="*/ 256699 h 299656"/>
                    <a:gd name="connsiteX32" fmla="*/ 122109 w 231822"/>
                    <a:gd name="connsiteY32" fmla="*/ 276416 h 299656"/>
                    <a:gd name="connsiteX33" fmla="*/ 121632 w 231822"/>
                    <a:gd name="connsiteY33" fmla="*/ 276416 h 299656"/>
                    <a:gd name="connsiteX34" fmla="*/ 121632 w 231822"/>
                    <a:gd name="connsiteY34" fmla="*/ 275844 h 299656"/>
                    <a:gd name="connsiteX35" fmla="*/ 116013 w 231822"/>
                    <a:gd name="connsiteY35" fmla="*/ 256794 h 299656"/>
                    <a:gd name="connsiteX36" fmla="*/ 106488 w 231822"/>
                    <a:gd name="connsiteY36" fmla="*/ 249841 h 299656"/>
                    <a:gd name="connsiteX37" fmla="*/ 102487 w 231822"/>
                    <a:gd name="connsiteY37" fmla="*/ 250698 h 299656"/>
                    <a:gd name="connsiteX38" fmla="*/ 92962 w 231822"/>
                    <a:gd name="connsiteY38" fmla="*/ 253936 h 299656"/>
                    <a:gd name="connsiteX39" fmla="*/ 80865 w 231822"/>
                    <a:gd name="connsiteY39" fmla="*/ 263461 h 299656"/>
                    <a:gd name="connsiteX40" fmla="*/ 65149 w 231822"/>
                    <a:gd name="connsiteY40" fmla="*/ 293465 h 299656"/>
                    <a:gd name="connsiteX41" fmla="*/ 60768 w 231822"/>
                    <a:gd name="connsiteY41" fmla="*/ 295942 h 299656"/>
                    <a:gd name="connsiteX42" fmla="*/ 60006 w 231822"/>
                    <a:gd name="connsiteY42" fmla="*/ 295942 h 299656"/>
                    <a:gd name="connsiteX43" fmla="*/ 43242 w 231822"/>
                    <a:gd name="connsiteY43" fmla="*/ 292132 h 299656"/>
                    <a:gd name="connsiteX44" fmla="*/ 42003 w 231822"/>
                    <a:gd name="connsiteY44" fmla="*/ 291370 h 299656"/>
                    <a:gd name="connsiteX45" fmla="*/ 42003 w 231822"/>
                    <a:gd name="connsiteY45" fmla="*/ 289846 h 299656"/>
                    <a:gd name="connsiteX46" fmla="*/ 53338 w 231822"/>
                    <a:gd name="connsiteY46" fmla="*/ 259175 h 299656"/>
                    <a:gd name="connsiteX47" fmla="*/ 49909 w 231822"/>
                    <a:gd name="connsiteY47" fmla="*/ 244411 h 299656"/>
                    <a:gd name="connsiteX48" fmla="*/ 45909 w 231822"/>
                    <a:gd name="connsiteY48" fmla="*/ 239649 h 299656"/>
                    <a:gd name="connsiteX49" fmla="*/ 31526 w 231822"/>
                    <a:gd name="connsiteY49" fmla="*/ 236506 h 299656"/>
                    <a:gd name="connsiteX50" fmla="*/ 9333 w 231822"/>
                    <a:gd name="connsiteY50" fmla="*/ 251174 h 299656"/>
                    <a:gd name="connsiteX51" fmla="*/ 9333 w 231822"/>
                    <a:gd name="connsiteY51" fmla="*/ 251174 h 299656"/>
                    <a:gd name="connsiteX52" fmla="*/ 9333 w 231822"/>
                    <a:gd name="connsiteY52" fmla="*/ 251174 h 299656"/>
                    <a:gd name="connsiteX53" fmla="*/ 5142 w 231822"/>
                    <a:gd name="connsiteY53" fmla="*/ 226885 h 299656"/>
                    <a:gd name="connsiteX54" fmla="*/ 7618 w 231822"/>
                    <a:gd name="connsiteY54" fmla="*/ 219551 h 299656"/>
                    <a:gd name="connsiteX55" fmla="*/ 29907 w 231822"/>
                    <a:gd name="connsiteY55" fmla="*/ 199073 h 299656"/>
                    <a:gd name="connsiteX56" fmla="*/ 36574 w 231822"/>
                    <a:gd name="connsiteY56" fmla="*/ 185642 h 299656"/>
                    <a:gd name="connsiteX57" fmla="*/ 39336 w 231822"/>
                    <a:gd name="connsiteY57" fmla="*/ 169831 h 299656"/>
                    <a:gd name="connsiteX58" fmla="*/ 32478 w 231822"/>
                    <a:gd name="connsiteY58" fmla="*/ 156210 h 299656"/>
                    <a:gd name="connsiteX59" fmla="*/ 19429 w 231822"/>
                    <a:gd name="connsiteY59" fmla="*/ 150685 h 299656"/>
                    <a:gd name="connsiteX60" fmla="*/ 18096 w 231822"/>
                    <a:gd name="connsiteY60" fmla="*/ 149352 h 299656"/>
                    <a:gd name="connsiteX61" fmla="*/ 18096 w 231822"/>
                    <a:gd name="connsiteY61" fmla="*/ 147447 h 299656"/>
                    <a:gd name="connsiteX62" fmla="*/ 33240 w 231822"/>
                    <a:gd name="connsiteY62" fmla="*/ 113348 h 299656"/>
                    <a:gd name="connsiteX63" fmla="*/ 38669 w 231822"/>
                    <a:gd name="connsiteY63" fmla="*/ 110014 h 299656"/>
                    <a:gd name="connsiteX64" fmla="*/ 38669 w 231822"/>
                    <a:gd name="connsiteY64" fmla="*/ 110014 h 299656"/>
                    <a:gd name="connsiteX65" fmla="*/ 54767 w 231822"/>
                    <a:gd name="connsiteY65" fmla="*/ 110871 h 299656"/>
                    <a:gd name="connsiteX66" fmla="*/ 54576 w 231822"/>
                    <a:gd name="connsiteY66" fmla="*/ 110871 h 299656"/>
                    <a:gd name="connsiteX67" fmla="*/ 67626 w 231822"/>
                    <a:gd name="connsiteY67" fmla="*/ 103918 h 299656"/>
                    <a:gd name="connsiteX68" fmla="*/ 79056 w 231822"/>
                    <a:gd name="connsiteY68" fmla="*/ 88868 h 299656"/>
                    <a:gd name="connsiteX69" fmla="*/ 83913 w 231822"/>
                    <a:gd name="connsiteY69" fmla="*/ 74486 h 299656"/>
                    <a:gd name="connsiteX70" fmla="*/ 82389 w 231822"/>
                    <a:gd name="connsiteY70" fmla="*/ 50578 h 299656"/>
                    <a:gd name="connsiteX71" fmla="*/ 85628 w 231822"/>
                    <a:gd name="connsiteY71" fmla="*/ 43339 h 299656"/>
                    <a:gd name="connsiteX72" fmla="*/ 110774 w 231822"/>
                    <a:gd name="connsiteY72" fmla="*/ 23527 h 299656"/>
                    <a:gd name="connsiteX73" fmla="*/ 111250 w 231822"/>
                    <a:gd name="connsiteY73" fmla="*/ 23527 h 299656"/>
                    <a:gd name="connsiteX74" fmla="*/ 111250 w 231822"/>
                    <a:gd name="connsiteY74" fmla="*/ 24098 h 299656"/>
                    <a:gd name="connsiteX75" fmla="*/ 116870 w 231822"/>
                    <a:gd name="connsiteY75" fmla="*/ 43148 h 299656"/>
                    <a:gd name="connsiteX76" fmla="*/ 126395 w 231822"/>
                    <a:gd name="connsiteY76" fmla="*/ 50197 h 299656"/>
                    <a:gd name="connsiteX77" fmla="*/ 130395 w 231822"/>
                    <a:gd name="connsiteY77" fmla="*/ 49340 h 299656"/>
                    <a:gd name="connsiteX78" fmla="*/ 139920 w 231822"/>
                    <a:gd name="connsiteY78" fmla="*/ 46101 h 299656"/>
                    <a:gd name="connsiteX79" fmla="*/ 151922 w 231822"/>
                    <a:gd name="connsiteY79" fmla="*/ 36576 h 299656"/>
                    <a:gd name="connsiteX80" fmla="*/ 167733 w 231822"/>
                    <a:gd name="connsiteY80" fmla="*/ 6572 h 299656"/>
                    <a:gd name="connsiteX81" fmla="*/ 172019 w 231822"/>
                    <a:gd name="connsiteY81" fmla="*/ 4096 h 299656"/>
                    <a:gd name="connsiteX82" fmla="*/ 93629 w 231822"/>
                    <a:gd name="connsiteY82" fmla="*/ 218884 h 299656"/>
                    <a:gd name="connsiteX83" fmla="*/ 127633 w 231822"/>
                    <a:gd name="connsiteY83" fmla="*/ 205359 h 299656"/>
                    <a:gd name="connsiteX84" fmla="*/ 169448 w 231822"/>
                    <a:gd name="connsiteY84" fmla="*/ 111061 h 299656"/>
                    <a:gd name="connsiteX85" fmla="*/ 138587 w 231822"/>
                    <a:gd name="connsiteY85" fmla="*/ 81820 h 299656"/>
                    <a:gd name="connsiteX86" fmla="*/ 104868 w 231822"/>
                    <a:gd name="connsiteY86" fmla="*/ 95536 h 299656"/>
                    <a:gd name="connsiteX87" fmla="*/ 63054 w 231822"/>
                    <a:gd name="connsiteY87" fmla="*/ 189833 h 299656"/>
                    <a:gd name="connsiteX88" fmla="*/ 93915 w 231822"/>
                    <a:gd name="connsiteY88" fmla="*/ 219075 h 299656"/>
                    <a:gd name="connsiteX89" fmla="*/ 172305 w 231822"/>
                    <a:gd name="connsiteY89" fmla="*/ 0 h 299656"/>
                    <a:gd name="connsiteX90" fmla="*/ 164400 w 231822"/>
                    <a:gd name="connsiteY90" fmla="*/ 4572 h 299656"/>
                    <a:gd name="connsiteX91" fmla="*/ 148683 w 231822"/>
                    <a:gd name="connsiteY91" fmla="*/ 34576 h 299656"/>
                    <a:gd name="connsiteX92" fmla="*/ 139158 w 231822"/>
                    <a:gd name="connsiteY92" fmla="*/ 41815 h 299656"/>
                    <a:gd name="connsiteX93" fmla="*/ 128871 w 231822"/>
                    <a:gd name="connsiteY93" fmla="*/ 45148 h 299656"/>
                    <a:gd name="connsiteX94" fmla="*/ 126395 w 231822"/>
                    <a:gd name="connsiteY94" fmla="*/ 45720 h 299656"/>
                    <a:gd name="connsiteX95" fmla="*/ 120966 w 231822"/>
                    <a:gd name="connsiteY95" fmla="*/ 41529 h 299656"/>
                    <a:gd name="connsiteX96" fmla="*/ 115251 w 231822"/>
                    <a:gd name="connsiteY96" fmla="*/ 22479 h 299656"/>
                    <a:gd name="connsiteX97" fmla="*/ 111345 w 231822"/>
                    <a:gd name="connsiteY97" fmla="*/ 19050 h 299656"/>
                    <a:gd name="connsiteX98" fmla="*/ 108202 w 231822"/>
                    <a:gd name="connsiteY98" fmla="*/ 20193 h 299656"/>
                    <a:gd name="connsiteX99" fmla="*/ 83151 w 231822"/>
                    <a:gd name="connsiteY99" fmla="*/ 40100 h 299656"/>
                    <a:gd name="connsiteX100" fmla="*/ 78389 w 231822"/>
                    <a:gd name="connsiteY100" fmla="*/ 50673 h 299656"/>
                    <a:gd name="connsiteX101" fmla="*/ 79913 w 231822"/>
                    <a:gd name="connsiteY101" fmla="*/ 74581 h 299656"/>
                    <a:gd name="connsiteX102" fmla="*/ 76008 w 231822"/>
                    <a:gd name="connsiteY102" fmla="*/ 86201 h 299656"/>
                    <a:gd name="connsiteX103" fmla="*/ 64101 w 231822"/>
                    <a:gd name="connsiteY103" fmla="*/ 101632 h 299656"/>
                    <a:gd name="connsiteX104" fmla="*/ 54576 w 231822"/>
                    <a:gd name="connsiteY104" fmla="*/ 106775 h 299656"/>
                    <a:gd name="connsiteX105" fmla="*/ 54100 w 231822"/>
                    <a:gd name="connsiteY105" fmla="*/ 106775 h 299656"/>
                    <a:gd name="connsiteX106" fmla="*/ 38003 w 231822"/>
                    <a:gd name="connsiteY106" fmla="*/ 106013 h 299656"/>
                    <a:gd name="connsiteX107" fmla="*/ 38003 w 231822"/>
                    <a:gd name="connsiteY107" fmla="*/ 106013 h 299656"/>
                    <a:gd name="connsiteX108" fmla="*/ 29144 w 231822"/>
                    <a:gd name="connsiteY108" fmla="*/ 111728 h 299656"/>
                    <a:gd name="connsiteX109" fmla="*/ 13905 w 231822"/>
                    <a:gd name="connsiteY109" fmla="*/ 145733 h 299656"/>
                    <a:gd name="connsiteX110" fmla="*/ 17295 w 231822"/>
                    <a:gd name="connsiteY110" fmla="*/ 154385 h 299656"/>
                    <a:gd name="connsiteX111" fmla="*/ 17334 w 231822"/>
                    <a:gd name="connsiteY111" fmla="*/ 154400 h 299656"/>
                    <a:gd name="connsiteX112" fmla="*/ 30383 w 231822"/>
                    <a:gd name="connsiteY112" fmla="*/ 159925 h 299656"/>
                    <a:gd name="connsiteX113" fmla="*/ 34860 w 231822"/>
                    <a:gd name="connsiteY113" fmla="*/ 168878 h 299656"/>
                    <a:gd name="connsiteX114" fmla="*/ 32002 w 231822"/>
                    <a:gd name="connsiteY114" fmla="*/ 185166 h 299656"/>
                    <a:gd name="connsiteX115" fmla="*/ 26001 w 231822"/>
                    <a:gd name="connsiteY115" fmla="*/ 195834 h 299656"/>
                    <a:gd name="connsiteX116" fmla="*/ 3808 w 231822"/>
                    <a:gd name="connsiteY116" fmla="*/ 216217 h 299656"/>
                    <a:gd name="connsiteX117" fmla="*/ 93 w 231822"/>
                    <a:gd name="connsiteY117" fmla="*/ 227171 h 299656"/>
                    <a:gd name="connsiteX118" fmla="*/ 4189 w 231822"/>
                    <a:gd name="connsiteY118" fmla="*/ 251460 h 299656"/>
                    <a:gd name="connsiteX119" fmla="*/ 7999 w 231822"/>
                    <a:gd name="connsiteY119" fmla="*/ 255270 h 299656"/>
                    <a:gd name="connsiteX120" fmla="*/ 10857 w 231822"/>
                    <a:gd name="connsiteY120" fmla="*/ 254317 h 299656"/>
                    <a:gd name="connsiteX121" fmla="*/ 33050 w 231822"/>
                    <a:gd name="connsiteY121" fmla="*/ 239744 h 299656"/>
                    <a:gd name="connsiteX122" fmla="*/ 36479 w 231822"/>
                    <a:gd name="connsiteY122" fmla="*/ 238697 h 299656"/>
                    <a:gd name="connsiteX123" fmla="*/ 42003 w 231822"/>
                    <a:gd name="connsiteY123" fmla="*/ 241744 h 299656"/>
                    <a:gd name="connsiteX124" fmla="*/ 46290 w 231822"/>
                    <a:gd name="connsiteY124" fmla="*/ 246983 h 299656"/>
                    <a:gd name="connsiteX125" fmla="*/ 48957 w 231822"/>
                    <a:gd name="connsiteY125" fmla="*/ 257651 h 299656"/>
                    <a:gd name="connsiteX126" fmla="*/ 37622 w 231822"/>
                    <a:gd name="connsiteY126" fmla="*/ 288227 h 299656"/>
                    <a:gd name="connsiteX127" fmla="*/ 40718 w 231822"/>
                    <a:gd name="connsiteY127" fmla="*/ 295546 h 299656"/>
                    <a:gd name="connsiteX128" fmla="*/ 41718 w 231822"/>
                    <a:gd name="connsiteY128" fmla="*/ 295847 h 299656"/>
                    <a:gd name="connsiteX129" fmla="*/ 58482 w 231822"/>
                    <a:gd name="connsiteY129" fmla="*/ 299657 h 299656"/>
                    <a:gd name="connsiteX130" fmla="*/ 60101 w 231822"/>
                    <a:gd name="connsiteY130" fmla="*/ 299657 h 299656"/>
                    <a:gd name="connsiteX131" fmla="*/ 68007 w 231822"/>
                    <a:gd name="connsiteY131" fmla="*/ 295084 h 299656"/>
                    <a:gd name="connsiteX132" fmla="*/ 83723 w 231822"/>
                    <a:gd name="connsiteY132" fmla="*/ 264985 h 299656"/>
                    <a:gd name="connsiteX133" fmla="*/ 93248 w 231822"/>
                    <a:gd name="connsiteY133" fmla="*/ 257842 h 299656"/>
                    <a:gd name="connsiteX134" fmla="*/ 103535 w 231822"/>
                    <a:gd name="connsiteY134" fmla="*/ 254508 h 299656"/>
                    <a:gd name="connsiteX135" fmla="*/ 106107 w 231822"/>
                    <a:gd name="connsiteY135" fmla="*/ 253936 h 299656"/>
                    <a:gd name="connsiteX136" fmla="*/ 111536 w 231822"/>
                    <a:gd name="connsiteY136" fmla="*/ 258128 h 299656"/>
                    <a:gd name="connsiteX137" fmla="*/ 117156 w 231822"/>
                    <a:gd name="connsiteY137" fmla="*/ 277178 h 299656"/>
                    <a:gd name="connsiteX138" fmla="*/ 121156 w 231822"/>
                    <a:gd name="connsiteY138" fmla="*/ 280607 h 299656"/>
                    <a:gd name="connsiteX139" fmla="*/ 124204 w 231822"/>
                    <a:gd name="connsiteY139" fmla="*/ 279368 h 299656"/>
                    <a:gd name="connsiteX140" fmla="*/ 149826 w 231822"/>
                    <a:gd name="connsiteY140" fmla="*/ 259842 h 299656"/>
                    <a:gd name="connsiteX141" fmla="*/ 154589 w 231822"/>
                    <a:gd name="connsiteY141" fmla="*/ 249174 h 299656"/>
                    <a:gd name="connsiteX142" fmla="*/ 153065 w 231822"/>
                    <a:gd name="connsiteY142" fmla="*/ 225361 h 299656"/>
                    <a:gd name="connsiteX143" fmla="*/ 156970 w 231822"/>
                    <a:gd name="connsiteY143" fmla="*/ 213741 h 299656"/>
                    <a:gd name="connsiteX144" fmla="*/ 168686 w 231822"/>
                    <a:gd name="connsiteY144" fmla="*/ 198310 h 299656"/>
                    <a:gd name="connsiteX145" fmla="*/ 178211 w 231822"/>
                    <a:gd name="connsiteY145" fmla="*/ 193167 h 299656"/>
                    <a:gd name="connsiteX146" fmla="*/ 178211 w 231822"/>
                    <a:gd name="connsiteY146" fmla="*/ 193167 h 299656"/>
                    <a:gd name="connsiteX147" fmla="*/ 194308 w 231822"/>
                    <a:gd name="connsiteY147" fmla="*/ 193929 h 299656"/>
                    <a:gd name="connsiteX148" fmla="*/ 194308 w 231822"/>
                    <a:gd name="connsiteY148" fmla="*/ 193929 h 299656"/>
                    <a:gd name="connsiteX149" fmla="*/ 203261 w 231822"/>
                    <a:gd name="connsiteY149" fmla="*/ 188214 h 299656"/>
                    <a:gd name="connsiteX150" fmla="*/ 218406 w 231822"/>
                    <a:gd name="connsiteY150" fmla="*/ 154210 h 299656"/>
                    <a:gd name="connsiteX151" fmla="*/ 215253 w 231822"/>
                    <a:gd name="connsiteY151" fmla="*/ 145754 h 299656"/>
                    <a:gd name="connsiteX152" fmla="*/ 214977 w 231822"/>
                    <a:gd name="connsiteY152" fmla="*/ 145637 h 299656"/>
                    <a:gd name="connsiteX153" fmla="*/ 202023 w 231822"/>
                    <a:gd name="connsiteY153" fmla="*/ 140113 h 299656"/>
                    <a:gd name="connsiteX154" fmla="*/ 197547 w 231822"/>
                    <a:gd name="connsiteY154" fmla="*/ 131064 h 299656"/>
                    <a:gd name="connsiteX155" fmla="*/ 200309 w 231822"/>
                    <a:gd name="connsiteY155" fmla="*/ 114871 h 299656"/>
                    <a:gd name="connsiteX156" fmla="*/ 205738 w 231822"/>
                    <a:gd name="connsiteY156" fmla="*/ 103823 h 299656"/>
                    <a:gd name="connsiteX157" fmla="*/ 228027 w 231822"/>
                    <a:gd name="connsiteY157" fmla="*/ 83439 h 299656"/>
                    <a:gd name="connsiteX158" fmla="*/ 231741 w 231822"/>
                    <a:gd name="connsiteY158" fmla="*/ 72485 h 299656"/>
                    <a:gd name="connsiteX159" fmla="*/ 227550 w 231822"/>
                    <a:gd name="connsiteY159" fmla="*/ 48196 h 299656"/>
                    <a:gd name="connsiteX160" fmla="*/ 223740 w 231822"/>
                    <a:gd name="connsiteY160" fmla="*/ 44387 h 299656"/>
                    <a:gd name="connsiteX161" fmla="*/ 220883 w 231822"/>
                    <a:gd name="connsiteY161" fmla="*/ 45339 h 299656"/>
                    <a:gd name="connsiteX162" fmla="*/ 198690 w 231822"/>
                    <a:gd name="connsiteY162" fmla="*/ 59912 h 299656"/>
                    <a:gd name="connsiteX163" fmla="*/ 195260 w 231822"/>
                    <a:gd name="connsiteY163" fmla="*/ 60960 h 299656"/>
                    <a:gd name="connsiteX164" fmla="*/ 189736 w 231822"/>
                    <a:gd name="connsiteY164" fmla="*/ 57912 h 299656"/>
                    <a:gd name="connsiteX165" fmla="*/ 185450 w 231822"/>
                    <a:gd name="connsiteY165" fmla="*/ 52578 h 299656"/>
                    <a:gd name="connsiteX166" fmla="*/ 182878 w 231822"/>
                    <a:gd name="connsiteY166" fmla="*/ 42005 h 299656"/>
                    <a:gd name="connsiteX167" fmla="*/ 194213 w 231822"/>
                    <a:gd name="connsiteY167" fmla="*/ 11335 h 299656"/>
                    <a:gd name="connsiteX168" fmla="*/ 190889 w 231822"/>
                    <a:gd name="connsiteY168" fmla="*/ 3967 h 299656"/>
                    <a:gd name="connsiteX169" fmla="*/ 190022 w 231822"/>
                    <a:gd name="connsiteY169" fmla="*/ 3715 h 299656"/>
                    <a:gd name="connsiteX170" fmla="*/ 173258 w 231822"/>
                    <a:gd name="connsiteY170" fmla="*/ 0 h 299656"/>
                    <a:gd name="connsiteX171" fmla="*/ 171639 w 231822"/>
                    <a:gd name="connsiteY171" fmla="*/ 0 h 299656"/>
                    <a:gd name="connsiteX172" fmla="*/ 93915 w 231822"/>
                    <a:gd name="connsiteY172" fmla="*/ 214884 h 299656"/>
                    <a:gd name="connsiteX173" fmla="*/ 66959 w 231822"/>
                    <a:gd name="connsiteY173" fmla="*/ 188976 h 299656"/>
                    <a:gd name="connsiteX174" fmla="*/ 107345 w 231822"/>
                    <a:gd name="connsiteY174" fmla="*/ 98488 h 299656"/>
                    <a:gd name="connsiteX175" fmla="*/ 138587 w 231822"/>
                    <a:gd name="connsiteY175" fmla="*/ 85630 h 299656"/>
                    <a:gd name="connsiteX176" fmla="*/ 165543 w 231822"/>
                    <a:gd name="connsiteY176" fmla="*/ 111538 h 299656"/>
                    <a:gd name="connsiteX177" fmla="*/ 125157 w 231822"/>
                    <a:gd name="connsiteY177" fmla="*/ 202025 h 299656"/>
                    <a:gd name="connsiteX178" fmla="*/ 93915 w 231822"/>
                    <a:gd name="connsiteY178" fmla="*/ 214884 h 299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</a:cxnLst>
                  <a:rect l="l" t="t" r="r" b="b"/>
                  <a:pathLst>
                    <a:path w="231822" h="299656">
                      <a:moveTo>
                        <a:pt x="172305" y="3810"/>
                      </a:moveTo>
                      <a:lnTo>
                        <a:pt x="173067" y="3810"/>
                      </a:lnTo>
                      <a:lnTo>
                        <a:pt x="189831" y="7525"/>
                      </a:lnTo>
                      <a:cubicBezTo>
                        <a:pt x="190327" y="7669"/>
                        <a:pt x="190765" y="7970"/>
                        <a:pt x="191069" y="8382"/>
                      </a:cubicBezTo>
                      <a:cubicBezTo>
                        <a:pt x="191260" y="8872"/>
                        <a:pt x="191260" y="9416"/>
                        <a:pt x="191069" y="9906"/>
                      </a:cubicBezTo>
                      <a:lnTo>
                        <a:pt x="179735" y="40577"/>
                      </a:lnTo>
                      <a:cubicBezTo>
                        <a:pt x="178154" y="45727"/>
                        <a:pt x="179459" y="51330"/>
                        <a:pt x="183164" y="55245"/>
                      </a:cubicBezTo>
                      <a:cubicBezTo>
                        <a:pt x="184602" y="56778"/>
                        <a:pt x="185935" y="58400"/>
                        <a:pt x="187164" y="60103"/>
                      </a:cubicBezTo>
                      <a:cubicBezTo>
                        <a:pt x="189155" y="63044"/>
                        <a:pt x="192470" y="64823"/>
                        <a:pt x="196023" y="64865"/>
                      </a:cubicBezTo>
                      <a:cubicBezTo>
                        <a:pt x="197994" y="64880"/>
                        <a:pt x="199928" y="64281"/>
                        <a:pt x="201547" y="63151"/>
                      </a:cubicBezTo>
                      <a:lnTo>
                        <a:pt x="223740" y="48578"/>
                      </a:lnTo>
                      <a:lnTo>
                        <a:pt x="223740" y="48578"/>
                      </a:lnTo>
                      <a:cubicBezTo>
                        <a:pt x="223740" y="48578"/>
                        <a:pt x="223740" y="48578"/>
                        <a:pt x="223740" y="48578"/>
                      </a:cubicBezTo>
                      <a:lnTo>
                        <a:pt x="227931" y="72866"/>
                      </a:lnTo>
                      <a:cubicBezTo>
                        <a:pt x="228179" y="75551"/>
                        <a:pt x="227284" y="78216"/>
                        <a:pt x="225455" y="80201"/>
                      </a:cubicBezTo>
                      <a:lnTo>
                        <a:pt x="203738" y="100584"/>
                      </a:lnTo>
                      <a:cubicBezTo>
                        <a:pt x="200109" y="104265"/>
                        <a:pt x="197747" y="109000"/>
                        <a:pt x="196975" y="114109"/>
                      </a:cubicBezTo>
                      <a:cubicBezTo>
                        <a:pt x="196404" y="119253"/>
                        <a:pt x="195451" y="124587"/>
                        <a:pt x="194308" y="129921"/>
                      </a:cubicBezTo>
                      <a:cubicBezTo>
                        <a:pt x="193079" y="135462"/>
                        <a:pt x="195899" y="141103"/>
                        <a:pt x="201071" y="143447"/>
                      </a:cubicBezTo>
                      <a:lnTo>
                        <a:pt x="214120" y="149066"/>
                      </a:lnTo>
                      <a:cubicBezTo>
                        <a:pt x="214749" y="149274"/>
                        <a:pt x="215244" y="149769"/>
                        <a:pt x="215454" y="150400"/>
                      </a:cubicBezTo>
                      <a:cubicBezTo>
                        <a:pt x="215692" y="151013"/>
                        <a:pt x="215692" y="151691"/>
                        <a:pt x="215454" y="152305"/>
                      </a:cubicBezTo>
                      <a:lnTo>
                        <a:pt x="200214" y="186309"/>
                      </a:lnTo>
                      <a:cubicBezTo>
                        <a:pt x="199156" y="188294"/>
                        <a:pt x="197128" y="189565"/>
                        <a:pt x="194880" y="189643"/>
                      </a:cubicBezTo>
                      <a:lnTo>
                        <a:pt x="194880" y="189643"/>
                      </a:lnTo>
                      <a:lnTo>
                        <a:pt x="178401" y="189166"/>
                      </a:lnTo>
                      <a:lnTo>
                        <a:pt x="178401" y="189166"/>
                      </a:lnTo>
                      <a:cubicBezTo>
                        <a:pt x="173182" y="189323"/>
                        <a:pt x="168324" y="191891"/>
                        <a:pt x="165257" y="196120"/>
                      </a:cubicBezTo>
                      <a:cubicBezTo>
                        <a:pt x="161637" y="201359"/>
                        <a:pt x="157827" y="206407"/>
                        <a:pt x="153827" y="211169"/>
                      </a:cubicBezTo>
                      <a:cubicBezTo>
                        <a:pt x="150617" y="215270"/>
                        <a:pt x="148903" y="220345"/>
                        <a:pt x="148969" y="225552"/>
                      </a:cubicBezTo>
                      <a:lnTo>
                        <a:pt x="150493" y="249460"/>
                      </a:lnTo>
                      <a:cubicBezTo>
                        <a:pt x="150455" y="252216"/>
                        <a:pt x="149283" y="254835"/>
                        <a:pt x="147255" y="256699"/>
                      </a:cubicBezTo>
                      <a:lnTo>
                        <a:pt x="122109" y="276416"/>
                      </a:lnTo>
                      <a:cubicBezTo>
                        <a:pt x="122109" y="276416"/>
                        <a:pt x="122109" y="276416"/>
                        <a:pt x="121632" y="276416"/>
                      </a:cubicBezTo>
                      <a:cubicBezTo>
                        <a:pt x="121594" y="276227"/>
                        <a:pt x="121594" y="276033"/>
                        <a:pt x="121632" y="275844"/>
                      </a:cubicBezTo>
                      <a:lnTo>
                        <a:pt x="116013" y="256794"/>
                      </a:lnTo>
                      <a:cubicBezTo>
                        <a:pt x="114831" y="252553"/>
                        <a:pt x="110888" y="249678"/>
                        <a:pt x="106488" y="249841"/>
                      </a:cubicBezTo>
                      <a:cubicBezTo>
                        <a:pt x="105106" y="249833"/>
                        <a:pt x="103744" y="250126"/>
                        <a:pt x="102487" y="250698"/>
                      </a:cubicBezTo>
                      <a:cubicBezTo>
                        <a:pt x="99372" y="251953"/>
                        <a:pt x="96191" y="253034"/>
                        <a:pt x="92962" y="253936"/>
                      </a:cubicBezTo>
                      <a:cubicBezTo>
                        <a:pt x="87819" y="255370"/>
                        <a:pt x="83466" y="258800"/>
                        <a:pt x="80865" y="263461"/>
                      </a:cubicBezTo>
                      <a:lnTo>
                        <a:pt x="65149" y="293465"/>
                      </a:lnTo>
                      <a:cubicBezTo>
                        <a:pt x="64168" y="294946"/>
                        <a:pt x="62539" y="295868"/>
                        <a:pt x="60768" y="295942"/>
                      </a:cubicBezTo>
                      <a:lnTo>
                        <a:pt x="60006" y="295942"/>
                      </a:lnTo>
                      <a:lnTo>
                        <a:pt x="43242" y="292132"/>
                      </a:lnTo>
                      <a:cubicBezTo>
                        <a:pt x="42746" y="292052"/>
                        <a:pt x="42299" y="291777"/>
                        <a:pt x="42003" y="291370"/>
                      </a:cubicBezTo>
                      <a:cubicBezTo>
                        <a:pt x="41813" y="290880"/>
                        <a:pt x="41813" y="290335"/>
                        <a:pt x="42003" y="289846"/>
                      </a:cubicBezTo>
                      <a:lnTo>
                        <a:pt x="53338" y="259175"/>
                      </a:lnTo>
                      <a:cubicBezTo>
                        <a:pt x="54938" y="253996"/>
                        <a:pt x="53624" y="248356"/>
                        <a:pt x="49909" y="244411"/>
                      </a:cubicBezTo>
                      <a:cubicBezTo>
                        <a:pt x="48452" y="242932"/>
                        <a:pt x="47118" y="241340"/>
                        <a:pt x="45909" y="239649"/>
                      </a:cubicBezTo>
                      <a:cubicBezTo>
                        <a:pt x="42784" y="234842"/>
                        <a:pt x="36374" y="233442"/>
                        <a:pt x="31526" y="236506"/>
                      </a:cubicBezTo>
                      <a:lnTo>
                        <a:pt x="9333" y="251174"/>
                      </a:lnTo>
                      <a:lnTo>
                        <a:pt x="9333" y="251174"/>
                      </a:lnTo>
                      <a:cubicBezTo>
                        <a:pt x="9333" y="251174"/>
                        <a:pt x="9333" y="251174"/>
                        <a:pt x="9333" y="251174"/>
                      </a:cubicBezTo>
                      <a:lnTo>
                        <a:pt x="5142" y="226885"/>
                      </a:lnTo>
                      <a:cubicBezTo>
                        <a:pt x="4894" y="224200"/>
                        <a:pt x="5789" y="221535"/>
                        <a:pt x="7618" y="219551"/>
                      </a:cubicBezTo>
                      <a:lnTo>
                        <a:pt x="29907" y="199073"/>
                      </a:lnTo>
                      <a:cubicBezTo>
                        <a:pt x="33488" y="195407"/>
                        <a:pt x="35822" y="190709"/>
                        <a:pt x="36574" y="185642"/>
                      </a:cubicBezTo>
                      <a:cubicBezTo>
                        <a:pt x="37184" y="180323"/>
                        <a:pt x="38108" y="175043"/>
                        <a:pt x="39336" y="169831"/>
                      </a:cubicBezTo>
                      <a:cubicBezTo>
                        <a:pt x="40489" y="164249"/>
                        <a:pt x="37650" y="158611"/>
                        <a:pt x="32478" y="156210"/>
                      </a:cubicBezTo>
                      <a:lnTo>
                        <a:pt x="19429" y="150685"/>
                      </a:lnTo>
                      <a:cubicBezTo>
                        <a:pt x="18858" y="150393"/>
                        <a:pt x="18391" y="149926"/>
                        <a:pt x="18096" y="149352"/>
                      </a:cubicBezTo>
                      <a:cubicBezTo>
                        <a:pt x="17848" y="148741"/>
                        <a:pt x="17848" y="148059"/>
                        <a:pt x="18096" y="147447"/>
                      </a:cubicBezTo>
                      <a:lnTo>
                        <a:pt x="33240" y="113348"/>
                      </a:lnTo>
                      <a:cubicBezTo>
                        <a:pt x="34355" y="111375"/>
                        <a:pt x="36403" y="110115"/>
                        <a:pt x="38669" y="110014"/>
                      </a:cubicBezTo>
                      <a:lnTo>
                        <a:pt x="38669" y="110014"/>
                      </a:lnTo>
                      <a:lnTo>
                        <a:pt x="54767" y="110871"/>
                      </a:lnTo>
                      <a:lnTo>
                        <a:pt x="54576" y="110871"/>
                      </a:lnTo>
                      <a:cubicBezTo>
                        <a:pt x="59758" y="110672"/>
                        <a:pt x="64568" y="108110"/>
                        <a:pt x="67626" y="103918"/>
                      </a:cubicBezTo>
                      <a:cubicBezTo>
                        <a:pt x="71179" y="98709"/>
                        <a:pt x="74988" y="93685"/>
                        <a:pt x="79056" y="88868"/>
                      </a:cubicBezTo>
                      <a:cubicBezTo>
                        <a:pt x="82237" y="84752"/>
                        <a:pt x="83952" y="79688"/>
                        <a:pt x="83913" y="74486"/>
                      </a:cubicBezTo>
                      <a:lnTo>
                        <a:pt x="82389" y="50578"/>
                      </a:lnTo>
                      <a:cubicBezTo>
                        <a:pt x="82466" y="47832"/>
                        <a:pt x="83637" y="45229"/>
                        <a:pt x="85628" y="43339"/>
                      </a:cubicBezTo>
                      <a:lnTo>
                        <a:pt x="110774" y="23527"/>
                      </a:lnTo>
                      <a:lnTo>
                        <a:pt x="111250" y="23527"/>
                      </a:lnTo>
                      <a:lnTo>
                        <a:pt x="111250" y="24098"/>
                      </a:lnTo>
                      <a:lnTo>
                        <a:pt x="116870" y="43148"/>
                      </a:lnTo>
                      <a:cubicBezTo>
                        <a:pt x="118022" y="47427"/>
                        <a:pt x="121966" y="50348"/>
                        <a:pt x="126395" y="50197"/>
                      </a:cubicBezTo>
                      <a:cubicBezTo>
                        <a:pt x="127776" y="50187"/>
                        <a:pt x="129138" y="49895"/>
                        <a:pt x="130395" y="49340"/>
                      </a:cubicBezTo>
                      <a:cubicBezTo>
                        <a:pt x="133501" y="48058"/>
                        <a:pt x="136682" y="46976"/>
                        <a:pt x="139920" y="46101"/>
                      </a:cubicBezTo>
                      <a:cubicBezTo>
                        <a:pt x="145007" y="44599"/>
                        <a:pt x="149303" y="41184"/>
                        <a:pt x="151922" y="36576"/>
                      </a:cubicBezTo>
                      <a:lnTo>
                        <a:pt x="167733" y="6572"/>
                      </a:lnTo>
                      <a:cubicBezTo>
                        <a:pt x="168619" y="5041"/>
                        <a:pt x="170248" y="4097"/>
                        <a:pt x="172019" y="4096"/>
                      </a:cubicBezTo>
                      <a:moveTo>
                        <a:pt x="93629" y="218884"/>
                      </a:moveTo>
                      <a:cubicBezTo>
                        <a:pt x="106154" y="218289"/>
                        <a:pt x="118118" y="213529"/>
                        <a:pt x="127633" y="205359"/>
                      </a:cubicBezTo>
                      <a:cubicBezTo>
                        <a:pt x="156208" y="183166"/>
                        <a:pt x="174591" y="140875"/>
                        <a:pt x="169448" y="111061"/>
                      </a:cubicBezTo>
                      <a:cubicBezTo>
                        <a:pt x="166305" y="92678"/>
                        <a:pt x="154779" y="81820"/>
                        <a:pt x="138587" y="81820"/>
                      </a:cubicBezTo>
                      <a:cubicBezTo>
                        <a:pt x="126138" y="82546"/>
                        <a:pt x="114289" y="87368"/>
                        <a:pt x="104868" y="95536"/>
                      </a:cubicBezTo>
                      <a:cubicBezTo>
                        <a:pt x="76293" y="117729"/>
                        <a:pt x="57910" y="160020"/>
                        <a:pt x="63054" y="189833"/>
                      </a:cubicBezTo>
                      <a:cubicBezTo>
                        <a:pt x="66197" y="208121"/>
                        <a:pt x="77722" y="219075"/>
                        <a:pt x="93915" y="219075"/>
                      </a:cubicBezTo>
                      <a:moveTo>
                        <a:pt x="172305" y="0"/>
                      </a:moveTo>
                      <a:cubicBezTo>
                        <a:pt x="169067" y="79"/>
                        <a:pt x="166086" y="1802"/>
                        <a:pt x="164400" y="4572"/>
                      </a:cubicBezTo>
                      <a:lnTo>
                        <a:pt x="148683" y="34576"/>
                      </a:lnTo>
                      <a:cubicBezTo>
                        <a:pt x="146493" y="38066"/>
                        <a:pt x="143111" y="40639"/>
                        <a:pt x="139158" y="41815"/>
                      </a:cubicBezTo>
                      <a:cubicBezTo>
                        <a:pt x="135663" y="42694"/>
                        <a:pt x="132224" y="43807"/>
                        <a:pt x="128871" y="45148"/>
                      </a:cubicBezTo>
                      <a:cubicBezTo>
                        <a:pt x="128090" y="45509"/>
                        <a:pt x="127252" y="45703"/>
                        <a:pt x="126395" y="45720"/>
                      </a:cubicBezTo>
                      <a:cubicBezTo>
                        <a:pt x="123833" y="45751"/>
                        <a:pt x="121585" y="44016"/>
                        <a:pt x="120966" y="41529"/>
                      </a:cubicBezTo>
                      <a:lnTo>
                        <a:pt x="115251" y="22479"/>
                      </a:lnTo>
                      <a:cubicBezTo>
                        <a:pt x="114869" y="20587"/>
                        <a:pt x="113269" y="19183"/>
                        <a:pt x="111345" y="19050"/>
                      </a:cubicBezTo>
                      <a:cubicBezTo>
                        <a:pt x="110202" y="19084"/>
                        <a:pt x="109097" y="19485"/>
                        <a:pt x="108202" y="20193"/>
                      </a:cubicBezTo>
                      <a:lnTo>
                        <a:pt x="83151" y="40100"/>
                      </a:lnTo>
                      <a:cubicBezTo>
                        <a:pt x="80103" y="42762"/>
                        <a:pt x="78360" y="46623"/>
                        <a:pt x="78389" y="50673"/>
                      </a:cubicBezTo>
                      <a:lnTo>
                        <a:pt x="79913" y="74581"/>
                      </a:lnTo>
                      <a:cubicBezTo>
                        <a:pt x="79922" y="78778"/>
                        <a:pt x="78551" y="82864"/>
                        <a:pt x="76008" y="86201"/>
                      </a:cubicBezTo>
                      <a:cubicBezTo>
                        <a:pt x="71750" y="91115"/>
                        <a:pt x="67778" y="96266"/>
                        <a:pt x="64101" y="101632"/>
                      </a:cubicBezTo>
                      <a:cubicBezTo>
                        <a:pt x="61806" y="104625"/>
                        <a:pt x="58339" y="106496"/>
                        <a:pt x="54576" y="106775"/>
                      </a:cubicBezTo>
                      <a:lnTo>
                        <a:pt x="54100" y="106775"/>
                      </a:lnTo>
                      <a:lnTo>
                        <a:pt x="38003" y="106013"/>
                      </a:lnTo>
                      <a:lnTo>
                        <a:pt x="38003" y="106013"/>
                      </a:lnTo>
                      <a:cubicBezTo>
                        <a:pt x="34240" y="106186"/>
                        <a:pt x="30850" y="108369"/>
                        <a:pt x="29144" y="111728"/>
                      </a:cubicBezTo>
                      <a:lnTo>
                        <a:pt x="13905" y="145733"/>
                      </a:lnTo>
                      <a:cubicBezTo>
                        <a:pt x="12457" y="149060"/>
                        <a:pt x="13971" y="152933"/>
                        <a:pt x="17295" y="154385"/>
                      </a:cubicBezTo>
                      <a:cubicBezTo>
                        <a:pt x="17315" y="154390"/>
                        <a:pt x="17324" y="154396"/>
                        <a:pt x="17334" y="154400"/>
                      </a:cubicBezTo>
                      <a:lnTo>
                        <a:pt x="30383" y="159925"/>
                      </a:lnTo>
                      <a:cubicBezTo>
                        <a:pt x="33764" y="161518"/>
                        <a:pt x="35612" y="165219"/>
                        <a:pt x="34860" y="168878"/>
                      </a:cubicBezTo>
                      <a:cubicBezTo>
                        <a:pt x="33650" y="174403"/>
                        <a:pt x="32697" y="179832"/>
                        <a:pt x="32002" y="185166"/>
                      </a:cubicBezTo>
                      <a:cubicBezTo>
                        <a:pt x="31145" y="189255"/>
                        <a:pt x="29049" y="192980"/>
                        <a:pt x="26001" y="195834"/>
                      </a:cubicBezTo>
                      <a:lnTo>
                        <a:pt x="3808" y="216217"/>
                      </a:lnTo>
                      <a:cubicBezTo>
                        <a:pt x="979" y="219121"/>
                        <a:pt x="-383" y="223147"/>
                        <a:pt x="93" y="227171"/>
                      </a:cubicBezTo>
                      <a:lnTo>
                        <a:pt x="4189" y="251460"/>
                      </a:lnTo>
                      <a:cubicBezTo>
                        <a:pt x="4189" y="253936"/>
                        <a:pt x="6189" y="255270"/>
                        <a:pt x="7999" y="255270"/>
                      </a:cubicBezTo>
                      <a:cubicBezTo>
                        <a:pt x="9028" y="255263"/>
                        <a:pt x="10028" y="254930"/>
                        <a:pt x="10857" y="254317"/>
                      </a:cubicBezTo>
                      <a:lnTo>
                        <a:pt x="33050" y="239744"/>
                      </a:lnTo>
                      <a:cubicBezTo>
                        <a:pt x="34060" y="239054"/>
                        <a:pt x="35259" y="238688"/>
                        <a:pt x="36479" y="238697"/>
                      </a:cubicBezTo>
                      <a:cubicBezTo>
                        <a:pt x="38717" y="238722"/>
                        <a:pt x="40794" y="239866"/>
                        <a:pt x="42003" y="241744"/>
                      </a:cubicBezTo>
                      <a:cubicBezTo>
                        <a:pt x="43299" y="243592"/>
                        <a:pt x="44737" y="245343"/>
                        <a:pt x="46290" y="246983"/>
                      </a:cubicBezTo>
                      <a:cubicBezTo>
                        <a:pt x="48995" y="249823"/>
                        <a:pt x="50004" y="253874"/>
                        <a:pt x="48957" y="257651"/>
                      </a:cubicBezTo>
                      <a:lnTo>
                        <a:pt x="37622" y="288227"/>
                      </a:lnTo>
                      <a:cubicBezTo>
                        <a:pt x="36460" y="291103"/>
                        <a:pt x="37841" y="294380"/>
                        <a:pt x="40718" y="295546"/>
                      </a:cubicBezTo>
                      <a:cubicBezTo>
                        <a:pt x="41041" y="295677"/>
                        <a:pt x="41375" y="295778"/>
                        <a:pt x="41718" y="295847"/>
                      </a:cubicBezTo>
                      <a:lnTo>
                        <a:pt x="58482" y="299657"/>
                      </a:lnTo>
                      <a:lnTo>
                        <a:pt x="60101" y="299657"/>
                      </a:lnTo>
                      <a:cubicBezTo>
                        <a:pt x="63339" y="299577"/>
                        <a:pt x="66321" y="297855"/>
                        <a:pt x="68007" y="295084"/>
                      </a:cubicBezTo>
                      <a:lnTo>
                        <a:pt x="83723" y="264985"/>
                      </a:lnTo>
                      <a:cubicBezTo>
                        <a:pt x="85942" y="261543"/>
                        <a:pt x="89324" y="259009"/>
                        <a:pt x="93248" y="257842"/>
                      </a:cubicBezTo>
                      <a:cubicBezTo>
                        <a:pt x="96744" y="256948"/>
                        <a:pt x="100182" y="255835"/>
                        <a:pt x="103535" y="254508"/>
                      </a:cubicBezTo>
                      <a:cubicBezTo>
                        <a:pt x="104345" y="254138"/>
                        <a:pt x="105221" y="253943"/>
                        <a:pt x="106107" y="253936"/>
                      </a:cubicBezTo>
                      <a:cubicBezTo>
                        <a:pt x="108650" y="253972"/>
                        <a:pt x="110860" y="255680"/>
                        <a:pt x="111536" y="258128"/>
                      </a:cubicBezTo>
                      <a:lnTo>
                        <a:pt x="117156" y="277178"/>
                      </a:lnTo>
                      <a:cubicBezTo>
                        <a:pt x="117546" y="279102"/>
                        <a:pt x="119194" y="280515"/>
                        <a:pt x="121156" y="280607"/>
                      </a:cubicBezTo>
                      <a:cubicBezTo>
                        <a:pt x="122290" y="280577"/>
                        <a:pt x="123375" y="280137"/>
                        <a:pt x="124204" y="279368"/>
                      </a:cubicBezTo>
                      <a:lnTo>
                        <a:pt x="149826" y="259842"/>
                      </a:lnTo>
                      <a:cubicBezTo>
                        <a:pt x="152874" y="257135"/>
                        <a:pt x="154608" y="253249"/>
                        <a:pt x="154589" y="249174"/>
                      </a:cubicBezTo>
                      <a:lnTo>
                        <a:pt x="153065" y="225361"/>
                      </a:lnTo>
                      <a:cubicBezTo>
                        <a:pt x="153093" y="221171"/>
                        <a:pt x="154465" y="217098"/>
                        <a:pt x="156970" y="213741"/>
                      </a:cubicBezTo>
                      <a:cubicBezTo>
                        <a:pt x="161142" y="208802"/>
                        <a:pt x="165047" y="203652"/>
                        <a:pt x="168686" y="198310"/>
                      </a:cubicBezTo>
                      <a:cubicBezTo>
                        <a:pt x="170962" y="195288"/>
                        <a:pt x="174439" y="193409"/>
                        <a:pt x="178211" y="193167"/>
                      </a:cubicBezTo>
                      <a:lnTo>
                        <a:pt x="178211" y="193167"/>
                      </a:lnTo>
                      <a:lnTo>
                        <a:pt x="194308" y="193929"/>
                      </a:lnTo>
                      <a:lnTo>
                        <a:pt x="194308" y="193929"/>
                      </a:lnTo>
                      <a:cubicBezTo>
                        <a:pt x="198109" y="193790"/>
                        <a:pt x="201537" y="191603"/>
                        <a:pt x="203261" y="188214"/>
                      </a:cubicBezTo>
                      <a:lnTo>
                        <a:pt x="218406" y="154210"/>
                      </a:lnTo>
                      <a:cubicBezTo>
                        <a:pt x="219873" y="151004"/>
                        <a:pt x="218454" y="147217"/>
                        <a:pt x="215253" y="145754"/>
                      </a:cubicBezTo>
                      <a:cubicBezTo>
                        <a:pt x="215158" y="145713"/>
                        <a:pt x="215073" y="145674"/>
                        <a:pt x="214977" y="145637"/>
                      </a:cubicBezTo>
                      <a:lnTo>
                        <a:pt x="202023" y="140113"/>
                      </a:lnTo>
                      <a:cubicBezTo>
                        <a:pt x="198575" y="138537"/>
                        <a:pt x="196708" y="134760"/>
                        <a:pt x="197547" y="131064"/>
                      </a:cubicBezTo>
                      <a:cubicBezTo>
                        <a:pt x="198785" y="125725"/>
                        <a:pt x="199709" y="120318"/>
                        <a:pt x="200309" y="114871"/>
                      </a:cubicBezTo>
                      <a:cubicBezTo>
                        <a:pt x="200928" y="110715"/>
                        <a:pt x="202823" y="106854"/>
                        <a:pt x="205738" y="103823"/>
                      </a:cubicBezTo>
                      <a:lnTo>
                        <a:pt x="228027" y="83439"/>
                      </a:lnTo>
                      <a:cubicBezTo>
                        <a:pt x="230817" y="80514"/>
                        <a:pt x="232179" y="76506"/>
                        <a:pt x="231741" y="72485"/>
                      </a:cubicBezTo>
                      <a:lnTo>
                        <a:pt x="227550" y="48196"/>
                      </a:lnTo>
                      <a:cubicBezTo>
                        <a:pt x="227074" y="45720"/>
                        <a:pt x="225645" y="44387"/>
                        <a:pt x="223740" y="44387"/>
                      </a:cubicBezTo>
                      <a:cubicBezTo>
                        <a:pt x="222712" y="44423"/>
                        <a:pt x="221721" y="44753"/>
                        <a:pt x="220883" y="45339"/>
                      </a:cubicBezTo>
                      <a:lnTo>
                        <a:pt x="198690" y="59912"/>
                      </a:lnTo>
                      <a:cubicBezTo>
                        <a:pt x="197689" y="60627"/>
                        <a:pt x="196489" y="60994"/>
                        <a:pt x="195260" y="60960"/>
                      </a:cubicBezTo>
                      <a:cubicBezTo>
                        <a:pt x="193041" y="60871"/>
                        <a:pt x="190993" y="59742"/>
                        <a:pt x="189736" y="57912"/>
                      </a:cubicBezTo>
                      <a:cubicBezTo>
                        <a:pt x="188441" y="56034"/>
                        <a:pt x="187003" y="54251"/>
                        <a:pt x="185450" y="52578"/>
                      </a:cubicBezTo>
                      <a:cubicBezTo>
                        <a:pt x="182764" y="49768"/>
                        <a:pt x="181783" y="45736"/>
                        <a:pt x="182878" y="42005"/>
                      </a:cubicBezTo>
                      <a:lnTo>
                        <a:pt x="194213" y="11335"/>
                      </a:lnTo>
                      <a:cubicBezTo>
                        <a:pt x="195327" y="8383"/>
                        <a:pt x="193841" y="5084"/>
                        <a:pt x="190889" y="3967"/>
                      </a:cubicBezTo>
                      <a:cubicBezTo>
                        <a:pt x="190613" y="3860"/>
                        <a:pt x="190317" y="3776"/>
                        <a:pt x="190022" y="3715"/>
                      </a:cubicBezTo>
                      <a:lnTo>
                        <a:pt x="173258" y="0"/>
                      </a:lnTo>
                      <a:lnTo>
                        <a:pt x="171639" y="0"/>
                      </a:lnTo>
                      <a:close/>
                      <a:moveTo>
                        <a:pt x="93915" y="214884"/>
                      </a:moveTo>
                      <a:cubicBezTo>
                        <a:pt x="80294" y="214884"/>
                        <a:pt x="69911" y="205931"/>
                        <a:pt x="66959" y="188976"/>
                      </a:cubicBezTo>
                      <a:cubicBezTo>
                        <a:pt x="62101" y="160401"/>
                        <a:pt x="80103" y="119920"/>
                        <a:pt x="107345" y="98488"/>
                      </a:cubicBezTo>
                      <a:cubicBezTo>
                        <a:pt x="116060" y="90876"/>
                        <a:pt x="127043" y="86356"/>
                        <a:pt x="138587" y="85630"/>
                      </a:cubicBezTo>
                      <a:cubicBezTo>
                        <a:pt x="152208" y="85630"/>
                        <a:pt x="162590" y="94583"/>
                        <a:pt x="165543" y="111538"/>
                      </a:cubicBezTo>
                      <a:cubicBezTo>
                        <a:pt x="170496" y="140113"/>
                        <a:pt x="152398" y="180594"/>
                        <a:pt x="125157" y="202025"/>
                      </a:cubicBezTo>
                      <a:cubicBezTo>
                        <a:pt x="116441" y="209638"/>
                        <a:pt x="105459" y="214158"/>
                        <a:pt x="93915" y="2148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92" name="Graphic 3">
              <a:extLst>
                <a:ext uri="{FF2B5EF4-FFF2-40B4-BE49-F238E27FC236}">
                  <a16:creationId xmlns:a16="http://schemas.microsoft.com/office/drawing/2014/main" id="{A93E0208-3951-49EB-8401-9CAC30D3B517}"/>
                </a:ext>
              </a:extLst>
            </p:cNvPr>
            <p:cNvGrpSpPr/>
            <p:nvPr/>
          </p:nvGrpSpPr>
          <p:grpSpPr>
            <a:xfrm>
              <a:off x="2726559" y="4961605"/>
              <a:ext cx="1566950" cy="1005642"/>
              <a:chOff x="-3461309" y="5085635"/>
              <a:chExt cx="1459706" cy="936814"/>
            </a:xfrm>
          </p:grpSpPr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8AA059F-2A27-4258-93C9-C493CB255932}"/>
                  </a:ext>
                </a:extLst>
              </p:cNvPr>
              <p:cNvSpPr/>
              <p:nvPr/>
            </p:nvSpPr>
            <p:spPr>
              <a:xfrm>
                <a:off x="-3020492" y="5085635"/>
                <a:ext cx="1018317" cy="726495"/>
              </a:xfrm>
              <a:custGeom>
                <a:avLst/>
                <a:gdLst>
                  <a:gd name="connsiteX0" fmla="*/ 1018318 w 1018317"/>
                  <a:gd name="connsiteY0" fmla="*/ 293989 h 726495"/>
                  <a:gd name="connsiteX1" fmla="*/ 869156 w 1018317"/>
                  <a:gd name="connsiteY1" fmla="*/ 86154 h 726495"/>
                  <a:gd name="connsiteX2" fmla="*/ 149066 w 1018317"/>
                  <a:gd name="connsiteY2" fmla="*/ 86154 h 726495"/>
                  <a:gd name="connsiteX3" fmla="*/ 0 w 1018317"/>
                  <a:gd name="connsiteY3" fmla="*/ 293989 h 726495"/>
                  <a:gd name="connsiteX4" fmla="*/ 0 w 1018317"/>
                  <a:gd name="connsiteY4" fmla="*/ 293989 h 726495"/>
                  <a:gd name="connsiteX5" fmla="*/ 0 w 1018317"/>
                  <a:gd name="connsiteY5" fmla="*/ 432578 h 726495"/>
                  <a:gd name="connsiteX6" fmla="*/ 149066 w 1018317"/>
                  <a:gd name="connsiteY6" fmla="*/ 640413 h 726495"/>
                  <a:gd name="connsiteX7" fmla="*/ 869156 w 1018317"/>
                  <a:gd name="connsiteY7" fmla="*/ 640413 h 726495"/>
                  <a:gd name="connsiteX8" fmla="*/ 1018318 w 1018317"/>
                  <a:gd name="connsiteY8" fmla="*/ 432578 h 726495"/>
                  <a:gd name="connsiteX9" fmla="*/ 1018318 w 1018317"/>
                  <a:gd name="connsiteY9" fmla="*/ 293989 h 726495"/>
                  <a:gd name="connsiteX10" fmla="*/ 173736 w 1018317"/>
                  <a:gd name="connsiteY10" fmla="*/ 128349 h 726495"/>
                  <a:gd name="connsiteX11" fmla="*/ 509111 w 1018317"/>
                  <a:gd name="connsiteY11" fmla="*/ 48815 h 726495"/>
                  <a:gd name="connsiteX12" fmla="*/ 844582 w 1018317"/>
                  <a:gd name="connsiteY12" fmla="*/ 128349 h 726495"/>
                  <a:gd name="connsiteX13" fmla="*/ 969074 w 1018317"/>
                  <a:gd name="connsiteY13" fmla="*/ 293608 h 726495"/>
                  <a:gd name="connsiteX14" fmla="*/ 844582 w 1018317"/>
                  <a:gd name="connsiteY14" fmla="*/ 459153 h 726495"/>
                  <a:gd name="connsiteX15" fmla="*/ 509111 w 1018317"/>
                  <a:gd name="connsiteY15" fmla="*/ 538686 h 726495"/>
                  <a:gd name="connsiteX16" fmla="*/ 173736 w 1018317"/>
                  <a:gd name="connsiteY16" fmla="*/ 459153 h 726495"/>
                  <a:gd name="connsiteX17" fmla="*/ 49244 w 1018317"/>
                  <a:gd name="connsiteY17" fmla="*/ 293989 h 726495"/>
                  <a:gd name="connsiteX18" fmla="*/ 173736 w 1018317"/>
                  <a:gd name="connsiteY18" fmla="*/ 128349 h 72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18317" h="726495">
                    <a:moveTo>
                      <a:pt x="1018318" y="293989"/>
                    </a:moveTo>
                    <a:cubicBezTo>
                      <a:pt x="1018318" y="218741"/>
                      <a:pt x="968597" y="143494"/>
                      <a:pt x="869156" y="86154"/>
                    </a:cubicBezTo>
                    <a:cubicBezTo>
                      <a:pt x="670370" y="-28718"/>
                      <a:pt x="347948" y="-28718"/>
                      <a:pt x="149066" y="86154"/>
                    </a:cubicBezTo>
                    <a:cubicBezTo>
                      <a:pt x="49721" y="143304"/>
                      <a:pt x="0" y="218741"/>
                      <a:pt x="0" y="293989"/>
                    </a:cubicBezTo>
                    <a:lnTo>
                      <a:pt x="0" y="293989"/>
                    </a:lnTo>
                    <a:lnTo>
                      <a:pt x="0" y="432578"/>
                    </a:lnTo>
                    <a:cubicBezTo>
                      <a:pt x="0" y="507825"/>
                      <a:pt x="49721" y="582978"/>
                      <a:pt x="149066" y="640413"/>
                    </a:cubicBezTo>
                    <a:cubicBezTo>
                      <a:pt x="347948" y="755190"/>
                      <a:pt x="670370" y="755190"/>
                      <a:pt x="869156" y="640413"/>
                    </a:cubicBezTo>
                    <a:cubicBezTo>
                      <a:pt x="968597" y="583263"/>
                      <a:pt x="1018318" y="507825"/>
                      <a:pt x="1018318" y="432578"/>
                    </a:cubicBezTo>
                    <a:lnTo>
                      <a:pt x="1018318" y="293989"/>
                    </a:lnTo>
                    <a:close/>
                    <a:moveTo>
                      <a:pt x="173736" y="128349"/>
                    </a:moveTo>
                    <a:cubicBezTo>
                      <a:pt x="262509" y="77105"/>
                      <a:pt x="381667" y="48815"/>
                      <a:pt x="509111" y="48815"/>
                    </a:cubicBezTo>
                    <a:cubicBezTo>
                      <a:pt x="636556" y="48815"/>
                      <a:pt x="755713" y="77390"/>
                      <a:pt x="844582" y="128349"/>
                    </a:cubicBezTo>
                    <a:cubicBezTo>
                      <a:pt x="924878" y="174736"/>
                      <a:pt x="969074" y="233124"/>
                      <a:pt x="969074" y="293608"/>
                    </a:cubicBezTo>
                    <a:cubicBezTo>
                      <a:pt x="969074" y="354092"/>
                      <a:pt x="924592" y="412861"/>
                      <a:pt x="844582" y="459153"/>
                    </a:cubicBezTo>
                    <a:cubicBezTo>
                      <a:pt x="755713" y="510492"/>
                      <a:pt x="636651" y="538686"/>
                      <a:pt x="509111" y="538686"/>
                    </a:cubicBezTo>
                    <a:cubicBezTo>
                      <a:pt x="381571" y="538686"/>
                      <a:pt x="262509" y="510111"/>
                      <a:pt x="173736" y="459153"/>
                    </a:cubicBezTo>
                    <a:cubicBezTo>
                      <a:pt x="93440" y="412861"/>
                      <a:pt x="49244" y="354378"/>
                      <a:pt x="49244" y="293989"/>
                    </a:cubicBezTo>
                    <a:cubicBezTo>
                      <a:pt x="49244" y="233600"/>
                      <a:pt x="93440" y="175117"/>
                      <a:pt x="173736" y="128349"/>
                    </a:cubicBezTo>
                    <a:close/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ABED04-9870-42AA-94CA-5126C7E3983D}"/>
                  </a:ext>
                </a:extLst>
              </p:cNvPr>
              <p:cNvSpPr/>
              <p:nvPr/>
            </p:nvSpPr>
            <p:spPr>
              <a:xfrm>
                <a:off x="-3020492" y="5085635"/>
                <a:ext cx="1018317" cy="726495"/>
              </a:xfrm>
              <a:custGeom>
                <a:avLst/>
                <a:gdLst>
                  <a:gd name="connsiteX0" fmla="*/ 1018318 w 1018317"/>
                  <a:gd name="connsiteY0" fmla="*/ 293989 h 726495"/>
                  <a:gd name="connsiteX1" fmla="*/ 869156 w 1018317"/>
                  <a:gd name="connsiteY1" fmla="*/ 86154 h 726495"/>
                  <a:gd name="connsiteX2" fmla="*/ 149066 w 1018317"/>
                  <a:gd name="connsiteY2" fmla="*/ 86154 h 726495"/>
                  <a:gd name="connsiteX3" fmla="*/ 0 w 1018317"/>
                  <a:gd name="connsiteY3" fmla="*/ 293989 h 726495"/>
                  <a:gd name="connsiteX4" fmla="*/ 0 w 1018317"/>
                  <a:gd name="connsiteY4" fmla="*/ 293989 h 726495"/>
                  <a:gd name="connsiteX5" fmla="*/ 0 w 1018317"/>
                  <a:gd name="connsiteY5" fmla="*/ 432578 h 726495"/>
                  <a:gd name="connsiteX6" fmla="*/ 149066 w 1018317"/>
                  <a:gd name="connsiteY6" fmla="*/ 640413 h 726495"/>
                  <a:gd name="connsiteX7" fmla="*/ 869156 w 1018317"/>
                  <a:gd name="connsiteY7" fmla="*/ 640413 h 726495"/>
                  <a:gd name="connsiteX8" fmla="*/ 1018318 w 1018317"/>
                  <a:gd name="connsiteY8" fmla="*/ 432578 h 726495"/>
                  <a:gd name="connsiteX9" fmla="*/ 1018318 w 1018317"/>
                  <a:gd name="connsiteY9" fmla="*/ 293989 h 726495"/>
                  <a:gd name="connsiteX10" fmla="*/ 173736 w 1018317"/>
                  <a:gd name="connsiteY10" fmla="*/ 128349 h 726495"/>
                  <a:gd name="connsiteX11" fmla="*/ 509111 w 1018317"/>
                  <a:gd name="connsiteY11" fmla="*/ 48815 h 726495"/>
                  <a:gd name="connsiteX12" fmla="*/ 844582 w 1018317"/>
                  <a:gd name="connsiteY12" fmla="*/ 128349 h 726495"/>
                  <a:gd name="connsiteX13" fmla="*/ 969074 w 1018317"/>
                  <a:gd name="connsiteY13" fmla="*/ 293608 h 726495"/>
                  <a:gd name="connsiteX14" fmla="*/ 844582 w 1018317"/>
                  <a:gd name="connsiteY14" fmla="*/ 459153 h 726495"/>
                  <a:gd name="connsiteX15" fmla="*/ 509111 w 1018317"/>
                  <a:gd name="connsiteY15" fmla="*/ 538686 h 726495"/>
                  <a:gd name="connsiteX16" fmla="*/ 173736 w 1018317"/>
                  <a:gd name="connsiteY16" fmla="*/ 459153 h 726495"/>
                  <a:gd name="connsiteX17" fmla="*/ 49244 w 1018317"/>
                  <a:gd name="connsiteY17" fmla="*/ 293989 h 726495"/>
                  <a:gd name="connsiteX18" fmla="*/ 173736 w 1018317"/>
                  <a:gd name="connsiteY18" fmla="*/ 128349 h 72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18317" h="726495">
                    <a:moveTo>
                      <a:pt x="1018318" y="293989"/>
                    </a:moveTo>
                    <a:cubicBezTo>
                      <a:pt x="1018318" y="218741"/>
                      <a:pt x="968597" y="143494"/>
                      <a:pt x="869156" y="86154"/>
                    </a:cubicBezTo>
                    <a:cubicBezTo>
                      <a:pt x="670370" y="-28718"/>
                      <a:pt x="347948" y="-28718"/>
                      <a:pt x="149066" y="86154"/>
                    </a:cubicBezTo>
                    <a:cubicBezTo>
                      <a:pt x="49721" y="143304"/>
                      <a:pt x="0" y="218741"/>
                      <a:pt x="0" y="293989"/>
                    </a:cubicBezTo>
                    <a:lnTo>
                      <a:pt x="0" y="293989"/>
                    </a:lnTo>
                    <a:lnTo>
                      <a:pt x="0" y="432578"/>
                    </a:lnTo>
                    <a:cubicBezTo>
                      <a:pt x="0" y="507825"/>
                      <a:pt x="49721" y="582978"/>
                      <a:pt x="149066" y="640413"/>
                    </a:cubicBezTo>
                    <a:cubicBezTo>
                      <a:pt x="347948" y="755190"/>
                      <a:pt x="670370" y="755190"/>
                      <a:pt x="869156" y="640413"/>
                    </a:cubicBezTo>
                    <a:cubicBezTo>
                      <a:pt x="968597" y="583263"/>
                      <a:pt x="1018318" y="507825"/>
                      <a:pt x="1018318" y="432578"/>
                    </a:cubicBezTo>
                    <a:lnTo>
                      <a:pt x="1018318" y="293989"/>
                    </a:lnTo>
                    <a:close/>
                    <a:moveTo>
                      <a:pt x="173736" y="128349"/>
                    </a:moveTo>
                    <a:cubicBezTo>
                      <a:pt x="262509" y="77105"/>
                      <a:pt x="381667" y="48815"/>
                      <a:pt x="509111" y="48815"/>
                    </a:cubicBezTo>
                    <a:cubicBezTo>
                      <a:pt x="636556" y="48815"/>
                      <a:pt x="755713" y="77390"/>
                      <a:pt x="844582" y="128349"/>
                    </a:cubicBezTo>
                    <a:cubicBezTo>
                      <a:pt x="924878" y="174736"/>
                      <a:pt x="969074" y="233124"/>
                      <a:pt x="969074" y="293608"/>
                    </a:cubicBezTo>
                    <a:cubicBezTo>
                      <a:pt x="969074" y="354092"/>
                      <a:pt x="924592" y="412861"/>
                      <a:pt x="844582" y="459153"/>
                    </a:cubicBezTo>
                    <a:cubicBezTo>
                      <a:pt x="755713" y="510492"/>
                      <a:pt x="636651" y="538686"/>
                      <a:pt x="509111" y="538686"/>
                    </a:cubicBezTo>
                    <a:cubicBezTo>
                      <a:pt x="381571" y="538686"/>
                      <a:pt x="262509" y="510111"/>
                      <a:pt x="173736" y="459153"/>
                    </a:cubicBezTo>
                    <a:cubicBezTo>
                      <a:pt x="93440" y="412861"/>
                      <a:pt x="49244" y="354378"/>
                      <a:pt x="49244" y="293989"/>
                    </a:cubicBezTo>
                    <a:cubicBezTo>
                      <a:pt x="49244" y="233600"/>
                      <a:pt x="93440" y="175117"/>
                      <a:pt x="173736" y="128349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3EB39D6-CFBC-45F7-9870-9F822427F767}"/>
                  </a:ext>
                </a:extLst>
              </p:cNvPr>
              <p:cNvSpPr/>
              <p:nvPr/>
            </p:nvSpPr>
            <p:spPr>
              <a:xfrm>
                <a:off x="-3019826" y="5220176"/>
                <a:ext cx="1018222" cy="591955"/>
              </a:xfrm>
              <a:custGeom>
                <a:avLst/>
                <a:gdLst>
                  <a:gd name="connsiteX0" fmla="*/ 0 w 1018222"/>
                  <a:gd name="connsiteY0" fmla="*/ 310991 h 591955"/>
                  <a:gd name="connsiteX1" fmla="*/ 113443 w 1018222"/>
                  <a:gd name="connsiteY1" fmla="*/ 460534 h 591955"/>
                  <a:gd name="connsiteX2" fmla="*/ 711422 w 1018222"/>
                  <a:gd name="connsiteY2" fmla="*/ 533972 h 591955"/>
                  <a:gd name="connsiteX3" fmla="*/ 929926 w 1018222"/>
                  <a:gd name="connsiteY3" fmla="*/ 298990 h 591955"/>
                  <a:gd name="connsiteX4" fmla="*/ 929926 w 1018222"/>
                  <a:gd name="connsiteY4" fmla="*/ 255937 h 591955"/>
                  <a:gd name="connsiteX5" fmla="*/ 927926 w 1018222"/>
                  <a:gd name="connsiteY5" fmla="*/ 60674 h 591955"/>
                  <a:gd name="connsiteX6" fmla="*/ 927354 w 1018222"/>
                  <a:gd name="connsiteY6" fmla="*/ 0 h 591955"/>
                  <a:gd name="connsiteX7" fmla="*/ 936879 w 1018222"/>
                  <a:gd name="connsiteY7" fmla="*/ 0 h 591955"/>
                  <a:gd name="connsiteX8" fmla="*/ 1018222 w 1018222"/>
                  <a:gd name="connsiteY8" fmla="*/ 159449 h 591955"/>
                  <a:gd name="connsiteX9" fmla="*/ 1018222 w 1018222"/>
                  <a:gd name="connsiteY9" fmla="*/ 298037 h 591955"/>
                  <a:gd name="connsiteX10" fmla="*/ 869061 w 1018222"/>
                  <a:gd name="connsiteY10" fmla="*/ 505873 h 591955"/>
                  <a:gd name="connsiteX11" fmla="*/ 148971 w 1018222"/>
                  <a:gd name="connsiteY11" fmla="*/ 505873 h 591955"/>
                  <a:gd name="connsiteX12" fmla="*/ 0 w 1018222"/>
                  <a:gd name="connsiteY12" fmla="*/ 310991 h 59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8222" h="591955">
                    <a:moveTo>
                      <a:pt x="0" y="310991"/>
                    </a:moveTo>
                    <a:cubicBezTo>
                      <a:pt x="7906" y="358616"/>
                      <a:pt x="28575" y="394526"/>
                      <a:pt x="113443" y="460534"/>
                    </a:cubicBezTo>
                    <a:cubicBezTo>
                      <a:pt x="232981" y="553879"/>
                      <a:pt x="535686" y="591979"/>
                      <a:pt x="711422" y="533972"/>
                    </a:cubicBezTo>
                    <a:cubicBezTo>
                      <a:pt x="877062" y="479298"/>
                      <a:pt x="929926" y="372046"/>
                      <a:pt x="929926" y="298990"/>
                    </a:cubicBezTo>
                    <a:lnTo>
                      <a:pt x="929926" y="255937"/>
                    </a:lnTo>
                    <a:cubicBezTo>
                      <a:pt x="982751" y="201244"/>
                      <a:pt x="981866" y="114272"/>
                      <a:pt x="927926" y="60674"/>
                    </a:cubicBezTo>
                    <a:lnTo>
                      <a:pt x="927354" y="0"/>
                    </a:lnTo>
                    <a:lnTo>
                      <a:pt x="936879" y="0"/>
                    </a:lnTo>
                    <a:cubicBezTo>
                      <a:pt x="991076" y="48292"/>
                      <a:pt x="1018222" y="103918"/>
                      <a:pt x="1018222" y="159449"/>
                    </a:cubicBezTo>
                    <a:lnTo>
                      <a:pt x="1018222" y="298037"/>
                    </a:lnTo>
                    <a:cubicBezTo>
                      <a:pt x="1018222" y="373285"/>
                      <a:pt x="968502" y="448437"/>
                      <a:pt x="869061" y="505873"/>
                    </a:cubicBezTo>
                    <a:cubicBezTo>
                      <a:pt x="670274" y="620649"/>
                      <a:pt x="347853" y="620649"/>
                      <a:pt x="148971" y="505873"/>
                    </a:cubicBezTo>
                    <a:cubicBezTo>
                      <a:pt x="54769" y="451771"/>
                      <a:pt x="5239" y="381857"/>
                      <a:pt x="0" y="310991"/>
                    </a:cubicBezTo>
                    <a:close/>
                  </a:path>
                </a:pathLst>
              </a:custGeom>
              <a:solidFill>
                <a:srgbClr val="008D36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282AC79-BFE6-4B7F-9631-2F9D334783F6}"/>
                  </a:ext>
                </a:extLst>
              </p:cNvPr>
              <p:cNvSpPr/>
              <p:nvPr/>
            </p:nvSpPr>
            <p:spPr>
              <a:xfrm>
                <a:off x="-3020552" y="5085671"/>
                <a:ext cx="1018341" cy="587871"/>
              </a:xfrm>
              <a:custGeom>
                <a:avLst/>
                <a:gdLst>
                  <a:gd name="connsiteX0" fmla="*/ 149126 w 1018341"/>
                  <a:gd name="connsiteY0" fmla="*/ 501789 h 587871"/>
                  <a:gd name="connsiteX1" fmla="*/ 869216 w 1018341"/>
                  <a:gd name="connsiteY1" fmla="*/ 501789 h 587871"/>
                  <a:gd name="connsiteX2" fmla="*/ 869216 w 1018341"/>
                  <a:gd name="connsiteY2" fmla="*/ 86118 h 587871"/>
                  <a:gd name="connsiteX3" fmla="*/ 149126 w 1018341"/>
                  <a:gd name="connsiteY3" fmla="*/ 86118 h 587871"/>
                  <a:gd name="connsiteX4" fmla="*/ 149126 w 1018341"/>
                  <a:gd name="connsiteY4" fmla="*/ 501789 h 587871"/>
                  <a:gd name="connsiteX5" fmla="*/ 49209 w 1018341"/>
                  <a:gd name="connsiteY5" fmla="*/ 293954 h 587871"/>
                  <a:gd name="connsiteX6" fmla="*/ 173796 w 1018341"/>
                  <a:gd name="connsiteY6" fmla="*/ 128695 h 587871"/>
                  <a:gd name="connsiteX7" fmla="*/ 509171 w 1018341"/>
                  <a:gd name="connsiteY7" fmla="*/ 49161 h 587871"/>
                  <a:gd name="connsiteX8" fmla="*/ 844546 w 1018341"/>
                  <a:gd name="connsiteY8" fmla="*/ 128695 h 587871"/>
                  <a:gd name="connsiteX9" fmla="*/ 969133 w 1018341"/>
                  <a:gd name="connsiteY9" fmla="*/ 293954 h 587871"/>
                  <a:gd name="connsiteX10" fmla="*/ 844546 w 1018341"/>
                  <a:gd name="connsiteY10" fmla="*/ 459117 h 587871"/>
                  <a:gd name="connsiteX11" fmla="*/ 509171 w 1018341"/>
                  <a:gd name="connsiteY11" fmla="*/ 538651 h 587871"/>
                  <a:gd name="connsiteX12" fmla="*/ 173796 w 1018341"/>
                  <a:gd name="connsiteY12" fmla="*/ 459117 h 587871"/>
                  <a:gd name="connsiteX13" fmla="*/ 49209 w 1018341"/>
                  <a:gd name="connsiteY13" fmla="*/ 293954 h 587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18341" h="587871">
                    <a:moveTo>
                      <a:pt x="149126" y="501789"/>
                    </a:moveTo>
                    <a:cubicBezTo>
                      <a:pt x="348008" y="616565"/>
                      <a:pt x="670334" y="616565"/>
                      <a:pt x="869216" y="501789"/>
                    </a:cubicBezTo>
                    <a:cubicBezTo>
                      <a:pt x="1068098" y="387013"/>
                      <a:pt x="1068002" y="200894"/>
                      <a:pt x="869216" y="86118"/>
                    </a:cubicBezTo>
                    <a:cubicBezTo>
                      <a:pt x="670429" y="-28658"/>
                      <a:pt x="348008" y="-28754"/>
                      <a:pt x="149126" y="86118"/>
                    </a:cubicBezTo>
                    <a:cubicBezTo>
                      <a:pt x="-49756" y="200989"/>
                      <a:pt x="-49661" y="387013"/>
                      <a:pt x="149126" y="501789"/>
                    </a:cubicBezTo>
                    <a:close/>
                    <a:moveTo>
                      <a:pt x="49209" y="293954"/>
                    </a:moveTo>
                    <a:cubicBezTo>
                      <a:pt x="49209" y="233755"/>
                      <a:pt x="93500" y="175081"/>
                      <a:pt x="173796" y="128695"/>
                    </a:cubicBezTo>
                    <a:cubicBezTo>
                      <a:pt x="262568" y="77450"/>
                      <a:pt x="381631" y="49161"/>
                      <a:pt x="509171" y="49161"/>
                    </a:cubicBezTo>
                    <a:cubicBezTo>
                      <a:pt x="636710" y="49161"/>
                      <a:pt x="755773" y="77736"/>
                      <a:pt x="844546" y="128695"/>
                    </a:cubicBezTo>
                    <a:cubicBezTo>
                      <a:pt x="924842" y="175081"/>
                      <a:pt x="969133" y="233470"/>
                      <a:pt x="969133" y="293954"/>
                    </a:cubicBezTo>
                    <a:cubicBezTo>
                      <a:pt x="969133" y="354437"/>
                      <a:pt x="924842" y="412825"/>
                      <a:pt x="844546" y="459117"/>
                    </a:cubicBezTo>
                    <a:cubicBezTo>
                      <a:pt x="755773" y="510457"/>
                      <a:pt x="636615" y="538651"/>
                      <a:pt x="509171" y="538651"/>
                    </a:cubicBezTo>
                    <a:cubicBezTo>
                      <a:pt x="381726" y="538651"/>
                      <a:pt x="262568" y="510076"/>
                      <a:pt x="173796" y="459117"/>
                    </a:cubicBezTo>
                    <a:cubicBezTo>
                      <a:pt x="93500" y="412825"/>
                      <a:pt x="49209" y="354151"/>
                      <a:pt x="49209" y="293954"/>
                    </a:cubicBezTo>
                    <a:close/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3675AB2-D76D-48C4-99A5-F9FE2B655E3C}"/>
                  </a:ext>
                </a:extLst>
              </p:cNvPr>
              <p:cNvSpPr/>
              <p:nvPr/>
            </p:nvSpPr>
            <p:spPr>
              <a:xfrm>
                <a:off x="-3020552" y="5085671"/>
                <a:ext cx="1018341" cy="587871"/>
              </a:xfrm>
              <a:custGeom>
                <a:avLst/>
                <a:gdLst>
                  <a:gd name="connsiteX0" fmla="*/ 149126 w 1018341"/>
                  <a:gd name="connsiteY0" fmla="*/ 501789 h 587871"/>
                  <a:gd name="connsiteX1" fmla="*/ 869216 w 1018341"/>
                  <a:gd name="connsiteY1" fmla="*/ 501789 h 587871"/>
                  <a:gd name="connsiteX2" fmla="*/ 869216 w 1018341"/>
                  <a:gd name="connsiteY2" fmla="*/ 86118 h 587871"/>
                  <a:gd name="connsiteX3" fmla="*/ 149126 w 1018341"/>
                  <a:gd name="connsiteY3" fmla="*/ 86118 h 587871"/>
                  <a:gd name="connsiteX4" fmla="*/ 149126 w 1018341"/>
                  <a:gd name="connsiteY4" fmla="*/ 501789 h 587871"/>
                  <a:gd name="connsiteX5" fmla="*/ 49209 w 1018341"/>
                  <a:gd name="connsiteY5" fmla="*/ 293954 h 587871"/>
                  <a:gd name="connsiteX6" fmla="*/ 173796 w 1018341"/>
                  <a:gd name="connsiteY6" fmla="*/ 128695 h 587871"/>
                  <a:gd name="connsiteX7" fmla="*/ 509171 w 1018341"/>
                  <a:gd name="connsiteY7" fmla="*/ 49161 h 587871"/>
                  <a:gd name="connsiteX8" fmla="*/ 844546 w 1018341"/>
                  <a:gd name="connsiteY8" fmla="*/ 128695 h 587871"/>
                  <a:gd name="connsiteX9" fmla="*/ 969133 w 1018341"/>
                  <a:gd name="connsiteY9" fmla="*/ 293954 h 587871"/>
                  <a:gd name="connsiteX10" fmla="*/ 844546 w 1018341"/>
                  <a:gd name="connsiteY10" fmla="*/ 459117 h 587871"/>
                  <a:gd name="connsiteX11" fmla="*/ 509171 w 1018341"/>
                  <a:gd name="connsiteY11" fmla="*/ 538651 h 587871"/>
                  <a:gd name="connsiteX12" fmla="*/ 173796 w 1018341"/>
                  <a:gd name="connsiteY12" fmla="*/ 459117 h 587871"/>
                  <a:gd name="connsiteX13" fmla="*/ 49209 w 1018341"/>
                  <a:gd name="connsiteY13" fmla="*/ 293954 h 587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18341" h="587871">
                    <a:moveTo>
                      <a:pt x="149126" y="501789"/>
                    </a:moveTo>
                    <a:cubicBezTo>
                      <a:pt x="348008" y="616565"/>
                      <a:pt x="670334" y="616565"/>
                      <a:pt x="869216" y="501789"/>
                    </a:cubicBezTo>
                    <a:cubicBezTo>
                      <a:pt x="1068098" y="387013"/>
                      <a:pt x="1068002" y="200894"/>
                      <a:pt x="869216" y="86118"/>
                    </a:cubicBezTo>
                    <a:cubicBezTo>
                      <a:pt x="670429" y="-28658"/>
                      <a:pt x="348008" y="-28754"/>
                      <a:pt x="149126" y="86118"/>
                    </a:cubicBezTo>
                    <a:cubicBezTo>
                      <a:pt x="-49756" y="200989"/>
                      <a:pt x="-49661" y="387013"/>
                      <a:pt x="149126" y="501789"/>
                    </a:cubicBezTo>
                    <a:close/>
                    <a:moveTo>
                      <a:pt x="49209" y="293954"/>
                    </a:moveTo>
                    <a:cubicBezTo>
                      <a:pt x="49209" y="233755"/>
                      <a:pt x="93500" y="175081"/>
                      <a:pt x="173796" y="128695"/>
                    </a:cubicBezTo>
                    <a:cubicBezTo>
                      <a:pt x="262568" y="77450"/>
                      <a:pt x="381631" y="49161"/>
                      <a:pt x="509171" y="49161"/>
                    </a:cubicBezTo>
                    <a:cubicBezTo>
                      <a:pt x="636710" y="49161"/>
                      <a:pt x="755773" y="77736"/>
                      <a:pt x="844546" y="128695"/>
                    </a:cubicBezTo>
                    <a:cubicBezTo>
                      <a:pt x="924842" y="175081"/>
                      <a:pt x="969133" y="233470"/>
                      <a:pt x="969133" y="293954"/>
                    </a:cubicBezTo>
                    <a:cubicBezTo>
                      <a:pt x="969133" y="354437"/>
                      <a:pt x="924842" y="412825"/>
                      <a:pt x="844546" y="459117"/>
                    </a:cubicBezTo>
                    <a:cubicBezTo>
                      <a:pt x="755773" y="510457"/>
                      <a:pt x="636615" y="538651"/>
                      <a:pt x="509171" y="538651"/>
                    </a:cubicBezTo>
                    <a:cubicBezTo>
                      <a:pt x="381726" y="538651"/>
                      <a:pt x="262568" y="510076"/>
                      <a:pt x="173796" y="459117"/>
                    </a:cubicBezTo>
                    <a:cubicBezTo>
                      <a:pt x="93500" y="412825"/>
                      <a:pt x="49209" y="354151"/>
                      <a:pt x="49209" y="29395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7CC3EEF-10D6-4E77-B9B6-EA5D2F0D8FB7}"/>
                  </a:ext>
                </a:extLst>
              </p:cNvPr>
              <p:cNvSpPr/>
              <p:nvPr/>
            </p:nvSpPr>
            <p:spPr>
              <a:xfrm>
                <a:off x="-2971343" y="5134832"/>
                <a:ext cx="920019" cy="314134"/>
              </a:xfrm>
              <a:custGeom>
                <a:avLst/>
                <a:gdLst>
                  <a:gd name="connsiteX0" fmla="*/ 0 w 920019"/>
                  <a:gd name="connsiteY0" fmla="*/ 244793 h 314134"/>
                  <a:gd name="connsiteX1" fmla="*/ 19907 w 920019"/>
                  <a:gd name="connsiteY1" fmla="*/ 314135 h 314134"/>
                  <a:gd name="connsiteX2" fmla="*/ 124682 w 920019"/>
                  <a:gd name="connsiteY2" fmla="*/ 218218 h 314134"/>
                  <a:gd name="connsiteX3" fmla="*/ 460058 w 920019"/>
                  <a:gd name="connsiteY3" fmla="*/ 138589 h 314134"/>
                  <a:gd name="connsiteX4" fmla="*/ 795433 w 920019"/>
                  <a:gd name="connsiteY4" fmla="*/ 218218 h 314134"/>
                  <a:gd name="connsiteX5" fmla="*/ 900208 w 920019"/>
                  <a:gd name="connsiteY5" fmla="*/ 314135 h 314134"/>
                  <a:gd name="connsiteX6" fmla="*/ 920020 w 920019"/>
                  <a:gd name="connsiteY6" fmla="*/ 244793 h 314134"/>
                  <a:gd name="connsiteX7" fmla="*/ 795433 w 920019"/>
                  <a:gd name="connsiteY7" fmla="*/ 79534 h 314134"/>
                  <a:gd name="connsiteX8" fmla="*/ 460058 w 920019"/>
                  <a:gd name="connsiteY8" fmla="*/ 0 h 314134"/>
                  <a:gd name="connsiteX9" fmla="*/ 124682 w 920019"/>
                  <a:gd name="connsiteY9" fmla="*/ 79534 h 314134"/>
                  <a:gd name="connsiteX10" fmla="*/ 0 w 920019"/>
                  <a:gd name="connsiteY10" fmla="*/ 244793 h 31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0019" h="314134">
                    <a:moveTo>
                      <a:pt x="0" y="244793"/>
                    </a:moveTo>
                    <a:cubicBezTo>
                      <a:pt x="286" y="269272"/>
                      <a:pt x="7163" y="293227"/>
                      <a:pt x="19907" y="314135"/>
                    </a:cubicBezTo>
                    <a:cubicBezTo>
                      <a:pt x="40100" y="279178"/>
                      <a:pt x="75629" y="246316"/>
                      <a:pt x="124682" y="218218"/>
                    </a:cubicBezTo>
                    <a:cubicBezTo>
                      <a:pt x="213360" y="166878"/>
                      <a:pt x="332613" y="138589"/>
                      <a:pt x="460058" y="138589"/>
                    </a:cubicBezTo>
                    <a:cubicBezTo>
                      <a:pt x="587502" y="138589"/>
                      <a:pt x="706660" y="167164"/>
                      <a:pt x="795433" y="218218"/>
                    </a:cubicBezTo>
                    <a:cubicBezTo>
                      <a:pt x="844391" y="246316"/>
                      <a:pt x="879920" y="279178"/>
                      <a:pt x="900208" y="314135"/>
                    </a:cubicBezTo>
                    <a:cubicBezTo>
                      <a:pt x="912876" y="293198"/>
                      <a:pt x="919715" y="269262"/>
                      <a:pt x="920020" y="244793"/>
                    </a:cubicBezTo>
                    <a:cubicBezTo>
                      <a:pt x="920020" y="184595"/>
                      <a:pt x="875824" y="125921"/>
                      <a:pt x="795433" y="79534"/>
                    </a:cubicBezTo>
                    <a:cubicBezTo>
                      <a:pt x="706660" y="28289"/>
                      <a:pt x="587502" y="0"/>
                      <a:pt x="460058" y="0"/>
                    </a:cubicBezTo>
                    <a:cubicBezTo>
                      <a:pt x="332613" y="0"/>
                      <a:pt x="213360" y="28575"/>
                      <a:pt x="124682" y="79534"/>
                    </a:cubicBezTo>
                    <a:cubicBezTo>
                      <a:pt x="44196" y="125921"/>
                      <a:pt x="0" y="184595"/>
                      <a:pt x="0" y="244793"/>
                    </a:cubicBezTo>
                    <a:close/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270A96C2-F288-4F23-A204-CD6B719B18B9}"/>
                  </a:ext>
                </a:extLst>
              </p:cNvPr>
              <p:cNvSpPr/>
              <p:nvPr/>
            </p:nvSpPr>
            <p:spPr>
              <a:xfrm>
                <a:off x="-2971343" y="5134832"/>
                <a:ext cx="920019" cy="314134"/>
              </a:xfrm>
              <a:custGeom>
                <a:avLst/>
                <a:gdLst>
                  <a:gd name="connsiteX0" fmla="*/ 0 w 920019"/>
                  <a:gd name="connsiteY0" fmla="*/ 244793 h 314134"/>
                  <a:gd name="connsiteX1" fmla="*/ 19907 w 920019"/>
                  <a:gd name="connsiteY1" fmla="*/ 314135 h 314134"/>
                  <a:gd name="connsiteX2" fmla="*/ 124682 w 920019"/>
                  <a:gd name="connsiteY2" fmla="*/ 218218 h 314134"/>
                  <a:gd name="connsiteX3" fmla="*/ 460058 w 920019"/>
                  <a:gd name="connsiteY3" fmla="*/ 138589 h 314134"/>
                  <a:gd name="connsiteX4" fmla="*/ 795433 w 920019"/>
                  <a:gd name="connsiteY4" fmla="*/ 218218 h 314134"/>
                  <a:gd name="connsiteX5" fmla="*/ 900208 w 920019"/>
                  <a:gd name="connsiteY5" fmla="*/ 314135 h 314134"/>
                  <a:gd name="connsiteX6" fmla="*/ 920020 w 920019"/>
                  <a:gd name="connsiteY6" fmla="*/ 244793 h 314134"/>
                  <a:gd name="connsiteX7" fmla="*/ 795433 w 920019"/>
                  <a:gd name="connsiteY7" fmla="*/ 79534 h 314134"/>
                  <a:gd name="connsiteX8" fmla="*/ 460058 w 920019"/>
                  <a:gd name="connsiteY8" fmla="*/ 0 h 314134"/>
                  <a:gd name="connsiteX9" fmla="*/ 124682 w 920019"/>
                  <a:gd name="connsiteY9" fmla="*/ 79534 h 314134"/>
                  <a:gd name="connsiteX10" fmla="*/ 0 w 920019"/>
                  <a:gd name="connsiteY10" fmla="*/ 244793 h 31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0019" h="314134">
                    <a:moveTo>
                      <a:pt x="0" y="244793"/>
                    </a:moveTo>
                    <a:cubicBezTo>
                      <a:pt x="286" y="269272"/>
                      <a:pt x="7163" y="293227"/>
                      <a:pt x="19907" y="314135"/>
                    </a:cubicBezTo>
                    <a:cubicBezTo>
                      <a:pt x="40100" y="279178"/>
                      <a:pt x="75629" y="246316"/>
                      <a:pt x="124682" y="218218"/>
                    </a:cubicBezTo>
                    <a:cubicBezTo>
                      <a:pt x="213360" y="166878"/>
                      <a:pt x="332613" y="138589"/>
                      <a:pt x="460058" y="138589"/>
                    </a:cubicBezTo>
                    <a:cubicBezTo>
                      <a:pt x="587502" y="138589"/>
                      <a:pt x="706660" y="167164"/>
                      <a:pt x="795433" y="218218"/>
                    </a:cubicBezTo>
                    <a:cubicBezTo>
                      <a:pt x="844391" y="246316"/>
                      <a:pt x="879920" y="279178"/>
                      <a:pt x="900208" y="314135"/>
                    </a:cubicBezTo>
                    <a:cubicBezTo>
                      <a:pt x="912876" y="293198"/>
                      <a:pt x="919715" y="269262"/>
                      <a:pt x="920020" y="244793"/>
                    </a:cubicBezTo>
                    <a:cubicBezTo>
                      <a:pt x="920020" y="184595"/>
                      <a:pt x="875824" y="125921"/>
                      <a:pt x="795433" y="79534"/>
                    </a:cubicBezTo>
                    <a:cubicBezTo>
                      <a:pt x="706660" y="28289"/>
                      <a:pt x="587502" y="0"/>
                      <a:pt x="460058" y="0"/>
                    </a:cubicBezTo>
                    <a:cubicBezTo>
                      <a:pt x="332613" y="0"/>
                      <a:pt x="213360" y="28575"/>
                      <a:pt x="124682" y="79534"/>
                    </a:cubicBezTo>
                    <a:cubicBezTo>
                      <a:pt x="44196" y="125921"/>
                      <a:pt x="0" y="184595"/>
                      <a:pt x="0" y="244793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4976E81-09D4-45B3-B066-6C03D7357A85}"/>
                  </a:ext>
                </a:extLst>
              </p:cNvPr>
              <p:cNvSpPr/>
              <p:nvPr/>
            </p:nvSpPr>
            <p:spPr>
              <a:xfrm>
                <a:off x="-2427561" y="5139118"/>
                <a:ext cx="376142" cy="309467"/>
              </a:xfrm>
              <a:custGeom>
                <a:avLst/>
                <a:gdLst>
                  <a:gd name="connsiteX0" fmla="*/ 251555 w 376142"/>
                  <a:gd name="connsiteY0" fmla="*/ 74866 h 309467"/>
                  <a:gd name="connsiteX1" fmla="*/ 376142 w 376142"/>
                  <a:gd name="connsiteY1" fmla="*/ 240125 h 309467"/>
                  <a:gd name="connsiteX2" fmla="*/ 356330 w 376142"/>
                  <a:gd name="connsiteY2" fmla="*/ 309467 h 309467"/>
                  <a:gd name="connsiteX3" fmla="*/ 251555 w 376142"/>
                  <a:gd name="connsiteY3" fmla="*/ 213550 h 309467"/>
                  <a:gd name="connsiteX4" fmla="*/ 187262 w 376142"/>
                  <a:gd name="connsiteY4" fmla="*/ 182499 h 309467"/>
                  <a:gd name="connsiteX5" fmla="*/ 244412 w 376142"/>
                  <a:gd name="connsiteY5" fmla="*/ 152400 h 309467"/>
                  <a:gd name="connsiteX6" fmla="*/ 0 w 376142"/>
                  <a:gd name="connsiteY6" fmla="*/ 0 h 309467"/>
                  <a:gd name="connsiteX7" fmla="*/ 0 w 376142"/>
                  <a:gd name="connsiteY7" fmla="*/ 0 h 309467"/>
                  <a:gd name="connsiteX8" fmla="*/ 251555 w 376142"/>
                  <a:gd name="connsiteY8" fmla="*/ 74866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142" h="309467">
                    <a:moveTo>
                      <a:pt x="251555" y="74866"/>
                    </a:moveTo>
                    <a:cubicBezTo>
                      <a:pt x="331946" y="121253"/>
                      <a:pt x="376142" y="179641"/>
                      <a:pt x="376142" y="240125"/>
                    </a:cubicBezTo>
                    <a:cubicBezTo>
                      <a:pt x="375838" y="264595"/>
                      <a:pt x="368999" y="288531"/>
                      <a:pt x="356330" y="309467"/>
                    </a:cubicBezTo>
                    <a:cubicBezTo>
                      <a:pt x="336042" y="274510"/>
                      <a:pt x="300514" y="241649"/>
                      <a:pt x="251555" y="213550"/>
                    </a:cubicBezTo>
                    <a:cubicBezTo>
                      <a:pt x="230896" y="201663"/>
                      <a:pt x="209407" y="191290"/>
                      <a:pt x="187262" y="182499"/>
                    </a:cubicBezTo>
                    <a:cubicBezTo>
                      <a:pt x="206312" y="190024"/>
                      <a:pt x="266224" y="209169"/>
                      <a:pt x="244412" y="152400"/>
                    </a:cubicBezTo>
                    <a:cubicBezTo>
                      <a:pt x="218599" y="84963"/>
                      <a:pt x="92583" y="11906"/>
                      <a:pt x="0" y="0"/>
                    </a:cubicBezTo>
                    <a:lnTo>
                      <a:pt x="0" y="0"/>
                    </a:lnTo>
                    <a:cubicBezTo>
                      <a:pt x="95345" y="9620"/>
                      <a:pt x="182594" y="35433"/>
                      <a:pt x="251555" y="74866"/>
                    </a:cubicBezTo>
                    <a:close/>
                  </a:path>
                </a:pathLst>
              </a:custGeom>
              <a:solidFill>
                <a:srgbClr val="008D36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26A3EF8-9B5B-42DF-ACA1-3196FD724C6F}"/>
                  </a:ext>
                </a:extLst>
              </p:cNvPr>
              <p:cNvSpPr/>
              <p:nvPr/>
            </p:nvSpPr>
            <p:spPr>
              <a:xfrm>
                <a:off x="-2967248" y="5197601"/>
                <a:ext cx="911733" cy="426719"/>
              </a:xfrm>
              <a:custGeom>
                <a:avLst/>
                <a:gdLst>
                  <a:gd name="connsiteX0" fmla="*/ 120491 w 911733"/>
                  <a:gd name="connsiteY0" fmla="*/ 79534 h 426719"/>
                  <a:gd name="connsiteX1" fmla="*/ 455867 w 911733"/>
                  <a:gd name="connsiteY1" fmla="*/ 0 h 426719"/>
                  <a:gd name="connsiteX2" fmla="*/ 791242 w 911733"/>
                  <a:gd name="connsiteY2" fmla="*/ 79534 h 426719"/>
                  <a:gd name="connsiteX3" fmla="*/ 911733 w 911733"/>
                  <a:gd name="connsiteY3" fmla="*/ 213360 h 426719"/>
                  <a:gd name="connsiteX4" fmla="*/ 791242 w 911733"/>
                  <a:gd name="connsiteY4" fmla="*/ 347186 h 426719"/>
                  <a:gd name="connsiteX5" fmla="*/ 455867 w 911733"/>
                  <a:gd name="connsiteY5" fmla="*/ 426720 h 426719"/>
                  <a:gd name="connsiteX6" fmla="*/ 120491 w 911733"/>
                  <a:gd name="connsiteY6" fmla="*/ 347186 h 426719"/>
                  <a:gd name="connsiteX7" fmla="*/ 0 w 911733"/>
                  <a:gd name="connsiteY7" fmla="*/ 213360 h 426719"/>
                  <a:gd name="connsiteX8" fmla="*/ 120491 w 911733"/>
                  <a:gd name="connsiteY8" fmla="*/ 79534 h 42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1733" h="426719">
                    <a:moveTo>
                      <a:pt x="120491" y="79534"/>
                    </a:moveTo>
                    <a:cubicBezTo>
                      <a:pt x="209264" y="28289"/>
                      <a:pt x="328327" y="0"/>
                      <a:pt x="455867" y="0"/>
                    </a:cubicBezTo>
                    <a:cubicBezTo>
                      <a:pt x="583406" y="0"/>
                      <a:pt x="702469" y="28575"/>
                      <a:pt x="791242" y="79534"/>
                    </a:cubicBezTo>
                    <a:cubicBezTo>
                      <a:pt x="857917" y="117634"/>
                      <a:pt x="899160" y="164402"/>
                      <a:pt x="911733" y="213360"/>
                    </a:cubicBezTo>
                    <a:cubicBezTo>
                      <a:pt x="899160" y="262319"/>
                      <a:pt x="857536" y="308610"/>
                      <a:pt x="791242" y="347186"/>
                    </a:cubicBezTo>
                    <a:cubicBezTo>
                      <a:pt x="702469" y="398526"/>
                      <a:pt x="583311" y="426720"/>
                      <a:pt x="455867" y="426720"/>
                    </a:cubicBezTo>
                    <a:cubicBezTo>
                      <a:pt x="328422" y="426720"/>
                      <a:pt x="209264" y="398145"/>
                      <a:pt x="120491" y="347186"/>
                    </a:cubicBezTo>
                    <a:cubicBezTo>
                      <a:pt x="53816" y="309086"/>
                      <a:pt x="12573" y="262319"/>
                      <a:pt x="0" y="213360"/>
                    </a:cubicBezTo>
                    <a:cubicBezTo>
                      <a:pt x="12573" y="164402"/>
                      <a:pt x="54197" y="117824"/>
                      <a:pt x="120491" y="79534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8238762-5570-4C6C-B0AE-A645E77391E6}"/>
                  </a:ext>
                </a:extLst>
              </p:cNvPr>
              <p:cNvSpPr/>
              <p:nvPr/>
            </p:nvSpPr>
            <p:spPr>
              <a:xfrm>
                <a:off x="-2916200" y="5389435"/>
                <a:ext cx="774294" cy="190029"/>
              </a:xfrm>
              <a:custGeom>
                <a:avLst/>
                <a:gdLst>
                  <a:gd name="connsiteX0" fmla="*/ 774294 w 774294"/>
                  <a:gd name="connsiteY0" fmla="*/ 53149 h 190029"/>
                  <a:gd name="connsiteX1" fmla="*/ 680568 w 774294"/>
                  <a:gd name="connsiteY1" fmla="*/ 100774 h 190029"/>
                  <a:gd name="connsiteX2" fmla="*/ 579508 w 774294"/>
                  <a:gd name="connsiteY2" fmla="*/ 125730 h 190029"/>
                  <a:gd name="connsiteX3" fmla="*/ 371958 w 774294"/>
                  <a:gd name="connsiteY3" fmla="*/ 137541 h 190029"/>
                  <a:gd name="connsiteX4" fmla="*/ 268136 w 774294"/>
                  <a:gd name="connsiteY4" fmla="*/ 128016 h 190029"/>
                  <a:gd name="connsiteX5" fmla="*/ 166218 w 774294"/>
                  <a:gd name="connsiteY5" fmla="*/ 107918 h 190029"/>
                  <a:gd name="connsiteX6" fmla="*/ 69920 w 774294"/>
                  <a:gd name="connsiteY6" fmla="*/ 72199 h 190029"/>
                  <a:gd name="connsiteX7" fmla="*/ 48108 w 774294"/>
                  <a:gd name="connsiteY7" fmla="*/ 58769 h 190029"/>
                  <a:gd name="connsiteX8" fmla="*/ 28105 w 774294"/>
                  <a:gd name="connsiteY8" fmla="*/ 42863 h 190029"/>
                  <a:gd name="connsiteX9" fmla="*/ 11342 w 774294"/>
                  <a:gd name="connsiteY9" fmla="*/ 23813 h 190029"/>
                  <a:gd name="connsiteX10" fmla="*/ 7 w 774294"/>
                  <a:gd name="connsiteY10" fmla="*/ 0 h 190029"/>
                  <a:gd name="connsiteX11" fmla="*/ 4579 w 774294"/>
                  <a:gd name="connsiteY11" fmla="*/ 27146 h 190029"/>
                  <a:gd name="connsiteX12" fmla="*/ 17628 w 774294"/>
                  <a:gd name="connsiteY12" fmla="*/ 52102 h 190029"/>
                  <a:gd name="connsiteX13" fmla="*/ 35440 w 774294"/>
                  <a:gd name="connsiteY13" fmla="*/ 73914 h 190029"/>
                  <a:gd name="connsiteX14" fmla="*/ 56395 w 774294"/>
                  <a:gd name="connsiteY14" fmla="*/ 92964 h 190029"/>
                  <a:gd name="connsiteX15" fmla="*/ 154026 w 774294"/>
                  <a:gd name="connsiteY15" fmla="*/ 146494 h 190029"/>
                  <a:gd name="connsiteX16" fmla="*/ 260420 w 774294"/>
                  <a:gd name="connsiteY16" fmla="*/ 176117 h 190029"/>
                  <a:gd name="connsiteX17" fmla="*/ 369672 w 774294"/>
                  <a:gd name="connsiteY17" fmla="*/ 189071 h 190029"/>
                  <a:gd name="connsiteX18" fmla="*/ 588271 w 774294"/>
                  <a:gd name="connsiteY18" fmla="*/ 165830 h 190029"/>
                  <a:gd name="connsiteX19" fmla="*/ 690760 w 774294"/>
                  <a:gd name="connsiteY19" fmla="*/ 124777 h 190029"/>
                  <a:gd name="connsiteX20" fmla="*/ 736766 w 774294"/>
                  <a:gd name="connsiteY20" fmla="*/ 94107 h 190029"/>
                  <a:gd name="connsiteX21" fmla="*/ 747243 w 774294"/>
                  <a:gd name="connsiteY21" fmla="*/ 85153 h 190029"/>
                  <a:gd name="connsiteX22" fmla="*/ 756768 w 774294"/>
                  <a:gd name="connsiteY22" fmla="*/ 75628 h 190029"/>
                  <a:gd name="connsiteX23" fmla="*/ 774294 w 774294"/>
                  <a:gd name="connsiteY23" fmla="*/ 53149 h 19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74294" h="190029">
                    <a:moveTo>
                      <a:pt x="774294" y="53149"/>
                    </a:moveTo>
                    <a:cubicBezTo>
                      <a:pt x="745948" y="74171"/>
                      <a:pt x="714258" y="90278"/>
                      <a:pt x="680568" y="100774"/>
                    </a:cubicBezTo>
                    <a:cubicBezTo>
                      <a:pt x="647574" y="111690"/>
                      <a:pt x="613788" y="120034"/>
                      <a:pt x="579508" y="125730"/>
                    </a:cubicBezTo>
                    <a:cubicBezTo>
                      <a:pt x="510928" y="136893"/>
                      <a:pt x="441367" y="140856"/>
                      <a:pt x="371958" y="137541"/>
                    </a:cubicBezTo>
                    <a:cubicBezTo>
                      <a:pt x="337287" y="136017"/>
                      <a:pt x="302616" y="132778"/>
                      <a:pt x="268136" y="128016"/>
                    </a:cubicBezTo>
                    <a:cubicBezTo>
                      <a:pt x="233779" y="123444"/>
                      <a:pt x="199737" y="116729"/>
                      <a:pt x="166218" y="107918"/>
                    </a:cubicBezTo>
                    <a:cubicBezTo>
                      <a:pt x="132833" y="99812"/>
                      <a:pt x="100515" y="87821"/>
                      <a:pt x="69920" y="72199"/>
                    </a:cubicBezTo>
                    <a:cubicBezTo>
                      <a:pt x="62415" y="68104"/>
                      <a:pt x="55138" y="63627"/>
                      <a:pt x="48108" y="58769"/>
                    </a:cubicBezTo>
                    <a:cubicBezTo>
                      <a:pt x="41050" y="53978"/>
                      <a:pt x="34364" y="48663"/>
                      <a:pt x="28105" y="42863"/>
                    </a:cubicBezTo>
                    <a:cubicBezTo>
                      <a:pt x="21790" y="37186"/>
                      <a:pt x="16171" y="30794"/>
                      <a:pt x="11342" y="23813"/>
                    </a:cubicBezTo>
                    <a:cubicBezTo>
                      <a:pt x="6284" y="16545"/>
                      <a:pt x="2455" y="8506"/>
                      <a:pt x="7" y="0"/>
                    </a:cubicBezTo>
                    <a:cubicBezTo>
                      <a:pt x="-117" y="9249"/>
                      <a:pt x="1426" y="18450"/>
                      <a:pt x="4579" y="27146"/>
                    </a:cubicBezTo>
                    <a:cubicBezTo>
                      <a:pt x="7951" y="35938"/>
                      <a:pt x="12332" y="44310"/>
                      <a:pt x="17628" y="52102"/>
                    </a:cubicBezTo>
                    <a:cubicBezTo>
                      <a:pt x="22848" y="59931"/>
                      <a:pt x="28810" y="67237"/>
                      <a:pt x="35440" y="73914"/>
                    </a:cubicBezTo>
                    <a:cubicBezTo>
                      <a:pt x="42003" y="80705"/>
                      <a:pt x="49003" y="87068"/>
                      <a:pt x="56395" y="92964"/>
                    </a:cubicBezTo>
                    <a:cubicBezTo>
                      <a:pt x="86065" y="115614"/>
                      <a:pt x="118974" y="133655"/>
                      <a:pt x="154026" y="146494"/>
                    </a:cubicBezTo>
                    <a:cubicBezTo>
                      <a:pt x="188545" y="159505"/>
                      <a:pt x="224149" y="169421"/>
                      <a:pt x="260420" y="176117"/>
                    </a:cubicBezTo>
                    <a:cubicBezTo>
                      <a:pt x="296491" y="182966"/>
                      <a:pt x="333001" y="187290"/>
                      <a:pt x="369672" y="189071"/>
                    </a:cubicBezTo>
                    <a:cubicBezTo>
                      <a:pt x="443310" y="192938"/>
                      <a:pt x="517090" y="185090"/>
                      <a:pt x="588271" y="165830"/>
                    </a:cubicBezTo>
                    <a:cubicBezTo>
                      <a:pt x="623866" y="156038"/>
                      <a:pt x="658251" y="142265"/>
                      <a:pt x="690760" y="124777"/>
                    </a:cubicBezTo>
                    <a:cubicBezTo>
                      <a:pt x="706981" y="115948"/>
                      <a:pt x="722373" y="105680"/>
                      <a:pt x="736766" y="94107"/>
                    </a:cubicBezTo>
                    <a:cubicBezTo>
                      <a:pt x="740385" y="91249"/>
                      <a:pt x="743814" y="88106"/>
                      <a:pt x="747243" y="85153"/>
                    </a:cubicBezTo>
                    <a:cubicBezTo>
                      <a:pt x="750672" y="82201"/>
                      <a:pt x="754006" y="78867"/>
                      <a:pt x="756768" y="75628"/>
                    </a:cubicBezTo>
                    <a:cubicBezTo>
                      <a:pt x="763245" y="68656"/>
                      <a:pt x="769113" y="61131"/>
                      <a:pt x="774294" y="531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75F7D73-C38B-4D8B-B5EC-1CDC17A1C1D8}"/>
                  </a:ext>
                </a:extLst>
              </p:cNvPr>
              <p:cNvSpPr/>
              <p:nvPr/>
            </p:nvSpPr>
            <p:spPr>
              <a:xfrm>
                <a:off x="-3033568" y="5620632"/>
                <a:ext cx="170664" cy="145201"/>
              </a:xfrm>
              <a:custGeom>
                <a:avLst/>
                <a:gdLst>
                  <a:gd name="connsiteX0" fmla="*/ 170524 w 170664"/>
                  <a:gd name="connsiteY0" fmla="*/ 61697 h 145201"/>
                  <a:gd name="connsiteX1" fmla="*/ 137663 w 170664"/>
                  <a:gd name="connsiteY1" fmla="*/ 4547 h 145201"/>
                  <a:gd name="connsiteX2" fmla="*/ 114422 w 170664"/>
                  <a:gd name="connsiteY2" fmla="*/ 2070 h 145201"/>
                  <a:gd name="connsiteX3" fmla="*/ 114422 w 170664"/>
                  <a:gd name="connsiteY3" fmla="*/ 2070 h 145201"/>
                  <a:gd name="connsiteX4" fmla="*/ 9647 w 170664"/>
                  <a:gd name="connsiteY4" fmla="*/ 62173 h 145201"/>
                  <a:gd name="connsiteX5" fmla="*/ 9647 w 170664"/>
                  <a:gd name="connsiteY5" fmla="*/ 62173 h 145201"/>
                  <a:gd name="connsiteX6" fmla="*/ 122 w 170664"/>
                  <a:gd name="connsiteY6" fmla="*/ 83509 h 145201"/>
                  <a:gd name="connsiteX7" fmla="*/ 32983 w 170664"/>
                  <a:gd name="connsiteY7" fmla="*/ 140659 h 145201"/>
                  <a:gd name="connsiteX8" fmla="*/ 56319 w 170664"/>
                  <a:gd name="connsiteY8" fmla="*/ 143136 h 145201"/>
                  <a:gd name="connsiteX9" fmla="*/ 56319 w 170664"/>
                  <a:gd name="connsiteY9" fmla="*/ 143136 h 145201"/>
                  <a:gd name="connsiteX10" fmla="*/ 161094 w 170664"/>
                  <a:gd name="connsiteY10" fmla="*/ 83033 h 145201"/>
                  <a:gd name="connsiteX11" fmla="*/ 161094 w 170664"/>
                  <a:gd name="connsiteY11" fmla="*/ 83033 h 145201"/>
                  <a:gd name="connsiteX12" fmla="*/ 170524 w 170664"/>
                  <a:gd name="connsiteY12" fmla="*/ 61697 h 14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0664" h="145201">
                    <a:moveTo>
                      <a:pt x="170524" y="61697"/>
                    </a:moveTo>
                    <a:cubicBezTo>
                      <a:pt x="169276" y="38503"/>
                      <a:pt x="157075" y="17291"/>
                      <a:pt x="137663" y="4547"/>
                    </a:cubicBezTo>
                    <a:cubicBezTo>
                      <a:pt x="130947" y="-454"/>
                      <a:pt x="122042" y="-1406"/>
                      <a:pt x="114422" y="2070"/>
                    </a:cubicBezTo>
                    <a:lnTo>
                      <a:pt x="114422" y="2070"/>
                    </a:lnTo>
                    <a:lnTo>
                      <a:pt x="9647" y="62173"/>
                    </a:lnTo>
                    <a:lnTo>
                      <a:pt x="9647" y="62173"/>
                    </a:lnTo>
                    <a:cubicBezTo>
                      <a:pt x="2903" y="67078"/>
                      <a:pt x="-726" y="75213"/>
                      <a:pt x="122" y="83509"/>
                    </a:cubicBezTo>
                    <a:cubicBezTo>
                      <a:pt x="1322" y="106712"/>
                      <a:pt x="13533" y="127943"/>
                      <a:pt x="32983" y="140659"/>
                    </a:cubicBezTo>
                    <a:cubicBezTo>
                      <a:pt x="39736" y="145660"/>
                      <a:pt x="48670" y="146603"/>
                      <a:pt x="56319" y="143136"/>
                    </a:cubicBezTo>
                    <a:lnTo>
                      <a:pt x="56319" y="143136"/>
                    </a:lnTo>
                    <a:lnTo>
                      <a:pt x="161094" y="83033"/>
                    </a:lnTo>
                    <a:lnTo>
                      <a:pt x="161094" y="83033"/>
                    </a:lnTo>
                    <a:cubicBezTo>
                      <a:pt x="167838" y="78127"/>
                      <a:pt x="171438" y="69984"/>
                      <a:pt x="170524" y="6169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2DE99FD-A2D4-4AE6-B9A3-1CACE3F932D0}"/>
                  </a:ext>
                </a:extLst>
              </p:cNvPr>
              <p:cNvSpPr/>
              <p:nvPr/>
            </p:nvSpPr>
            <p:spPr>
              <a:xfrm>
                <a:off x="-3019826" y="5657564"/>
                <a:ext cx="156542" cy="108365"/>
              </a:xfrm>
              <a:custGeom>
                <a:avLst/>
                <a:gdLst>
                  <a:gd name="connsiteX0" fmla="*/ 146876 w 156542"/>
                  <a:gd name="connsiteY0" fmla="*/ 46196 h 108365"/>
                  <a:gd name="connsiteX1" fmla="*/ 156401 w 156542"/>
                  <a:gd name="connsiteY1" fmla="*/ 24765 h 108365"/>
                  <a:gd name="connsiteX2" fmla="*/ 150781 w 156542"/>
                  <a:gd name="connsiteY2" fmla="*/ 0 h 108365"/>
                  <a:gd name="connsiteX3" fmla="*/ 0 w 156542"/>
                  <a:gd name="connsiteY3" fmla="*/ 86582 h 108365"/>
                  <a:gd name="connsiteX4" fmla="*/ 18383 w 156542"/>
                  <a:gd name="connsiteY4" fmla="*/ 103822 h 108365"/>
                  <a:gd name="connsiteX5" fmla="*/ 41720 w 156542"/>
                  <a:gd name="connsiteY5" fmla="*/ 106299 h 108365"/>
                  <a:gd name="connsiteX6" fmla="*/ 146495 w 156542"/>
                  <a:gd name="connsiteY6" fmla="*/ 46196 h 10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542" h="108365">
                    <a:moveTo>
                      <a:pt x="146876" y="46196"/>
                    </a:moveTo>
                    <a:cubicBezTo>
                      <a:pt x="153686" y="41300"/>
                      <a:pt x="157324" y="33109"/>
                      <a:pt x="156401" y="24765"/>
                    </a:cubicBezTo>
                    <a:cubicBezTo>
                      <a:pt x="156191" y="16221"/>
                      <a:pt x="154286" y="7801"/>
                      <a:pt x="150781" y="0"/>
                    </a:cubicBezTo>
                    <a:lnTo>
                      <a:pt x="0" y="86582"/>
                    </a:lnTo>
                    <a:cubicBezTo>
                      <a:pt x="4848" y="93554"/>
                      <a:pt x="11116" y="99431"/>
                      <a:pt x="18383" y="103822"/>
                    </a:cubicBezTo>
                    <a:cubicBezTo>
                      <a:pt x="25137" y="108823"/>
                      <a:pt x="34071" y="109766"/>
                      <a:pt x="41720" y="106299"/>
                    </a:cubicBezTo>
                    <a:lnTo>
                      <a:pt x="146495" y="4619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FE3E0D-E915-4B6D-A857-B4AB5DE3CAF6}"/>
                  </a:ext>
                </a:extLst>
              </p:cNvPr>
              <p:cNvSpPr/>
              <p:nvPr/>
            </p:nvSpPr>
            <p:spPr>
              <a:xfrm>
                <a:off x="-3459519" y="5674138"/>
                <a:ext cx="482814" cy="347253"/>
              </a:xfrm>
              <a:custGeom>
                <a:avLst/>
                <a:gdLst>
                  <a:gd name="connsiteX0" fmla="*/ 42882 w 482814"/>
                  <a:gd name="connsiteY0" fmla="*/ 186499 h 347253"/>
                  <a:gd name="connsiteX1" fmla="*/ 42882 w 482814"/>
                  <a:gd name="connsiteY1" fmla="*/ 186499 h 347253"/>
                  <a:gd name="connsiteX2" fmla="*/ 403785 w 482814"/>
                  <a:gd name="connsiteY2" fmla="*/ 2667 h 347253"/>
                  <a:gd name="connsiteX3" fmla="*/ 403785 w 482814"/>
                  <a:gd name="connsiteY3" fmla="*/ 2667 h 347253"/>
                  <a:gd name="connsiteX4" fmla="*/ 404261 w 482814"/>
                  <a:gd name="connsiteY4" fmla="*/ 2667 h 347253"/>
                  <a:gd name="connsiteX5" fmla="*/ 404261 w 482814"/>
                  <a:gd name="connsiteY5" fmla="*/ 2667 h 347253"/>
                  <a:gd name="connsiteX6" fmla="*/ 436551 w 482814"/>
                  <a:gd name="connsiteY6" fmla="*/ 6286 h 347253"/>
                  <a:gd name="connsiteX7" fmla="*/ 482652 w 482814"/>
                  <a:gd name="connsiteY7" fmla="*/ 86868 h 347253"/>
                  <a:gd name="connsiteX8" fmla="*/ 468840 w 482814"/>
                  <a:gd name="connsiteY8" fmla="*/ 116967 h 347253"/>
                  <a:gd name="connsiteX9" fmla="*/ 129464 w 482814"/>
                  <a:gd name="connsiteY9" fmla="*/ 335470 h 347253"/>
                  <a:gd name="connsiteX10" fmla="*/ 129464 w 482814"/>
                  <a:gd name="connsiteY10" fmla="*/ 335470 h 347253"/>
                  <a:gd name="connsiteX11" fmla="*/ 11783 w 482814"/>
                  <a:gd name="connsiteY11" fmla="*/ 304657 h 347253"/>
                  <a:gd name="connsiteX12" fmla="*/ 42596 w 482814"/>
                  <a:gd name="connsiteY12" fmla="*/ 186975 h 347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2814" h="347253">
                    <a:moveTo>
                      <a:pt x="42882" y="186499"/>
                    </a:moveTo>
                    <a:lnTo>
                      <a:pt x="42882" y="186499"/>
                    </a:lnTo>
                    <a:lnTo>
                      <a:pt x="403785" y="2667"/>
                    </a:lnTo>
                    <a:lnTo>
                      <a:pt x="403785" y="2667"/>
                    </a:lnTo>
                    <a:lnTo>
                      <a:pt x="404261" y="2667"/>
                    </a:lnTo>
                    <a:lnTo>
                      <a:pt x="404261" y="2667"/>
                    </a:lnTo>
                    <a:cubicBezTo>
                      <a:pt x="414910" y="-1905"/>
                      <a:pt x="427178" y="-534"/>
                      <a:pt x="436551" y="6286"/>
                    </a:cubicBezTo>
                    <a:cubicBezTo>
                      <a:pt x="463849" y="24288"/>
                      <a:pt x="480966" y="54206"/>
                      <a:pt x="482652" y="86868"/>
                    </a:cubicBezTo>
                    <a:cubicBezTo>
                      <a:pt x="483833" y="98660"/>
                      <a:pt x="478546" y="110166"/>
                      <a:pt x="468840" y="116967"/>
                    </a:cubicBezTo>
                    <a:lnTo>
                      <a:pt x="129464" y="335470"/>
                    </a:lnTo>
                    <a:lnTo>
                      <a:pt x="129464" y="335470"/>
                    </a:lnTo>
                    <a:cubicBezTo>
                      <a:pt x="88459" y="359454"/>
                      <a:pt x="35767" y="345662"/>
                      <a:pt x="11783" y="304657"/>
                    </a:cubicBezTo>
                    <a:cubicBezTo>
                      <a:pt x="-12201" y="263652"/>
                      <a:pt x="1591" y="210959"/>
                      <a:pt x="42596" y="18697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420611E-6DE0-4FF6-A18A-1D1384E615FD}"/>
                  </a:ext>
                </a:extLst>
              </p:cNvPr>
              <p:cNvSpPr/>
              <p:nvPr/>
            </p:nvSpPr>
            <p:spPr>
              <a:xfrm>
                <a:off x="-3461309" y="5737574"/>
                <a:ext cx="484890" cy="284875"/>
              </a:xfrm>
              <a:custGeom>
                <a:avLst/>
                <a:gdLst>
                  <a:gd name="connsiteX0" fmla="*/ 470916 w 484890"/>
                  <a:gd name="connsiteY0" fmla="*/ 53054 h 284875"/>
                  <a:gd name="connsiteX1" fmla="*/ 131445 w 484890"/>
                  <a:gd name="connsiteY1" fmla="*/ 271558 h 284875"/>
                  <a:gd name="connsiteX2" fmla="*/ 13154 w 484890"/>
                  <a:gd name="connsiteY2" fmla="*/ 245012 h 284875"/>
                  <a:gd name="connsiteX3" fmla="*/ 0 w 484890"/>
                  <a:gd name="connsiteY3" fmla="*/ 204216 h 284875"/>
                  <a:gd name="connsiteX4" fmla="*/ 111157 w 484890"/>
                  <a:gd name="connsiteY4" fmla="*/ 224123 h 284875"/>
                  <a:gd name="connsiteX5" fmla="*/ 481108 w 484890"/>
                  <a:gd name="connsiteY5" fmla="*/ 0 h 284875"/>
                  <a:gd name="connsiteX6" fmla="*/ 484727 w 484890"/>
                  <a:gd name="connsiteY6" fmla="*/ 22955 h 284875"/>
                  <a:gd name="connsiteX7" fmla="*/ 470916 w 484890"/>
                  <a:gd name="connsiteY7" fmla="*/ 53054 h 28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4890" h="284875">
                    <a:moveTo>
                      <a:pt x="470916" y="53054"/>
                    </a:moveTo>
                    <a:lnTo>
                      <a:pt x="131445" y="271558"/>
                    </a:lnTo>
                    <a:cubicBezTo>
                      <a:pt x="91450" y="296894"/>
                      <a:pt x="38491" y="285007"/>
                      <a:pt x="13154" y="245012"/>
                    </a:cubicBezTo>
                    <a:cubicBezTo>
                      <a:pt x="5382" y="232743"/>
                      <a:pt x="857" y="218704"/>
                      <a:pt x="0" y="204216"/>
                    </a:cubicBezTo>
                    <a:cubicBezTo>
                      <a:pt x="6477" y="232791"/>
                      <a:pt x="53150" y="256508"/>
                      <a:pt x="111157" y="224123"/>
                    </a:cubicBezTo>
                    <a:cubicBezTo>
                      <a:pt x="169164" y="191738"/>
                      <a:pt x="383667" y="56102"/>
                      <a:pt x="481108" y="0"/>
                    </a:cubicBezTo>
                    <a:cubicBezTo>
                      <a:pt x="483432" y="7429"/>
                      <a:pt x="484651" y="15164"/>
                      <a:pt x="484727" y="22955"/>
                    </a:cubicBezTo>
                    <a:cubicBezTo>
                      <a:pt x="485908" y="34747"/>
                      <a:pt x="480622" y="46253"/>
                      <a:pt x="470916" y="5305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AD410E4-032E-4829-9F73-ECF45073D448}"/>
                  </a:ext>
                </a:extLst>
              </p:cNvPr>
              <p:cNvSpPr/>
              <p:nvPr/>
            </p:nvSpPr>
            <p:spPr>
              <a:xfrm>
                <a:off x="-3086501" y="5673661"/>
                <a:ext cx="110081" cy="136302"/>
              </a:xfrm>
              <a:custGeom>
                <a:avLst/>
                <a:gdLst>
                  <a:gd name="connsiteX0" fmla="*/ 96107 w 110081"/>
                  <a:gd name="connsiteY0" fmla="*/ 116967 h 136302"/>
                  <a:gd name="connsiteX1" fmla="*/ 109919 w 110081"/>
                  <a:gd name="connsiteY1" fmla="*/ 86868 h 136302"/>
                  <a:gd name="connsiteX2" fmla="*/ 63818 w 110081"/>
                  <a:gd name="connsiteY2" fmla="*/ 6286 h 136302"/>
                  <a:gd name="connsiteX3" fmla="*/ 31528 w 110081"/>
                  <a:gd name="connsiteY3" fmla="*/ 2667 h 136302"/>
                  <a:gd name="connsiteX4" fmla="*/ 0 w 110081"/>
                  <a:gd name="connsiteY4" fmla="*/ 18954 h 136302"/>
                  <a:gd name="connsiteX5" fmla="*/ 33147 w 110081"/>
                  <a:gd name="connsiteY5" fmla="*/ 22574 h 136302"/>
                  <a:gd name="connsiteX6" fmla="*/ 80772 w 110081"/>
                  <a:gd name="connsiteY6" fmla="*/ 105251 h 136302"/>
                  <a:gd name="connsiteX7" fmla="*/ 66865 w 110081"/>
                  <a:gd name="connsiteY7" fmla="*/ 136302 h 1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081" h="136302">
                    <a:moveTo>
                      <a:pt x="96107" y="116967"/>
                    </a:moveTo>
                    <a:cubicBezTo>
                      <a:pt x="105813" y="110166"/>
                      <a:pt x="111100" y="98660"/>
                      <a:pt x="109919" y="86868"/>
                    </a:cubicBezTo>
                    <a:cubicBezTo>
                      <a:pt x="108233" y="54206"/>
                      <a:pt x="91116" y="24288"/>
                      <a:pt x="63818" y="6286"/>
                    </a:cubicBezTo>
                    <a:cubicBezTo>
                      <a:pt x="54445" y="-534"/>
                      <a:pt x="42177" y="-1905"/>
                      <a:pt x="31528" y="2667"/>
                    </a:cubicBezTo>
                    <a:lnTo>
                      <a:pt x="0" y="18954"/>
                    </a:lnTo>
                    <a:cubicBezTo>
                      <a:pt x="10916" y="14249"/>
                      <a:pt x="23498" y="15620"/>
                      <a:pt x="33147" y="22574"/>
                    </a:cubicBezTo>
                    <a:cubicBezTo>
                      <a:pt x="61293" y="40967"/>
                      <a:pt x="78991" y="71675"/>
                      <a:pt x="80772" y="105251"/>
                    </a:cubicBezTo>
                    <a:cubicBezTo>
                      <a:pt x="82039" y="117347"/>
                      <a:pt x="76733" y="129197"/>
                      <a:pt x="66865" y="136302"/>
                    </a:cubicBezTo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008D7059-53D7-4E12-A0DC-8101E523157D}"/>
                  </a:ext>
                </a:extLst>
              </p:cNvPr>
              <p:cNvSpPr/>
              <p:nvPr/>
            </p:nvSpPr>
            <p:spPr>
              <a:xfrm>
                <a:off x="-3020492" y="5737574"/>
                <a:ext cx="43788" cy="72390"/>
              </a:xfrm>
              <a:custGeom>
                <a:avLst/>
                <a:gdLst>
                  <a:gd name="connsiteX0" fmla="*/ 0 w 43788"/>
                  <a:gd name="connsiteY0" fmla="*/ 72390 h 72390"/>
                  <a:gd name="connsiteX1" fmla="*/ 13907 w 43788"/>
                  <a:gd name="connsiteY1" fmla="*/ 41338 h 72390"/>
                  <a:gd name="connsiteX2" fmla="*/ 10192 w 43788"/>
                  <a:gd name="connsiteY2" fmla="*/ 17621 h 72390"/>
                  <a:gd name="connsiteX3" fmla="*/ 40291 w 43788"/>
                  <a:gd name="connsiteY3" fmla="*/ 0 h 72390"/>
                  <a:gd name="connsiteX4" fmla="*/ 42958 w 43788"/>
                  <a:gd name="connsiteY4" fmla="*/ 11621 h 72390"/>
                  <a:gd name="connsiteX5" fmla="*/ 43625 w 43788"/>
                  <a:gd name="connsiteY5" fmla="*/ 17336 h 72390"/>
                  <a:gd name="connsiteX6" fmla="*/ 43625 w 43788"/>
                  <a:gd name="connsiteY6" fmla="*/ 22955 h 72390"/>
                  <a:gd name="connsiteX7" fmla="*/ 29813 w 43788"/>
                  <a:gd name="connsiteY7" fmla="*/ 53054 h 7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788" h="72390">
                    <a:moveTo>
                      <a:pt x="0" y="72390"/>
                    </a:moveTo>
                    <a:cubicBezTo>
                      <a:pt x="9868" y="65284"/>
                      <a:pt x="15173" y="53435"/>
                      <a:pt x="13907" y="41338"/>
                    </a:cubicBezTo>
                    <a:cubicBezTo>
                      <a:pt x="13811" y="33299"/>
                      <a:pt x="12554" y="25308"/>
                      <a:pt x="10192" y="17621"/>
                    </a:cubicBezTo>
                    <a:lnTo>
                      <a:pt x="40291" y="0"/>
                    </a:lnTo>
                    <a:cubicBezTo>
                      <a:pt x="41481" y="3800"/>
                      <a:pt x="42377" y="7687"/>
                      <a:pt x="42958" y="11621"/>
                    </a:cubicBezTo>
                    <a:cubicBezTo>
                      <a:pt x="42958" y="13526"/>
                      <a:pt x="43529" y="15430"/>
                      <a:pt x="43625" y="17336"/>
                    </a:cubicBezTo>
                    <a:cubicBezTo>
                      <a:pt x="43720" y="19240"/>
                      <a:pt x="43625" y="21146"/>
                      <a:pt x="43625" y="22955"/>
                    </a:cubicBezTo>
                    <a:cubicBezTo>
                      <a:pt x="44806" y="34747"/>
                      <a:pt x="39519" y="46253"/>
                      <a:pt x="29813" y="53054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9" name="Graphic 3">
              <a:extLst>
                <a:ext uri="{FF2B5EF4-FFF2-40B4-BE49-F238E27FC236}">
                  <a16:creationId xmlns:a16="http://schemas.microsoft.com/office/drawing/2014/main" id="{18D01AF8-3687-446F-B0F4-9E43BCFE3365}"/>
                </a:ext>
              </a:extLst>
            </p:cNvPr>
            <p:cNvGrpSpPr/>
            <p:nvPr/>
          </p:nvGrpSpPr>
          <p:grpSpPr>
            <a:xfrm>
              <a:off x="3113670" y="4423493"/>
              <a:ext cx="591607" cy="445321"/>
              <a:chOff x="-3100693" y="4584352"/>
              <a:chExt cx="551116" cy="414843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003134C-F8E5-419D-BB7F-1111AD9B326A}"/>
                  </a:ext>
                </a:extLst>
              </p:cNvPr>
              <p:cNvSpPr/>
              <p:nvPr/>
            </p:nvSpPr>
            <p:spPr>
              <a:xfrm>
                <a:off x="-3100693" y="4584352"/>
                <a:ext cx="551116" cy="414784"/>
              </a:xfrm>
              <a:custGeom>
                <a:avLst/>
                <a:gdLst>
                  <a:gd name="connsiteX0" fmla="*/ 492157 w 551116"/>
                  <a:gd name="connsiteY0" fmla="*/ 4983 h 414784"/>
                  <a:gd name="connsiteX1" fmla="*/ 440531 w 551116"/>
                  <a:gd name="connsiteY1" fmla="*/ 10031 h 414784"/>
                  <a:gd name="connsiteX2" fmla="*/ 71342 w 551116"/>
                  <a:gd name="connsiteY2" fmla="*/ 223010 h 414784"/>
                  <a:gd name="connsiteX3" fmla="*/ 0 w 551116"/>
                  <a:gd name="connsiteY3" fmla="*/ 343692 h 414784"/>
                  <a:gd name="connsiteX4" fmla="*/ 20003 w 551116"/>
                  <a:gd name="connsiteY4" fmla="*/ 387317 h 414784"/>
                  <a:gd name="connsiteX5" fmla="*/ 59626 w 551116"/>
                  <a:gd name="connsiteY5" fmla="*/ 410176 h 414784"/>
                  <a:gd name="connsiteX6" fmla="*/ 110681 w 551116"/>
                  <a:gd name="connsiteY6" fmla="*/ 404747 h 414784"/>
                  <a:gd name="connsiteX7" fmla="*/ 479870 w 551116"/>
                  <a:gd name="connsiteY7" fmla="*/ 191483 h 414784"/>
                  <a:gd name="connsiteX8" fmla="*/ 551117 w 551116"/>
                  <a:gd name="connsiteY8" fmla="*/ 70801 h 414784"/>
                  <a:gd name="connsiteX9" fmla="*/ 531305 w 551116"/>
                  <a:gd name="connsiteY9" fmla="*/ 27272 h 414784"/>
                  <a:gd name="connsiteX10" fmla="*/ 492157 w 551116"/>
                  <a:gd name="connsiteY10" fmla="*/ 4983 h 41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1116" h="414784">
                    <a:moveTo>
                      <a:pt x="492157" y="4983"/>
                    </a:moveTo>
                    <a:cubicBezTo>
                      <a:pt x="479108" y="-2827"/>
                      <a:pt x="460820" y="-1684"/>
                      <a:pt x="440531" y="10031"/>
                    </a:cubicBezTo>
                    <a:lnTo>
                      <a:pt x="71342" y="223010"/>
                    </a:lnTo>
                    <a:cubicBezTo>
                      <a:pt x="31909" y="245775"/>
                      <a:pt x="0" y="299782"/>
                      <a:pt x="0" y="343692"/>
                    </a:cubicBezTo>
                    <a:cubicBezTo>
                      <a:pt x="0" y="365123"/>
                      <a:pt x="7620" y="380173"/>
                      <a:pt x="20003" y="387317"/>
                    </a:cubicBezTo>
                    <a:lnTo>
                      <a:pt x="59626" y="410176"/>
                    </a:lnTo>
                    <a:cubicBezTo>
                      <a:pt x="72485" y="417511"/>
                      <a:pt x="90583" y="416368"/>
                      <a:pt x="110681" y="404747"/>
                    </a:cubicBezTo>
                    <a:lnTo>
                      <a:pt x="479870" y="191483"/>
                    </a:lnTo>
                    <a:cubicBezTo>
                      <a:pt x="519208" y="168718"/>
                      <a:pt x="551117" y="114711"/>
                      <a:pt x="551117" y="70801"/>
                    </a:cubicBezTo>
                    <a:cubicBezTo>
                      <a:pt x="551117" y="49465"/>
                      <a:pt x="543592" y="34415"/>
                      <a:pt x="531305" y="27272"/>
                    </a:cubicBezTo>
                    <a:cubicBezTo>
                      <a:pt x="524542" y="23557"/>
                      <a:pt x="498634" y="8888"/>
                      <a:pt x="492157" y="498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911E997-7017-459B-9AAB-FB26DD9F8805}"/>
                  </a:ext>
                </a:extLst>
              </p:cNvPr>
              <p:cNvSpPr/>
              <p:nvPr/>
            </p:nvSpPr>
            <p:spPr>
              <a:xfrm>
                <a:off x="-3058687" y="4609718"/>
                <a:ext cx="506539" cy="387000"/>
              </a:xfrm>
              <a:custGeom>
                <a:avLst/>
                <a:gdLst>
                  <a:gd name="connsiteX0" fmla="*/ 36195 w 506539"/>
                  <a:gd name="connsiteY0" fmla="*/ 387001 h 387000"/>
                  <a:gd name="connsiteX1" fmla="*/ 0 w 506539"/>
                  <a:gd name="connsiteY1" fmla="*/ 341090 h 387000"/>
                  <a:gd name="connsiteX2" fmla="*/ 70104 w 506539"/>
                  <a:gd name="connsiteY2" fmla="*/ 222504 h 387000"/>
                  <a:gd name="connsiteX3" fmla="*/ 438912 w 506539"/>
                  <a:gd name="connsiteY3" fmla="*/ 9525 h 387000"/>
                  <a:gd name="connsiteX4" fmla="*/ 470440 w 506539"/>
                  <a:gd name="connsiteY4" fmla="*/ 0 h 387000"/>
                  <a:gd name="connsiteX5" fmla="*/ 506539 w 506539"/>
                  <a:gd name="connsiteY5" fmla="*/ 46006 h 387000"/>
                  <a:gd name="connsiteX6" fmla="*/ 436435 w 506539"/>
                  <a:gd name="connsiteY6" fmla="*/ 164592 h 387000"/>
                  <a:gd name="connsiteX7" fmla="*/ 67437 w 506539"/>
                  <a:gd name="connsiteY7" fmla="*/ 377285 h 387000"/>
                  <a:gd name="connsiteX8" fmla="*/ 36195 w 506539"/>
                  <a:gd name="connsiteY8" fmla="*/ 387001 h 38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6539" h="387000">
                    <a:moveTo>
                      <a:pt x="36195" y="387001"/>
                    </a:moveTo>
                    <a:cubicBezTo>
                      <a:pt x="13906" y="387001"/>
                      <a:pt x="0" y="369380"/>
                      <a:pt x="0" y="341090"/>
                    </a:cubicBezTo>
                    <a:cubicBezTo>
                      <a:pt x="0" y="298037"/>
                      <a:pt x="31528" y="244793"/>
                      <a:pt x="70104" y="222504"/>
                    </a:cubicBezTo>
                    <a:lnTo>
                      <a:pt x="438912" y="9525"/>
                    </a:lnTo>
                    <a:cubicBezTo>
                      <a:pt x="448418" y="3677"/>
                      <a:pt x="459286" y="400"/>
                      <a:pt x="470440" y="0"/>
                    </a:cubicBezTo>
                    <a:cubicBezTo>
                      <a:pt x="492728" y="0"/>
                      <a:pt x="506539" y="17621"/>
                      <a:pt x="506539" y="46006"/>
                    </a:cubicBezTo>
                    <a:cubicBezTo>
                      <a:pt x="506539" y="89059"/>
                      <a:pt x="475107" y="142304"/>
                      <a:pt x="436435" y="164592"/>
                    </a:cubicBezTo>
                    <a:lnTo>
                      <a:pt x="67437" y="377285"/>
                    </a:lnTo>
                    <a:cubicBezTo>
                      <a:pt x="58026" y="383153"/>
                      <a:pt x="47272" y="386496"/>
                      <a:pt x="36195" y="38700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072D05A-CB61-459F-A288-778F176FD067}"/>
                  </a:ext>
                </a:extLst>
              </p:cNvPr>
              <p:cNvSpPr/>
              <p:nvPr/>
            </p:nvSpPr>
            <p:spPr>
              <a:xfrm>
                <a:off x="-3061069" y="4606766"/>
                <a:ext cx="511492" cy="392430"/>
              </a:xfrm>
              <a:custGeom>
                <a:avLst/>
                <a:gdLst>
                  <a:gd name="connsiteX0" fmla="*/ 473011 w 511492"/>
                  <a:gd name="connsiteY0" fmla="*/ 5144 h 392430"/>
                  <a:gd name="connsiteX1" fmla="*/ 473011 w 511492"/>
                  <a:gd name="connsiteY1" fmla="*/ 5144 h 392430"/>
                  <a:gd name="connsiteX2" fmla="*/ 506730 w 511492"/>
                  <a:gd name="connsiteY2" fmla="*/ 48673 h 392430"/>
                  <a:gd name="connsiteX3" fmla="*/ 437769 w 511492"/>
                  <a:gd name="connsiteY3" fmla="*/ 165163 h 392430"/>
                  <a:gd name="connsiteX4" fmla="*/ 68866 w 511492"/>
                  <a:gd name="connsiteY4" fmla="*/ 378619 h 392430"/>
                  <a:gd name="connsiteX5" fmla="*/ 38576 w 511492"/>
                  <a:gd name="connsiteY5" fmla="*/ 388144 h 392430"/>
                  <a:gd name="connsiteX6" fmla="*/ 14478 w 511492"/>
                  <a:gd name="connsiteY6" fmla="*/ 377285 h 392430"/>
                  <a:gd name="connsiteX7" fmla="*/ 4953 w 511492"/>
                  <a:gd name="connsiteY7" fmla="*/ 344614 h 392430"/>
                  <a:gd name="connsiteX8" fmla="*/ 73819 w 511492"/>
                  <a:gd name="connsiteY8" fmla="*/ 228124 h 392430"/>
                  <a:gd name="connsiteX9" fmla="*/ 442722 w 511492"/>
                  <a:gd name="connsiteY9" fmla="*/ 15145 h 392430"/>
                  <a:gd name="connsiteX10" fmla="*/ 473107 w 511492"/>
                  <a:gd name="connsiteY10" fmla="*/ 5620 h 392430"/>
                  <a:gd name="connsiteX11" fmla="*/ 473107 w 511492"/>
                  <a:gd name="connsiteY11" fmla="*/ 762 h 392430"/>
                  <a:gd name="connsiteX12" fmla="*/ 440341 w 511492"/>
                  <a:gd name="connsiteY12" fmla="*/ 10859 h 392430"/>
                  <a:gd name="connsiteX13" fmla="*/ 71342 w 511492"/>
                  <a:gd name="connsiteY13" fmla="*/ 223361 h 392430"/>
                  <a:gd name="connsiteX14" fmla="*/ 0 w 511492"/>
                  <a:gd name="connsiteY14" fmla="*/ 344043 h 392430"/>
                  <a:gd name="connsiteX15" fmla="*/ 38576 w 511492"/>
                  <a:gd name="connsiteY15" fmla="*/ 392430 h 392430"/>
                  <a:gd name="connsiteX16" fmla="*/ 71342 w 511492"/>
                  <a:gd name="connsiteY16" fmla="*/ 382334 h 392430"/>
                  <a:gd name="connsiteX17" fmla="*/ 440246 w 511492"/>
                  <a:gd name="connsiteY17" fmla="*/ 169069 h 392430"/>
                  <a:gd name="connsiteX18" fmla="*/ 511492 w 511492"/>
                  <a:gd name="connsiteY18" fmla="*/ 48387 h 392430"/>
                  <a:gd name="connsiteX19" fmla="*/ 473392 w 511492"/>
                  <a:gd name="connsiteY19" fmla="*/ 0 h 39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1492" h="392430">
                    <a:moveTo>
                      <a:pt x="473011" y="5144"/>
                    </a:moveTo>
                    <a:lnTo>
                      <a:pt x="473011" y="5144"/>
                    </a:lnTo>
                    <a:cubicBezTo>
                      <a:pt x="493776" y="5144"/>
                      <a:pt x="506730" y="21812"/>
                      <a:pt x="506730" y="48673"/>
                    </a:cubicBezTo>
                    <a:cubicBezTo>
                      <a:pt x="506730" y="90964"/>
                      <a:pt x="475774" y="143256"/>
                      <a:pt x="437769" y="165163"/>
                    </a:cubicBezTo>
                    <a:lnTo>
                      <a:pt x="68866" y="378619"/>
                    </a:lnTo>
                    <a:cubicBezTo>
                      <a:pt x="59769" y="384362"/>
                      <a:pt x="49330" y="387648"/>
                      <a:pt x="38576" y="388144"/>
                    </a:cubicBezTo>
                    <a:cubicBezTo>
                      <a:pt x="29299" y="388420"/>
                      <a:pt x="20412" y="384420"/>
                      <a:pt x="14478" y="377285"/>
                    </a:cubicBezTo>
                    <a:cubicBezTo>
                      <a:pt x="7668" y="367798"/>
                      <a:pt x="4305" y="356273"/>
                      <a:pt x="4953" y="344614"/>
                    </a:cubicBezTo>
                    <a:cubicBezTo>
                      <a:pt x="4953" y="302323"/>
                      <a:pt x="35814" y="250031"/>
                      <a:pt x="73819" y="228124"/>
                    </a:cubicBezTo>
                    <a:lnTo>
                      <a:pt x="442722" y="15145"/>
                    </a:lnTo>
                    <a:cubicBezTo>
                      <a:pt x="451847" y="9382"/>
                      <a:pt x="462324" y="6096"/>
                      <a:pt x="473107" y="5620"/>
                    </a:cubicBezTo>
                    <a:moveTo>
                      <a:pt x="473107" y="762"/>
                    </a:moveTo>
                    <a:cubicBezTo>
                      <a:pt x="461496" y="1210"/>
                      <a:pt x="450199" y="4696"/>
                      <a:pt x="440341" y="10859"/>
                    </a:cubicBezTo>
                    <a:lnTo>
                      <a:pt x="71342" y="223361"/>
                    </a:lnTo>
                    <a:cubicBezTo>
                      <a:pt x="31909" y="246031"/>
                      <a:pt x="0" y="300133"/>
                      <a:pt x="0" y="344043"/>
                    </a:cubicBezTo>
                    <a:cubicBezTo>
                      <a:pt x="0" y="374809"/>
                      <a:pt x="15621" y="392430"/>
                      <a:pt x="38576" y="392430"/>
                    </a:cubicBezTo>
                    <a:cubicBezTo>
                      <a:pt x="50187" y="391982"/>
                      <a:pt x="61484" y="388496"/>
                      <a:pt x="71342" y="382334"/>
                    </a:cubicBezTo>
                    <a:lnTo>
                      <a:pt x="440246" y="169069"/>
                    </a:lnTo>
                    <a:cubicBezTo>
                      <a:pt x="479584" y="146304"/>
                      <a:pt x="511492" y="92297"/>
                      <a:pt x="511492" y="48387"/>
                    </a:cubicBezTo>
                    <a:cubicBezTo>
                      <a:pt x="511492" y="17621"/>
                      <a:pt x="495871" y="0"/>
                      <a:pt x="47339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" name="Graphic 3">
                <a:extLst>
                  <a:ext uri="{FF2B5EF4-FFF2-40B4-BE49-F238E27FC236}">
                    <a16:creationId xmlns:a16="http://schemas.microsoft.com/office/drawing/2014/main" id="{3956740E-8F77-4C17-9C80-C9480917FA42}"/>
                  </a:ext>
                </a:extLst>
              </p:cNvPr>
              <p:cNvGrpSpPr/>
              <p:nvPr/>
            </p:nvGrpSpPr>
            <p:grpSpPr>
              <a:xfrm>
                <a:off x="-3009624" y="4652764"/>
                <a:ext cx="424509" cy="302832"/>
                <a:chOff x="-3009624" y="4652764"/>
                <a:chExt cx="424509" cy="302832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D6A4905D-1EAA-4CE0-ADB2-FC8CADD808BF}"/>
                    </a:ext>
                  </a:extLst>
                </p:cNvPr>
                <p:cNvSpPr/>
                <p:nvPr/>
              </p:nvSpPr>
              <p:spPr>
                <a:xfrm>
                  <a:off x="-3009624" y="4852178"/>
                  <a:ext cx="78715" cy="103418"/>
                </a:xfrm>
                <a:custGeom>
                  <a:avLst/>
                  <a:gdLst>
                    <a:gd name="connsiteX0" fmla="*/ 77714 w 78715"/>
                    <a:gd name="connsiteY0" fmla="*/ 25479 h 103418"/>
                    <a:gd name="connsiteX1" fmla="*/ 77714 w 78715"/>
                    <a:gd name="connsiteY1" fmla="*/ 19002 h 103418"/>
                    <a:gd name="connsiteX2" fmla="*/ 65427 w 78715"/>
                    <a:gd name="connsiteY2" fmla="*/ 11858 h 103418"/>
                    <a:gd name="connsiteX3" fmla="*/ 63712 w 78715"/>
                    <a:gd name="connsiteY3" fmla="*/ 11858 h 103418"/>
                    <a:gd name="connsiteX4" fmla="*/ 52377 w 78715"/>
                    <a:gd name="connsiteY4" fmla="*/ 16240 h 103418"/>
                    <a:gd name="connsiteX5" fmla="*/ 48567 w 78715"/>
                    <a:gd name="connsiteY5" fmla="*/ 8334 h 103418"/>
                    <a:gd name="connsiteX6" fmla="*/ 47805 w 78715"/>
                    <a:gd name="connsiteY6" fmla="*/ 7382 h 103418"/>
                    <a:gd name="connsiteX7" fmla="*/ 35423 w 78715"/>
                    <a:gd name="connsiteY7" fmla="*/ 238 h 103418"/>
                    <a:gd name="connsiteX8" fmla="*/ 30279 w 78715"/>
                    <a:gd name="connsiteY8" fmla="*/ 4619 h 103418"/>
                    <a:gd name="connsiteX9" fmla="*/ 22564 w 78715"/>
                    <a:gd name="connsiteY9" fmla="*/ 29860 h 103418"/>
                    <a:gd name="connsiteX10" fmla="*/ 20088 w 78715"/>
                    <a:gd name="connsiteY10" fmla="*/ 33766 h 103418"/>
                    <a:gd name="connsiteX11" fmla="*/ 2847 w 78715"/>
                    <a:gd name="connsiteY11" fmla="*/ 47006 h 103418"/>
                    <a:gd name="connsiteX12" fmla="*/ 1038 w 78715"/>
                    <a:gd name="connsiteY12" fmla="*/ 55673 h 103418"/>
                    <a:gd name="connsiteX13" fmla="*/ 13420 w 78715"/>
                    <a:gd name="connsiteY13" fmla="*/ 64627 h 103418"/>
                    <a:gd name="connsiteX14" fmla="*/ 14372 w 78715"/>
                    <a:gd name="connsiteY14" fmla="*/ 68056 h 103418"/>
                    <a:gd name="connsiteX15" fmla="*/ 11515 w 78715"/>
                    <a:gd name="connsiteY15" fmla="*/ 92630 h 103418"/>
                    <a:gd name="connsiteX16" fmla="*/ 12563 w 78715"/>
                    <a:gd name="connsiteY16" fmla="*/ 96059 h 103418"/>
                    <a:gd name="connsiteX17" fmla="*/ 24945 w 78715"/>
                    <a:gd name="connsiteY17" fmla="*/ 103203 h 103418"/>
                    <a:gd name="connsiteX18" fmla="*/ 28660 w 78715"/>
                    <a:gd name="connsiteY18" fmla="*/ 101584 h 103418"/>
                    <a:gd name="connsiteX19" fmla="*/ 44091 w 78715"/>
                    <a:gd name="connsiteY19" fmla="*/ 81962 h 103418"/>
                    <a:gd name="connsiteX20" fmla="*/ 47139 w 78715"/>
                    <a:gd name="connsiteY20" fmla="*/ 80152 h 103418"/>
                    <a:gd name="connsiteX21" fmla="*/ 62569 w 78715"/>
                    <a:gd name="connsiteY21" fmla="*/ 82057 h 103418"/>
                    <a:gd name="connsiteX22" fmla="*/ 67427 w 78715"/>
                    <a:gd name="connsiteY22" fmla="*/ 74533 h 103418"/>
                    <a:gd name="connsiteX23" fmla="*/ 64474 w 78715"/>
                    <a:gd name="connsiteY23" fmla="*/ 53387 h 103418"/>
                    <a:gd name="connsiteX24" fmla="*/ 65427 w 78715"/>
                    <a:gd name="connsiteY24" fmla="*/ 48910 h 10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8715" h="103418">
                      <a:moveTo>
                        <a:pt x="77714" y="25479"/>
                      </a:moveTo>
                      <a:cubicBezTo>
                        <a:pt x="79143" y="22622"/>
                        <a:pt x="78952" y="19764"/>
                        <a:pt x="77714" y="19002"/>
                      </a:cubicBezTo>
                      <a:lnTo>
                        <a:pt x="65427" y="11858"/>
                      </a:lnTo>
                      <a:cubicBezTo>
                        <a:pt x="64893" y="11573"/>
                        <a:pt x="64246" y="11573"/>
                        <a:pt x="63712" y="11858"/>
                      </a:cubicBezTo>
                      <a:lnTo>
                        <a:pt x="52377" y="16240"/>
                      </a:lnTo>
                      <a:lnTo>
                        <a:pt x="48567" y="8334"/>
                      </a:lnTo>
                      <a:cubicBezTo>
                        <a:pt x="48444" y="7934"/>
                        <a:pt x="48177" y="7591"/>
                        <a:pt x="47805" y="7382"/>
                      </a:cubicBezTo>
                      <a:lnTo>
                        <a:pt x="35423" y="238"/>
                      </a:lnTo>
                      <a:cubicBezTo>
                        <a:pt x="33899" y="-715"/>
                        <a:pt x="31327" y="1285"/>
                        <a:pt x="30279" y="4619"/>
                      </a:cubicBezTo>
                      <a:lnTo>
                        <a:pt x="22564" y="29860"/>
                      </a:lnTo>
                      <a:cubicBezTo>
                        <a:pt x="22135" y="31375"/>
                        <a:pt x="21269" y="32727"/>
                        <a:pt x="20088" y="33766"/>
                      </a:cubicBezTo>
                      <a:lnTo>
                        <a:pt x="2847" y="47006"/>
                      </a:lnTo>
                      <a:cubicBezTo>
                        <a:pt x="85" y="49101"/>
                        <a:pt x="-963" y="54244"/>
                        <a:pt x="1038" y="55673"/>
                      </a:cubicBezTo>
                      <a:lnTo>
                        <a:pt x="13420" y="64627"/>
                      </a:lnTo>
                      <a:cubicBezTo>
                        <a:pt x="14277" y="65198"/>
                        <a:pt x="14563" y="66436"/>
                        <a:pt x="14372" y="68056"/>
                      </a:cubicBezTo>
                      <a:lnTo>
                        <a:pt x="11515" y="92630"/>
                      </a:lnTo>
                      <a:cubicBezTo>
                        <a:pt x="11115" y="93878"/>
                        <a:pt x="11534" y="95250"/>
                        <a:pt x="12563" y="96059"/>
                      </a:cubicBezTo>
                      <a:lnTo>
                        <a:pt x="24945" y="103203"/>
                      </a:lnTo>
                      <a:cubicBezTo>
                        <a:pt x="25898" y="103774"/>
                        <a:pt x="27327" y="103203"/>
                        <a:pt x="28660" y="101584"/>
                      </a:cubicBezTo>
                      <a:lnTo>
                        <a:pt x="44091" y="81962"/>
                      </a:lnTo>
                      <a:cubicBezTo>
                        <a:pt x="44748" y="80895"/>
                        <a:pt x="45891" y="80219"/>
                        <a:pt x="47139" y="80152"/>
                      </a:cubicBezTo>
                      <a:lnTo>
                        <a:pt x="62569" y="82057"/>
                      </a:lnTo>
                      <a:cubicBezTo>
                        <a:pt x="65046" y="82057"/>
                        <a:pt x="67903" y="77962"/>
                        <a:pt x="67427" y="74533"/>
                      </a:cubicBezTo>
                      <a:lnTo>
                        <a:pt x="64474" y="53387"/>
                      </a:lnTo>
                      <a:cubicBezTo>
                        <a:pt x="64350" y="51835"/>
                        <a:pt x="64684" y="50282"/>
                        <a:pt x="65427" y="48910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5BAD52E4-487C-424A-9270-DFDB7D8D20A3}"/>
                    </a:ext>
                  </a:extLst>
                </p:cNvPr>
                <p:cNvSpPr/>
                <p:nvPr/>
              </p:nvSpPr>
              <p:spPr>
                <a:xfrm>
                  <a:off x="-2957437" y="4863726"/>
                  <a:ext cx="25336" cy="14154"/>
                </a:xfrm>
                <a:custGeom>
                  <a:avLst/>
                  <a:gdLst>
                    <a:gd name="connsiteX0" fmla="*/ 25337 w 25336"/>
                    <a:gd name="connsiteY0" fmla="*/ 7358 h 14154"/>
                    <a:gd name="connsiteX1" fmla="*/ 23622 w 25336"/>
                    <a:gd name="connsiteY1" fmla="*/ 7358 h 14154"/>
                    <a:gd name="connsiteX2" fmla="*/ 6382 w 25336"/>
                    <a:gd name="connsiteY2" fmla="*/ 13930 h 14154"/>
                    <a:gd name="connsiteX3" fmla="*/ 4048 w 25336"/>
                    <a:gd name="connsiteY3" fmla="*/ 13292 h 14154"/>
                    <a:gd name="connsiteX4" fmla="*/ 3905 w 25336"/>
                    <a:gd name="connsiteY4" fmla="*/ 12978 h 14154"/>
                    <a:gd name="connsiteX5" fmla="*/ 0 w 25336"/>
                    <a:gd name="connsiteY5" fmla="*/ 4596 h 14154"/>
                    <a:gd name="connsiteX6" fmla="*/ 11335 w 25336"/>
                    <a:gd name="connsiteY6" fmla="*/ 214 h 14154"/>
                    <a:gd name="connsiteX7" fmla="*/ 13049 w 25336"/>
                    <a:gd name="connsiteY7" fmla="*/ 214 h 14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336" h="14154">
                      <a:moveTo>
                        <a:pt x="25337" y="7358"/>
                      </a:moveTo>
                      <a:cubicBezTo>
                        <a:pt x="24784" y="7168"/>
                        <a:pt x="24175" y="7168"/>
                        <a:pt x="23622" y="7358"/>
                      </a:cubicBezTo>
                      <a:lnTo>
                        <a:pt x="6382" y="13930"/>
                      </a:lnTo>
                      <a:cubicBezTo>
                        <a:pt x="5563" y="14397"/>
                        <a:pt x="4515" y="14111"/>
                        <a:pt x="4048" y="13292"/>
                      </a:cubicBezTo>
                      <a:cubicBezTo>
                        <a:pt x="3991" y="13187"/>
                        <a:pt x="3943" y="13083"/>
                        <a:pt x="3905" y="12978"/>
                      </a:cubicBezTo>
                      <a:lnTo>
                        <a:pt x="0" y="4596"/>
                      </a:lnTo>
                      <a:lnTo>
                        <a:pt x="11335" y="214"/>
                      </a:lnTo>
                      <a:cubicBezTo>
                        <a:pt x="11868" y="-71"/>
                        <a:pt x="12516" y="-71"/>
                        <a:pt x="13049" y="214"/>
                      </a:cubicBez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D5C4F241-5BC0-47A4-8FD1-1453E8A69992}"/>
                    </a:ext>
                  </a:extLst>
                </p:cNvPr>
                <p:cNvSpPr/>
                <p:nvPr/>
              </p:nvSpPr>
              <p:spPr>
                <a:xfrm>
                  <a:off x="-3008776" y="4881943"/>
                  <a:ext cx="33908" cy="26574"/>
                </a:xfrm>
                <a:custGeom>
                  <a:avLst/>
                  <a:gdLst>
                    <a:gd name="connsiteX0" fmla="*/ 33909 w 33908"/>
                    <a:gd name="connsiteY0" fmla="*/ 7144 h 26574"/>
                    <a:gd name="connsiteX1" fmla="*/ 31337 w 33908"/>
                    <a:gd name="connsiteY1" fmla="*/ 11049 h 26574"/>
                    <a:gd name="connsiteX2" fmla="*/ 14192 w 33908"/>
                    <a:gd name="connsiteY2" fmla="*/ 24289 h 26574"/>
                    <a:gd name="connsiteX3" fmla="*/ 12287 w 33908"/>
                    <a:gd name="connsiteY3" fmla="*/ 26575 h 26574"/>
                    <a:gd name="connsiteX4" fmla="*/ 0 w 33908"/>
                    <a:gd name="connsiteY4" fmla="*/ 19431 h 26574"/>
                    <a:gd name="connsiteX5" fmla="*/ 1810 w 33908"/>
                    <a:gd name="connsiteY5" fmla="*/ 17145 h 26574"/>
                    <a:gd name="connsiteX6" fmla="*/ 19050 w 33908"/>
                    <a:gd name="connsiteY6" fmla="*/ 3810 h 26574"/>
                    <a:gd name="connsiteX7" fmla="*/ 21527 w 33908"/>
                    <a:gd name="connsiteY7" fmla="*/ 0 h 26574"/>
                    <a:gd name="connsiteX8" fmla="*/ 21527 w 33908"/>
                    <a:gd name="connsiteY8" fmla="*/ 0 h 2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908" h="26574">
                      <a:moveTo>
                        <a:pt x="33909" y="7144"/>
                      </a:moveTo>
                      <a:cubicBezTo>
                        <a:pt x="33480" y="8687"/>
                        <a:pt x="32585" y="10049"/>
                        <a:pt x="31337" y="11049"/>
                      </a:cubicBezTo>
                      <a:lnTo>
                        <a:pt x="14192" y="24289"/>
                      </a:lnTo>
                      <a:cubicBezTo>
                        <a:pt x="13411" y="24917"/>
                        <a:pt x="12763" y="25689"/>
                        <a:pt x="12287" y="26575"/>
                      </a:cubicBezTo>
                      <a:lnTo>
                        <a:pt x="0" y="19431"/>
                      </a:lnTo>
                      <a:cubicBezTo>
                        <a:pt x="410" y="18535"/>
                        <a:pt x="1029" y="17745"/>
                        <a:pt x="1810" y="17145"/>
                      </a:cubicBezTo>
                      <a:lnTo>
                        <a:pt x="19050" y="3810"/>
                      </a:lnTo>
                      <a:cubicBezTo>
                        <a:pt x="20250" y="2829"/>
                        <a:pt x="21117" y="1495"/>
                        <a:pt x="21527" y="0"/>
                      </a:cubicBezTo>
                      <a:lnTo>
                        <a:pt x="21527" y="0"/>
                      </a:ln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982E9934-6919-4CEE-BDA4-DFDD4B78CB08}"/>
                    </a:ext>
                  </a:extLst>
                </p:cNvPr>
                <p:cNvSpPr/>
                <p:nvPr/>
              </p:nvSpPr>
              <p:spPr>
                <a:xfrm>
                  <a:off x="-2987250" y="4852082"/>
                  <a:ext cx="25336" cy="37004"/>
                </a:xfrm>
                <a:custGeom>
                  <a:avLst/>
                  <a:gdLst>
                    <a:gd name="connsiteX0" fmla="*/ 25336 w 25336"/>
                    <a:gd name="connsiteY0" fmla="*/ 7381 h 37004"/>
                    <a:gd name="connsiteX1" fmla="*/ 20098 w 25336"/>
                    <a:gd name="connsiteY1" fmla="*/ 11763 h 37004"/>
                    <a:gd name="connsiteX2" fmla="*/ 12382 w 25336"/>
                    <a:gd name="connsiteY2" fmla="*/ 37004 h 37004"/>
                    <a:gd name="connsiteX3" fmla="*/ 0 w 25336"/>
                    <a:gd name="connsiteY3" fmla="*/ 29861 h 37004"/>
                    <a:gd name="connsiteX4" fmla="*/ 7715 w 25336"/>
                    <a:gd name="connsiteY4" fmla="*/ 4619 h 37004"/>
                    <a:gd name="connsiteX5" fmla="*/ 12859 w 25336"/>
                    <a:gd name="connsiteY5" fmla="*/ 238 h 37004"/>
                    <a:gd name="connsiteX6" fmla="*/ 25241 w 25336"/>
                    <a:gd name="connsiteY6" fmla="*/ 7286 h 3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336" h="37004">
                      <a:moveTo>
                        <a:pt x="25336" y="7381"/>
                      </a:moveTo>
                      <a:cubicBezTo>
                        <a:pt x="23717" y="6429"/>
                        <a:pt x="21146" y="8334"/>
                        <a:pt x="20098" y="11763"/>
                      </a:cubicBezTo>
                      <a:lnTo>
                        <a:pt x="12382" y="37004"/>
                      </a:lnTo>
                      <a:lnTo>
                        <a:pt x="0" y="29861"/>
                      </a:lnTo>
                      <a:lnTo>
                        <a:pt x="7715" y="4619"/>
                      </a:lnTo>
                      <a:cubicBezTo>
                        <a:pt x="8763" y="1286"/>
                        <a:pt x="11334" y="-715"/>
                        <a:pt x="12859" y="238"/>
                      </a:cubicBezTo>
                      <a:lnTo>
                        <a:pt x="25241" y="7286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EE564CA-46D4-4308-9C8B-0491C728E6C7}"/>
                    </a:ext>
                  </a:extLst>
                </p:cNvPr>
                <p:cNvSpPr/>
                <p:nvPr/>
              </p:nvSpPr>
              <p:spPr>
                <a:xfrm>
                  <a:off x="-3009622" y="4901469"/>
                  <a:ext cx="25610" cy="22383"/>
                </a:xfrm>
                <a:custGeom>
                  <a:avLst/>
                  <a:gdLst>
                    <a:gd name="connsiteX0" fmla="*/ 25611 w 25610"/>
                    <a:gd name="connsiteY0" fmla="*/ 22384 h 22383"/>
                    <a:gd name="connsiteX1" fmla="*/ 13419 w 25610"/>
                    <a:gd name="connsiteY1" fmla="*/ 15335 h 22383"/>
                    <a:gd name="connsiteX2" fmla="*/ 13419 w 25610"/>
                    <a:gd name="connsiteY2" fmla="*/ 15335 h 22383"/>
                    <a:gd name="connsiteX3" fmla="*/ 1036 w 25610"/>
                    <a:gd name="connsiteY3" fmla="*/ 6382 h 22383"/>
                    <a:gd name="connsiteX4" fmla="*/ 1036 w 25610"/>
                    <a:gd name="connsiteY4" fmla="*/ 0 h 22383"/>
                    <a:gd name="connsiteX5" fmla="*/ 13323 w 25610"/>
                    <a:gd name="connsiteY5" fmla="*/ 7144 h 22383"/>
                    <a:gd name="connsiteX6" fmla="*/ 13323 w 25610"/>
                    <a:gd name="connsiteY6" fmla="*/ 13525 h 2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10" h="22383">
                      <a:moveTo>
                        <a:pt x="25611" y="22384"/>
                      </a:moveTo>
                      <a:lnTo>
                        <a:pt x="13419" y="15335"/>
                      </a:lnTo>
                      <a:lnTo>
                        <a:pt x="13419" y="15335"/>
                      </a:lnTo>
                      <a:lnTo>
                        <a:pt x="1036" y="6382"/>
                      </a:lnTo>
                      <a:cubicBezTo>
                        <a:pt x="-393" y="5334"/>
                        <a:pt x="-297" y="2381"/>
                        <a:pt x="1036" y="0"/>
                      </a:cubicBezTo>
                      <a:lnTo>
                        <a:pt x="13323" y="7144"/>
                      </a:lnTo>
                      <a:cubicBezTo>
                        <a:pt x="12085" y="9525"/>
                        <a:pt x="11895" y="12478"/>
                        <a:pt x="13323" y="1352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E49D5A65-6854-4008-8C21-3FB147AF73C6}"/>
                    </a:ext>
                  </a:extLst>
                </p:cNvPr>
                <p:cNvSpPr/>
                <p:nvPr/>
              </p:nvSpPr>
              <p:spPr>
                <a:xfrm>
                  <a:off x="-2998354" y="4916804"/>
                  <a:ext cx="15401" cy="38481"/>
                </a:xfrm>
                <a:custGeom>
                  <a:avLst/>
                  <a:gdLst>
                    <a:gd name="connsiteX0" fmla="*/ 12342 w 15401"/>
                    <a:gd name="connsiteY0" fmla="*/ 35052 h 38481"/>
                    <a:gd name="connsiteX1" fmla="*/ 13580 w 15401"/>
                    <a:gd name="connsiteY1" fmla="*/ 38481 h 38481"/>
                    <a:gd name="connsiteX2" fmla="*/ 13580 w 15401"/>
                    <a:gd name="connsiteY2" fmla="*/ 38481 h 38481"/>
                    <a:gd name="connsiteX3" fmla="*/ 1198 w 15401"/>
                    <a:gd name="connsiteY3" fmla="*/ 31337 h 38481"/>
                    <a:gd name="connsiteX4" fmla="*/ 150 w 15401"/>
                    <a:gd name="connsiteY4" fmla="*/ 27908 h 38481"/>
                    <a:gd name="connsiteX5" fmla="*/ 3102 w 15401"/>
                    <a:gd name="connsiteY5" fmla="*/ 3334 h 38481"/>
                    <a:gd name="connsiteX6" fmla="*/ 2245 w 15401"/>
                    <a:gd name="connsiteY6" fmla="*/ 0 h 38481"/>
                    <a:gd name="connsiteX7" fmla="*/ 14437 w 15401"/>
                    <a:gd name="connsiteY7" fmla="*/ 7049 h 38481"/>
                    <a:gd name="connsiteX8" fmla="*/ 14437 w 15401"/>
                    <a:gd name="connsiteY8" fmla="*/ 7049 h 38481"/>
                    <a:gd name="connsiteX9" fmla="*/ 15294 w 15401"/>
                    <a:gd name="connsiteY9" fmla="*/ 10287 h 3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01" h="38481">
                      <a:moveTo>
                        <a:pt x="12342" y="35052"/>
                      </a:moveTo>
                      <a:cubicBezTo>
                        <a:pt x="12342" y="36862"/>
                        <a:pt x="12342" y="38100"/>
                        <a:pt x="13580" y="38481"/>
                      </a:cubicBezTo>
                      <a:lnTo>
                        <a:pt x="13580" y="38481"/>
                      </a:lnTo>
                      <a:lnTo>
                        <a:pt x="1198" y="31337"/>
                      </a:lnTo>
                      <a:cubicBezTo>
                        <a:pt x="169" y="30528"/>
                        <a:pt x="-250" y="29156"/>
                        <a:pt x="150" y="27908"/>
                      </a:cubicBezTo>
                      <a:lnTo>
                        <a:pt x="3102" y="3334"/>
                      </a:lnTo>
                      <a:cubicBezTo>
                        <a:pt x="3293" y="2153"/>
                        <a:pt x="2988" y="943"/>
                        <a:pt x="2245" y="0"/>
                      </a:cubicBezTo>
                      <a:lnTo>
                        <a:pt x="14437" y="7049"/>
                      </a:lnTo>
                      <a:lnTo>
                        <a:pt x="14437" y="7049"/>
                      </a:lnTo>
                      <a:cubicBezTo>
                        <a:pt x="15266" y="7906"/>
                        <a:pt x="15590" y="9135"/>
                        <a:pt x="15294" y="10287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F7013A8A-9E4E-4598-94F7-049BD5984917}"/>
                    </a:ext>
                  </a:extLst>
                </p:cNvPr>
                <p:cNvSpPr/>
                <p:nvPr/>
              </p:nvSpPr>
              <p:spPr>
                <a:xfrm>
                  <a:off x="-2997457" y="4859224"/>
                  <a:ext cx="66558" cy="96260"/>
                </a:xfrm>
                <a:custGeom>
                  <a:avLst/>
                  <a:gdLst>
                    <a:gd name="connsiteX0" fmla="*/ 36211 w 66558"/>
                    <a:gd name="connsiteY0" fmla="*/ 1192 h 96260"/>
                    <a:gd name="connsiteX1" fmla="*/ 43926 w 66558"/>
                    <a:gd name="connsiteY1" fmla="*/ 17480 h 96260"/>
                    <a:gd name="connsiteX2" fmla="*/ 46383 w 66558"/>
                    <a:gd name="connsiteY2" fmla="*/ 18575 h 96260"/>
                    <a:gd name="connsiteX3" fmla="*/ 46498 w 66558"/>
                    <a:gd name="connsiteY3" fmla="*/ 18528 h 96260"/>
                    <a:gd name="connsiteX4" fmla="*/ 63643 w 66558"/>
                    <a:gd name="connsiteY4" fmla="*/ 11860 h 96260"/>
                    <a:gd name="connsiteX5" fmla="*/ 65548 w 66558"/>
                    <a:gd name="connsiteY5" fmla="*/ 18433 h 96260"/>
                    <a:gd name="connsiteX6" fmla="*/ 53070 w 66558"/>
                    <a:gd name="connsiteY6" fmla="*/ 41769 h 96260"/>
                    <a:gd name="connsiteX7" fmla="*/ 52118 w 66558"/>
                    <a:gd name="connsiteY7" fmla="*/ 46245 h 96260"/>
                    <a:gd name="connsiteX8" fmla="*/ 55070 w 66558"/>
                    <a:gd name="connsiteY8" fmla="*/ 67391 h 96260"/>
                    <a:gd name="connsiteX9" fmla="*/ 50212 w 66558"/>
                    <a:gd name="connsiteY9" fmla="*/ 74916 h 96260"/>
                    <a:gd name="connsiteX10" fmla="*/ 34782 w 66558"/>
                    <a:gd name="connsiteY10" fmla="*/ 73011 h 96260"/>
                    <a:gd name="connsiteX11" fmla="*/ 31734 w 66558"/>
                    <a:gd name="connsiteY11" fmla="*/ 74820 h 96260"/>
                    <a:gd name="connsiteX12" fmla="*/ 16303 w 66558"/>
                    <a:gd name="connsiteY12" fmla="*/ 94442 h 96260"/>
                    <a:gd name="connsiteX13" fmla="*/ 11446 w 66558"/>
                    <a:gd name="connsiteY13" fmla="*/ 92632 h 96260"/>
                    <a:gd name="connsiteX14" fmla="*/ 14398 w 66558"/>
                    <a:gd name="connsiteY14" fmla="*/ 68058 h 96260"/>
                    <a:gd name="connsiteX15" fmla="*/ 13446 w 66558"/>
                    <a:gd name="connsiteY15" fmla="*/ 64629 h 96260"/>
                    <a:gd name="connsiteX16" fmla="*/ 968 w 66558"/>
                    <a:gd name="connsiteY16" fmla="*/ 55675 h 96260"/>
                    <a:gd name="connsiteX17" fmla="*/ 2873 w 66558"/>
                    <a:gd name="connsiteY17" fmla="*/ 47008 h 96260"/>
                    <a:gd name="connsiteX18" fmla="*/ 20018 w 66558"/>
                    <a:gd name="connsiteY18" fmla="*/ 33768 h 96260"/>
                    <a:gd name="connsiteX19" fmla="*/ 22590 w 66558"/>
                    <a:gd name="connsiteY19" fmla="*/ 29863 h 96260"/>
                    <a:gd name="connsiteX20" fmla="*/ 30305 w 66558"/>
                    <a:gd name="connsiteY20" fmla="*/ 4621 h 96260"/>
                    <a:gd name="connsiteX21" fmla="*/ 36211 w 66558"/>
                    <a:gd name="connsiteY21" fmla="*/ 1192 h 96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58" h="96260">
                      <a:moveTo>
                        <a:pt x="36211" y="1192"/>
                      </a:moveTo>
                      <a:lnTo>
                        <a:pt x="43926" y="17480"/>
                      </a:lnTo>
                      <a:cubicBezTo>
                        <a:pt x="44307" y="18461"/>
                        <a:pt x="45402" y="18956"/>
                        <a:pt x="46383" y="18575"/>
                      </a:cubicBezTo>
                      <a:cubicBezTo>
                        <a:pt x="46421" y="18556"/>
                        <a:pt x="46460" y="18547"/>
                        <a:pt x="46498" y="18528"/>
                      </a:cubicBezTo>
                      <a:lnTo>
                        <a:pt x="63643" y="11860"/>
                      </a:lnTo>
                      <a:cubicBezTo>
                        <a:pt x="66405" y="10813"/>
                        <a:pt x="67548" y="14718"/>
                        <a:pt x="65548" y="18433"/>
                      </a:cubicBezTo>
                      <a:lnTo>
                        <a:pt x="53070" y="41769"/>
                      </a:lnTo>
                      <a:cubicBezTo>
                        <a:pt x="52327" y="43140"/>
                        <a:pt x="51994" y="44693"/>
                        <a:pt x="52118" y="46245"/>
                      </a:cubicBezTo>
                      <a:lnTo>
                        <a:pt x="55070" y="67391"/>
                      </a:lnTo>
                      <a:cubicBezTo>
                        <a:pt x="55546" y="70820"/>
                        <a:pt x="52689" y="75202"/>
                        <a:pt x="50212" y="74916"/>
                      </a:cubicBezTo>
                      <a:lnTo>
                        <a:pt x="34782" y="73011"/>
                      </a:lnTo>
                      <a:cubicBezTo>
                        <a:pt x="33534" y="73078"/>
                        <a:pt x="32391" y="73754"/>
                        <a:pt x="31734" y="74820"/>
                      </a:cubicBezTo>
                      <a:lnTo>
                        <a:pt x="16303" y="94442"/>
                      </a:lnTo>
                      <a:cubicBezTo>
                        <a:pt x="13827" y="97585"/>
                        <a:pt x="10969" y="96442"/>
                        <a:pt x="11446" y="92632"/>
                      </a:cubicBezTo>
                      <a:lnTo>
                        <a:pt x="14398" y="68058"/>
                      </a:lnTo>
                      <a:cubicBezTo>
                        <a:pt x="14684" y="66829"/>
                        <a:pt x="14322" y="65534"/>
                        <a:pt x="13446" y="64629"/>
                      </a:cubicBezTo>
                      <a:lnTo>
                        <a:pt x="968" y="55675"/>
                      </a:lnTo>
                      <a:cubicBezTo>
                        <a:pt x="-937" y="54247"/>
                        <a:pt x="111" y="49103"/>
                        <a:pt x="2873" y="47008"/>
                      </a:cubicBezTo>
                      <a:lnTo>
                        <a:pt x="20018" y="33768"/>
                      </a:lnTo>
                      <a:cubicBezTo>
                        <a:pt x="21266" y="32768"/>
                        <a:pt x="22161" y="31406"/>
                        <a:pt x="22590" y="29863"/>
                      </a:cubicBezTo>
                      <a:lnTo>
                        <a:pt x="30305" y="4621"/>
                      </a:lnTo>
                      <a:cubicBezTo>
                        <a:pt x="31544" y="621"/>
                        <a:pt x="34782" y="-1475"/>
                        <a:pt x="36211" y="1192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42FD5B1E-E071-4FB9-B69F-630F00676456}"/>
                    </a:ext>
                  </a:extLst>
                </p:cNvPr>
                <p:cNvSpPr/>
                <p:nvPr/>
              </p:nvSpPr>
              <p:spPr>
                <a:xfrm>
                  <a:off x="-2997457" y="4859224"/>
                  <a:ext cx="66558" cy="96260"/>
                </a:xfrm>
                <a:custGeom>
                  <a:avLst/>
                  <a:gdLst>
                    <a:gd name="connsiteX0" fmla="*/ 36211 w 66558"/>
                    <a:gd name="connsiteY0" fmla="*/ 1192 h 96260"/>
                    <a:gd name="connsiteX1" fmla="*/ 43926 w 66558"/>
                    <a:gd name="connsiteY1" fmla="*/ 17480 h 96260"/>
                    <a:gd name="connsiteX2" fmla="*/ 46383 w 66558"/>
                    <a:gd name="connsiteY2" fmla="*/ 18575 h 96260"/>
                    <a:gd name="connsiteX3" fmla="*/ 46498 w 66558"/>
                    <a:gd name="connsiteY3" fmla="*/ 18528 h 96260"/>
                    <a:gd name="connsiteX4" fmla="*/ 63643 w 66558"/>
                    <a:gd name="connsiteY4" fmla="*/ 11860 h 96260"/>
                    <a:gd name="connsiteX5" fmla="*/ 65548 w 66558"/>
                    <a:gd name="connsiteY5" fmla="*/ 18433 h 96260"/>
                    <a:gd name="connsiteX6" fmla="*/ 53070 w 66558"/>
                    <a:gd name="connsiteY6" fmla="*/ 41769 h 96260"/>
                    <a:gd name="connsiteX7" fmla="*/ 52118 w 66558"/>
                    <a:gd name="connsiteY7" fmla="*/ 46245 h 96260"/>
                    <a:gd name="connsiteX8" fmla="*/ 55070 w 66558"/>
                    <a:gd name="connsiteY8" fmla="*/ 67391 h 96260"/>
                    <a:gd name="connsiteX9" fmla="*/ 50212 w 66558"/>
                    <a:gd name="connsiteY9" fmla="*/ 74916 h 96260"/>
                    <a:gd name="connsiteX10" fmla="*/ 34782 w 66558"/>
                    <a:gd name="connsiteY10" fmla="*/ 73011 h 96260"/>
                    <a:gd name="connsiteX11" fmla="*/ 31734 w 66558"/>
                    <a:gd name="connsiteY11" fmla="*/ 74820 h 96260"/>
                    <a:gd name="connsiteX12" fmla="*/ 16303 w 66558"/>
                    <a:gd name="connsiteY12" fmla="*/ 94442 h 96260"/>
                    <a:gd name="connsiteX13" fmla="*/ 11446 w 66558"/>
                    <a:gd name="connsiteY13" fmla="*/ 92632 h 96260"/>
                    <a:gd name="connsiteX14" fmla="*/ 14398 w 66558"/>
                    <a:gd name="connsiteY14" fmla="*/ 68058 h 96260"/>
                    <a:gd name="connsiteX15" fmla="*/ 13446 w 66558"/>
                    <a:gd name="connsiteY15" fmla="*/ 64629 h 96260"/>
                    <a:gd name="connsiteX16" fmla="*/ 968 w 66558"/>
                    <a:gd name="connsiteY16" fmla="*/ 55675 h 96260"/>
                    <a:gd name="connsiteX17" fmla="*/ 2873 w 66558"/>
                    <a:gd name="connsiteY17" fmla="*/ 47008 h 96260"/>
                    <a:gd name="connsiteX18" fmla="*/ 20018 w 66558"/>
                    <a:gd name="connsiteY18" fmla="*/ 33768 h 96260"/>
                    <a:gd name="connsiteX19" fmla="*/ 22590 w 66558"/>
                    <a:gd name="connsiteY19" fmla="*/ 29863 h 96260"/>
                    <a:gd name="connsiteX20" fmla="*/ 30305 w 66558"/>
                    <a:gd name="connsiteY20" fmla="*/ 4621 h 96260"/>
                    <a:gd name="connsiteX21" fmla="*/ 36211 w 66558"/>
                    <a:gd name="connsiteY21" fmla="*/ 1192 h 96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58" h="96260">
                      <a:moveTo>
                        <a:pt x="36211" y="1192"/>
                      </a:moveTo>
                      <a:lnTo>
                        <a:pt x="43926" y="17480"/>
                      </a:lnTo>
                      <a:cubicBezTo>
                        <a:pt x="44307" y="18461"/>
                        <a:pt x="45402" y="18956"/>
                        <a:pt x="46383" y="18575"/>
                      </a:cubicBezTo>
                      <a:cubicBezTo>
                        <a:pt x="46421" y="18556"/>
                        <a:pt x="46460" y="18547"/>
                        <a:pt x="46498" y="18528"/>
                      </a:cubicBezTo>
                      <a:lnTo>
                        <a:pt x="63643" y="11860"/>
                      </a:lnTo>
                      <a:cubicBezTo>
                        <a:pt x="66405" y="10813"/>
                        <a:pt x="67548" y="14718"/>
                        <a:pt x="65548" y="18433"/>
                      </a:cubicBezTo>
                      <a:lnTo>
                        <a:pt x="53070" y="41769"/>
                      </a:lnTo>
                      <a:cubicBezTo>
                        <a:pt x="52327" y="43140"/>
                        <a:pt x="51994" y="44693"/>
                        <a:pt x="52118" y="46245"/>
                      </a:cubicBezTo>
                      <a:lnTo>
                        <a:pt x="55070" y="67391"/>
                      </a:lnTo>
                      <a:cubicBezTo>
                        <a:pt x="55546" y="70820"/>
                        <a:pt x="52689" y="75202"/>
                        <a:pt x="50212" y="74916"/>
                      </a:cubicBezTo>
                      <a:lnTo>
                        <a:pt x="34782" y="73011"/>
                      </a:lnTo>
                      <a:cubicBezTo>
                        <a:pt x="33534" y="73078"/>
                        <a:pt x="32391" y="73754"/>
                        <a:pt x="31734" y="74820"/>
                      </a:cubicBezTo>
                      <a:lnTo>
                        <a:pt x="16303" y="94442"/>
                      </a:lnTo>
                      <a:cubicBezTo>
                        <a:pt x="13827" y="97585"/>
                        <a:pt x="10969" y="96442"/>
                        <a:pt x="11446" y="92632"/>
                      </a:cubicBezTo>
                      <a:lnTo>
                        <a:pt x="14398" y="68058"/>
                      </a:lnTo>
                      <a:cubicBezTo>
                        <a:pt x="14684" y="66829"/>
                        <a:pt x="14322" y="65534"/>
                        <a:pt x="13446" y="64629"/>
                      </a:cubicBezTo>
                      <a:lnTo>
                        <a:pt x="968" y="55675"/>
                      </a:lnTo>
                      <a:cubicBezTo>
                        <a:pt x="-937" y="54247"/>
                        <a:pt x="111" y="49103"/>
                        <a:pt x="2873" y="47008"/>
                      </a:cubicBezTo>
                      <a:lnTo>
                        <a:pt x="20018" y="33768"/>
                      </a:lnTo>
                      <a:cubicBezTo>
                        <a:pt x="21266" y="32768"/>
                        <a:pt x="22161" y="31406"/>
                        <a:pt x="22590" y="29863"/>
                      </a:cubicBezTo>
                      <a:lnTo>
                        <a:pt x="30305" y="4621"/>
                      </a:lnTo>
                      <a:cubicBezTo>
                        <a:pt x="31544" y="621"/>
                        <a:pt x="34782" y="-1475"/>
                        <a:pt x="36211" y="119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BFBBC7C7-4B77-4C0C-AB08-B93ADD66B2C1}"/>
                    </a:ext>
                  </a:extLst>
                </p:cNvPr>
                <p:cNvSpPr/>
                <p:nvPr/>
              </p:nvSpPr>
              <p:spPr>
                <a:xfrm>
                  <a:off x="-2923300" y="4802020"/>
                  <a:ext cx="78820" cy="103475"/>
                </a:xfrm>
                <a:custGeom>
                  <a:avLst/>
                  <a:gdLst>
                    <a:gd name="connsiteX0" fmla="*/ 77782 w 78820"/>
                    <a:gd name="connsiteY0" fmla="*/ 25726 h 103475"/>
                    <a:gd name="connsiteX1" fmla="*/ 77782 w 78820"/>
                    <a:gd name="connsiteY1" fmla="*/ 19249 h 103475"/>
                    <a:gd name="connsiteX2" fmla="*/ 65400 w 78820"/>
                    <a:gd name="connsiteY2" fmla="*/ 11915 h 103475"/>
                    <a:gd name="connsiteX3" fmla="*/ 63685 w 78820"/>
                    <a:gd name="connsiteY3" fmla="*/ 11915 h 103475"/>
                    <a:gd name="connsiteX4" fmla="*/ 52350 w 78820"/>
                    <a:gd name="connsiteY4" fmla="*/ 16296 h 103475"/>
                    <a:gd name="connsiteX5" fmla="*/ 48635 w 78820"/>
                    <a:gd name="connsiteY5" fmla="*/ 8295 h 103475"/>
                    <a:gd name="connsiteX6" fmla="*/ 47778 w 78820"/>
                    <a:gd name="connsiteY6" fmla="*/ 7342 h 103475"/>
                    <a:gd name="connsiteX7" fmla="*/ 35491 w 78820"/>
                    <a:gd name="connsiteY7" fmla="*/ 199 h 103475"/>
                    <a:gd name="connsiteX8" fmla="*/ 30252 w 78820"/>
                    <a:gd name="connsiteY8" fmla="*/ 4580 h 103475"/>
                    <a:gd name="connsiteX9" fmla="*/ 22632 w 78820"/>
                    <a:gd name="connsiteY9" fmla="*/ 29917 h 103475"/>
                    <a:gd name="connsiteX10" fmla="*/ 20060 w 78820"/>
                    <a:gd name="connsiteY10" fmla="*/ 33727 h 103475"/>
                    <a:gd name="connsiteX11" fmla="*/ 2916 w 78820"/>
                    <a:gd name="connsiteY11" fmla="*/ 47062 h 103475"/>
                    <a:gd name="connsiteX12" fmla="*/ 1010 w 78820"/>
                    <a:gd name="connsiteY12" fmla="*/ 55634 h 103475"/>
                    <a:gd name="connsiteX13" fmla="*/ 13488 w 78820"/>
                    <a:gd name="connsiteY13" fmla="*/ 64683 h 103475"/>
                    <a:gd name="connsiteX14" fmla="*/ 14441 w 78820"/>
                    <a:gd name="connsiteY14" fmla="*/ 68017 h 103475"/>
                    <a:gd name="connsiteX15" fmla="*/ 11488 w 78820"/>
                    <a:gd name="connsiteY15" fmla="*/ 92591 h 103475"/>
                    <a:gd name="connsiteX16" fmla="*/ 12631 w 78820"/>
                    <a:gd name="connsiteY16" fmla="*/ 96116 h 103475"/>
                    <a:gd name="connsiteX17" fmla="*/ 24918 w 78820"/>
                    <a:gd name="connsiteY17" fmla="*/ 103259 h 103475"/>
                    <a:gd name="connsiteX18" fmla="*/ 28728 w 78820"/>
                    <a:gd name="connsiteY18" fmla="*/ 101640 h 103475"/>
                    <a:gd name="connsiteX19" fmla="*/ 44064 w 78820"/>
                    <a:gd name="connsiteY19" fmla="*/ 81923 h 103475"/>
                    <a:gd name="connsiteX20" fmla="*/ 47207 w 78820"/>
                    <a:gd name="connsiteY20" fmla="*/ 80209 h 103475"/>
                    <a:gd name="connsiteX21" fmla="*/ 62637 w 78820"/>
                    <a:gd name="connsiteY21" fmla="*/ 82114 h 103475"/>
                    <a:gd name="connsiteX22" fmla="*/ 67400 w 78820"/>
                    <a:gd name="connsiteY22" fmla="*/ 74589 h 103475"/>
                    <a:gd name="connsiteX23" fmla="*/ 64447 w 78820"/>
                    <a:gd name="connsiteY23" fmla="*/ 53443 h 103475"/>
                    <a:gd name="connsiteX24" fmla="*/ 65495 w 78820"/>
                    <a:gd name="connsiteY24" fmla="*/ 48967 h 10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8820" h="103475">
                      <a:moveTo>
                        <a:pt x="77782" y="25726"/>
                      </a:moveTo>
                      <a:cubicBezTo>
                        <a:pt x="79306" y="22964"/>
                        <a:pt x="79020" y="20106"/>
                        <a:pt x="77782" y="19249"/>
                      </a:cubicBezTo>
                      <a:lnTo>
                        <a:pt x="65400" y="11915"/>
                      </a:lnTo>
                      <a:cubicBezTo>
                        <a:pt x="64857" y="11667"/>
                        <a:pt x="64228" y="11667"/>
                        <a:pt x="63685" y="11915"/>
                      </a:cubicBezTo>
                      <a:lnTo>
                        <a:pt x="52350" y="16296"/>
                      </a:lnTo>
                      <a:lnTo>
                        <a:pt x="48635" y="8295"/>
                      </a:lnTo>
                      <a:cubicBezTo>
                        <a:pt x="48483" y="7876"/>
                        <a:pt x="48178" y="7533"/>
                        <a:pt x="47778" y="7342"/>
                      </a:cubicBezTo>
                      <a:lnTo>
                        <a:pt x="35491" y="199"/>
                      </a:lnTo>
                      <a:cubicBezTo>
                        <a:pt x="33872" y="-659"/>
                        <a:pt x="31300" y="1342"/>
                        <a:pt x="30252" y="4580"/>
                      </a:cubicBezTo>
                      <a:lnTo>
                        <a:pt x="22632" y="29917"/>
                      </a:lnTo>
                      <a:cubicBezTo>
                        <a:pt x="22175" y="31412"/>
                        <a:pt x="21280" y="32746"/>
                        <a:pt x="20060" y="33727"/>
                      </a:cubicBezTo>
                      <a:lnTo>
                        <a:pt x="2916" y="47062"/>
                      </a:lnTo>
                      <a:cubicBezTo>
                        <a:pt x="153" y="49157"/>
                        <a:pt x="-990" y="54206"/>
                        <a:pt x="1010" y="55634"/>
                      </a:cubicBezTo>
                      <a:lnTo>
                        <a:pt x="13488" y="64683"/>
                      </a:lnTo>
                      <a:cubicBezTo>
                        <a:pt x="14365" y="65550"/>
                        <a:pt x="14726" y="66817"/>
                        <a:pt x="14441" y="68017"/>
                      </a:cubicBezTo>
                      <a:lnTo>
                        <a:pt x="11488" y="92591"/>
                      </a:lnTo>
                      <a:cubicBezTo>
                        <a:pt x="11488" y="94401"/>
                        <a:pt x="11488" y="95639"/>
                        <a:pt x="12631" y="96116"/>
                      </a:cubicBezTo>
                      <a:lnTo>
                        <a:pt x="24918" y="103259"/>
                      </a:lnTo>
                      <a:cubicBezTo>
                        <a:pt x="25966" y="103831"/>
                        <a:pt x="27395" y="103259"/>
                        <a:pt x="28728" y="101640"/>
                      </a:cubicBezTo>
                      <a:lnTo>
                        <a:pt x="44064" y="81923"/>
                      </a:lnTo>
                      <a:cubicBezTo>
                        <a:pt x="45111" y="80685"/>
                        <a:pt x="46254" y="80018"/>
                        <a:pt x="47207" y="80209"/>
                      </a:cubicBezTo>
                      <a:lnTo>
                        <a:pt x="62637" y="82114"/>
                      </a:lnTo>
                      <a:cubicBezTo>
                        <a:pt x="65018" y="82114"/>
                        <a:pt x="67876" y="77923"/>
                        <a:pt x="67400" y="74589"/>
                      </a:cubicBezTo>
                      <a:lnTo>
                        <a:pt x="64447" y="53443"/>
                      </a:lnTo>
                      <a:cubicBezTo>
                        <a:pt x="64342" y="51882"/>
                        <a:pt x="64714" y="50319"/>
                        <a:pt x="65495" y="48967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0B8BA041-5659-41E1-A059-D7F2CEA24163}"/>
                    </a:ext>
                  </a:extLst>
                </p:cNvPr>
                <p:cNvSpPr/>
                <p:nvPr/>
              </p:nvSpPr>
              <p:spPr>
                <a:xfrm>
                  <a:off x="-2871045" y="4813911"/>
                  <a:ext cx="25431" cy="14154"/>
                </a:xfrm>
                <a:custGeom>
                  <a:avLst/>
                  <a:gdLst>
                    <a:gd name="connsiteX0" fmla="*/ 25432 w 25431"/>
                    <a:gd name="connsiteY0" fmla="*/ 7358 h 14154"/>
                    <a:gd name="connsiteX1" fmla="*/ 23717 w 25431"/>
                    <a:gd name="connsiteY1" fmla="*/ 7358 h 14154"/>
                    <a:gd name="connsiteX2" fmla="*/ 6477 w 25431"/>
                    <a:gd name="connsiteY2" fmla="*/ 13930 h 14154"/>
                    <a:gd name="connsiteX3" fmla="*/ 4143 w 25431"/>
                    <a:gd name="connsiteY3" fmla="*/ 13292 h 14154"/>
                    <a:gd name="connsiteX4" fmla="*/ 4001 w 25431"/>
                    <a:gd name="connsiteY4" fmla="*/ 12978 h 14154"/>
                    <a:gd name="connsiteX5" fmla="*/ 0 w 25431"/>
                    <a:gd name="connsiteY5" fmla="*/ 4501 h 14154"/>
                    <a:gd name="connsiteX6" fmla="*/ 11335 w 25431"/>
                    <a:gd name="connsiteY6" fmla="*/ 214 h 14154"/>
                    <a:gd name="connsiteX7" fmla="*/ 13049 w 25431"/>
                    <a:gd name="connsiteY7" fmla="*/ 214 h 14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1" h="14154">
                      <a:moveTo>
                        <a:pt x="25432" y="7358"/>
                      </a:moveTo>
                      <a:cubicBezTo>
                        <a:pt x="24889" y="7110"/>
                        <a:pt x="24260" y="7110"/>
                        <a:pt x="23717" y="7358"/>
                      </a:cubicBezTo>
                      <a:lnTo>
                        <a:pt x="6477" y="13930"/>
                      </a:lnTo>
                      <a:cubicBezTo>
                        <a:pt x="5658" y="14397"/>
                        <a:pt x="4610" y="14111"/>
                        <a:pt x="4143" y="13292"/>
                      </a:cubicBezTo>
                      <a:cubicBezTo>
                        <a:pt x="4086" y="13187"/>
                        <a:pt x="4039" y="13083"/>
                        <a:pt x="4001" y="12978"/>
                      </a:cubicBezTo>
                      <a:lnTo>
                        <a:pt x="0" y="4501"/>
                      </a:lnTo>
                      <a:lnTo>
                        <a:pt x="11335" y="214"/>
                      </a:lnTo>
                      <a:cubicBezTo>
                        <a:pt x="11868" y="-71"/>
                        <a:pt x="12516" y="-71"/>
                        <a:pt x="13049" y="214"/>
                      </a:cubicBez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E5D0034E-10C9-444A-8649-77F82C0D4A2B}"/>
                    </a:ext>
                  </a:extLst>
                </p:cNvPr>
                <p:cNvSpPr/>
                <p:nvPr/>
              </p:nvSpPr>
              <p:spPr>
                <a:xfrm>
                  <a:off x="-2922385" y="4832127"/>
                  <a:ext cx="34004" cy="26574"/>
                </a:xfrm>
                <a:custGeom>
                  <a:avLst/>
                  <a:gdLst>
                    <a:gd name="connsiteX0" fmla="*/ 34004 w 34004"/>
                    <a:gd name="connsiteY0" fmla="*/ 7048 h 26574"/>
                    <a:gd name="connsiteX1" fmla="*/ 31432 w 34004"/>
                    <a:gd name="connsiteY1" fmla="*/ 10954 h 26574"/>
                    <a:gd name="connsiteX2" fmla="*/ 14192 w 34004"/>
                    <a:gd name="connsiteY2" fmla="*/ 24289 h 26574"/>
                    <a:gd name="connsiteX3" fmla="*/ 12382 w 34004"/>
                    <a:gd name="connsiteY3" fmla="*/ 26575 h 26574"/>
                    <a:gd name="connsiteX4" fmla="*/ 0 w 34004"/>
                    <a:gd name="connsiteY4" fmla="*/ 19431 h 26574"/>
                    <a:gd name="connsiteX5" fmla="*/ 1905 w 34004"/>
                    <a:gd name="connsiteY5" fmla="*/ 17145 h 26574"/>
                    <a:gd name="connsiteX6" fmla="*/ 19050 w 34004"/>
                    <a:gd name="connsiteY6" fmla="*/ 3810 h 26574"/>
                    <a:gd name="connsiteX7" fmla="*/ 21622 w 34004"/>
                    <a:gd name="connsiteY7" fmla="*/ 0 h 26574"/>
                    <a:gd name="connsiteX8" fmla="*/ 21622 w 34004"/>
                    <a:gd name="connsiteY8" fmla="*/ 0 h 2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04" h="26574">
                      <a:moveTo>
                        <a:pt x="34004" y="7048"/>
                      </a:moveTo>
                      <a:cubicBezTo>
                        <a:pt x="33480" y="8544"/>
                        <a:pt x="32604" y="9887"/>
                        <a:pt x="31432" y="10954"/>
                      </a:cubicBezTo>
                      <a:lnTo>
                        <a:pt x="14192" y="24289"/>
                      </a:lnTo>
                      <a:cubicBezTo>
                        <a:pt x="13411" y="24898"/>
                        <a:pt x="12792" y="25679"/>
                        <a:pt x="12382" y="26575"/>
                      </a:cubicBezTo>
                      <a:lnTo>
                        <a:pt x="0" y="19431"/>
                      </a:lnTo>
                      <a:cubicBezTo>
                        <a:pt x="476" y="18545"/>
                        <a:pt x="1124" y="17774"/>
                        <a:pt x="1905" y="17145"/>
                      </a:cubicBezTo>
                      <a:lnTo>
                        <a:pt x="19050" y="3810"/>
                      </a:lnTo>
                      <a:cubicBezTo>
                        <a:pt x="20298" y="2848"/>
                        <a:pt x="21193" y="1514"/>
                        <a:pt x="21622" y="0"/>
                      </a:cubicBezTo>
                      <a:lnTo>
                        <a:pt x="21622" y="0"/>
                      </a:ln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FF17F463-083B-4947-905D-A5DE7EA97C6A}"/>
                    </a:ext>
                  </a:extLst>
                </p:cNvPr>
                <p:cNvSpPr/>
                <p:nvPr/>
              </p:nvSpPr>
              <p:spPr>
                <a:xfrm>
                  <a:off x="-2900763" y="4802211"/>
                  <a:ext cx="25241" cy="36965"/>
                </a:xfrm>
                <a:custGeom>
                  <a:avLst/>
                  <a:gdLst>
                    <a:gd name="connsiteX0" fmla="*/ 25241 w 25241"/>
                    <a:gd name="connsiteY0" fmla="*/ 7438 h 36965"/>
                    <a:gd name="connsiteX1" fmla="*/ 20003 w 25241"/>
                    <a:gd name="connsiteY1" fmla="*/ 11724 h 36965"/>
                    <a:gd name="connsiteX2" fmla="*/ 12382 w 25241"/>
                    <a:gd name="connsiteY2" fmla="*/ 36965 h 36965"/>
                    <a:gd name="connsiteX3" fmla="*/ 0 w 25241"/>
                    <a:gd name="connsiteY3" fmla="*/ 29821 h 36965"/>
                    <a:gd name="connsiteX4" fmla="*/ 7715 w 25241"/>
                    <a:gd name="connsiteY4" fmla="*/ 4580 h 36965"/>
                    <a:gd name="connsiteX5" fmla="*/ 12859 w 25241"/>
                    <a:gd name="connsiteY5" fmla="*/ 199 h 36965"/>
                    <a:gd name="connsiteX6" fmla="*/ 25146 w 25241"/>
                    <a:gd name="connsiteY6" fmla="*/ 7342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41" h="36965">
                      <a:moveTo>
                        <a:pt x="25241" y="7438"/>
                      </a:moveTo>
                      <a:cubicBezTo>
                        <a:pt x="23717" y="6390"/>
                        <a:pt x="21050" y="8390"/>
                        <a:pt x="20003" y="11724"/>
                      </a:cubicBezTo>
                      <a:lnTo>
                        <a:pt x="12382" y="36965"/>
                      </a:lnTo>
                      <a:lnTo>
                        <a:pt x="0" y="29821"/>
                      </a:lnTo>
                      <a:lnTo>
                        <a:pt x="7715" y="4580"/>
                      </a:lnTo>
                      <a:cubicBezTo>
                        <a:pt x="8668" y="1342"/>
                        <a:pt x="11239" y="-658"/>
                        <a:pt x="12859" y="199"/>
                      </a:cubicBezTo>
                      <a:lnTo>
                        <a:pt x="25146" y="7342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FD45145D-F0AA-428E-8CE2-2A9131F24E96}"/>
                    </a:ext>
                  </a:extLst>
                </p:cNvPr>
                <p:cNvSpPr/>
                <p:nvPr/>
              </p:nvSpPr>
              <p:spPr>
                <a:xfrm>
                  <a:off x="-2923291" y="4851653"/>
                  <a:ext cx="25766" cy="22383"/>
                </a:xfrm>
                <a:custGeom>
                  <a:avLst/>
                  <a:gdLst>
                    <a:gd name="connsiteX0" fmla="*/ 25766 w 25766"/>
                    <a:gd name="connsiteY0" fmla="*/ 22384 h 22383"/>
                    <a:gd name="connsiteX1" fmla="*/ 13479 w 25766"/>
                    <a:gd name="connsiteY1" fmla="*/ 15335 h 22383"/>
                    <a:gd name="connsiteX2" fmla="*/ 13479 w 25766"/>
                    <a:gd name="connsiteY2" fmla="*/ 15335 h 22383"/>
                    <a:gd name="connsiteX3" fmla="*/ 1001 w 25766"/>
                    <a:gd name="connsiteY3" fmla="*/ 6287 h 22383"/>
                    <a:gd name="connsiteX4" fmla="*/ 1001 w 25766"/>
                    <a:gd name="connsiteY4" fmla="*/ 0 h 22383"/>
                    <a:gd name="connsiteX5" fmla="*/ 13384 w 25766"/>
                    <a:gd name="connsiteY5" fmla="*/ 7144 h 22383"/>
                    <a:gd name="connsiteX6" fmla="*/ 13384 w 25766"/>
                    <a:gd name="connsiteY6" fmla="*/ 13430 h 2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66" h="22383">
                      <a:moveTo>
                        <a:pt x="25766" y="22384"/>
                      </a:moveTo>
                      <a:lnTo>
                        <a:pt x="13479" y="15335"/>
                      </a:lnTo>
                      <a:lnTo>
                        <a:pt x="13479" y="15335"/>
                      </a:lnTo>
                      <a:lnTo>
                        <a:pt x="1001" y="6287"/>
                      </a:lnTo>
                      <a:cubicBezTo>
                        <a:pt x="-427" y="5239"/>
                        <a:pt x="-237" y="2381"/>
                        <a:pt x="1001" y="0"/>
                      </a:cubicBezTo>
                      <a:lnTo>
                        <a:pt x="13384" y="7144"/>
                      </a:lnTo>
                      <a:cubicBezTo>
                        <a:pt x="12146" y="9525"/>
                        <a:pt x="11955" y="12478"/>
                        <a:pt x="13384" y="13430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92FEC0CA-50BC-4EEB-A4ED-0D256AA98191}"/>
                    </a:ext>
                  </a:extLst>
                </p:cNvPr>
                <p:cNvSpPr/>
                <p:nvPr/>
              </p:nvSpPr>
              <p:spPr>
                <a:xfrm>
                  <a:off x="-2911854" y="4866989"/>
                  <a:ext cx="15354" cy="38480"/>
                </a:xfrm>
                <a:custGeom>
                  <a:avLst/>
                  <a:gdLst>
                    <a:gd name="connsiteX0" fmla="*/ 12329 w 15354"/>
                    <a:gd name="connsiteY0" fmla="*/ 34957 h 38480"/>
                    <a:gd name="connsiteX1" fmla="*/ 13472 w 15354"/>
                    <a:gd name="connsiteY1" fmla="*/ 38481 h 38480"/>
                    <a:gd name="connsiteX2" fmla="*/ 13472 w 15354"/>
                    <a:gd name="connsiteY2" fmla="*/ 38481 h 38480"/>
                    <a:gd name="connsiteX3" fmla="*/ 1185 w 15354"/>
                    <a:gd name="connsiteY3" fmla="*/ 31337 h 38480"/>
                    <a:gd name="connsiteX4" fmla="*/ 42 w 15354"/>
                    <a:gd name="connsiteY4" fmla="*/ 27813 h 38480"/>
                    <a:gd name="connsiteX5" fmla="*/ 2994 w 15354"/>
                    <a:gd name="connsiteY5" fmla="*/ 3238 h 38480"/>
                    <a:gd name="connsiteX6" fmla="*/ 2137 w 15354"/>
                    <a:gd name="connsiteY6" fmla="*/ 0 h 38480"/>
                    <a:gd name="connsiteX7" fmla="*/ 14425 w 15354"/>
                    <a:gd name="connsiteY7" fmla="*/ 7048 h 38480"/>
                    <a:gd name="connsiteX8" fmla="*/ 14425 w 15354"/>
                    <a:gd name="connsiteY8" fmla="*/ 7048 h 38480"/>
                    <a:gd name="connsiteX9" fmla="*/ 15282 w 15354"/>
                    <a:gd name="connsiteY9" fmla="*/ 10287 h 38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354" h="38480">
                      <a:moveTo>
                        <a:pt x="12329" y="34957"/>
                      </a:moveTo>
                      <a:cubicBezTo>
                        <a:pt x="12329" y="36862"/>
                        <a:pt x="12329" y="38005"/>
                        <a:pt x="13472" y="38481"/>
                      </a:cubicBezTo>
                      <a:lnTo>
                        <a:pt x="13472" y="38481"/>
                      </a:lnTo>
                      <a:lnTo>
                        <a:pt x="1185" y="31337"/>
                      </a:lnTo>
                      <a:cubicBezTo>
                        <a:pt x="327" y="30861"/>
                        <a:pt x="-149" y="29623"/>
                        <a:pt x="42" y="27813"/>
                      </a:cubicBezTo>
                      <a:lnTo>
                        <a:pt x="2994" y="3238"/>
                      </a:lnTo>
                      <a:cubicBezTo>
                        <a:pt x="3271" y="2086"/>
                        <a:pt x="2947" y="867"/>
                        <a:pt x="2137" y="0"/>
                      </a:cubicBezTo>
                      <a:lnTo>
                        <a:pt x="14425" y="7048"/>
                      </a:lnTo>
                      <a:lnTo>
                        <a:pt x="14425" y="7048"/>
                      </a:lnTo>
                      <a:cubicBezTo>
                        <a:pt x="15196" y="7934"/>
                        <a:pt x="15510" y="9134"/>
                        <a:pt x="15282" y="10287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70E62689-EBBA-445E-8837-6D43764EE5F1}"/>
                    </a:ext>
                  </a:extLst>
                </p:cNvPr>
                <p:cNvSpPr/>
                <p:nvPr/>
              </p:nvSpPr>
              <p:spPr>
                <a:xfrm>
                  <a:off x="-2911017" y="4809355"/>
                  <a:ext cx="66536" cy="96307"/>
                </a:xfrm>
                <a:custGeom>
                  <a:avLst/>
                  <a:gdLst>
                    <a:gd name="connsiteX0" fmla="*/ 36257 w 66536"/>
                    <a:gd name="connsiteY0" fmla="*/ 1150 h 96307"/>
                    <a:gd name="connsiteX1" fmla="*/ 43972 w 66536"/>
                    <a:gd name="connsiteY1" fmla="*/ 17533 h 96307"/>
                    <a:gd name="connsiteX2" fmla="*/ 46134 w 66536"/>
                    <a:gd name="connsiteY2" fmla="*/ 18619 h 96307"/>
                    <a:gd name="connsiteX3" fmla="*/ 46449 w 66536"/>
                    <a:gd name="connsiteY3" fmla="*/ 18486 h 96307"/>
                    <a:gd name="connsiteX4" fmla="*/ 63689 w 66536"/>
                    <a:gd name="connsiteY4" fmla="*/ 11913 h 96307"/>
                    <a:gd name="connsiteX5" fmla="*/ 65499 w 66536"/>
                    <a:gd name="connsiteY5" fmla="*/ 18391 h 96307"/>
                    <a:gd name="connsiteX6" fmla="*/ 53116 w 66536"/>
                    <a:gd name="connsiteY6" fmla="*/ 41822 h 96307"/>
                    <a:gd name="connsiteX7" fmla="*/ 52069 w 66536"/>
                    <a:gd name="connsiteY7" fmla="*/ 46299 h 96307"/>
                    <a:gd name="connsiteX8" fmla="*/ 55021 w 66536"/>
                    <a:gd name="connsiteY8" fmla="*/ 67444 h 96307"/>
                    <a:gd name="connsiteX9" fmla="*/ 50259 w 66536"/>
                    <a:gd name="connsiteY9" fmla="*/ 74969 h 96307"/>
                    <a:gd name="connsiteX10" fmla="*/ 34828 w 66536"/>
                    <a:gd name="connsiteY10" fmla="*/ 73064 h 96307"/>
                    <a:gd name="connsiteX11" fmla="*/ 31685 w 66536"/>
                    <a:gd name="connsiteY11" fmla="*/ 74778 h 96307"/>
                    <a:gd name="connsiteX12" fmla="*/ 16350 w 66536"/>
                    <a:gd name="connsiteY12" fmla="*/ 94495 h 96307"/>
                    <a:gd name="connsiteX13" fmla="*/ 11492 w 66536"/>
                    <a:gd name="connsiteY13" fmla="*/ 92590 h 96307"/>
                    <a:gd name="connsiteX14" fmla="*/ 14445 w 66536"/>
                    <a:gd name="connsiteY14" fmla="*/ 68016 h 96307"/>
                    <a:gd name="connsiteX15" fmla="*/ 13492 w 66536"/>
                    <a:gd name="connsiteY15" fmla="*/ 64682 h 96307"/>
                    <a:gd name="connsiteX16" fmla="*/ 1014 w 66536"/>
                    <a:gd name="connsiteY16" fmla="*/ 55633 h 96307"/>
                    <a:gd name="connsiteX17" fmla="*/ 2824 w 66536"/>
                    <a:gd name="connsiteY17" fmla="*/ 47061 h 96307"/>
                    <a:gd name="connsiteX18" fmla="*/ 20064 w 66536"/>
                    <a:gd name="connsiteY18" fmla="*/ 33726 h 96307"/>
                    <a:gd name="connsiteX19" fmla="*/ 22541 w 66536"/>
                    <a:gd name="connsiteY19" fmla="*/ 29916 h 96307"/>
                    <a:gd name="connsiteX20" fmla="*/ 30256 w 66536"/>
                    <a:gd name="connsiteY20" fmla="*/ 4579 h 96307"/>
                    <a:gd name="connsiteX21" fmla="*/ 36257 w 66536"/>
                    <a:gd name="connsiteY21" fmla="*/ 1150 h 9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36" h="96307">
                      <a:moveTo>
                        <a:pt x="36257" y="1150"/>
                      </a:moveTo>
                      <a:lnTo>
                        <a:pt x="43972" y="17533"/>
                      </a:lnTo>
                      <a:cubicBezTo>
                        <a:pt x="44268" y="18429"/>
                        <a:pt x="45239" y="18924"/>
                        <a:pt x="46134" y="18619"/>
                      </a:cubicBezTo>
                      <a:cubicBezTo>
                        <a:pt x="46249" y="18591"/>
                        <a:pt x="46354" y="18543"/>
                        <a:pt x="46449" y="18486"/>
                      </a:cubicBezTo>
                      <a:lnTo>
                        <a:pt x="63689" y="11913"/>
                      </a:lnTo>
                      <a:cubicBezTo>
                        <a:pt x="66451" y="10866"/>
                        <a:pt x="67499" y="14676"/>
                        <a:pt x="65499" y="18391"/>
                      </a:cubicBezTo>
                      <a:lnTo>
                        <a:pt x="53116" y="41822"/>
                      </a:lnTo>
                      <a:cubicBezTo>
                        <a:pt x="52335" y="43175"/>
                        <a:pt x="51964" y="44737"/>
                        <a:pt x="52069" y="46299"/>
                      </a:cubicBezTo>
                      <a:lnTo>
                        <a:pt x="55021" y="67444"/>
                      </a:lnTo>
                      <a:cubicBezTo>
                        <a:pt x="55498" y="70778"/>
                        <a:pt x="52640" y="75255"/>
                        <a:pt x="50259" y="74969"/>
                      </a:cubicBezTo>
                      <a:lnTo>
                        <a:pt x="34828" y="73064"/>
                      </a:lnTo>
                      <a:cubicBezTo>
                        <a:pt x="33876" y="73064"/>
                        <a:pt x="32733" y="73540"/>
                        <a:pt x="31685" y="74778"/>
                      </a:cubicBezTo>
                      <a:lnTo>
                        <a:pt x="16350" y="94495"/>
                      </a:lnTo>
                      <a:cubicBezTo>
                        <a:pt x="13873" y="97638"/>
                        <a:pt x="11016" y="96495"/>
                        <a:pt x="11492" y="92590"/>
                      </a:cubicBezTo>
                      <a:lnTo>
                        <a:pt x="14445" y="68016"/>
                      </a:lnTo>
                      <a:cubicBezTo>
                        <a:pt x="14731" y="66816"/>
                        <a:pt x="14369" y="65549"/>
                        <a:pt x="13492" y="64682"/>
                      </a:cubicBezTo>
                      <a:lnTo>
                        <a:pt x="1014" y="55633"/>
                      </a:lnTo>
                      <a:cubicBezTo>
                        <a:pt x="-986" y="54204"/>
                        <a:pt x="157" y="49156"/>
                        <a:pt x="2824" y="47061"/>
                      </a:cubicBezTo>
                      <a:lnTo>
                        <a:pt x="20064" y="33726"/>
                      </a:lnTo>
                      <a:cubicBezTo>
                        <a:pt x="21227" y="32707"/>
                        <a:pt x="22084" y="31392"/>
                        <a:pt x="22541" y="29916"/>
                      </a:cubicBezTo>
                      <a:lnTo>
                        <a:pt x="30256" y="4579"/>
                      </a:lnTo>
                      <a:cubicBezTo>
                        <a:pt x="31495" y="579"/>
                        <a:pt x="35019" y="-1422"/>
                        <a:pt x="36257" y="1150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4273B716-09AC-4EF6-8116-B59889FD8C3C}"/>
                    </a:ext>
                  </a:extLst>
                </p:cNvPr>
                <p:cNvSpPr/>
                <p:nvPr/>
              </p:nvSpPr>
              <p:spPr>
                <a:xfrm>
                  <a:off x="-2911017" y="4809355"/>
                  <a:ext cx="66536" cy="96307"/>
                </a:xfrm>
                <a:custGeom>
                  <a:avLst/>
                  <a:gdLst>
                    <a:gd name="connsiteX0" fmla="*/ 36257 w 66536"/>
                    <a:gd name="connsiteY0" fmla="*/ 1150 h 96307"/>
                    <a:gd name="connsiteX1" fmla="*/ 43972 w 66536"/>
                    <a:gd name="connsiteY1" fmla="*/ 17533 h 96307"/>
                    <a:gd name="connsiteX2" fmla="*/ 46134 w 66536"/>
                    <a:gd name="connsiteY2" fmla="*/ 18619 h 96307"/>
                    <a:gd name="connsiteX3" fmla="*/ 46449 w 66536"/>
                    <a:gd name="connsiteY3" fmla="*/ 18486 h 96307"/>
                    <a:gd name="connsiteX4" fmla="*/ 63689 w 66536"/>
                    <a:gd name="connsiteY4" fmla="*/ 11913 h 96307"/>
                    <a:gd name="connsiteX5" fmla="*/ 65499 w 66536"/>
                    <a:gd name="connsiteY5" fmla="*/ 18391 h 96307"/>
                    <a:gd name="connsiteX6" fmla="*/ 53116 w 66536"/>
                    <a:gd name="connsiteY6" fmla="*/ 41822 h 96307"/>
                    <a:gd name="connsiteX7" fmla="*/ 52069 w 66536"/>
                    <a:gd name="connsiteY7" fmla="*/ 46299 h 96307"/>
                    <a:gd name="connsiteX8" fmla="*/ 55021 w 66536"/>
                    <a:gd name="connsiteY8" fmla="*/ 67444 h 96307"/>
                    <a:gd name="connsiteX9" fmla="*/ 50259 w 66536"/>
                    <a:gd name="connsiteY9" fmla="*/ 74969 h 96307"/>
                    <a:gd name="connsiteX10" fmla="*/ 34828 w 66536"/>
                    <a:gd name="connsiteY10" fmla="*/ 73064 h 96307"/>
                    <a:gd name="connsiteX11" fmla="*/ 31685 w 66536"/>
                    <a:gd name="connsiteY11" fmla="*/ 74778 h 96307"/>
                    <a:gd name="connsiteX12" fmla="*/ 16350 w 66536"/>
                    <a:gd name="connsiteY12" fmla="*/ 94495 h 96307"/>
                    <a:gd name="connsiteX13" fmla="*/ 11492 w 66536"/>
                    <a:gd name="connsiteY13" fmla="*/ 92590 h 96307"/>
                    <a:gd name="connsiteX14" fmla="*/ 14445 w 66536"/>
                    <a:gd name="connsiteY14" fmla="*/ 68016 h 96307"/>
                    <a:gd name="connsiteX15" fmla="*/ 13492 w 66536"/>
                    <a:gd name="connsiteY15" fmla="*/ 64682 h 96307"/>
                    <a:gd name="connsiteX16" fmla="*/ 1014 w 66536"/>
                    <a:gd name="connsiteY16" fmla="*/ 55633 h 96307"/>
                    <a:gd name="connsiteX17" fmla="*/ 2824 w 66536"/>
                    <a:gd name="connsiteY17" fmla="*/ 47061 h 96307"/>
                    <a:gd name="connsiteX18" fmla="*/ 20064 w 66536"/>
                    <a:gd name="connsiteY18" fmla="*/ 33726 h 96307"/>
                    <a:gd name="connsiteX19" fmla="*/ 22541 w 66536"/>
                    <a:gd name="connsiteY19" fmla="*/ 29916 h 96307"/>
                    <a:gd name="connsiteX20" fmla="*/ 30256 w 66536"/>
                    <a:gd name="connsiteY20" fmla="*/ 4579 h 96307"/>
                    <a:gd name="connsiteX21" fmla="*/ 36257 w 66536"/>
                    <a:gd name="connsiteY21" fmla="*/ 1150 h 9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36" h="96307">
                      <a:moveTo>
                        <a:pt x="36257" y="1150"/>
                      </a:moveTo>
                      <a:lnTo>
                        <a:pt x="43972" y="17533"/>
                      </a:lnTo>
                      <a:cubicBezTo>
                        <a:pt x="44268" y="18429"/>
                        <a:pt x="45239" y="18924"/>
                        <a:pt x="46134" y="18619"/>
                      </a:cubicBezTo>
                      <a:cubicBezTo>
                        <a:pt x="46249" y="18591"/>
                        <a:pt x="46354" y="18543"/>
                        <a:pt x="46449" y="18486"/>
                      </a:cubicBezTo>
                      <a:lnTo>
                        <a:pt x="63689" y="11913"/>
                      </a:lnTo>
                      <a:cubicBezTo>
                        <a:pt x="66451" y="10866"/>
                        <a:pt x="67499" y="14676"/>
                        <a:pt x="65499" y="18391"/>
                      </a:cubicBezTo>
                      <a:lnTo>
                        <a:pt x="53116" y="41822"/>
                      </a:lnTo>
                      <a:cubicBezTo>
                        <a:pt x="52335" y="43175"/>
                        <a:pt x="51964" y="44737"/>
                        <a:pt x="52069" y="46299"/>
                      </a:cubicBezTo>
                      <a:lnTo>
                        <a:pt x="55021" y="67444"/>
                      </a:lnTo>
                      <a:cubicBezTo>
                        <a:pt x="55498" y="70778"/>
                        <a:pt x="52640" y="75255"/>
                        <a:pt x="50259" y="74969"/>
                      </a:cubicBezTo>
                      <a:lnTo>
                        <a:pt x="34828" y="73064"/>
                      </a:lnTo>
                      <a:cubicBezTo>
                        <a:pt x="33876" y="73064"/>
                        <a:pt x="32733" y="73540"/>
                        <a:pt x="31685" y="74778"/>
                      </a:cubicBezTo>
                      <a:lnTo>
                        <a:pt x="16350" y="94495"/>
                      </a:lnTo>
                      <a:cubicBezTo>
                        <a:pt x="13873" y="97638"/>
                        <a:pt x="11016" y="96495"/>
                        <a:pt x="11492" y="92590"/>
                      </a:cubicBezTo>
                      <a:lnTo>
                        <a:pt x="14445" y="68016"/>
                      </a:lnTo>
                      <a:cubicBezTo>
                        <a:pt x="14731" y="66816"/>
                        <a:pt x="14369" y="65549"/>
                        <a:pt x="13492" y="64682"/>
                      </a:cubicBezTo>
                      <a:lnTo>
                        <a:pt x="1014" y="55633"/>
                      </a:lnTo>
                      <a:cubicBezTo>
                        <a:pt x="-986" y="54204"/>
                        <a:pt x="157" y="49156"/>
                        <a:pt x="2824" y="47061"/>
                      </a:cubicBezTo>
                      <a:lnTo>
                        <a:pt x="20064" y="33726"/>
                      </a:lnTo>
                      <a:cubicBezTo>
                        <a:pt x="21227" y="32707"/>
                        <a:pt x="22084" y="31392"/>
                        <a:pt x="22541" y="29916"/>
                      </a:cubicBezTo>
                      <a:lnTo>
                        <a:pt x="30256" y="4579"/>
                      </a:lnTo>
                      <a:cubicBezTo>
                        <a:pt x="31495" y="579"/>
                        <a:pt x="35019" y="-1422"/>
                        <a:pt x="36257" y="115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05181CEF-6A37-46A0-89BB-049C74F2046A}"/>
                    </a:ext>
                  </a:extLst>
                </p:cNvPr>
                <p:cNvSpPr/>
                <p:nvPr/>
              </p:nvSpPr>
              <p:spPr>
                <a:xfrm>
                  <a:off x="-2836745" y="4752389"/>
                  <a:ext cx="78752" cy="103387"/>
                </a:xfrm>
                <a:custGeom>
                  <a:avLst/>
                  <a:gdLst>
                    <a:gd name="connsiteX0" fmla="*/ 77714 w 78752"/>
                    <a:gd name="connsiteY0" fmla="*/ 25541 h 103387"/>
                    <a:gd name="connsiteX1" fmla="*/ 77714 w 78752"/>
                    <a:gd name="connsiteY1" fmla="*/ 19064 h 103387"/>
                    <a:gd name="connsiteX2" fmla="*/ 65427 w 78752"/>
                    <a:gd name="connsiteY2" fmla="*/ 11921 h 103387"/>
                    <a:gd name="connsiteX3" fmla="*/ 63712 w 78752"/>
                    <a:gd name="connsiteY3" fmla="*/ 11921 h 103387"/>
                    <a:gd name="connsiteX4" fmla="*/ 52377 w 78752"/>
                    <a:gd name="connsiteY4" fmla="*/ 16207 h 103387"/>
                    <a:gd name="connsiteX5" fmla="*/ 48662 w 78752"/>
                    <a:gd name="connsiteY5" fmla="*/ 8301 h 103387"/>
                    <a:gd name="connsiteX6" fmla="*/ 47805 w 78752"/>
                    <a:gd name="connsiteY6" fmla="*/ 7349 h 103387"/>
                    <a:gd name="connsiteX7" fmla="*/ 35423 w 78752"/>
                    <a:gd name="connsiteY7" fmla="*/ 205 h 103387"/>
                    <a:gd name="connsiteX8" fmla="*/ 30279 w 78752"/>
                    <a:gd name="connsiteY8" fmla="*/ 4586 h 103387"/>
                    <a:gd name="connsiteX9" fmla="*/ 22564 w 78752"/>
                    <a:gd name="connsiteY9" fmla="*/ 29828 h 103387"/>
                    <a:gd name="connsiteX10" fmla="*/ 20087 w 78752"/>
                    <a:gd name="connsiteY10" fmla="*/ 33733 h 103387"/>
                    <a:gd name="connsiteX11" fmla="*/ 2847 w 78752"/>
                    <a:gd name="connsiteY11" fmla="*/ 46973 h 103387"/>
                    <a:gd name="connsiteX12" fmla="*/ 1037 w 78752"/>
                    <a:gd name="connsiteY12" fmla="*/ 55640 h 103387"/>
                    <a:gd name="connsiteX13" fmla="*/ 13515 w 78752"/>
                    <a:gd name="connsiteY13" fmla="*/ 64689 h 103387"/>
                    <a:gd name="connsiteX14" fmla="*/ 14468 w 78752"/>
                    <a:gd name="connsiteY14" fmla="*/ 68023 h 103387"/>
                    <a:gd name="connsiteX15" fmla="*/ 11515 w 78752"/>
                    <a:gd name="connsiteY15" fmla="*/ 92597 h 103387"/>
                    <a:gd name="connsiteX16" fmla="*/ 12563 w 78752"/>
                    <a:gd name="connsiteY16" fmla="*/ 96026 h 103387"/>
                    <a:gd name="connsiteX17" fmla="*/ 24945 w 78752"/>
                    <a:gd name="connsiteY17" fmla="*/ 103170 h 103387"/>
                    <a:gd name="connsiteX18" fmla="*/ 28660 w 78752"/>
                    <a:gd name="connsiteY18" fmla="*/ 101646 h 103387"/>
                    <a:gd name="connsiteX19" fmla="*/ 44091 w 78752"/>
                    <a:gd name="connsiteY19" fmla="*/ 81929 h 103387"/>
                    <a:gd name="connsiteX20" fmla="*/ 47234 w 78752"/>
                    <a:gd name="connsiteY20" fmla="*/ 80120 h 103387"/>
                    <a:gd name="connsiteX21" fmla="*/ 62569 w 78752"/>
                    <a:gd name="connsiteY21" fmla="*/ 82025 h 103387"/>
                    <a:gd name="connsiteX22" fmla="*/ 67427 w 78752"/>
                    <a:gd name="connsiteY22" fmla="*/ 74595 h 103387"/>
                    <a:gd name="connsiteX23" fmla="*/ 64474 w 78752"/>
                    <a:gd name="connsiteY23" fmla="*/ 53450 h 103387"/>
                    <a:gd name="connsiteX24" fmla="*/ 65427 w 78752"/>
                    <a:gd name="connsiteY24" fmla="*/ 48973 h 103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8752" h="103387">
                      <a:moveTo>
                        <a:pt x="77714" y="25541"/>
                      </a:moveTo>
                      <a:cubicBezTo>
                        <a:pt x="79238" y="22779"/>
                        <a:pt x="78952" y="19826"/>
                        <a:pt x="77714" y="19064"/>
                      </a:cubicBezTo>
                      <a:lnTo>
                        <a:pt x="65427" y="11921"/>
                      </a:lnTo>
                      <a:cubicBezTo>
                        <a:pt x="64893" y="11635"/>
                        <a:pt x="64246" y="11635"/>
                        <a:pt x="63712" y="11921"/>
                      </a:cubicBezTo>
                      <a:lnTo>
                        <a:pt x="52377" y="16207"/>
                      </a:lnTo>
                      <a:lnTo>
                        <a:pt x="48662" y="8301"/>
                      </a:lnTo>
                      <a:cubicBezTo>
                        <a:pt x="48453" y="7920"/>
                        <a:pt x="48158" y="7596"/>
                        <a:pt x="47805" y="7349"/>
                      </a:cubicBezTo>
                      <a:lnTo>
                        <a:pt x="35423" y="205"/>
                      </a:lnTo>
                      <a:cubicBezTo>
                        <a:pt x="33899" y="-652"/>
                        <a:pt x="31327" y="1253"/>
                        <a:pt x="30279" y="4586"/>
                      </a:cubicBezTo>
                      <a:lnTo>
                        <a:pt x="22564" y="29828"/>
                      </a:lnTo>
                      <a:cubicBezTo>
                        <a:pt x="22126" y="31342"/>
                        <a:pt x="21269" y="32695"/>
                        <a:pt x="20087" y="33733"/>
                      </a:cubicBezTo>
                      <a:lnTo>
                        <a:pt x="2847" y="46973"/>
                      </a:lnTo>
                      <a:cubicBezTo>
                        <a:pt x="85" y="49068"/>
                        <a:pt x="-963" y="54212"/>
                        <a:pt x="1037" y="55640"/>
                      </a:cubicBezTo>
                      <a:lnTo>
                        <a:pt x="13515" y="64689"/>
                      </a:lnTo>
                      <a:cubicBezTo>
                        <a:pt x="14392" y="65556"/>
                        <a:pt x="14753" y="66823"/>
                        <a:pt x="14468" y="68023"/>
                      </a:cubicBezTo>
                      <a:lnTo>
                        <a:pt x="11515" y="92597"/>
                      </a:lnTo>
                      <a:cubicBezTo>
                        <a:pt x="11144" y="93845"/>
                        <a:pt x="11553" y="95198"/>
                        <a:pt x="12563" y="96026"/>
                      </a:cubicBezTo>
                      <a:lnTo>
                        <a:pt x="24945" y="103170"/>
                      </a:lnTo>
                      <a:cubicBezTo>
                        <a:pt x="25898" y="103742"/>
                        <a:pt x="27327" y="103170"/>
                        <a:pt x="28660" y="101646"/>
                      </a:cubicBezTo>
                      <a:lnTo>
                        <a:pt x="44091" y="81929"/>
                      </a:lnTo>
                      <a:cubicBezTo>
                        <a:pt x="44767" y="80834"/>
                        <a:pt x="45948" y="80158"/>
                        <a:pt x="47234" y="80120"/>
                      </a:cubicBezTo>
                      <a:lnTo>
                        <a:pt x="62569" y="82025"/>
                      </a:lnTo>
                      <a:cubicBezTo>
                        <a:pt x="65045" y="82025"/>
                        <a:pt x="67903" y="77929"/>
                        <a:pt x="67427" y="74595"/>
                      </a:cubicBezTo>
                      <a:lnTo>
                        <a:pt x="64474" y="53450"/>
                      </a:lnTo>
                      <a:cubicBezTo>
                        <a:pt x="64341" y="51897"/>
                        <a:pt x="64665" y="50335"/>
                        <a:pt x="65427" y="48973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BF44B0C0-EAEA-464E-ABAF-AEEC943C022C}"/>
                    </a:ext>
                  </a:extLst>
                </p:cNvPr>
                <p:cNvSpPr/>
                <p:nvPr/>
              </p:nvSpPr>
              <p:spPr>
                <a:xfrm>
                  <a:off x="-2784558" y="4764095"/>
                  <a:ext cx="25336" cy="14119"/>
                </a:xfrm>
                <a:custGeom>
                  <a:avLst/>
                  <a:gdLst>
                    <a:gd name="connsiteX0" fmla="*/ 25336 w 25336"/>
                    <a:gd name="connsiteY0" fmla="*/ 7358 h 14119"/>
                    <a:gd name="connsiteX1" fmla="*/ 23622 w 25336"/>
                    <a:gd name="connsiteY1" fmla="*/ 7358 h 14119"/>
                    <a:gd name="connsiteX2" fmla="*/ 6477 w 25336"/>
                    <a:gd name="connsiteY2" fmla="*/ 13930 h 14119"/>
                    <a:gd name="connsiteX3" fmla="*/ 3934 w 25336"/>
                    <a:gd name="connsiteY3" fmla="*/ 13044 h 14119"/>
                    <a:gd name="connsiteX4" fmla="*/ 3905 w 25336"/>
                    <a:gd name="connsiteY4" fmla="*/ 12978 h 14119"/>
                    <a:gd name="connsiteX5" fmla="*/ 0 w 25336"/>
                    <a:gd name="connsiteY5" fmla="*/ 4500 h 14119"/>
                    <a:gd name="connsiteX6" fmla="*/ 11335 w 25336"/>
                    <a:gd name="connsiteY6" fmla="*/ 214 h 14119"/>
                    <a:gd name="connsiteX7" fmla="*/ 13049 w 25336"/>
                    <a:gd name="connsiteY7" fmla="*/ 214 h 14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336" h="14119">
                      <a:moveTo>
                        <a:pt x="25336" y="7358"/>
                      </a:moveTo>
                      <a:cubicBezTo>
                        <a:pt x="24803" y="7072"/>
                        <a:pt x="24155" y="7072"/>
                        <a:pt x="23622" y="7358"/>
                      </a:cubicBezTo>
                      <a:lnTo>
                        <a:pt x="6477" y="13930"/>
                      </a:lnTo>
                      <a:cubicBezTo>
                        <a:pt x="5524" y="14388"/>
                        <a:pt x="4391" y="13987"/>
                        <a:pt x="3934" y="13044"/>
                      </a:cubicBezTo>
                      <a:cubicBezTo>
                        <a:pt x="3924" y="13016"/>
                        <a:pt x="3915" y="12997"/>
                        <a:pt x="3905" y="12978"/>
                      </a:cubicBezTo>
                      <a:lnTo>
                        <a:pt x="0" y="4500"/>
                      </a:lnTo>
                      <a:lnTo>
                        <a:pt x="11335" y="214"/>
                      </a:lnTo>
                      <a:cubicBezTo>
                        <a:pt x="11868" y="-71"/>
                        <a:pt x="12516" y="-71"/>
                        <a:pt x="13049" y="214"/>
                      </a:cubicBez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FBFB6C3-9A37-4B34-AB7B-39ACB2A2B5D3}"/>
                    </a:ext>
                  </a:extLst>
                </p:cNvPr>
                <p:cNvSpPr/>
                <p:nvPr/>
              </p:nvSpPr>
              <p:spPr>
                <a:xfrm>
                  <a:off x="-2835898" y="4782216"/>
                  <a:ext cx="33908" cy="26669"/>
                </a:xfrm>
                <a:custGeom>
                  <a:avLst/>
                  <a:gdLst>
                    <a:gd name="connsiteX0" fmla="*/ 33909 w 33908"/>
                    <a:gd name="connsiteY0" fmla="*/ 7144 h 26669"/>
                    <a:gd name="connsiteX1" fmla="*/ 31432 w 33908"/>
                    <a:gd name="connsiteY1" fmla="*/ 11049 h 26669"/>
                    <a:gd name="connsiteX2" fmla="*/ 14192 w 33908"/>
                    <a:gd name="connsiteY2" fmla="*/ 24289 h 26669"/>
                    <a:gd name="connsiteX3" fmla="*/ 12287 w 33908"/>
                    <a:gd name="connsiteY3" fmla="*/ 26670 h 26669"/>
                    <a:gd name="connsiteX4" fmla="*/ 0 w 33908"/>
                    <a:gd name="connsiteY4" fmla="*/ 19526 h 26669"/>
                    <a:gd name="connsiteX5" fmla="*/ 1810 w 33908"/>
                    <a:gd name="connsiteY5" fmla="*/ 17145 h 26669"/>
                    <a:gd name="connsiteX6" fmla="*/ 19050 w 33908"/>
                    <a:gd name="connsiteY6" fmla="*/ 3905 h 26669"/>
                    <a:gd name="connsiteX7" fmla="*/ 21527 w 33908"/>
                    <a:gd name="connsiteY7" fmla="*/ 0 h 26669"/>
                    <a:gd name="connsiteX8" fmla="*/ 21527 w 33908"/>
                    <a:gd name="connsiteY8" fmla="*/ 0 h 2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908" h="26669">
                      <a:moveTo>
                        <a:pt x="33909" y="7144"/>
                      </a:moveTo>
                      <a:cubicBezTo>
                        <a:pt x="33471" y="8658"/>
                        <a:pt x="32614" y="10011"/>
                        <a:pt x="31432" y="11049"/>
                      </a:cubicBezTo>
                      <a:lnTo>
                        <a:pt x="14192" y="24289"/>
                      </a:lnTo>
                      <a:cubicBezTo>
                        <a:pt x="13383" y="24927"/>
                        <a:pt x="12735" y="25746"/>
                        <a:pt x="12287" y="26670"/>
                      </a:cubicBezTo>
                      <a:lnTo>
                        <a:pt x="0" y="19526"/>
                      </a:lnTo>
                      <a:cubicBezTo>
                        <a:pt x="438" y="18621"/>
                        <a:pt x="1057" y="17812"/>
                        <a:pt x="1810" y="17145"/>
                      </a:cubicBezTo>
                      <a:lnTo>
                        <a:pt x="19050" y="3905"/>
                      </a:lnTo>
                      <a:cubicBezTo>
                        <a:pt x="20231" y="2867"/>
                        <a:pt x="21098" y="1514"/>
                        <a:pt x="21527" y="0"/>
                      </a:cubicBezTo>
                      <a:lnTo>
                        <a:pt x="21527" y="0"/>
                      </a:ln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1C133C7A-A62A-4D63-ACA9-014DE2B68752}"/>
                    </a:ext>
                  </a:extLst>
                </p:cNvPr>
                <p:cNvSpPr/>
                <p:nvPr/>
              </p:nvSpPr>
              <p:spPr>
                <a:xfrm>
                  <a:off x="-2814371" y="4752395"/>
                  <a:ext cx="25336" cy="36965"/>
                </a:xfrm>
                <a:custGeom>
                  <a:avLst/>
                  <a:gdLst>
                    <a:gd name="connsiteX0" fmla="*/ 25337 w 25336"/>
                    <a:gd name="connsiteY0" fmla="*/ 7342 h 36965"/>
                    <a:gd name="connsiteX1" fmla="*/ 20098 w 25336"/>
                    <a:gd name="connsiteY1" fmla="*/ 11724 h 36965"/>
                    <a:gd name="connsiteX2" fmla="*/ 12382 w 25336"/>
                    <a:gd name="connsiteY2" fmla="*/ 36965 h 36965"/>
                    <a:gd name="connsiteX3" fmla="*/ 0 w 25336"/>
                    <a:gd name="connsiteY3" fmla="*/ 29822 h 36965"/>
                    <a:gd name="connsiteX4" fmla="*/ 7715 w 25336"/>
                    <a:gd name="connsiteY4" fmla="*/ 4580 h 36965"/>
                    <a:gd name="connsiteX5" fmla="*/ 12859 w 25336"/>
                    <a:gd name="connsiteY5" fmla="*/ 199 h 36965"/>
                    <a:gd name="connsiteX6" fmla="*/ 25241 w 25336"/>
                    <a:gd name="connsiteY6" fmla="*/ 7342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336" h="36965">
                      <a:moveTo>
                        <a:pt x="25337" y="7342"/>
                      </a:moveTo>
                      <a:cubicBezTo>
                        <a:pt x="23813" y="6390"/>
                        <a:pt x="21146" y="8390"/>
                        <a:pt x="20098" y="11724"/>
                      </a:cubicBezTo>
                      <a:lnTo>
                        <a:pt x="12382" y="36965"/>
                      </a:lnTo>
                      <a:lnTo>
                        <a:pt x="0" y="29822"/>
                      </a:lnTo>
                      <a:lnTo>
                        <a:pt x="7715" y="4580"/>
                      </a:lnTo>
                      <a:cubicBezTo>
                        <a:pt x="8763" y="1342"/>
                        <a:pt x="11335" y="-658"/>
                        <a:pt x="12859" y="199"/>
                      </a:cubicBezTo>
                      <a:lnTo>
                        <a:pt x="25241" y="7342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BD04BAD-82E1-459A-B55E-09C51FB94D55}"/>
                    </a:ext>
                  </a:extLst>
                </p:cNvPr>
                <p:cNvSpPr/>
                <p:nvPr/>
              </p:nvSpPr>
              <p:spPr>
                <a:xfrm>
                  <a:off x="-2836709" y="4801838"/>
                  <a:ext cx="25575" cy="22383"/>
                </a:xfrm>
                <a:custGeom>
                  <a:avLst/>
                  <a:gdLst>
                    <a:gd name="connsiteX0" fmla="*/ 25576 w 25575"/>
                    <a:gd name="connsiteY0" fmla="*/ 22384 h 22383"/>
                    <a:gd name="connsiteX1" fmla="*/ 13384 w 25575"/>
                    <a:gd name="connsiteY1" fmla="*/ 15335 h 22383"/>
                    <a:gd name="connsiteX2" fmla="*/ 13384 w 25575"/>
                    <a:gd name="connsiteY2" fmla="*/ 15335 h 22383"/>
                    <a:gd name="connsiteX3" fmla="*/ 1001 w 25575"/>
                    <a:gd name="connsiteY3" fmla="*/ 6287 h 22383"/>
                    <a:gd name="connsiteX4" fmla="*/ 1001 w 25575"/>
                    <a:gd name="connsiteY4" fmla="*/ 0 h 22383"/>
                    <a:gd name="connsiteX5" fmla="*/ 13289 w 25575"/>
                    <a:gd name="connsiteY5" fmla="*/ 7144 h 22383"/>
                    <a:gd name="connsiteX6" fmla="*/ 13289 w 25575"/>
                    <a:gd name="connsiteY6" fmla="*/ 13430 h 2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75" h="22383">
                      <a:moveTo>
                        <a:pt x="25576" y="22384"/>
                      </a:moveTo>
                      <a:lnTo>
                        <a:pt x="13384" y="15335"/>
                      </a:lnTo>
                      <a:lnTo>
                        <a:pt x="13384" y="15335"/>
                      </a:lnTo>
                      <a:lnTo>
                        <a:pt x="1001" y="6287"/>
                      </a:lnTo>
                      <a:cubicBezTo>
                        <a:pt x="-427" y="5239"/>
                        <a:pt x="-237" y="2286"/>
                        <a:pt x="1001" y="0"/>
                      </a:cubicBezTo>
                      <a:lnTo>
                        <a:pt x="13289" y="7144"/>
                      </a:lnTo>
                      <a:cubicBezTo>
                        <a:pt x="12050" y="9430"/>
                        <a:pt x="11860" y="12382"/>
                        <a:pt x="13289" y="13430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A2E488AA-7775-4A78-8791-A33497982FB9}"/>
                    </a:ext>
                  </a:extLst>
                </p:cNvPr>
                <p:cNvSpPr/>
                <p:nvPr/>
              </p:nvSpPr>
              <p:spPr>
                <a:xfrm>
                  <a:off x="-2825460" y="4817173"/>
                  <a:ext cx="15386" cy="38385"/>
                </a:xfrm>
                <a:custGeom>
                  <a:avLst/>
                  <a:gdLst>
                    <a:gd name="connsiteX0" fmla="*/ 12327 w 15386"/>
                    <a:gd name="connsiteY0" fmla="*/ 34862 h 38385"/>
                    <a:gd name="connsiteX1" fmla="*/ 13565 w 15386"/>
                    <a:gd name="connsiteY1" fmla="*/ 38386 h 38385"/>
                    <a:gd name="connsiteX2" fmla="*/ 13565 w 15386"/>
                    <a:gd name="connsiteY2" fmla="*/ 38386 h 38385"/>
                    <a:gd name="connsiteX3" fmla="*/ 1183 w 15386"/>
                    <a:gd name="connsiteY3" fmla="*/ 31242 h 38385"/>
                    <a:gd name="connsiteX4" fmla="*/ 135 w 15386"/>
                    <a:gd name="connsiteY4" fmla="*/ 27813 h 38385"/>
                    <a:gd name="connsiteX5" fmla="*/ 3088 w 15386"/>
                    <a:gd name="connsiteY5" fmla="*/ 3238 h 38385"/>
                    <a:gd name="connsiteX6" fmla="*/ 2231 w 15386"/>
                    <a:gd name="connsiteY6" fmla="*/ 0 h 38385"/>
                    <a:gd name="connsiteX7" fmla="*/ 14423 w 15386"/>
                    <a:gd name="connsiteY7" fmla="*/ 7048 h 38385"/>
                    <a:gd name="connsiteX8" fmla="*/ 14423 w 15386"/>
                    <a:gd name="connsiteY8" fmla="*/ 7048 h 38385"/>
                    <a:gd name="connsiteX9" fmla="*/ 15280 w 15386"/>
                    <a:gd name="connsiteY9" fmla="*/ 10287 h 3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386" h="38385">
                      <a:moveTo>
                        <a:pt x="12327" y="34862"/>
                      </a:moveTo>
                      <a:cubicBezTo>
                        <a:pt x="12003" y="36176"/>
                        <a:pt x="12489" y="37557"/>
                        <a:pt x="13565" y="38386"/>
                      </a:cubicBezTo>
                      <a:lnTo>
                        <a:pt x="13565" y="38386"/>
                      </a:lnTo>
                      <a:lnTo>
                        <a:pt x="1183" y="31242"/>
                      </a:lnTo>
                      <a:cubicBezTo>
                        <a:pt x="173" y="30413"/>
                        <a:pt x="-236" y="29061"/>
                        <a:pt x="135" y="27813"/>
                      </a:cubicBezTo>
                      <a:lnTo>
                        <a:pt x="3088" y="3238"/>
                      </a:lnTo>
                      <a:cubicBezTo>
                        <a:pt x="3288" y="2086"/>
                        <a:pt x="2973" y="905"/>
                        <a:pt x="2231" y="0"/>
                      </a:cubicBezTo>
                      <a:lnTo>
                        <a:pt x="14423" y="7048"/>
                      </a:lnTo>
                      <a:lnTo>
                        <a:pt x="14423" y="7048"/>
                      </a:lnTo>
                      <a:cubicBezTo>
                        <a:pt x="15251" y="7906"/>
                        <a:pt x="15575" y="9135"/>
                        <a:pt x="15280" y="10287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508EA76-408D-45ED-99D5-13ECA0EEF527}"/>
                    </a:ext>
                  </a:extLst>
                </p:cNvPr>
                <p:cNvSpPr/>
                <p:nvPr/>
              </p:nvSpPr>
              <p:spPr>
                <a:xfrm>
                  <a:off x="-2824553" y="4759540"/>
                  <a:ext cx="66536" cy="96307"/>
                </a:xfrm>
                <a:custGeom>
                  <a:avLst/>
                  <a:gdLst>
                    <a:gd name="connsiteX0" fmla="*/ 36280 w 66536"/>
                    <a:gd name="connsiteY0" fmla="*/ 1150 h 96307"/>
                    <a:gd name="connsiteX1" fmla="*/ 43900 w 66536"/>
                    <a:gd name="connsiteY1" fmla="*/ 17533 h 96307"/>
                    <a:gd name="connsiteX2" fmla="*/ 46472 w 66536"/>
                    <a:gd name="connsiteY2" fmla="*/ 18486 h 96307"/>
                    <a:gd name="connsiteX3" fmla="*/ 63712 w 66536"/>
                    <a:gd name="connsiteY3" fmla="*/ 11914 h 96307"/>
                    <a:gd name="connsiteX4" fmla="*/ 65522 w 66536"/>
                    <a:gd name="connsiteY4" fmla="*/ 18390 h 96307"/>
                    <a:gd name="connsiteX5" fmla="*/ 53044 w 66536"/>
                    <a:gd name="connsiteY5" fmla="*/ 41822 h 96307"/>
                    <a:gd name="connsiteX6" fmla="*/ 52092 w 66536"/>
                    <a:gd name="connsiteY6" fmla="*/ 46299 h 96307"/>
                    <a:gd name="connsiteX7" fmla="*/ 55044 w 66536"/>
                    <a:gd name="connsiteY7" fmla="*/ 67444 h 96307"/>
                    <a:gd name="connsiteX8" fmla="*/ 50187 w 66536"/>
                    <a:gd name="connsiteY8" fmla="*/ 74874 h 96307"/>
                    <a:gd name="connsiteX9" fmla="*/ 34851 w 66536"/>
                    <a:gd name="connsiteY9" fmla="*/ 72969 h 96307"/>
                    <a:gd name="connsiteX10" fmla="*/ 31708 w 66536"/>
                    <a:gd name="connsiteY10" fmla="*/ 74779 h 96307"/>
                    <a:gd name="connsiteX11" fmla="*/ 16278 w 66536"/>
                    <a:gd name="connsiteY11" fmla="*/ 94495 h 96307"/>
                    <a:gd name="connsiteX12" fmla="*/ 11420 w 66536"/>
                    <a:gd name="connsiteY12" fmla="*/ 92590 h 96307"/>
                    <a:gd name="connsiteX13" fmla="*/ 14373 w 66536"/>
                    <a:gd name="connsiteY13" fmla="*/ 68016 h 96307"/>
                    <a:gd name="connsiteX14" fmla="*/ 13420 w 66536"/>
                    <a:gd name="connsiteY14" fmla="*/ 64682 h 96307"/>
                    <a:gd name="connsiteX15" fmla="*/ 1037 w 66536"/>
                    <a:gd name="connsiteY15" fmla="*/ 55633 h 96307"/>
                    <a:gd name="connsiteX16" fmla="*/ 2847 w 66536"/>
                    <a:gd name="connsiteY16" fmla="*/ 46965 h 96307"/>
                    <a:gd name="connsiteX17" fmla="*/ 20087 w 66536"/>
                    <a:gd name="connsiteY17" fmla="*/ 33726 h 96307"/>
                    <a:gd name="connsiteX18" fmla="*/ 22564 w 66536"/>
                    <a:gd name="connsiteY18" fmla="*/ 29821 h 96307"/>
                    <a:gd name="connsiteX19" fmla="*/ 30279 w 66536"/>
                    <a:gd name="connsiteY19" fmla="*/ 4579 h 96307"/>
                    <a:gd name="connsiteX20" fmla="*/ 36280 w 66536"/>
                    <a:gd name="connsiteY20" fmla="*/ 1150 h 9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6536" h="96307">
                      <a:moveTo>
                        <a:pt x="36280" y="1150"/>
                      </a:moveTo>
                      <a:lnTo>
                        <a:pt x="43900" y="17533"/>
                      </a:lnTo>
                      <a:cubicBezTo>
                        <a:pt x="44367" y="18476"/>
                        <a:pt x="45500" y="18895"/>
                        <a:pt x="46472" y="18486"/>
                      </a:cubicBezTo>
                      <a:lnTo>
                        <a:pt x="63712" y="11914"/>
                      </a:lnTo>
                      <a:cubicBezTo>
                        <a:pt x="66379" y="10866"/>
                        <a:pt x="67522" y="14676"/>
                        <a:pt x="65522" y="18390"/>
                      </a:cubicBezTo>
                      <a:lnTo>
                        <a:pt x="53044" y="41822"/>
                      </a:lnTo>
                      <a:cubicBezTo>
                        <a:pt x="52282" y="43184"/>
                        <a:pt x="51958" y="44746"/>
                        <a:pt x="52092" y="46299"/>
                      </a:cubicBezTo>
                      <a:lnTo>
                        <a:pt x="55044" y="67444"/>
                      </a:lnTo>
                      <a:cubicBezTo>
                        <a:pt x="55520" y="70778"/>
                        <a:pt x="52663" y="75255"/>
                        <a:pt x="50187" y="74874"/>
                      </a:cubicBezTo>
                      <a:lnTo>
                        <a:pt x="34851" y="72969"/>
                      </a:lnTo>
                      <a:cubicBezTo>
                        <a:pt x="33565" y="73007"/>
                        <a:pt x="32384" y="73683"/>
                        <a:pt x="31708" y="74779"/>
                      </a:cubicBezTo>
                      <a:lnTo>
                        <a:pt x="16278" y="94495"/>
                      </a:lnTo>
                      <a:cubicBezTo>
                        <a:pt x="13896" y="97639"/>
                        <a:pt x="11039" y="96496"/>
                        <a:pt x="11420" y="92590"/>
                      </a:cubicBezTo>
                      <a:lnTo>
                        <a:pt x="14373" y="68016"/>
                      </a:lnTo>
                      <a:cubicBezTo>
                        <a:pt x="14706" y="66815"/>
                        <a:pt x="14335" y="65530"/>
                        <a:pt x="13420" y="64682"/>
                      </a:cubicBezTo>
                      <a:lnTo>
                        <a:pt x="1037" y="55633"/>
                      </a:lnTo>
                      <a:cubicBezTo>
                        <a:pt x="-963" y="54205"/>
                        <a:pt x="85" y="49061"/>
                        <a:pt x="2847" y="46965"/>
                      </a:cubicBezTo>
                      <a:lnTo>
                        <a:pt x="20087" y="33726"/>
                      </a:lnTo>
                      <a:cubicBezTo>
                        <a:pt x="21269" y="32688"/>
                        <a:pt x="22126" y="31335"/>
                        <a:pt x="22564" y="29821"/>
                      </a:cubicBezTo>
                      <a:lnTo>
                        <a:pt x="30279" y="4579"/>
                      </a:lnTo>
                      <a:cubicBezTo>
                        <a:pt x="31518" y="579"/>
                        <a:pt x="35042" y="-1421"/>
                        <a:pt x="36280" y="1150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6C2F554C-0DCD-46F9-8E21-05808B16B737}"/>
                    </a:ext>
                  </a:extLst>
                </p:cNvPr>
                <p:cNvSpPr/>
                <p:nvPr/>
              </p:nvSpPr>
              <p:spPr>
                <a:xfrm>
                  <a:off x="-2824553" y="4759540"/>
                  <a:ext cx="66536" cy="96307"/>
                </a:xfrm>
                <a:custGeom>
                  <a:avLst/>
                  <a:gdLst>
                    <a:gd name="connsiteX0" fmla="*/ 36280 w 66536"/>
                    <a:gd name="connsiteY0" fmla="*/ 1150 h 96307"/>
                    <a:gd name="connsiteX1" fmla="*/ 43900 w 66536"/>
                    <a:gd name="connsiteY1" fmla="*/ 17533 h 96307"/>
                    <a:gd name="connsiteX2" fmla="*/ 46472 w 66536"/>
                    <a:gd name="connsiteY2" fmla="*/ 18486 h 96307"/>
                    <a:gd name="connsiteX3" fmla="*/ 63712 w 66536"/>
                    <a:gd name="connsiteY3" fmla="*/ 11914 h 96307"/>
                    <a:gd name="connsiteX4" fmla="*/ 65522 w 66536"/>
                    <a:gd name="connsiteY4" fmla="*/ 18390 h 96307"/>
                    <a:gd name="connsiteX5" fmla="*/ 53044 w 66536"/>
                    <a:gd name="connsiteY5" fmla="*/ 41822 h 96307"/>
                    <a:gd name="connsiteX6" fmla="*/ 52092 w 66536"/>
                    <a:gd name="connsiteY6" fmla="*/ 46299 h 96307"/>
                    <a:gd name="connsiteX7" fmla="*/ 55044 w 66536"/>
                    <a:gd name="connsiteY7" fmla="*/ 67444 h 96307"/>
                    <a:gd name="connsiteX8" fmla="*/ 50187 w 66536"/>
                    <a:gd name="connsiteY8" fmla="*/ 74874 h 96307"/>
                    <a:gd name="connsiteX9" fmla="*/ 34851 w 66536"/>
                    <a:gd name="connsiteY9" fmla="*/ 72969 h 96307"/>
                    <a:gd name="connsiteX10" fmla="*/ 31708 w 66536"/>
                    <a:gd name="connsiteY10" fmla="*/ 74779 h 96307"/>
                    <a:gd name="connsiteX11" fmla="*/ 16278 w 66536"/>
                    <a:gd name="connsiteY11" fmla="*/ 94495 h 96307"/>
                    <a:gd name="connsiteX12" fmla="*/ 11420 w 66536"/>
                    <a:gd name="connsiteY12" fmla="*/ 92590 h 96307"/>
                    <a:gd name="connsiteX13" fmla="*/ 14373 w 66536"/>
                    <a:gd name="connsiteY13" fmla="*/ 68016 h 96307"/>
                    <a:gd name="connsiteX14" fmla="*/ 13420 w 66536"/>
                    <a:gd name="connsiteY14" fmla="*/ 64682 h 96307"/>
                    <a:gd name="connsiteX15" fmla="*/ 1037 w 66536"/>
                    <a:gd name="connsiteY15" fmla="*/ 55633 h 96307"/>
                    <a:gd name="connsiteX16" fmla="*/ 2847 w 66536"/>
                    <a:gd name="connsiteY16" fmla="*/ 46965 h 96307"/>
                    <a:gd name="connsiteX17" fmla="*/ 20087 w 66536"/>
                    <a:gd name="connsiteY17" fmla="*/ 33726 h 96307"/>
                    <a:gd name="connsiteX18" fmla="*/ 22564 w 66536"/>
                    <a:gd name="connsiteY18" fmla="*/ 29821 h 96307"/>
                    <a:gd name="connsiteX19" fmla="*/ 30279 w 66536"/>
                    <a:gd name="connsiteY19" fmla="*/ 4579 h 96307"/>
                    <a:gd name="connsiteX20" fmla="*/ 36280 w 66536"/>
                    <a:gd name="connsiteY20" fmla="*/ 1150 h 9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6536" h="96307">
                      <a:moveTo>
                        <a:pt x="36280" y="1150"/>
                      </a:moveTo>
                      <a:lnTo>
                        <a:pt x="43900" y="17533"/>
                      </a:lnTo>
                      <a:cubicBezTo>
                        <a:pt x="44367" y="18476"/>
                        <a:pt x="45500" y="18895"/>
                        <a:pt x="46472" y="18486"/>
                      </a:cubicBezTo>
                      <a:lnTo>
                        <a:pt x="63712" y="11914"/>
                      </a:lnTo>
                      <a:cubicBezTo>
                        <a:pt x="66379" y="10866"/>
                        <a:pt x="67522" y="14676"/>
                        <a:pt x="65522" y="18390"/>
                      </a:cubicBezTo>
                      <a:lnTo>
                        <a:pt x="53044" y="41822"/>
                      </a:lnTo>
                      <a:cubicBezTo>
                        <a:pt x="52282" y="43184"/>
                        <a:pt x="51958" y="44746"/>
                        <a:pt x="52092" y="46299"/>
                      </a:cubicBezTo>
                      <a:lnTo>
                        <a:pt x="55044" y="67444"/>
                      </a:lnTo>
                      <a:cubicBezTo>
                        <a:pt x="55520" y="70778"/>
                        <a:pt x="52663" y="75255"/>
                        <a:pt x="50187" y="74874"/>
                      </a:cubicBezTo>
                      <a:lnTo>
                        <a:pt x="34851" y="72969"/>
                      </a:lnTo>
                      <a:cubicBezTo>
                        <a:pt x="33565" y="73007"/>
                        <a:pt x="32384" y="73683"/>
                        <a:pt x="31708" y="74779"/>
                      </a:cubicBezTo>
                      <a:lnTo>
                        <a:pt x="16278" y="94495"/>
                      </a:lnTo>
                      <a:cubicBezTo>
                        <a:pt x="13896" y="97639"/>
                        <a:pt x="11039" y="96496"/>
                        <a:pt x="11420" y="92590"/>
                      </a:cubicBezTo>
                      <a:lnTo>
                        <a:pt x="14373" y="68016"/>
                      </a:lnTo>
                      <a:cubicBezTo>
                        <a:pt x="14706" y="66815"/>
                        <a:pt x="14335" y="65530"/>
                        <a:pt x="13420" y="64682"/>
                      </a:cubicBezTo>
                      <a:lnTo>
                        <a:pt x="1037" y="55633"/>
                      </a:lnTo>
                      <a:cubicBezTo>
                        <a:pt x="-963" y="54205"/>
                        <a:pt x="85" y="49061"/>
                        <a:pt x="2847" y="46965"/>
                      </a:cubicBezTo>
                      <a:lnTo>
                        <a:pt x="20087" y="33726"/>
                      </a:lnTo>
                      <a:cubicBezTo>
                        <a:pt x="21269" y="32688"/>
                        <a:pt x="22126" y="31335"/>
                        <a:pt x="22564" y="29821"/>
                      </a:cubicBezTo>
                      <a:lnTo>
                        <a:pt x="30279" y="4579"/>
                      </a:lnTo>
                      <a:cubicBezTo>
                        <a:pt x="31518" y="579"/>
                        <a:pt x="35042" y="-1421"/>
                        <a:pt x="36280" y="115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A6A3E008-4FE6-4A14-9166-57A26DFB2A79}"/>
                    </a:ext>
                  </a:extLst>
                </p:cNvPr>
                <p:cNvSpPr/>
                <p:nvPr/>
              </p:nvSpPr>
              <p:spPr>
                <a:xfrm>
                  <a:off x="-2750379" y="4702731"/>
                  <a:ext cx="78778" cy="103420"/>
                </a:xfrm>
                <a:custGeom>
                  <a:avLst/>
                  <a:gdLst>
                    <a:gd name="connsiteX0" fmla="*/ 77740 w 78778"/>
                    <a:gd name="connsiteY0" fmla="*/ 25479 h 103420"/>
                    <a:gd name="connsiteX1" fmla="*/ 77740 w 78778"/>
                    <a:gd name="connsiteY1" fmla="*/ 19002 h 103420"/>
                    <a:gd name="connsiteX2" fmla="*/ 65357 w 78778"/>
                    <a:gd name="connsiteY2" fmla="*/ 11858 h 103420"/>
                    <a:gd name="connsiteX3" fmla="*/ 63643 w 78778"/>
                    <a:gd name="connsiteY3" fmla="*/ 11858 h 103420"/>
                    <a:gd name="connsiteX4" fmla="*/ 52308 w 78778"/>
                    <a:gd name="connsiteY4" fmla="*/ 16240 h 103420"/>
                    <a:gd name="connsiteX5" fmla="*/ 48593 w 78778"/>
                    <a:gd name="connsiteY5" fmla="*/ 8334 h 103420"/>
                    <a:gd name="connsiteX6" fmla="*/ 47736 w 78778"/>
                    <a:gd name="connsiteY6" fmla="*/ 7382 h 103420"/>
                    <a:gd name="connsiteX7" fmla="*/ 35449 w 78778"/>
                    <a:gd name="connsiteY7" fmla="*/ 238 h 103420"/>
                    <a:gd name="connsiteX8" fmla="*/ 30305 w 78778"/>
                    <a:gd name="connsiteY8" fmla="*/ 4619 h 103420"/>
                    <a:gd name="connsiteX9" fmla="*/ 22590 w 78778"/>
                    <a:gd name="connsiteY9" fmla="*/ 29860 h 103420"/>
                    <a:gd name="connsiteX10" fmla="*/ 20018 w 78778"/>
                    <a:gd name="connsiteY10" fmla="*/ 33766 h 103420"/>
                    <a:gd name="connsiteX11" fmla="*/ 2873 w 78778"/>
                    <a:gd name="connsiteY11" fmla="*/ 47006 h 103420"/>
                    <a:gd name="connsiteX12" fmla="*/ 968 w 78778"/>
                    <a:gd name="connsiteY12" fmla="*/ 55673 h 103420"/>
                    <a:gd name="connsiteX13" fmla="*/ 13446 w 78778"/>
                    <a:gd name="connsiteY13" fmla="*/ 64627 h 103420"/>
                    <a:gd name="connsiteX14" fmla="*/ 14398 w 78778"/>
                    <a:gd name="connsiteY14" fmla="*/ 68056 h 103420"/>
                    <a:gd name="connsiteX15" fmla="*/ 11446 w 78778"/>
                    <a:gd name="connsiteY15" fmla="*/ 92630 h 103420"/>
                    <a:gd name="connsiteX16" fmla="*/ 12589 w 78778"/>
                    <a:gd name="connsiteY16" fmla="*/ 96059 h 103420"/>
                    <a:gd name="connsiteX17" fmla="*/ 24971 w 78778"/>
                    <a:gd name="connsiteY17" fmla="*/ 103203 h 103420"/>
                    <a:gd name="connsiteX18" fmla="*/ 28686 w 78778"/>
                    <a:gd name="connsiteY18" fmla="*/ 101679 h 103420"/>
                    <a:gd name="connsiteX19" fmla="*/ 44117 w 78778"/>
                    <a:gd name="connsiteY19" fmla="*/ 81962 h 103420"/>
                    <a:gd name="connsiteX20" fmla="*/ 47164 w 78778"/>
                    <a:gd name="connsiteY20" fmla="*/ 80152 h 103420"/>
                    <a:gd name="connsiteX21" fmla="*/ 62595 w 78778"/>
                    <a:gd name="connsiteY21" fmla="*/ 82057 h 103420"/>
                    <a:gd name="connsiteX22" fmla="*/ 67453 w 78778"/>
                    <a:gd name="connsiteY22" fmla="*/ 74628 h 103420"/>
                    <a:gd name="connsiteX23" fmla="*/ 64500 w 78778"/>
                    <a:gd name="connsiteY23" fmla="*/ 53387 h 103420"/>
                    <a:gd name="connsiteX24" fmla="*/ 65453 w 78778"/>
                    <a:gd name="connsiteY24" fmla="*/ 48910 h 10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8778" h="103420">
                      <a:moveTo>
                        <a:pt x="77740" y="25479"/>
                      </a:moveTo>
                      <a:cubicBezTo>
                        <a:pt x="79264" y="22622"/>
                        <a:pt x="78978" y="19764"/>
                        <a:pt x="77740" y="19002"/>
                      </a:cubicBezTo>
                      <a:lnTo>
                        <a:pt x="65357" y="11858"/>
                      </a:lnTo>
                      <a:cubicBezTo>
                        <a:pt x="64814" y="11611"/>
                        <a:pt x="64186" y="11611"/>
                        <a:pt x="63643" y="11858"/>
                      </a:cubicBezTo>
                      <a:lnTo>
                        <a:pt x="52308" y="16240"/>
                      </a:lnTo>
                      <a:lnTo>
                        <a:pt x="48593" y="8334"/>
                      </a:lnTo>
                      <a:cubicBezTo>
                        <a:pt x="48441" y="7915"/>
                        <a:pt x="48136" y="7572"/>
                        <a:pt x="47736" y="7382"/>
                      </a:cubicBezTo>
                      <a:lnTo>
                        <a:pt x="35449" y="238"/>
                      </a:lnTo>
                      <a:cubicBezTo>
                        <a:pt x="33829" y="-715"/>
                        <a:pt x="31258" y="1285"/>
                        <a:pt x="30305" y="4619"/>
                      </a:cubicBezTo>
                      <a:lnTo>
                        <a:pt x="22590" y="29860"/>
                      </a:lnTo>
                      <a:cubicBezTo>
                        <a:pt x="22161" y="31404"/>
                        <a:pt x="21266" y="32766"/>
                        <a:pt x="20018" y="33766"/>
                      </a:cubicBezTo>
                      <a:lnTo>
                        <a:pt x="2873" y="47006"/>
                      </a:lnTo>
                      <a:cubicBezTo>
                        <a:pt x="111" y="49101"/>
                        <a:pt x="-937" y="54244"/>
                        <a:pt x="968" y="55673"/>
                      </a:cubicBezTo>
                      <a:lnTo>
                        <a:pt x="13446" y="64627"/>
                      </a:lnTo>
                      <a:cubicBezTo>
                        <a:pt x="14322" y="65531"/>
                        <a:pt x="14684" y="66827"/>
                        <a:pt x="14398" y="68056"/>
                      </a:cubicBezTo>
                      <a:lnTo>
                        <a:pt x="11446" y="92630"/>
                      </a:lnTo>
                      <a:cubicBezTo>
                        <a:pt x="11122" y="93897"/>
                        <a:pt x="11569" y="95240"/>
                        <a:pt x="12589" y="96059"/>
                      </a:cubicBezTo>
                      <a:lnTo>
                        <a:pt x="24971" y="103203"/>
                      </a:lnTo>
                      <a:cubicBezTo>
                        <a:pt x="25924" y="103774"/>
                        <a:pt x="27353" y="103203"/>
                        <a:pt x="28686" y="101679"/>
                      </a:cubicBezTo>
                      <a:lnTo>
                        <a:pt x="44117" y="81962"/>
                      </a:lnTo>
                      <a:cubicBezTo>
                        <a:pt x="44774" y="80895"/>
                        <a:pt x="45917" y="80219"/>
                        <a:pt x="47164" y="80152"/>
                      </a:cubicBezTo>
                      <a:lnTo>
                        <a:pt x="62595" y="82057"/>
                      </a:lnTo>
                      <a:cubicBezTo>
                        <a:pt x="64976" y="82057"/>
                        <a:pt x="67834" y="77962"/>
                        <a:pt x="67453" y="74628"/>
                      </a:cubicBezTo>
                      <a:lnTo>
                        <a:pt x="64500" y="53387"/>
                      </a:lnTo>
                      <a:cubicBezTo>
                        <a:pt x="64328" y="51835"/>
                        <a:pt x="64662" y="50263"/>
                        <a:pt x="65453" y="48910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2BE66666-866D-491B-919A-355A189377B6}"/>
                    </a:ext>
                  </a:extLst>
                </p:cNvPr>
                <p:cNvSpPr/>
                <p:nvPr/>
              </p:nvSpPr>
              <p:spPr>
                <a:xfrm>
                  <a:off x="-2698166" y="4714308"/>
                  <a:ext cx="25431" cy="14165"/>
                </a:xfrm>
                <a:custGeom>
                  <a:avLst/>
                  <a:gdLst>
                    <a:gd name="connsiteX0" fmla="*/ 25432 w 25431"/>
                    <a:gd name="connsiteY0" fmla="*/ 7329 h 14165"/>
                    <a:gd name="connsiteX1" fmla="*/ 23717 w 25431"/>
                    <a:gd name="connsiteY1" fmla="*/ 7329 h 14165"/>
                    <a:gd name="connsiteX2" fmla="*/ 6477 w 25431"/>
                    <a:gd name="connsiteY2" fmla="*/ 13997 h 14165"/>
                    <a:gd name="connsiteX3" fmla="*/ 4067 w 25431"/>
                    <a:gd name="connsiteY3" fmla="*/ 13121 h 14165"/>
                    <a:gd name="connsiteX4" fmla="*/ 4001 w 25431"/>
                    <a:gd name="connsiteY4" fmla="*/ 12949 h 14165"/>
                    <a:gd name="connsiteX5" fmla="*/ 0 w 25431"/>
                    <a:gd name="connsiteY5" fmla="*/ 4567 h 14165"/>
                    <a:gd name="connsiteX6" fmla="*/ 11335 w 25431"/>
                    <a:gd name="connsiteY6" fmla="*/ 186 h 14165"/>
                    <a:gd name="connsiteX7" fmla="*/ 13049 w 25431"/>
                    <a:gd name="connsiteY7" fmla="*/ 186 h 1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1" h="14165">
                      <a:moveTo>
                        <a:pt x="25432" y="7329"/>
                      </a:moveTo>
                      <a:cubicBezTo>
                        <a:pt x="24889" y="7082"/>
                        <a:pt x="24260" y="7082"/>
                        <a:pt x="23717" y="7329"/>
                      </a:cubicBezTo>
                      <a:lnTo>
                        <a:pt x="6477" y="13997"/>
                      </a:lnTo>
                      <a:cubicBezTo>
                        <a:pt x="5572" y="14416"/>
                        <a:pt x="4496" y="14026"/>
                        <a:pt x="4067" y="13121"/>
                      </a:cubicBezTo>
                      <a:cubicBezTo>
                        <a:pt x="4048" y="13063"/>
                        <a:pt x="4020" y="13006"/>
                        <a:pt x="4001" y="12949"/>
                      </a:cubicBezTo>
                      <a:lnTo>
                        <a:pt x="0" y="4567"/>
                      </a:lnTo>
                      <a:lnTo>
                        <a:pt x="11335" y="186"/>
                      </a:lnTo>
                      <a:cubicBezTo>
                        <a:pt x="11878" y="-62"/>
                        <a:pt x="12507" y="-62"/>
                        <a:pt x="13049" y="186"/>
                      </a:cubicBez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D539F6B7-5F93-427C-B88E-B05C61070BE4}"/>
                    </a:ext>
                  </a:extLst>
                </p:cNvPr>
                <p:cNvSpPr/>
                <p:nvPr/>
              </p:nvSpPr>
              <p:spPr>
                <a:xfrm>
                  <a:off x="-2749030" y="4732401"/>
                  <a:ext cx="34004" cy="26574"/>
                </a:xfrm>
                <a:custGeom>
                  <a:avLst/>
                  <a:gdLst>
                    <a:gd name="connsiteX0" fmla="*/ 34004 w 34004"/>
                    <a:gd name="connsiteY0" fmla="*/ 7144 h 26574"/>
                    <a:gd name="connsiteX1" fmla="*/ 31433 w 34004"/>
                    <a:gd name="connsiteY1" fmla="*/ 11049 h 26574"/>
                    <a:gd name="connsiteX2" fmla="*/ 14288 w 34004"/>
                    <a:gd name="connsiteY2" fmla="*/ 24289 h 26574"/>
                    <a:gd name="connsiteX3" fmla="*/ 12383 w 34004"/>
                    <a:gd name="connsiteY3" fmla="*/ 26575 h 26574"/>
                    <a:gd name="connsiteX4" fmla="*/ 0 w 34004"/>
                    <a:gd name="connsiteY4" fmla="*/ 19431 h 26574"/>
                    <a:gd name="connsiteX5" fmla="*/ 1905 w 34004"/>
                    <a:gd name="connsiteY5" fmla="*/ 17145 h 26574"/>
                    <a:gd name="connsiteX6" fmla="*/ 19050 w 34004"/>
                    <a:gd name="connsiteY6" fmla="*/ 3905 h 26574"/>
                    <a:gd name="connsiteX7" fmla="*/ 21622 w 34004"/>
                    <a:gd name="connsiteY7" fmla="*/ 0 h 26574"/>
                    <a:gd name="connsiteX8" fmla="*/ 21622 w 34004"/>
                    <a:gd name="connsiteY8" fmla="*/ 0 h 2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04" h="26574">
                      <a:moveTo>
                        <a:pt x="34004" y="7144"/>
                      </a:moveTo>
                      <a:cubicBezTo>
                        <a:pt x="33576" y="8687"/>
                        <a:pt x="32680" y="10049"/>
                        <a:pt x="31433" y="11049"/>
                      </a:cubicBezTo>
                      <a:lnTo>
                        <a:pt x="14288" y="24289"/>
                      </a:lnTo>
                      <a:cubicBezTo>
                        <a:pt x="13506" y="24917"/>
                        <a:pt x="12859" y="25689"/>
                        <a:pt x="12383" y="26575"/>
                      </a:cubicBezTo>
                      <a:lnTo>
                        <a:pt x="0" y="19431"/>
                      </a:lnTo>
                      <a:cubicBezTo>
                        <a:pt x="476" y="18545"/>
                        <a:pt x="1124" y="17774"/>
                        <a:pt x="1905" y="17145"/>
                      </a:cubicBezTo>
                      <a:lnTo>
                        <a:pt x="19050" y="3905"/>
                      </a:lnTo>
                      <a:cubicBezTo>
                        <a:pt x="20298" y="2905"/>
                        <a:pt x="21193" y="1543"/>
                        <a:pt x="21622" y="0"/>
                      </a:cubicBezTo>
                      <a:lnTo>
                        <a:pt x="21622" y="0"/>
                      </a:ln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CE747D4A-5A72-4B2D-9A1D-56585CBA7CF5}"/>
                    </a:ext>
                  </a:extLst>
                </p:cNvPr>
                <p:cNvSpPr/>
                <p:nvPr/>
              </p:nvSpPr>
              <p:spPr>
                <a:xfrm>
                  <a:off x="-2727884" y="4702540"/>
                  <a:ext cx="25241" cy="37004"/>
                </a:xfrm>
                <a:custGeom>
                  <a:avLst/>
                  <a:gdLst>
                    <a:gd name="connsiteX0" fmla="*/ 25241 w 25241"/>
                    <a:gd name="connsiteY0" fmla="*/ 7381 h 37004"/>
                    <a:gd name="connsiteX1" fmla="*/ 20098 w 25241"/>
                    <a:gd name="connsiteY1" fmla="*/ 11763 h 37004"/>
                    <a:gd name="connsiteX2" fmla="*/ 12383 w 25241"/>
                    <a:gd name="connsiteY2" fmla="*/ 37004 h 37004"/>
                    <a:gd name="connsiteX3" fmla="*/ 0 w 25241"/>
                    <a:gd name="connsiteY3" fmla="*/ 29861 h 37004"/>
                    <a:gd name="connsiteX4" fmla="*/ 7715 w 25241"/>
                    <a:gd name="connsiteY4" fmla="*/ 4619 h 37004"/>
                    <a:gd name="connsiteX5" fmla="*/ 12859 w 25241"/>
                    <a:gd name="connsiteY5" fmla="*/ 238 h 37004"/>
                    <a:gd name="connsiteX6" fmla="*/ 25241 w 25241"/>
                    <a:gd name="connsiteY6" fmla="*/ 7381 h 3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41" h="37004">
                      <a:moveTo>
                        <a:pt x="25241" y="7381"/>
                      </a:moveTo>
                      <a:cubicBezTo>
                        <a:pt x="23717" y="6429"/>
                        <a:pt x="21050" y="8334"/>
                        <a:pt x="20098" y="11763"/>
                      </a:cubicBezTo>
                      <a:lnTo>
                        <a:pt x="12383" y="37004"/>
                      </a:lnTo>
                      <a:lnTo>
                        <a:pt x="0" y="29861"/>
                      </a:lnTo>
                      <a:lnTo>
                        <a:pt x="7715" y="4619"/>
                      </a:lnTo>
                      <a:cubicBezTo>
                        <a:pt x="8668" y="1286"/>
                        <a:pt x="11239" y="-715"/>
                        <a:pt x="12859" y="238"/>
                      </a:cubicBezTo>
                      <a:lnTo>
                        <a:pt x="25241" y="7381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75A5DBC2-F4D4-46E6-90FA-8C3D94E9491D}"/>
                    </a:ext>
                  </a:extLst>
                </p:cNvPr>
                <p:cNvSpPr/>
                <p:nvPr/>
              </p:nvSpPr>
              <p:spPr>
                <a:xfrm>
                  <a:off x="-2750317" y="4752022"/>
                  <a:ext cx="25766" cy="22288"/>
                </a:xfrm>
                <a:custGeom>
                  <a:avLst/>
                  <a:gdLst>
                    <a:gd name="connsiteX0" fmla="*/ 25766 w 25766"/>
                    <a:gd name="connsiteY0" fmla="*/ 22288 h 22288"/>
                    <a:gd name="connsiteX1" fmla="*/ 13479 w 25766"/>
                    <a:gd name="connsiteY1" fmla="*/ 15335 h 22288"/>
                    <a:gd name="connsiteX2" fmla="*/ 13479 w 25766"/>
                    <a:gd name="connsiteY2" fmla="*/ 15335 h 22288"/>
                    <a:gd name="connsiteX3" fmla="*/ 1001 w 25766"/>
                    <a:gd name="connsiteY3" fmla="*/ 6382 h 22288"/>
                    <a:gd name="connsiteX4" fmla="*/ 1001 w 25766"/>
                    <a:gd name="connsiteY4" fmla="*/ 0 h 22288"/>
                    <a:gd name="connsiteX5" fmla="*/ 13384 w 25766"/>
                    <a:gd name="connsiteY5" fmla="*/ 7144 h 22288"/>
                    <a:gd name="connsiteX6" fmla="*/ 13384 w 25766"/>
                    <a:gd name="connsiteY6" fmla="*/ 13526 h 22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66" h="22288">
                      <a:moveTo>
                        <a:pt x="25766" y="22288"/>
                      </a:moveTo>
                      <a:lnTo>
                        <a:pt x="13479" y="15335"/>
                      </a:lnTo>
                      <a:lnTo>
                        <a:pt x="13479" y="15335"/>
                      </a:lnTo>
                      <a:lnTo>
                        <a:pt x="1001" y="6382"/>
                      </a:lnTo>
                      <a:cubicBezTo>
                        <a:pt x="-427" y="5334"/>
                        <a:pt x="-237" y="2381"/>
                        <a:pt x="1001" y="0"/>
                      </a:cubicBezTo>
                      <a:lnTo>
                        <a:pt x="13384" y="7144"/>
                      </a:lnTo>
                      <a:cubicBezTo>
                        <a:pt x="12146" y="9525"/>
                        <a:pt x="11955" y="12478"/>
                        <a:pt x="13384" y="13526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8DF7161B-4837-40B1-A494-F93074F6E1AD}"/>
                    </a:ext>
                  </a:extLst>
                </p:cNvPr>
                <p:cNvSpPr/>
                <p:nvPr/>
              </p:nvSpPr>
              <p:spPr>
                <a:xfrm>
                  <a:off x="-2739070" y="4767452"/>
                  <a:ext cx="15363" cy="38385"/>
                </a:xfrm>
                <a:custGeom>
                  <a:avLst/>
                  <a:gdLst>
                    <a:gd name="connsiteX0" fmla="*/ 12424 w 15363"/>
                    <a:gd name="connsiteY0" fmla="*/ 34862 h 38385"/>
                    <a:gd name="connsiteX1" fmla="*/ 13567 w 15363"/>
                    <a:gd name="connsiteY1" fmla="*/ 38386 h 38385"/>
                    <a:gd name="connsiteX2" fmla="*/ 13567 w 15363"/>
                    <a:gd name="connsiteY2" fmla="*/ 38386 h 38385"/>
                    <a:gd name="connsiteX3" fmla="*/ 1185 w 15363"/>
                    <a:gd name="connsiteY3" fmla="*/ 31242 h 38385"/>
                    <a:gd name="connsiteX4" fmla="*/ 42 w 15363"/>
                    <a:gd name="connsiteY4" fmla="*/ 27813 h 38385"/>
                    <a:gd name="connsiteX5" fmla="*/ 2994 w 15363"/>
                    <a:gd name="connsiteY5" fmla="*/ 3238 h 38385"/>
                    <a:gd name="connsiteX6" fmla="*/ 2137 w 15363"/>
                    <a:gd name="connsiteY6" fmla="*/ 0 h 38385"/>
                    <a:gd name="connsiteX7" fmla="*/ 14424 w 15363"/>
                    <a:gd name="connsiteY7" fmla="*/ 6953 h 38385"/>
                    <a:gd name="connsiteX8" fmla="*/ 14424 w 15363"/>
                    <a:gd name="connsiteY8" fmla="*/ 6953 h 38385"/>
                    <a:gd name="connsiteX9" fmla="*/ 15282 w 15363"/>
                    <a:gd name="connsiteY9" fmla="*/ 10192 h 3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363" h="38385">
                      <a:moveTo>
                        <a:pt x="12424" y="34862"/>
                      </a:moveTo>
                      <a:cubicBezTo>
                        <a:pt x="12424" y="36671"/>
                        <a:pt x="12424" y="37910"/>
                        <a:pt x="13567" y="38386"/>
                      </a:cubicBezTo>
                      <a:lnTo>
                        <a:pt x="13567" y="38386"/>
                      </a:lnTo>
                      <a:lnTo>
                        <a:pt x="1185" y="31242"/>
                      </a:lnTo>
                      <a:cubicBezTo>
                        <a:pt x="327" y="30766"/>
                        <a:pt x="-149" y="29623"/>
                        <a:pt x="42" y="27813"/>
                      </a:cubicBezTo>
                      <a:lnTo>
                        <a:pt x="2994" y="3238"/>
                      </a:lnTo>
                      <a:cubicBezTo>
                        <a:pt x="3309" y="2086"/>
                        <a:pt x="2985" y="848"/>
                        <a:pt x="2137" y="0"/>
                      </a:cubicBezTo>
                      <a:lnTo>
                        <a:pt x="14424" y="6953"/>
                      </a:lnTo>
                      <a:lnTo>
                        <a:pt x="14424" y="6953"/>
                      </a:lnTo>
                      <a:cubicBezTo>
                        <a:pt x="15205" y="7839"/>
                        <a:pt x="15529" y="9039"/>
                        <a:pt x="15282" y="10192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20755A5-EEE7-4A09-BE92-82844DE51D3D}"/>
                    </a:ext>
                  </a:extLst>
                </p:cNvPr>
                <p:cNvSpPr/>
                <p:nvPr/>
              </p:nvSpPr>
              <p:spPr>
                <a:xfrm>
                  <a:off x="-2738138" y="4709687"/>
                  <a:ext cx="66536" cy="96493"/>
                </a:xfrm>
                <a:custGeom>
                  <a:avLst/>
                  <a:gdLst>
                    <a:gd name="connsiteX0" fmla="*/ 36257 w 66536"/>
                    <a:gd name="connsiteY0" fmla="*/ 1187 h 96493"/>
                    <a:gd name="connsiteX1" fmla="*/ 43972 w 66536"/>
                    <a:gd name="connsiteY1" fmla="*/ 17475 h 96493"/>
                    <a:gd name="connsiteX2" fmla="*/ 46277 w 66536"/>
                    <a:gd name="connsiteY2" fmla="*/ 18589 h 96493"/>
                    <a:gd name="connsiteX3" fmla="*/ 46449 w 66536"/>
                    <a:gd name="connsiteY3" fmla="*/ 18522 h 96493"/>
                    <a:gd name="connsiteX4" fmla="*/ 63689 w 66536"/>
                    <a:gd name="connsiteY4" fmla="*/ 11855 h 96493"/>
                    <a:gd name="connsiteX5" fmla="*/ 65499 w 66536"/>
                    <a:gd name="connsiteY5" fmla="*/ 18427 h 96493"/>
                    <a:gd name="connsiteX6" fmla="*/ 53116 w 66536"/>
                    <a:gd name="connsiteY6" fmla="*/ 41763 h 96493"/>
                    <a:gd name="connsiteX7" fmla="*/ 52164 w 66536"/>
                    <a:gd name="connsiteY7" fmla="*/ 46240 h 96493"/>
                    <a:gd name="connsiteX8" fmla="*/ 55116 w 66536"/>
                    <a:gd name="connsiteY8" fmla="*/ 67481 h 96493"/>
                    <a:gd name="connsiteX9" fmla="*/ 50259 w 66536"/>
                    <a:gd name="connsiteY9" fmla="*/ 74911 h 96493"/>
                    <a:gd name="connsiteX10" fmla="*/ 34828 w 66536"/>
                    <a:gd name="connsiteY10" fmla="*/ 73005 h 96493"/>
                    <a:gd name="connsiteX11" fmla="*/ 31780 w 66536"/>
                    <a:gd name="connsiteY11" fmla="*/ 74815 h 96493"/>
                    <a:gd name="connsiteX12" fmla="*/ 16350 w 66536"/>
                    <a:gd name="connsiteY12" fmla="*/ 94722 h 96493"/>
                    <a:gd name="connsiteX13" fmla="*/ 11492 w 66536"/>
                    <a:gd name="connsiteY13" fmla="*/ 92817 h 96493"/>
                    <a:gd name="connsiteX14" fmla="*/ 14445 w 66536"/>
                    <a:gd name="connsiteY14" fmla="*/ 68243 h 96493"/>
                    <a:gd name="connsiteX15" fmla="*/ 13492 w 66536"/>
                    <a:gd name="connsiteY15" fmla="*/ 64814 h 96493"/>
                    <a:gd name="connsiteX16" fmla="*/ 1014 w 66536"/>
                    <a:gd name="connsiteY16" fmla="*/ 55861 h 96493"/>
                    <a:gd name="connsiteX17" fmla="*/ 2824 w 66536"/>
                    <a:gd name="connsiteY17" fmla="*/ 47193 h 96493"/>
                    <a:gd name="connsiteX18" fmla="*/ 20064 w 66536"/>
                    <a:gd name="connsiteY18" fmla="*/ 33953 h 96493"/>
                    <a:gd name="connsiteX19" fmla="*/ 22636 w 66536"/>
                    <a:gd name="connsiteY19" fmla="*/ 30048 h 96493"/>
                    <a:gd name="connsiteX20" fmla="*/ 30256 w 66536"/>
                    <a:gd name="connsiteY20" fmla="*/ 4806 h 96493"/>
                    <a:gd name="connsiteX21" fmla="*/ 36257 w 66536"/>
                    <a:gd name="connsiteY21" fmla="*/ 1187 h 9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36" h="96493">
                      <a:moveTo>
                        <a:pt x="36257" y="1187"/>
                      </a:moveTo>
                      <a:lnTo>
                        <a:pt x="43972" y="17475"/>
                      </a:lnTo>
                      <a:cubicBezTo>
                        <a:pt x="44296" y="18418"/>
                        <a:pt x="45334" y="18922"/>
                        <a:pt x="46277" y="18589"/>
                      </a:cubicBezTo>
                      <a:cubicBezTo>
                        <a:pt x="46334" y="18570"/>
                        <a:pt x="46392" y="18551"/>
                        <a:pt x="46449" y="18522"/>
                      </a:cubicBezTo>
                      <a:lnTo>
                        <a:pt x="63689" y="11855"/>
                      </a:lnTo>
                      <a:cubicBezTo>
                        <a:pt x="66451" y="10807"/>
                        <a:pt x="67499" y="14713"/>
                        <a:pt x="65499" y="18427"/>
                      </a:cubicBezTo>
                      <a:lnTo>
                        <a:pt x="53116" y="41763"/>
                      </a:lnTo>
                      <a:cubicBezTo>
                        <a:pt x="52326" y="43116"/>
                        <a:pt x="51992" y="44688"/>
                        <a:pt x="52164" y="46240"/>
                      </a:cubicBezTo>
                      <a:lnTo>
                        <a:pt x="55116" y="67481"/>
                      </a:lnTo>
                      <a:cubicBezTo>
                        <a:pt x="55116" y="70815"/>
                        <a:pt x="52640" y="75196"/>
                        <a:pt x="50259" y="74911"/>
                      </a:cubicBezTo>
                      <a:lnTo>
                        <a:pt x="34828" y="73005"/>
                      </a:lnTo>
                      <a:cubicBezTo>
                        <a:pt x="33581" y="73072"/>
                        <a:pt x="32438" y="73748"/>
                        <a:pt x="31780" y="74815"/>
                      </a:cubicBezTo>
                      <a:lnTo>
                        <a:pt x="16350" y="94722"/>
                      </a:lnTo>
                      <a:cubicBezTo>
                        <a:pt x="13873" y="97771"/>
                        <a:pt x="11016" y="96723"/>
                        <a:pt x="11492" y="92817"/>
                      </a:cubicBezTo>
                      <a:lnTo>
                        <a:pt x="14445" y="68243"/>
                      </a:lnTo>
                      <a:cubicBezTo>
                        <a:pt x="14731" y="67014"/>
                        <a:pt x="14369" y="65719"/>
                        <a:pt x="13492" y="64814"/>
                      </a:cubicBezTo>
                      <a:lnTo>
                        <a:pt x="1014" y="55861"/>
                      </a:lnTo>
                      <a:cubicBezTo>
                        <a:pt x="-986" y="54432"/>
                        <a:pt x="157" y="49288"/>
                        <a:pt x="2824" y="47193"/>
                      </a:cubicBezTo>
                      <a:lnTo>
                        <a:pt x="20064" y="33953"/>
                      </a:lnTo>
                      <a:cubicBezTo>
                        <a:pt x="21274" y="32924"/>
                        <a:pt x="22170" y="31572"/>
                        <a:pt x="22636" y="30048"/>
                      </a:cubicBezTo>
                      <a:lnTo>
                        <a:pt x="30256" y="4806"/>
                      </a:lnTo>
                      <a:cubicBezTo>
                        <a:pt x="31495" y="615"/>
                        <a:pt x="35019" y="-1480"/>
                        <a:pt x="36257" y="1187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46B011AA-6060-4125-9795-A994012BAFC1}"/>
                    </a:ext>
                  </a:extLst>
                </p:cNvPr>
                <p:cNvSpPr/>
                <p:nvPr/>
              </p:nvSpPr>
              <p:spPr>
                <a:xfrm>
                  <a:off x="-2738138" y="4709687"/>
                  <a:ext cx="66536" cy="96493"/>
                </a:xfrm>
                <a:custGeom>
                  <a:avLst/>
                  <a:gdLst>
                    <a:gd name="connsiteX0" fmla="*/ 36257 w 66536"/>
                    <a:gd name="connsiteY0" fmla="*/ 1187 h 96493"/>
                    <a:gd name="connsiteX1" fmla="*/ 43972 w 66536"/>
                    <a:gd name="connsiteY1" fmla="*/ 17475 h 96493"/>
                    <a:gd name="connsiteX2" fmla="*/ 46277 w 66536"/>
                    <a:gd name="connsiteY2" fmla="*/ 18589 h 96493"/>
                    <a:gd name="connsiteX3" fmla="*/ 46449 w 66536"/>
                    <a:gd name="connsiteY3" fmla="*/ 18522 h 96493"/>
                    <a:gd name="connsiteX4" fmla="*/ 63689 w 66536"/>
                    <a:gd name="connsiteY4" fmla="*/ 11855 h 96493"/>
                    <a:gd name="connsiteX5" fmla="*/ 65499 w 66536"/>
                    <a:gd name="connsiteY5" fmla="*/ 18427 h 96493"/>
                    <a:gd name="connsiteX6" fmla="*/ 53116 w 66536"/>
                    <a:gd name="connsiteY6" fmla="*/ 41763 h 96493"/>
                    <a:gd name="connsiteX7" fmla="*/ 52164 w 66536"/>
                    <a:gd name="connsiteY7" fmla="*/ 46240 h 96493"/>
                    <a:gd name="connsiteX8" fmla="*/ 55116 w 66536"/>
                    <a:gd name="connsiteY8" fmla="*/ 67481 h 96493"/>
                    <a:gd name="connsiteX9" fmla="*/ 50259 w 66536"/>
                    <a:gd name="connsiteY9" fmla="*/ 74911 h 96493"/>
                    <a:gd name="connsiteX10" fmla="*/ 34828 w 66536"/>
                    <a:gd name="connsiteY10" fmla="*/ 73005 h 96493"/>
                    <a:gd name="connsiteX11" fmla="*/ 31780 w 66536"/>
                    <a:gd name="connsiteY11" fmla="*/ 74815 h 96493"/>
                    <a:gd name="connsiteX12" fmla="*/ 16350 w 66536"/>
                    <a:gd name="connsiteY12" fmla="*/ 94722 h 96493"/>
                    <a:gd name="connsiteX13" fmla="*/ 11492 w 66536"/>
                    <a:gd name="connsiteY13" fmla="*/ 92817 h 96493"/>
                    <a:gd name="connsiteX14" fmla="*/ 14445 w 66536"/>
                    <a:gd name="connsiteY14" fmla="*/ 68243 h 96493"/>
                    <a:gd name="connsiteX15" fmla="*/ 13492 w 66536"/>
                    <a:gd name="connsiteY15" fmla="*/ 64814 h 96493"/>
                    <a:gd name="connsiteX16" fmla="*/ 1014 w 66536"/>
                    <a:gd name="connsiteY16" fmla="*/ 55861 h 96493"/>
                    <a:gd name="connsiteX17" fmla="*/ 2824 w 66536"/>
                    <a:gd name="connsiteY17" fmla="*/ 47193 h 96493"/>
                    <a:gd name="connsiteX18" fmla="*/ 20064 w 66536"/>
                    <a:gd name="connsiteY18" fmla="*/ 33953 h 96493"/>
                    <a:gd name="connsiteX19" fmla="*/ 22636 w 66536"/>
                    <a:gd name="connsiteY19" fmla="*/ 30048 h 96493"/>
                    <a:gd name="connsiteX20" fmla="*/ 30256 w 66536"/>
                    <a:gd name="connsiteY20" fmla="*/ 4806 h 96493"/>
                    <a:gd name="connsiteX21" fmla="*/ 36257 w 66536"/>
                    <a:gd name="connsiteY21" fmla="*/ 1187 h 9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36" h="96493">
                      <a:moveTo>
                        <a:pt x="36257" y="1187"/>
                      </a:moveTo>
                      <a:lnTo>
                        <a:pt x="43972" y="17475"/>
                      </a:lnTo>
                      <a:cubicBezTo>
                        <a:pt x="44296" y="18418"/>
                        <a:pt x="45334" y="18922"/>
                        <a:pt x="46277" y="18589"/>
                      </a:cubicBezTo>
                      <a:cubicBezTo>
                        <a:pt x="46334" y="18570"/>
                        <a:pt x="46392" y="18551"/>
                        <a:pt x="46449" y="18522"/>
                      </a:cubicBezTo>
                      <a:lnTo>
                        <a:pt x="63689" y="11855"/>
                      </a:lnTo>
                      <a:cubicBezTo>
                        <a:pt x="66451" y="10807"/>
                        <a:pt x="67499" y="14713"/>
                        <a:pt x="65499" y="18427"/>
                      </a:cubicBezTo>
                      <a:lnTo>
                        <a:pt x="53116" y="41763"/>
                      </a:lnTo>
                      <a:cubicBezTo>
                        <a:pt x="52326" y="43116"/>
                        <a:pt x="51992" y="44688"/>
                        <a:pt x="52164" y="46240"/>
                      </a:cubicBezTo>
                      <a:lnTo>
                        <a:pt x="55116" y="67481"/>
                      </a:lnTo>
                      <a:cubicBezTo>
                        <a:pt x="55116" y="70815"/>
                        <a:pt x="52640" y="75196"/>
                        <a:pt x="50259" y="74911"/>
                      </a:cubicBezTo>
                      <a:lnTo>
                        <a:pt x="34828" y="73005"/>
                      </a:lnTo>
                      <a:cubicBezTo>
                        <a:pt x="33581" y="73072"/>
                        <a:pt x="32438" y="73748"/>
                        <a:pt x="31780" y="74815"/>
                      </a:cubicBezTo>
                      <a:lnTo>
                        <a:pt x="16350" y="94722"/>
                      </a:lnTo>
                      <a:cubicBezTo>
                        <a:pt x="13873" y="97771"/>
                        <a:pt x="11016" y="96723"/>
                        <a:pt x="11492" y="92817"/>
                      </a:cubicBezTo>
                      <a:lnTo>
                        <a:pt x="14445" y="68243"/>
                      </a:lnTo>
                      <a:cubicBezTo>
                        <a:pt x="14731" y="67014"/>
                        <a:pt x="14369" y="65719"/>
                        <a:pt x="13492" y="64814"/>
                      </a:cubicBezTo>
                      <a:lnTo>
                        <a:pt x="1014" y="55861"/>
                      </a:lnTo>
                      <a:cubicBezTo>
                        <a:pt x="-986" y="54432"/>
                        <a:pt x="157" y="49288"/>
                        <a:pt x="2824" y="47193"/>
                      </a:cubicBezTo>
                      <a:lnTo>
                        <a:pt x="20064" y="33953"/>
                      </a:lnTo>
                      <a:cubicBezTo>
                        <a:pt x="21274" y="32924"/>
                        <a:pt x="22170" y="31572"/>
                        <a:pt x="22636" y="30048"/>
                      </a:cubicBezTo>
                      <a:lnTo>
                        <a:pt x="30256" y="4806"/>
                      </a:lnTo>
                      <a:cubicBezTo>
                        <a:pt x="31495" y="615"/>
                        <a:pt x="35019" y="-1480"/>
                        <a:pt x="36257" y="1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AFA5FE9C-1A23-4455-BC8B-104E672254E2}"/>
                    </a:ext>
                  </a:extLst>
                </p:cNvPr>
                <p:cNvSpPr/>
                <p:nvPr/>
              </p:nvSpPr>
              <p:spPr>
                <a:xfrm>
                  <a:off x="-2663843" y="4652764"/>
                  <a:ext cx="78729" cy="103474"/>
                </a:xfrm>
                <a:custGeom>
                  <a:avLst/>
                  <a:gdLst>
                    <a:gd name="connsiteX0" fmla="*/ 77691 w 78729"/>
                    <a:gd name="connsiteY0" fmla="*/ 25440 h 103474"/>
                    <a:gd name="connsiteX1" fmla="*/ 77691 w 78729"/>
                    <a:gd name="connsiteY1" fmla="*/ 18963 h 103474"/>
                    <a:gd name="connsiteX2" fmla="*/ 65403 w 78729"/>
                    <a:gd name="connsiteY2" fmla="*/ 11914 h 103474"/>
                    <a:gd name="connsiteX3" fmla="*/ 63689 w 78729"/>
                    <a:gd name="connsiteY3" fmla="*/ 11914 h 103474"/>
                    <a:gd name="connsiteX4" fmla="*/ 52354 w 78729"/>
                    <a:gd name="connsiteY4" fmla="*/ 16296 h 103474"/>
                    <a:gd name="connsiteX5" fmla="*/ 48640 w 78729"/>
                    <a:gd name="connsiteY5" fmla="*/ 8295 h 103474"/>
                    <a:gd name="connsiteX6" fmla="*/ 47782 w 78729"/>
                    <a:gd name="connsiteY6" fmla="*/ 7342 h 103474"/>
                    <a:gd name="connsiteX7" fmla="*/ 35400 w 78729"/>
                    <a:gd name="connsiteY7" fmla="*/ 198 h 103474"/>
                    <a:gd name="connsiteX8" fmla="*/ 30256 w 78729"/>
                    <a:gd name="connsiteY8" fmla="*/ 4675 h 103474"/>
                    <a:gd name="connsiteX9" fmla="*/ 22541 w 78729"/>
                    <a:gd name="connsiteY9" fmla="*/ 29916 h 103474"/>
                    <a:gd name="connsiteX10" fmla="*/ 20065 w 78729"/>
                    <a:gd name="connsiteY10" fmla="*/ 33726 h 103474"/>
                    <a:gd name="connsiteX11" fmla="*/ 2824 w 78729"/>
                    <a:gd name="connsiteY11" fmla="*/ 47061 h 103474"/>
                    <a:gd name="connsiteX12" fmla="*/ 1015 w 78729"/>
                    <a:gd name="connsiteY12" fmla="*/ 55729 h 103474"/>
                    <a:gd name="connsiteX13" fmla="*/ 13492 w 78729"/>
                    <a:gd name="connsiteY13" fmla="*/ 64682 h 103474"/>
                    <a:gd name="connsiteX14" fmla="*/ 14445 w 78729"/>
                    <a:gd name="connsiteY14" fmla="*/ 68112 h 103474"/>
                    <a:gd name="connsiteX15" fmla="*/ 11492 w 78729"/>
                    <a:gd name="connsiteY15" fmla="*/ 92591 h 103474"/>
                    <a:gd name="connsiteX16" fmla="*/ 12540 w 78729"/>
                    <a:gd name="connsiteY16" fmla="*/ 96115 h 103474"/>
                    <a:gd name="connsiteX17" fmla="*/ 24922 w 78729"/>
                    <a:gd name="connsiteY17" fmla="*/ 103259 h 103474"/>
                    <a:gd name="connsiteX18" fmla="*/ 28637 w 78729"/>
                    <a:gd name="connsiteY18" fmla="*/ 101640 h 103474"/>
                    <a:gd name="connsiteX19" fmla="*/ 44068 w 78729"/>
                    <a:gd name="connsiteY19" fmla="*/ 82018 h 103474"/>
                    <a:gd name="connsiteX20" fmla="*/ 47211 w 78729"/>
                    <a:gd name="connsiteY20" fmla="*/ 80208 h 103474"/>
                    <a:gd name="connsiteX21" fmla="*/ 62546 w 78729"/>
                    <a:gd name="connsiteY21" fmla="*/ 82113 h 103474"/>
                    <a:gd name="connsiteX22" fmla="*/ 67404 w 78729"/>
                    <a:gd name="connsiteY22" fmla="*/ 74589 h 103474"/>
                    <a:gd name="connsiteX23" fmla="*/ 64451 w 78729"/>
                    <a:gd name="connsiteY23" fmla="*/ 53443 h 103474"/>
                    <a:gd name="connsiteX24" fmla="*/ 65403 w 78729"/>
                    <a:gd name="connsiteY24" fmla="*/ 48966 h 103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8729" h="103474">
                      <a:moveTo>
                        <a:pt x="77691" y="25440"/>
                      </a:moveTo>
                      <a:cubicBezTo>
                        <a:pt x="79215" y="22677"/>
                        <a:pt x="78929" y="19820"/>
                        <a:pt x="77691" y="18963"/>
                      </a:cubicBezTo>
                      <a:lnTo>
                        <a:pt x="65403" y="11914"/>
                      </a:lnTo>
                      <a:cubicBezTo>
                        <a:pt x="64870" y="11628"/>
                        <a:pt x="64222" y="11628"/>
                        <a:pt x="63689" y="11914"/>
                      </a:cubicBezTo>
                      <a:lnTo>
                        <a:pt x="52354" y="16296"/>
                      </a:lnTo>
                      <a:lnTo>
                        <a:pt x="48640" y="8295"/>
                      </a:lnTo>
                      <a:cubicBezTo>
                        <a:pt x="48401" y="7932"/>
                        <a:pt x="48116" y="7618"/>
                        <a:pt x="47782" y="7342"/>
                      </a:cubicBezTo>
                      <a:lnTo>
                        <a:pt x="35400" y="198"/>
                      </a:lnTo>
                      <a:cubicBezTo>
                        <a:pt x="33876" y="-659"/>
                        <a:pt x="31304" y="1341"/>
                        <a:pt x="30256" y="4675"/>
                      </a:cubicBezTo>
                      <a:lnTo>
                        <a:pt x="22541" y="29916"/>
                      </a:lnTo>
                      <a:cubicBezTo>
                        <a:pt x="22112" y="31402"/>
                        <a:pt x="21246" y="32726"/>
                        <a:pt x="20065" y="33726"/>
                      </a:cubicBezTo>
                      <a:lnTo>
                        <a:pt x="2824" y="47061"/>
                      </a:lnTo>
                      <a:cubicBezTo>
                        <a:pt x="157" y="49157"/>
                        <a:pt x="-986" y="54300"/>
                        <a:pt x="1015" y="55729"/>
                      </a:cubicBezTo>
                      <a:lnTo>
                        <a:pt x="13492" y="64682"/>
                      </a:lnTo>
                      <a:cubicBezTo>
                        <a:pt x="14368" y="65587"/>
                        <a:pt x="14731" y="66883"/>
                        <a:pt x="14445" y="68112"/>
                      </a:cubicBezTo>
                      <a:lnTo>
                        <a:pt x="11492" y="92591"/>
                      </a:lnTo>
                      <a:cubicBezTo>
                        <a:pt x="11178" y="93867"/>
                        <a:pt x="11578" y="95220"/>
                        <a:pt x="12540" y="96115"/>
                      </a:cubicBezTo>
                      <a:lnTo>
                        <a:pt x="24922" y="103259"/>
                      </a:lnTo>
                      <a:cubicBezTo>
                        <a:pt x="25875" y="103830"/>
                        <a:pt x="27399" y="103259"/>
                        <a:pt x="28637" y="101640"/>
                      </a:cubicBezTo>
                      <a:lnTo>
                        <a:pt x="44068" y="82018"/>
                      </a:lnTo>
                      <a:cubicBezTo>
                        <a:pt x="44744" y="80923"/>
                        <a:pt x="45925" y="80246"/>
                        <a:pt x="47211" y="80208"/>
                      </a:cubicBezTo>
                      <a:lnTo>
                        <a:pt x="62546" y="82113"/>
                      </a:lnTo>
                      <a:cubicBezTo>
                        <a:pt x="65023" y="82113"/>
                        <a:pt x="67880" y="78017"/>
                        <a:pt x="67404" y="74589"/>
                      </a:cubicBezTo>
                      <a:lnTo>
                        <a:pt x="64451" y="53443"/>
                      </a:lnTo>
                      <a:cubicBezTo>
                        <a:pt x="64318" y="51891"/>
                        <a:pt x="64642" y="50328"/>
                        <a:pt x="65403" y="48966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63058CA1-8A98-4C6C-A6BA-6C7A36644690}"/>
                    </a:ext>
                  </a:extLst>
                </p:cNvPr>
                <p:cNvSpPr/>
                <p:nvPr/>
              </p:nvSpPr>
              <p:spPr>
                <a:xfrm>
                  <a:off x="-2611679" y="4664397"/>
                  <a:ext cx="25431" cy="14125"/>
                </a:xfrm>
                <a:custGeom>
                  <a:avLst/>
                  <a:gdLst>
                    <a:gd name="connsiteX0" fmla="*/ 25432 w 25431"/>
                    <a:gd name="connsiteY0" fmla="*/ 7329 h 14125"/>
                    <a:gd name="connsiteX1" fmla="*/ 23717 w 25431"/>
                    <a:gd name="connsiteY1" fmla="*/ 7329 h 14125"/>
                    <a:gd name="connsiteX2" fmla="*/ 6477 w 25431"/>
                    <a:gd name="connsiteY2" fmla="*/ 13902 h 14125"/>
                    <a:gd name="connsiteX3" fmla="*/ 4143 w 25431"/>
                    <a:gd name="connsiteY3" fmla="*/ 13263 h 14125"/>
                    <a:gd name="connsiteX4" fmla="*/ 4000 w 25431"/>
                    <a:gd name="connsiteY4" fmla="*/ 12949 h 14125"/>
                    <a:gd name="connsiteX5" fmla="*/ 0 w 25431"/>
                    <a:gd name="connsiteY5" fmla="*/ 4567 h 14125"/>
                    <a:gd name="connsiteX6" fmla="*/ 11335 w 25431"/>
                    <a:gd name="connsiteY6" fmla="*/ 186 h 14125"/>
                    <a:gd name="connsiteX7" fmla="*/ 13049 w 25431"/>
                    <a:gd name="connsiteY7" fmla="*/ 186 h 14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1" h="14125">
                      <a:moveTo>
                        <a:pt x="25432" y="7329"/>
                      </a:moveTo>
                      <a:cubicBezTo>
                        <a:pt x="24889" y="7082"/>
                        <a:pt x="24260" y="7082"/>
                        <a:pt x="23717" y="7329"/>
                      </a:cubicBezTo>
                      <a:lnTo>
                        <a:pt x="6477" y="13902"/>
                      </a:lnTo>
                      <a:cubicBezTo>
                        <a:pt x="5658" y="14368"/>
                        <a:pt x="4610" y="14083"/>
                        <a:pt x="4143" y="13263"/>
                      </a:cubicBezTo>
                      <a:cubicBezTo>
                        <a:pt x="4086" y="13159"/>
                        <a:pt x="4038" y="13054"/>
                        <a:pt x="4000" y="12949"/>
                      </a:cubicBezTo>
                      <a:lnTo>
                        <a:pt x="0" y="4567"/>
                      </a:lnTo>
                      <a:lnTo>
                        <a:pt x="11335" y="186"/>
                      </a:lnTo>
                      <a:cubicBezTo>
                        <a:pt x="11877" y="-62"/>
                        <a:pt x="12506" y="-62"/>
                        <a:pt x="13049" y="186"/>
                      </a:cubicBez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E5CCDDB-0BF5-4B42-93F3-02C85AF9D9FC}"/>
                    </a:ext>
                  </a:extLst>
                </p:cNvPr>
                <p:cNvSpPr/>
                <p:nvPr/>
              </p:nvSpPr>
              <p:spPr>
                <a:xfrm>
                  <a:off x="-2663209" y="4682966"/>
                  <a:ext cx="33908" cy="26574"/>
                </a:xfrm>
                <a:custGeom>
                  <a:avLst/>
                  <a:gdLst>
                    <a:gd name="connsiteX0" fmla="*/ 33909 w 33908"/>
                    <a:gd name="connsiteY0" fmla="*/ 7144 h 26574"/>
                    <a:gd name="connsiteX1" fmla="*/ 31432 w 33908"/>
                    <a:gd name="connsiteY1" fmla="*/ 10954 h 26574"/>
                    <a:gd name="connsiteX2" fmla="*/ 14192 w 33908"/>
                    <a:gd name="connsiteY2" fmla="*/ 24289 h 26574"/>
                    <a:gd name="connsiteX3" fmla="*/ 12382 w 33908"/>
                    <a:gd name="connsiteY3" fmla="*/ 26575 h 26574"/>
                    <a:gd name="connsiteX4" fmla="*/ 0 w 33908"/>
                    <a:gd name="connsiteY4" fmla="*/ 19431 h 26574"/>
                    <a:gd name="connsiteX5" fmla="*/ 1810 w 33908"/>
                    <a:gd name="connsiteY5" fmla="*/ 17145 h 26574"/>
                    <a:gd name="connsiteX6" fmla="*/ 19050 w 33908"/>
                    <a:gd name="connsiteY6" fmla="*/ 3810 h 26574"/>
                    <a:gd name="connsiteX7" fmla="*/ 21527 w 33908"/>
                    <a:gd name="connsiteY7" fmla="*/ 0 h 26574"/>
                    <a:gd name="connsiteX8" fmla="*/ 21527 w 33908"/>
                    <a:gd name="connsiteY8" fmla="*/ 0 h 2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908" h="26574">
                      <a:moveTo>
                        <a:pt x="33909" y="7144"/>
                      </a:moveTo>
                      <a:cubicBezTo>
                        <a:pt x="33452" y="8620"/>
                        <a:pt x="32595" y="9935"/>
                        <a:pt x="31432" y="10954"/>
                      </a:cubicBezTo>
                      <a:lnTo>
                        <a:pt x="14192" y="24289"/>
                      </a:lnTo>
                      <a:cubicBezTo>
                        <a:pt x="13392" y="24870"/>
                        <a:pt x="12763" y="25660"/>
                        <a:pt x="12382" y="26575"/>
                      </a:cubicBezTo>
                      <a:lnTo>
                        <a:pt x="0" y="19431"/>
                      </a:lnTo>
                      <a:cubicBezTo>
                        <a:pt x="438" y="18555"/>
                        <a:pt x="1057" y="17774"/>
                        <a:pt x="1810" y="17145"/>
                      </a:cubicBezTo>
                      <a:lnTo>
                        <a:pt x="19050" y="3810"/>
                      </a:lnTo>
                      <a:cubicBezTo>
                        <a:pt x="20231" y="2810"/>
                        <a:pt x="21098" y="1486"/>
                        <a:pt x="21527" y="0"/>
                      </a:cubicBezTo>
                      <a:lnTo>
                        <a:pt x="21527" y="0"/>
                      </a:lnTo>
                      <a:close/>
                    </a:path>
                  </a:pathLst>
                </a:custGeom>
                <a:solidFill>
                  <a:srgbClr val="FFFFFF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2FC2D081-5624-4A24-A6BD-113A0E53AB1D}"/>
                    </a:ext>
                  </a:extLst>
                </p:cNvPr>
                <p:cNvSpPr/>
                <p:nvPr/>
              </p:nvSpPr>
              <p:spPr>
                <a:xfrm>
                  <a:off x="-2641683" y="4653049"/>
                  <a:ext cx="25526" cy="37060"/>
                </a:xfrm>
                <a:custGeom>
                  <a:avLst/>
                  <a:gdLst>
                    <a:gd name="connsiteX0" fmla="*/ 25527 w 25526"/>
                    <a:gd name="connsiteY0" fmla="*/ 7057 h 37060"/>
                    <a:gd name="connsiteX1" fmla="*/ 20288 w 25526"/>
                    <a:gd name="connsiteY1" fmla="*/ 11438 h 37060"/>
                    <a:gd name="connsiteX2" fmla="*/ 12382 w 25526"/>
                    <a:gd name="connsiteY2" fmla="*/ 37060 h 37060"/>
                    <a:gd name="connsiteX3" fmla="*/ 0 w 25526"/>
                    <a:gd name="connsiteY3" fmla="*/ 29821 h 37060"/>
                    <a:gd name="connsiteX4" fmla="*/ 7715 w 25526"/>
                    <a:gd name="connsiteY4" fmla="*/ 4580 h 37060"/>
                    <a:gd name="connsiteX5" fmla="*/ 12859 w 25526"/>
                    <a:gd name="connsiteY5" fmla="*/ 199 h 37060"/>
                    <a:gd name="connsiteX6" fmla="*/ 25241 w 25526"/>
                    <a:gd name="connsiteY6" fmla="*/ 7342 h 37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526" h="37060">
                      <a:moveTo>
                        <a:pt x="25527" y="7057"/>
                      </a:moveTo>
                      <a:cubicBezTo>
                        <a:pt x="24003" y="6009"/>
                        <a:pt x="21336" y="8009"/>
                        <a:pt x="20288" y="11438"/>
                      </a:cubicBezTo>
                      <a:lnTo>
                        <a:pt x="12382" y="37060"/>
                      </a:lnTo>
                      <a:lnTo>
                        <a:pt x="0" y="29821"/>
                      </a:lnTo>
                      <a:lnTo>
                        <a:pt x="7715" y="4580"/>
                      </a:lnTo>
                      <a:cubicBezTo>
                        <a:pt x="8763" y="1342"/>
                        <a:pt x="11335" y="-658"/>
                        <a:pt x="12859" y="199"/>
                      </a:cubicBezTo>
                      <a:lnTo>
                        <a:pt x="25241" y="7342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10BCB471-262B-4DEB-AFC3-1198C42F0521}"/>
                    </a:ext>
                  </a:extLst>
                </p:cNvPr>
                <p:cNvSpPr/>
                <p:nvPr/>
              </p:nvSpPr>
              <p:spPr>
                <a:xfrm>
                  <a:off x="-2663925" y="4702111"/>
                  <a:ext cx="25671" cy="22383"/>
                </a:xfrm>
                <a:custGeom>
                  <a:avLst/>
                  <a:gdLst>
                    <a:gd name="connsiteX0" fmla="*/ 25671 w 25671"/>
                    <a:gd name="connsiteY0" fmla="*/ 22384 h 22383"/>
                    <a:gd name="connsiteX1" fmla="*/ 13479 w 25671"/>
                    <a:gd name="connsiteY1" fmla="*/ 15335 h 22383"/>
                    <a:gd name="connsiteX2" fmla="*/ 13479 w 25671"/>
                    <a:gd name="connsiteY2" fmla="*/ 15335 h 22383"/>
                    <a:gd name="connsiteX3" fmla="*/ 1001 w 25671"/>
                    <a:gd name="connsiteY3" fmla="*/ 6287 h 22383"/>
                    <a:gd name="connsiteX4" fmla="*/ 1001 w 25671"/>
                    <a:gd name="connsiteY4" fmla="*/ 0 h 22383"/>
                    <a:gd name="connsiteX5" fmla="*/ 13384 w 25671"/>
                    <a:gd name="connsiteY5" fmla="*/ 7144 h 22383"/>
                    <a:gd name="connsiteX6" fmla="*/ 13384 w 25671"/>
                    <a:gd name="connsiteY6" fmla="*/ 13525 h 2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71" h="22383">
                      <a:moveTo>
                        <a:pt x="25671" y="22384"/>
                      </a:moveTo>
                      <a:lnTo>
                        <a:pt x="13479" y="15335"/>
                      </a:lnTo>
                      <a:lnTo>
                        <a:pt x="13479" y="15335"/>
                      </a:lnTo>
                      <a:lnTo>
                        <a:pt x="1001" y="6287"/>
                      </a:lnTo>
                      <a:cubicBezTo>
                        <a:pt x="-427" y="5334"/>
                        <a:pt x="-237" y="2381"/>
                        <a:pt x="1001" y="0"/>
                      </a:cubicBezTo>
                      <a:lnTo>
                        <a:pt x="13384" y="7144"/>
                      </a:lnTo>
                      <a:cubicBezTo>
                        <a:pt x="12146" y="9525"/>
                        <a:pt x="11955" y="12478"/>
                        <a:pt x="13384" y="1352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F5E9D6E4-380E-478A-8DF0-D318C4DC231F}"/>
                    </a:ext>
                  </a:extLst>
                </p:cNvPr>
                <p:cNvSpPr/>
                <p:nvPr/>
              </p:nvSpPr>
              <p:spPr>
                <a:xfrm>
                  <a:off x="-2652552" y="4717446"/>
                  <a:ext cx="15300" cy="38481"/>
                </a:xfrm>
                <a:custGeom>
                  <a:avLst/>
                  <a:gdLst>
                    <a:gd name="connsiteX0" fmla="*/ 12393 w 15300"/>
                    <a:gd name="connsiteY0" fmla="*/ 34957 h 38481"/>
                    <a:gd name="connsiteX1" fmla="*/ 13536 w 15300"/>
                    <a:gd name="connsiteY1" fmla="*/ 38481 h 38481"/>
                    <a:gd name="connsiteX2" fmla="*/ 13536 w 15300"/>
                    <a:gd name="connsiteY2" fmla="*/ 38481 h 38481"/>
                    <a:gd name="connsiteX3" fmla="*/ 1153 w 15300"/>
                    <a:gd name="connsiteY3" fmla="*/ 31337 h 38481"/>
                    <a:gd name="connsiteX4" fmla="*/ 105 w 15300"/>
                    <a:gd name="connsiteY4" fmla="*/ 27813 h 38481"/>
                    <a:gd name="connsiteX5" fmla="*/ 3058 w 15300"/>
                    <a:gd name="connsiteY5" fmla="*/ 3238 h 38481"/>
                    <a:gd name="connsiteX6" fmla="*/ 2201 w 15300"/>
                    <a:gd name="connsiteY6" fmla="*/ 0 h 38481"/>
                    <a:gd name="connsiteX7" fmla="*/ 14393 w 15300"/>
                    <a:gd name="connsiteY7" fmla="*/ 7048 h 38481"/>
                    <a:gd name="connsiteX8" fmla="*/ 14393 w 15300"/>
                    <a:gd name="connsiteY8" fmla="*/ 7048 h 38481"/>
                    <a:gd name="connsiteX9" fmla="*/ 15250 w 15300"/>
                    <a:gd name="connsiteY9" fmla="*/ 10382 h 3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300" h="38481">
                      <a:moveTo>
                        <a:pt x="12393" y="34957"/>
                      </a:moveTo>
                      <a:cubicBezTo>
                        <a:pt x="12393" y="36862"/>
                        <a:pt x="12393" y="38005"/>
                        <a:pt x="13536" y="38481"/>
                      </a:cubicBezTo>
                      <a:lnTo>
                        <a:pt x="13536" y="38481"/>
                      </a:lnTo>
                      <a:lnTo>
                        <a:pt x="1153" y="31337"/>
                      </a:lnTo>
                      <a:cubicBezTo>
                        <a:pt x="191" y="30442"/>
                        <a:pt x="-209" y="29090"/>
                        <a:pt x="105" y="27813"/>
                      </a:cubicBezTo>
                      <a:lnTo>
                        <a:pt x="3058" y="3238"/>
                      </a:lnTo>
                      <a:cubicBezTo>
                        <a:pt x="3249" y="2086"/>
                        <a:pt x="2934" y="905"/>
                        <a:pt x="2201" y="0"/>
                      </a:cubicBezTo>
                      <a:lnTo>
                        <a:pt x="14393" y="7048"/>
                      </a:lnTo>
                      <a:lnTo>
                        <a:pt x="14393" y="7048"/>
                      </a:lnTo>
                      <a:cubicBezTo>
                        <a:pt x="15117" y="8001"/>
                        <a:pt x="15431" y="9201"/>
                        <a:pt x="15250" y="10382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8D09681-214F-42F5-A9C9-CFB2DB0C5DE9}"/>
                    </a:ext>
                  </a:extLst>
                </p:cNvPr>
                <p:cNvSpPr/>
                <p:nvPr/>
              </p:nvSpPr>
              <p:spPr>
                <a:xfrm>
                  <a:off x="-2651674" y="4659834"/>
                  <a:ext cx="66536" cy="96286"/>
                </a:xfrm>
                <a:custGeom>
                  <a:avLst/>
                  <a:gdLst>
                    <a:gd name="connsiteX0" fmla="*/ 36280 w 66536"/>
                    <a:gd name="connsiteY0" fmla="*/ 1129 h 96286"/>
                    <a:gd name="connsiteX1" fmla="*/ 43995 w 66536"/>
                    <a:gd name="connsiteY1" fmla="*/ 17512 h 96286"/>
                    <a:gd name="connsiteX2" fmla="*/ 46158 w 66536"/>
                    <a:gd name="connsiteY2" fmla="*/ 18607 h 96286"/>
                    <a:gd name="connsiteX3" fmla="*/ 46472 w 66536"/>
                    <a:gd name="connsiteY3" fmla="*/ 18465 h 96286"/>
                    <a:gd name="connsiteX4" fmla="*/ 63712 w 66536"/>
                    <a:gd name="connsiteY4" fmla="*/ 11892 h 96286"/>
                    <a:gd name="connsiteX5" fmla="*/ 65522 w 66536"/>
                    <a:gd name="connsiteY5" fmla="*/ 18369 h 96286"/>
                    <a:gd name="connsiteX6" fmla="*/ 53044 w 66536"/>
                    <a:gd name="connsiteY6" fmla="*/ 41801 h 96286"/>
                    <a:gd name="connsiteX7" fmla="*/ 52092 w 66536"/>
                    <a:gd name="connsiteY7" fmla="*/ 46277 h 96286"/>
                    <a:gd name="connsiteX8" fmla="*/ 55044 w 66536"/>
                    <a:gd name="connsiteY8" fmla="*/ 67423 h 96286"/>
                    <a:gd name="connsiteX9" fmla="*/ 50187 w 66536"/>
                    <a:gd name="connsiteY9" fmla="*/ 74948 h 96286"/>
                    <a:gd name="connsiteX10" fmla="*/ 34851 w 66536"/>
                    <a:gd name="connsiteY10" fmla="*/ 73043 h 96286"/>
                    <a:gd name="connsiteX11" fmla="*/ 31708 w 66536"/>
                    <a:gd name="connsiteY11" fmla="*/ 74852 h 96286"/>
                    <a:gd name="connsiteX12" fmla="*/ 16277 w 66536"/>
                    <a:gd name="connsiteY12" fmla="*/ 94474 h 96286"/>
                    <a:gd name="connsiteX13" fmla="*/ 11515 w 66536"/>
                    <a:gd name="connsiteY13" fmla="*/ 92569 h 96286"/>
                    <a:gd name="connsiteX14" fmla="*/ 14468 w 66536"/>
                    <a:gd name="connsiteY14" fmla="*/ 68090 h 96286"/>
                    <a:gd name="connsiteX15" fmla="*/ 13420 w 66536"/>
                    <a:gd name="connsiteY15" fmla="*/ 64661 h 96286"/>
                    <a:gd name="connsiteX16" fmla="*/ 1038 w 66536"/>
                    <a:gd name="connsiteY16" fmla="*/ 55707 h 96286"/>
                    <a:gd name="connsiteX17" fmla="*/ 2847 w 66536"/>
                    <a:gd name="connsiteY17" fmla="*/ 47040 h 96286"/>
                    <a:gd name="connsiteX18" fmla="*/ 20088 w 66536"/>
                    <a:gd name="connsiteY18" fmla="*/ 33704 h 96286"/>
                    <a:gd name="connsiteX19" fmla="*/ 22564 w 66536"/>
                    <a:gd name="connsiteY19" fmla="*/ 29894 h 96286"/>
                    <a:gd name="connsiteX20" fmla="*/ 30279 w 66536"/>
                    <a:gd name="connsiteY20" fmla="*/ 4653 h 96286"/>
                    <a:gd name="connsiteX21" fmla="*/ 36280 w 66536"/>
                    <a:gd name="connsiteY21" fmla="*/ 1129 h 96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36" h="96286">
                      <a:moveTo>
                        <a:pt x="36280" y="1129"/>
                      </a:moveTo>
                      <a:lnTo>
                        <a:pt x="43995" y="17512"/>
                      </a:lnTo>
                      <a:cubicBezTo>
                        <a:pt x="44291" y="18407"/>
                        <a:pt x="45262" y="18903"/>
                        <a:pt x="46158" y="18607"/>
                      </a:cubicBezTo>
                      <a:cubicBezTo>
                        <a:pt x="46272" y="18569"/>
                        <a:pt x="46376" y="18522"/>
                        <a:pt x="46472" y="18465"/>
                      </a:cubicBezTo>
                      <a:lnTo>
                        <a:pt x="63712" y="11892"/>
                      </a:lnTo>
                      <a:cubicBezTo>
                        <a:pt x="66379" y="10844"/>
                        <a:pt x="67522" y="14654"/>
                        <a:pt x="65522" y="18369"/>
                      </a:cubicBezTo>
                      <a:lnTo>
                        <a:pt x="53044" y="41801"/>
                      </a:lnTo>
                      <a:cubicBezTo>
                        <a:pt x="52282" y="43163"/>
                        <a:pt x="51958" y="44725"/>
                        <a:pt x="52092" y="46277"/>
                      </a:cubicBezTo>
                      <a:lnTo>
                        <a:pt x="55044" y="67423"/>
                      </a:lnTo>
                      <a:cubicBezTo>
                        <a:pt x="55521" y="70852"/>
                        <a:pt x="52663" y="75234"/>
                        <a:pt x="50187" y="74948"/>
                      </a:cubicBezTo>
                      <a:lnTo>
                        <a:pt x="34851" y="73043"/>
                      </a:lnTo>
                      <a:cubicBezTo>
                        <a:pt x="33565" y="73081"/>
                        <a:pt x="32384" y="73757"/>
                        <a:pt x="31708" y="74852"/>
                      </a:cubicBezTo>
                      <a:lnTo>
                        <a:pt x="16277" y="94474"/>
                      </a:lnTo>
                      <a:cubicBezTo>
                        <a:pt x="13896" y="97617"/>
                        <a:pt x="11039" y="96474"/>
                        <a:pt x="11515" y="92569"/>
                      </a:cubicBezTo>
                      <a:lnTo>
                        <a:pt x="14468" y="68090"/>
                      </a:lnTo>
                      <a:cubicBezTo>
                        <a:pt x="14468" y="66470"/>
                        <a:pt x="14468" y="65232"/>
                        <a:pt x="13420" y="64661"/>
                      </a:cubicBezTo>
                      <a:lnTo>
                        <a:pt x="1038" y="55707"/>
                      </a:lnTo>
                      <a:cubicBezTo>
                        <a:pt x="-963" y="54278"/>
                        <a:pt x="85" y="49135"/>
                        <a:pt x="2847" y="47040"/>
                      </a:cubicBezTo>
                      <a:lnTo>
                        <a:pt x="20088" y="33704"/>
                      </a:lnTo>
                      <a:cubicBezTo>
                        <a:pt x="21269" y="32704"/>
                        <a:pt x="22136" y="31380"/>
                        <a:pt x="22564" y="29894"/>
                      </a:cubicBezTo>
                      <a:lnTo>
                        <a:pt x="30279" y="4653"/>
                      </a:lnTo>
                      <a:cubicBezTo>
                        <a:pt x="31899" y="653"/>
                        <a:pt x="35042" y="-1443"/>
                        <a:pt x="36280" y="1129"/>
                      </a:cubicBez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3F4DE01A-5624-41A2-B46E-3C0B7C60A022}"/>
                    </a:ext>
                  </a:extLst>
                </p:cNvPr>
                <p:cNvSpPr/>
                <p:nvPr/>
              </p:nvSpPr>
              <p:spPr>
                <a:xfrm>
                  <a:off x="-2651674" y="4659834"/>
                  <a:ext cx="66536" cy="96286"/>
                </a:xfrm>
                <a:custGeom>
                  <a:avLst/>
                  <a:gdLst>
                    <a:gd name="connsiteX0" fmla="*/ 36280 w 66536"/>
                    <a:gd name="connsiteY0" fmla="*/ 1129 h 96286"/>
                    <a:gd name="connsiteX1" fmla="*/ 43995 w 66536"/>
                    <a:gd name="connsiteY1" fmla="*/ 17512 h 96286"/>
                    <a:gd name="connsiteX2" fmla="*/ 46158 w 66536"/>
                    <a:gd name="connsiteY2" fmla="*/ 18607 h 96286"/>
                    <a:gd name="connsiteX3" fmla="*/ 46472 w 66536"/>
                    <a:gd name="connsiteY3" fmla="*/ 18465 h 96286"/>
                    <a:gd name="connsiteX4" fmla="*/ 63712 w 66536"/>
                    <a:gd name="connsiteY4" fmla="*/ 11892 h 96286"/>
                    <a:gd name="connsiteX5" fmla="*/ 65522 w 66536"/>
                    <a:gd name="connsiteY5" fmla="*/ 18369 h 96286"/>
                    <a:gd name="connsiteX6" fmla="*/ 53044 w 66536"/>
                    <a:gd name="connsiteY6" fmla="*/ 41801 h 96286"/>
                    <a:gd name="connsiteX7" fmla="*/ 52092 w 66536"/>
                    <a:gd name="connsiteY7" fmla="*/ 46277 h 96286"/>
                    <a:gd name="connsiteX8" fmla="*/ 55044 w 66536"/>
                    <a:gd name="connsiteY8" fmla="*/ 67423 h 96286"/>
                    <a:gd name="connsiteX9" fmla="*/ 50187 w 66536"/>
                    <a:gd name="connsiteY9" fmla="*/ 74948 h 96286"/>
                    <a:gd name="connsiteX10" fmla="*/ 34851 w 66536"/>
                    <a:gd name="connsiteY10" fmla="*/ 73043 h 96286"/>
                    <a:gd name="connsiteX11" fmla="*/ 31708 w 66536"/>
                    <a:gd name="connsiteY11" fmla="*/ 74852 h 96286"/>
                    <a:gd name="connsiteX12" fmla="*/ 16277 w 66536"/>
                    <a:gd name="connsiteY12" fmla="*/ 94474 h 96286"/>
                    <a:gd name="connsiteX13" fmla="*/ 11515 w 66536"/>
                    <a:gd name="connsiteY13" fmla="*/ 92569 h 96286"/>
                    <a:gd name="connsiteX14" fmla="*/ 14468 w 66536"/>
                    <a:gd name="connsiteY14" fmla="*/ 68090 h 96286"/>
                    <a:gd name="connsiteX15" fmla="*/ 13420 w 66536"/>
                    <a:gd name="connsiteY15" fmla="*/ 64661 h 96286"/>
                    <a:gd name="connsiteX16" fmla="*/ 1038 w 66536"/>
                    <a:gd name="connsiteY16" fmla="*/ 55707 h 96286"/>
                    <a:gd name="connsiteX17" fmla="*/ 2847 w 66536"/>
                    <a:gd name="connsiteY17" fmla="*/ 47040 h 96286"/>
                    <a:gd name="connsiteX18" fmla="*/ 20088 w 66536"/>
                    <a:gd name="connsiteY18" fmla="*/ 33704 h 96286"/>
                    <a:gd name="connsiteX19" fmla="*/ 22564 w 66536"/>
                    <a:gd name="connsiteY19" fmla="*/ 29894 h 96286"/>
                    <a:gd name="connsiteX20" fmla="*/ 30279 w 66536"/>
                    <a:gd name="connsiteY20" fmla="*/ 4653 h 96286"/>
                    <a:gd name="connsiteX21" fmla="*/ 36280 w 66536"/>
                    <a:gd name="connsiteY21" fmla="*/ 1129 h 96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6536" h="96286">
                      <a:moveTo>
                        <a:pt x="36280" y="1129"/>
                      </a:moveTo>
                      <a:lnTo>
                        <a:pt x="43995" y="17512"/>
                      </a:lnTo>
                      <a:cubicBezTo>
                        <a:pt x="44291" y="18407"/>
                        <a:pt x="45262" y="18903"/>
                        <a:pt x="46158" y="18607"/>
                      </a:cubicBezTo>
                      <a:cubicBezTo>
                        <a:pt x="46272" y="18569"/>
                        <a:pt x="46376" y="18522"/>
                        <a:pt x="46472" y="18465"/>
                      </a:cubicBezTo>
                      <a:lnTo>
                        <a:pt x="63712" y="11892"/>
                      </a:lnTo>
                      <a:cubicBezTo>
                        <a:pt x="66379" y="10844"/>
                        <a:pt x="67522" y="14654"/>
                        <a:pt x="65522" y="18369"/>
                      </a:cubicBezTo>
                      <a:lnTo>
                        <a:pt x="53044" y="41801"/>
                      </a:lnTo>
                      <a:cubicBezTo>
                        <a:pt x="52282" y="43163"/>
                        <a:pt x="51958" y="44725"/>
                        <a:pt x="52092" y="46277"/>
                      </a:cubicBezTo>
                      <a:lnTo>
                        <a:pt x="55044" y="67423"/>
                      </a:lnTo>
                      <a:cubicBezTo>
                        <a:pt x="55521" y="70852"/>
                        <a:pt x="52663" y="75234"/>
                        <a:pt x="50187" y="74948"/>
                      </a:cubicBezTo>
                      <a:lnTo>
                        <a:pt x="34851" y="73043"/>
                      </a:lnTo>
                      <a:cubicBezTo>
                        <a:pt x="33565" y="73081"/>
                        <a:pt x="32384" y="73757"/>
                        <a:pt x="31708" y="74852"/>
                      </a:cubicBezTo>
                      <a:lnTo>
                        <a:pt x="16277" y="94474"/>
                      </a:lnTo>
                      <a:cubicBezTo>
                        <a:pt x="13896" y="97617"/>
                        <a:pt x="11039" y="96474"/>
                        <a:pt x="11515" y="92569"/>
                      </a:cubicBezTo>
                      <a:lnTo>
                        <a:pt x="14468" y="68090"/>
                      </a:lnTo>
                      <a:cubicBezTo>
                        <a:pt x="14468" y="66470"/>
                        <a:pt x="14468" y="65232"/>
                        <a:pt x="13420" y="64661"/>
                      </a:cubicBezTo>
                      <a:lnTo>
                        <a:pt x="1038" y="55707"/>
                      </a:lnTo>
                      <a:cubicBezTo>
                        <a:pt x="-963" y="54278"/>
                        <a:pt x="85" y="49135"/>
                        <a:pt x="2847" y="47040"/>
                      </a:cubicBezTo>
                      <a:lnTo>
                        <a:pt x="20088" y="33704"/>
                      </a:lnTo>
                      <a:cubicBezTo>
                        <a:pt x="21269" y="32704"/>
                        <a:pt x="22136" y="31380"/>
                        <a:pt x="22564" y="29894"/>
                      </a:cubicBezTo>
                      <a:lnTo>
                        <a:pt x="30279" y="4653"/>
                      </a:lnTo>
                      <a:cubicBezTo>
                        <a:pt x="31899" y="653"/>
                        <a:pt x="35042" y="-1443"/>
                        <a:pt x="36280" y="11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5" name="Graphic 3">
              <a:extLst>
                <a:ext uri="{FF2B5EF4-FFF2-40B4-BE49-F238E27FC236}">
                  <a16:creationId xmlns:a16="http://schemas.microsoft.com/office/drawing/2014/main" id="{F9969BB5-F699-419C-82B9-6569B20C873D}"/>
                </a:ext>
              </a:extLst>
            </p:cNvPr>
            <p:cNvGrpSpPr/>
            <p:nvPr/>
          </p:nvGrpSpPr>
          <p:grpSpPr>
            <a:xfrm>
              <a:off x="1207256" y="1518422"/>
              <a:ext cx="2693007" cy="4019954"/>
              <a:chOff x="-4876629" y="1878109"/>
              <a:chExt cx="2508694" cy="3744822"/>
            </a:xfrm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FE01117-8C58-482C-A341-BBC2E8C6F8D9}"/>
                  </a:ext>
                </a:extLst>
              </p:cNvPr>
              <p:cNvSpPr/>
              <p:nvPr/>
            </p:nvSpPr>
            <p:spPr>
              <a:xfrm>
                <a:off x="-4334847" y="4865623"/>
                <a:ext cx="1231201" cy="756602"/>
              </a:xfrm>
              <a:custGeom>
                <a:avLst/>
                <a:gdLst>
                  <a:gd name="connsiteX0" fmla="*/ 1183577 w 1231201"/>
                  <a:gd name="connsiteY0" fmla="*/ 212440 h 756602"/>
                  <a:gd name="connsiteX1" fmla="*/ 875062 w 1231201"/>
                  <a:gd name="connsiteY1" fmla="*/ 34036 h 756602"/>
                  <a:gd name="connsiteX2" fmla="*/ 636937 w 1231201"/>
                  <a:gd name="connsiteY2" fmla="*/ 14986 h 756602"/>
                  <a:gd name="connsiteX3" fmla="*/ 453866 w 1231201"/>
                  <a:gd name="connsiteY3" fmla="*/ 85471 h 756602"/>
                  <a:gd name="connsiteX4" fmla="*/ 226314 w 1231201"/>
                  <a:gd name="connsiteY4" fmla="*/ 214916 h 756602"/>
                  <a:gd name="connsiteX5" fmla="*/ 40005 w 1231201"/>
                  <a:gd name="connsiteY5" fmla="*/ 361601 h 756602"/>
                  <a:gd name="connsiteX6" fmla="*/ 0 w 1231201"/>
                  <a:gd name="connsiteY6" fmla="*/ 433419 h 756602"/>
                  <a:gd name="connsiteX7" fmla="*/ 0 w 1231201"/>
                  <a:gd name="connsiteY7" fmla="*/ 475996 h 756602"/>
                  <a:gd name="connsiteX8" fmla="*/ 50578 w 1231201"/>
                  <a:gd name="connsiteY8" fmla="*/ 551149 h 756602"/>
                  <a:gd name="connsiteX9" fmla="*/ 359092 w 1231201"/>
                  <a:gd name="connsiteY9" fmla="*/ 729171 h 756602"/>
                  <a:gd name="connsiteX10" fmla="*/ 588359 w 1231201"/>
                  <a:gd name="connsiteY10" fmla="*/ 729171 h 756602"/>
                  <a:gd name="connsiteX11" fmla="*/ 1183577 w 1231201"/>
                  <a:gd name="connsiteY11" fmla="*/ 386461 h 756602"/>
                  <a:gd name="connsiteX12" fmla="*/ 1231202 w 1231201"/>
                  <a:gd name="connsiteY12" fmla="*/ 319786 h 756602"/>
                  <a:gd name="connsiteX13" fmla="*/ 1231202 w 1231201"/>
                  <a:gd name="connsiteY13" fmla="*/ 278733 h 756602"/>
                  <a:gd name="connsiteX14" fmla="*/ 1183577 w 1231201"/>
                  <a:gd name="connsiteY14" fmla="*/ 212440 h 756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31201" h="756602">
                    <a:moveTo>
                      <a:pt x="1183577" y="212440"/>
                    </a:moveTo>
                    <a:lnTo>
                      <a:pt x="875062" y="34036"/>
                    </a:lnTo>
                    <a:cubicBezTo>
                      <a:pt x="811721" y="-2540"/>
                      <a:pt x="705136" y="-10827"/>
                      <a:pt x="636937" y="14986"/>
                    </a:cubicBezTo>
                    <a:lnTo>
                      <a:pt x="453866" y="85471"/>
                    </a:lnTo>
                    <a:cubicBezTo>
                      <a:pt x="372923" y="118980"/>
                      <a:pt x="296475" y="162462"/>
                      <a:pt x="226314" y="214916"/>
                    </a:cubicBezTo>
                    <a:lnTo>
                      <a:pt x="40005" y="361601"/>
                    </a:lnTo>
                    <a:cubicBezTo>
                      <a:pt x="13240" y="382746"/>
                      <a:pt x="95" y="408369"/>
                      <a:pt x="0" y="433419"/>
                    </a:cubicBezTo>
                    <a:cubicBezTo>
                      <a:pt x="0" y="440468"/>
                      <a:pt x="0" y="468757"/>
                      <a:pt x="0" y="475996"/>
                    </a:cubicBezTo>
                    <a:cubicBezTo>
                      <a:pt x="0" y="504571"/>
                      <a:pt x="17240" y="531813"/>
                      <a:pt x="50578" y="551149"/>
                    </a:cubicBezTo>
                    <a:lnTo>
                      <a:pt x="359092" y="729171"/>
                    </a:lnTo>
                    <a:cubicBezTo>
                      <a:pt x="422434" y="765747"/>
                      <a:pt x="525018" y="765747"/>
                      <a:pt x="588359" y="729171"/>
                    </a:cubicBezTo>
                    <a:lnTo>
                      <a:pt x="1183577" y="386461"/>
                    </a:lnTo>
                    <a:cubicBezTo>
                      <a:pt x="1215295" y="368173"/>
                      <a:pt x="1231202" y="344075"/>
                      <a:pt x="1231202" y="319786"/>
                    </a:cubicBezTo>
                    <a:cubicBezTo>
                      <a:pt x="1231202" y="312928"/>
                      <a:pt x="1231202" y="285687"/>
                      <a:pt x="1231202" y="278733"/>
                    </a:cubicBezTo>
                    <a:cubicBezTo>
                      <a:pt x="1230916" y="254635"/>
                      <a:pt x="1215200" y="230727"/>
                      <a:pt x="1183577" y="21244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BEDF28A-8A96-4AEF-A4C6-03C8D0253E10}"/>
                  </a:ext>
                </a:extLst>
              </p:cNvPr>
              <p:cNvSpPr/>
              <p:nvPr/>
            </p:nvSpPr>
            <p:spPr>
              <a:xfrm>
                <a:off x="-4335228" y="5305329"/>
                <a:ext cx="473678" cy="317602"/>
              </a:xfrm>
              <a:custGeom>
                <a:avLst/>
                <a:gdLst>
                  <a:gd name="connsiteX0" fmla="*/ 286 w 473678"/>
                  <a:gd name="connsiteY0" fmla="*/ 36957 h 317602"/>
                  <a:gd name="connsiteX1" fmla="*/ 50864 w 473678"/>
                  <a:gd name="connsiteY1" fmla="*/ 112109 h 317602"/>
                  <a:gd name="connsiteX2" fmla="*/ 359378 w 473678"/>
                  <a:gd name="connsiteY2" fmla="*/ 290131 h 317602"/>
                  <a:gd name="connsiteX3" fmla="*/ 473678 w 473678"/>
                  <a:gd name="connsiteY3" fmla="*/ 317563 h 317602"/>
                  <a:gd name="connsiteX4" fmla="*/ 473678 w 473678"/>
                  <a:gd name="connsiteY4" fmla="*/ 273558 h 317602"/>
                  <a:gd name="connsiteX5" fmla="*/ 0 w 473678"/>
                  <a:gd name="connsiteY5" fmla="*/ 0 h 317602"/>
                  <a:gd name="connsiteX6" fmla="*/ 286 w 473678"/>
                  <a:gd name="connsiteY6" fmla="*/ 36957 h 3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678" h="317602">
                    <a:moveTo>
                      <a:pt x="286" y="36957"/>
                    </a:moveTo>
                    <a:cubicBezTo>
                      <a:pt x="286" y="65532"/>
                      <a:pt x="17526" y="92773"/>
                      <a:pt x="50864" y="112109"/>
                    </a:cubicBezTo>
                    <a:lnTo>
                      <a:pt x="359378" y="290131"/>
                    </a:lnTo>
                    <a:cubicBezTo>
                      <a:pt x="394526" y="308848"/>
                      <a:pt x="433864" y="318288"/>
                      <a:pt x="473678" y="317563"/>
                    </a:cubicBezTo>
                    <a:lnTo>
                      <a:pt x="473678" y="273558"/>
                    </a:lnTo>
                    <a:lnTo>
                      <a:pt x="0" y="0"/>
                    </a:lnTo>
                    <a:cubicBezTo>
                      <a:pt x="286" y="10954"/>
                      <a:pt x="190" y="31052"/>
                      <a:pt x="286" y="3695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73D848C-5D16-423B-931A-298D9B44E0FC}"/>
                  </a:ext>
                </a:extLst>
              </p:cNvPr>
              <p:cNvSpPr/>
              <p:nvPr/>
            </p:nvSpPr>
            <p:spPr>
              <a:xfrm>
                <a:off x="-4335228" y="5305329"/>
                <a:ext cx="473678" cy="317602"/>
              </a:xfrm>
              <a:custGeom>
                <a:avLst/>
                <a:gdLst>
                  <a:gd name="connsiteX0" fmla="*/ 286 w 473678"/>
                  <a:gd name="connsiteY0" fmla="*/ 36957 h 317602"/>
                  <a:gd name="connsiteX1" fmla="*/ 50864 w 473678"/>
                  <a:gd name="connsiteY1" fmla="*/ 112109 h 317602"/>
                  <a:gd name="connsiteX2" fmla="*/ 359378 w 473678"/>
                  <a:gd name="connsiteY2" fmla="*/ 290131 h 317602"/>
                  <a:gd name="connsiteX3" fmla="*/ 473678 w 473678"/>
                  <a:gd name="connsiteY3" fmla="*/ 317563 h 317602"/>
                  <a:gd name="connsiteX4" fmla="*/ 473678 w 473678"/>
                  <a:gd name="connsiteY4" fmla="*/ 273558 h 317602"/>
                  <a:gd name="connsiteX5" fmla="*/ 0 w 473678"/>
                  <a:gd name="connsiteY5" fmla="*/ 0 h 317602"/>
                  <a:gd name="connsiteX6" fmla="*/ 286 w 473678"/>
                  <a:gd name="connsiteY6" fmla="*/ 36957 h 3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678" h="317602">
                    <a:moveTo>
                      <a:pt x="286" y="36957"/>
                    </a:moveTo>
                    <a:cubicBezTo>
                      <a:pt x="286" y="65532"/>
                      <a:pt x="17526" y="92773"/>
                      <a:pt x="50864" y="112109"/>
                    </a:cubicBezTo>
                    <a:lnTo>
                      <a:pt x="359378" y="290131"/>
                    </a:lnTo>
                    <a:cubicBezTo>
                      <a:pt x="394526" y="308848"/>
                      <a:pt x="433864" y="318288"/>
                      <a:pt x="473678" y="317563"/>
                    </a:cubicBezTo>
                    <a:lnTo>
                      <a:pt x="473678" y="273558"/>
                    </a:lnTo>
                    <a:lnTo>
                      <a:pt x="0" y="0"/>
                    </a:lnTo>
                    <a:cubicBezTo>
                      <a:pt x="286" y="10954"/>
                      <a:pt x="190" y="31052"/>
                      <a:pt x="286" y="3695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914C5437-9551-4F26-BE8B-050ACB85CD68}"/>
                  </a:ext>
                </a:extLst>
              </p:cNvPr>
              <p:cNvSpPr/>
              <p:nvPr/>
            </p:nvSpPr>
            <p:spPr>
              <a:xfrm>
                <a:off x="-4334976" y="4865977"/>
                <a:ext cx="1231139" cy="715577"/>
              </a:xfrm>
              <a:custGeom>
                <a:avLst/>
                <a:gdLst>
                  <a:gd name="connsiteX0" fmla="*/ 636970 w 1231139"/>
                  <a:gd name="connsiteY0" fmla="*/ 15299 h 715577"/>
                  <a:gd name="connsiteX1" fmla="*/ 453900 w 1231139"/>
                  <a:gd name="connsiteY1" fmla="*/ 85784 h 715577"/>
                  <a:gd name="connsiteX2" fmla="*/ 226347 w 1231139"/>
                  <a:gd name="connsiteY2" fmla="*/ 215229 h 715577"/>
                  <a:gd name="connsiteX3" fmla="*/ 40038 w 1231139"/>
                  <a:gd name="connsiteY3" fmla="*/ 361914 h 715577"/>
                  <a:gd name="connsiteX4" fmla="*/ 50611 w 1231139"/>
                  <a:gd name="connsiteY4" fmla="*/ 510028 h 715577"/>
                  <a:gd name="connsiteX5" fmla="*/ 359126 w 1231139"/>
                  <a:gd name="connsiteY5" fmla="*/ 688145 h 715577"/>
                  <a:gd name="connsiteX6" fmla="*/ 588393 w 1231139"/>
                  <a:gd name="connsiteY6" fmla="*/ 688145 h 715577"/>
                  <a:gd name="connsiteX7" fmla="*/ 1183705 w 1231139"/>
                  <a:gd name="connsiteY7" fmla="*/ 344483 h 715577"/>
                  <a:gd name="connsiteX8" fmla="*/ 1183705 w 1231139"/>
                  <a:gd name="connsiteY8" fmla="*/ 212086 h 715577"/>
                  <a:gd name="connsiteX9" fmla="*/ 875190 w 1231139"/>
                  <a:gd name="connsiteY9" fmla="*/ 33683 h 715577"/>
                  <a:gd name="connsiteX10" fmla="*/ 636970 w 1231139"/>
                  <a:gd name="connsiteY10" fmla="*/ 15299 h 71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1139" h="715577">
                    <a:moveTo>
                      <a:pt x="636970" y="15299"/>
                    </a:moveTo>
                    <a:lnTo>
                      <a:pt x="453900" y="85784"/>
                    </a:lnTo>
                    <a:cubicBezTo>
                      <a:pt x="372956" y="119293"/>
                      <a:pt x="296518" y="162775"/>
                      <a:pt x="226347" y="215229"/>
                    </a:cubicBezTo>
                    <a:lnTo>
                      <a:pt x="40038" y="361914"/>
                    </a:lnTo>
                    <a:cubicBezTo>
                      <a:pt x="-17112" y="407158"/>
                      <a:pt x="-12635" y="473452"/>
                      <a:pt x="50611" y="510028"/>
                    </a:cubicBezTo>
                    <a:lnTo>
                      <a:pt x="359126" y="688145"/>
                    </a:lnTo>
                    <a:cubicBezTo>
                      <a:pt x="422467" y="724721"/>
                      <a:pt x="525051" y="724721"/>
                      <a:pt x="588393" y="688145"/>
                    </a:cubicBezTo>
                    <a:lnTo>
                      <a:pt x="1183705" y="344483"/>
                    </a:lnTo>
                    <a:cubicBezTo>
                      <a:pt x="1246951" y="307907"/>
                      <a:pt x="1246951" y="248662"/>
                      <a:pt x="1183705" y="212086"/>
                    </a:cubicBezTo>
                    <a:lnTo>
                      <a:pt x="875190" y="33683"/>
                    </a:lnTo>
                    <a:cubicBezTo>
                      <a:pt x="811849" y="-2608"/>
                      <a:pt x="705550" y="-10894"/>
                      <a:pt x="636970" y="15299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F3DCA4F-9E2D-4B9B-A330-745EF1C088D5}"/>
                  </a:ext>
                </a:extLst>
              </p:cNvPr>
              <p:cNvSpPr/>
              <p:nvPr/>
            </p:nvSpPr>
            <p:spPr>
              <a:xfrm>
                <a:off x="-4334847" y="4865623"/>
                <a:ext cx="1046702" cy="650303"/>
              </a:xfrm>
              <a:custGeom>
                <a:avLst/>
                <a:gdLst>
                  <a:gd name="connsiteX0" fmla="*/ 875062 w 1046702"/>
                  <a:gd name="connsiteY0" fmla="*/ 34036 h 650303"/>
                  <a:gd name="connsiteX1" fmla="*/ 636937 w 1046702"/>
                  <a:gd name="connsiteY1" fmla="*/ 14986 h 650303"/>
                  <a:gd name="connsiteX2" fmla="*/ 453866 w 1046702"/>
                  <a:gd name="connsiteY2" fmla="*/ 85471 h 650303"/>
                  <a:gd name="connsiteX3" fmla="*/ 226314 w 1046702"/>
                  <a:gd name="connsiteY3" fmla="*/ 214916 h 650303"/>
                  <a:gd name="connsiteX4" fmla="*/ 40005 w 1046702"/>
                  <a:gd name="connsiteY4" fmla="*/ 361601 h 650303"/>
                  <a:gd name="connsiteX5" fmla="*/ 0 w 1046702"/>
                  <a:gd name="connsiteY5" fmla="*/ 433419 h 650303"/>
                  <a:gd name="connsiteX6" fmla="*/ 0 w 1046702"/>
                  <a:gd name="connsiteY6" fmla="*/ 475996 h 650303"/>
                  <a:gd name="connsiteX7" fmla="*/ 50578 w 1046702"/>
                  <a:gd name="connsiteY7" fmla="*/ 551149 h 650303"/>
                  <a:gd name="connsiteX8" fmla="*/ 222028 w 1046702"/>
                  <a:gd name="connsiteY8" fmla="*/ 650304 h 650303"/>
                  <a:gd name="connsiteX9" fmla="*/ 222028 w 1046702"/>
                  <a:gd name="connsiteY9" fmla="*/ 609156 h 650303"/>
                  <a:gd name="connsiteX10" fmla="*/ 1046702 w 1046702"/>
                  <a:gd name="connsiteY10" fmla="*/ 132906 h 650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6702" h="650303">
                    <a:moveTo>
                      <a:pt x="875062" y="34036"/>
                    </a:moveTo>
                    <a:cubicBezTo>
                      <a:pt x="811721" y="-2540"/>
                      <a:pt x="705136" y="-10827"/>
                      <a:pt x="636937" y="14986"/>
                    </a:cubicBezTo>
                    <a:lnTo>
                      <a:pt x="453866" y="85471"/>
                    </a:lnTo>
                    <a:cubicBezTo>
                      <a:pt x="372923" y="118980"/>
                      <a:pt x="296475" y="162462"/>
                      <a:pt x="226314" y="214916"/>
                    </a:cubicBezTo>
                    <a:lnTo>
                      <a:pt x="40005" y="361601"/>
                    </a:lnTo>
                    <a:cubicBezTo>
                      <a:pt x="13240" y="382746"/>
                      <a:pt x="95" y="408369"/>
                      <a:pt x="0" y="433419"/>
                    </a:cubicBezTo>
                    <a:cubicBezTo>
                      <a:pt x="0" y="440468"/>
                      <a:pt x="0" y="468757"/>
                      <a:pt x="0" y="475996"/>
                    </a:cubicBezTo>
                    <a:cubicBezTo>
                      <a:pt x="0" y="504571"/>
                      <a:pt x="17240" y="531813"/>
                      <a:pt x="50578" y="551149"/>
                    </a:cubicBezTo>
                    <a:lnTo>
                      <a:pt x="222028" y="650304"/>
                    </a:lnTo>
                    <a:lnTo>
                      <a:pt x="222028" y="609156"/>
                    </a:lnTo>
                    <a:lnTo>
                      <a:pt x="1046702" y="13290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85A76ED0-A5D5-4B32-91C7-671B4E8E92CD}"/>
                  </a:ext>
                </a:extLst>
              </p:cNvPr>
              <p:cNvSpPr/>
              <p:nvPr/>
            </p:nvSpPr>
            <p:spPr>
              <a:xfrm>
                <a:off x="-4125488" y="4621815"/>
                <a:ext cx="464915" cy="545878"/>
              </a:xfrm>
              <a:custGeom>
                <a:avLst/>
                <a:gdLst>
                  <a:gd name="connsiteX0" fmla="*/ 376714 w 464915"/>
                  <a:gd name="connsiteY0" fmla="*/ 465392 h 545878"/>
                  <a:gd name="connsiteX1" fmla="*/ 464915 w 464915"/>
                  <a:gd name="connsiteY1" fmla="*/ 21050 h 545878"/>
                  <a:gd name="connsiteX2" fmla="*/ 274415 w 464915"/>
                  <a:gd name="connsiteY2" fmla="*/ 0 h 545878"/>
                  <a:gd name="connsiteX3" fmla="*/ 0 w 464915"/>
                  <a:gd name="connsiteY3" fmla="*/ 473012 h 545878"/>
                  <a:gd name="connsiteX4" fmla="*/ 125158 w 464915"/>
                  <a:gd name="connsiteY4" fmla="*/ 524447 h 545878"/>
                  <a:gd name="connsiteX5" fmla="*/ 340042 w 464915"/>
                  <a:gd name="connsiteY5" fmla="*/ 524447 h 545878"/>
                  <a:gd name="connsiteX6" fmla="*/ 377095 w 464915"/>
                  <a:gd name="connsiteY6" fmla="*/ 465392 h 54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915" h="545878">
                    <a:moveTo>
                      <a:pt x="376714" y="465392"/>
                    </a:moveTo>
                    <a:cubicBezTo>
                      <a:pt x="376714" y="374523"/>
                      <a:pt x="405289" y="88106"/>
                      <a:pt x="464915" y="21050"/>
                    </a:cubicBezTo>
                    <a:lnTo>
                      <a:pt x="274415" y="0"/>
                    </a:lnTo>
                    <a:cubicBezTo>
                      <a:pt x="180499" y="99251"/>
                      <a:pt x="68008" y="336423"/>
                      <a:pt x="0" y="473012"/>
                    </a:cubicBezTo>
                    <a:cubicBezTo>
                      <a:pt x="0" y="473012"/>
                      <a:pt x="56007" y="495872"/>
                      <a:pt x="125158" y="524447"/>
                    </a:cubicBezTo>
                    <a:cubicBezTo>
                      <a:pt x="194310" y="553022"/>
                      <a:pt x="290513" y="553022"/>
                      <a:pt x="340042" y="524447"/>
                    </a:cubicBezTo>
                    <a:cubicBezTo>
                      <a:pt x="362521" y="513302"/>
                      <a:pt x="376838" y="490481"/>
                      <a:pt x="377095" y="46539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17D15E4-D1D7-4FA7-B730-CB4A45D02461}"/>
                  </a:ext>
                </a:extLst>
              </p:cNvPr>
              <p:cNvSpPr/>
              <p:nvPr/>
            </p:nvSpPr>
            <p:spPr>
              <a:xfrm>
                <a:off x="-4125488" y="4621815"/>
                <a:ext cx="464915" cy="545878"/>
              </a:xfrm>
              <a:custGeom>
                <a:avLst/>
                <a:gdLst>
                  <a:gd name="connsiteX0" fmla="*/ 376714 w 464915"/>
                  <a:gd name="connsiteY0" fmla="*/ 465392 h 545878"/>
                  <a:gd name="connsiteX1" fmla="*/ 464915 w 464915"/>
                  <a:gd name="connsiteY1" fmla="*/ 21050 h 545878"/>
                  <a:gd name="connsiteX2" fmla="*/ 274415 w 464915"/>
                  <a:gd name="connsiteY2" fmla="*/ 0 h 545878"/>
                  <a:gd name="connsiteX3" fmla="*/ 0 w 464915"/>
                  <a:gd name="connsiteY3" fmla="*/ 473012 h 545878"/>
                  <a:gd name="connsiteX4" fmla="*/ 125158 w 464915"/>
                  <a:gd name="connsiteY4" fmla="*/ 524447 h 545878"/>
                  <a:gd name="connsiteX5" fmla="*/ 340042 w 464915"/>
                  <a:gd name="connsiteY5" fmla="*/ 524447 h 545878"/>
                  <a:gd name="connsiteX6" fmla="*/ 377095 w 464915"/>
                  <a:gd name="connsiteY6" fmla="*/ 465392 h 54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4915" h="545878">
                    <a:moveTo>
                      <a:pt x="376714" y="465392"/>
                    </a:moveTo>
                    <a:cubicBezTo>
                      <a:pt x="376714" y="374523"/>
                      <a:pt x="405289" y="88106"/>
                      <a:pt x="464915" y="21050"/>
                    </a:cubicBezTo>
                    <a:lnTo>
                      <a:pt x="274415" y="0"/>
                    </a:lnTo>
                    <a:cubicBezTo>
                      <a:pt x="180499" y="99251"/>
                      <a:pt x="68008" y="336423"/>
                      <a:pt x="0" y="473012"/>
                    </a:cubicBezTo>
                    <a:cubicBezTo>
                      <a:pt x="0" y="473012"/>
                      <a:pt x="56007" y="495872"/>
                      <a:pt x="125158" y="524447"/>
                    </a:cubicBezTo>
                    <a:cubicBezTo>
                      <a:pt x="194310" y="553022"/>
                      <a:pt x="290513" y="553022"/>
                      <a:pt x="340042" y="524447"/>
                    </a:cubicBezTo>
                    <a:cubicBezTo>
                      <a:pt x="362521" y="513302"/>
                      <a:pt x="376838" y="490481"/>
                      <a:pt x="377095" y="46539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A5F7DF55-1D6F-4FE7-917F-992549351553}"/>
                  </a:ext>
                </a:extLst>
              </p:cNvPr>
              <p:cNvSpPr/>
              <p:nvPr/>
            </p:nvSpPr>
            <p:spPr>
              <a:xfrm>
                <a:off x="-3851167" y="4543901"/>
                <a:ext cx="201727" cy="116943"/>
              </a:xfrm>
              <a:custGeom>
                <a:avLst/>
                <a:gdLst>
                  <a:gd name="connsiteX0" fmla="*/ 66675 w 201727"/>
                  <a:gd name="connsiteY0" fmla="*/ 105442 h 116943"/>
                  <a:gd name="connsiteX1" fmla="*/ 181832 w 201727"/>
                  <a:gd name="connsiteY1" fmla="*/ 105442 h 116943"/>
                  <a:gd name="connsiteX2" fmla="*/ 181832 w 201727"/>
                  <a:gd name="connsiteY2" fmla="*/ 38767 h 116943"/>
                  <a:gd name="connsiteX3" fmla="*/ 134207 w 201727"/>
                  <a:gd name="connsiteY3" fmla="*/ 0 h 116943"/>
                  <a:gd name="connsiteX4" fmla="*/ 0 w 201727"/>
                  <a:gd name="connsiteY4" fmla="*/ 77819 h 116943"/>
                  <a:gd name="connsiteX5" fmla="*/ 66675 w 201727"/>
                  <a:gd name="connsiteY5" fmla="*/ 105442 h 11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727" h="116943">
                    <a:moveTo>
                      <a:pt x="66675" y="105442"/>
                    </a:moveTo>
                    <a:cubicBezTo>
                      <a:pt x="103727" y="120777"/>
                      <a:pt x="155353" y="120777"/>
                      <a:pt x="181832" y="105442"/>
                    </a:cubicBezTo>
                    <a:cubicBezTo>
                      <a:pt x="208312" y="90106"/>
                      <a:pt x="208407" y="60388"/>
                      <a:pt x="181832" y="38767"/>
                    </a:cubicBezTo>
                    <a:lnTo>
                      <a:pt x="134207" y="0"/>
                    </a:lnTo>
                    <a:cubicBezTo>
                      <a:pt x="86011" y="19450"/>
                      <a:pt x="40824" y="45653"/>
                      <a:pt x="0" y="77819"/>
                    </a:cubicBezTo>
                    <a:cubicBezTo>
                      <a:pt x="0" y="77819"/>
                      <a:pt x="29623" y="90106"/>
                      <a:pt x="66675" y="10544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FD696695-43D4-41CC-B0A0-EF3D23547BB1}"/>
                  </a:ext>
                </a:extLst>
              </p:cNvPr>
              <p:cNvSpPr/>
              <p:nvPr/>
            </p:nvSpPr>
            <p:spPr>
              <a:xfrm>
                <a:off x="-4876534" y="1878109"/>
                <a:ext cx="2508599" cy="3668329"/>
              </a:xfrm>
              <a:custGeom>
                <a:avLst/>
                <a:gdLst>
                  <a:gd name="connsiteX0" fmla="*/ 47625 w 2508599"/>
                  <a:gd name="connsiteY0" fmla="*/ 3657440 h 3668329"/>
                  <a:gd name="connsiteX1" fmla="*/ 146018 w 2508599"/>
                  <a:gd name="connsiteY1" fmla="*/ 3655630 h 3668329"/>
                  <a:gd name="connsiteX2" fmla="*/ 2457831 w 2508599"/>
                  <a:gd name="connsiteY2" fmla="*/ 2320796 h 3668329"/>
                  <a:gd name="connsiteX3" fmla="*/ 2508599 w 2508599"/>
                  <a:gd name="connsiteY3" fmla="*/ 2232785 h 3668329"/>
                  <a:gd name="connsiteX4" fmla="*/ 2508599 w 2508599"/>
                  <a:gd name="connsiteY4" fmla="*/ 96614 h 3668329"/>
                  <a:gd name="connsiteX5" fmla="*/ 2460974 w 2508599"/>
                  <a:gd name="connsiteY5" fmla="*/ 10889 h 3668329"/>
                  <a:gd name="connsiteX6" fmla="*/ 2362581 w 2508599"/>
                  <a:gd name="connsiteY6" fmla="*/ 12698 h 3668329"/>
                  <a:gd name="connsiteX7" fmla="*/ 50768 w 2508599"/>
                  <a:gd name="connsiteY7" fmla="*/ 1347246 h 3668329"/>
                  <a:gd name="connsiteX8" fmla="*/ 0 w 2508599"/>
                  <a:gd name="connsiteY8" fmla="*/ 1435162 h 3668329"/>
                  <a:gd name="connsiteX9" fmla="*/ 0 w 2508599"/>
                  <a:gd name="connsiteY9" fmla="*/ 3571334 h 3668329"/>
                  <a:gd name="connsiteX10" fmla="*/ 47625 w 2508599"/>
                  <a:gd name="connsiteY10" fmla="*/ 3657440 h 3668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8599" h="3668329">
                    <a:moveTo>
                      <a:pt x="47625" y="3657440"/>
                    </a:moveTo>
                    <a:cubicBezTo>
                      <a:pt x="78833" y="3672575"/>
                      <a:pt x="115388" y="3671899"/>
                      <a:pt x="146018" y="3655630"/>
                    </a:cubicBezTo>
                    <a:cubicBezTo>
                      <a:pt x="496443" y="3453414"/>
                      <a:pt x="2107502" y="2523012"/>
                      <a:pt x="2457831" y="2320796"/>
                    </a:cubicBezTo>
                    <a:cubicBezTo>
                      <a:pt x="2487825" y="2301242"/>
                      <a:pt x="2506694" y="2268542"/>
                      <a:pt x="2508599" y="2232785"/>
                    </a:cubicBezTo>
                    <a:lnTo>
                      <a:pt x="2508599" y="96614"/>
                    </a:lnTo>
                    <a:cubicBezTo>
                      <a:pt x="2507237" y="62098"/>
                      <a:pt x="2489559" y="30280"/>
                      <a:pt x="2460974" y="10889"/>
                    </a:cubicBezTo>
                    <a:cubicBezTo>
                      <a:pt x="2429770" y="-4243"/>
                      <a:pt x="2393213" y="-3570"/>
                      <a:pt x="2362581" y="12698"/>
                    </a:cubicBezTo>
                    <a:lnTo>
                      <a:pt x="50768" y="1347246"/>
                    </a:lnTo>
                    <a:cubicBezTo>
                      <a:pt x="20809" y="1366791"/>
                      <a:pt x="1955" y="1399443"/>
                      <a:pt x="0" y="1435162"/>
                    </a:cubicBezTo>
                    <a:lnTo>
                      <a:pt x="0" y="3571334"/>
                    </a:lnTo>
                    <a:cubicBezTo>
                      <a:pt x="1244" y="3605986"/>
                      <a:pt x="18934" y="3637971"/>
                      <a:pt x="47625" y="36574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B6B6C7D0-D33D-41C8-8020-1CF763B7074C}"/>
                  </a:ext>
                </a:extLst>
              </p:cNvPr>
              <p:cNvSpPr/>
              <p:nvPr/>
            </p:nvSpPr>
            <p:spPr>
              <a:xfrm>
                <a:off x="-4781189" y="1938434"/>
                <a:ext cx="2413254" cy="3602236"/>
              </a:xfrm>
              <a:custGeom>
                <a:avLst/>
                <a:gdLst>
                  <a:gd name="connsiteX0" fmla="*/ 50673 w 2413254"/>
                  <a:gd name="connsiteY0" fmla="*/ 3595305 h 3602236"/>
                  <a:gd name="connsiteX1" fmla="*/ 2362486 w 2413254"/>
                  <a:gd name="connsiteY1" fmla="*/ 2260376 h 3602236"/>
                  <a:gd name="connsiteX2" fmla="*/ 2413254 w 2413254"/>
                  <a:gd name="connsiteY2" fmla="*/ 2172460 h 3602236"/>
                  <a:gd name="connsiteX3" fmla="*/ 2413254 w 2413254"/>
                  <a:gd name="connsiteY3" fmla="*/ 36193 h 3602236"/>
                  <a:gd name="connsiteX4" fmla="*/ 2362486 w 2413254"/>
                  <a:gd name="connsiteY4" fmla="*/ 6952 h 3602236"/>
                  <a:gd name="connsiteX5" fmla="*/ 50769 w 2413254"/>
                  <a:gd name="connsiteY5" fmla="*/ 1341976 h 3602236"/>
                  <a:gd name="connsiteX6" fmla="*/ 0 w 2413254"/>
                  <a:gd name="connsiteY6" fmla="*/ 1429987 h 3602236"/>
                  <a:gd name="connsiteX7" fmla="*/ 0 w 2413254"/>
                  <a:gd name="connsiteY7" fmla="*/ 3565968 h 3602236"/>
                  <a:gd name="connsiteX8" fmla="*/ 50673 w 2413254"/>
                  <a:gd name="connsiteY8" fmla="*/ 3595305 h 360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3254" h="3602236">
                    <a:moveTo>
                      <a:pt x="50673" y="3595305"/>
                    </a:moveTo>
                    <a:lnTo>
                      <a:pt x="2362486" y="2260376"/>
                    </a:lnTo>
                    <a:cubicBezTo>
                      <a:pt x="2392480" y="2240859"/>
                      <a:pt x="2411349" y="2208189"/>
                      <a:pt x="2413254" y="2172460"/>
                    </a:cubicBezTo>
                    <a:lnTo>
                      <a:pt x="2413254" y="36193"/>
                    </a:lnTo>
                    <a:cubicBezTo>
                      <a:pt x="2413254" y="3808"/>
                      <a:pt x="2390585" y="-9241"/>
                      <a:pt x="2362486" y="6952"/>
                    </a:cubicBezTo>
                    <a:lnTo>
                      <a:pt x="50769" y="1341976"/>
                    </a:lnTo>
                    <a:cubicBezTo>
                      <a:pt x="20771" y="1361530"/>
                      <a:pt x="1910" y="1394230"/>
                      <a:pt x="0" y="1429987"/>
                    </a:cubicBezTo>
                    <a:lnTo>
                      <a:pt x="0" y="3565968"/>
                    </a:lnTo>
                    <a:cubicBezTo>
                      <a:pt x="-95" y="3598353"/>
                      <a:pt x="22670" y="3611497"/>
                      <a:pt x="50673" y="35953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6496259-4F7E-43F4-8CB7-719D8B21B918}"/>
                  </a:ext>
                </a:extLst>
              </p:cNvPr>
              <p:cNvSpPr/>
              <p:nvPr/>
            </p:nvSpPr>
            <p:spPr>
              <a:xfrm>
                <a:off x="-4781284" y="3938111"/>
                <a:ext cx="2413349" cy="1602560"/>
              </a:xfrm>
              <a:custGeom>
                <a:avLst/>
                <a:gdLst>
                  <a:gd name="connsiteX0" fmla="*/ 0 w 2413349"/>
                  <a:gd name="connsiteY0" fmla="*/ 1393603 h 1602560"/>
                  <a:gd name="connsiteX1" fmla="*/ 0 w 2413349"/>
                  <a:gd name="connsiteY1" fmla="*/ 1566291 h 1602560"/>
                  <a:gd name="connsiteX2" fmla="*/ 50768 w 2413349"/>
                  <a:gd name="connsiteY2" fmla="*/ 1595628 h 1602560"/>
                  <a:gd name="connsiteX3" fmla="*/ 2362581 w 2413349"/>
                  <a:gd name="connsiteY3" fmla="*/ 260700 h 1602560"/>
                  <a:gd name="connsiteX4" fmla="*/ 2413349 w 2413349"/>
                  <a:gd name="connsiteY4" fmla="*/ 172784 h 1602560"/>
                  <a:gd name="connsiteX5" fmla="*/ 2413349 w 2413349"/>
                  <a:gd name="connsiteY5" fmla="*/ 0 h 160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3349" h="1602560">
                    <a:moveTo>
                      <a:pt x="0" y="1393603"/>
                    </a:moveTo>
                    <a:lnTo>
                      <a:pt x="0" y="1566291"/>
                    </a:lnTo>
                    <a:cubicBezTo>
                      <a:pt x="0" y="1598676"/>
                      <a:pt x="22765" y="1611821"/>
                      <a:pt x="50768" y="1595628"/>
                    </a:cubicBezTo>
                    <a:lnTo>
                      <a:pt x="2362581" y="260700"/>
                    </a:lnTo>
                    <a:cubicBezTo>
                      <a:pt x="2392575" y="241183"/>
                      <a:pt x="2411444" y="208512"/>
                      <a:pt x="2413349" y="172784"/>
                    </a:cubicBezTo>
                    <a:lnTo>
                      <a:pt x="2413349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82A887A2-08CB-4F3C-8FBF-DE729514FFDB}"/>
                  </a:ext>
                </a:extLst>
              </p:cNvPr>
              <p:cNvSpPr/>
              <p:nvPr/>
            </p:nvSpPr>
            <p:spPr>
              <a:xfrm>
                <a:off x="-4714132" y="2052672"/>
                <a:ext cx="2279046" cy="3140644"/>
              </a:xfrm>
              <a:custGeom>
                <a:avLst/>
                <a:gdLst>
                  <a:gd name="connsiteX0" fmla="*/ 0 w 2279046"/>
                  <a:gd name="connsiteY0" fmla="*/ 3118354 h 3140644"/>
                  <a:gd name="connsiteX1" fmla="*/ 0 w 2279046"/>
                  <a:gd name="connsiteY1" fmla="*/ 1338132 h 3140644"/>
                  <a:gd name="connsiteX2" fmla="*/ 31242 w 2279046"/>
                  <a:gd name="connsiteY2" fmla="*/ 1284030 h 3140644"/>
                  <a:gd name="connsiteX3" fmla="*/ 2247805 w 2279046"/>
                  <a:gd name="connsiteY3" fmla="*/ 4060 h 3140644"/>
                  <a:gd name="connsiteX4" fmla="*/ 2279047 w 2279046"/>
                  <a:gd name="connsiteY4" fmla="*/ 22158 h 3140644"/>
                  <a:gd name="connsiteX5" fmla="*/ 2279047 w 2279046"/>
                  <a:gd name="connsiteY5" fmla="*/ 1802380 h 3140644"/>
                  <a:gd name="connsiteX6" fmla="*/ 2247805 w 2279046"/>
                  <a:gd name="connsiteY6" fmla="*/ 1856387 h 3140644"/>
                  <a:gd name="connsiteX7" fmla="*/ 31147 w 2279046"/>
                  <a:gd name="connsiteY7" fmla="*/ 3136357 h 3140644"/>
                  <a:gd name="connsiteX8" fmla="*/ 0 w 2279046"/>
                  <a:gd name="connsiteY8" fmla="*/ 3118354 h 314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9046" h="3140644">
                    <a:moveTo>
                      <a:pt x="0" y="3118354"/>
                    </a:moveTo>
                    <a:lnTo>
                      <a:pt x="0" y="1338132"/>
                    </a:lnTo>
                    <a:cubicBezTo>
                      <a:pt x="1210" y="1316158"/>
                      <a:pt x="12811" y="1296060"/>
                      <a:pt x="31242" y="1284030"/>
                    </a:cubicBezTo>
                    <a:lnTo>
                      <a:pt x="2247805" y="4060"/>
                    </a:lnTo>
                    <a:cubicBezTo>
                      <a:pt x="2265045" y="-5465"/>
                      <a:pt x="2279047" y="2251"/>
                      <a:pt x="2279047" y="22158"/>
                    </a:cubicBezTo>
                    <a:lnTo>
                      <a:pt x="2279047" y="1802380"/>
                    </a:lnTo>
                    <a:cubicBezTo>
                      <a:pt x="2277856" y="1824335"/>
                      <a:pt x="2266245" y="1844405"/>
                      <a:pt x="2247805" y="1856387"/>
                    </a:cubicBezTo>
                    <a:lnTo>
                      <a:pt x="31147" y="3136357"/>
                    </a:lnTo>
                    <a:cubicBezTo>
                      <a:pt x="13906" y="3146358"/>
                      <a:pt x="0" y="3138262"/>
                      <a:pt x="0" y="31183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97F5BD0-7C1C-437B-A7C7-CE6F46EF04A5}"/>
                  </a:ext>
                </a:extLst>
              </p:cNvPr>
              <p:cNvSpPr/>
              <p:nvPr/>
            </p:nvSpPr>
            <p:spPr>
              <a:xfrm>
                <a:off x="-4876629" y="3263074"/>
                <a:ext cx="146018" cy="2283503"/>
              </a:xfrm>
              <a:custGeom>
                <a:avLst/>
                <a:gdLst>
                  <a:gd name="connsiteX0" fmla="*/ 15050 w 146018"/>
                  <a:gd name="connsiteY0" fmla="*/ 0 h 2283503"/>
                  <a:gd name="connsiteX1" fmla="*/ 110300 w 146018"/>
                  <a:gd name="connsiteY1" fmla="*/ 54864 h 2283503"/>
                  <a:gd name="connsiteX2" fmla="*/ 95250 w 146018"/>
                  <a:gd name="connsiteY2" fmla="*/ 105061 h 2283503"/>
                  <a:gd name="connsiteX3" fmla="*/ 95250 w 146018"/>
                  <a:gd name="connsiteY3" fmla="*/ 2241328 h 2283503"/>
                  <a:gd name="connsiteX4" fmla="*/ 146018 w 146018"/>
                  <a:gd name="connsiteY4" fmla="*/ 2270665 h 2283503"/>
                  <a:gd name="connsiteX5" fmla="*/ 47625 w 146018"/>
                  <a:gd name="connsiteY5" fmla="*/ 2272475 h 2283503"/>
                  <a:gd name="connsiteX6" fmla="*/ 0 w 146018"/>
                  <a:gd name="connsiteY6" fmla="*/ 2192560 h 2283503"/>
                  <a:gd name="connsiteX7" fmla="*/ 0 w 146018"/>
                  <a:gd name="connsiteY7" fmla="*/ 50197 h 2283503"/>
                  <a:gd name="connsiteX8" fmla="*/ 15050 w 146018"/>
                  <a:gd name="connsiteY8" fmla="*/ 0 h 22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018" h="2283503">
                    <a:moveTo>
                      <a:pt x="15050" y="0"/>
                    </a:moveTo>
                    <a:lnTo>
                      <a:pt x="110300" y="54864"/>
                    </a:lnTo>
                    <a:cubicBezTo>
                      <a:pt x="101264" y="70114"/>
                      <a:pt x="96097" y="87354"/>
                      <a:pt x="95250" y="105061"/>
                    </a:cubicBezTo>
                    <a:lnTo>
                      <a:pt x="95250" y="2241328"/>
                    </a:lnTo>
                    <a:cubicBezTo>
                      <a:pt x="95250" y="2270855"/>
                      <a:pt x="115253" y="2287334"/>
                      <a:pt x="146018" y="2270665"/>
                    </a:cubicBezTo>
                    <a:cubicBezTo>
                      <a:pt x="115436" y="2287124"/>
                      <a:pt x="78791" y="2287791"/>
                      <a:pt x="47625" y="2272475"/>
                    </a:cubicBezTo>
                    <a:cubicBezTo>
                      <a:pt x="19263" y="2255596"/>
                      <a:pt x="1348" y="2225536"/>
                      <a:pt x="0" y="2192560"/>
                    </a:cubicBezTo>
                    <a:lnTo>
                      <a:pt x="0" y="50197"/>
                    </a:lnTo>
                    <a:cubicBezTo>
                      <a:pt x="684" y="32461"/>
                      <a:pt x="5862" y="15183"/>
                      <a:pt x="150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057BE85-845B-494A-A602-FBC15BBDE053}"/>
                  </a:ext>
                </a:extLst>
              </p:cNvPr>
              <p:cNvSpPr/>
              <p:nvPr/>
            </p:nvSpPr>
            <p:spPr>
              <a:xfrm>
                <a:off x="-3621615" y="4678674"/>
                <a:ext cx="152876" cy="111739"/>
              </a:xfrm>
              <a:custGeom>
                <a:avLst/>
                <a:gdLst>
                  <a:gd name="connsiteX0" fmla="*/ 19050 w 152876"/>
                  <a:gd name="connsiteY0" fmla="*/ 68586 h 111739"/>
                  <a:gd name="connsiteX1" fmla="*/ 133826 w 152876"/>
                  <a:gd name="connsiteY1" fmla="*/ 2672 h 111739"/>
                  <a:gd name="connsiteX2" fmla="*/ 152876 w 152876"/>
                  <a:gd name="connsiteY2" fmla="*/ 12197 h 111739"/>
                  <a:gd name="connsiteX3" fmla="*/ 133826 w 152876"/>
                  <a:gd name="connsiteY3" fmla="*/ 43154 h 111739"/>
                  <a:gd name="connsiteX4" fmla="*/ 19050 w 152876"/>
                  <a:gd name="connsiteY4" fmla="*/ 109067 h 111739"/>
                  <a:gd name="connsiteX5" fmla="*/ 0 w 152876"/>
                  <a:gd name="connsiteY5" fmla="*/ 99542 h 111739"/>
                  <a:gd name="connsiteX6" fmla="*/ 19050 w 152876"/>
                  <a:gd name="connsiteY6" fmla="*/ 68586 h 111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76" h="111739">
                    <a:moveTo>
                      <a:pt x="19050" y="68586"/>
                    </a:moveTo>
                    <a:lnTo>
                      <a:pt x="133826" y="2672"/>
                    </a:lnTo>
                    <a:cubicBezTo>
                      <a:pt x="144113" y="-3233"/>
                      <a:pt x="152876" y="958"/>
                      <a:pt x="152876" y="12197"/>
                    </a:cubicBezTo>
                    <a:cubicBezTo>
                      <a:pt x="151847" y="24970"/>
                      <a:pt x="144770" y="36486"/>
                      <a:pt x="133826" y="43154"/>
                    </a:cubicBezTo>
                    <a:lnTo>
                      <a:pt x="19050" y="109067"/>
                    </a:lnTo>
                    <a:cubicBezTo>
                      <a:pt x="8763" y="114972"/>
                      <a:pt x="0" y="110781"/>
                      <a:pt x="0" y="99542"/>
                    </a:cubicBezTo>
                    <a:cubicBezTo>
                      <a:pt x="1038" y="86769"/>
                      <a:pt x="8115" y="75272"/>
                      <a:pt x="19050" y="68586"/>
                    </a:cubicBezTo>
                    <a:close/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1" name="Graphic 3">
              <a:extLst>
                <a:ext uri="{FF2B5EF4-FFF2-40B4-BE49-F238E27FC236}">
                  <a16:creationId xmlns:a16="http://schemas.microsoft.com/office/drawing/2014/main" id="{81F04EC5-4098-4A43-B827-4913D85FC880}"/>
                </a:ext>
              </a:extLst>
            </p:cNvPr>
            <p:cNvGrpSpPr/>
            <p:nvPr/>
          </p:nvGrpSpPr>
          <p:grpSpPr>
            <a:xfrm>
              <a:off x="1501422" y="1791307"/>
              <a:ext cx="2495567" cy="3590292"/>
              <a:chOff x="-4602595" y="2132317"/>
              <a:chExt cx="2324766" cy="3344566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CEC4650D-5DE1-4868-8E9C-A56E6930E877}"/>
                  </a:ext>
                </a:extLst>
              </p:cNvPr>
              <p:cNvSpPr/>
              <p:nvPr/>
            </p:nvSpPr>
            <p:spPr>
              <a:xfrm>
                <a:off x="-4602309" y="3761708"/>
                <a:ext cx="70770" cy="1715175"/>
              </a:xfrm>
              <a:custGeom>
                <a:avLst/>
                <a:gdLst>
                  <a:gd name="connsiteX0" fmla="*/ 70771 w 70770"/>
                  <a:gd name="connsiteY0" fmla="*/ 1708880 h 1715175"/>
                  <a:gd name="connsiteX1" fmla="*/ 51721 w 70770"/>
                  <a:gd name="connsiteY1" fmla="*/ 1714786 h 1715175"/>
                  <a:gd name="connsiteX2" fmla="*/ 23146 w 70770"/>
                  <a:gd name="connsiteY2" fmla="*/ 1709738 h 1715175"/>
                  <a:gd name="connsiteX3" fmla="*/ 0 w 70770"/>
                  <a:gd name="connsiteY3" fmla="*/ 1667923 h 1715175"/>
                  <a:gd name="connsiteX4" fmla="*/ 0 w 70770"/>
                  <a:gd name="connsiteY4" fmla="*/ 0 h 1715175"/>
                  <a:gd name="connsiteX5" fmla="*/ 46387 w 70770"/>
                  <a:gd name="connsiteY5" fmla="*/ 26765 h 1715175"/>
                  <a:gd name="connsiteX6" fmla="*/ 46387 w 70770"/>
                  <a:gd name="connsiteY6" fmla="*/ 1694593 h 1715175"/>
                  <a:gd name="connsiteX7" fmla="*/ 60103 w 70770"/>
                  <a:gd name="connsiteY7" fmla="*/ 1712214 h 1715175"/>
                  <a:gd name="connsiteX8" fmla="*/ 70771 w 70770"/>
                  <a:gd name="connsiteY8" fmla="*/ 1708880 h 1715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70" h="1715175">
                    <a:moveTo>
                      <a:pt x="70771" y="1708880"/>
                    </a:moveTo>
                    <a:cubicBezTo>
                      <a:pt x="64960" y="1712300"/>
                      <a:pt x="58445" y="1714319"/>
                      <a:pt x="51721" y="1714786"/>
                    </a:cubicBezTo>
                    <a:cubicBezTo>
                      <a:pt x="41904" y="1716034"/>
                      <a:pt x="31942" y="1714272"/>
                      <a:pt x="23146" y="1709738"/>
                    </a:cubicBezTo>
                    <a:cubicBezTo>
                      <a:pt x="9175" y="1700317"/>
                      <a:pt x="569" y="1684763"/>
                      <a:pt x="0" y="1667923"/>
                    </a:cubicBezTo>
                    <a:lnTo>
                      <a:pt x="0" y="0"/>
                    </a:lnTo>
                    <a:lnTo>
                      <a:pt x="46387" y="26765"/>
                    </a:lnTo>
                    <a:lnTo>
                      <a:pt x="46387" y="1694593"/>
                    </a:lnTo>
                    <a:cubicBezTo>
                      <a:pt x="46387" y="1705737"/>
                      <a:pt x="52006" y="1712214"/>
                      <a:pt x="60103" y="1712214"/>
                    </a:cubicBezTo>
                    <a:cubicBezTo>
                      <a:pt x="63875" y="1711976"/>
                      <a:pt x="67532" y="1710833"/>
                      <a:pt x="70771" y="170888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32B32C5-DDEC-48E0-BC39-4F3836837514}"/>
                  </a:ext>
                </a:extLst>
              </p:cNvPr>
              <p:cNvSpPr/>
              <p:nvPr/>
            </p:nvSpPr>
            <p:spPr>
              <a:xfrm>
                <a:off x="-4550398" y="2322576"/>
                <a:ext cx="2266950" cy="3145535"/>
              </a:xfrm>
              <a:custGeom>
                <a:avLst/>
                <a:gdLst>
                  <a:gd name="connsiteX0" fmla="*/ 7906 w 2266950"/>
                  <a:gd name="connsiteY0" fmla="*/ 3145536 h 3145535"/>
                  <a:gd name="connsiteX1" fmla="*/ 0 w 2266950"/>
                  <a:gd name="connsiteY1" fmla="*/ 3133725 h 3145535"/>
                  <a:gd name="connsiteX2" fmla="*/ 0 w 2266950"/>
                  <a:gd name="connsiteY2" fmla="*/ 1308640 h 3145535"/>
                  <a:gd name="connsiteX3" fmla="*/ 2266950 w 2266950"/>
                  <a:gd name="connsiteY3" fmla="*/ 0 h 3145535"/>
                  <a:gd name="connsiteX4" fmla="*/ 2266950 w 2266950"/>
                  <a:gd name="connsiteY4" fmla="*/ 1818323 h 3145535"/>
                  <a:gd name="connsiteX5" fmla="*/ 2245138 w 2266950"/>
                  <a:gd name="connsiteY5" fmla="*/ 1856423 h 3145535"/>
                  <a:gd name="connsiteX6" fmla="*/ 16097 w 2266950"/>
                  <a:gd name="connsiteY6" fmla="*/ 3142964 h 3145535"/>
                  <a:gd name="connsiteX7" fmla="*/ 7906 w 2266950"/>
                  <a:gd name="connsiteY7" fmla="*/ 3145536 h 314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6950" h="3145535">
                    <a:moveTo>
                      <a:pt x="7906" y="3145536"/>
                    </a:moveTo>
                    <a:cubicBezTo>
                      <a:pt x="762" y="3145536"/>
                      <a:pt x="0" y="3137249"/>
                      <a:pt x="0" y="3133725"/>
                    </a:cubicBezTo>
                    <a:lnTo>
                      <a:pt x="0" y="1308640"/>
                    </a:lnTo>
                    <a:lnTo>
                      <a:pt x="2266950" y="0"/>
                    </a:lnTo>
                    <a:lnTo>
                      <a:pt x="2266950" y="1818323"/>
                    </a:lnTo>
                    <a:cubicBezTo>
                      <a:pt x="2266103" y="1833753"/>
                      <a:pt x="2258016" y="1847879"/>
                      <a:pt x="2245138" y="1856423"/>
                    </a:cubicBezTo>
                    <a:lnTo>
                      <a:pt x="16097" y="3142964"/>
                    </a:lnTo>
                    <a:cubicBezTo>
                      <a:pt x="13630" y="3144517"/>
                      <a:pt x="10811" y="3145403"/>
                      <a:pt x="7906" y="3145536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CCB3FCD-BD19-44AB-87F1-B94D1E3F7938}"/>
                  </a:ext>
                </a:extLst>
              </p:cNvPr>
              <p:cNvSpPr/>
              <p:nvPr/>
            </p:nvSpPr>
            <p:spPr>
              <a:xfrm>
                <a:off x="-4556208" y="2312479"/>
                <a:ext cx="2278379" cy="3161823"/>
              </a:xfrm>
              <a:custGeom>
                <a:avLst/>
                <a:gdLst>
                  <a:gd name="connsiteX0" fmla="*/ 2266760 w 2278379"/>
                  <a:gd name="connsiteY0" fmla="*/ 20193 h 3161823"/>
                  <a:gd name="connsiteX1" fmla="*/ 2266760 w 2278379"/>
                  <a:gd name="connsiteY1" fmla="*/ 1828419 h 3161823"/>
                  <a:gd name="connsiteX2" fmla="*/ 2247710 w 2278379"/>
                  <a:gd name="connsiteY2" fmla="*/ 1861185 h 3161823"/>
                  <a:gd name="connsiteX3" fmla="*/ 18860 w 2278379"/>
                  <a:gd name="connsiteY3" fmla="*/ 3148013 h 3161823"/>
                  <a:gd name="connsiteX4" fmla="*/ 13716 w 2278379"/>
                  <a:gd name="connsiteY4" fmla="*/ 3149822 h 3161823"/>
                  <a:gd name="connsiteX5" fmla="*/ 11621 w 2278379"/>
                  <a:gd name="connsiteY5" fmla="*/ 3143822 h 3161823"/>
                  <a:gd name="connsiteX6" fmla="*/ 11621 w 2278379"/>
                  <a:gd name="connsiteY6" fmla="*/ 1322070 h 3161823"/>
                  <a:gd name="connsiteX7" fmla="*/ 2266760 w 2278379"/>
                  <a:gd name="connsiteY7" fmla="*/ 20193 h 3161823"/>
                  <a:gd name="connsiteX8" fmla="*/ 2278380 w 2278379"/>
                  <a:gd name="connsiteY8" fmla="*/ 0 h 3161823"/>
                  <a:gd name="connsiteX9" fmla="*/ 0 w 2278379"/>
                  <a:gd name="connsiteY9" fmla="*/ 1315403 h 3161823"/>
                  <a:gd name="connsiteX10" fmla="*/ 0 w 2278379"/>
                  <a:gd name="connsiteY10" fmla="*/ 3144203 h 3161823"/>
                  <a:gd name="connsiteX11" fmla="*/ 13716 w 2278379"/>
                  <a:gd name="connsiteY11" fmla="*/ 3161824 h 3161823"/>
                  <a:gd name="connsiteX12" fmla="*/ 24670 w 2278379"/>
                  <a:gd name="connsiteY12" fmla="*/ 3158490 h 3161823"/>
                  <a:gd name="connsiteX13" fmla="*/ 2253520 w 2278379"/>
                  <a:gd name="connsiteY13" fmla="*/ 1871663 h 3161823"/>
                  <a:gd name="connsiteX14" fmla="*/ 2278190 w 2278379"/>
                  <a:gd name="connsiteY14" fmla="*/ 1828800 h 3161823"/>
                  <a:gd name="connsiteX15" fmla="*/ 2278190 w 2278379"/>
                  <a:gd name="connsiteY15" fmla="*/ 0 h 316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78379" h="3161823">
                    <a:moveTo>
                      <a:pt x="2266760" y="20193"/>
                    </a:moveTo>
                    <a:lnTo>
                      <a:pt x="2266760" y="1828419"/>
                    </a:lnTo>
                    <a:cubicBezTo>
                      <a:pt x="2265788" y="1841687"/>
                      <a:pt x="2258759" y="1853775"/>
                      <a:pt x="2247710" y="1861185"/>
                    </a:cubicBezTo>
                    <a:lnTo>
                      <a:pt x="18860" y="3148013"/>
                    </a:lnTo>
                    <a:cubicBezTo>
                      <a:pt x="17316" y="3149022"/>
                      <a:pt x="15554" y="3149651"/>
                      <a:pt x="13716" y="3149822"/>
                    </a:cubicBezTo>
                    <a:cubicBezTo>
                      <a:pt x="11716" y="3149822"/>
                      <a:pt x="11621" y="3143917"/>
                      <a:pt x="11621" y="3143822"/>
                    </a:cubicBezTo>
                    <a:lnTo>
                      <a:pt x="11621" y="1322070"/>
                    </a:lnTo>
                    <a:lnTo>
                      <a:pt x="2266760" y="20193"/>
                    </a:lnTo>
                    <a:moveTo>
                      <a:pt x="2278380" y="0"/>
                    </a:moveTo>
                    <a:lnTo>
                      <a:pt x="0" y="1315403"/>
                    </a:lnTo>
                    <a:lnTo>
                      <a:pt x="0" y="3144203"/>
                    </a:lnTo>
                    <a:cubicBezTo>
                      <a:pt x="0" y="3155347"/>
                      <a:pt x="5620" y="3161824"/>
                      <a:pt x="13716" y="3161824"/>
                    </a:cubicBezTo>
                    <a:cubicBezTo>
                      <a:pt x="17602" y="3161700"/>
                      <a:pt x="21374" y="3160557"/>
                      <a:pt x="24670" y="3158490"/>
                    </a:cubicBezTo>
                    <a:lnTo>
                      <a:pt x="2253520" y="1871663"/>
                    </a:lnTo>
                    <a:cubicBezTo>
                      <a:pt x="2268131" y="1862147"/>
                      <a:pt x="2277294" y="1846212"/>
                      <a:pt x="2278190" y="1828800"/>
                    </a:cubicBezTo>
                    <a:lnTo>
                      <a:pt x="2278190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496051C-8F73-49E5-A253-47008D84AA91}"/>
                  </a:ext>
                </a:extLst>
              </p:cNvPr>
              <p:cNvSpPr/>
              <p:nvPr/>
            </p:nvSpPr>
            <p:spPr>
              <a:xfrm>
                <a:off x="-4602595" y="2132355"/>
                <a:ext cx="2324610" cy="1576774"/>
              </a:xfrm>
              <a:custGeom>
                <a:avLst/>
                <a:gdLst>
                  <a:gd name="connsiteX0" fmla="*/ 23241 w 2324610"/>
                  <a:gd name="connsiteY0" fmla="*/ 1571536 h 1576774"/>
                  <a:gd name="connsiteX1" fmla="*/ 0 w 2324610"/>
                  <a:gd name="connsiteY1" fmla="*/ 1529626 h 1576774"/>
                  <a:gd name="connsiteX2" fmla="*/ 0 w 2324610"/>
                  <a:gd name="connsiteY2" fmla="*/ 1336745 h 1576774"/>
                  <a:gd name="connsiteX3" fmla="*/ 24765 w 2324610"/>
                  <a:gd name="connsiteY3" fmla="*/ 1293977 h 1576774"/>
                  <a:gd name="connsiteX4" fmla="*/ 2253615 w 2324610"/>
                  <a:gd name="connsiteY4" fmla="*/ 7150 h 1576774"/>
                  <a:gd name="connsiteX5" fmla="*/ 2317471 w 2324610"/>
                  <a:gd name="connsiteY5" fmla="*/ 21592 h 1576774"/>
                  <a:gd name="connsiteX6" fmla="*/ 2324576 w 2324610"/>
                  <a:gd name="connsiteY6" fmla="*/ 48107 h 1576774"/>
                  <a:gd name="connsiteX7" fmla="*/ 2324576 w 2324610"/>
                  <a:gd name="connsiteY7" fmla="*/ 240988 h 1576774"/>
                  <a:gd name="connsiteX8" fmla="*/ 2299907 w 2324610"/>
                  <a:gd name="connsiteY8" fmla="*/ 283756 h 1576774"/>
                  <a:gd name="connsiteX9" fmla="*/ 71056 w 2324610"/>
                  <a:gd name="connsiteY9" fmla="*/ 1570583 h 1576774"/>
                  <a:gd name="connsiteX10" fmla="*/ 23241 w 2324610"/>
                  <a:gd name="connsiteY10" fmla="*/ 1571536 h 157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24610" h="1576774">
                    <a:moveTo>
                      <a:pt x="23241" y="1571536"/>
                    </a:moveTo>
                    <a:cubicBezTo>
                      <a:pt x="9254" y="1562068"/>
                      <a:pt x="622" y="1546504"/>
                      <a:pt x="0" y="1529626"/>
                    </a:cubicBezTo>
                    <a:lnTo>
                      <a:pt x="0" y="1336745"/>
                    </a:lnTo>
                    <a:cubicBezTo>
                      <a:pt x="958" y="1319352"/>
                      <a:pt x="10159" y="1303464"/>
                      <a:pt x="24765" y="1293977"/>
                    </a:cubicBezTo>
                    <a:lnTo>
                      <a:pt x="2253615" y="7150"/>
                    </a:lnTo>
                    <a:cubicBezTo>
                      <a:pt x="2275237" y="-6495"/>
                      <a:pt x="2303821" y="-28"/>
                      <a:pt x="2317471" y="21592"/>
                    </a:cubicBezTo>
                    <a:cubicBezTo>
                      <a:pt x="2322462" y="29509"/>
                      <a:pt x="2324938" y="38754"/>
                      <a:pt x="2324576" y="48107"/>
                    </a:cubicBezTo>
                    <a:lnTo>
                      <a:pt x="2324576" y="240988"/>
                    </a:lnTo>
                    <a:cubicBezTo>
                      <a:pt x="2323643" y="258361"/>
                      <a:pt x="2314480" y="274247"/>
                      <a:pt x="2299907" y="283756"/>
                    </a:cubicBezTo>
                    <a:lnTo>
                      <a:pt x="71056" y="1570583"/>
                    </a:lnTo>
                    <a:cubicBezTo>
                      <a:pt x="56178" y="1578489"/>
                      <a:pt x="38424" y="1578842"/>
                      <a:pt x="23241" y="1571536"/>
                    </a:cubicBezTo>
                    <a:close/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7610BDB0-5ADB-4690-8B27-70B955BC53F5}"/>
                  </a:ext>
                </a:extLst>
              </p:cNvPr>
              <p:cNvSpPr/>
              <p:nvPr/>
            </p:nvSpPr>
            <p:spPr>
              <a:xfrm>
                <a:off x="-4595165" y="2132317"/>
                <a:ext cx="2317146" cy="1339259"/>
              </a:xfrm>
              <a:custGeom>
                <a:avLst/>
                <a:gdLst>
                  <a:gd name="connsiteX0" fmla="*/ 2317052 w 2317146"/>
                  <a:gd name="connsiteY0" fmla="*/ 44145 h 1339259"/>
                  <a:gd name="connsiteX1" fmla="*/ 2292668 w 2317146"/>
                  <a:gd name="connsiteY1" fmla="*/ 33858 h 1339259"/>
                  <a:gd name="connsiteX2" fmla="*/ 63817 w 2317146"/>
                  <a:gd name="connsiteY2" fmla="*/ 1320781 h 1339259"/>
                  <a:gd name="connsiteX3" fmla="*/ 46387 w 2317146"/>
                  <a:gd name="connsiteY3" fmla="*/ 1339260 h 1339259"/>
                  <a:gd name="connsiteX4" fmla="*/ 0 w 2317146"/>
                  <a:gd name="connsiteY4" fmla="*/ 1312399 h 1339259"/>
                  <a:gd name="connsiteX5" fmla="*/ 17526 w 2317146"/>
                  <a:gd name="connsiteY5" fmla="*/ 1294016 h 1339259"/>
                  <a:gd name="connsiteX6" fmla="*/ 2246376 w 2317146"/>
                  <a:gd name="connsiteY6" fmla="*/ 7188 h 1339259"/>
                  <a:gd name="connsiteX7" fmla="*/ 2310003 w 2317146"/>
                  <a:gd name="connsiteY7" fmla="*/ 21395 h 1339259"/>
                  <a:gd name="connsiteX8" fmla="*/ 2317147 w 2317146"/>
                  <a:gd name="connsiteY8" fmla="*/ 44145 h 1339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7146" h="1339259">
                    <a:moveTo>
                      <a:pt x="2317052" y="44145"/>
                    </a:moveTo>
                    <a:cubicBezTo>
                      <a:pt x="2315337" y="31382"/>
                      <a:pt x="2304955" y="26715"/>
                      <a:pt x="2292668" y="33858"/>
                    </a:cubicBezTo>
                    <a:lnTo>
                      <a:pt x="63817" y="1320781"/>
                    </a:lnTo>
                    <a:cubicBezTo>
                      <a:pt x="56540" y="1325372"/>
                      <a:pt x="50549" y="1331725"/>
                      <a:pt x="46387" y="1339260"/>
                    </a:cubicBezTo>
                    <a:lnTo>
                      <a:pt x="0" y="1312399"/>
                    </a:lnTo>
                    <a:cubicBezTo>
                      <a:pt x="4223" y="1304913"/>
                      <a:pt x="10247" y="1298588"/>
                      <a:pt x="17526" y="1294016"/>
                    </a:cubicBezTo>
                    <a:lnTo>
                      <a:pt x="2246376" y="7188"/>
                    </a:lnTo>
                    <a:cubicBezTo>
                      <a:pt x="2267874" y="-6459"/>
                      <a:pt x="2296354" y="-99"/>
                      <a:pt x="2310003" y="21395"/>
                    </a:cubicBezTo>
                    <a:cubicBezTo>
                      <a:pt x="2314337" y="28221"/>
                      <a:pt x="2316804" y="36067"/>
                      <a:pt x="2317147" y="4414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24E77E3-0BE8-47A3-82EE-CA1820DFF7B8}"/>
                  </a:ext>
                </a:extLst>
              </p:cNvPr>
              <p:cNvSpPr/>
              <p:nvPr/>
            </p:nvSpPr>
            <p:spPr>
              <a:xfrm>
                <a:off x="-4602595" y="3444716"/>
                <a:ext cx="53625" cy="343757"/>
              </a:xfrm>
              <a:custGeom>
                <a:avLst/>
                <a:gdLst>
                  <a:gd name="connsiteX0" fmla="*/ 53626 w 53625"/>
                  <a:gd name="connsiteY0" fmla="*/ 26861 h 343757"/>
                  <a:gd name="connsiteX1" fmla="*/ 46387 w 53625"/>
                  <a:gd name="connsiteY1" fmla="*/ 51149 h 343757"/>
                  <a:gd name="connsiteX2" fmla="*/ 46387 w 53625"/>
                  <a:gd name="connsiteY2" fmla="*/ 343757 h 343757"/>
                  <a:gd name="connsiteX3" fmla="*/ 0 w 53625"/>
                  <a:gd name="connsiteY3" fmla="*/ 316992 h 343757"/>
                  <a:gd name="connsiteX4" fmla="*/ 0 w 53625"/>
                  <a:gd name="connsiteY4" fmla="*/ 24384 h 343757"/>
                  <a:gd name="connsiteX5" fmla="*/ 0 w 53625"/>
                  <a:gd name="connsiteY5" fmla="*/ 21431 h 343757"/>
                  <a:gd name="connsiteX6" fmla="*/ 952 w 53625"/>
                  <a:gd name="connsiteY6" fmla="*/ 15335 h 343757"/>
                  <a:gd name="connsiteX7" fmla="*/ 7144 w 53625"/>
                  <a:gd name="connsiteY7" fmla="*/ 0 h 34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625" h="343757">
                    <a:moveTo>
                      <a:pt x="53626" y="26861"/>
                    </a:moveTo>
                    <a:cubicBezTo>
                      <a:pt x="49155" y="34195"/>
                      <a:pt x="46661" y="42567"/>
                      <a:pt x="46387" y="51149"/>
                    </a:cubicBezTo>
                    <a:lnTo>
                      <a:pt x="46387" y="343757"/>
                    </a:lnTo>
                    <a:lnTo>
                      <a:pt x="0" y="316992"/>
                    </a:lnTo>
                    <a:lnTo>
                      <a:pt x="0" y="24384"/>
                    </a:lnTo>
                    <a:cubicBezTo>
                      <a:pt x="0" y="23336"/>
                      <a:pt x="0" y="22479"/>
                      <a:pt x="0" y="21431"/>
                    </a:cubicBezTo>
                    <a:cubicBezTo>
                      <a:pt x="202" y="19383"/>
                      <a:pt x="520" y="17345"/>
                      <a:pt x="952" y="15335"/>
                    </a:cubicBezTo>
                    <a:cubicBezTo>
                      <a:pt x="2310" y="9963"/>
                      <a:pt x="4393" y="4810"/>
                      <a:pt x="7144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6CB3F0D-84E0-4157-95FC-821CD4882519}"/>
                  </a:ext>
                </a:extLst>
              </p:cNvPr>
              <p:cNvSpPr/>
              <p:nvPr/>
            </p:nvSpPr>
            <p:spPr>
              <a:xfrm>
                <a:off x="-4556494" y="2162773"/>
                <a:ext cx="2278665" cy="1465108"/>
              </a:xfrm>
              <a:custGeom>
                <a:avLst/>
                <a:gdLst>
                  <a:gd name="connsiteX0" fmla="*/ 2278666 w 2278665"/>
                  <a:gd name="connsiteY0" fmla="*/ 17689 h 1465108"/>
                  <a:gd name="connsiteX1" fmla="*/ 2278666 w 2278665"/>
                  <a:gd name="connsiteY1" fmla="*/ 149706 h 1465108"/>
                  <a:gd name="connsiteX2" fmla="*/ 750951 w 2278665"/>
                  <a:gd name="connsiteY2" fmla="*/ 1032483 h 1465108"/>
                  <a:gd name="connsiteX3" fmla="*/ 726281 w 2278665"/>
                  <a:gd name="connsiteY3" fmla="*/ 1018291 h 1465108"/>
                  <a:gd name="connsiteX4" fmla="*/ 726281 w 2278665"/>
                  <a:gd name="connsiteY4" fmla="*/ 968284 h 1465108"/>
                  <a:gd name="connsiteX5" fmla="*/ 701516 w 2278665"/>
                  <a:gd name="connsiteY5" fmla="*/ 953997 h 1465108"/>
                  <a:gd name="connsiteX6" fmla="*/ 117443 w 2278665"/>
                  <a:gd name="connsiteY6" fmla="*/ 1290325 h 1465108"/>
                  <a:gd name="connsiteX7" fmla="*/ 92678 w 2278665"/>
                  <a:gd name="connsiteY7" fmla="*/ 1333092 h 1465108"/>
                  <a:gd name="connsiteX8" fmla="*/ 92678 w 2278665"/>
                  <a:gd name="connsiteY8" fmla="*/ 1383003 h 1465108"/>
                  <a:gd name="connsiteX9" fmla="*/ 68008 w 2278665"/>
                  <a:gd name="connsiteY9" fmla="*/ 1425865 h 1465108"/>
                  <a:gd name="connsiteX10" fmla="*/ 0 w 2278665"/>
                  <a:gd name="connsiteY10" fmla="*/ 1465108 h 1465108"/>
                  <a:gd name="connsiteX11" fmla="*/ 0 w 2278665"/>
                  <a:gd name="connsiteY11" fmla="*/ 1333092 h 1465108"/>
                  <a:gd name="connsiteX12" fmla="*/ 24670 w 2278665"/>
                  <a:gd name="connsiteY12" fmla="*/ 1290325 h 1465108"/>
                  <a:gd name="connsiteX13" fmla="*/ 2253996 w 2278665"/>
                  <a:gd name="connsiteY13" fmla="*/ 3211 h 1465108"/>
                  <a:gd name="connsiteX14" fmla="*/ 2278666 w 2278665"/>
                  <a:gd name="connsiteY14" fmla="*/ 17689 h 146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665" h="1465108">
                    <a:moveTo>
                      <a:pt x="2278666" y="17689"/>
                    </a:moveTo>
                    <a:lnTo>
                      <a:pt x="2278666" y="149706"/>
                    </a:lnTo>
                    <a:lnTo>
                      <a:pt x="750951" y="1032483"/>
                    </a:lnTo>
                    <a:cubicBezTo>
                      <a:pt x="737330" y="1040389"/>
                      <a:pt x="726281" y="1034007"/>
                      <a:pt x="726281" y="1018291"/>
                    </a:cubicBezTo>
                    <a:lnTo>
                      <a:pt x="726281" y="968284"/>
                    </a:lnTo>
                    <a:cubicBezTo>
                      <a:pt x="726281" y="952568"/>
                      <a:pt x="715232" y="946186"/>
                      <a:pt x="701516" y="953997"/>
                    </a:cubicBezTo>
                    <a:lnTo>
                      <a:pt x="117443" y="1290325"/>
                    </a:lnTo>
                    <a:cubicBezTo>
                      <a:pt x="102803" y="1299783"/>
                      <a:pt x="93593" y="1315690"/>
                      <a:pt x="92678" y="1333092"/>
                    </a:cubicBezTo>
                    <a:lnTo>
                      <a:pt x="92678" y="1383003"/>
                    </a:lnTo>
                    <a:cubicBezTo>
                      <a:pt x="91754" y="1400405"/>
                      <a:pt x="82591" y="1416331"/>
                      <a:pt x="68008" y="1425865"/>
                    </a:cubicBezTo>
                    <a:lnTo>
                      <a:pt x="0" y="1465108"/>
                    </a:lnTo>
                    <a:lnTo>
                      <a:pt x="0" y="1333092"/>
                    </a:lnTo>
                    <a:cubicBezTo>
                      <a:pt x="906" y="1315709"/>
                      <a:pt x="10077" y="1299812"/>
                      <a:pt x="24670" y="1290325"/>
                    </a:cubicBezTo>
                    <a:lnTo>
                      <a:pt x="2253996" y="3211"/>
                    </a:lnTo>
                    <a:cubicBezTo>
                      <a:pt x="2267522" y="-4409"/>
                      <a:pt x="2278666" y="1973"/>
                      <a:pt x="2278666" y="17689"/>
                    </a:cubicBezTo>
                    <a:close/>
                  </a:path>
                </a:pathLst>
              </a:custGeom>
              <a:solidFill>
                <a:srgbClr val="008D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FDC04DFA-709E-4D32-A0A3-25D42EFECB0B}"/>
                  </a:ext>
                </a:extLst>
              </p:cNvPr>
              <p:cNvSpPr/>
              <p:nvPr/>
            </p:nvSpPr>
            <p:spPr>
              <a:xfrm>
                <a:off x="-2367649" y="2249140"/>
                <a:ext cx="38100" cy="48953"/>
              </a:xfrm>
              <a:custGeom>
                <a:avLst/>
                <a:gdLst>
                  <a:gd name="connsiteX0" fmla="*/ 19050 w 38100"/>
                  <a:gd name="connsiteY0" fmla="*/ 2569 h 48953"/>
                  <a:gd name="connsiteX1" fmla="*/ 38100 w 38100"/>
                  <a:gd name="connsiteY1" fmla="*/ 13523 h 48953"/>
                  <a:gd name="connsiteX2" fmla="*/ 19050 w 38100"/>
                  <a:gd name="connsiteY2" fmla="*/ 46384 h 48953"/>
                  <a:gd name="connsiteX3" fmla="*/ 0 w 38100"/>
                  <a:gd name="connsiteY3" fmla="*/ 35431 h 48953"/>
                  <a:gd name="connsiteX4" fmla="*/ 19050 w 38100"/>
                  <a:gd name="connsiteY4" fmla="*/ 2569 h 4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48953">
                    <a:moveTo>
                      <a:pt x="19050" y="2569"/>
                    </a:moveTo>
                    <a:cubicBezTo>
                      <a:pt x="29432" y="-3431"/>
                      <a:pt x="38100" y="1426"/>
                      <a:pt x="38100" y="13523"/>
                    </a:cubicBezTo>
                    <a:cubicBezTo>
                      <a:pt x="37300" y="26872"/>
                      <a:pt x="30242" y="39059"/>
                      <a:pt x="19050" y="46384"/>
                    </a:cubicBezTo>
                    <a:cubicBezTo>
                      <a:pt x="8572" y="52385"/>
                      <a:pt x="0" y="47527"/>
                      <a:pt x="0" y="35431"/>
                    </a:cubicBezTo>
                    <a:cubicBezTo>
                      <a:pt x="753" y="22067"/>
                      <a:pt x="7829" y="9863"/>
                      <a:pt x="19050" y="25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4962AC2-A0C6-4989-A322-5BB1701866CD}"/>
                  </a:ext>
                </a:extLst>
              </p:cNvPr>
              <p:cNvSpPr/>
              <p:nvPr/>
            </p:nvSpPr>
            <p:spPr>
              <a:xfrm>
                <a:off x="-2435943" y="2288002"/>
                <a:ext cx="38100" cy="48953"/>
              </a:xfrm>
              <a:custGeom>
                <a:avLst/>
                <a:gdLst>
                  <a:gd name="connsiteX0" fmla="*/ 19050 w 38100"/>
                  <a:gd name="connsiteY0" fmla="*/ 2569 h 48953"/>
                  <a:gd name="connsiteX1" fmla="*/ 38100 w 38100"/>
                  <a:gd name="connsiteY1" fmla="*/ 13523 h 48953"/>
                  <a:gd name="connsiteX2" fmla="*/ 19050 w 38100"/>
                  <a:gd name="connsiteY2" fmla="*/ 46384 h 48953"/>
                  <a:gd name="connsiteX3" fmla="*/ 0 w 38100"/>
                  <a:gd name="connsiteY3" fmla="*/ 35431 h 48953"/>
                  <a:gd name="connsiteX4" fmla="*/ 19050 w 38100"/>
                  <a:gd name="connsiteY4" fmla="*/ 2569 h 4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48953">
                    <a:moveTo>
                      <a:pt x="19050" y="2569"/>
                    </a:moveTo>
                    <a:cubicBezTo>
                      <a:pt x="29528" y="-3431"/>
                      <a:pt x="38100" y="1426"/>
                      <a:pt x="38100" y="13523"/>
                    </a:cubicBezTo>
                    <a:cubicBezTo>
                      <a:pt x="37348" y="26887"/>
                      <a:pt x="30271" y="39091"/>
                      <a:pt x="19050" y="46384"/>
                    </a:cubicBezTo>
                    <a:cubicBezTo>
                      <a:pt x="8573" y="52385"/>
                      <a:pt x="0" y="47527"/>
                      <a:pt x="0" y="35431"/>
                    </a:cubicBezTo>
                    <a:cubicBezTo>
                      <a:pt x="753" y="22067"/>
                      <a:pt x="7830" y="9863"/>
                      <a:pt x="19050" y="25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328D07E7-F175-44B7-8A58-FBC3C3A66DA2}"/>
                  </a:ext>
                </a:extLst>
              </p:cNvPr>
              <p:cNvSpPr/>
              <p:nvPr/>
            </p:nvSpPr>
            <p:spPr>
              <a:xfrm>
                <a:off x="-2504142" y="2327340"/>
                <a:ext cx="38100" cy="48953"/>
              </a:xfrm>
              <a:custGeom>
                <a:avLst/>
                <a:gdLst>
                  <a:gd name="connsiteX0" fmla="*/ 19050 w 38100"/>
                  <a:gd name="connsiteY0" fmla="*/ 2569 h 48953"/>
                  <a:gd name="connsiteX1" fmla="*/ 38100 w 38100"/>
                  <a:gd name="connsiteY1" fmla="*/ 13523 h 48953"/>
                  <a:gd name="connsiteX2" fmla="*/ 19050 w 38100"/>
                  <a:gd name="connsiteY2" fmla="*/ 46384 h 48953"/>
                  <a:gd name="connsiteX3" fmla="*/ 0 w 38100"/>
                  <a:gd name="connsiteY3" fmla="*/ 35431 h 48953"/>
                  <a:gd name="connsiteX4" fmla="*/ 19050 w 38100"/>
                  <a:gd name="connsiteY4" fmla="*/ 2569 h 4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48953">
                    <a:moveTo>
                      <a:pt x="19050" y="2569"/>
                    </a:moveTo>
                    <a:cubicBezTo>
                      <a:pt x="29527" y="-3431"/>
                      <a:pt x="38100" y="1426"/>
                      <a:pt x="38100" y="13523"/>
                    </a:cubicBezTo>
                    <a:cubicBezTo>
                      <a:pt x="37347" y="26887"/>
                      <a:pt x="30270" y="39091"/>
                      <a:pt x="19050" y="46384"/>
                    </a:cubicBezTo>
                    <a:cubicBezTo>
                      <a:pt x="8572" y="52385"/>
                      <a:pt x="0" y="47527"/>
                      <a:pt x="0" y="35431"/>
                    </a:cubicBezTo>
                    <a:cubicBezTo>
                      <a:pt x="752" y="22067"/>
                      <a:pt x="7829" y="9863"/>
                      <a:pt x="19050" y="25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9C5461D-5790-4FC0-B031-56E30CD64639}"/>
                  </a:ext>
                </a:extLst>
              </p:cNvPr>
              <p:cNvSpPr/>
              <p:nvPr/>
            </p:nvSpPr>
            <p:spPr>
              <a:xfrm>
                <a:off x="-4556208" y="2312479"/>
                <a:ext cx="2278379" cy="1475993"/>
              </a:xfrm>
              <a:custGeom>
                <a:avLst/>
                <a:gdLst>
                  <a:gd name="connsiteX0" fmla="*/ 2278380 w 2278379"/>
                  <a:gd name="connsiteY0" fmla="*/ 0 h 1475993"/>
                  <a:gd name="connsiteX1" fmla="*/ 2278380 w 2278379"/>
                  <a:gd name="connsiteY1" fmla="*/ 160592 h 1475993"/>
                  <a:gd name="connsiteX2" fmla="*/ 0 w 2278379"/>
                  <a:gd name="connsiteY2" fmla="*/ 1475994 h 1475993"/>
                  <a:gd name="connsiteX3" fmla="*/ 0 w 2278379"/>
                  <a:gd name="connsiteY3" fmla="*/ 1315403 h 1475993"/>
                  <a:gd name="connsiteX4" fmla="*/ 50768 w 2278379"/>
                  <a:gd name="connsiteY4" fmla="*/ 1285970 h 1475993"/>
                  <a:gd name="connsiteX5" fmla="*/ 75438 w 2278379"/>
                  <a:gd name="connsiteY5" fmla="*/ 1243203 h 1475993"/>
                  <a:gd name="connsiteX6" fmla="*/ 92678 w 2278379"/>
                  <a:gd name="connsiteY6" fmla="*/ 1183386 h 1475993"/>
                  <a:gd name="connsiteX7" fmla="*/ 117443 w 2278379"/>
                  <a:gd name="connsiteY7" fmla="*/ 1140619 h 1475993"/>
                  <a:gd name="connsiteX8" fmla="*/ 691229 w 2278379"/>
                  <a:gd name="connsiteY8" fmla="*/ 810101 h 1475993"/>
                  <a:gd name="connsiteX9" fmla="*/ 725996 w 2278379"/>
                  <a:gd name="connsiteY9" fmla="*/ 818579 h 1475993"/>
                  <a:gd name="connsiteX10" fmla="*/ 747141 w 2278379"/>
                  <a:gd name="connsiteY10" fmla="*/ 856679 h 1475993"/>
                  <a:gd name="connsiteX11" fmla="*/ 772382 w 2278379"/>
                  <a:gd name="connsiteY11" fmla="*/ 870014 h 147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8379" h="1475993">
                    <a:moveTo>
                      <a:pt x="2278380" y="0"/>
                    </a:moveTo>
                    <a:lnTo>
                      <a:pt x="2278380" y="160592"/>
                    </a:lnTo>
                    <a:lnTo>
                      <a:pt x="0" y="1475994"/>
                    </a:lnTo>
                    <a:lnTo>
                      <a:pt x="0" y="1315403"/>
                    </a:lnTo>
                    <a:lnTo>
                      <a:pt x="50768" y="1285970"/>
                    </a:lnTo>
                    <a:cubicBezTo>
                      <a:pt x="64389" y="1278065"/>
                      <a:pt x="68961" y="1266158"/>
                      <a:pt x="75438" y="1243203"/>
                    </a:cubicBezTo>
                    <a:lnTo>
                      <a:pt x="92678" y="1183386"/>
                    </a:lnTo>
                    <a:cubicBezTo>
                      <a:pt x="98108" y="1162622"/>
                      <a:pt x="103727" y="1148429"/>
                      <a:pt x="117443" y="1140619"/>
                    </a:cubicBezTo>
                    <a:lnTo>
                      <a:pt x="691229" y="810101"/>
                    </a:lnTo>
                    <a:cubicBezTo>
                      <a:pt x="704945" y="802196"/>
                      <a:pt x="715613" y="801338"/>
                      <a:pt x="725996" y="818579"/>
                    </a:cubicBezTo>
                    <a:lnTo>
                      <a:pt x="747141" y="856679"/>
                    </a:lnTo>
                    <a:cubicBezTo>
                      <a:pt x="754856" y="870014"/>
                      <a:pt x="758762" y="877919"/>
                      <a:pt x="772382" y="87001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D8AB655-132E-41DB-8748-BCD7C8F1DB9B}"/>
                  </a:ext>
                </a:extLst>
              </p:cNvPr>
              <p:cNvSpPr/>
              <p:nvPr/>
            </p:nvSpPr>
            <p:spPr>
              <a:xfrm>
                <a:off x="-4602595" y="3601116"/>
                <a:ext cx="46386" cy="187356"/>
              </a:xfrm>
              <a:custGeom>
                <a:avLst/>
                <a:gdLst>
                  <a:gd name="connsiteX0" fmla="*/ 46387 w 46386"/>
                  <a:gd name="connsiteY0" fmla="*/ 26765 h 187356"/>
                  <a:gd name="connsiteX1" fmla="*/ 46387 w 46386"/>
                  <a:gd name="connsiteY1" fmla="*/ 187357 h 187356"/>
                  <a:gd name="connsiteX2" fmla="*/ 0 w 46386"/>
                  <a:gd name="connsiteY2" fmla="*/ 160592 h 187356"/>
                  <a:gd name="connsiteX3" fmla="*/ 0 w 46386"/>
                  <a:gd name="connsiteY3" fmla="*/ 0 h 187356"/>
                  <a:gd name="connsiteX4" fmla="*/ 46387 w 46386"/>
                  <a:gd name="connsiteY4" fmla="*/ 26765 h 18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86" h="187356">
                    <a:moveTo>
                      <a:pt x="46387" y="26765"/>
                    </a:moveTo>
                    <a:lnTo>
                      <a:pt x="46387" y="187357"/>
                    </a:lnTo>
                    <a:lnTo>
                      <a:pt x="0" y="160592"/>
                    </a:lnTo>
                    <a:lnTo>
                      <a:pt x="0" y="0"/>
                    </a:lnTo>
                    <a:lnTo>
                      <a:pt x="46387" y="26765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67A1F9D-E2DC-42EC-AE29-80A3E02DA603}"/>
                  </a:ext>
                </a:extLst>
              </p:cNvPr>
              <p:cNvSpPr/>
              <p:nvPr/>
            </p:nvSpPr>
            <p:spPr>
              <a:xfrm>
                <a:off x="-4602595" y="3601116"/>
                <a:ext cx="46386" cy="187356"/>
              </a:xfrm>
              <a:custGeom>
                <a:avLst/>
                <a:gdLst>
                  <a:gd name="connsiteX0" fmla="*/ 46387 w 46386"/>
                  <a:gd name="connsiteY0" fmla="*/ 26765 h 187356"/>
                  <a:gd name="connsiteX1" fmla="*/ 46387 w 46386"/>
                  <a:gd name="connsiteY1" fmla="*/ 187357 h 187356"/>
                  <a:gd name="connsiteX2" fmla="*/ 0 w 46386"/>
                  <a:gd name="connsiteY2" fmla="*/ 160592 h 187356"/>
                  <a:gd name="connsiteX3" fmla="*/ 0 w 46386"/>
                  <a:gd name="connsiteY3" fmla="*/ 0 h 187356"/>
                  <a:gd name="connsiteX4" fmla="*/ 46387 w 46386"/>
                  <a:gd name="connsiteY4" fmla="*/ 26765 h 18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86" h="187356">
                    <a:moveTo>
                      <a:pt x="46387" y="26765"/>
                    </a:moveTo>
                    <a:lnTo>
                      <a:pt x="46387" y="187357"/>
                    </a:lnTo>
                    <a:lnTo>
                      <a:pt x="0" y="160592"/>
                    </a:lnTo>
                    <a:lnTo>
                      <a:pt x="0" y="0"/>
                    </a:lnTo>
                    <a:lnTo>
                      <a:pt x="46387" y="2676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0B59DA28-152E-4CCE-8441-99EA0EBCCA05}"/>
                  </a:ext>
                </a:extLst>
              </p:cNvPr>
              <p:cNvSpPr/>
              <p:nvPr/>
            </p:nvSpPr>
            <p:spPr>
              <a:xfrm>
                <a:off x="-4492938" y="3625347"/>
                <a:ext cx="53222" cy="66314"/>
              </a:xfrm>
              <a:custGeom>
                <a:avLst/>
                <a:gdLst>
                  <a:gd name="connsiteX0" fmla="*/ 50078 w 53222"/>
                  <a:gd name="connsiteY0" fmla="*/ 14060 h 66314"/>
                  <a:gd name="connsiteX1" fmla="*/ 11311 w 53222"/>
                  <a:gd name="connsiteY1" fmla="*/ 36063 h 66314"/>
                  <a:gd name="connsiteX2" fmla="*/ 26075 w 53222"/>
                  <a:gd name="connsiteY2" fmla="*/ 7488 h 66314"/>
                  <a:gd name="connsiteX3" fmla="*/ 26075 w 53222"/>
                  <a:gd name="connsiteY3" fmla="*/ 535 h 66314"/>
                  <a:gd name="connsiteX4" fmla="*/ 21693 w 53222"/>
                  <a:gd name="connsiteY4" fmla="*/ 2630 h 66314"/>
                  <a:gd name="connsiteX5" fmla="*/ 643 w 53222"/>
                  <a:gd name="connsiteY5" fmla="*/ 43016 h 66314"/>
                  <a:gd name="connsiteX6" fmla="*/ 643 w 53222"/>
                  <a:gd name="connsiteY6" fmla="*/ 43016 h 66314"/>
                  <a:gd name="connsiteX7" fmla="*/ 71 w 53222"/>
                  <a:gd name="connsiteY7" fmla="*/ 44540 h 66314"/>
                  <a:gd name="connsiteX8" fmla="*/ 71 w 53222"/>
                  <a:gd name="connsiteY8" fmla="*/ 45016 h 66314"/>
                  <a:gd name="connsiteX9" fmla="*/ 71 w 53222"/>
                  <a:gd name="connsiteY9" fmla="*/ 47112 h 66314"/>
                  <a:gd name="connsiteX10" fmla="*/ 71 w 53222"/>
                  <a:gd name="connsiteY10" fmla="*/ 48922 h 66314"/>
                  <a:gd name="connsiteX11" fmla="*/ 71 w 53222"/>
                  <a:gd name="connsiteY11" fmla="*/ 48922 h 66314"/>
                  <a:gd name="connsiteX12" fmla="*/ 643 w 53222"/>
                  <a:gd name="connsiteY12" fmla="*/ 49779 h 66314"/>
                  <a:gd name="connsiteX13" fmla="*/ 643 w 53222"/>
                  <a:gd name="connsiteY13" fmla="*/ 49779 h 66314"/>
                  <a:gd name="connsiteX14" fmla="*/ 21693 w 53222"/>
                  <a:gd name="connsiteY14" fmla="*/ 65971 h 66314"/>
                  <a:gd name="connsiteX15" fmla="*/ 23693 w 53222"/>
                  <a:gd name="connsiteY15" fmla="*/ 65971 h 66314"/>
                  <a:gd name="connsiteX16" fmla="*/ 26075 w 53222"/>
                  <a:gd name="connsiteY16" fmla="*/ 63019 h 66314"/>
                  <a:gd name="connsiteX17" fmla="*/ 26075 w 53222"/>
                  <a:gd name="connsiteY17" fmla="*/ 56351 h 66314"/>
                  <a:gd name="connsiteX18" fmla="*/ 11311 w 53222"/>
                  <a:gd name="connsiteY18" fmla="*/ 45016 h 66314"/>
                  <a:gd name="connsiteX19" fmla="*/ 50078 w 53222"/>
                  <a:gd name="connsiteY19" fmla="*/ 22633 h 66314"/>
                  <a:gd name="connsiteX20" fmla="*/ 53221 w 53222"/>
                  <a:gd name="connsiteY20" fmla="*/ 16060 h 66314"/>
                  <a:gd name="connsiteX21" fmla="*/ 50078 w 53222"/>
                  <a:gd name="connsiteY21" fmla="*/ 14060 h 6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222" h="66314">
                    <a:moveTo>
                      <a:pt x="50078" y="14060"/>
                    </a:moveTo>
                    <a:lnTo>
                      <a:pt x="11311" y="36063"/>
                    </a:lnTo>
                    <a:lnTo>
                      <a:pt x="26075" y="7488"/>
                    </a:lnTo>
                    <a:cubicBezTo>
                      <a:pt x="27294" y="5335"/>
                      <a:pt x="27294" y="2687"/>
                      <a:pt x="26075" y="535"/>
                    </a:cubicBezTo>
                    <a:cubicBezTo>
                      <a:pt x="24932" y="-799"/>
                      <a:pt x="22931" y="535"/>
                      <a:pt x="21693" y="2630"/>
                    </a:cubicBezTo>
                    <a:lnTo>
                      <a:pt x="643" y="43016"/>
                    </a:lnTo>
                    <a:lnTo>
                      <a:pt x="643" y="43016"/>
                    </a:lnTo>
                    <a:lnTo>
                      <a:pt x="71" y="44540"/>
                    </a:lnTo>
                    <a:cubicBezTo>
                      <a:pt x="71" y="44540"/>
                      <a:pt x="71" y="44540"/>
                      <a:pt x="71" y="45016"/>
                    </a:cubicBezTo>
                    <a:cubicBezTo>
                      <a:pt x="-24" y="45712"/>
                      <a:pt x="-24" y="46417"/>
                      <a:pt x="71" y="47112"/>
                    </a:cubicBezTo>
                    <a:cubicBezTo>
                      <a:pt x="-24" y="47712"/>
                      <a:pt x="-24" y="48322"/>
                      <a:pt x="71" y="48922"/>
                    </a:cubicBezTo>
                    <a:cubicBezTo>
                      <a:pt x="71" y="48922"/>
                      <a:pt x="71" y="48922"/>
                      <a:pt x="71" y="48922"/>
                    </a:cubicBezTo>
                    <a:lnTo>
                      <a:pt x="643" y="49779"/>
                    </a:lnTo>
                    <a:lnTo>
                      <a:pt x="643" y="49779"/>
                    </a:lnTo>
                    <a:lnTo>
                      <a:pt x="21693" y="65971"/>
                    </a:lnTo>
                    <a:cubicBezTo>
                      <a:pt x="22284" y="66429"/>
                      <a:pt x="23103" y="66429"/>
                      <a:pt x="23693" y="65971"/>
                    </a:cubicBezTo>
                    <a:cubicBezTo>
                      <a:pt x="24789" y="65276"/>
                      <a:pt x="25627" y="64238"/>
                      <a:pt x="26075" y="63019"/>
                    </a:cubicBezTo>
                    <a:cubicBezTo>
                      <a:pt x="27218" y="60352"/>
                      <a:pt x="27122" y="57399"/>
                      <a:pt x="26075" y="56351"/>
                    </a:cubicBezTo>
                    <a:lnTo>
                      <a:pt x="11311" y="45016"/>
                    </a:lnTo>
                    <a:lnTo>
                      <a:pt x="50078" y="22633"/>
                    </a:lnTo>
                    <a:cubicBezTo>
                      <a:pt x="52107" y="21061"/>
                      <a:pt x="53278" y="18623"/>
                      <a:pt x="53221" y="16060"/>
                    </a:cubicBezTo>
                    <a:cubicBezTo>
                      <a:pt x="53221" y="14441"/>
                      <a:pt x="51792" y="13108"/>
                      <a:pt x="50078" y="1406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D77F463-0E50-49A3-8A09-82DBB9A29FE2}"/>
                  </a:ext>
                </a:extLst>
              </p:cNvPr>
              <p:cNvSpPr/>
              <p:nvPr/>
            </p:nvSpPr>
            <p:spPr>
              <a:xfrm>
                <a:off x="-4413621" y="3577041"/>
                <a:ext cx="53222" cy="67028"/>
              </a:xfrm>
              <a:custGeom>
                <a:avLst/>
                <a:gdLst>
                  <a:gd name="connsiteX0" fmla="*/ 3145 w 53222"/>
                  <a:gd name="connsiteY0" fmla="*/ 43697 h 67028"/>
                  <a:gd name="connsiteX1" fmla="*/ 41912 w 53222"/>
                  <a:gd name="connsiteY1" fmla="*/ 21313 h 67028"/>
                  <a:gd name="connsiteX2" fmla="*/ 27148 w 53222"/>
                  <a:gd name="connsiteY2" fmla="*/ 9978 h 67028"/>
                  <a:gd name="connsiteX3" fmla="*/ 27148 w 53222"/>
                  <a:gd name="connsiteY3" fmla="*/ 3311 h 67028"/>
                  <a:gd name="connsiteX4" fmla="*/ 31530 w 53222"/>
                  <a:gd name="connsiteY4" fmla="*/ 358 h 67028"/>
                  <a:gd name="connsiteX5" fmla="*/ 52580 w 53222"/>
                  <a:gd name="connsiteY5" fmla="*/ 16455 h 67028"/>
                  <a:gd name="connsiteX6" fmla="*/ 52580 w 53222"/>
                  <a:gd name="connsiteY6" fmla="*/ 16455 h 67028"/>
                  <a:gd name="connsiteX7" fmla="*/ 53152 w 53222"/>
                  <a:gd name="connsiteY7" fmla="*/ 17312 h 67028"/>
                  <a:gd name="connsiteX8" fmla="*/ 53152 w 53222"/>
                  <a:gd name="connsiteY8" fmla="*/ 17312 h 67028"/>
                  <a:gd name="connsiteX9" fmla="*/ 53152 w 53222"/>
                  <a:gd name="connsiteY9" fmla="*/ 19122 h 67028"/>
                  <a:gd name="connsiteX10" fmla="*/ 53152 w 53222"/>
                  <a:gd name="connsiteY10" fmla="*/ 21218 h 67028"/>
                  <a:gd name="connsiteX11" fmla="*/ 53152 w 53222"/>
                  <a:gd name="connsiteY11" fmla="*/ 21694 h 67028"/>
                  <a:gd name="connsiteX12" fmla="*/ 52580 w 53222"/>
                  <a:gd name="connsiteY12" fmla="*/ 23218 h 67028"/>
                  <a:gd name="connsiteX13" fmla="*/ 52580 w 53222"/>
                  <a:gd name="connsiteY13" fmla="*/ 23218 h 67028"/>
                  <a:gd name="connsiteX14" fmla="*/ 31720 w 53222"/>
                  <a:gd name="connsiteY14" fmla="*/ 64175 h 67028"/>
                  <a:gd name="connsiteX15" fmla="*/ 29625 w 53222"/>
                  <a:gd name="connsiteY15" fmla="*/ 66557 h 67028"/>
                  <a:gd name="connsiteX16" fmla="*/ 27339 w 53222"/>
                  <a:gd name="connsiteY16" fmla="*/ 66557 h 67028"/>
                  <a:gd name="connsiteX17" fmla="*/ 27339 w 53222"/>
                  <a:gd name="connsiteY17" fmla="*/ 59603 h 67028"/>
                  <a:gd name="connsiteX18" fmla="*/ 42102 w 53222"/>
                  <a:gd name="connsiteY18" fmla="*/ 31028 h 67028"/>
                  <a:gd name="connsiteX19" fmla="*/ 3145 w 53222"/>
                  <a:gd name="connsiteY19" fmla="*/ 53317 h 67028"/>
                  <a:gd name="connsiteX20" fmla="*/ 2 w 53222"/>
                  <a:gd name="connsiteY20" fmla="*/ 50269 h 67028"/>
                  <a:gd name="connsiteX21" fmla="*/ 3145 w 53222"/>
                  <a:gd name="connsiteY21" fmla="*/ 43697 h 6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222" h="67028">
                    <a:moveTo>
                      <a:pt x="3145" y="43697"/>
                    </a:moveTo>
                    <a:lnTo>
                      <a:pt x="41912" y="21313"/>
                    </a:lnTo>
                    <a:lnTo>
                      <a:pt x="27148" y="9978"/>
                    </a:lnTo>
                    <a:cubicBezTo>
                      <a:pt x="25815" y="8930"/>
                      <a:pt x="25720" y="5978"/>
                      <a:pt x="27148" y="3311"/>
                    </a:cubicBezTo>
                    <a:cubicBezTo>
                      <a:pt x="28577" y="644"/>
                      <a:pt x="30196" y="-690"/>
                      <a:pt x="31530" y="358"/>
                    </a:cubicBezTo>
                    <a:lnTo>
                      <a:pt x="52580" y="16455"/>
                    </a:lnTo>
                    <a:lnTo>
                      <a:pt x="52580" y="16455"/>
                    </a:lnTo>
                    <a:cubicBezTo>
                      <a:pt x="52856" y="16674"/>
                      <a:pt x="53056" y="16979"/>
                      <a:pt x="53152" y="17312"/>
                    </a:cubicBezTo>
                    <a:lnTo>
                      <a:pt x="53152" y="17312"/>
                    </a:lnTo>
                    <a:cubicBezTo>
                      <a:pt x="53247" y="17912"/>
                      <a:pt x="53247" y="18522"/>
                      <a:pt x="53152" y="19122"/>
                    </a:cubicBezTo>
                    <a:cubicBezTo>
                      <a:pt x="53247" y="19817"/>
                      <a:pt x="53247" y="20522"/>
                      <a:pt x="53152" y="21218"/>
                    </a:cubicBezTo>
                    <a:cubicBezTo>
                      <a:pt x="53152" y="21218"/>
                      <a:pt x="53152" y="21218"/>
                      <a:pt x="53152" y="21694"/>
                    </a:cubicBezTo>
                    <a:cubicBezTo>
                      <a:pt x="53066" y="22237"/>
                      <a:pt x="52866" y="22751"/>
                      <a:pt x="52580" y="23218"/>
                    </a:cubicBezTo>
                    <a:lnTo>
                      <a:pt x="52580" y="23218"/>
                    </a:lnTo>
                    <a:lnTo>
                      <a:pt x="31720" y="64175"/>
                    </a:lnTo>
                    <a:cubicBezTo>
                      <a:pt x="31282" y="65166"/>
                      <a:pt x="30549" y="65995"/>
                      <a:pt x="29625" y="66557"/>
                    </a:cubicBezTo>
                    <a:cubicBezTo>
                      <a:pt x="28996" y="67185"/>
                      <a:pt x="27967" y="67185"/>
                      <a:pt x="27339" y="66557"/>
                    </a:cubicBezTo>
                    <a:cubicBezTo>
                      <a:pt x="26120" y="64404"/>
                      <a:pt x="26120" y="61756"/>
                      <a:pt x="27339" y="59603"/>
                    </a:cubicBezTo>
                    <a:lnTo>
                      <a:pt x="42102" y="31028"/>
                    </a:lnTo>
                    <a:lnTo>
                      <a:pt x="3145" y="53317"/>
                    </a:lnTo>
                    <a:cubicBezTo>
                      <a:pt x="1431" y="54269"/>
                      <a:pt x="2" y="53317"/>
                      <a:pt x="2" y="50269"/>
                    </a:cubicBezTo>
                    <a:cubicBezTo>
                      <a:pt x="-55" y="47707"/>
                      <a:pt x="1116" y="45268"/>
                      <a:pt x="3145" y="43697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0224134-51D0-4964-A213-9CA318833F41}"/>
                  </a:ext>
                </a:extLst>
              </p:cNvPr>
              <p:cNvSpPr/>
              <p:nvPr/>
            </p:nvSpPr>
            <p:spPr>
              <a:xfrm>
                <a:off x="-4326465" y="3507459"/>
                <a:ext cx="45732" cy="95909"/>
              </a:xfrm>
              <a:custGeom>
                <a:avLst/>
                <a:gdLst>
                  <a:gd name="connsiteX0" fmla="*/ 43148 w 45732"/>
                  <a:gd name="connsiteY0" fmla="*/ 1550 h 95909"/>
                  <a:gd name="connsiteX1" fmla="*/ 39910 w 45732"/>
                  <a:gd name="connsiteY1" fmla="*/ 2122 h 95909"/>
                  <a:gd name="connsiteX2" fmla="*/ 34576 w 45732"/>
                  <a:gd name="connsiteY2" fmla="*/ 15076 h 95909"/>
                  <a:gd name="connsiteX3" fmla="*/ 7144 w 45732"/>
                  <a:gd name="connsiteY3" fmla="*/ 38602 h 95909"/>
                  <a:gd name="connsiteX4" fmla="*/ 7144 w 45732"/>
                  <a:gd name="connsiteY4" fmla="*/ 92228 h 95909"/>
                  <a:gd name="connsiteX5" fmla="*/ 24575 w 45732"/>
                  <a:gd name="connsiteY5" fmla="*/ 93276 h 95909"/>
                  <a:gd name="connsiteX6" fmla="*/ 42005 w 45732"/>
                  <a:gd name="connsiteY6" fmla="*/ 72130 h 95909"/>
                  <a:gd name="connsiteX7" fmla="*/ 42005 w 45732"/>
                  <a:gd name="connsiteY7" fmla="*/ 65368 h 95909"/>
                  <a:gd name="connsiteX8" fmla="*/ 37529 w 45732"/>
                  <a:gd name="connsiteY8" fmla="*/ 67939 h 95909"/>
                  <a:gd name="connsiteX9" fmla="*/ 11525 w 45732"/>
                  <a:gd name="connsiteY9" fmla="*/ 82894 h 95909"/>
                  <a:gd name="connsiteX10" fmla="*/ 11525 w 45732"/>
                  <a:gd name="connsiteY10" fmla="*/ 42889 h 95909"/>
                  <a:gd name="connsiteX11" fmla="*/ 30575 w 45732"/>
                  <a:gd name="connsiteY11" fmla="*/ 25267 h 95909"/>
                  <a:gd name="connsiteX12" fmla="*/ 26575 w 45732"/>
                  <a:gd name="connsiteY12" fmla="*/ 34792 h 95909"/>
                  <a:gd name="connsiteX13" fmla="*/ 28099 w 45732"/>
                  <a:gd name="connsiteY13" fmla="*/ 38602 h 95909"/>
                  <a:gd name="connsiteX14" fmla="*/ 43910 w 45732"/>
                  <a:gd name="connsiteY14" fmla="*/ 28315 h 95909"/>
                  <a:gd name="connsiteX15" fmla="*/ 45720 w 45732"/>
                  <a:gd name="connsiteY15" fmla="*/ 23934 h 9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732" h="95909">
                    <a:moveTo>
                      <a:pt x="43148" y="1550"/>
                    </a:moveTo>
                    <a:cubicBezTo>
                      <a:pt x="43148" y="-736"/>
                      <a:pt x="40957" y="-450"/>
                      <a:pt x="39910" y="2122"/>
                    </a:cubicBezTo>
                    <a:lnTo>
                      <a:pt x="34576" y="15076"/>
                    </a:lnTo>
                    <a:cubicBezTo>
                      <a:pt x="25051" y="14123"/>
                      <a:pt x="14573" y="22981"/>
                      <a:pt x="7144" y="38602"/>
                    </a:cubicBezTo>
                    <a:cubicBezTo>
                      <a:pt x="-2381" y="58986"/>
                      <a:pt x="-2381" y="82989"/>
                      <a:pt x="7144" y="92228"/>
                    </a:cubicBezTo>
                    <a:cubicBezTo>
                      <a:pt x="11954" y="96705"/>
                      <a:pt x="19260" y="97153"/>
                      <a:pt x="24575" y="93276"/>
                    </a:cubicBezTo>
                    <a:cubicBezTo>
                      <a:pt x="32328" y="88085"/>
                      <a:pt x="38395" y="80731"/>
                      <a:pt x="42005" y="72130"/>
                    </a:cubicBezTo>
                    <a:cubicBezTo>
                      <a:pt x="43177" y="70025"/>
                      <a:pt x="43177" y="67473"/>
                      <a:pt x="42005" y="65368"/>
                    </a:cubicBezTo>
                    <a:cubicBezTo>
                      <a:pt x="40767" y="64225"/>
                      <a:pt x="38767" y="65368"/>
                      <a:pt x="37529" y="67939"/>
                    </a:cubicBezTo>
                    <a:cubicBezTo>
                      <a:pt x="30385" y="83084"/>
                      <a:pt x="18479" y="89847"/>
                      <a:pt x="11525" y="82894"/>
                    </a:cubicBezTo>
                    <a:cubicBezTo>
                      <a:pt x="4572" y="75940"/>
                      <a:pt x="4381" y="58033"/>
                      <a:pt x="11525" y="42889"/>
                    </a:cubicBezTo>
                    <a:cubicBezTo>
                      <a:pt x="16669" y="32030"/>
                      <a:pt x="24003" y="25648"/>
                      <a:pt x="30575" y="25267"/>
                    </a:cubicBezTo>
                    <a:lnTo>
                      <a:pt x="26575" y="34792"/>
                    </a:lnTo>
                    <a:cubicBezTo>
                      <a:pt x="25527" y="37364"/>
                      <a:pt x="26575" y="39745"/>
                      <a:pt x="28099" y="38602"/>
                    </a:cubicBezTo>
                    <a:lnTo>
                      <a:pt x="43910" y="28315"/>
                    </a:lnTo>
                    <a:cubicBezTo>
                      <a:pt x="45168" y="27220"/>
                      <a:pt x="45834" y="25601"/>
                      <a:pt x="45720" y="23934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4F9B08F0-5D60-4BF1-B9DE-26A4328B6F50}"/>
                  </a:ext>
                </a:extLst>
              </p:cNvPr>
              <p:cNvSpPr/>
              <p:nvPr/>
            </p:nvSpPr>
            <p:spPr>
              <a:xfrm>
                <a:off x="-3909501" y="3155955"/>
                <a:ext cx="43229" cy="86933"/>
              </a:xfrm>
              <a:custGeom>
                <a:avLst/>
                <a:gdLst>
                  <a:gd name="connsiteX0" fmla="*/ 27472 w 43229"/>
                  <a:gd name="connsiteY0" fmla="*/ 39968 h 86933"/>
                  <a:gd name="connsiteX1" fmla="*/ 41951 w 43229"/>
                  <a:gd name="connsiteY1" fmla="*/ 10155 h 86933"/>
                  <a:gd name="connsiteX2" fmla="*/ 41951 w 43229"/>
                  <a:gd name="connsiteY2" fmla="*/ 630 h 86933"/>
                  <a:gd name="connsiteX3" fmla="*/ 35855 w 43229"/>
                  <a:gd name="connsiteY3" fmla="*/ 4154 h 86933"/>
                  <a:gd name="connsiteX4" fmla="*/ 21758 w 43229"/>
                  <a:gd name="connsiteY4" fmla="*/ 34063 h 86933"/>
                  <a:gd name="connsiteX5" fmla="*/ 7660 w 43229"/>
                  <a:gd name="connsiteY5" fmla="*/ 20442 h 86933"/>
                  <a:gd name="connsiteX6" fmla="*/ 1564 w 43229"/>
                  <a:gd name="connsiteY6" fmla="*/ 23966 h 86933"/>
                  <a:gd name="connsiteX7" fmla="*/ 1564 w 43229"/>
                  <a:gd name="connsiteY7" fmla="*/ 33491 h 86933"/>
                  <a:gd name="connsiteX8" fmla="*/ 15662 w 43229"/>
                  <a:gd name="connsiteY8" fmla="*/ 47112 h 86933"/>
                  <a:gd name="connsiteX9" fmla="*/ 1279 w 43229"/>
                  <a:gd name="connsiteY9" fmla="*/ 76830 h 86933"/>
                  <a:gd name="connsiteX10" fmla="*/ 1279 w 43229"/>
                  <a:gd name="connsiteY10" fmla="*/ 86355 h 86933"/>
                  <a:gd name="connsiteX11" fmla="*/ 4327 w 43229"/>
                  <a:gd name="connsiteY11" fmla="*/ 86355 h 86933"/>
                  <a:gd name="connsiteX12" fmla="*/ 7375 w 43229"/>
                  <a:gd name="connsiteY12" fmla="*/ 82735 h 86933"/>
                  <a:gd name="connsiteX13" fmla="*/ 21472 w 43229"/>
                  <a:gd name="connsiteY13" fmla="*/ 52732 h 86933"/>
                  <a:gd name="connsiteX14" fmla="*/ 35569 w 43229"/>
                  <a:gd name="connsiteY14" fmla="*/ 66352 h 86933"/>
                  <a:gd name="connsiteX15" fmla="*/ 38617 w 43229"/>
                  <a:gd name="connsiteY15" fmla="*/ 66352 h 86933"/>
                  <a:gd name="connsiteX16" fmla="*/ 41665 w 43229"/>
                  <a:gd name="connsiteY16" fmla="*/ 62733 h 86933"/>
                  <a:gd name="connsiteX17" fmla="*/ 41665 w 43229"/>
                  <a:gd name="connsiteY17" fmla="*/ 53208 h 8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229" h="86933">
                    <a:moveTo>
                      <a:pt x="27472" y="39968"/>
                    </a:moveTo>
                    <a:lnTo>
                      <a:pt x="41951" y="10155"/>
                    </a:lnTo>
                    <a:cubicBezTo>
                      <a:pt x="43656" y="7212"/>
                      <a:pt x="43656" y="3573"/>
                      <a:pt x="41951" y="630"/>
                    </a:cubicBezTo>
                    <a:cubicBezTo>
                      <a:pt x="40236" y="-989"/>
                      <a:pt x="37569" y="630"/>
                      <a:pt x="35855" y="4154"/>
                    </a:cubicBezTo>
                    <a:lnTo>
                      <a:pt x="21758" y="34063"/>
                    </a:lnTo>
                    <a:lnTo>
                      <a:pt x="7660" y="20442"/>
                    </a:lnTo>
                    <a:cubicBezTo>
                      <a:pt x="5946" y="18823"/>
                      <a:pt x="3279" y="20442"/>
                      <a:pt x="1564" y="23966"/>
                    </a:cubicBezTo>
                    <a:cubicBezTo>
                      <a:pt x="-141" y="26909"/>
                      <a:pt x="-141" y="30548"/>
                      <a:pt x="1564" y="33491"/>
                    </a:cubicBezTo>
                    <a:lnTo>
                      <a:pt x="15662" y="47112"/>
                    </a:lnTo>
                    <a:lnTo>
                      <a:pt x="1279" y="76830"/>
                    </a:lnTo>
                    <a:cubicBezTo>
                      <a:pt x="-426" y="79773"/>
                      <a:pt x="-426" y="83412"/>
                      <a:pt x="1279" y="86355"/>
                    </a:cubicBezTo>
                    <a:cubicBezTo>
                      <a:pt x="2146" y="87126"/>
                      <a:pt x="3460" y="87126"/>
                      <a:pt x="4327" y="86355"/>
                    </a:cubicBezTo>
                    <a:cubicBezTo>
                      <a:pt x="5670" y="85460"/>
                      <a:pt x="6727" y="84202"/>
                      <a:pt x="7375" y="82735"/>
                    </a:cubicBezTo>
                    <a:lnTo>
                      <a:pt x="21472" y="52732"/>
                    </a:lnTo>
                    <a:lnTo>
                      <a:pt x="35569" y="66352"/>
                    </a:lnTo>
                    <a:cubicBezTo>
                      <a:pt x="36436" y="67124"/>
                      <a:pt x="37750" y="67124"/>
                      <a:pt x="38617" y="66352"/>
                    </a:cubicBezTo>
                    <a:cubicBezTo>
                      <a:pt x="39979" y="65486"/>
                      <a:pt x="41046" y="64219"/>
                      <a:pt x="41665" y="62733"/>
                    </a:cubicBezTo>
                    <a:cubicBezTo>
                      <a:pt x="43370" y="59790"/>
                      <a:pt x="43370" y="56151"/>
                      <a:pt x="41665" y="53208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F495312-683F-4B76-8E26-DDC3AFCD377A}"/>
                  </a:ext>
                </a:extLst>
              </p:cNvPr>
              <p:cNvSpPr/>
              <p:nvPr/>
            </p:nvSpPr>
            <p:spPr>
              <a:xfrm>
                <a:off x="-4231787" y="2431005"/>
                <a:ext cx="1814893" cy="1132625"/>
              </a:xfrm>
              <a:custGeom>
                <a:avLst/>
                <a:gdLst>
                  <a:gd name="connsiteX0" fmla="*/ 0 w 1814893"/>
                  <a:gd name="connsiteY0" fmla="*/ 1114866 h 1132625"/>
                  <a:gd name="connsiteX1" fmla="*/ 0 w 1814893"/>
                  <a:gd name="connsiteY1" fmla="*/ 1064860 h 1132625"/>
                  <a:gd name="connsiteX2" fmla="*/ 24670 w 1814893"/>
                  <a:gd name="connsiteY2" fmla="*/ 1022093 h 1132625"/>
                  <a:gd name="connsiteX3" fmla="*/ 1790224 w 1814893"/>
                  <a:gd name="connsiteY3" fmla="*/ 3394 h 1132625"/>
                  <a:gd name="connsiteX4" fmla="*/ 1814893 w 1814893"/>
                  <a:gd name="connsiteY4" fmla="*/ 17586 h 1132625"/>
                  <a:gd name="connsiteX5" fmla="*/ 1814893 w 1814893"/>
                  <a:gd name="connsiteY5" fmla="*/ 67593 h 1132625"/>
                  <a:gd name="connsiteX6" fmla="*/ 1790224 w 1814893"/>
                  <a:gd name="connsiteY6" fmla="*/ 110360 h 1132625"/>
                  <a:gd name="connsiteX7" fmla="*/ 24670 w 1814893"/>
                  <a:gd name="connsiteY7" fmla="*/ 1129535 h 1132625"/>
                  <a:gd name="connsiteX8" fmla="*/ 0 w 1814893"/>
                  <a:gd name="connsiteY8" fmla="*/ 1114866 h 113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4893" h="1132625">
                    <a:moveTo>
                      <a:pt x="0" y="1114866"/>
                    </a:moveTo>
                    <a:lnTo>
                      <a:pt x="0" y="1064860"/>
                    </a:lnTo>
                    <a:cubicBezTo>
                      <a:pt x="934" y="1047487"/>
                      <a:pt x="10097" y="1031599"/>
                      <a:pt x="24670" y="1022093"/>
                    </a:cubicBezTo>
                    <a:lnTo>
                      <a:pt x="1790224" y="3394"/>
                    </a:lnTo>
                    <a:cubicBezTo>
                      <a:pt x="1803845" y="-4512"/>
                      <a:pt x="1814893" y="1870"/>
                      <a:pt x="1814893" y="17586"/>
                    </a:cubicBezTo>
                    <a:lnTo>
                      <a:pt x="1814893" y="67593"/>
                    </a:lnTo>
                    <a:cubicBezTo>
                      <a:pt x="1813989" y="84976"/>
                      <a:pt x="1804816" y="100873"/>
                      <a:pt x="1790224" y="110360"/>
                    </a:cubicBezTo>
                    <a:lnTo>
                      <a:pt x="24670" y="1129535"/>
                    </a:lnTo>
                    <a:cubicBezTo>
                      <a:pt x="11049" y="1136964"/>
                      <a:pt x="0" y="1130583"/>
                      <a:pt x="0" y="1114866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15D417A-5CAC-4EE9-9EB6-B4AC98717D20}"/>
                  </a:ext>
                </a:extLst>
              </p:cNvPr>
              <p:cNvSpPr/>
              <p:nvPr/>
            </p:nvSpPr>
            <p:spPr>
              <a:xfrm>
                <a:off x="-2490813" y="2456012"/>
                <a:ext cx="64338" cy="89365"/>
              </a:xfrm>
              <a:custGeom>
                <a:avLst/>
                <a:gdLst>
                  <a:gd name="connsiteX0" fmla="*/ 15627 w 64338"/>
                  <a:gd name="connsiteY0" fmla="*/ 89258 h 89365"/>
                  <a:gd name="connsiteX1" fmla="*/ 13437 w 64338"/>
                  <a:gd name="connsiteY1" fmla="*/ 89258 h 89365"/>
                  <a:gd name="connsiteX2" fmla="*/ 9722 w 64338"/>
                  <a:gd name="connsiteY2" fmla="*/ 81829 h 89365"/>
                  <a:gd name="connsiteX3" fmla="*/ 12198 w 64338"/>
                  <a:gd name="connsiteY3" fmla="*/ 61541 h 89365"/>
                  <a:gd name="connsiteX4" fmla="*/ 2673 w 64338"/>
                  <a:gd name="connsiteY4" fmla="*/ 54683 h 89365"/>
                  <a:gd name="connsiteX5" fmla="*/ 6 w 64338"/>
                  <a:gd name="connsiteY5" fmla="*/ 49158 h 89365"/>
                  <a:gd name="connsiteX6" fmla="*/ 4102 w 64338"/>
                  <a:gd name="connsiteY6" fmla="*/ 40490 h 89365"/>
                  <a:gd name="connsiteX7" fmla="*/ 18580 w 64338"/>
                  <a:gd name="connsiteY7" fmla="*/ 29346 h 89365"/>
                  <a:gd name="connsiteX8" fmla="*/ 19247 w 64338"/>
                  <a:gd name="connsiteY8" fmla="*/ 28203 h 89365"/>
                  <a:gd name="connsiteX9" fmla="*/ 25724 w 64338"/>
                  <a:gd name="connsiteY9" fmla="*/ 6867 h 89365"/>
                  <a:gd name="connsiteX10" fmla="*/ 33058 w 64338"/>
                  <a:gd name="connsiteY10" fmla="*/ 9 h 89365"/>
                  <a:gd name="connsiteX11" fmla="*/ 38678 w 64338"/>
                  <a:gd name="connsiteY11" fmla="*/ 3438 h 89365"/>
                  <a:gd name="connsiteX12" fmla="*/ 44202 w 64338"/>
                  <a:gd name="connsiteY12" fmla="*/ 14963 h 89365"/>
                  <a:gd name="connsiteX13" fmla="*/ 56394 w 64338"/>
                  <a:gd name="connsiteY13" fmla="*/ 10296 h 89365"/>
                  <a:gd name="connsiteX14" fmla="*/ 62966 w 64338"/>
                  <a:gd name="connsiteY14" fmla="*/ 11820 h 89365"/>
                  <a:gd name="connsiteX15" fmla="*/ 62966 w 64338"/>
                  <a:gd name="connsiteY15" fmla="*/ 21345 h 89365"/>
                  <a:gd name="connsiteX16" fmla="*/ 52489 w 64338"/>
                  <a:gd name="connsiteY16" fmla="*/ 41062 h 89365"/>
                  <a:gd name="connsiteX17" fmla="*/ 52489 w 64338"/>
                  <a:gd name="connsiteY17" fmla="*/ 42205 h 89365"/>
                  <a:gd name="connsiteX18" fmla="*/ 54965 w 64338"/>
                  <a:gd name="connsiteY18" fmla="*/ 60017 h 89365"/>
                  <a:gd name="connsiteX19" fmla="*/ 51822 w 64338"/>
                  <a:gd name="connsiteY19" fmla="*/ 68970 h 89365"/>
                  <a:gd name="connsiteX20" fmla="*/ 46107 w 64338"/>
                  <a:gd name="connsiteY20" fmla="*/ 71161 h 89365"/>
                  <a:gd name="connsiteX21" fmla="*/ 34201 w 64338"/>
                  <a:gd name="connsiteY21" fmla="*/ 69732 h 89365"/>
                  <a:gd name="connsiteX22" fmla="*/ 21438 w 64338"/>
                  <a:gd name="connsiteY22" fmla="*/ 86020 h 89365"/>
                  <a:gd name="connsiteX23" fmla="*/ 15627 w 64338"/>
                  <a:gd name="connsiteY23" fmla="*/ 89258 h 89365"/>
                  <a:gd name="connsiteX24" fmla="*/ 8674 w 64338"/>
                  <a:gd name="connsiteY24" fmla="*/ 47920 h 89365"/>
                  <a:gd name="connsiteX25" fmla="*/ 18199 w 64338"/>
                  <a:gd name="connsiteY25" fmla="*/ 54778 h 89365"/>
                  <a:gd name="connsiteX26" fmla="*/ 20771 w 64338"/>
                  <a:gd name="connsiteY26" fmla="*/ 61636 h 89365"/>
                  <a:gd name="connsiteX27" fmla="*/ 19151 w 64338"/>
                  <a:gd name="connsiteY27" fmla="*/ 75161 h 89365"/>
                  <a:gd name="connsiteX28" fmla="*/ 27724 w 64338"/>
                  <a:gd name="connsiteY28" fmla="*/ 64208 h 89365"/>
                  <a:gd name="connsiteX29" fmla="*/ 34296 w 64338"/>
                  <a:gd name="connsiteY29" fmla="*/ 61064 h 89365"/>
                  <a:gd name="connsiteX30" fmla="*/ 46107 w 64338"/>
                  <a:gd name="connsiteY30" fmla="*/ 62588 h 89365"/>
                  <a:gd name="connsiteX31" fmla="*/ 46583 w 64338"/>
                  <a:gd name="connsiteY31" fmla="*/ 61255 h 89365"/>
                  <a:gd name="connsiteX32" fmla="*/ 44012 w 64338"/>
                  <a:gd name="connsiteY32" fmla="*/ 43348 h 89365"/>
                  <a:gd name="connsiteX33" fmla="*/ 45345 w 64338"/>
                  <a:gd name="connsiteY33" fmla="*/ 36966 h 89365"/>
                  <a:gd name="connsiteX34" fmla="*/ 54870 w 64338"/>
                  <a:gd name="connsiteY34" fmla="*/ 19726 h 89365"/>
                  <a:gd name="connsiteX35" fmla="*/ 45345 w 64338"/>
                  <a:gd name="connsiteY35" fmla="*/ 23345 h 89365"/>
                  <a:gd name="connsiteX36" fmla="*/ 37821 w 64338"/>
                  <a:gd name="connsiteY36" fmla="*/ 20392 h 89365"/>
                  <a:gd name="connsiteX37" fmla="*/ 33534 w 64338"/>
                  <a:gd name="connsiteY37" fmla="*/ 10867 h 89365"/>
                  <a:gd name="connsiteX38" fmla="*/ 27819 w 64338"/>
                  <a:gd name="connsiteY38" fmla="*/ 29917 h 89365"/>
                  <a:gd name="connsiteX39" fmla="*/ 24200 w 64338"/>
                  <a:gd name="connsiteY39" fmla="*/ 35347 h 89365"/>
                  <a:gd name="connsiteX40" fmla="*/ 9722 w 64338"/>
                  <a:gd name="connsiteY40" fmla="*/ 46491 h 89365"/>
                  <a:gd name="connsiteX41" fmla="*/ 8674 w 64338"/>
                  <a:gd name="connsiteY41" fmla="*/ 47920 h 89365"/>
                  <a:gd name="connsiteX42" fmla="*/ 41916 w 64338"/>
                  <a:gd name="connsiteY42" fmla="*/ 15344 h 89365"/>
                  <a:gd name="connsiteX43" fmla="*/ 41916 w 64338"/>
                  <a:gd name="connsiteY43" fmla="*/ 15344 h 8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4338" h="89365">
                    <a:moveTo>
                      <a:pt x="15627" y="89258"/>
                    </a:moveTo>
                    <a:cubicBezTo>
                      <a:pt x="14903" y="89401"/>
                      <a:pt x="14160" y="89401"/>
                      <a:pt x="13437" y="89258"/>
                    </a:cubicBezTo>
                    <a:cubicBezTo>
                      <a:pt x="10646" y="87925"/>
                      <a:pt x="9112" y="84867"/>
                      <a:pt x="9722" y="81829"/>
                    </a:cubicBezTo>
                    <a:lnTo>
                      <a:pt x="12198" y="61541"/>
                    </a:lnTo>
                    <a:lnTo>
                      <a:pt x="2673" y="54683"/>
                    </a:lnTo>
                    <a:cubicBezTo>
                      <a:pt x="911" y="53406"/>
                      <a:pt x="-89" y="51330"/>
                      <a:pt x="6" y="49158"/>
                    </a:cubicBezTo>
                    <a:cubicBezTo>
                      <a:pt x="-3" y="45796"/>
                      <a:pt x="1502" y="42614"/>
                      <a:pt x="4102" y="40490"/>
                    </a:cubicBezTo>
                    <a:lnTo>
                      <a:pt x="18580" y="29346"/>
                    </a:lnTo>
                    <a:cubicBezTo>
                      <a:pt x="18875" y="29013"/>
                      <a:pt x="19094" y="28622"/>
                      <a:pt x="19247" y="28203"/>
                    </a:cubicBezTo>
                    <a:lnTo>
                      <a:pt x="25724" y="6867"/>
                    </a:lnTo>
                    <a:cubicBezTo>
                      <a:pt x="26533" y="3295"/>
                      <a:pt x="29438" y="581"/>
                      <a:pt x="33058" y="9"/>
                    </a:cubicBezTo>
                    <a:cubicBezTo>
                      <a:pt x="35458" y="-124"/>
                      <a:pt x="37697" y="1238"/>
                      <a:pt x="38678" y="3438"/>
                    </a:cubicBezTo>
                    <a:lnTo>
                      <a:pt x="44202" y="14963"/>
                    </a:lnTo>
                    <a:lnTo>
                      <a:pt x="56394" y="10296"/>
                    </a:lnTo>
                    <a:cubicBezTo>
                      <a:pt x="58690" y="9353"/>
                      <a:pt x="61328" y="9963"/>
                      <a:pt x="62966" y="11820"/>
                    </a:cubicBezTo>
                    <a:cubicBezTo>
                      <a:pt x="64795" y="14735"/>
                      <a:pt x="64795" y="18430"/>
                      <a:pt x="62966" y="21345"/>
                    </a:cubicBezTo>
                    <a:lnTo>
                      <a:pt x="52489" y="41062"/>
                    </a:lnTo>
                    <a:cubicBezTo>
                      <a:pt x="52489" y="41062"/>
                      <a:pt x="52489" y="42110"/>
                      <a:pt x="52489" y="42205"/>
                    </a:cubicBezTo>
                    <a:lnTo>
                      <a:pt x="54965" y="60017"/>
                    </a:lnTo>
                    <a:cubicBezTo>
                      <a:pt x="55289" y="63322"/>
                      <a:pt x="54137" y="66598"/>
                      <a:pt x="51822" y="68970"/>
                    </a:cubicBezTo>
                    <a:cubicBezTo>
                      <a:pt x="50403" y="70608"/>
                      <a:pt x="48260" y="71437"/>
                      <a:pt x="46107" y="71161"/>
                    </a:cubicBezTo>
                    <a:lnTo>
                      <a:pt x="34201" y="69732"/>
                    </a:lnTo>
                    <a:lnTo>
                      <a:pt x="21438" y="86020"/>
                    </a:lnTo>
                    <a:cubicBezTo>
                      <a:pt x="20142" y="87982"/>
                      <a:pt x="17970" y="89182"/>
                      <a:pt x="15627" y="89258"/>
                    </a:cubicBezTo>
                    <a:close/>
                    <a:moveTo>
                      <a:pt x="8674" y="47920"/>
                    </a:moveTo>
                    <a:lnTo>
                      <a:pt x="18199" y="54778"/>
                    </a:lnTo>
                    <a:cubicBezTo>
                      <a:pt x="20266" y="56407"/>
                      <a:pt x="21266" y="59045"/>
                      <a:pt x="20771" y="61636"/>
                    </a:cubicBezTo>
                    <a:lnTo>
                      <a:pt x="19151" y="75161"/>
                    </a:lnTo>
                    <a:lnTo>
                      <a:pt x="27724" y="64208"/>
                    </a:lnTo>
                    <a:cubicBezTo>
                      <a:pt x="29172" y="62036"/>
                      <a:pt x="31696" y="60836"/>
                      <a:pt x="34296" y="61064"/>
                    </a:cubicBezTo>
                    <a:lnTo>
                      <a:pt x="46107" y="62588"/>
                    </a:lnTo>
                    <a:cubicBezTo>
                      <a:pt x="46364" y="62188"/>
                      <a:pt x="46526" y="61731"/>
                      <a:pt x="46583" y="61255"/>
                    </a:cubicBezTo>
                    <a:lnTo>
                      <a:pt x="44012" y="43348"/>
                    </a:lnTo>
                    <a:cubicBezTo>
                      <a:pt x="43859" y="41138"/>
                      <a:pt x="44326" y="38928"/>
                      <a:pt x="45345" y="36966"/>
                    </a:cubicBezTo>
                    <a:lnTo>
                      <a:pt x="54870" y="19726"/>
                    </a:lnTo>
                    <a:lnTo>
                      <a:pt x="45345" y="23345"/>
                    </a:lnTo>
                    <a:cubicBezTo>
                      <a:pt x="42450" y="24555"/>
                      <a:pt x="39125" y="23250"/>
                      <a:pt x="37821" y="20392"/>
                    </a:cubicBezTo>
                    <a:lnTo>
                      <a:pt x="33534" y="10867"/>
                    </a:lnTo>
                    <a:lnTo>
                      <a:pt x="27819" y="29917"/>
                    </a:lnTo>
                    <a:cubicBezTo>
                      <a:pt x="27191" y="32051"/>
                      <a:pt x="25933" y="33947"/>
                      <a:pt x="24200" y="35347"/>
                    </a:cubicBezTo>
                    <a:lnTo>
                      <a:pt x="9722" y="46491"/>
                    </a:lnTo>
                    <a:cubicBezTo>
                      <a:pt x="9198" y="46805"/>
                      <a:pt x="8817" y="47320"/>
                      <a:pt x="8674" y="47920"/>
                    </a:cubicBezTo>
                    <a:close/>
                    <a:moveTo>
                      <a:pt x="41916" y="15344"/>
                    </a:moveTo>
                    <a:lnTo>
                      <a:pt x="41916" y="1534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91" name="Graphic 3">
                <a:extLst>
                  <a:ext uri="{FF2B5EF4-FFF2-40B4-BE49-F238E27FC236}">
                    <a16:creationId xmlns:a16="http://schemas.microsoft.com/office/drawing/2014/main" id="{3D35C0A8-CC72-4B2F-8D60-83C63F70F41E}"/>
                  </a:ext>
                </a:extLst>
              </p:cNvPr>
              <p:cNvGrpSpPr/>
              <p:nvPr/>
            </p:nvGrpSpPr>
            <p:grpSpPr>
              <a:xfrm>
                <a:off x="-2396328" y="2370613"/>
                <a:ext cx="87368" cy="138271"/>
                <a:chOff x="-2396328" y="2370613"/>
                <a:chExt cx="87368" cy="138271"/>
              </a:xfrm>
              <a:solidFill>
                <a:srgbClr val="000000"/>
              </a:solidFill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AC5F3819-4505-4EB0-9506-9750605BF727}"/>
                    </a:ext>
                  </a:extLst>
                </p:cNvPr>
                <p:cNvSpPr/>
                <p:nvPr/>
              </p:nvSpPr>
              <p:spPr>
                <a:xfrm>
                  <a:off x="-2396328" y="2370613"/>
                  <a:ext cx="87368" cy="57690"/>
                </a:xfrm>
                <a:custGeom>
                  <a:avLst/>
                  <a:gdLst>
                    <a:gd name="connsiteX0" fmla="*/ 8582 w 87368"/>
                    <a:gd name="connsiteY0" fmla="*/ 57690 h 57690"/>
                    <a:gd name="connsiteX1" fmla="*/ 0 w 87368"/>
                    <a:gd name="connsiteY1" fmla="*/ 49127 h 57690"/>
                    <a:gd name="connsiteX2" fmla="*/ 4296 w 87368"/>
                    <a:gd name="connsiteY2" fmla="*/ 41688 h 57690"/>
                    <a:gd name="connsiteX3" fmla="*/ 73828 w 87368"/>
                    <a:gd name="connsiteY3" fmla="*/ 1588 h 57690"/>
                    <a:gd name="connsiteX4" fmla="*/ 85782 w 87368"/>
                    <a:gd name="connsiteY4" fmla="*/ 3604 h 57690"/>
                    <a:gd name="connsiteX5" fmla="*/ 83763 w 87368"/>
                    <a:gd name="connsiteY5" fmla="*/ 15558 h 57690"/>
                    <a:gd name="connsiteX6" fmla="*/ 82400 w 87368"/>
                    <a:gd name="connsiteY6" fmla="*/ 16352 h 57690"/>
                    <a:gd name="connsiteX7" fmla="*/ 12868 w 87368"/>
                    <a:gd name="connsiteY7" fmla="*/ 56547 h 57690"/>
                    <a:gd name="connsiteX8" fmla="*/ 8582 w 87368"/>
                    <a:gd name="connsiteY8" fmla="*/ 57690 h 57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368" h="57690">
                      <a:moveTo>
                        <a:pt x="8582" y="57690"/>
                      </a:moveTo>
                      <a:cubicBezTo>
                        <a:pt x="3848" y="57696"/>
                        <a:pt x="9" y="53862"/>
                        <a:pt x="0" y="49127"/>
                      </a:cubicBezTo>
                      <a:cubicBezTo>
                        <a:pt x="0" y="46057"/>
                        <a:pt x="1638" y="43220"/>
                        <a:pt x="4296" y="41688"/>
                      </a:cubicBezTo>
                      <a:lnTo>
                        <a:pt x="73828" y="1588"/>
                      </a:lnTo>
                      <a:cubicBezTo>
                        <a:pt x="77686" y="-1156"/>
                        <a:pt x="83039" y="-254"/>
                        <a:pt x="85782" y="3604"/>
                      </a:cubicBezTo>
                      <a:cubicBezTo>
                        <a:pt x="88525" y="7462"/>
                        <a:pt x="87620" y="12814"/>
                        <a:pt x="83763" y="15558"/>
                      </a:cubicBezTo>
                      <a:cubicBezTo>
                        <a:pt x="83334" y="15864"/>
                        <a:pt x="82877" y="16130"/>
                        <a:pt x="82400" y="16352"/>
                      </a:cubicBezTo>
                      <a:lnTo>
                        <a:pt x="12868" y="56547"/>
                      </a:lnTo>
                      <a:cubicBezTo>
                        <a:pt x="11563" y="57289"/>
                        <a:pt x="10087" y="57683"/>
                        <a:pt x="8582" y="576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3DA0D129-8CE6-4069-88DC-B020067DB91B}"/>
                    </a:ext>
                  </a:extLst>
                </p:cNvPr>
                <p:cNvSpPr/>
                <p:nvPr/>
              </p:nvSpPr>
              <p:spPr>
                <a:xfrm>
                  <a:off x="-2396323" y="2411152"/>
                  <a:ext cx="86690" cy="57251"/>
                </a:xfrm>
                <a:custGeom>
                  <a:avLst/>
                  <a:gdLst>
                    <a:gd name="connsiteX0" fmla="*/ 8577 w 86690"/>
                    <a:gd name="connsiteY0" fmla="*/ 57251 h 57251"/>
                    <a:gd name="connsiteX1" fmla="*/ 1147 w 86690"/>
                    <a:gd name="connsiteY1" fmla="*/ 52965 h 57251"/>
                    <a:gd name="connsiteX2" fmla="*/ 4233 w 86690"/>
                    <a:gd name="connsiteY2" fmla="*/ 41383 h 57251"/>
                    <a:gd name="connsiteX3" fmla="*/ 4291 w 86690"/>
                    <a:gd name="connsiteY3" fmla="*/ 41345 h 57251"/>
                    <a:gd name="connsiteX4" fmla="*/ 73823 w 86690"/>
                    <a:gd name="connsiteY4" fmla="*/ 1149 h 57251"/>
                    <a:gd name="connsiteX5" fmla="*/ 85539 w 86690"/>
                    <a:gd name="connsiteY5" fmla="*/ 4292 h 57251"/>
                    <a:gd name="connsiteX6" fmla="*/ 82395 w 86690"/>
                    <a:gd name="connsiteY6" fmla="*/ 16008 h 57251"/>
                    <a:gd name="connsiteX7" fmla="*/ 12863 w 86690"/>
                    <a:gd name="connsiteY7" fmla="*/ 56108 h 57251"/>
                    <a:gd name="connsiteX8" fmla="*/ 8577 w 86690"/>
                    <a:gd name="connsiteY8" fmla="*/ 57251 h 5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6690" h="57251">
                      <a:moveTo>
                        <a:pt x="8577" y="57251"/>
                      </a:moveTo>
                      <a:cubicBezTo>
                        <a:pt x="5510" y="57251"/>
                        <a:pt x="2681" y="55623"/>
                        <a:pt x="1147" y="52965"/>
                      </a:cubicBezTo>
                      <a:cubicBezTo>
                        <a:pt x="-1205" y="48917"/>
                        <a:pt x="176" y="43726"/>
                        <a:pt x="4233" y="41383"/>
                      </a:cubicBezTo>
                      <a:cubicBezTo>
                        <a:pt x="4253" y="41364"/>
                        <a:pt x="4271" y="41354"/>
                        <a:pt x="4291" y="41345"/>
                      </a:cubicBezTo>
                      <a:lnTo>
                        <a:pt x="73823" y="1149"/>
                      </a:lnTo>
                      <a:cubicBezTo>
                        <a:pt x="77928" y="-1218"/>
                        <a:pt x="83167" y="189"/>
                        <a:pt x="85539" y="4292"/>
                      </a:cubicBezTo>
                      <a:cubicBezTo>
                        <a:pt x="87911" y="8396"/>
                        <a:pt x="86501" y="13641"/>
                        <a:pt x="82395" y="16008"/>
                      </a:cubicBezTo>
                      <a:lnTo>
                        <a:pt x="12863" y="56108"/>
                      </a:lnTo>
                      <a:cubicBezTo>
                        <a:pt x="11558" y="56851"/>
                        <a:pt x="10082" y="57242"/>
                        <a:pt x="8577" y="572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1622ABB-3493-495A-8544-824A3B72A27D}"/>
                    </a:ext>
                  </a:extLst>
                </p:cNvPr>
                <p:cNvSpPr/>
                <p:nvPr/>
              </p:nvSpPr>
              <p:spPr>
                <a:xfrm>
                  <a:off x="-2396328" y="2451196"/>
                  <a:ext cx="87368" cy="57688"/>
                </a:xfrm>
                <a:custGeom>
                  <a:avLst/>
                  <a:gdLst>
                    <a:gd name="connsiteX0" fmla="*/ 8582 w 87368"/>
                    <a:gd name="connsiteY0" fmla="*/ 57688 h 57688"/>
                    <a:gd name="connsiteX1" fmla="*/ 0 w 87368"/>
                    <a:gd name="connsiteY1" fmla="*/ 49125 h 57688"/>
                    <a:gd name="connsiteX2" fmla="*/ 4296 w 87368"/>
                    <a:gd name="connsiteY2" fmla="*/ 41686 h 57688"/>
                    <a:gd name="connsiteX3" fmla="*/ 73828 w 87368"/>
                    <a:gd name="connsiteY3" fmla="*/ 1586 h 57688"/>
                    <a:gd name="connsiteX4" fmla="*/ 85782 w 87368"/>
                    <a:gd name="connsiteY4" fmla="*/ 3605 h 57688"/>
                    <a:gd name="connsiteX5" fmla="*/ 83763 w 87368"/>
                    <a:gd name="connsiteY5" fmla="*/ 15559 h 57688"/>
                    <a:gd name="connsiteX6" fmla="*/ 82400 w 87368"/>
                    <a:gd name="connsiteY6" fmla="*/ 16350 h 57688"/>
                    <a:gd name="connsiteX7" fmla="*/ 12868 w 87368"/>
                    <a:gd name="connsiteY7" fmla="*/ 56545 h 57688"/>
                    <a:gd name="connsiteX8" fmla="*/ 8582 w 87368"/>
                    <a:gd name="connsiteY8" fmla="*/ 57688 h 5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368" h="57688">
                      <a:moveTo>
                        <a:pt x="8582" y="57688"/>
                      </a:moveTo>
                      <a:cubicBezTo>
                        <a:pt x="3848" y="57698"/>
                        <a:pt x="9" y="53859"/>
                        <a:pt x="0" y="49125"/>
                      </a:cubicBezTo>
                      <a:cubicBezTo>
                        <a:pt x="0" y="46058"/>
                        <a:pt x="1638" y="43220"/>
                        <a:pt x="4296" y="41686"/>
                      </a:cubicBezTo>
                      <a:lnTo>
                        <a:pt x="73828" y="1586"/>
                      </a:lnTo>
                      <a:cubicBezTo>
                        <a:pt x="77686" y="-1157"/>
                        <a:pt x="83039" y="-252"/>
                        <a:pt x="85782" y="3605"/>
                      </a:cubicBezTo>
                      <a:cubicBezTo>
                        <a:pt x="88525" y="7463"/>
                        <a:pt x="87620" y="12816"/>
                        <a:pt x="83763" y="15559"/>
                      </a:cubicBezTo>
                      <a:cubicBezTo>
                        <a:pt x="83334" y="15864"/>
                        <a:pt x="82877" y="16131"/>
                        <a:pt x="82400" y="16350"/>
                      </a:cubicBezTo>
                      <a:lnTo>
                        <a:pt x="12868" y="56545"/>
                      </a:lnTo>
                      <a:cubicBezTo>
                        <a:pt x="11563" y="57288"/>
                        <a:pt x="10087" y="57679"/>
                        <a:pt x="8582" y="576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pic>
          <p:nvPicPr>
            <p:cNvPr id="552" name="Picture 551">
              <a:extLst>
                <a:ext uri="{FF2B5EF4-FFF2-40B4-BE49-F238E27FC236}">
                  <a16:creationId xmlns:a16="http://schemas.microsoft.com/office/drawing/2014/main" id="{390DA93F-CF7A-4E1E-BE7F-267C493B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6350" y="2720829"/>
              <a:ext cx="3331058" cy="2104543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grpSp>
          <p:nvGrpSpPr>
            <p:cNvPr id="460" name="Graphic 3">
              <a:extLst>
                <a:ext uri="{FF2B5EF4-FFF2-40B4-BE49-F238E27FC236}">
                  <a16:creationId xmlns:a16="http://schemas.microsoft.com/office/drawing/2014/main" id="{E1311BBC-5B31-4727-ABFB-62F81331CCCE}"/>
                </a:ext>
              </a:extLst>
            </p:cNvPr>
            <p:cNvGrpSpPr/>
            <p:nvPr/>
          </p:nvGrpSpPr>
          <p:grpSpPr>
            <a:xfrm>
              <a:off x="732416" y="2703305"/>
              <a:ext cx="3735836" cy="2851288"/>
              <a:chOff x="-5318970" y="2981896"/>
              <a:chExt cx="3480149" cy="2656141"/>
            </a:xfrm>
          </p:grpSpPr>
          <p:grpSp>
            <p:nvGrpSpPr>
              <p:cNvPr id="461" name="Graphic 3">
                <a:extLst>
                  <a:ext uri="{FF2B5EF4-FFF2-40B4-BE49-F238E27FC236}">
                    <a16:creationId xmlns:a16="http://schemas.microsoft.com/office/drawing/2014/main" id="{E5F7E371-D08B-4250-847E-4A6002B8AF01}"/>
                  </a:ext>
                </a:extLst>
              </p:cNvPr>
              <p:cNvGrpSpPr/>
              <p:nvPr/>
            </p:nvGrpSpPr>
            <p:grpSpPr>
              <a:xfrm>
                <a:off x="-2484901" y="3981068"/>
                <a:ext cx="287654" cy="789050"/>
                <a:chOff x="-2484901" y="3981068"/>
                <a:chExt cx="287654" cy="789050"/>
              </a:xfrm>
            </p:grpSpPr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6E8FB8E-EC2D-4BA6-9209-03496B1EEDE0}"/>
                    </a:ext>
                  </a:extLst>
                </p:cNvPr>
                <p:cNvSpPr/>
                <p:nvPr/>
              </p:nvSpPr>
              <p:spPr>
                <a:xfrm>
                  <a:off x="-2484901" y="3981068"/>
                  <a:ext cx="287654" cy="789050"/>
                </a:xfrm>
                <a:custGeom>
                  <a:avLst/>
                  <a:gdLst>
                    <a:gd name="connsiteX0" fmla="*/ 65246 w 287654"/>
                    <a:gd name="connsiteY0" fmla="*/ 754761 h 789050"/>
                    <a:gd name="connsiteX1" fmla="*/ 124682 w 287654"/>
                    <a:gd name="connsiteY1" fmla="*/ 789051 h 789050"/>
                    <a:gd name="connsiteX2" fmla="*/ 222409 w 287654"/>
                    <a:gd name="connsiteY2" fmla="*/ 732568 h 789050"/>
                    <a:gd name="connsiteX3" fmla="*/ 222409 w 287654"/>
                    <a:gd name="connsiteY3" fmla="*/ 157925 h 789050"/>
                    <a:gd name="connsiteX4" fmla="*/ 287655 w 287654"/>
                    <a:gd name="connsiteY4" fmla="*/ 120301 h 789050"/>
                    <a:gd name="connsiteX5" fmla="*/ 175831 w 287654"/>
                    <a:gd name="connsiteY5" fmla="*/ 34290 h 789050"/>
                    <a:gd name="connsiteX6" fmla="*/ 116396 w 287654"/>
                    <a:gd name="connsiteY6" fmla="*/ 0 h 789050"/>
                    <a:gd name="connsiteX7" fmla="*/ 0 w 287654"/>
                    <a:gd name="connsiteY7" fmla="*/ 217742 h 789050"/>
                    <a:gd name="connsiteX8" fmla="*/ 59436 w 287654"/>
                    <a:gd name="connsiteY8" fmla="*/ 252031 h 789050"/>
                    <a:gd name="connsiteX9" fmla="*/ 65246 w 287654"/>
                    <a:gd name="connsiteY9" fmla="*/ 248698 h 789050"/>
                    <a:gd name="connsiteX10" fmla="*/ 65246 w 287654"/>
                    <a:gd name="connsiteY10" fmla="*/ 754761 h 78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7654" h="789050">
                      <a:moveTo>
                        <a:pt x="65246" y="754761"/>
                      </a:moveTo>
                      <a:lnTo>
                        <a:pt x="124682" y="789051"/>
                      </a:lnTo>
                      <a:lnTo>
                        <a:pt x="222409" y="732568"/>
                      </a:lnTo>
                      <a:lnTo>
                        <a:pt x="222409" y="157925"/>
                      </a:lnTo>
                      <a:lnTo>
                        <a:pt x="287655" y="120301"/>
                      </a:lnTo>
                      <a:lnTo>
                        <a:pt x="175831" y="34290"/>
                      </a:lnTo>
                      <a:lnTo>
                        <a:pt x="116396" y="0"/>
                      </a:lnTo>
                      <a:lnTo>
                        <a:pt x="0" y="217742"/>
                      </a:lnTo>
                      <a:lnTo>
                        <a:pt x="59436" y="252031"/>
                      </a:lnTo>
                      <a:lnTo>
                        <a:pt x="65246" y="248698"/>
                      </a:lnTo>
                      <a:lnTo>
                        <a:pt x="65246" y="75476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5E4F8750-BFD3-4C8A-9FB0-EF33D7671BD9}"/>
                    </a:ext>
                  </a:extLst>
                </p:cNvPr>
                <p:cNvSpPr/>
                <p:nvPr/>
              </p:nvSpPr>
              <p:spPr>
                <a:xfrm>
                  <a:off x="-2425466" y="4015359"/>
                  <a:ext cx="228218" cy="754760"/>
                </a:xfrm>
                <a:custGeom>
                  <a:avLst/>
                  <a:gdLst>
                    <a:gd name="connsiteX0" fmla="*/ 65246 w 228218"/>
                    <a:gd name="connsiteY0" fmla="*/ 754761 h 754760"/>
                    <a:gd name="connsiteX1" fmla="*/ 162973 w 228218"/>
                    <a:gd name="connsiteY1" fmla="*/ 698278 h 754760"/>
                    <a:gd name="connsiteX2" fmla="*/ 162973 w 228218"/>
                    <a:gd name="connsiteY2" fmla="*/ 123635 h 754760"/>
                    <a:gd name="connsiteX3" fmla="*/ 228219 w 228218"/>
                    <a:gd name="connsiteY3" fmla="*/ 86011 h 754760"/>
                    <a:gd name="connsiteX4" fmla="*/ 116396 w 228218"/>
                    <a:gd name="connsiteY4" fmla="*/ 0 h 754760"/>
                    <a:gd name="connsiteX5" fmla="*/ 0 w 228218"/>
                    <a:gd name="connsiteY5" fmla="*/ 217741 h 754760"/>
                    <a:gd name="connsiteX6" fmla="*/ 65246 w 228218"/>
                    <a:gd name="connsiteY6" fmla="*/ 180118 h 754760"/>
                    <a:gd name="connsiteX7" fmla="*/ 65246 w 228218"/>
                    <a:gd name="connsiteY7" fmla="*/ 754761 h 754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8218" h="754760">
                      <a:moveTo>
                        <a:pt x="65246" y="754761"/>
                      </a:moveTo>
                      <a:lnTo>
                        <a:pt x="162973" y="698278"/>
                      </a:lnTo>
                      <a:lnTo>
                        <a:pt x="162973" y="123635"/>
                      </a:lnTo>
                      <a:lnTo>
                        <a:pt x="228219" y="86011"/>
                      </a:lnTo>
                      <a:lnTo>
                        <a:pt x="116396" y="0"/>
                      </a:lnTo>
                      <a:lnTo>
                        <a:pt x="0" y="217741"/>
                      </a:lnTo>
                      <a:lnTo>
                        <a:pt x="65246" y="180118"/>
                      </a:lnTo>
                      <a:lnTo>
                        <a:pt x="65246" y="75476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E1305B93-72C3-4E2F-BD64-4BC1D4CFB34A}"/>
                    </a:ext>
                  </a:extLst>
                </p:cNvPr>
                <p:cNvSpPr/>
                <p:nvPr/>
              </p:nvSpPr>
              <p:spPr>
                <a:xfrm>
                  <a:off x="-2419655" y="4195476"/>
                  <a:ext cx="59435" cy="574643"/>
                </a:xfrm>
                <a:custGeom>
                  <a:avLst/>
                  <a:gdLst>
                    <a:gd name="connsiteX0" fmla="*/ 0 w 59435"/>
                    <a:gd name="connsiteY0" fmla="*/ 540353 h 574643"/>
                    <a:gd name="connsiteX1" fmla="*/ 59436 w 59435"/>
                    <a:gd name="connsiteY1" fmla="*/ 574643 h 574643"/>
                    <a:gd name="connsiteX2" fmla="*/ 59436 w 59435"/>
                    <a:gd name="connsiteY2" fmla="*/ 0 h 574643"/>
                    <a:gd name="connsiteX3" fmla="*/ 0 w 59435"/>
                    <a:gd name="connsiteY3" fmla="*/ 34290 h 574643"/>
                    <a:gd name="connsiteX4" fmla="*/ 0 w 59435"/>
                    <a:gd name="connsiteY4" fmla="*/ 540353 h 574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435" h="574643">
                      <a:moveTo>
                        <a:pt x="0" y="540353"/>
                      </a:moveTo>
                      <a:lnTo>
                        <a:pt x="59436" y="574643"/>
                      </a:lnTo>
                      <a:lnTo>
                        <a:pt x="59436" y="0"/>
                      </a:lnTo>
                      <a:lnTo>
                        <a:pt x="0" y="34290"/>
                      </a:lnTo>
                      <a:lnTo>
                        <a:pt x="0" y="540353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65" name="Graphic 3">
                <a:extLst>
                  <a:ext uri="{FF2B5EF4-FFF2-40B4-BE49-F238E27FC236}">
                    <a16:creationId xmlns:a16="http://schemas.microsoft.com/office/drawing/2014/main" id="{BB50B842-C32D-49F2-A578-B44CBF7D4A72}"/>
                  </a:ext>
                </a:extLst>
              </p:cNvPr>
              <p:cNvGrpSpPr/>
              <p:nvPr/>
            </p:nvGrpSpPr>
            <p:grpSpPr>
              <a:xfrm>
                <a:off x="-2218297" y="3319748"/>
                <a:ext cx="379475" cy="1480851"/>
                <a:chOff x="-2218297" y="3319748"/>
                <a:chExt cx="379475" cy="1480851"/>
              </a:xfrm>
            </p:grpSpPr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1600363F-345A-4352-9726-051735E662C1}"/>
                    </a:ext>
                  </a:extLst>
                </p:cNvPr>
                <p:cNvSpPr/>
                <p:nvPr/>
              </p:nvSpPr>
              <p:spPr>
                <a:xfrm>
                  <a:off x="-2218297" y="3319748"/>
                  <a:ext cx="379475" cy="1480851"/>
                </a:xfrm>
                <a:custGeom>
                  <a:avLst/>
                  <a:gdLst>
                    <a:gd name="connsiteX0" fmla="*/ 86011 w 379475"/>
                    <a:gd name="connsiteY0" fmla="*/ 1435608 h 1480851"/>
                    <a:gd name="connsiteX1" fmla="*/ 164402 w 379475"/>
                    <a:gd name="connsiteY1" fmla="*/ 1480852 h 1480851"/>
                    <a:gd name="connsiteX2" fmla="*/ 293465 w 379475"/>
                    <a:gd name="connsiteY2" fmla="*/ 1406366 h 1480851"/>
                    <a:gd name="connsiteX3" fmla="*/ 293465 w 379475"/>
                    <a:gd name="connsiteY3" fmla="*/ 208407 h 1480851"/>
                    <a:gd name="connsiteX4" fmla="*/ 379476 w 379475"/>
                    <a:gd name="connsiteY4" fmla="*/ 158782 h 1480851"/>
                    <a:gd name="connsiteX5" fmla="*/ 231934 w 379475"/>
                    <a:gd name="connsiteY5" fmla="*/ 45244 h 1480851"/>
                    <a:gd name="connsiteX6" fmla="*/ 153543 w 379475"/>
                    <a:gd name="connsiteY6" fmla="*/ 0 h 1480851"/>
                    <a:gd name="connsiteX7" fmla="*/ 0 w 379475"/>
                    <a:gd name="connsiteY7" fmla="*/ 287274 h 1480851"/>
                    <a:gd name="connsiteX8" fmla="*/ 78391 w 379475"/>
                    <a:gd name="connsiteY8" fmla="*/ 332613 h 1480851"/>
                    <a:gd name="connsiteX9" fmla="*/ 86011 w 379475"/>
                    <a:gd name="connsiteY9" fmla="*/ 328136 h 1480851"/>
                    <a:gd name="connsiteX10" fmla="*/ 86011 w 379475"/>
                    <a:gd name="connsiteY10" fmla="*/ 1435608 h 148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475" h="1480851">
                      <a:moveTo>
                        <a:pt x="86011" y="1435608"/>
                      </a:moveTo>
                      <a:lnTo>
                        <a:pt x="164402" y="1480852"/>
                      </a:lnTo>
                      <a:lnTo>
                        <a:pt x="293465" y="1406366"/>
                      </a:lnTo>
                      <a:lnTo>
                        <a:pt x="293465" y="208407"/>
                      </a:lnTo>
                      <a:lnTo>
                        <a:pt x="379476" y="158782"/>
                      </a:lnTo>
                      <a:lnTo>
                        <a:pt x="231934" y="45244"/>
                      </a:lnTo>
                      <a:lnTo>
                        <a:pt x="153543" y="0"/>
                      </a:lnTo>
                      <a:lnTo>
                        <a:pt x="0" y="287274"/>
                      </a:lnTo>
                      <a:lnTo>
                        <a:pt x="78391" y="332613"/>
                      </a:lnTo>
                      <a:lnTo>
                        <a:pt x="86011" y="328136"/>
                      </a:lnTo>
                      <a:lnTo>
                        <a:pt x="86011" y="1435608"/>
                      </a:ln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9B85DFA2-C7CF-46FD-9DE8-2B356D9EE5C8}"/>
                    </a:ext>
                  </a:extLst>
                </p:cNvPr>
                <p:cNvSpPr/>
                <p:nvPr/>
              </p:nvSpPr>
              <p:spPr>
                <a:xfrm>
                  <a:off x="-2218297" y="3319748"/>
                  <a:ext cx="231933" cy="332612"/>
                </a:xfrm>
                <a:custGeom>
                  <a:avLst/>
                  <a:gdLst>
                    <a:gd name="connsiteX0" fmla="*/ 78391 w 231933"/>
                    <a:gd name="connsiteY0" fmla="*/ 332613 h 332612"/>
                    <a:gd name="connsiteX1" fmla="*/ 231934 w 231933"/>
                    <a:gd name="connsiteY1" fmla="*/ 45244 h 332612"/>
                    <a:gd name="connsiteX2" fmla="*/ 153543 w 231933"/>
                    <a:gd name="connsiteY2" fmla="*/ 0 h 332612"/>
                    <a:gd name="connsiteX3" fmla="*/ 0 w 231933"/>
                    <a:gd name="connsiteY3" fmla="*/ 287274 h 332612"/>
                    <a:gd name="connsiteX4" fmla="*/ 78391 w 231933"/>
                    <a:gd name="connsiteY4" fmla="*/ 332613 h 33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933" h="332612">
                      <a:moveTo>
                        <a:pt x="78391" y="332613"/>
                      </a:moveTo>
                      <a:lnTo>
                        <a:pt x="231934" y="45244"/>
                      </a:lnTo>
                      <a:lnTo>
                        <a:pt x="153543" y="0"/>
                      </a:lnTo>
                      <a:lnTo>
                        <a:pt x="0" y="287274"/>
                      </a:lnTo>
                      <a:lnTo>
                        <a:pt x="78391" y="332613"/>
                      </a:ln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B901E812-5CD9-49E0-9FDA-0A87025A7171}"/>
                    </a:ext>
                  </a:extLst>
                </p:cNvPr>
                <p:cNvSpPr/>
                <p:nvPr/>
              </p:nvSpPr>
              <p:spPr>
                <a:xfrm>
                  <a:off x="-2139906" y="3364992"/>
                  <a:ext cx="301085" cy="1435608"/>
                </a:xfrm>
                <a:custGeom>
                  <a:avLst/>
                  <a:gdLst>
                    <a:gd name="connsiteX0" fmla="*/ 86011 w 301085"/>
                    <a:gd name="connsiteY0" fmla="*/ 1435608 h 1435608"/>
                    <a:gd name="connsiteX1" fmla="*/ 215074 w 301085"/>
                    <a:gd name="connsiteY1" fmla="*/ 1361123 h 1435608"/>
                    <a:gd name="connsiteX2" fmla="*/ 215074 w 301085"/>
                    <a:gd name="connsiteY2" fmla="*/ 163163 h 1435608"/>
                    <a:gd name="connsiteX3" fmla="*/ 301085 w 301085"/>
                    <a:gd name="connsiteY3" fmla="*/ 113538 h 1435608"/>
                    <a:gd name="connsiteX4" fmla="*/ 153543 w 301085"/>
                    <a:gd name="connsiteY4" fmla="*/ 0 h 1435608"/>
                    <a:gd name="connsiteX5" fmla="*/ 0 w 301085"/>
                    <a:gd name="connsiteY5" fmla="*/ 287369 h 1435608"/>
                    <a:gd name="connsiteX6" fmla="*/ 86011 w 301085"/>
                    <a:gd name="connsiteY6" fmla="*/ 237649 h 1435608"/>
                    <a:gd name="connsiteX7" fmla="*/ 86011 w 301085"/>
                    <a:gd name="connsiteY7" fmla="*/ 1435608 h 143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1085" h="1435608">
                      <a:moveTo>
                        <a:pt x="86011" y="1435608"/>
                      </a:moveTo>
                      <a:lnTo>
                        <a:pt x="215074" y="1361123"/>
                      </a:lnTo>
                      <a:lnTo>
                        <a:pt x="215074" y="163163"/>
                      </a:lnTo>
                      <a:lnTo>
                        <a:pt x="301085" y="113538"/>
                      </a:lnTo>
                      <a:lnTo>
                        <a:pt x="153543" y="0"/>
                      </a:lnTo>
                      <a:lnTo>
                        <a:pt x="0" y="287369"/>
                      </a:lnTo>
                      <a:lnTo>
                        <a:pt x="86011" y="237649"/>
                      </a:lnTo>
                      <a:lnTo>
                        <a:pt x="86011" y="1435608"/>
                      </a:lnTo>
                      <a:close/>
                    </a:path>
                  </a:pathLst>
                </a:custGeom>
                <a:solidFill>
                  <a:srgbClr val="008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5406D458-EF3F-4DA4-9776-438456A9A024}"/>
                    </a:ext>
                  </a:extLst>
                </p:cNvPr>
                <p:cNvSpPr/>
                <p:nvPr/>
              </p:nvSpPr>
              <p:spPr>
                <a:xfrm>
                  <a:off x="-2139906" y="3364992"/>
                  <a:ext cx="301085" cy="1435608"/>
                </a:xfrm>
                <a:custGeom>
                  <a:avLst/>
                  <a:gdLst>
                    <a:gd name="connsiteX0" fmla="*/ 86011 w 301085"/>
                    <a:gd name="connsiteY0" fmla="*/ 1435608 h 1435608"/>
                    <a:gd name="connsiteX1" fmla="*/ 215074 w 301085"/>
                    <a:gd name="connsiteY1" fmla="*/ 1361123 h 1435608"/>
                    <a:gd name="connsiteX2" fmla="*/ 215074 w 301085"/>
                    <a:gd name="connsiteY2" fmla="*/ 163163 h 1435608"/>
                    <a:gd name="connsiteX3" fmla="*/ 301085 w 301085"/>
                    <a:gd name="connsiteY3" fmla="*/ 113538 h 1435608"/>
                    <a:gd name="connsiteX4" fmla="*/ 153543 w 301085"/>
                    <a:gd name="connsiteY4" fmla="*/ 0 h 1435608"/>
                    <a:gd name="connsiteX5" fmla="*/ 0 w 301085"/>
                    <a:gd name="connsiteY5" fmla="*/ 287369 h 1435608"/>
                    <a:gd name="connsiteX6" fmla="*/ 86011 w 301085"/>
                    <a:gd name="connsiteY6" fmla="*/ 237649 h 1435608"/>
                    <a:gd name="connsiteX7" fmla="*/ 86011 w 301085"/>
                    <a:gd name="connsiteY7" fmla="*/ 1435608 h 143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1085" h="1435608">
                      <a:moveTo>
                        <a:pt x="86011" y="1435608"/>
                      </a:moveTo>
                      <a:lnTo>
                        <a:pt x="215074" y="1361123"/>
                      </a:lnTo>
                      <a:lnTo>
                        <a:pt x="215074" y="163163"/>
                      </a:lnTo>
                      <a:lnTo>
                        <a:pt x="301085" y="113538"/>
                      </a:lnTo>
                      <a:lnTo>
                        <a:pt x="153543" y="0"/>
                      </a:lnTo>
                      <a:lnTo>
                        <a:pt x="0" y="287369"/>
                      </a:lnTo>
                      <a:lnTo>
                        <a:pt x="86011" y="237649"/>
                      </a:lnTo>
                      <a:lnTo>
                        <a:pt x="86011" y="1435608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16AB93BD-9982-4489-A2FA-98E7B4A929AF}"/>
                    </a:ext>
                  </a:extLst>
                </p:cNvPr>
                <p:cNvSpPr/>
                <p:nvPr/>
              </p:nvSpPr>
              <p:spPr>
                <a:xfrm>
                  <a:off x="-2132286" y="3602640"/>
                  <a:ext cx="78390" cy="1197959"/>
                </a:xfrm>
                <a:custGeom>
                  <a:avLst/>
                  <a:gdLst>
                    <a:gd name="connsiteX0" fmla="*/ 0 w 78390"/>
                    <a:gd name="connsiteY0" fmla="*/ 1152716 h 1197959"/>
                    <a:gd name="connsiteX1" fmla="*/ 78391 w 78390"/>
                    <a:gd name="connsiteY1" fmla="*/ 1197959 h 1197959"/>
                    <a:gd name="connsiteX2" fmla="*/ 78391 w 78390"/>
                    <a:gd name="connsiteY2" fmla="*/ 0 h 1197959"/>
                    <a:gd name="connsiteX3" fmla="*/ 0 w 78390"/>
                    <a:gd name="connsiteY3" fmla="*/ 45244 h 1197959"/>
                    <a:gd name="connsiteX4" fmla="*/ 0 w 78390"/>
                    <a:gd name="connsiteY4" fmla="*/ 1152716 h 119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390" h="1197959">
                      <a:moveTo>
                        <a:pt x="0" y="1152716"/>
                      </a:moveTo>
                      <a:lnTo>
                        <a:pt x="78391" y="1197959"/>
                      </a:lnTo>
                      <a:lnTo>
                        <a:pt x="78391" y="0"/>
                      </a:lnTo>
                      <a:lnTo>
                        <a:pt x="0" y="45244"/>
                      </a:lnTo>
                      <a:lnTo>
                        <a:pt x="0" y="1152716"/>
                      </a:ln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71" name="Graphic 3">
                <a:extLst>
                  <a:ext uri="{FF2B5EF4-FFF2-40B4-BE49-F238E27FC236}">
                    <a16:creationId xmlns:a16="http://schemas.microsoft.com/office/drawing/2014/main" id="{D4EACFBE-7E60-4C38-95DF-81022F966F18}"/>
                  </a:ext>
                </a:extLst>
              </p:cNvPr>
              <p:cNvGrpSpPr/>
              <p:nvPr/>
            </p:nvGrpSpPr>
            <p:grpSpPr>
              <a:xfrm>
                <a:off x="-5318970" y="2981896"/>
                <a:ext cx="372236" cy="2656141"/>
                <a:chOff x="-5318970" y="2981896"/>
                <a:chExt cx="372236" cy="2656141"/>
              </a:xfrm>
            </p:grpSpPr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3F8A4DD4-5167-49F0-85DA-1257B92B547A}"/>
                    </a:ext>
                  </a:extLst>
                </p:cNvPr>
                <p:cNvSpPr/>
                <p:nvPr/>
              </p:nvSpPr>
              <p:spPr>
                <a:xfrm>
                  <a:off x="-5318970" y="2981896"/>
                  <a:ext cx="372236" cy="2656141"/>
                </a:xfrm>
                <a:custGeom>
                  <a:avLst/>
                  <a:gdLst>
                    <a:gd name="connsiteX0" fmla="*/ 84391 w 372236"/>
                    <a:gd name="connsiteY0" fmla="*/ 2611755 h 2656141"/>
                    <a:gd name="connsiteX1" fmla="*/ 161258 w 372236"/>
                    <a:gd name="connsiteY1" fmla="*/ 2656141 h 2656141"/>
                    <a:gd name="connsiteX2" fmla="*/ 287846 w 372236"/>
                    <a:gd name="connsiteY2" fmla="*/ 2583085 h 2656141"/>
                    <a:gd name="connsiteX3" fmla="*/ 287846 w 372236"/>
                    <a:gd name="connsiteY3" fmla="*/ 204502 h 2656141"/>
                    <a:gd name="connsiteX4" fmla="*/ 372237 w 372236"/>
                    <a:gd name="connsiteY4" fmla="*/ 155734 h 2656141"/>
                    <a:gd name="connsiteX5" fmla="*/ 227457 w 372236"/>
                    <a:gd name="connsiteY5" fmla="*/ 44387 h 2656141"/>
                    <a:gd name="connsiteX6" fmla="*/ 150590 w 372236"/>
                    <a:gd name="connsiteY6" fmla="*/ 0 h 2656141"/>
                    <a:gd name="connsiteX7" fmla="*/ 0 w 372236"/>
                    <a:gd name="connsiteY7" fmla="*/ 281845 h 2656141"/>
                    <a:gd name="connsiteX8" fmla="*/ 76867 w 372236"/>
                    <a:gd name="connsiteY8" fmla="*/ 326231 h 2656141"/>
                    <a:gd name="connsiteX9" fmla="*/ 84391 w 372236"/>
                    <a:gd name="connsiteY9" fmla="*/ 321945 h 2656141"/>
                    <a:gd name="connsiteX10" fmla="*/ 84391 w 372236"/>
                    <a:gd name="connsiteY10" fmla="*/ 2611755 h 2656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236" h="2656141">
                      <a:moveTo>
                        <a:pt x="84391" y="2611755"/>
                      </a:moveTo>
                      <a:lnTo>
                        <a:pt x="161258" y="2656141"/>
                      </a:lnTo>
                      <a:lnTo>
                        <a:pt x="287846" y="2583085"/>
                      </a:lnTo>
                      <a:lnTo>
                        <a:pt x="287846" y="204502"/>
                      </a:lnTo>
                      <a:lnTo>
                        <a:pt x="372237" y="155734"/>
                      </a:lnTo>
                      <a:lnTo>
                        <a:pt x="227457" y="44387"/>
                      </a:lnTo>
                      <a:lnTo>
                        <a:pt x="150590" y="0"/>
                      </a:lnTo>
                      <a:lnTo>
                        <a:pt x="0" y="281845"/>
                      </a:lnTo>
                      <a:lnTo>
                        <a:pt x="76867" y="326231"/>
                      </a:lnTo>
                      <a:lnTo>
                        <a:pt x="84391" y="321945"/>
                      </a:lnTo>
                      <a:lnTo>
                        <a:pt x="84391" y="2611755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E7DFF0D5-EE14-43FC-B0C0-D39AADB9BEE8}"/>
                    </a:ext>
                  </a:extLst>
                </p:cNvPr>
                <p:cNvSpPr/>
                <p:nvPr/>
              </p:nvSpPr>
              <p:spPr>
                <a:xfrm>
                  <a:off x="-5242103" y="3026283"/>
                  <a:ext cx="295370" cy="2611754"/>
                </a:xfrm>
                <a:custGeom>
                  <a:avLst/>
                  <a:gdLst>
                    <a:gd name="connsiteX0" fmla="*/ 84391 w 295370"/>
                    <a:gd name="connsiteY0" fmla="*/ 2611755 h 2611754"/>
                    <a:gd name="connsiteX1" fmla="*/ 210979 w 295370"/>
                    <a:gd name="connsiteY1" fmla="*/ 2538698 h 2611754"/>
                    <a:gd name="connsiteX2" fmla="*/ 210979 w 295370"/>
                    <a:gd name="connsiteY2" fmla="*/ 160115 h 2611754"/>
                    <a:gd name="connsiteX3" fmla="*/ 295370 w 295370"/>
                    <a:gd name="connsiteY3" fmla="*/ 111347 h 2611754"/>
                    <a:gd name="connsiteX4" fmla="*/ 150590 w 295370"/>
                    <a:gd name="connsiteY4" fmla="*/ 0 h 2611754"/>
                    <a:gd name="connsiteX5" fmla="*/ 0 w 295370"/>
                    <a:gd name="connsiteY5" fmla="*/ 281845 h 2611754"/>
                    <a:gd name="connsiteX6" fmla="*/ 84391 w 295370"/>
                    <a:gd name="connsiteY6" fmla="*/ 233172 h 2611754"/>
                    <a:gd name="connsiteX7" fmla="*/ 84391 w 295370"/>
                    <a:gd name="connsiteY7" fmla="*/ 2611755 h 2611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370" h="2611754">
                      <a:moveTo>
                        <a:pt x="84391" y="2611755"/>
                      </a:moveTo>
                      <a:lnTo>
                        <a:pt x="210979" y="2538698"/>
                      </a:lnTo>
                      <a:lnTo>
                        <a:pt x="210979" y="160115"/>
                      </a:lnTo>
                      <a:lnTo>
                        <a:pt x="295370" y="111347"/>
                      </a:lnTo>
                      <a:lnTo>
                        <a:pt x="150590" y="0"/>
                      </a:lnTo>
                      <a:lnTo>
                        <a:pt x="0" y="281845"/>
                      </a:lnTo>
                      <a:lnTo>
                        <a:pt x="84391" y="233172"/>
                      </a:lnTo>
                      <a:lnTo>
                        <a:pt x="84391" y="261175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19A7C90B-1C9D-4491-A701-5BDB6EEA3A02}"/>
                    </a:ext>
                  </a:extLst>
                </p:cNvPr>
                <p:cNvSpPr/>
                <p:nvPr/>
              </p:nvSpPr>
              <p:spPr>
                <a:xfrm>
                  <a:off x="-5234579" y="3259455"/>
                  <a:ext cx="76866" cy="2378582"/>
                </a:xfrm>
                <a:custGeom>
                  <a:avLst/>
                  <a:gdLst>
                    <a:gd name="connsiteX0" fmla="*/ 0 w 76866"/>
                    <a:gd name="connsiteY0" fmla="*/ 2334196 h 2378582"/>
                    <a:gd name="connsiteX1" fmla="*/ 76867 w 76866"/>
                    <a:gd name="connsiteY1" fmla="*/ 2378583 h 2378582"/>
                    <a:gd name="connsiteX2" fmla="*/ 76867 w 76866"/>
                    <a:gd name="connsiteY2" fmla="*/ 0 h 2378582"/>
                    <a:gd name="connsiteX3" fmla="*/ 0 w 76866"/>
                    <a:gd name="connsiteY3" fmla="*/ 44387 h 2378582"/>
                    <a:gd name="connsiteX4" fmla="*/ 0 w 76866"/>
                    <a:gd name="connsiteY4" fmla="*/ 2334196 h 23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866" h="2378582">
                      <a:moveTo>
                        <a:pt x="0" y="2334196"/>
                      </a:moveTo>
                      <a:lnTo>
                        <a:pt x="76867" y="2378583"/>
                      </a:lnTo>
                      <a:lnTo>
                        <a:pt x="76867" y="0"/>
                      </a:lnTo>
                      <a:lnTo>
                        <a:pt x="0" y="44387"/>
                      </a:lnTo>
                      <a:lnTo>
                        <a:pt x="0" y="233419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48C6EBE3-075C-481F-9926-A1381F14C3DF}"/>
                    </a:ext>
                  </a:extLst>
                </p:cNvPr>
                <p:cNvSpPr/>
                <p:nvPr/>
              </p:nvSpPr>
              <p:spPr>
                <a:xfrm>
                  <a:off x="-5234579" y="3259455"/>
                  <a:ext cx="76866" cy="2378582"/>
                </a:xfrm>
                <a:custGeom>
                  <a:avLst/>
                  <a:gdLst>
                    <a:gd name="connsiteX0" fmla="*/ 0 w 76866"/>
                    <a:gd name="connsiteY0" fmla="*/ 2334196 h 2378582"/>
                    <a:gd name="connsiteX1" fmla="*/ 76867 w 76866"/>
                    <a:gd name="connsiteY1" fmla="*/ 2378583 h 2378582"/>
                    <a:gd name="connsiteX2" fmla="*/ 76867 w 76866"/>
                    <a:gd name="connsiteY2" fmla="*/ 0 h 2378582"/>
                    <a:gd name="connsiteX3" fmla="*/ 0 w 76866"/>
                    <a:gd name="connsiteY3" fmla="*/ 44387 h 2378582"/>
                    <a:gd name="connsiteX4" fmla="*/ 0 w 76866"/>
                    <a:gd name="connsiteY4" fmla="*/ 2334196 h 23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866" h="2378582">
                      <a:moveTo>
                        <a:pt x="0" y="2334196"/>
                      </a:moveTo>
                      <a:lnTo>
                        <a:pt x="76867" y="2378583"/>
                      </a:lnTo>
                      <a:lnTo>
                        <a:pt x="76867" y="0"/>
                      </a:lnTo>
                      <a:lnTo>
                        <a:pt x="0" y="44387"/>
                      </a:lnTo>
                      <a:lnTo>
                        <a:pt x="0" y="2334196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B04B3E52-50BA-4774-8063-54FFFA02E8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71" y="93841"/>
            <a:ext cx="2084738" cy="10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26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616929" y="1619791"/>
            <a:ext cx="6858000" cy="361841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89206" y="869814"/>
            <a:ext cx="7654835" cy="1696406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19EB57-DFE4-435F-BD97-639FFAEEB288}"/>
              </a:ext>
            </a:extLst>
          </p:cNvPr>
          <p:cNvSpPr/>
          <p:nvPr/>
        </p:nvSpPr>
        <p:spPr>
          <a:xfrm>
            <a:off x="3870608" y="3005175"/>
            <a:ext cx="7654835" cy="1281689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54526" y="4584700"/>
            <a:ext cx="7654835" cy="1600200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69A26-0915-4D82-B0B3-4F429788CCE9}"/>
              </a:ext>
            </a:extLst>
          </p:cNvPr>
          <p:cNvSpPr/>
          <p:nvPr/>
        </p:nvSpPr>
        <p:spPr>
          <a:xfrm>
            <a:off x="4186989" y="964371"/>
            <a:ext cx="7126854" cy="1431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1. </a:t>
            </a:r>
            <a:r>
              <a:rPr lang="en-US" sz="2400" dirty="0" err="1">
                <a:solidFill>
                  <a:prstClr val="white"/>
                </a:solidFill>
              </a:rPr>
              <a:t>Bertanggung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jawab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atas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seluruh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Penjaminan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Long Form </a:t>
            </a:r>
            <a:r>
              <a:rPr lang="en-US" sz="2400" dirty="0">
                <a:solidFill>
                  <a:prstClr val="white"/>
                </a:solidFill>
              </a:rPr>
              <a:t>SP2020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memantau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progres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melalui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Sistem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Pelaporan</a:t>
            </a:r>
            <a:r>
              <a:rPr lang="en-US" sz="2400" dirty="0">
                <a:solidFill>
                  <a:prstClr val="white"/>
                </a:solidFill>
              </a:rPr>
              <a:t> PK;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4186989" y="3129888"/>
            <a:ext cx="7126854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2. </a:t>
            </a:r>
            <a:r>
              <a:rPr lang="en-US" sz="2400" dirty="0" err="1">
                <a:solidFill>
                  <a:prstClr val="white"/>
                </a:solidFill>
              </a:rPr>
              <a:t>Memastikan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berjalan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4186989" y="4889105"/>
            <a:ext cx="6975731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3. </a:t>
            </a:r>
            <a:r>
              <a:rPr lang="en-US" sz="2400" dirty="0" err="1">
                <a:solidFill>
                  <a:prstClr val="white"/>
                </a:solidFill>
              </a:rPr>
              <a:t>Meneruskan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tersebut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sebagai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early warning </a:t>
            </a:r>
            <a:r>
              <a:rPr lang="en-US" sz="2400" dirty="0" err="1">
                <a:solidFill>
                  <a:prstClr val="white"/>
                </a:solidFill>
              </a:rPr>
              <a:t>ke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seluruh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/Kota,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yang </a:t>
            </a:r>
            <a:r>
              <a:rPr lang="en-US" sz="2400" dirty="0" err="1">
                <a:solidFill>
                  <a:prstClr val="white"/>
                </a:solidFill>
              </a:rPr>
              <a:t>menjadi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non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PK.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293914" y="2108409"/>
            <a:ext cx="2977534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Kepala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BPS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Provinsi</a:t>
            </a: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" y="316027"/>
            <a:ext cx="1476354" cy="14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5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616928" y="1619792"/>
            <a:ext cx="6858000" cy="361841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69955" y="230691"/>
            <a:ext cx="8126870" cy="1053848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19EB57-DFE4-435F-BD97-639FFAEEB288}"/>
              </a:ext>
            </a:extLst>
          </p:cNvPr>
          <p:cNvSpPr/>
          <p:nvPr/>
        </p:nvSpPr>
        <p:spPr>
          <a:xfrm>
            <a:off x="3870608" y="1454172"/>
            <a:ext cx="8026217" cy="1281689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54526" y="2867995"/>
            <a:ext cx="8042299" cy="1295795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69A26-0915-4D82-B0B3-4F429788CCE9}"/>
              </a:ext>
            </a:extLst>
          </p:cNvPr>
          <p:cNvSpPr/>
          <p:nvPr/>
        </p:nvSpPr>
        <p:spPr>
          <a:xfrm>
            <a:off x="3854526" y="249093"/>
            <a:ext cx="7920248" cy="944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1. </a:t>
            </a:r>
            <a:r>
              <a:rPr lang="en-US" sz="2400" dirty="0" err="1">
                <a:solidFill>
                  <a:prstClr val="white"/>
                </a:solidFill>
              </a:rPr>
              <a:t>Bersama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 </a:t>
            </a:r>
            <a:r>
              <a:rPr lang="en-US" sz="2400" dirty="0" err="1">
                <a:solidFill>
                  <a:prstClr val="white"/>
                </a:solidFill>
              </a:rPr>
              <a:t>mengkoordinasikan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memantau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 di </a:t>
            </a:r>
            <a:r>
              <a:rPr lang="en-US" sz="2400" dirty="0" err="1">
                <a:solidFill>
                  <a:prstClr val="white"/>
                </a:solidFill>
              </a:rPr>
              <a:t>lapangan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870608" y="1595372"/>
            <a:ext cx="7984499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2. </a:t>
            </a:r>
            <a:r>
              <a:rPr lang="en-US" sz="2400" dirty="0" err="1">
                <a:solidFill>
                  <a:prstClr val="white"/>
                </a:solidFill>
              </a:rPr>
              <a:t>Memastikan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dilakukan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non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925099" y="3006346"/>
            <a:ext cx="7816581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3. </a:t>
            </a:r>
            <a:r>
              <a:rPr lang="en-US" sz="2400" dirty="0" err="1">
                <a:solidFill>
                  <a:prstClr val="white"/>
                </a:solidFill>
              </a:rPr>
              <a:t>Menghimpun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dari</a:t>
            </a:r>
            <a:r>
              <a:rPr lang="en-US" sz="2400" dirty="0">
                <a:solidFill>
                  <a:prstClr val="white"/>
                </a:solidFill>
              </a:rPr>
              <a:t>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untuk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menjadi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dasar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early warning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tingkat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298315" y="2387261"/>
            <a:ext cx="3078659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Bidang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Manajemen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Pendataan</a:t>
            </a: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BPS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Provins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i</a:t>
            </a: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27318"/>
            <a:ext cx="1543731" cy="1543731"/>
          </a:xfrm>
          <a:prstGeom prst="rect">
            <a:avLst/>
          </a:prstGeom>
        </p:spPr>
      </p:pic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70608" y="4283421"/>
            <a:ext cx="8042299" cy="1295795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870608" y="4450423"/>
            <a:ext cx="7954714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indent="-34607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4. </a:t>
            </a:r>
            <a:r>
              <a:rPr lang="en-US" sz="2400" dirty="0" err="1">
                <a:solidFill>
                  <a:prstClr val="white"/>
                </a:solidFill>
              </a:rPr>
              <a:t>Memberikan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informasi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sisi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konten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pada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 yang </a:t>
            </a:r>
            <a:r>
              <a:rPr lang="en-US" sz="2400" dirty="0" err="1">
                <a:solidFill>
                  <a:prstClr val="white"/>
                </a:solidFill>
              </a:rPr>
              <a:t>akan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diinput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oleh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 </a:t>
            </a:r>
            <a:r>
              <a:rPr lang="en-US" sz="2400" dirty="0" err="1">
                <a:solidFill>
                  <a:prstClr val="white"/>
                </a:solidFill>
              </a:rPr>
              <a:t>ke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ICS PK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PAPI;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0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845355" y="5725116"/>
            <a:ext cx="8126870" cy="637180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952671" y="5817953"/>
            <a:ext cx="7723958" cy="45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5. </a:t>
            </a:r>
            <a:r>
              <a:rPr lang="en-US" sz="2400" dirty="0" err="1">
                <a:solidFill>
                  <a:prstClr val="white"/>
                </a:solidFill>
              </a:rPr>
              <a:t>Menghadiri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entry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exit </a:t>
            </a:r>
            <a:r>
              <a:rPr lang="en-US" sz="2400" dirty="0">
                <a:solidFill>
                  <a:prstClr val="white"/>
                </a:solidFill>
              </a:rPr>
              <a:t>meeting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PK.</a:t>
            </a:r>
          </a:p>
        </p:txBody>
      </p:sp>
    </p:spTree>
    <p:extLst>
      <p:ext uri="{BB962C8B-B14F-4D97-AF65-F5344CB8AC3E}">
        <p14:creationId xmlns:p14="http://schemas.microsoft.com/office/powerpoint/2010/main" val="300003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616928" y="1619793"/>
            <a:ext cx="6858000" cy="361841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89206" y="144382"/>
            <a:ext cx="8155746" cy="1520791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69A26-0915-4D82-B0B3-4F429788CCE9}"/>
              </a:ext>
            </a:extLst>
          </p:cNvPr>
          <p:cNvSpPr/>
          <p:nvPr/>
        </p:nvSpPr>
        <p:spPr>
          <a:xfrm>
            <a:off x="3913291" y="270723"/>
            <a:ext cx="7907575" cy="1210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1. </a:t>
            </a:r>
            <a:r>
              <a:rPr lang="en-US" sz="2400" dirty="0" err="1">
                <a:solidFill>
                  <a:prstClr val="white"/>
                </a:solidFill>
              </a:rPr>
              <a:t>Bertanggung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jawab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implementasi</a:t>
            </a:r>
            <a:r>
              <a:rPr lang="en-US" sz="2400" dirty="0">
                <a:solidFill>
                  <a:prstClr val="white"/>
                </a:solidFill>
              </a:rPr>
              <a:t> ICS PK di </a:t>
            </a:r>
            <a:r>
              <a:rPr lang="en-US" sz="2400" dirty="0" err="1">
                <a:solidFill>
                  <a:prstClr val="white"/>
                </a:solidFill>
              </a:rPr>
              <a:t>lingkup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 (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PAPI)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bertugas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membuat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akun</a:t>
            </a:r>
            <a:r>
              <a:rPr lang="en-US" sz="2400" dirty="0">
                <a:solidFill>
                  <a:prstClr val="white"/>
                </a:solidFill>
              </a:rPr>
              <a:t>,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proses </a:t>
            </a:r>
            <a:r>
              <a:rPr lang="en-US" sz="2400" i="1" dirty="0">
                <a:solidFill>
                  <a:prstClr val="white"/>
                </a:solidFill>
              </a:rPr>
              <a:t>assign</a:t>
            </a:r>
            <a:r>
              <a:rPr lang="en-US" sz="2400" dirty="0">
                <a:solidFill>
                  <a:prstClr val="white"/>
                </a:solidFill>
              </a:rPr>
              <a:t>,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sejenisnya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927275" y="2216920"/>
            <a:ext cx="7893591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2. </a:t>
            </a:r>
            <a:r>
              <a:rPr lang="en-US" sz="2400" dirty="0" err="1">
                <a:solidFill>
                  <a:prstClr val="white"/>
                </a:solidFill>
              </a:rPr>
              <a:t>Bersama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Pendataan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mengkoordinasikan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memantau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 di </a:t>
            </a:r>
            <a:r>
              <a:rPr lang="en-US" sz="2400" dirty="0" err="1">
                <a:solidFill>
                  <a:prstClr val="white"/>
                </a:solidFill>
              </a:rPr>
              <a:t>lapangan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memastikan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dilakukan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non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PK;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320869" y="2408721"/>
            <a:ext cx="2982406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Bidang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Analisis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dan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Kualitas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Data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BPS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Provinsi</a:t>
            </a: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70723"/>
            <a:ext cx="1621375" cy="1621375"/>
          </a:xfrm>
          <a:prstGeom prst="rect">
            <a:avLst/>
          </a:prstGeom>
        </p:spPr>
      </p:pic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860801" y="1765757"/>
            <a:ext cx="8155746" cy="1862968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9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860801" y="3729310"/>
            <a:ext cx="8155746" cy="932462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936795" y="3664353"/>
            <a:ext cx="8079752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3. </a:t>
            </a:r>
            <a:r>
              <a:rPr lang="en-US" sz="2400" dirty="0" err="1">
                <a:solidFill>
                  <a:prstClr val="white"/>
                </a:solidFill>
              </a:rPr>
              <a:t>Berkoordinasi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Pendataan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terkait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penyusunan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888775" y="4720463"/>
            <a:ext cx="8155746" cy="932462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912326" y="4675221"/>
            <a:ext cx="8170695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4.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entri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Provinsi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melalui</a:t>
            </a:r>
            <a:r>
              <a:rPr lang="en-US" sz="2400" dirty="0">
                <a:solidFill>
                  <a:prstClr val="white"/>
                </a:solidFill>
              </a:rPr>
              <a:t> ICS PK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PAPI;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8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864200" y="5751045"/>
            <a:ext cx="8155746" cy="563128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952864" y="5812589"/>
            <a:ext cx="7842412" cy="44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5. </a:t>
            </a:r>
            <a:r>
              <a:rPr lang="en-US" sz="2400" dirty="0" err="1">
                <a:solidFill>
                  <a:prstClr val="white"/>
                </a:solidFill>
              </a:rPr>
              <a:t>Menghadiri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entry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exit meeting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PK.</a:t>
            </a:r>
          </a:p>
        </p:txBody>
      </p:sp>
    </p:spTree>
    <p:extLst>
      <p:ext uri="{BB962C8B-B14F-4D97-AF65-F5344CB8AC3E}">
        <p14:creationId xmlns:p14="http://schemas.microsoft.com/office/powerpoint/2010/main" val="9681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616928" y="1619793"/>
            <a:ext cx="6858000" cy="361841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89206" y="393699"/>
            <a:ext cx="7654835" cy="2497674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19EB57-DFE4-435F-BD97-639FFAEEB288}"/>
              </a:ext>
            </a:extLst>
          </p:cNvPr>
          <p:cNvSpPr/>
          <p:nvPr/>
        </p:nvSpPr>
        <p:spPr>
          <a:xfrm>
            <a:off x="3870608" y="3157575"/>
            <a:ext cx="7654835" cy="1281689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54526" y="4737100"/>
            <a:ext cx="7654835" cy="1600200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69A26-0915-4D82-B0B3-4F429788CCE9}"/>
              </a:ext>
            </a:extLst>
          </p:cNvPr>
          <p:cNvSpPr/>
          <p:nvPr/>
        </p:nvSpPr>
        <p:spPr>
          <a:xfrm>
            <a:off x="3965608" y="635267"/>
            <a:ext cx="7348235" cy="186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1. </a:t>
            </a:r>
            <a:r>
              <a:rPr lang="en-US" sz="2400" dirty="0" err="1">
                <a:solidFill>
                  <a:prstClr val="white"/>
                </a:solidFill>
              </a:rPr>
              <a:t>Bertanggungjawab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atas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rumusan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kebijakan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PK, </a:t>
            </a:r>
            <a:r>
              <a:rPr lang="en-US" sz="2400" dirty="0" err="1">
                <a:solidFill>
                  <a:prstClr val="white"/>
                </a:solidFill>
              </a:rPr>
              <a:t>termasuk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reviu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approval,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melalui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sistem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terhadap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rumusan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instruksi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yang </a:t>
            </a:r>
            <a:r>
              <a:rPr lang="en-US" sz="2400" dirty="0" err="1">
                <a:solidFill>
                  <a:prstClr val="white"/>
                </a:solidFill>
              </a:rPr>
              <a:t>telah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dibuat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oleh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Pendataan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Data;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965608" y="3195778"/>
            <a:ext cx="7299370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2. </a:t>
            </a:r>
            <a:r>
              <a:rPr lang="en-US" sz="2400" dirty="0" err="1">
                <a:solidFill>
                  <a:prstClr val="white"/>
                </a:solidFill>
              </a:rPr>
              <a:t>Memantau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progres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perbaikan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kesalahan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pencegahan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terjadinya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pengulangan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kesalahan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965607" y="5041505"/>
            <a:ext cx="7478433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3. </a:t>
            </a:r>
            <a:r>
              <a:rPr lang="en-US" sz="2400" dirty="0" err="1">
                <a:solidFill>
                  <a:prstClr val="white"/>
                </a:solidFill>
              </a:rPr>
              <a:t>Bertanggungjawab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atas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yang </a:t>
            </a:r>
            <a:r>
              <a:rPr lang="en-US" sz="2400" dirty="0" err="1">
                <a:solidFill>
                  <a:prstClr val="white"/>
                </a:solidFill>
              </a:rPr>
              <a:t>telah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disusun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oleh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 </a:t>
            </a:r>
            <a:r>
              <a:rPr lang="en-US" sz="2400" dirty="0" err="1">
                <a:solidFill>
                  <a:prstClr val="white"/>
                </a:solidFill>
              </a:rPr>
              <a:t>bersama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Data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/Kota.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344987" y="2231078"/>
            <a:ext cx="2926461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40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Kepala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BPS </a:t>
            </a:r>
            <a:r>
              <a:rPr lang="en-US" sz="40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Kab</a:t>
            </a:r>
            <a:r>
              <a:rPr lang="en-US" sz="40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/Kota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7" y="249722"/>
            <a:ext cx="1617579" cy="16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0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wentieth Century"/>
              </a:rPr>
              <a:t>PELAKSANAAN PK PENDATAAN RUTA SAMPEL</a:t>
            </a:r>
            <a:endParaRPr lang="en-US" sz="40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F3BA5-FC1B-4F99-AF24-7487488A3378}"/>
              </a:ext>
            </a:extLst>
          </p:cNvPr>
          <p:cNvSpPr txBox="1"/>
          <p:nvPr/>
        </p:nvSpPr>
        <p:spPr>
          <a:xfrm>
            <a:off x="476435" y="1248449"/>
            <a:ext cx="108577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Informasi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pemenuhan</a:t>
            </a:r>
            <a:r>
              <a:rPr lang="en-US" sz="2400" dirty="0">
                <a:cs typeface="Calibri"/>
              </a:rPr>
              <a:t> target:</a:t>
            </a:r>
            <a:endParaRPr lang="id-ID" sz="2400" dirty="0"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9BE4E7-82F8-49EC-9655-6990C5BA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88754"/>
              </p:ext>
            </p:extLst>
          </p:nvPr>
        </p:nvGraphicFramePr>
        <p:xfrm>
          <a:off x="515308" y="2089589"/>
          <a:ext cx="11161383" cy="35199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25550">
                  <a:extLst>
                    <a:ext uri="{9D8B030D-6E8A-4147-A177-3AD203B41FA5}">
                      <a16:colId xmlns:a16="http://schemas.microsoft.com/office/drawing/2014/main" val="3907282197"/>
                    </a:ext>
                  </a:extLst>
                </a:gridCol>
                <a:gridCol w="2980071">
                  <a:extLst>
                    <a:ext uri="{9D8B030D-6E8A-4147-A177-3AD203B41FA5}">
                      <a16:colId xmlns:a16="http://schemas.microsoft.com/office/drawing/2014/main" val="1853914859"/>
                    </a:ext>
                  </a:extLst>
                </a:gridCol>
                <a:gridCol w="2672578">
                  <a:extLst>
                    <a:ext uri="{9D8B030D-6E8A-4147-A177-3AD203B41FA5}">
                      <a16:colId xmlns:a16="http://schemas.microsoft.com/office/drawing/2014/main" val="1709974987"/>
                    </a:ext>
                  </a:extLst>
                </a:gridCol>
                <a:gridCol w="2683184">
                  <a:extLst>
                    <a:ext uri="{9D8B030D-6E8A-4147-A177-3AD203B41FA5}">
                      <a16:colId xmlns:a16="http://schemas.microsoft.com/office/drawing/2014/main" val="1074000535"/>
                    </a:ext>
                  </a:extLst>
                </a:gridCol>
              </a:tblGrid>
              <a:tr h="11807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000" noProof="0" dirty="0">
                          <a:effectLst/>
                          <a:latin typeface="+mn-lt"/>
                        </a:rPr>
                        <a:t>BS</a:t>
                      </a: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Target </a:t>
                      </a:r>
                      <a:r>
                        <a:rPr lang="en-US" sz="2000" noProof="0" dirty="0" err="1">
                          <a:effectLst/>
                          <a:latin typeface="+mn-lt"/>
                        </a:rPr>
                        <a:t>Rumah</a:t>
                      </a:r>
                      <a:r>
                        <a:rPr lang="en-US" sz="20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noProof="0" dirty="0" err="1">
                          <a:effectLst/>
                          <a:latin typeface="+mn-lt"/>
                        </a:rPr>
                        <a:t>Tangga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 err="1">
                          <a:effectLst/>
                          <a:latin typeface="+mn-lt"/>
                        </a:rPr>
                        <a:t>Realisasi</a:t>
                      </a:r>
                      <a:r>
                        <a:rPr lang="en-US" sz="20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noProof="0" dirty="0" err="1">
                          <a:effectLst/>
                          <a:latin typeface="+mn-lt"/>
                        </a:rPr>
                        <a:t>Rumah</a:t>
                      </a:r>
                      <a:r>
                        <a:rPr lang="en-US" sz="2000" noProof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noProof="0" dirty="0" err="1">
                          <a:effectLst/>
                          <a:latin typeface="+mn-lt"/>
                        </a:rPr>
                        <a:t>Tangga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 err="1">
                          <a:effectLst/>
                          <a:latin typeface="+mn-lt"/>
                        </a:rPr>
                        <a:t>Keterangan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008D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44832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600" noProof="0">
                          <a:effectLst/>
                          <a:latin typeface="+mn-lt"/>
                        </a:rPr>
                        <a:t>(1)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600" noProof="0">
                          <a:effectLst/>
                          <a:latin typeface="+mn-lt"/>
                        </a:rPr>
                        <a:t>(2)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600" noProof="0">
                          <a:effectLst/>
                          <a:latin typeface="+mn-lt"/>
                        </a:rPr>
                        <a:t>(3)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1600" noProof="0" dirty="0">
                          <a:effectLst/>
                          <a:latin typeface="+mn-lt"/>
                        </a:rPr>
                        <a:t>(4)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019639"/>
                  </a:ext>
                </a:extLst>
              </a:tr>
              <a:tr h="665274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/>
                      </a:pPr>
                      <a:r>
                        <a:rPr lang="en-US" sz="2000" noProof="0" dirty="0">
                          <a:effectLst/>
                          <a:latin typeface="+mn-lt"/>
                        </a:rPr>
                        <a:t>6571040003013B</a:t>
                      </a:r>
                      <a:r>
                        <a:rPr lang="id-ID" sz="2000" noProof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4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4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-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151808"/>
                  </a:ext>
                </a:extLst>
              </a:tr>
              <a:tr h="665274">
                <a:tc>
                  <a:txBody>
                    <a:bodyPr/>
                    <a:lstStyle/>
                    <a:p>
                      <a:pPr marL="342900" lvl="0" indent="-342900" algn="ctr" rtl="0" fontAlgn="base">
                        <a:buFont typeface="+mj-lt"/>
                        <a:buAutoNum type="arabicPeriod" startAt="2"/>
                      </a:pPr>
                      <a:r>
                        <a:rPr lang="en-US" sz="2000" noProof="0" dirty="0">
                          <a:effectLst/>
                          <a:latin typeface="+mn-lt"/>
                        </a:rPr>
                        <a:t>6571030003005B</a:t>
                      </a:r>
                      <a:r>
                        <a:rPr lang="id-ID" sz="2000" noProof="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4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4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-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39410"/>
                  </a:ext>
                </a:extLst>
              </a:tr>
              <a:tr h="665274">
                <a:tc>
                  <a:txBody>
                    <a:bodyPr/>
                    <a:lstStyle/>
                    <a:p>
                      <a:pPr marL="341313" lvl="0" indent="-341313" algn="ctr" rtl="0" fontAlgn="base">
                        <a:buFont typeface="+mj-lt"/>
                        <a:buAutoNum type="arabicPeriod" startAt="3"/>
                      </a:pPr>
                      <a:r>
                        <a:rPr lang="en-US" sz="2000" noProof="0" dirty="0">
                          <a:effectLst/>
                          <a:latin typeface="+mn-lt"/>
                        </a:rPr>
                        <a:t>6571020005004B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4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4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noProof="0" dirty="0">
                          <a:effectLst/>
                          <a:latin typeface="+mn-lt"/>
                        </a:rPr>
                        <a:t>-</a:t>
                      </a:r>
                      <a:endParaRPr lang="id-ID" sz="2000" noProof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3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728708" y="1731570"/>
            <a:ext cx="6858000" cy="339485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653790" y="322206"/>
            <a:ext cx="7818714" cy="1220501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69A26-0915-4D82-B0B3-4F429788CCE9}"/>
              </a:ext>
            </a:extLst>
          </p:cNvPr>
          <p:cNvSpPr/>
          <p:nvPr/>
        </p:nvSpPr>
        <p:spPr>
          <a:xfrm>
            <a:off x="3741220" y="283503"/>
            <a:ext cx="7736500" cy="1210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1. </a:t>
            </a:r>
            <a:r>
              <a:rPr lang="en-US" sz="2400" dirty="0" err="1">
                <a:solidFill>
                  <a:prstClr val="white"/>
                </a:solidFill>
              </a:rPr>
              <a:t>Bersama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 di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</a:t>
            </a:r>
            <a:r>
              <a:rPr lang="en-US" sz="2400" dirty="0" err="1">
                <a:solidFill>
                  <a:prstClr val="white"/>
                </a:solidFill>
              </a:rPr>
              <a:t>membantu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berkoordinasi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Petugas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 di </a:t>
            </a:r>
            <a:r>
              <a:rPr lang="en-US" sz="2400" dirty="0" err="1">
                <a:solidFill>
                  <a:prstClr val="white"/>
                </a:solidFill>
              </a:rPr>
              <a:t>lapangan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764322" y="1805988"/>
            <a:ext cx="7582633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2. </a:t>
            </a:r>
            <a:r>
              <a:rPr lang="en-US" sz="2400" dirty="0" err="1">
                <a:solidFill>
                  <a:prstClr val="white"/>
                </a:solidFill>
              </a:rPr>
              <a:t>Merumuskan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instruksi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berdasarkan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562496" y="3352977"/>
            <a:ext cx="7818714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4813" indent="-288925">
              <a:buClr>
                <a:srgbClr val="006633"/>
              </a:buClr>
            </a:pPr>
            <a:r>
              <a:rPr lang="nn-NO" sz="2400" dirty="0">
                <a:solidFill>
                  <a:prstClr val="white"/>
                </a:solidFill>
              </a:rPr>
              <a:t>3. Menginformasikan rumusan instruksi Tindak Lanjut kepada Bidang Analisis dan Kualitas Data di BPS Kabupaten/Kota untuk dapat dientri ke dalam ICS;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199463" y="2487167"/>
            <a:ext cx="3001657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Bidang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Manajemen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Pendataan</a:t>
            </a: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BPS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Kab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/Kota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(1)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56194"/>
            <a:ext cx="1514855" cy="1514855"/>
          </a:xfrm>
          <a:prstGeom prst="rect">
            <a:avLst/>
          </a:prstGeom>
        </p:spPr>
      </p:pic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659006" y="3147462"/>
            <a:ext cx="7818714" cy="1355344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676889" y="1904340"/>
            <a:ext cx="7818714" cy="809082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678123" y="4859844"/>
            <a:ext cx="8096651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4. </a:t>
            </a:r>
            <a:r>
              <a:rPr lang="en-US" sz="2400" dirty="0" err="1">
                <a:solidFill>
                  <a:prstClr val="white"/>
                </a:solidFill>
              </a:rPr>
              <a:t>Memastikan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dilakukan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0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590690" y="4936846"/>
            <a:ext cx="7818714" cy="969464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38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31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728708" y="1731570"/>
            <a:ext cx="6858000" cy="339485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84940" y="439807"/>
            <a:ext cx="7929809" cy="1601483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56194"/>
            <a:ext cx="1514855" cy="15148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910872" y="759653"/>
            <a:ext cx="7929809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6075" indent="-34607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5. </a:t>
            </a:r>
            <a:r>
              <a:rPr lang="en-US" sz="2400" dirty="0" err="1">
                <a:solidFill>
                  <a:prstClr val="white"/>
                </a:solidFill>
              </a:rPr>
              <a:t>Bersama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/Kota, </a:t>
            </a:r>
            <a:r>
              <a:rPr lang="en-US" sz="2400" dirty="0" err="1">
                <a:solidFill>
                  <a:prstClr val="white"/>
                </a:solidFill>
              </a:rPr>
              <a:t>memastikan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bahwa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Koseka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pelaporan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,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PAPI </a:t>
            </a:r>
            <a:r>
              <a:rPr lang="en-US" sz="2400" dirty="0" err="1">
                <a:solidFill>
                  <a:prstClr val="white"/>
                </a:solidFill>
              </a:rPr>
              <a:t>sesuai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ketentuan</a:t>
            </a:r>
            <a:r>
              <a:rPr lang="en-US" sz="2400" dirty="0">
                <a:solidFill>
                  <a:prstClr val="white"/>
                </a:solidFill>
              </a:rPr>
              <a:t> yang </a:t>
            </a:r>
            <a:r>
              <a:rPr lang="en-US" sz="2400" dirty="0" err="1">
                <a:solidFill>
                  <a:prstClr val="white"/>
                </a:solidFill>
              </a:rPr>
              <a:t>berlaku</a:t>
            </a:r>
            <a:r>
              <a:rPr lang="en-US" sz="2400" dirty="0">
                <a:solidFill>
                  <a:prstClr val="white"/>
                </a:solidFill>
              </a:rPr>
              <a:t>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784940" y="2876188"/>
            <a:ext cx="8188884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6. </a:t>
            </a:r>
            <a:r>
              <a:rPr lang="en-US" sz="2400" dirty="0" err="1">
                <a:solidFill>
                  <a:prstClr val="white"/>
                </a:solidFill>
              </a:rPr>
              <a:t>Memberikan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informasi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sisi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konten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pada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yang </a:t>
            </a:r>
            <a:r>
              <a:rPr lang="en-US" sz="2400" dirty="0" err="1">
                <a:solidFill>
                  <a:prstClr val="white"/>
                </a:solidFill>
              </a:rPr>
              <a:t>akan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diinput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oleh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Analisis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Kualitas</a:t>
            </a:r>
            <a:r>
              <a:rPr lang="en-US" sz="2400" dirty="0">
                <a:solidFill>
                  <a:prstClr val="white"/>
                </a:solidFill>
              </a:rPr>
              <a:t> Data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</a:t>
            </a:r>
            <a:r>
              <a:rPr lang="en-US" sz="2400" dirty="0" err="1">
                <a:solidFill>
                  <a:prstClr val="white"/>
                </a:solidFill>
              </a:rPr>
              <a:t>ke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ICS PK,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PAPI;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1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83337" y="2469133"/>
            <a:ext cx="7929809" cy="1800549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2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783336" y="4686720"/>
            <a:ext cx="7929809" cy="737707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3783336" y="4759088"/>
            <a:ext cx="6545943" cy="56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7. </a:t>
            </a:r>
            <a:r>
              <a:rPr lang="en-US" sz="2400" dirty="0" err="1">
                <a:solidFill>
                  <a:prstClr val="white"/>
                </a:solidFill>
              </a:rPr>
              <a:t>Menghadiri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entry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exit meeting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199463" y="2360071"/>
            <a:ext cx="3001657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Bidang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Manajemen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Pendataan</a:t>
            </a: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BPS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Kab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/Kota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075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32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829773" y="1832638"/>
            <a:ext cx="6858000" cy="3192720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532402" y="548640"/>
            <a:ext cx="8242372" cy="1935382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69A26-0915-4D82-B0B3-4F429788CCE9}"/>
              </a:ext>
            </a:extLst>
          </p:cNvPr>
          <p:cNvSpPr/>
          <p:nvPr/>
        </p:nvSpPr>
        <p:spPr>
          <a:xfrm>
            <a:off x="3718430" y="880005"/>
            <a:ext cx="7977127" cy="1210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1. </a:t>
            </a:r>
            <a:r>
              <a:rPr lang="en-US" sz="2400" dirty="0" err="1">
                <a:solidFill>
                  <a:prstClr val="white"/>
                </a:solidFill>
              </a:rPr>
              <a:t>Bertanggung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jawab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implementasi</a:t>
            </a:r>
            <a:r>
              <a:rPr lang="en-US" sz="2400" dirty="0">
                <a:solidFill>
                  <a:prstClr val="white"/>
                </a:solidFill>
              </a:rPr>
              <a:t> ICS PK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lingkup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PAPI (</a:t>
            </a:r>
            <a:r>
              <a:rPr lang="en-US" sz="2400" dirty="0" err="1">
                <a:solidFill>
                  <a:prstClr val="white"/>
                </a:solidFill>
              </a:rPr>
              <a:t>membuat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akun</a:t>
            </a:r>
            <a:r>
              <a:rPr lang="en-US" sz="2400" dirty="0">
                <a:solidFill>
                  <a:prstClr val="white"/>
                </a:solidFill>
              </a:rPr>
              <a:t>,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proses </a:t>
            </a:r>
            <a:r>
              <a:rPr lang="en-US" sz="2400" i="1" dirty="0">
                <a:solidFill>
                  <a:prstClr val="white"/>
                </a:solidFill>
              </a:rPr>
              <a:t>assign</a:t>
            </a:r>
            <a:r>
              <a:rPr lang="en-US" sz="2400" dirty="0">
                <a:solidFill>
                  <a:prstClr val="white"/>
                </a:solidFill>
              </a:rPr>
              <a:t>,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sejenisnya</a:t>
            </a:r>
            <a:r>
              <a:rPr lang="en-US" sz="2400" dirty="0">
                <a:solidFill>
                  <a:prstClr val="white"/>
                </a:solidFill>
              </a:rPr>
              <a:t>);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3707203" y="3620538"/>
            <a:ext cx="8067571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2. </a:t>
            </a:r>
            <a:r>
              <a:rPr lang="en-US" sz="2400" dirty="0" err="1">
                <a:solidFill>
                  <a:prstClr val="white"/>
                </a:solidFill>
              </a:rPr>
              <a:t>Bersama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Pendataan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 </a:t>
            </a:r>
            <a:r>
              <a:rPr lang="en-US" sz="2400" dirty="0" err="1">
                <a:solidFill>
                  <a:prstClr val="white"/>
                </a:solidFill>
              </a:rPr>
              <a:t>mengkoordinasikan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memantau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 di </a:t>
            </a:r>
            <a:r>
              <a:rPr lang="en-US" sz="2400" dirty="0" err="1">
                <a:solidFill>
                  <a:prstClr val="white"/>
                </a:solidFill>
              </a:rPr>
              <a:t>lapangan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memastikan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pelaksanaan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Hasil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Temuan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dilakukan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,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non </a:t>
            </a:r>
            <a:r>
              <a:rPr lang="en-US" sz="2400" dirty="0" err="1">
                <a:solidFill>
                  <a:prstClr val="white"/>
                </a:solidFill>
              </a:rPr>
              <a:t>sampel</a:t>
            </a:r>
            <a:r>
              <a:rPr lang="en-US" sz="2400" dirty="0">
                <a:solidFill>
                  <a:prstClr val="white"/>
                </a:solidFill>
              </a:rPr>
              <a:t> PK;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108024" y="2342788"/>
            <a:ext cx="2982405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Bidang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Analisis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dan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Kualitas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Data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BPS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Kab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/Kota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(1)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58168"/>
            <a:ext cx="1418602" cy="1418602"/>
          </a:xfrm>
          <a:prstGeom prst="rect">
            <a:avLst/>
          </a:prstGeom>
        </p:spPr>
      </p:pic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id="{1DBA313E-951C-4AE3-AD00-67B7A00B01F0}"/>
              </a:ext>
            </a:extLst>
          </p:cNvPr>
          <p:cNvSpPr/>
          <p:nvPr/>
        </p:nvSpPr>
        <p:spPr>
          <a:xfrm>
            <a:off x="3527492" y="3003083"/>
            <a:ext cx="8242372" cy="2281186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3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7B803-F8D0-43BB-A4CF-86EFD5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A908-BA59-4183-8648-53219FC00D5C}" type="slidenum">
              <a:rPr lang="en-AU" b="1" smtClean="0">
                <a:solidFill>
                  <a:prstClr val="white"/>
                </a:solidFill>
              </a:rPr>
              <a:pPr>
                <a:defRPr/>
              </a:pPr>
              <a:t>33</a:t>
            </a:fld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488E6FF-0AE4-4BB3-B8AA-C818B64B57A3}"/>
              </a:ext>
            </a:extLst>
          </p:cNvPr>
          <p:cNvSpPr/>
          <p:nvPr/>
        </p:nvSpPr>
        <p:spPr>
          <a:xfrm rot="5400000">
            <a:off x="-1616928" y="1619792"/>
            <a:ext cx="6858000" cy="3618411"/>
          </a:xfrm>
          <a:prstGeom prst="round2SameRect">
            <a:avLst>
              <a:gd name="adj1" fmla="val 2353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19EB57-DFE4-435F-BD97-639FFAEEB288}"/>
              </a:ext>
            </a:extLst>
          </p:cNvPr>
          <p:cNvSpPr/>
          <p:nvPr/>
        </p:nvSpPr>
        <p:spPr>
          <a:xfrm>
            <a:off x="3870608" y="5282310"/>
            <a:ext cx="7654835" cy="1281689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1CC36-559D-4F60-A585-BF41F75A73B1}"/>
              </a:ext>
            </a:extLst>
          </p:cNvPr>
          <p:cNvSpPr/>
          <p:nvPr/>
        </p:nvSpPr>
        <p:spPr>
          <a:xfrm>
            <a:off x="4090737" y="5407023"/>
            <a:ext cx="7223106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prstClr val="white"/>
                </a:solidFill>
              </a:rPr>
              <a:t>6. </a:t>
            </a:r>
            <a:r>
              <a:rPr lang="en-US" sz="2400" dirty="0" err="1">
                <a:solidFill>
                  <a:prstClr val="white"/>
                </a:solidFill>
              </a:rPr>
              <a:t>Menghadiri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entry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i="1" dirty="0">
                <a:solidFill>
                  <a:prstClr val="white"/>
                </a:solidFill>
              </a:rPr>
              <a:t>exit meeting </a:t>
            </a:r>
            <a:r>
              <a:rPr lang="en-US" sz="2400" dirty="0" err="1">
                <a:solidFill>
                  <a:prstClr val="white"/>
                </a:solidFill>
              </a:rPr>
              <a:t>kegiatan</a:t>
            </a:r>
            <a:r>
              <a:rPr lang="en-US" sz="2400" dirty="0">
                <a:solidFill>
                  <a:prstClr val="white"/>
                </a:solidFill>
              </a:rPr>
              <a:t> PK.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8C7FE-71F0-428B-B15B-F8586B7BA61E}"/>
              </a:ext>
            </a:extLst>
          </p:cNvPr>
          <p:cNvSpPr/>
          <p:nvPr/>
        </p:nvSpPr>
        <p:spPr>
          <a:xfrm>
            <a:off x="293914" y="4269682"/>
            <a:ext cx="2977534" cy="7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6633"/>
              </a:buClr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82" name="Picture 81" descr="businessman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69567"/>
            <a:ext cx="1581399" cy="1581399"/>
          </a:xfrm>
          <a:prstGeom prst="rect">
            <a:avLst/>
          </a:prstGeom>
        </p:spPr>
      </p:pic>
      <p:sp>
        <p:nvSpPr>
          <p:cNvPr id="24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57908" y="3664516"/>
            <a:ext cx="7654835" cy="1350283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4090738" y="3817495"/>
            <a:ext cx="7422006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5.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entri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Kab</a:t>
            </a:r>
            <a:r>
              <a:rPr lang="en-US" sz="2400" dirty="0">
                <a:solidFill>
                  <a:prstClr val="white"/>
                </a:solidFill>
              </a:rPr>
              <a:t>/Kota </a:t>
            </a:r>
            <a:r>
              <a:rPr lang="en-US" sz="2400" dirty="0" err="1">
                <a:solidFill>
                  <a:prstClr val="white"/>
                </a:solidFill>
              </a:rPr>
              <a:t>melalui</a:t>
            </a:r>
            <a:r>
              <a:rPr lang="en-US" sz="2400" dirty="0">
                <a:solidFill>
                  <a:prstClr val="white"/>
                </a:solidFill>
              </a:rPr>
              <a:t> ICS PK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dan</a:t>
            </a:r>
            <a:r>
              <a:rPr lang="en-US" sz="2400" dirty="0">
                <a:solidFill>
                  <a:prstClr val="white"/>
                </a:solidFill>
              </a:rPr>
              <a:t> PAPI;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70608" y="1982710"/>
            <a:ext cx="7654835" cy="1295795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4090737" y="2097011"/>
            <a:ext cx="7088065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4. </a:t>
            </a:r>
            <a:r>
              <a:rPr lang="en-US" sz="2400" dirty="0" err="1">
                <a:solidFill>
                  <a:prstClr val="white"/>
                </a:solidFill>
              </a:rPr>
              <a:t>Berkoordinasi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dengan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Pendataan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terkait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penyusunan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Laporan</a:t>
            </a:r>
            <a:r>
              <a:rPr lang="en-US" sz="2400" dirty="0">
                <a:solidFill>
                  <a:prstClr val="white"/>
                </a:solidFill>
              </a:rPr>
              <a:t> PK BPS </a:t>
            </a:r>
            <a:r>
              <a:rPr lang="en-US" sz="2400" dirty="0" err="1">
                <a:solidFill>
                  <a:prstClr val="white"/>
                </a:solidFill>
              </a:rPr>
              <a:t>Kabupaten</a:t>
            </a:r>
            <a:r>
              <a:rPr lang="en-US" sz="2400" dirty="0">
                <a:solidFill>
                  <a:prstClr val="white"/>
                </a:solidFill>
              </a:rPr>
              <a:t>/Kota;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730703D5-EAA5-4327-8C64-9E8850C09A11}"/>
              </a:ext>
            </a:extLst>
          </p:cNvPr>
          <p:cNvSpPr/>
          <p:nvPr/>
        </p:nvSpPr>
        <p:spPr>
          <a:xfrm>
            <a:off x="3895418" y="169567"/>
            <a:ext cx="7654835" cy="1581398"/>
          </a:xfrm>
          <a:prstGeom prst="roundRect">
            <a:avLst>
              <a:gd name="adj" fmla="val 26794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27CD5-FB41-411E-953F-F7871B66E4C8}"/>
              </a:ext>
            </a:extLst>
          </p:cNvPr>
          <p:cNvSpPr/>
          <p:nvPr/>
        </p:nvSpPr>
        <p:spPr>
          <a:xfrm>
            <a:off x="4090737" y="479371"/>
            <a:ext cx="7223106" cy="9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925" indent="-288925">
              <a:buClr>
                <a:srgbClr val="006633"/>
              </a:buClr>
            </a:pPr>
            <a:r>
              <a:rPr lang="en-US" sz="2400" dirty="0">
                <a:solidFill>
                  <a:prstClr val="white"/>
                </a:solidFill>
              </a:rPr>
              <a:t>3. </a:t>
            </a:r>
            <a:r>
              <a:rPr lang="en-US" sz="2400" dirty="0" err="1">
                <a:solidFill>
                  <a:prstClr val="white"/>
                </a:solidFill>
              </a:rPr>
              <a:t>Melakukan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entri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Daftar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Instruksi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Tindak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Lanjut</a:t>
            </a:r>
            <a:r>
              <a:rPr lang="en-US" sz="2400" dirty="0">
                <a:solidFill>
                  <a:prstClr val="white"/>
                </a:solidFill>
              </a:rPr>
              <a:t> yang </a:t>
            </a:r>
            <a:r>
              <a:rPr lang="en-US" sz="2400" dirty="0" err="1">
                <a:solidFill>
                  <a:prstClr val="white"/>
                </a:solidFill>
              </a:rPr>
              <a:t>telah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dirumuskan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oleh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Bidang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Manajemen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Pendataan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ke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dalam</a:t>
            </a:r>
            <a:r>
              <a:rPr lang="en-US" sz="2400" dirty="0">
                <a:solidFill>
                  <a:prstClr val="white"/>
                </a:solidFill>
              </a:rPr>
              <a:t> ICS PK, </a:t>
            </a:r>
            <a:r>
              <a:rPr lang="en-US" sz="2400" dirty="0" err="1">
                <a:solidFill>
                  <a:prstClr val="white"/>
                </a:solidFill>
              </a:rPr>
              <a:t>baik</a:t>
            </a:r>
            <a:r>
              <a:rPr lang="en-US" sz="2400" dirty="0">
                <a:solidFill>
                  <a:prstClr val="white"/>
                </a:solidFill>
              </a:rPr>
              <a:t> di </a:t>
            </a:r>
            <a:r>
              <a:rPr lang="en-US" sz="2400" dirty="0" err="1">
                <a:solidFill>
                  <a:prstClr val="white"/>
                </a:solidFill>
              </a:rPr>
              <a:t>wilayah</a:t>
            </a:r>
            <a:r>
              <a:rPr lang="en-US" sz="2400" dirty="0">
                <a:solidFill>
                  <a:prstClr val="white"/>
                </a:solidFill>
              </a:rPr>
              <a:t> CAPI </a:t>
            </a:r>
            <a:r>
              <a:rPr lang="en-US" sz="2400" dirty="0" err="1">
                <a:solidFill>
                  <a:prstClr val="white"/>
                </a:solidFill>
              </a:rPr>
              <a:t>maupun</a:t>
            </a:r>
            <a:r>
              <a:rPr lang="en-US" sz="2400" dirty="0">
                <a:solidFill>
                  <a:prstClr val="white"/>
                </a:solidFill>
              </a:rPr>
              <a:t> PAPI;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896D066-3074-4459-8A98-4E1326A003CA}"/>
              </a:ext>
            </a:extLst>
          </p:cNvPr>
          <p:cNvSpPr txBox="1">
            <a:spLocks/>
          </p:cNvSpPr>
          <p:nvPr/>
        </p:nvSpPr>
        <p:spPr>
          <a:xfrm>
            <a:off x="320869" y="2343927"/>
            <a:ext cx="2982405" cy="132058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Tugas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&amp;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Tanggung</a:t>
            </a:r>
            <a:r>
              <a:rPr lang="en-US" sz="3600" dirty="0">
                <a:solidFill>
                  <a:srgbClr val="008D36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8D36"/>
                </a:solidFill>
                <a:latin typeface="Franklin Gothic Medium Cond" panose="020B0606030402020204" pitchFamily="34" charset="0"/>
              </a:rPr>
              <a:t>Jawab</a:t>
            </a:r>
            <a:endParaRPr lang="en-US" sz="3600" dirty="0">
              <a:solidFill>
                <a:srgbClr val="008D36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endParaRPr lang="en-US" sz="3600" dirty="0">
              <a:solidFill>
                <a:srgbClr val="006633"/>
              </a:solidFill>
              <a:latin typeface="Franklin Gothic Medium Cond" panose="020B0606030402020204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Bidang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Analisis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dan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Kualitas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 Data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BPS </a:t>
            </a:r>
            <a:r>
              <a:rPr lang="en-US" sz="3600" dirty="0" err="1">
                <a:solidFill>
                  <a:srgbClr val="006633"/>
                </a:solidFill>
                <a:latin typeface="Franklin Gothic Medium Cond" panose="020B0606030402020204" pitchFamily="34" charset="0"/>
              </a:rPr>
              <a:t>Kab</a:t>
            </a: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/Kota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600" dirty="0">
                <a:solidFill>
                  <a:srgbClr val="006633"/>
                </a:solidFill>
                <a:latin typeface="Franklin Gothic Medium Cond" panose="020B06060304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64803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HASIL TEMUAN PK SOP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B74F968-932F-636E-51B0-FAA4E42CA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2" t="9427" r="8333" b="6936"/>
          <a:stretch/>
        </p:blipFill>
        <p:spPr>
          <a:xfrm>
            <a:off x="2092035" y="1299065"/>
            <a:ext cx="8007929" cy="4512636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45E83628-299C-5832-2F11-45F1F1C9AC07}"/>
              </a:ext>
            </a:extLst>
          </p:cNvPr>
          <p:cNvSpPr txBox="1"/>
          <p:nvPr/>
        </p:nvSpPr>
        <p:spPr>
          <a:xfrm>
            <a:off x="667123" y="6095877"/>
            <a:ext cx="108577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cs typeface="Calibri"/>
              </a:rPr>
              <a:t>Tidak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ditemukan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indikasi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kesalahan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dalam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pelaksanaan</a:t>
            </a:r>
            <a:r>
              <a:rPr lang="en-US" sz="2400" dirty="0">
                <a:cs typeface="Calibri"/>
              </a:rPr>
              <a:t> SOP oleh PPL dan </a:t>
            </a:r>
            <a:r>
              <a:rPr lang="en-US" sz="2400" dirty="0" err="1">
                <a:cs typeface="Calibri"/>
              </a:rPr>
              <a:t>Kortim</a:t>
            </a:r>
            <a:r>
              <a:rPr lang="en-US" sz="2400" dirty="0">
                <a:cs typeface="Calibri"/>
              </a:rPr>
              <a:t>.</a:t>
            </a:r>
            <a:endParaRPr lang="id-ID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76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7AD17A69-DADA-D229-AE6B-4A84FA484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1" t="9294" r="8258" b="7340"/>
          <a:stretch/>
        </p:blipFill>
        <p:spPr>
          <a:xfrm>
            <a:off x="2092035" y="1273074"/>
            <a:ext cx="8076008" cy="4532229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HASIL TEMUAN PK KONTEN (ISIAN TIDAK KONSISTEN)</a:t>
            </a:r>
            <a:endParaRPr 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7C99363-47DB-6FA1-9008-A94AA89E6823}"/>
              </a:ext>
            </a:extLst>
          </p:cNvPr>
          <p:cNvSpPr txBox="1"/>
          <p:nvPr/>
        </p:nvSpPr>
        <p:spPr>
          <a:xfrm>
            <a:off x="667123" y="6095877"/>
            <a:ext cx="108577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cs typeface="Calibri"/>
              </a:rPr>
              <a:t>Ditemukan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indikasi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kesalahan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berupa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isian</a:t>
            </a:r>
            <a:r>
              <a:rPr lang="en-US" sz="2400" dirty="0">
                <a:cs typeface="Calibri"/>
              </a:rPr>
              <a:t> C2 yang </a:t>
            </a:r>
            <a:r>
              <a:rPr lang="en-US" sz="2400" dirty="0" err="1">
                <a:cs typeface="Calibri"/>
              </a:rPr>
              <a:t>tidak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konsisten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sebesar</a:t>
            </a:r>
            <a:r>
              <a:rPr lang="en-US" sz="2400" dirty="0">
                <a:cs typeface="Calibri"/>
              </a:rPr>
              <a:t> 1,37%.</a:t>
            </a:r>
            <a:endParaRPr lang="id-ID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5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HASIL TEMUAN PK KONTEN (ISIAN TIDAK KONSISTEN)</a:t>
            </a:r>
            <a:endParaRPr 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0112CD0-75A1-3201-5B61-98093B2CA400}"/>
              </a:ext>
            </a:extLst>
          </p:cNvPr>
          <p:cNvSpPr txBox="1"/>
          <p:nvPr/>
        </p:nvSpPr>
        <p:spPr>
          <a:xfrm>
            <a:off x="476435" y="1248449"/>
            <a:ext cx="108577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Variabel</a:t>
            </a:r>
            <a:r>
              <a:rPr lang="en-US" sz="2400" dirty="0">
                <a:cs typeface="Calibri"/>
              </a:rPr>
              <a:t> yang </a:t>
            </a:r>
            <a:r>
              <a:rPr lang="en-US" sz="2400" dirty="0" err="1">
                <a:cs typeface="Calibri"/>
              </a:rPr>
              <a:t>terdapat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indikasi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kesalahan</a:t>
            </a:r>
            <a:r>
              <a:rPr lang="en-US" sz="2400" dirty="0">
                <a:cs typeface="Calibri"/>
              </a:rPr>
              <a:t>:</a:t>
            </a:r>
            <a:endParaRPr lang="id-ID" sz="2400" dirty="0">
              <a:cs typeface="Calibri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0463D17-A7B9-AA28-F619-1BA608C1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90" y="1837980"/>
            <a:ext cx="9572441" cy="3662184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54139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F4AE3657-5A2A-BAF1-2D4A-05B7E7BAF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1" t="9561" r="8258" b="6398"/>
          <a:stretch/>
        </p:blipFill>
        <p:spPr>
          <a:xfrm>
            <a:off x="2092035" y="1274979"/>
            <a:ext cx="8007929" cy="4530324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HASIL TEMUAN PK KONTEN (PERTANYAAN TIDAK TERISI)</a:t>
            </a:r>
            <a:endParaRPr 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7C99363-47DB-6FA1-9008-A94AA89E6823}"/>
              </a:ext>
            </a:extLst>
          </p:cNvPr>
          <p:cNvSpPr txBox="1"/>
          <p:nvPr/>
        </p:nvSpPr>
        <p:spPr>
          <a:xfrm>
            <a:off x="667123" y="6095877"/>
            <a:ext cx="108577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cs typeface="Calibri"/>
              </a:rPr>
              <a:t>Ditemukan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indikasi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kesalahan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berupa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pertanyaan</a:t>
            </a:r>
            <a:r>
              <a:rPr lang="en-US" sz="2400" dirty="0">
                <a:cs typeface="Calibri"/>
              </a:rPr>
              <a:t> C2 yang </a:t>
            </a:r>
            <a:r>
              <a:rPr lang="en-US" sz="2400" dirty="0" err="1">
                <a:cs typeface="Calibri"/>
              </a:rPr>
              <a:t>tidak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terisi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sebesar</a:t>
            </a:r>
            <a:r>
              <a:rPr lang="en-US" sz="2400" dirty="0">
                <a:cs typeface="Calibri"/>
              </a:rPr>
              <a:t> 2,45%.</a:t>
            </a:r>
            <a:endParaRPr lang="id-ID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9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HASIL TEMUAN PK KONTEN (PERTANYAAN TIDAK TERISI)</a:t>
            </a:r>
            <a:endParaRPr 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6434" y="1989367"/>
          <a:ext cx="11022449" cy="35358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effectLst/>
                        </a:rPr>
                        <a:t>No</a:t>
                      </a:r>
                    </a:p>
                  </a:txBody>
                  <a:tcPr marL="91285" marR="91285" marT="45642" marB="45642"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 err="1">
                          <a:effectLst/>
                        </a:rPr>
                        <a:t>Variabel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L="91285" marR="91285" marT="45642" marB="45642" anchor="ctr">
                    <a:solidFill>
                      <a:srgbClr val="008D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Terisi</a:t>
                      </a:r>
                      <a:r>
                        <a:rPr lang="en-US" sz="1800" dirty="0">
                          <a:effectLst/>
                        </a:rPr>
                        <a:t> (%) </a:t>
                      </a:r>
                      <a:endParaRPr lang="en-US" sz="1800" b="0" i="0" dirty="0">
                        <a:effectLst/>
                      </a:endParaRPr>
                    </a:p>
                  </a:txBody>
                  <a:tcPr marL="91285" marR="91285" marT="45642" marB="45642" anchor="ctr">
                    <a:solidFill>
                      <a:srgbClr val="008D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2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(1) 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(2) 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(3) </a:t>
                      </a:r>
                    </a:p>
                  </a:txBody>
                  <a:tcPr marL="91285" marR="91285" marT="45642" marB="456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  <a:latin typeface="Times New Roman"/>
                        </a:rPr>
                        <a:t>Apakah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pernah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melahirkan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anak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dalam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keadaan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?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91285" marR="91285" marT="45642" marB="456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  <a:latin typeface="Times New Roman"/>
                        </a:rPr>
                        <a:t>Sejak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Januari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2017,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apakah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pernah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melahirkan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anak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dalam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keadaan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?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91285" marR="91285" marT="45642" marB="4564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>
                          <a:effectLst/>
                        </a:rPr>
                        <a:t> 3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  <a:latin typeface="Times New Roman"/>
                        </a:rPr>
                        <a:t>Sejak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Januari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2021,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apakah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pernah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melahirkan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anak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dalam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keadaan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hidup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?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91285" marR="91285" marT="45642" marB="4564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  <a:latin typeface="Times New Roman"/>
                        </a:rPr>
                        <a:t>Dan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seterusnya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pertanyaan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lanjutan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dari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setiap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pertanyaan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 di </a:t>
                      </a:r>
                      <a:r>
                        <a:rPr lang="en-US" sz="1800" dirty="0" err="1">
                          <a:effectLst/>
                          <a:latin typeface="Times New Roman"/>
                        </a:rPr>
                        <a:t>atas</a:t>
                      </a:r>
                      <a:r>
                        <a:rPr lang="en-US" sz="1800" dirty="0"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91285" marR="91285" marT="45642" marB="45642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>
                          <a:effectLst/>
                          <a:latin typeface="Times New Roman"/>
                        </a:rPr>
                        <a:t>7,69%</a:t>
                      </a:r>
                    </a:p>
                  </a:txBody>
                  <a:tcPr marL="91285" marR="91285" marT="45642" marB="45642" anchor="ctr"/>
                </a:tc>
                <a:extLst>
                  <a:ext uri="{0D108BD9-81ED-4DB2-BD59-A6C34878D82A}">
                    <a16:rowId xmlns:a16="http://schemas.microsoft.com/office/drawing/2014/main" val="2874129708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50112CD0-75A1-3201-5B61-98093B2CA400}"/>
              </a:ext>
            </a:extLst>
          </p:cNvPr>
          <p:cNvSpPr txBox="1"/>
          <p:nvPr/>
        </p:nvSpPr>
        <p:spPr>
          <a:xfrm>
            <a:off x="476435" y="1248449"/>
            <a:ext cx="1085775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Variabel</a:t>
            </a:r>
            <a:r>
              <a:rPr lang="en-US" sz="2400" dirty="0">
                <a:cs typeface="Calibri"/>
              </a:rPr>
              <a:t> yang </a:t>
            </a:r>
            <a:r>
              <a:rPr lang="en-US" sz="2400" dirty="0" err="1">
                <a:cs typeface="Calibri"/>
              </a:rPr>
              <a:t>terdapat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indikasi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kesalahan</a:t>
            </a:r>
            <a:r>
              <a:rPr lang="en-US" sz="2400" dirty="0">
                <a:cs typeface="Calibri"/>
              </a:rPr>
              <a:t>:</a:t>
            </a:r>
            <a:endParaRPr lang="id-ID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23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e5c91ed63_1_1089"/>
          <p:cNvSpPr/>
          <p:nvPr/>
        </p:nvSpPr>
        <p:spPr>
          <a:xfrm>
            <a:off x="10089661" y="91408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e5c91ed63_1_1089"/>
          <p:cNvSpPr/>
          <p:nvPr/>
        </p:nvSpPr>
        <p:spPr>
          <a:xfrm>
            <a:off x="11976805" y="91408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e5c91ed63_1_1089"/>
          <p:cNvSpPr/>
          <p:nvPr/>
        </p:nvSpPr>
        <p:spPr>
          <a:xfrm rot="5400000">
            <a:off x="5604750" y="-5604750"/>
            <a:ext cx="982500" cy="12192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1e5c91ed63_1_1089"/>
          <p:cNvSpPr/>
          <p:nvPr/>
        </p:nvSpPr>
        <p:spPr>
          <a:xfrm>
            <a:off x="10048876" y="107912"/>
            <a:ext cx="1800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e5c91ed63_1_1089"/>
          <p:cNvSpPr/>
          <p:nvPr/>
        </p:nvSpPr>
        <p:spPr>
          <a:xfrm>
            <a:off x="11936020" y="107912"/>
            <a:ext cx="144000" cy="7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e5c91ed63_1_1089"/>
          <p:cNvSpPr txBox="1"/>
          <p:nvPr/>
        </p:nvSpPr>
        <p:spPr>
          <a:xfrm>
            <a:off x="0" y="28905"/>
            <a:ext cx="12192001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prstClr val="black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ibre Franklin"/>
                <a:cs typeface="Libre Franklin"/>
                <a:sym typeface="Twentieth Century"/>
              </a:rPr>
              <a:t>PENJELASAN TEMUAN PK KONTEN</a:t>
            </a:r>
            <a:endParaRPr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32EFEE2-AC1A-09E7-CFA3-C88208516AA1}"/>
              </a:ext>
            </a:extLst>
          </p:cNvPr>
          <p:cNvSpPr txBox="1"/>
          <p:nvPr/>
        </p:nvSpPr>
        <p:spPr>
          <a:xfrm flipH="1">
            <a:off x="275206" y="1322774"/>
            <a:ext cx="11573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Apa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selama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seminggu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lalu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?</a:t>
            </a:r>
            <a:endParaRPr lang="id-ID" b="1" dirty="0">
              <a:ea typeface="Libre Franklin"/>
              <a:cs typeface="Libre Franklin"/>
              <a:sym typeface="Libre Franklin"/>
            </a:endParaRPr>
          </a:p>
          <a:p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id-ID" b="1" dirty="0">
                <a:ea typeface="Libre Franklin"/>
                <a:cs typeface="Libre Franklin"/>
                <a:sym typeface="Libre Franklin"/>
              </a:rPr>
              <a:t>Jenis Kesalahan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yang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Ditemukan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pemilihan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Contoh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: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dicatat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sebagai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berusaha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sendiri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namun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seharusnya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tetap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Penyebab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Kesalahan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i="1" dirty="0">
                <a:ea typeface="Libre Franklin"/>
                <a:cs typeface="Libre Franklin"/>
                <a:sym typeface="Libre Franklin"/>
              </a:rPr>
              <a:t>probing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>
                <a:ea typeface="Libre Franklin"/>
                <a:cs typeface="Libre Franklin"/>
                <a:sym typeface="Libre Franklin"/>
              </a:rPr>
              <a:t> ART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kurang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memahami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803275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  <a:p>
            <a:pPr marL="341313">
              <a:tabLst>
                <a:tab pos="341313" algn="l"/>
              </a:tabLst>
            </a:pPr>
            <a:r>
              <a:rPr lang="en-US" b="1" dirty="0" err="1">
                <a:ea typeface="Libre Franklin"/>
                <a:cs typeface="Libre Franklin"/>
                <a:sym typeface="Libre Franklin"/>
              </a:rPr>
              <a:t>Rekomendasi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b="1" dirty="0">
                <a:ea typeface="Libre Franklin"/>
                <a:cs typeface="Libre Franklin"/>
                <a:sym typeface="Libre Franklin"/>
              </a:rPr>
              <a:t> Solusi</a:t>
            </a:r>
            <a:r>
              <a:rPr lang="id-ID" b="1" dirty="0"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Kortim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melakukan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probing yang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lebih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kepada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apakah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responden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dibantu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tidak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,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kemudian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ditanyakan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juga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mengenai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system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bagi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hasil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atau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gaji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lain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tersebut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</a:t>
            </a:r>
            <a:endParaRPr lang="id-ID" dirty="0"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Libre Franklin"/>
                <a:cs typeface="Libre Franklin"/>
                <a:sym typeface="Libre Franklin"/>
              </a:rPr>
              <a:t>PPL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dihimbau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mempelajari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Kembali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konsep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dan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definisi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status/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kedudukan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dalam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pekerjaan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ea typeface="Libre Franklin"/>
                <a:cs typeface="Libre Franklin"/>
                <a:sym typeface="Libre Franklin"/>
              </a:rPr>
              <a:t>utama</a:t>
            </a:r>
            <a:r>
              <a:rPr lang="en-US" dirty="0">
                <a:ea typeface="Libre Franklin"/>
                <a:cs typeface="Libre Franklin"/>
                <a:sym typeface="Libre Franklin"/>
              </a:rPr>
              <a:t>. </a:t>
            </a:r>
          </a:p>
          <a:p>
            <a:pPr marL="461962">
              <a:tabLst>
                <a:tab pos="341313" algn="l"/>
              </a:tabLst>
            </a:pPr>
            <a:endParaRPr lang="en-US" dirty="0"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15667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 ST2023">
      <a:dk1>
        <a:srgbClr val="000000"/>
      </a:dk1>
      <a:lt1>
        <a:sysClr val="window" lastClr="FFFFFF"/>
      </a:lt1>
      <a:dk2>
        <a:srgbClr val="3C3C3B"/>
      </a:dk2>
      <a:lt2>
        <a:srgbClr val="E3DED1"/>
      </a:lt2>
      <a:accent1>
        <a:srgbClr val="006633"/>
      </a:accent1>
      <a:accent2>
        <a:srgbClr val="008D36"/>
      </a:accent2>
      <a:accent3>
        <a:srgbClr val="95C11F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KKBPS">
      <a:majorFont>
        <a:latin typeface="Franklin Gothic Medium C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B09AAFD452694C814759F764A9B2EE" ma:contentTypeVersion="" ma:contentTypeDescription="Create a new document." ma:contentTypeScope="" ma:versionID="59e06b81ad3a97bcb5753e6cc6b0b36f">
  <xsd:schema xmlns:xsd="http://www.w3.org/2001/XMLSchema" xmlns:xs="http://www.w3.org/2001/XMLSchema" xmlns:p="http://schemas.microsoft.com/office/2006/metadata/properties" xmlns:ns2="4ac2c116-a39e-40ac-9dcc-7e8ed8a20179" targetNamespace="http://schemas.microsoft.com/office/2006/metadata/properties" ma:root="true" ma:fieldsID="005f51da2bc436162686ef2b9ddd6852" ns2:_="">
    <xsd:import namespace="4ac2c116-a39e-40ac-9dcc-7e8ed8a201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2c116-a39e-40ac-9dcc-7e8ed8a201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9FBF8C-EB10-4250-ACBB-2B264D6163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79EFE3-CF3A-40CB-A3E7-9E2B04C844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c2c116-a39e-40ac-9dcc-7e8ed8a201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99CC2D-3B4F-42A3-82EF-CC1020FC7C23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4ac2c116-a39e-40ac-9dcc-7e8ed8a20179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10213</TotalTime>
  <Words>2893</Words>
  <Application>Microsoft Office PowerPoint</Application>
  <PresentationFormat>Layar Lebar</PresentationFormat>
  <Paragraphs>419</Paragraphs>
  <Slides>33</Slides>
  <Notes>23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4</vt:i4>
      </vt:variant>
      <vt:variant>
        <vt:lpstr>Judul Slide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Franklin Gothic Medium Cond</vt:lpstr>
      <vt:lpstr>Libre Franklin Medium</vt:lpstr>
      <vt:lpstr>Raleway</vt:lpstr>
      <vt:lpstr>Times New Roman</vt:lpstr>
      <vt:lpstr>Wingdings</vt:lpstr>
      <vt:lpstr>Office Theme</vt:lpstr>
      <vt:lpstr>1_Office Theme</vt:lpstr>
      <vt:lpstr>2_Office Theme</vt:lpstr>
      <vt:lpstr>3_Office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Fadlilah Nur Hidayah</dc:creator>
  <cp:lastModifiedBy>satriabgsp22</cp:lastModifiedBy>
  <cp:revision>1173</cp:revision>
  <dcterms:created xsi:type="dcterms:W3CDTF">2020-12-23T04:01:12Z</dcterms:created>
  <dcterms:modified xsi:type="dcterms:W3CDTF">2022-06-13T03:09:58Z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0x01010029B09AAFD452694C814759F764A9B2EE</vt:lpwstr>
  </property>
</Properties>
</file>