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8"/>
  </p:notesMasterIdLst>
  <p:sldIdLst>
    <p:sldId id="256" r:id="rId2"/>
    <p:sldId id="257" r:id="rId3"/>
    <p:sldId id="260" r:id="rId4"/>
    <p:sldId id="265" r:id="rId5"/>
    <p:sldId id="306" r:id="rId6"/>
    <p:sldId id="264" r:id="rId7"/>
    <p:sldId id="307" r:id="rId8"/>
    <p:sldId id="303" r:id="rId9"/>
    <p:sldId id="308" r:id="rId10"/>
    <p:sldId id="309" r:id="rId11"/>
    <p:sldId id="305" r:id="rId12"/>
    <p:sldId id="310" r:id="rId13"/>
    <p:sldId id="311" r:id="rId14"/>
    <p:sldId id="312" r:id="rId15"/>
    <p:sldId id="318" r:id="rId16"/>
    <p:sldId id="313" r:id="rId17"/>
    <p:sldId id="314" r:id="rId18"/>
    <p:sldId id="319" r:id="rId19"/>
    <p:sldId id="315" r:id="rId20"/>
    <p:sldId id="316" r:id="rId21"/>
    <p:sldId id="317" r:id="rId22"/>
    <p:sldId id="320" r:id="rId23"/>
    <p:sldId id="321" r:id="rId24"/>
    <p:sldId id="322" r:id="rId25"/>
    <p:sldId id="333" r:id="rId26"/>
    <p:sldId id="323" r:id="rId27"/>
    <p:sldId id="324" r:id="rId28"/>
    <p:sldId id="331" r:id="rId29"/>
    <p:sldId id="332" r:id="rId30"/>
    <p:sldId id="334" r:id="rId31"/>
    <p:sldId id="325" r:id="rId32"/>
    <p:sldId id="326" r:id="rId33"/>
    <p:sldId id="327" r:id="rId34"/>
    <p:sldId id="328" r:id="rId35"/>
    <p:sldId id="329" r:id="rId36"/>
    <p:sldId id="330" r:id="rId37"/>
  </p:sldIdLst>
  <p:sldSz cx="9144000" cy="5143500" type="screen16x9"/>
  <p:notesSz cx="6858000" cy="9144000"/>
  <p:embeddedFontLst>
    <p:embeddedFont>
      <p:font typeface="Pontano Sans" panose="020B0604020202020204" charset="0"/>
      <p:regular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Marck Script" panose="020B0604020202020204" charset="0"/>
      <p:regular r:id="rId48"/>
    </p:embeddedFont>
    <p:embeddedFont>
      <p:font typeface="Tajawal" panose="020B0604020202020204" charset="-78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241F32-71C0-4CE3-908B-5CA213F1FD38}">
  <a:tblStyle styleId="{66241F32-71C0-4CE3-908B-5CA213F1F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b83fbd6e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b83fbd6e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1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49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098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855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731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363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775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79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754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87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e4187f6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e4187f6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516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394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80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e4187f6b1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e4187f6b1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b83ff48e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b83ff48e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b83fbd6e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b83fbd6e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41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b83fbd6e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b83fbd6e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b83fbd6e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b83fbd6e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609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b83fbd6e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b83fbd6e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603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b83fbd6e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b83fbd6e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42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00300" y="1166550"/>
            <a:ext cx="614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rgbClr val="2012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00250" y="3179350"/>
            <a:ext cx="61434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jawal"/>
              <a:buNone/>
              <a:defRPr sz="1800">
                <a:solidFill>
                  <a:srgbClr val="674EA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jawal"/>
              <a:buNone/>
              <a:defRPr sz="2800">
                <a:latin typeface="Tajawal"/>
                <a:ea typeface="Tajawal"/>
                <a:cs typeface="Tajawal"/>
                <a:sym typeface="Tajaw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jawal"/>
              <a:buNone/>
              <a:defRPr sz="2800">
                <a:latin typeface="Tajawal"/>
                <a:ea typeface="Tajawal"/>
                <a:cs typeface="Tajawal"/>
                <a:sym typeface="Tajaw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jawal"/>
              <a:buNone/>
              <a:defRPr sz="2800">
                <a:latin typeface="Tajawal"/>
                <a:ea typeface="Tajawal"/>
                <a:cs typeface="Tajawal"/>
                <a:sym typeface="Tajaw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jawal"/>
              <a:buNone/>
              <a:defRPr sz="2800">
                <a:latin typeface="Tajawal"/>
                <a:ea typeface="Tajawal"/>
                <a:cs typeface="Tajawal"/>
                <a:sym typeface="Tajaw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jawal"/>
              <a:buNone/>
              <a:defRPr sz="2800">
                <a:latin typeface="Tajawal"/>
                <a:ea typeface="Tajawal"/>
                <a:cs typeface="Tajawal"/>
                <a:sym typeface="Tajaw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jawal"/>
              <a:buNone/>
              <a:defRPr sz="2800">
                <a:latin typeface="Tajawal"/>
                <a:ea typeface="Tajawal"/>
                <a:cs typeface="Tajawal"/>
                <a:sym typeface="Tajaw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jawal"/>
              <a:buNone/>
              <a:defRPr sz="2800">
                <a:latin typeface="Tajawal"/>
                <a:ea typeface="Tajawal"/>
                <a:cs typeface="Tajawal"/>
                <a:sym typeface="Tajaw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jawal"/>
              <a:buNone/>
              <a:defRPr sz="28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TWO_COLUMNS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4383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2378550" y="1664100"/>
            <a:ext cx="4386900" cy="21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13225" y="4383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027238" y="2340250"/>
            <a:ext cx="2394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2"/>
          </p:nvPr>
        </p:nvSpPr>
        <p:spPr>
          <a:xfrm>
            <a:off x="5027238" y="1952200"/>
            <a:ext cx="23946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65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762400" y="1163225"/>
            <a:ext cx="7619100" cy="3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10_2_1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423374" y="1950600"/>
            <a:ext cx="33519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0828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k Script"/>
              <a:buNone/>
              <a:defRPr sz="3200">
                <a:solidFill>
                  <a:schemeClr val="dk1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arck Script"/>
              <a:buNone/>
              <a:defRPr sz="4100">
                <a:solidFill>
                  <a:schemeClr val="dk1"/>
                </a:solidFill>
                <a:latin typeface="Marck Script"/>
                <a:ea typeface="Marck Script"/>
                <a:cs typeface="Marck Script"/>
                <a:sym typeface="Marck Script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arck Script"/>
              <a:buNone/>
              <a:defRPr sz="4100">
                <a:solidFill>
                  <a:schemeClr val="dk1"/>
                </a:solidFill>
                <a:latin typeface="Marck Script"/>
                <a:ea typeface="Marck Script"/>
                <a:cs typeface="Marck Script"/>
                <a:sym typeface="Marck Script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arck Script"/>
              <a:buNone/>
              <a:defRPr sz="4100">
                <a:solidFill>
                  <a:schemeClr val="dk1"/>
                </a:solidFill>
                <a:latin typeface="Marck Script"/>
                <a:ea typeface="Marck Script"/>
                <a:cs typeface="Marck Script"/>
                <a:sym typeface="Marck Script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arck Script"/>
              <a:buNone/>
              <a:defRPr sz="4100">
                <a:solidFill>
                  <a:schemeClr val="dk1"/>
                </a:solidFill>
                <a:latin typeface="Marck Script"/>
                <a:ea typeface="Marck Script"/>
                <a:cs typeface="Marck Script"/>
                <a:sym typeface="Marck Script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arck Script"/>
              <a:buNone/>
              <a:defRPr sz="4100">
                <a:solidFill>
                  <a:schemeClr val="dk1"/>
                </a:solidFill>
                <a:latin typeface="Marck Script"/>
                <a:ea typeface="Marck Script"/>
                <a:cs typeface="Marck Script"/>
                <a:sym typeface="Marck Script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arck Script"/>
              <a:buNone/>
              <a:defRPr sz="4100">
                <a:solidFill>
                  <a:schemeClr val="dk1"/>
                </a:solidFill>
                <a:latin typeface="Marck Script"/>
                <a:ea typeface="Marck Script"/>
                <a:cs typeface="Marck Script"/>
                <a:sym typeface="Marck Script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arck Script"/>
              <a:buNone/>
              <a:defRPr sz="4100">
                <a:solidFill>
                  <a:schemeClr val="dk1"/>
                </a:solidFill>
                <a:latin typeface="Marck Script"/>
                <a:ea typeface="Marck Script"/>
                <a:cs typeface="Marck Script"/>
                <a:sym typeface="Marck Script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arck Script"/>
              <a:buNone/>
              <a:defRPr sz="4100">
                <a:solidFill>
                  <a:schemeClr val="dk1"/>
                </a:solidFill>
                <a:latin typeface="Marck Script"/>
                <a:ea typeface="Marck Script"/>
                <a:cs typeface="Marck Script"/>
                <a:sym typeface="Marck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ctrTitle"/>
          </p:nvPr>
        </p:nvSpPr>
        <p:spPr>
          <a:xfrm>
            <a:off x="539827" y="1126750"/>
            <a:ext cx="791011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UTS Praktikum PBW </a:t>
            </a:r>
            <a:br>
              <a:rPr lang="en" dirty="0"/>
            </a:br>
            <a:r>
              <a:rPr lang="en" dirty="0"/>
              <a:t>GO-BANTEN</a:t>
            </a:r>
            <a:endParaRPr dirty="0"/>
          </a:p>
        </p:txBody>
      </p:sp>
      <p:sp>
        <p:nvSpPr>
          <p:cNvPr id="136" name="Google Shape;136;p32"/>
          <p:cNvSpPr txBox="1">
            <a:spLocks noGrp="1"/>
          </p:cNvSpPr>
          <p:nvPr>
            <p:ph type="subTitle" idx="1"/>
          </p:nvPr>
        </p:nvSpPr>
        <p:spPr>
          <a:xfrm>
            <a:off x="1500300" y="3179350"/>
            <a:ext cx="6143400" cy="1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Ni</a:t>
            </a:r>
            <a:r>
              <a:rPr lang="en" dirty="0"/>
              <a:t> Putu Ambalika Dewi (1808561002)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Made Satria Bimantara (1808561013)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Anak Agung Istri Dewi Lestari (1808561018)</a:t>
            </a:r>
            <a:br>
              <a:rPr lang="en" dirty="0"/>
            </a:br>
            <a:r>
              <a:rPr lang="en" dirty="0"/>
              <a:t>Devan Bramantya (1808561021)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subTitle" idx="1"/>
          </p:nvPr>
        </p:nvSpPr>
        <p:spPr>
          <a:xfrm>
            <a:off x="388227" y="1185344"/>
            <a:ext cx="8367495" cy="2772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indent="-539750">
              <a:buFont typeface="+mj-lt"/>
              <a:buAutoNum type="arabicPeriod" startAt="14"/>
            </a:pPr>
            <a:r>
              <a:rPr lang="en-ID" sz="1700" dirty="0" err="1"/>
              <a:t>Pembeli</a:t>
            </a:r>
            <a:r>
              <a:rPr lang="en-ID" sz="1700" dirty="0"/>
              <a:t>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melihat</a:t>
            </a:r>
            <a:r>
              <a:rPr lang="en-ID" sz="1700" dirty="0"/>
              <a:t> </a:t>
            </a:r>
            <a:r>
              <a:rPr lang="en-ID" sz="1700" dirty="0" err="1"/>
              <a:t>informasi</a:t>
            </a:r>
            <a:r>
              <a:rPr lang="en-ID" sz="1700" dirty="0"/>
              <a:t> profile </a:t>
            </a:r>
            <a:r>
              <a:rPr lang="en-ID" sz="1700" dirty="0" err="1"/>
              <a:t>miliknya</a:t>
            </a:r>
            <a:r>
              <a:rPr lang="en-ID" sz="1700" dirty="0"/>
              <a:t>.</a:t>
            </a:r>
          </a:p>
          <a:p>
            <a:pPr marL="539750" indent="-539750">
              <a:buFont typeface="+mj-lt"/>
              <a:buAutoNum type="arabicPeriod" startAt="14"/>
            </a:pPr>
            <a:r>
              <a:rPr lang="en-US" sz="1700" dirty="0" err="1"/>
              <a:t>Mengedit</a:t>
            </a:r>
            <a:r>
              <a:rPr lang="en-US" sz="1700" dirty="0"/>
              <a:t> profile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termasuk</a:t>
            </a:r>
            <a:r>
              <a:rPr lang="en-US" sz="1700" dirty="0"/>
              <a:t> </a:t>
            </a:r>
            <a:r>
              <a:rPr lang="en-US" sz="1700" dirty="0" err="1"/>
              <a:t>ganti</a:t>
            </a:r>
            <a:r>
              <a:rPr lang="en-US" sz="1700" dirty="0"/>
              <a:t> </a:t>
            </a:r>
            <a:r>
              <a:rPr lang="en-US" sz="1700" dirty="0" err="1"/>
              <a:t>foto</a:t>
            </a:r>
            <a:r>
              <a:rPr lang="en-US" sz="1700" dirty="0"/>
              <a:t> profile </a:t>
            </a:r>
            <a:r>
              <a:rPr lang="en-US" sz="1700" dirty="0" err="1"/>
              <a:t>penjual</a:t>
            </a:r>
            <a:endParaRPr lang="en-US" sz="1700" dirty="0"/>
          </a:p>
          <a:p>
            <a:pPr marL="539750" indent="-539750">
              <a:buFont typeface="+mj-lt"/>
              <a:buAutoNum type="arabicPeriod" startAt="14"/>
            </a:pPr>
            <a:r>
              <a:rPr lang="en-US" sz="1700" dirty="0"/>
              <a:t>Bisa </a:t>
            </a: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ganti</a:t>
            </a:r>
            <a:r>
              <a:rPr lang="en-US" sz="1700" dirty="0"/>
              <a:t> password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syarat</a:t>
            </a:r>
            <a:r>
              <a:rPr lang="en-US" sz="1700" dirty="0"/>
              <a:t> user </a:t>
            </a:r>
            <a:r>
              <a:rPr lang="en-US" sz="1700" dirty="0" err="1"/>
              <a:t>menginputkan</a:t>
            </a:r>
            <a:r>
              <a:rPr lang="en-US" sz="1700" dirty="0"/>
              <a:t> password </a:t>
            </a:r>
            <a:r>
              <a:rPr lang="en-US" sz="1700" dirty="0" err="1"/>
              <a:t>sebelumnya</a:t>
            </a:r>
            <a:endParaRPr lang="en-ID" sz="1700" dirty="0"/>
          </a:p>
          <a:p>
            <a:pPr marL="514350" indent="-514350">
              <a:buFont typeface="+mj-lt"/>
              <a:buAutoNum type="arabicPeriod" startAt="17"/>
            </a:pP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validasi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foto</a:t>
            </a:r>
            <a:r>
              <a:rPr lang="en-US" sz="1700" dirty="0"/>
              <a:t> profile yang </a:t>
            </a:r>
            <a:r>
              <a:rPr lang="en-US" sz="1700" dirty="0" err="1"/>
              <a:t>diupload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dirty="0" err="1"/>
              <a:t>mengecek</a:t>
            </a:r>
            <a:r>
              <a:rPr lang="en-US" sz="1700" dirty="0"/>
              <a:t> </a:t>
            </a:r>
            <a:r>
              <a:rPr lang="en-US" sz="1700" dirty="0" err="1"/>
              <a:t>ekstensi</a:t>
            </a:r>
            <a:r>
              <a:rPr lang="en-US" sz="1700" dirty="0"/>
              <a:t> file (JPG/PNG), </a:t>
            </a:r>
            <a:r>
              <a:rPr lang="en-US" sz="1700" dirty="0" err="1"/>
              <a:t>ukuran</a:t>
            </a:r>
            <a:r>
              <a:rPr lang="en-US" sz="1700" dirty="0"/>
              <a:t> file </a:t>
            </a:r>
            <a:r>
              <a:rPr lang="en-US" sz="1700" dirty="0" err="1"/>
              <a:t>maksimal</a:t>
            </a:r>
            <a:r>
              <a:rPr lang="en-US" sz="1700" dirty="0"/>
              <a:t> 2MB </a:t>
            </a:r>
            <a:r>
              <a:rPr lang="en-US" sz="1700" dirty="0" err="1"/>
              <a:t>sebelum</a:t>
            </a:r>
            <a:r>
              <a:rPr lang="en-US" sz="1700" dirty="0"/>
              <a:t> </a:t>
            </a:r>
            <a:r>
              <a:rPr lang="en-US" sz="1700" dirty="0" err="1"/>
              <a:t>disimpan</a:t>
            </a:r>
            <a:r>
              <a:rPr lang="en-US" sz="1700" dirty="0"/>
              <a:t> </a:t>
            </a:r>
            <a:r>
              <a:rPr lang="en-US" sz="1700" dirty="0" err="1"/>
              <a:t>ke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database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validasi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foto</a:t>
            </a:r>
            <a:r>
              <a:rPr lang="en-US" sz="1700" dirty="0"/>
              <a:t> </a:t>
            </a:r>
            <a:r>
              <a:rPr lang="en-US" sz="1700" dirty="0" err="1"/>
              <a:t>bukti</a:t>
            </a:r>
            <a:r>
              <a:rPr lang="en-US" sz="1700" dirty="0"/>
              <a:t> transfer </a:t>
            </a:r>
            <a:r>
              <a:rPr lang="en-US" sz="1700" dirty="0" err="1"/>
              <a:t>pembayaran</a:t>
            </a:r>
            <a:r>
              <a:rPr lang="en-US" sz="1700" dirty="0"/>
              <a:t> yang </a:t>
            </a:r>
            <a:r>
              <a:rPr lang="en-US" sz="1700" dirty="0" err="1"/>
              <a:t>diupload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dirty="0" err="1"/>
              <a:t>mengecek</a:t>
            </a:r>
            <a:r>
              <a:rPr lang="en-US" sz="1700" dirty="0"/>
              <a:t> </a:t>
            </a:r>
            <a:r>
              <a:rPr lang="en-US" sz="1700" dirty="0" err="1"/>
              <a:t>ekstensi</a:t>
            </a:r>
            <a:r>
              <a:rPr lang="en-US" sz="1700" dirty="0"/>
              <a:t> file (JPG/PNG), </a:t>
            </a:r>
            <a:r>
              <a:rPr lang="en-US" sz="1700" dirty="0" err="1"/>
              <a:t>ukuran</a:t>
            </a:r>
            <a:r>
              <a:rPr lang="en-US" sz="1700" dirty="0"/>
              <a:t> file </a:t>
            </a:r>
            <a:r>
              <a:rPr lang="en-US" sz="1700" dirty="0" err="1"/>
              <a:t>maksimal</a:t>
            </a:r>
            <a:r>
              <a:rPr lang="en-US" sz="1700" dirty="0"/>
              <a:t> 2MB </a:t>
            </a:r>
            <a:r>
              <a:rPr lang="en-US" sz="1700" dirty="0" err="1"/>
              <a:t>sebelum</a:t>
            </a:r>
            <a:r>
              <a:rPr lang="en-US" sz="1700" dirty="0"/>
              <a:t> </a:t>
            </a:r>
            <a:r>
              <a:rPr lang="en-US" sz="1700" dirty="0" err="1"/>
              <a:t>disimpan</a:t>
            </a:r>
            <a:r>
              <a:rPr lang="en-US" sz="1700" dirty="0"/>
              <a:t> </a:t>
            </a:r>
            <a:r>
              <a:rPr lang="en-US" sz="1700" dirty="0" err="1"/>
              <a:t>ke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database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sz="1700" dirty="0" err="1"/>
              <a:t>Menampilkan</a:t>
            </a:r>
            <a:r>
              <a:rPr lang="en-US" sz="1700" dirty="0"/>
              <a:t> </a:t>
            </a:r>
            <a:r>
              <a:rPr lang="en-US" sz="1700" dirty="0" err="1"/>
              <a:t>pesan</a:t>
            </a:r>
            <a:r>
              <a:rPr lang="en-US" sz="1700" dirty="0"/>
              <a:t> alert pada </a:t>
            </a:r>
            <a:r>
              <a:rPr lang="en-US" sz="1700" dirty="0" err="1"/>
              <a:t>halaman</a:t>
            </a:r>
            <a:r>
              <a:rPr lang="en-US" sz="1700" dirty="0"/>
              <a:t> </a:t>
            </a:r>
            <a:r>
              <a:rPr lang="en-US" sz="1700" dirty="0" err="1"/>
              <a:t>keranjang</a:t>
            </a:r>
            <a:r>
              <a:rPr lang="en-US" sz="1700" dirty="0"/>
              <a:t> dan checkout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keranjang</a:t>
            </a:r>
            <a:r>
              <a:rPr lang="en-US" sz="1700" dirty="0"/>
              <a:t> </a:t>
            </a:r>
            <a:r>
              <a:rPr lang="en-US" sz="1700" dirty="0" err="1"/>
              <a:t>kosong</a:t>
            </a:r>
            <a:endParaRPr lang="en-US" sz="1700" dirty="0"/>
          </a:p>
        </p:txBody>
      </p:sp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713225" y="4383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Pembeli (lanjutan)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41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ctrTitle"/>
          </p:nvPr>
        </p:nvSpPr>
        <p:spPr>
          <a:xfrm>
            <a:off x="539827" y="1545450"/>
            <a:ext cx="7910110" cy="1495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Sketch 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00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50347-F7D4-4DEC-9DD5-B566553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300" y="187287"/>
            <a:ext cx="6143400" cy="594911"/>
          </a:xfrm>
        </p:spPr>
        <p:txBody>
          <a:bodyPr/>
          <a:lstStyle/>
          <a:p>
            <a:r>
              <a:rPr lang="en-US" sz="3200" dirty="0" err="1"/>
              <a:t>Pembeli</a:t>
            </a:r>
            <a:r>
              <a:rPr lang="en-US" sz="3200" dirty="0"/>
              <a:t> (</a:t>
            </a:r>
            <a:r>
              <a:rPr lang="en-US" sz="3200" dirty="0" err="1"/>
              <a:t>index.php</a:t>
            </a:r>
            <a:r>
              <a:rPr lang="en-US" sz="3200" dirty="0"/>
              <a:t>)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31681-1972-4902-AF8C-E1E5C48AD97D}"/>
              </a:ext>
            </a:extLst>
          </p:cNvPr>
          <p:cNvSpPr/>
          <p:nvPr/>
        </p:nvSpPr>
        <p:spPr>
          <a:xfrm>
            <a:off x="1272448" y="782198"/>
            <a:ext cx="6599103" cy="3988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E476-F833-4037-9B9A-21BDA0930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19" y="879690"/>
            <a:ext cx="1085320" cy="2219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441B1E-27AF-4549-8BE3-EC5336140C82}"/>
              </a:ext>
            </a:extLst>
          </p:cNvPr>
          <p:cNvSpPr/>
          <p:nvPr/>
        </p:nvSpPr>
        <p:spPr>
          <a:xfrm>
            <a:off x="5133860" y="892365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Home</a:t>
            </a:r>
            <a:endParaRPr lang="en-ID" sz="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5973B-D4E2-446E-B8F2-30CF9333A7AB}"/>
              </a:ext>
            </a:extLst>
          </p:cNvPr>
          <p:cNvSpPr/>
          <p:nvPr/>
        </p:nvSpPr>
        <p:spPr>
          <a:xfrm>
            <a:off x="5638799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Keranjang</a:t>
            </a:r>
            <a:endParaRPr lang="en-ID" sz="3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D6A55-7A10-44AA-8B2D-FCF7CA575F8C}"/>
              </a:ext>
            </a:extLst>
          </p:cNvPr>
          <p:cNvSpPr/>
          <p:nvPr/>
        </p:nvSpPr>
        <p:spPr>
          <a:xfrm>
            <a:off x="6143738" y="889577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Checkout</a:t>
            </a:r>
            <a:endParaRPr lang="en-ID" sz="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6B0D2F-8EB0-48A6-AACD-4DB3E1BB301A}"/>
              </a:ext>
            </a:extLst>
          </p:cNvPr>
          <p:cNvSpPr/>
          <p:nvPr/>
        </p:nvSpPr>
        <p:spPr>
          <a:xfrm>
            <a:off x="6648677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Login</a:t>
            </a:r>
            <a:endParaRPr lang="en-ID" sz="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82E447-87A8-4E1C-8FC2-D9CCE58C54A2}"/>
              </a:ext>
            </a:extLst>
          </p:cNvPr>
          <p:cNvSpPr/>
          <p:nvPr/>
        </p:nvSpPr>
        <p:spPr>
          <a:xfrm>
            <a:off x="3910988" y="1377109"/>
            <a:ext cx="1112704" cy="20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90D08-322A-4AA1-81F1-F7D6F388BD4C}"/>
              </a:ext>
            </a:extLst>
          </p:cNvPr>
          <p:cNvSpPr/>
          <p:nvPr/>
        </p:nvSpPr>
        <p:spPr>
          <a:xfrm>
            <a:off x="2884582" y="1880388"/>
            <a:ext cx="316184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Kategori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AE30F-3E3E-492B-A021-026CE7B20039}"/>
              </a:ext>
            </a:extLst>
          </p:cNvPr>
          <p:cNvSpPr/>
          <p:nvPr/>
        </p:nvSpPr>
        <p:spPr>
          <a:xfrm>
            <a:off x="2884582" y="2932498"/>
            <a:ext cx="3161841" cy="1518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31CF-4FA3-4A20-B35B-93D287A5CB91}"/>
              </a:ext>
            </a:extLst>
          </p:cNvPr>
          <p:cNvSpPr/>
          <p:nvPr/>
        </p:nvSpPr>
        <p:spPr>
          <a:xfrm>
            <a:off x="3007605" y="3029639"/>
            <a:ext cx="672029" cy="6134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Banten</a:t>
            </a:r>
            <a:endParaRPr lang="en-ID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0D3313-3E30-46ED-B8F6-9E3082B73DA9}"/>
              </a:ext>
            </a:extLst>
          </p:cNvPr>
          <p:cNvSpPr/>
          <p:nvPr/>
        </p:nvSpPr>
        <p:spPr>
          <a:xfrm>
            <a:off x="4129487" y="3029638"/>
            <a:ext cx="672029" cy="6134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Banten</a:t>
            </a:r>
            <a:endParaRPr lang="en-ID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03AC4E-911A-4842-916E-1BB84FE2A002}"/>
              </a:ext>
            </a:extLst>
          </p:cNvPr>
          <p:cNvSpPr/>
          <p:nvPr/>
        </p:nvSpPr>
        <p:spPr>
          <a:xfrm>
            <a:off x="5170582" y="3029637"/>
            <a:ext cx="672029" cy="6134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Banten</a:t>
            </a:r>
            <a:endParaRPr lang="en-ID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C5758-7981-4FB1-8542-EB1E1493E2A3}"/>
              </a:ext>
            </a:extLst>
          </p:cNvPr>
          <p:cNvSpPr/>
          <p:nvPr/>
        </p:nvSpPr>
        <p:spPr>
          <a:xfrm>
            <a:off x="3016784" y="3737182"/>
            <a:ext cx="672029" cy="6134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Banten</a:t>
            </a:r>
            <a:endParaRPr lang="en-ID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597757-8327-4AF9-9875-3122547E69F9}"/>
              </a:ext>
            </a:extLst>
          </p:cNvPr>
          <p:cNvSpPr/>
          <p:nvPr/>
        </p:nvSpPr>
        <p:spPr>
          <a:xfrm>
            <a:off x="4138666" y="3737181"/>
            <a:ext cx="672029" cy="6134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Banten</a:t>
            </a:r>
            <a:endParaRPr lang="en-ID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4A774A-C4C4-4ADB-AF9F-B055389499CA}"/>
              </a:ext>
            </a:extLst>
          </p:cNvPr>
          <p:cNvSpPr/>
          <p:nvPr/>
        </p:nvSpPr>
        <p:spPr>
          <a:xfrm>
            <a:off x="5179761" y="3737180"/>
            <a:ext cx="672029" cy="6134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Banten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75501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50347-F7D4-4DEC-9DD5-B566553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300" y="187287"/>
            <a:ext cx="6143400" cy="594911"/>
          </a:xfrm>
        </p:spPr>
        <p:txBody>
          <a:bodyPr/>
          <a:lstStyle/>
          <a:p>
            <a:r>
              <a:rPr lang="en-US" sz="3200" dirty="0" err="1"/>
              <a:t>Pembeli</a:t>
            </a:r>
            <a:r>
              <a:rPr lang="en-US" sz="3200" dirty="0"/>
              <a:t> (</a:t>
            </a:r>
            <a:r>
              <a:rPr lang="en-US" sz="3200" dirty="0" err="1"/>
              <a:t>keranjang.php</a:t>
            </a:r>
            <a:r>
              <a:rPr lang="en-US" sz="3200" dirty="0"/>
              <a:t>)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31681-1972-4902-AF8C-E1E5C48AD97D}"/>
              </a:ext>
            </a:extLst>
          </p:cNvPr>
          <p:cNvSpPr/>
          <p:nvPr/>
        </p:nvSpPr>
        <p:spPr>
          <a:xfrm>
            <a:off x="1272448" y="782198"/>
            <a:ext cx="6599103" cy="3988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E476-F833-4037-9B9A-21BDA0930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19" y="879690"/>
            <a:ext cx="1085320" cy="2219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82E447-87A8-4E1C-8FC2-D9CCE58C54A2}"/>
              </a:ext>
            </a:extLst>
          </p:cNvPr>
          <p:cNvSpPr/>
          <p:nvPr/>
        </p:nvSpPr>
        <p:spPr>
          <a:xfrm>
            <a:off x="3910988" y="1377109"/>
            <a:ext cx="1112704" cy="20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AE30F-3E3E-492B-A021-026CE7B20039}"/>
              </a:ext>
            </a:extLst>
          </p:cNvPr>
          <p:cNvSpPr/>
          <p:nvPr/>
        </p:nvSpPr>
        <p:spPr>
          <a:xfrm>
            <a:off x="2884582" y="1812592"/>
            <a:ext cx="3161841" cy="2737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C179B7-0E68-46B9-8016-883A7CC48DEF}"/>
              </a:ext>
            </a:extLst>
          </p:cNvPr>
          <p:cNvSpPr/>
          <p:nvPr/>
        </p:nvSpPr>
        <p:spPr>
          <a:xfrm>
            <a:off x="3029639" y="2005070"/>
            <a:ext cx="2864385" cy="1890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Keterangan</a:t>
            </a:r>
            <a:r>
              <a:rPr lang="en-US" dirty="0"/>
              <a:t> Banten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BF365-71E4-4167-8969-51D72CF87BC8}"/>
              </a:ext>
            </a:extLst>
          </p:cNvPr>
          <p:cNvSpPr/>
          <p:nvPr/>
        </p:nvSpPr>
        <p:spPr>
          <a:xfrm>
            <a:off x="3029639" y="4087258"/>
            <a:ext cx="308472" cy="274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AB68C-E028-4B61-99FC-6833BA2ED007}"/>
              </a:ext>
            </a:extLst>
          </p:cNvPr>
          <p:cNvSpPr/>
          <p:nvPr/>
        </p:nvSpPr>
        <p:spPr>
          <a:xfrm>
            <a:off x="5585552" y="4085880"/>
            <a:ext cx="308472" cy="274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600" dirty="0"/>
              <a:t>→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345BC-86D1-4EAE-AB82-8EAABB6F291B}"/>
              </a:ext>
            </a:extLst>
          </p:cNvPr>
          <p:cNvSpPr/>
          <p:nvPr/>
        </p:nvSpPr>
        <p:spPr>
          <a:xfrm>
            <a:off x="5464073" y="902588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Home</a:t>
            </a:r>
            <a:endParaRPr lang="en-ID" sz="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4303ED-85A8-49F1-B53E-88D60B05A23C}"/>
              </a:ext>
            </a:extLst>
          </p:cNvPr>
          <p:cNvSpPr/>
          <p:nvPr/>
        </p:nvSpPr>
        <p:spPr>
          <a:xfrm>
            <a:off x="5969012" y="897434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Keranjang</a:t>
            </a:r>
            <a:endParaRPr lang="en-ID" sz="3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E32D1E-369F-46DE-A58A-1AD80783355A}"/>
              </a:ext>
            </a:extLst>
          </p:cNvPr>
          <p:cNvSpPr/>
          <p:nvPr/>
        </p:nvSpPr>
        <p:spPr>
          <a:xfrm>
            <a:off x="6473951" y="899800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Checkout</a:t>
            </a:r>
            <a:endParaRPr lang="en-ID" sz="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782BEF-CBAB-4ACF-A1AB-4C1E8B2D16E1}"/>
              </a:ext>
            </a:extLst>
          </p:cNvPr>
          <p:cNvSpPr/>
          <p:nvPr/>
        </p:nvSpPr>
        <p:spPr>
          <a:xfrm>
            <a:off x="6978890" y="897434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Login</a:t>
            </a:r>
            <a:endParaRPr lang="en-ID" sz="700" dirty="0"/>
          </a:p>
        </p:txBody>
      </p:sp>
      <p:pic>
        <p:nvPicPr>
          <p:cNvPr id="36" name="Graphic 35" descr="Home">
            <a:extLst>
              <a:ext uri="{FF2B5EF4-FFF2-40B4-BE49-F238E27FC236}">
                <a16:creationId xmlns:a16="http://schemas.microsoft.com/office/drawing/2014/main" id="{EC51368E-9A57-4013-A550-883E42B25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65373" y="4104400"/>
            <a:ext cx="237004" cy="2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7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50347-F7D4-4DEC-9DD5-B566553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300" y="187287"/>
            <a:ext cx="6143400" cy="594911"/>
          </a:xfrm>
        </p:spPr>
        <p:txBody>
          <a:bodyPr/>
          <a:lstStyle/>
          <a:p>
            <a:r>
              <a:rPr lang="en-US" sz="3200" dirty="0" err="1"/>
              <a:t>Pembeli</a:t>
            </a:r>
            <a:r>
              <a:rPr lang="en-US" sz="3200" dirty="0"/>
              <a:t> (</a:t>
            </a:r>
            <a:r>
              <a:rPr lang="en-US" sz="3200" dirty="0" err="1"/>
              <a:t>login.php</a:t>
            </a:r>
            <a:r>
              <a:rPr lang="en-US" sz="3200" dirty="0"/>
              <a:t>)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31681-1972-4902-AF8C-E1E5C48AD97D}"/>
              </a:ext>
            </a:extLst>
          </p:cNvPr>
          <p:cNvSpPr/>
          <p:nvPr/>
        </p:nvSpPr>
        <p:spPr>
          <a:xfrm>
            <a:off x="1272448" y="782198"/>
            <a:ext cx="6599103" cy="3988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E2A20-848D-414A-9112-D2ADD2036DEC}"/>
              </a:ext>
            </a:extLst>
          </p:cNvPr>
          <p:cNvSpPr/>
          <p:nvPr/>
        </p:nvSpPr>
        <p:spPr>
          <a:xfrm>
            <a:off x="1817783" y="1200839"/>
            <a:ext cx="5541484" cy="316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872804-BC89-4569-BB54-24F04F5825F7}"/>
              </a:ext>
            </a:extLst>
          </p:cNvPr>
          <p:cNvSpPr/>
          <p:nvPr/>
        </p:nvSpPr>
        <p:spPr>
          <a:xfrm>
            <a:off x="4759287" y="1839817"/>
            <a:ext cx="2357609" cy="286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703D0-1118-459A-938A-6233BF55024B}"/>
              </a:ext>
            </a:extLst>
          </p:cNvPr>
          <p:cNvSpPr/>
          <p:nvPr/>
        </p:nvSpPr>
        <p:spPr>
          <a:xfrm>
            <a:off x="4759285" y="2322724"/>
            <a:ext cx="2357609" cy="286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E20C2-1F7A-41D0-BEEB-9B2E0280C5F6}"/>
              </a:ext>
            </a:extLst>
          </p:cNvPr>
          <p:cNvSpPr/>
          <p:nvPr/>
        </p:nvSpPr>
        <p:spPr>
          <a:xfrm>
            <a:off x="4759286" y="2840515"/>
            <a:ext cx="2357609" cy="286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307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50347-F7D4-4DEC-9DD5-B566553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300" y="187287"/>
            <a:ext cx="6143400" cy="594911"/>
          </a:xfrm>
        </p:spPr>
        <p:txBody>
          <a:bodyPr/>
          <a:lstStyle/>
          <a:p>
            <a:r>
              <a:rPr lang="en-US" sz="3200" dirty="0" err="1"/>
              <a:t>Pembeli</a:t>
            </a:r>
            <a:r>
              <a:rPr lang="en-US" sz="3200" dirty="0"/>
              <a:t> (</a:t>
            </a:r>
            <a:r>
              <a:rPr lang="en-US" sz="3200" dirty="0" err="1"/>
              <a:t>register.php</a:t>
            </a:r>
            <a:r>
              <a:rPr lang="en-US" sz="3200" dirty="0"/>
              <a:t>)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31681-1972-4902-AF8C-E1E5C48AD97D}"/>
              </a:ext>
            </a:extLst>
          </p:cNvPr>
          <p:cNvSpPr/>
          <p:nvPr/>
        </p:nvSpPr>
        <p:spPr>
          <a:xfrm>
            <a:off x="1272448" y="782198"/>
            <a:ext cx="6599103" cy="3988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E2A20-848D-414A-9112-D2ADD2036DEC}"/>
              </a:ext>
            </a:extLst>
          </p:cNvPr>
          <p:cNvSpPr/>
          <p:nvPr/>
        </p:nvSpPr>
        <p:spPr>
          <a:xfrm>
            <a:off x="1817783" y="1200839"/>
            <a:ext cx="5541484" cy="316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872804-BC89-4569-BB54-24F04F5825F7}"/>
              </a:ext>
            </a:extLst>
          </p:cNvPr>
          <p:cNvSpPr/>
          <p:nvPr/>
        </p:nvSpPr>
        <p:spPr>
          <a:xfrm>
            <a:off x="1938969" y="1410160"/>
            <a:ext cx="1211855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Nama </a:t>
            </a:r>
            <a:r>
              <a:rPr lang="en-US" sz="1200" dirty="0" err="1"/>
              <a:t>Depan</a:t>
            </a:r>
            <a:endParaRPr lang="en-ID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703D0-1118-459A-938A-6233BF55024B}"/>
              </a:ext>
            </a:extLst>
          </p:cNvPr>
          <p:cNvSpPr/>
          <p:nvPr/>
        </p:nvSpPr>
        <p:spPr>
          <a:xfrm>
            <a:off x="1949986" y="1756866"/>
            <a:ext cx="2671589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9D726C-91F6-41B4-B252-E09389B3C831}"/>
              </a:ext>
            </a:extLst>
          </p:cNvPr>
          <p:cNvSpPr/>
          <p:nvPr/>
        </p:nvSpPr>
        <p:spPr>
          <a:xfrm>
            <a:off x="3398703" y="1410160"/>
            <a:ext cx="1211855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Nama </a:t>
            </a:r>
            <a:r>
              <a:rPr lang="en-US" sz="1100" dirty="0" err="1"/>
              <a:t>Belakang</a:t>
            </a:r>
            <a:endParaRPr lang="en-ID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57E47-B62D-42FF-AABC-FBB4CC9C3D14}"/>
              </a:ext>
            </a:extLst>
          </p:cNvPr>
          <p:cNvSpPr/>
          <p:nvPr/>
        </p:nvSpPr>
        <p:spPr>
          <a:xfrm>
            <a:off x="1938968" y="2160014"/>
            <a:ext cx="2671589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Handphone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81595-CE3C-4442-9965-6F1043A529A2}"/>
              </a:ext>
            </a:extLst>
          </p:cNvPr>
          <p:cNvSpPr/>
          <p:nvPr/>
        </p:nvSpPr>
        <p:spPr>
          <a:xfrm>
            <a:off x="1949986" y="2556297"/>
            <a:ext cx="2671589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Alamat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81878-AED0-46C4-9872-2F67D6F4A8C5}"/>
              </a:ext>
            </a:extLst>
          </p:cNvPr>
          <p:cNvSpPr/>
          <p:nvPr/>
        </p:nvSpPr>
        <p:spPr>
          <a:xfrm>
            <a:off x="1938968" y="2943394"/>
            <a:ext cx="837281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Provinsi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8E39F-5F27-4E07-BD68-48FA6C151768}"/>
              </a:ext>
            </a:extLst>
          </p:cNvPr>
          <p:cNvSpPr/>
          <p:nvPr/>
        </p:nvSpPr>
        <p:spPr>
          <a:xfrm>
            <a:off x="2856121" y="2942019"/>
            <a:ext cx="837281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Kota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73ECF-A334-4500-804A-7A312D02C345}"/>
              </a:ext>
            </a:extLst>
          </p:cNvPr>
          <p:cNvSpPr/>
          <p:nvPr/>
        </p:nvSpPr>
        <p:spPr>
          <a:xfrm>
            <a:off x="3789801" y="2939269"/>
            <a:ext cx="837281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Kodepos</a:t>
            </a:r>
            <a:endParaRPr lang="en-ID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BCFE78-E23F-43AC-9663-895228A8CDDD}"/>
              </a:ext>
            </a:extLst>
          </p:cNvPr>
          <p:cNvSpPr/>
          <p:nvPr/>
        </p:nvSpPr>
        <p:spPr>
          <a:xfrm>
            <a:off x="1938968" y="3322241"/>
            <a:ext cx="2671589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7D88AC-9395-499B-B8B9-74207898988D}"/>
              </a:ext>
            </a:extLst>
          </p:cNvPr>
          <p:cNvSpPr/>
          <p:nvPr/>
        </p:nvSpPr>
        <p:spPr>
          <a:xfrm>
            <a:off x="1938968" y="3699621"/>
            <a:ext cx="1211855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Password</a:t>
            </a:r>
            <a:endParaRPr lang="en-ID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DDC4E5-6026-495F-830E-6FDE0A01D551}"/>
              </a:ext>
            </a:extLst>
          </p:cNvPr>
          <p:cNvSpPr/>
          <p:nvPr/>
        </p:nvSpPr>
        <p:spPr>
          <a:xfrm>
            <a:off x="3398702" y="3699621"/>
            <a:ext cx="1211855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Repeat Password</a:t>
            </a:r>
            <a:endParaRPr lang="en-ID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E9A0E0-C74F-43D4-B73C-5A737CA439DB}"/>
              </a:ext>
            </a:extLst>
          </p:cNvPr>
          <p:cNvSpPr/>
          <p:nvPr/>
        </p:nvSpPr>
        <p:spPr>
          <a:xfrm>
            <a:off x="1949985" y="4038337"/>
            <a:ext cx="2671589" cy="242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950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50347-F7D4-4DEC-9DD5-B566553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300" y="187287"/>
            <a:ext cx="6143400" cy="594911"/>
          </a:xfrm>
        </p:spPr>
        <p:txBody>
          <a:bodyPr/>
          <a:lstStyle/>
          <a:p>
            <a:r>
              <a:rPr lang="en-US" sz="3200" dirty="0" err="1"/>
              <a:t>Pembeli</a:t>
            </a:r>
            <a:r>
              <a:rPr lang="en-US" sz="3200" dirty="0"/>
              <a:t> (</a:t>
            </a:r>
            <a:r>
              <a:rPr lang="en-US" sz="3200" dirty="0" err="1"/>
              <a:t>checkout.php</a:t>
            </a:r>
            <a:r>
              <a:rPr lang="en-US" sz="3200" dirty="0"/>
              <a:t>)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31681-1972-4902-AF8C-E1E5C48AD97D}"/>
              </a:ext>
            </a:extLst>
          </p:cNvPr>
          <p:cNvSpPr/>
          <p:nvPr/>
        </p:nvSpPr>
        <p:spPr>
          <a:xfrm>
            <a:off x="1272448" y="782198"/>
            <a:ext cx="6599103" cy="3988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E476-F833-4037-9B9A-21BDA0930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19" y="879690"/>
            <a:ext cx="1085320" cy="2219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441B1E-27AF-4549-8BE3-EC5336140C82}"/>
              </a:ext>
            </a:extLst>
          </p:cNvPr>
          <p:cNvSpPr/>
          <p:nvPr/>
        </p:nvSpPr>
        <p:spPr>
          <a:xfrm>
            <a:off x="5124676" y="902236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R. </a:t>
            </a:r>
            <a:r>
              <a:rPr lang="en-US" sz="600" dirty="0" err="1"/>
              <a:t>Belanja</a:t>
            </a:r>
            <a:endParaRPr lang="en-ID" sz="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5973B-D4E2-446E-B8F2-30CF9333A7AB}"/>
              </a:ext>
            </a:extLst>
          </p:cNvPr>
          <p:cNvSpPr/>
          <p:nvPr/>
        </p:nvSpPr>
        <p:spPr>
          <a:xfrm>
            <a:off x="5638799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Nota</a:t>
            </a:r>
            <a:endParaRPr lang="en-ID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D6A55-7A10-44AA-8B2D-FCF7CA575F8C}"/>
              </a:ext>
            </a:extLst>
          </p:cNvPr>
          <p:cNvSpPr/>
          <p:nvPr/>
        </p:nvSpPr>
        <p:spPr>
          <a:xfrm>
            <a:off x="6143738" y="889577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Chat</a:t>
            </a:r>
            <a:endParaRPr lang="en-ID" sz="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6B0D2F-8EB0-48A6-AACD-4DB3E1BB301A}"/>
              </a:ext>
            </a:extLst>
          </p:cNvPr>
          <p:cNvSpPr/>
          <p:nvPr/>
        </p:nvSpPr>
        <p:spPr>
          <a:xfrm>
            <a:off x="6648677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Logout</a:t>
            </a:r>
            <a:endParaRPr lang="en-ID" sz="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82E447-87A8-4E1C-8FC2-D9CCE58C54A2}"/>
              </a:ext>
            </a:extLst>
          </p:cNvPr>
          <p:cNvSpPr/>
          <p:nvPr/>
        </p:nvSpPr>
        <p:spPr>
          <a:xfrm>
            <a:off x="3910988" y="1377109"/>
            <a:ext cx="1112704" cy="20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AE30F-3E3E-492B-A021-026CE7B20039}"/>
              </a:ext>
            </a:extLst>
          </p:cNvPr>
          <p:cNvSpPr/>
          <p:nvPr/>
        </p:nvSpPr>
        <p:spPr>
          <a:xfrm>
            <a:off x="2884582" y="1812592"/>
            <a:ext cx="3161841" cy="2737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C179B7-0E68-46B9-8016-883A7CC48DEF}"/>
              </a:ext>
            </a:extLst>
          </p:cNvPr>
          <p:cNvSpPr/>
          <p:nvPr/>
        </p:nvSpPr>
        <p:spPr>
          <a:xfrm>
            <a:off x="3029639" y="2005070"/>
            <a:ext cx="2886419" cy="23562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86B0B4-E4A0-41B9-A0C4-28150615BD71}"/>
              </a:ext>
            </a:extLst>
          </p:cNvPr>
          <p:cNvSpPr/>
          <p:nvPr/>
        </p:nvSpPr>
        <p:spPr>
          <a:xfrm>
            <a:off x="3183875" y="2093205"/>
            <a:ext cx="2566930" cy="6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Keterangan</a:t>
            </a:r>
            <a:r>
              <a:rPr lang="en-US" dirty="0"/>
              <a:t> Banten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84EE89-856E-4AE3-9FEC-4799420B342D}"/>
              </a:ext>
            </a:extLst>
          </p:cNvPr>
          <p:cNvSpPr/>
          <p:nvPr/>
        </p:nvSpPr>
        <p:spPr>
          <a:xfrm>
            <a:off x="3183875" y="2946695"/>
            <a:ext cx="661005" cy="1710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Nama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4092C8-EB6F-49BC-88AA-C21BC7D87FFE}"/>
              </a:ext>
            </a:extLst>
          </p:cNvPr>
          <p:cNvSpPr/>
          <p:nvPr/>
        </p:nvSpPr>
        <p:spPr>
          <a:xfrm>
            <a:off x="4140510" y="2946695"/>
            <a:ext cx="661005" cy="1710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528BD3-C602-4A89-8F80-FD171895E649}"/>
              </a:ext>
            </a:extLst>
          </p:cNvPr>
          <p:cNvSpPr/>
          <p:nvPr/>
        </p:nvSpPr>
        <p:spPr>
          <a:xfrm>
            <a:off x="5093467" y="2960942"/>
            <a:ext cx="661005" cy="1710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Hp</a:t>
            </a:r>
            <a:endParaRPr lang="en-ID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B6C868-02E8-4D8E-BC6D-04D94EC07141}"/>
              </a:ext>
            </a:extLst>
          </p:cNvPr>
          <p:cNvSpPr/>
          <p:nvPr/>
        </p:nvSpPr>
        <p:spPr>
          <a:xfrm>
            <a:off x="3180220" y="3287845"/>
            <a:ext cx="521448" cy="2468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Alamat</a:t>
            </a:r>
            <a:endParaRPr lang="en-ID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ED0E67-D17C-42D7-99EE-D08AED635B68}"/>
              </a:ext>
            </a:extLst>
          </p:cNvPr>
          <p:cNvSpPr/>
          <p:nvPr/>
        </p:nvSpPr>
        <p:spPr>
          <a:xfrm>
            <a:off x="3819199" y="3301142"/>
            <a:ext cx="541661" cy="2061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Kodepos</a:t>
            </a:r>
            <a:endParaRPr lang="en-ID" sz="7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86D731-391C-43D3-BCB1-938B90003D21}"/>
              </a:ext>
            </a:extLst>
          </p:cNvPr>
          <p:cNvSpPr/>
          <p:nvPr/>
        </p:nvSpPr>
        <p:spPr>
          <a:xfrm>
            <a:off x="4480209" y="3310389"/>
            <a:ext cx="521448" cy="1969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Kota</a:t>
            </a:r>
            <a:endParaRPr lang="en-ID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3A7347-C307-4A7D-A788-FFD75C6CCCAB}"/>
              </a:ext>
            </a:extLst>
          </p:cNvPr>
          <p:cNvSpPr/>
          <p:nvPr/>
        </p:nvSpPr>
        <p:spPr>
          <a:xfrm>
            <a:off x="5146714" y="3310390"/>
            <a:ext cx="541661" cy="158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Provinsi</a:t>
            </a:r>
            <a:endParaRPr lang="en-ID" sz="7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7DD0C4-CCDF-43F8-B7AF-7432EF7A82F2}"/>
              </a:ext>
            </a:extLst>
          </p:cNvPr>
          <p:cNvSpPr/>
          <p:nvPr/>
        </p:nvSpPr>
        <p:spPr>
          <a:xfrm>
            <a:off x="3180220" y="3689169"/>
            <a:ext cx="945604" cy="1710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Tanggal</a:t>
            </a:r>
            <a:endParaRPr lang="en-ID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D05738-47ED-46F8-8541-C1D32F98A751}"/>
              </a:ext>
            </a:extLst>
          </p:cNvPr>
          <p:cNvSpPr/>
          <p:nvPr/>
        </p:nvSpPr>
        <p:spPr>
          <a:xfrm>
            <a:off x="4270881" y="3695981"/>
            <a:ext cx="661005" cy="1710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Tarif</a:t>
            </a:r>
            <a:endParaRPr lang="en-ID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706C6F-5E58-4662-AD5D-C0D5D9A4CC62}"/>
              </a:ext>
            </a:extLst>
          </p:cNvPr>
          <p:cNvSpPr/>
          <p:nvPr/>
        </p:nvSpPr>
        <p:spPr>
          <a:xfrm>
            <a:off x="5093467" y="3689169"/>
            <a:ext cx="661005" cy="1710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Jasa</a:t>
            </a:r>
            <a:endParaRPr lang="en-ID" sz="10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16C1F3-DA24-4AAB-96DF-76C12D522446}"/>
              </a:ext>
            </a:extLst>
          </p:cNvPr>
          <p:cNvSpPr/>
          <p:nvPr/>
        </p:nvSpPr>
        <p:spPr>
          <a:xfrm>
            <a:off x="5093467" y="4038617"/>
            <a:ext cx="661005" cy="1710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Checkout</a:t>
            </a:r>
            <a:endParaRPr lang="en-ID" sz="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5FF0B4-B194-45FA-84F1-F56D896A4FFB}"/>
              </a:ext>
            </a:extLst>
          </p:cNvPr>
          <p:cNvSpPr/>
          <p:nvPr/>
        </p:nvSpPr>
        <p:spPr>
          <a:xfrm>
            <a:off x="3605267" y="901089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Home</a:t>
            </a:r>
            <a:endParaRPr lang="en-ID" sz="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ABC19E-CE6F-4E65-A597-8EE4F59C5896}"/>
              </a:ext>
            </a:extLst>
          </p:cNvPr>
          <p:cNvSpPr/>
          <p:nvPr/>
        </p:nvSpPr>
        <p:spPr>
          <a:xfrm>
            <a:off x="4110206" y="895935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Keranjang</a:t>
            </a:r>
            <a:endParaRPr lang="en-ID" sz="3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C19E2F-2554-404D-AA00-DB8267E885CF}"/>
              </a:ext>
            </a:extLst>
          </p:cNvPr>
          <p:cNvSpPr/>
          <p:nvPr/>
        </p:nvSpPr>
        <p:spPr>
          <a:xfrm>
            <a:off x="4615145" y="89830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Checkout</a:t>
            </a:r>
            <a:endParaRPr lang="en-ID" sz="400" dirty="0"/>
          </a:p>
        </p:txBody>
      </p:sp>
    </p:spTree>
    <p:extLst>
      <p:ext uri="{BB962C8B-B14F-4D97-AF65-F5344CB8AC3E}">
        <p14:creationId xmlns:p14="http://schemas.microsoft.com/office/powerpoint/2010/main" val="3765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50347-F7D4-4DEC-9DD5-B566553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300" y="187287"/>
            <a:ext cx="6143400" cy="594911"/>
          </a:xfrm>
        </p:spPr>
        <p:txBody>
          <a:bodyPr/>
          <a:lstStyle/>
          <a:p>
            <a:r>
              <a:rPr lang="en-US" sz="3200" dirty="0" err="1"/>
              <a:t>Pembeli</a:t>
            </a:r>
            <a:r>
              <a:rPr lang="en-US" sz="3200" dirty="0"/>
              <a:t> (</a:t>
            </a:r>
            <a:r>
              <a:rPr lang="en-US" sz="3200" dirty="0" err="1"/>
              <a:t>nota.php</a:t>
            </a:r>
            <a:r>
              <a:rPr lang="en-US" sz="3200" dirty="0"/>
              <a:t>)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31681-1972-4902-AF8C-E1E5C48AD97D}"/>
              </a:ext>
            </a:extLst>
          </p:cNvPr>
          <p:cNvSpPr/>
          <p:nvPr/>
        </p:nvSpPr>
        <p:spPr>
          <a:xfrm>
            <a:off x="1272448" y="782198"/>
            <a:ext cx="6599103" cy="3988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E476-F833-4037-9B9A-21BDA0930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19" y="879690"/>
            <a:ext cx="1085320" cy="2219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82E447-87A8-4E1C-8FC2-D9CCE58C54A2}"/>
              </a:ext>
            </a:extLst>
          </p:cNvPr>
          <p:cNvSpPr/>
          <p:nvPr/>
        </p:nvSpPr>
        <p:spPr>
          <a:xfrm>
            <a:off x="3910988" y="1377109"/>
            <a:ext cx="1112704" cy="20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AE30F-3E3E-492B-A021-026CE7B20039}"/>
              </a:ext>
            </a:extLst>
          </p:cNvPr>
          <p:cNvSpPr/>
          <p:nvPr/>
        </p:nvSpPr>
        <p:spPr>
          <a:xfrm>
            <a:off x="2884582" y="1812592"/>
            <a:ext cx="3161841" cy="2737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C179B7-0E68-46B9-8016-883A7CC48DEF}"/>
              </a:ext>
            </a:extLst>
          </p:cNvPr>
          <p:cNvSpPr/>
          <p:nvPr/>
        </p:nvSpPr>
        <p:spPr>
          <a:xfrm>
            <a:off x="3029639" y="2005070"/>
            <a:ext cx="2886419" cy="23562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F0804-90F2-4808-95BF-37334777E6D6}"/>
              </a:ext>
            </a:extLst>
          </p:cNvPr>
          <p:cNvSpPr/>
          <p:nvPr/>
        </p:nvSpPr>
        <p:spPr>
          <a:xfrm>
            <a:off x="5688375" y="2011480"/>
            <a:ext cx="227683" cy="171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A6B98-B3E8-4832-8C19-96B77B115F6E}"/>
              </a:ext>
            </a:extLst>
          </p:cNvPr>
          <p:cNvSpPr/>
          <p:nvPr/>
        </p:nvSpPr>
        <p:spPr>
          <a:xfrm>
            <a:off x="3150824" y="2227630"/>
            <a:ext cx="2655065" cy="778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Keterangan</a:t>
            </a:r>
            <a:r>
              <a:rPr lang="en-US" dirty="0"/>
              <a:t> Banten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9B201-85B7-4F2A-80D0-196404D94C16}"/>
              </a:ext>
            </a:extLst>
          </p:cNvPr>
          <p:cNvSpPr/>
          <p:nvPr/>
        </p:nvSpPr>
        <p:spPr>
          <a:xfrm>
            <a:off x="3150824" y="3051087"/>
            <a:ext cx="2655065" cy="117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ID" dirty="0" err="1"/>
              <a:t>eterangan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 dan </a:t>
            </a:r>
            <a:r>
              <a:rPr lang="en-ID" dirty="0" err="1"/>
              <a:t>Pengiriman</a:t>
            </a:r>
            <a:endParaRPr lang="en-ID" dirty="0"/>
          </a:p>
          <a:p>
            <a:pPr algn="ctr"/>
            <a:endParaRPr lang="en-ID" dirty="0"/>
          </a:p>
          <a:p>
            <a:pPr algn="ctr"/>
            <a:endParaRPr lang="en-ID" dirty="0"/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117700-0582-4387-9267-DEE029269988}"/>
              </a:ext>
            </a:extLst>
          </p:cNvPr>
          <p:cNvSpPr/>
          <p:nvPr/>
        </p:nvSpPr>
        <p:spPr>
          <a:xfrm>
            <a:off x="3283027" y="3600926"/>
            <a:ext cx="2405348" cy="5414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Pembayaran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59561C-BDBD-456D-9184-869E28E525A5}"/>
              </a:ext>
            </a:extLst>
          </p:cNvPr>
          <p:cNvSpPr/>
          <p:nvPr/>
        </p:nvSpPr>
        <p:spPr>
          <a:xfrm>
            <a:off x="3283027" y="3981325"/>
            <a:ext cx="473725" cy="103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Bayar</a:t>
            </a:r>
            <a:endParaRPr lang="en-ID" sz="800" dirty="0"/>
          </a:p>
        </p:txBody>
      </p:sp>
      <p:pic>
        <p:nvPicPr>
          <p:cNvPr id="21" name="Graphic 20" descr="Home">
            <a:extLst>
              <a:ext uri="{FF2B5EF4-FFF2-40B4-BE49-F238E27FC236}">
                <a16:creationId xmlns:a16="http://schemas.microsoft.com/office/drawing/2014/main" id="{A72DA1F5-DD9E-414E-8DA9-FFA3AC77B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88375" y="1951167"/>
            <a:ext cx="237004" cy="23700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9423F45-BE9A-4ACD-B2FB-69FEF49487C3}"/>
              </a:ext>
            </a:extLst>
          </p:cNvPr>
          <p:cNvSpPr/>
          <p:nvPr/>
        </p:nvSpPr>
        <p:spPr>
          <a:xfrm>
            <a:off x="5124676" y="902236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R. </a:t>
            </a:r>
            <a:r>
              <a:rPr lang="en-US" sz="600" dirty="0" err="1"/>
              <a:t>Belanja</a:t>
            </a:r>
            <a:endParaRPr lang="en-ID" sz="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7AF17-2129-4AB1-AB94-BE18C3664A57}"/>
              </a:ext>
            </a:extLst>
          </p:cNvPr>
          <p:cNvSpPr/>
          <p:nvPr/>
        </p:nvSpPr>
        <p:spPr>
          <a:xfrm>
            <a:off x="5638799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Nota</a:t>
            </a:r>
            <a:endParaRPr lang="en-ID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55B0C2-E2F2-4041-BFCA-22B5DFEE0362}"/>
              </a:ext>
            </a:extLst>
          </p:cNvPr>
          <p:cNvSpPr/>
          <p:nvPr/>
        </p:nvSpPr>
        <p:spPr>
          <a:xfrm>
            <a:off x="6143738" y="889577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Chat</a:t>
            </a:r>
            <a:endParaRPr lang="en-ID" sz="7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FEF1CD-E4F8-4995-AFE3-34F95E5FC48E}"/>
              </a:ext>
            </a:extLst>
          </p:cNvPr>
          <p:cNvSpPr/>
          <p:nvPr/>
        </p:nvSpPr>
        <p:spPr>
          <a:xfrm>
            <a:off x="6648677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Logout</a:t>
            </a:r>
            <a:endParaRPr lang="en-ID" sz="5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306772-140F-4E6F-BCE2-7ED76C5FBCAD}"/>
              </a:ext>
            </a:extLst>
          </p:cNvPr>
          <p:cNvSpPr/>
          <p:nvPr/>
        </p:nvSpPr>
        <p:spPr>
          <a:xfrm>
            <a:off x="3605267" y="901089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Home</a:t>
            </a:r>
            <a:endParaRPr lang="en-ID" sz="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CA92EB-12F3-4B29-90D1-7734F8C8E0CA}"/>
              </a:ext>
            </a:extLst>
          </p:cNvPr>
          <p:cNvSpPr/>
          <p:nvPr/>
        </p:nvSpPr>
        <p:spPr>
          <a:xfrm>
            <a:off x="4110206" y="895935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Keranjang</a:t>
            </a:r>
            <a:endParaRPr lang="en-ID" sz="3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5C3B9A-5ADD-4B51-8717-024ECAA61F6F}"/>
              </a:ext>
            </a:extLst>
          </p:cNvPr>
          <p:cNvSpPr/>
          <p:nvPr/>
        </p:nvSpPr>
        <p:spPr>
          <a:xfrm>
            <a:off x="4615145" y="89830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Checkout</a:t>
            </a:r>
            <a:endParaRPr lang="en-ID" sz="400" dirty="0"/>
          </a:p>
        </p:txBody>
      </p:sp>
    </p:spTree>
    <p:extLst>
      <p:ext uri="{BB962C8B-B14F-4D97-AF65-F5344CB8AC3E}">
        <p14:creationId xmlns:p14="http://schemas.microsoft.com/office/powerpoint/2010/main" val="125971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50347-F7D4-4DEC-9DD5-B566553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300" y="187287"/>
            <a:ext cx="6143400" cy="594911"/>
          </a:xfrm>
        </p:spPr>
        <p:txBody>
          <a:bodyPr/>
          <a:lstStyle/>
          <a:p>
            <a:r>
              <a:rPr lang="en-US" sz="3200" dirty="0" err="1"/>
              <a:t>Pembeli</a:t>
            </a:r>
            <a:r>
              <a:rPr lang="en-US" sz="3200" dirty="0"/>
              <a:t> (</a:t>
            </a:r>
            <a:r>
              <a:rPr lang="en-US" sz="3200" dirty="0" err="1"/>
              <a:t>konfirmasi</a:t>
            </a:r>
            <a:r>
              <a:rPr lang="en-US" sz="3200" dirty="0"/>
              <a:t> </a:t>
            </a:r>
            <a:r>
              <a:rPr lang="en-US" sz="3200" dirty="0" err="1"/>
              <a:t>pembayaran</a:t>
            </a:r>
            <a:r>
              <a:rPr lang="en-US" sz="3200" dirty="0"/>
              <a:t>)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31681-1972-4902-AF8C-E1E5C48AD97D}"/>
              </a:ext>
            </a:extLst>
          </p:cNvPr>
          <p:cNvSpPr/>
          <p:nvPr/>
        </p:nvSpPr>
        <p:spPr>
          <a:xfrm>
            <a:off x="1272448" y="782198"/>
            <a:ext cx="6599103" cy="3988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E476-F833-4037-9B9A-21BDA0930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19" y="879690"/>
            <a:ext cx="1085320" cy="2219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441B1E-27AF-4549-8BE3-EC5336140C82}"/>
              </a:ext>
            </a:extLst>
          </p:cNvPr>
          <p:cNvSpPr/>
          <p:nvPr/>
        </p:nvSpPr>
        <p:spPr>
          <a:xfrm>
            <a:off x="5124676" y="902236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5973B-D4E2-446E-B8F2-30CF9333A7AB}"/>
              </a:ext>
            </a:extLst>
          </p:cNvPr>
          <p:cNvSpPr/>
          <p:nvPr/>
        </p:nvSpPr>
        <p:spPr>
          <a:xfrm>
            <a:off x="5638799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D6A55-7A10-44AA-8B2D-FCF7CA575F8C}"/>
              </a:ext>
            </a:extLst>
          </p:cNvPr>
          <p:cNvSpPr/>
          <p:nvPr/>
        </p:nvSpPr>
        <p:spPr>
          <a:xfrm>
            <a:off x="6143738" y="889577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6B0D2F-8EB0-48A6-AACD-4DB3E1BB301A}"/>
              </a:ext>
            </a:extLst>
          </p:cNvPr>
          <p:cNvSpPr/>
          <p:nvPr/>
        </p:nvSpPr>
        <p:spPr>
          <a:xfrm>
            <a:off x="6648677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82E447-87A8-4E1C-8FC2-D9CCE58C54A2}"/>
              </a:ext>
            </a:extLst>
          </p:cNvPr>
          <p:cNvSpPr/>
          <p:nvPr/>
        </p:nvSpPr>
        <p:spPr>
          <a:xfrm>
            <a:off x="3910988" y="1377109"/>
            <a:ext cx="1112704" cy="20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AE30F-3E3E-492B-A021-026CE7B20039}"/>
              </a:ext>
            </a:extLst>
          </p:cNvPr>
          <p:cNvSpPr/>
          <p:nvPr/>
        </p:nvSpPr>
        <p:spPr>
          <a:xfrm>
            <a:off x="2884582" y="1812592"/>
            <a:ext cx="3161841" cy="2737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C179B7-0E68-46B9-8016-883A7CC48DEF}"/>
              </a:ext>
            </a:extLst>
          </p:cNvPr>
          <p:cNvSpPr/>
          <p:nvPr/>
        </p:nvSpPr>
        <p:spPr>
          <a:xfrm>
            <a:off x="3029639" y="2005070"/>
            <a:ext cx="2886419" cy="23562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6C880-2E1D-4BDB-88BD-7FBC6034F47F}"/>
              </a:ext>
            </a:extLst>
          </p:cNvPr>
          <p:cNvSpPr/>
          <p:nvPr/>
        </p:nvSpPr>
        <p:spPr>
          <a:xfrm>
            <a:off x="3611701" y="918427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8D9D3-5A77-4536-950E-D7DB39BFC19D}"/>
              </a:ext>
            </a:extLst>
          </p:cNvPr>
          <p:cNvSpPr/>
          <p:nvPr/>
        </p:nvSpPr>
        <p:spPr>
          <a:xfrm>
            <a:off x="4125824" y="903402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66136-EEA1-4A76-B49F-0322DAC2B862}"/>
              </a:ext>
            </a:extLst>
          </p:cNvPr>
          <p:cNvSpPr/>
          <p:nvPr/>
        </p:nvSpPr>
        <p:spPr>
          <a:xfrm>
            <a:off x="4630763" y="905768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F0804-90F2-4808-95BF-37334777E6D6}"/>
              </a:ext>
            </a:extLst>
          </p:cNvPr>
          <p:cNvSpPr/>
          <p:nvPr/>
        </p:nvSpPr>
        <p:spPr>
          <a:xfrm>
            <a:off x="5688375" y="2011480"/>
            <a:ext cx="227683" cy="171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A6B98-B3E8-4832-8C19-96B77B115F6E}"/>
              </a:ext>
            </a:extLst>
          </p:cNvPr>
          <p:cNvSpPr/>
          <p:nvPr/>
        </p:nvSpPr>
        <p:spPr>
          <a:xfrm>
            <a:off x="3150824" y="2227630"/>
            <a:ext cx="2655065" cy="778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9B201-85B7-4F2A-80D0-196404D94C16}"/>
              </a:ext>
            </a:extLst>
          </p:cNvPr>
          <p:cNvSpPr/>
          <p:nvPr/>
        </p:nvSpPr>
        <p:spPr>
          <a:xfrm>
            <a:off x="3150824" y="3051087"/>
            <a:ext cx="2655065" cy="117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117700-0582-4387-9267-DEE029269988}"/>
              </a:ext>
            </a:extLst>
          </p:cNvPr>
          <p:cNvSpPr/>
          <p:nvPr/>
        </p:nvSpPr>
        <p:spPr>
          <a:xfrm>
            <a:off x="3283027" y="3492347"/>
            <a:ext cx="2405348" cy="649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59561C-BDBD-456D-9184-869E28E525A5}"/>
              </a:ext>
            </a:extLst>
          </p:cNvPr>
          <p:cNvSpPr/>
          <p:nvPr/>
        </p:nvSpPr>
        <p:spPr>
          <a:xfrm>
            <a:off x="3404212" y="3933022"/>
            <a:ext cx="341523" cy="103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73FE7-631F-4835-9AAE-012301EF562F}"/>
              </a:ext>
            </a:extLst>
          </p:cNvPr>
          <p:cNvSpPr/>
          <p:nvPr/>
        </p:nvSpPr>
        <p:spPr>
          <a:xfrm>
            <a:off x="2368627" y="1233889"/>
            <a:ext cx="4373696" cy="3415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BCC10B-CFCD-4472-B3E1-A72AA5CD3418}"/>
              </a:ext>
            </a:extLst>
          </p:cNvPr>
          <p:cNvSpPr/>
          <p:nvPr/>
        </p:nvSpPr>
        <p:spPr>
          <a:xfrm>
            <a:off x="2589431" y="1450131"/>
            <a:ext cx="3888033" cy="2565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</a:t>
            </a:r>
            <a:r>
              <a:rPr lang="en-US" dirty="0" err="1"/>
              <a:t>Tagihan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898129-77CF-4268-91BD-4A32352D9F26}"/>
              </a:ext>
            </a:extLst>
          </p:cNvPr>
          <p:cNvSpPr/>
          <p:nvPr/>
        </p:nvSpPr>
        <p:spPr>
          <a:xfrm>
            <a:off x="2589430" y="1988086"/>
            <a:ext cx="3888033" cy="2565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Nama </a:t>
            </a:r>
            <a:r>
              <a:rPr lang="en-US" dirty="0" err="1"/>
              <a:t>Penyetor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CE7FB7-CA6F-4211-8B43-A91E8B7E0F6E}"/>
              </a:ext>
            </a:extLst>
          </p:cNvPr>
          <p:cNvSpPr/>
          <p:nvPr/>
        </p:nvSpPr>
        <p:spPr>
          <a:xfrm>
            <a:off x="2611458" y="2532153"/>
            <a:ext cx="1751222" cy="2565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0608F9-1374-4C9F-A120-854DC0030752}"/>
              </a:ext>
            </a:extLst>
          </p:cNvPr>
          <p:cNvSpPr/>
          <p:nvPr/>
        </p:nvSpPr>
        <p:spPr>
          <a:xfrm>
            <a:off x="4726241" y="2532153"/>
            <a:ext cx="1751222" cy="2565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</a:t>
            </a:r>
            <a:r>
              <a:rPr lang="en-US" dirty="0" err="1"/>
              <a:t>Rek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C7CDE7-0948-4DE2-88D6-7C4A59C4E1D9}"/>
              </a:ext>
            </a:extLst>
          </p:cNvPr>
          <p:cNvSpPr/>
          <p:nvPr/>
        </p:nvSpPr>
        <p:spPr>
          <a:xfrm>
            <a:off x="2611458" y="3116845"/>
            <a:ext cx="3888033" cy="2565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Bukti transfer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ACAA52-9738-42EE-A511-C1BF30FE4AB2}"/>
              </a:ext>
            </a:extLst>
          </p:cNvPr>
          <p:cNvSpPr/>
          <p:nvPr/>
        </p:nvSpPr>
        <p:spPr>
          <a:xfrm>
            <a:off x="5916057" y="3114633"/>
            <a:ext cx="583433" cy="27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Browse</a:t>
            </a:r>
            <a:endParaRPr lang="en-ID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E22438-7B56-4E20-9553-A955C3BC824D}"/>
              </a:ext>
            </a:extLst>
          </p:cNvPr>
          <p:cNvSpPr/>
          <p:nvPr/>
        </p:nvSpPr>
        <p:spPr>
          <a:xfrm>
            <a:off x="5532299" y="3972551"/>
            <a:ext cx="930692" cy="2757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D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8644D8-602B-4568-A546-B3987140ACF1}"/>
              </a:ext>
            </a:extLst>
          </p:cNvPr>
          <p:cNvSpPr/>
          <p:nvPr/>
        </p:nvSpPr>
        <p:spPr>
          <a:xfrm>
            <a:off x="2659534" y="3981563"/>
            <a:ext cx="930692" cy="2757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Kembali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128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50347-F7D4-4DEC-9DD5-B566553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300" y="187287"/>
            <a:ext cx="6143400" cy="594911"/>
          </a:xfrm>
        </p:spPr>
        <p:txBody>
          <a:bodyPr/>
          <a:lstStyle/>
          <a:p>
            <a:r>
              <a:rPr lang="en-US" sz="3200" dirty="0" err="1"/>
              <a:t>Pembeli</a:t>
            </a:r>
            <a:r>
              <a:rPr lang="en-US" sz="3200" dirty="0"/>
              <a:t> (</a:t>
            </a:r>
            <a:r>
              <a:rPr lang="en-US" sz="3200" dirty="0" err="1"/>
              <a:t>riwayatbelanja.php</a:t>
            </a:r>
            <a:r>
              <a:rPr lang="en-US" sz="3200" dirty="0"/>
              <a:t>)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31681-1972-4902-AF8C-E1E5C48AD97D}"/>
              </a:ext>
            </a:extLst>
          </p:cNvPr>
          <p:cNvSpPr/>
          <p:nvPr/>
        </p:nvSpPr>
        <p:spPr>
          <a:xfrm>
            <a:off x="1272448" y="782198"/>
            <a:ext cx="6599103" cy="3988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E476-F833-4037-9B9A-21BDA0930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19" y="879690"/>
            <a:ext cx="1085320" cy="2219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82E447-87A8-4E1C-8FC2-D9CCE58C54A2}"/>
              </a:ext>
            </a:extLst>
          </p:cNvPr>
          <p:cNvSpPr/>
          <p:nvPr/>
        </p:nvSpPr>
        <p:spPr>
          <a:xfrm>
            <a:off x="3910988" y="1377109"/>
            <a:ext cx="1112704" cy="20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AE30F-3E3E-492B-A021-026CE7B20039}"/>
              </a:ext>
            </a:extLst>
          </p:cNvPr>
          <p:cNvSpPr/>
          <p:nvPr/>
        </p:nvSpPr>
        <p:spPr>
          <a:xfrm>
            <a:off x="2884582" y="1812592"/>
            <a:ext cx="3161841" cy="2737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C179B7-0E68-46B9-8016-883A7CC48DEF}"/>
              </a:ext>
            </a:extLst>
          </p:cNvPr>
          <p:cNvSpPr/>
          <p:nvPr/>
        </p:nvSpPr>
        <p:spPr>
          <a:xfrm>
            <a:off x="3029639" y="2005070"/>
            <a:ext cx="2886419" cy="23562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F0804-90F2-4808-95BF-37334777E6D6}"/>
              </a:ext>
            </a:extLst>
          </p:cNvPr>
          <p:cNvSpPr/>
          <p:nvPr/>
        </p:nvSpPr>
        <p:spPr>
          <a:xfrm>
            <a:off x="5688375" y="2011480"/>
            <a:ext cx="227683" cy="171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9B201-85B7-4F2A-80D0-196404D94C16}"/>
              </a:ext>
            </a:extLst>
          </p:cNvPr>
          <p:cNvSpPr/>
          <p:nvPr/>
        </p:nvSpPr>
        <p:spPr>
          <a:xfrm>
            <a:off x="3179273" y="2330816"/>
            <a:ext cx="2655065" cy="192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Keterangan</a:t>
            </a:r>
            <a:r>
              <a:rPr lang="en-US" dirty="0"/>
              <a:t> Banten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117700-0582-4387-9267-DEE029269988}"/>
              </a:ext>
            </a:extLst>
          </p:cNvPr>
          <p:cNvSpPr/>
          <p:nvPr/>
        </p:nvSpPr>
        <p:spPr>
          <a:xfrm>
            <a:off x="3304132" y="3066605"/>
            <a:ext cx="2405348" cy="10657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Pembelian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59561C-BDBD-456D-9184-869E28E525A5}"/>
              </a:ext>
            </a:extLst>
          </p:cNvPr>
          <p:cNvSpPr/>
          <p:nvPr/>
        </p:nvSpPr>
        <p:spPr>
          <a:xfrm>
            <a:off x="4766311" y="3164011"/>
            <a:ext cx="427220" cy="169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Nota</a:t>
            </a:r>
            <a:endParaRPr lang="en-ID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E850BB-7BA1-470D-9AB6-AED2F0613DC5}"/>
              </a:ext>
            </a:extLst>
          </p:cNvPr>
          <p:cNvSpPr/>
          <p:nvPr/>
        </p:nvSpPr>
        <p:spPr>
          <a:xfrm>
            <a:off x="5280743" y="3164011"/>
            <a:ext cx="427220" cy="169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Bayar</a:t>
            </a:r>
            <a:endParaRPr lang="en-ID" sz="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EB639-8D5A-46A2-9E87-EC501FB78E9D}"/>
              </a:ext>
            </a:extLst>
          </p:cNvPr>
          <p:cNvSpPr/>
          <p:nvPr/>
        </p:nvSpPr>
        <p:spPr>
          <a:xfrm>
            <a:off x="5124676" y="902236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R. </a:t>
            </a:r>
            <a:r>
              <a:rPr lang="en-US" sz="600" dirty="0" err="1"/>
              <a:t>Belanja</a:t>
            </a:r>
            <a:endParaRPr lang="en-ID" sz="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6D51D-971C-49ED-8397-B4096B3DCD6E}"/>
              </a:ext>
            </a:extLst>
          </p:cNvPr>
          <p:cNvSpPr/>
          <p:nvPr/>
        </p:nvSpPr>
        <p:spPr>
          <a:xfrm>
            <a:off x="5638799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Nota</a:t>
            </a:r>
            <a:endParaRPr lang="en-ID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2FC976-8A9A-4124-866C-0482FE5A94CA}"/>
              </a:ext>
            </a:extLst>
          </p:cNvPr>
          <p:cNvSpPr/>
          <p:nvPr/>
        </p:nvSpPr>
        <p:spPr>
          <a:xfrm>
            <a:off x="6143738" y="889577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Chat</a:t>
            </a:r>
            <a:endParaRPr lang="en-ID" sz="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B0E5E2-6F10-488D-8B3C-7F3F7013616A}"/>
              </a:ext>
            </a:extLst>
          </p:cNvPr>
          <p:cNvSpPr/>
          <p:nvPr/>
        </p:nvSpPr>
        <p:spPr>
          <a:xfrm>
            <a:off x="6648677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Logout</a:t>
            </a:r>
            <a:endParaRPr lang="en-ID" sz="5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E765B4-676E-4F3F-A9FA-44C2838FA6FC}"/>
              </a:ext>
            </a:extLst>
          </p:cNvPr>
          <p:cNvSpPr/>
          <p:nvPr/>
        </p:nvSpPr>
        <p:spPr>
          <a:xfrm>
            <a:off x="3605267" y="901089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Home</a:t>
            </a:r>
            <a:endParaRPr lang="en-ID" sz="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5771B7-5B3C-4475-9721-5A828C9BA5C2}"/>
              </a:ext>
            </a:extLst>
          </p:cNvPr>
          <p:cNvSpPr/>
          <p:nvPr/>
        </p:nvSpPr>
        <p:spPr>
          <a:xfrm>
            <a:off x="4110206" y="895935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Keranjang</a:t>
            </a:r>
            <a:endParaRPr lang="en-ID" sz="3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F472BF-9A6A-4C6B-9B08-E21DD04B177B}"/>
              </a:ext>
            </a:extLst>
          </p:cNvPr>
          <p:cNvSpPr/>
          <p:nvPr/>
        </p:nvSpPr>
        <p:spPr>
          <a:xfrm>
            <a:off x="4615145" y="89830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Checkout</a:t>
            </a:r>
            <a:endParaRPr lang="en-ID" sz="400" dirty="0"/>
          </a:p>
        </p:txBody>
      </p:sp>
      <p:pic>
        <p:nvPicPr>
          <p:cNvPr id="37" name="Graphic 36" descr="Home">
            <a:extLst>
              <a:ext uri="{FF2B5EF4-FFF2-40B4-BE49-F238E27FC236}">
                <a16:creationId xmlns:a16="http://schemas.microsoft.com/office/drawing/2014/main" id="{81C083F8-E182-4640-92DE-74C7030AE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88375" y="1951167"/>
            <a:ext cx="237004" cy="2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7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65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142" name="Google Shape;142;p33"/>
          <p:cNvSpPr txBox="1">
            <a:spLocks noGrp="1"/>
          </p:cNvSpPr>
          <p:nvPr>
            <p:ph type="body" idx="1"/>
          </p:nvPr>
        </p:nvSpPr>
        <p:spPr>
          <a:xfrm>
            <a:off x="429658" y="1011012"/>
            <a:ext cx="8372819" cy="3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</a:rPr>
              <a:t>Banten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merupakan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sarana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upakara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agama Hindu. Banten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terdiri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tiga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kategori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yaitu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Banten alit,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madya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dan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utama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berbagai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struktur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keagamaan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Banten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dianggap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sebagai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sarana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vital.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Perkembangan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zaman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menyebabkan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keterbatasan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waktu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pembuatan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banten</a:t>
            </a:r>
            <a:r>
              <a:rPr lang="en-ID" sz="1600" dirty="0">
                <a:solidFill>
                  <a:srgbClr val="000000"/>
                </a:solidFill>
              </a:rPr>
              <a:t>. </a:t>
            </a:r>
            <a:r>
              <a:rPr lang="en-ID" sz="1600" dirty="0" err="1">
                <a:solidFill>
                  <a:srgbClr val="000000"/>
                </a:solidFill>
              </a:rPr>
              <a:t>Baik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dalam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pencarian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bahan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maupun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sarana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banten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itu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sendiri</a:t>
            </a:r>
            <a:r>
              <a:rPr lang="en-ID" sz="1600" dirty="0">
                <a:solidFill>
                  <a:srgbClr val="000000"/>
                </a:solidFill>
              </a:rPr>
              <a:t>, </a:t>
            </a:r>
            <a:r>
              <a:rPr lang="en-ID" sz="1600" dirty="0" err="1">
                <a:solidFill>
                  <a:srgbClr val="000000"/>
                </a:solidFill>
              </a:rPr>
              <a:t>sehingga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masyarakat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cenderung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memilih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cara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instan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dengan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membeli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banten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tanpa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harus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menghabiskan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waktu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dalam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pembuatan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banten</a:t>
            </a:r>
            <a:r>
              <a:rPr lang="en-ID" sz="1600" dirty="0">
                <a:solidFill>
                  <a:srgbClr val="000000"/>
                </a:solidFill>
              </a:rPr>
              <a:t>. Hal </a:t>
            </a:r>
            <a:r>
              <a:rPr lang="en-ID" sz="1600" dirty="0" err="1">
                <a:solidFill>
                  <a:srgbClr val="000000"/>
                </a:solidFill>
              </a:rPr>
              <a:t>ini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menyebabkan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pedagang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banten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semakin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berkembang</a:t>
            </a:r>
            <a:r>
              <a:rPr lang="en-ID" sz="1600" dirty="0">
                <a:solidFill>
                  <a:srgbClr val="000000"/>
                </a:solidFill>
              </a:rPr>
              <a:t> di </a:t>
            </a:r>
            <a:r>
              <a:rPr lang="en-ID" sz="1600" dirty="0" err="1">
                <a:solidFill>
                  <a:srgbClr val="000000"/>
                </a:solidFill>
              </a:rPr>
              <a:t>pasaran</a:t>
            </a:r>
            <a:r>
              <a:rPr lang="en-ID" sz="1600" dirty="0">
                <a:solidFill>
                  <a:srgbClr val="000000"/>
                </a:solidFill>
              </a:rPr>
              <a:t>. </a:t>
            </a:r>
            <a:r>
              <a:rPr lang="en-ID" sz="1600" dirty="0" err="1">
                <a:solidFill>
                  <a:srgbClr val="000000"/>
                </a:solidFill>
              </a:rPr>
              <a:t>Namun</a:t>
            </a:r>
            <a:r>
              <a:rPr lang="en-ID" sz="1600" dirty="0">
                <a:solidFill>
                  <a:srgbClr val="000000"/>
                </a:solidFill>
              </a:rPr>
              <a:t>, </a:t>
            </a:r>
            <a:r>
              <a:rPr lang="en-ID" sz="1600" dirty="0" err="1">
                <a:solidFill>
                  <a:srgbClr val="000000"/>
                </a:solidFill>
              </a:rPr>
              <a:t>disaat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pandemi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saat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ini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agak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sulit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untuk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membeli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banten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secara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langsung</a:t>
            </a:r>
            <a:r>
              <a:rPr lang="en-ID" sz="1600" dirty="0">
                <a:solidFill>
                  <a:srgbClr val="000000"/>
                </a:solidFill>
              </a:rPr>
              <a:t> di </a:t>
            </a:r>
            <a:r>
              <a:rPr lang="en-ID" sz="1600" dirty="0" err="1">
                <a:solidFill>
                  <a:srgbClr val="000000"/>
                </a:solidFill>
              </a:rPr>
              <a:t>pasaran</a:t>
            </a:r>
            <a:r>
              <a:rPr lang="en-ID" sz="1600" dirty="0">
                <a:solidFill>
                  <a:srgbClr val="000000"/>
                </a:solidFill>
              </a:rPr>
              <a:t>. </a:t>
            </a:r>
            <a:r>
              <a:rPr lang="en-ID" sz="1600" dirty="0" err="1">
                <a:solidFill>
                  <a:srgbClr val="000000"/>
                </a:solidFill>
              </a:rPr>
              <a:t>Untuk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itu</a:t>
            </a:r>
            <a:r>
              <a:rPr lang="en-ID" sz="1600" dirty="0">
                <a:solidFill>
                  <a:srgbClr val="000000"/>
                </a:solidFill>
              </a:rPr>
              <a:t>, kami </a:t>
            </a:r>
            <a:r>
              <a:rPr lang="en-ID" sz="1600" dirty="0" err="1">
                <a:solidFill>
                  <a:srgbClr val="000000"/>
                </a:solidFill>
              </a:rPr>
              <a:t>membuat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sebuah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aplikasi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untuk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membantu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masyarakat</a:t>
            </a:r>
            <a:r>
              <a:rPr lang="en-ID" sz="1600" dirty="0">
                <a:solidFill>
                  <a:srgbClr val="000000"/>
                </a:solidFill>
              </a:rPr>
              <a:t> agar </a:t>
            </a:r>
            <a:r>
              <a:rPr lang="en-ID" sz="1600" dirty="0" err="1">
                <a:solidFill>
                  <a:srgbClr val="000000"/>
                </a:solidFill>
              </a:rPr>
              <a:t>lebih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mudah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untuk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membeli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banten</a:t>
            </a:r>
            <a:r>
              <a:rPr lang="en-ID" sz="1600" dirty="0">
                <a:solidFill>
                  <a:srgbClr val="000000"/>
                </a:solidFill>
              </a:rPr>
              <a:t>. </a:t>
            </a:r>
            <a:r>
              <a:rPr lang="en-ID" sz="1600" dirty="0" err="1">
                <a:solidFill>
                  <a:srgbClr val="000000"/>
                </a:solidFill>
              </a:rPr>
              <a:t>Selain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itu</a:t>
            </a:r>
            <a:r>
              <a:rPr lang="en-ID" sz="1600" dirty="0">
                <a:solidFill>
                  <a:srgbClr val="000000"/>
                </a:solidFill>
              </a:rPr>
              <a:t>, web </a:t>
            </a:r>
            <a:r>
              <a:rPr lang="en-ID" sz="1600" dirty="0" err="1">
                <a:solidFill>
                  <a:srgbClr val="000000"/>
                </a:solidFill>
              </a:rPr>
              <a:t>ini</a:t>
            </a:r>
            <a:r>
              <a:rPr lang="en-ID" sz="1600" dirty="0">
                <a:solidFill>
                  <a:srgbClr val="000000"/>
                </a:solidFill>
              </a:rPr>
              <a:t> juga </a:t>
            </a:r>
            <a:r>
              <a:rPr lang="en-ID" sz="1600" dirty="0" err="1">
                <a:solidFill>
                  <a:srgbClr val="000000"/>
                </a:solidFill>
              </a:rPr>
              <a:t>dapat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memudahkan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penjual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banten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untuk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memasarkan</a:t>
            </a:r>
            <a:r>
              <a:rPr lang="en-ID" sz="1600" dirty="0">
                <a:solidFill>
                  <a:srgbClr val="000000"/>
                </a:solidFill>
              </a:rPr>
              <a:t> </a:t>
            </a:r>
            <a:r>
              <a:rPr lang="en-ID" sz="1600" dirty="0" err="1">
                <a:solidFill>
                  <a:srgbClr val="000000"/>
                </a:solidFill>
              </a:rPr>
              <a:t>banten-bantennya</a:t>
            </a:r>
            <a:r>
              <a:rPr lang="en-ID" sz="1600" dirty="0">
                <a:solidFill>
                  <a:srgbClr val="000000"/>
                </a:solidFill>
              </a:rPr>
              <a:t>.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50347-F7D4-4DEC-9DD5-B566553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300" y="187287"/>
            <a:ext cx="6143400" cy="594911"/>
          </a:xfrm>
        </p:spPr>
        <p:txBody>
          <a:bodyPr/>
          <a:lstStyle/>
          <a:p>
            <a:r>
              <a:rPr lang="en-US" sz="3200" dirty="0" err="1"/>
              <a:t>Pembeli</a:t>
            </a:r>
            <a:r>
              <a:rPr lang="en-US" sz="3200" dirty="0"/>
              <a:t> (</a:t>
            </a:r>
            <a:r>
              <a:rPr lang="en-US" sz="3200" dirty="0" err="1"/>
              <a:t>profile.php</a:t>
            </a:r>
            <a:r>
              <a:rPr lang="en-US" sz="3200" dirty="0"/>
              <a:t>)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31681-1972-4902-AF8C-E1E5C48AD97D}"/>
              </a:ext>
            </a:extLst>
          </p:cNvPr>
          <p:cNvSpPr/>
          <p:nvPr/>
        </p:nvSpPr>
        <p:spPr>
          <a:xfrm>
            <a:off x="1272448" y="782198"/>
            <a:ext cx="6599103" cy="3988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E476-F833-4037-9B9A-21BDA0930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19" y="879690"/>
            <a:ext cx="1085320" cy="2219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82E447-87A8-4E1C-8FC2-D9CCE58C54A2}"/>
              </a:ext>
            </a:extLst>
          </p:cNvPr>
          <p:cNvSpPr/>
          <p:nvPr/>
        </p:nvSpPr>
        <p:spPr>
          <a:xfrm>
            <a:off x="3910988" y="1377109"/>
            <a:ext cx="1112704" cy="20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AE30F-3E3E-492B-A021-026CE7B20039}"/>
              </a:ext>
            </a:extLst>
          </p:cNvPr>
          <p:cNvSpPr/>
          <p:nvPr/>
        </p:nvSpPr>
        <p:spPr>
          <a:xfrm>
            <a:off x="2687197" y="1862168"/>
            <a:ext cx="3560285" cy="131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99C201-90A5-4BC1-9D1E-4A766A85A0B4}"/>
              </a:ext>
            </a:extLst>
          </p:cNvPr>
          <p:cNvSpPr/>
          <p:nvPr/>
        </p:nvSpPr>
        <p:spPr>
          <a:xfrm>
            <a:off x="2875402" y="2005070"/>
            <a:ext cx="736299" cy="716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Foto</a:t>
            </a:r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7058A6-BE10-4685-AE6C-6942BAABB5D8}"/>
              </a:ext>
            </a:extLst>
          </p:cNvPr>
          <p:cNvSpPr/>
          <p:nvPr/>
        </p:nvSpPr>
        <p:spPr>
          <a:xfrm>
            <a:off x="2875402" y="2807782"/>
            <a:ext cx="736299" cy="2897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Edit Password</a:t>
            </a:r>
            <a:endParaRPr lang="en-ID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17D2C9-C31D-4B26-B0B0-C725E2BE59A9}"/>
              </a:ext>
            </a:extLst>
          </p:cNvPr>
          <p:cNvSpPr/>
          <p:nvPr/>
        </p:nvSpPr>
        <p:spPr>
          <a:xfrm>
            <a:off x="5124676" y="902236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R. </a:t>
            </a:r>
            <a:r>
              <a:rPr lang="en-US" sz="600" dirty="0" err="1"/>
              <a:t>Belanja</a:t>
            </a:r>
            <a:endParaRPr lang="en-ID" sz="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A4D9A-A73B-420C-B8F6-0334F0928D3F}"/>
              </a:ext>
            </a:extLst>
          </p:cNvPr>
          <p:cNvSpPr/>
          <p:nvPr/>
        </p:nvSpPr>
        <p:spPr>
          <a:xfrm>
            <a:off x="5638799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Nota</a:t>
            </a:r>
            <a:endParaRPr lang="en-ID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6D51CC-DC0C-43AB-B52E-37B720183E6D}"/>
              </a:ext>
            </a:extLst>
          </p:cNvPr>
          <p:cNvSpPr/>
          <p:nvPr/>
        </p:nvSpPr>
        <p:spPr>
          <a:xfrm>
            <a:off x="6143738" y="889577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Chat</a:t>
            </a:r>
            <a:endParaRPr lang="en-ID" sz="7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ABD494-3BA8-4747-8E2F-5EC0F2842C8F}"/>
              </a:ext>
            </a:extLst>
          </p:cNvPr>
          <p:cNvSpPr/>
          <p:nvPr/>
        </p:nvSpPr>
        <p:spPr>
          <a:xfrm>
            <a:off x="6648677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Logout</a:t>
            </a:r>
            <a:endParaRPr lang="en-ID" sz="5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8E45ED-3299-4745-BDF5-785E5BCE8CA3}"/>
              </a:ext>
            </a:extLst>
          </p:cNvPr>
          <p:cNvSpPr/>
          <p:nvPr/>
        </p:nvSpPr>
        <p:spPr>
          <a:xfrm>
            <a:off x="3605267" y="901089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Home</a:t>
            </a:r>
            <a:endParaRPr lang="en-ID" sz="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460606-A2E0-446B-A181-2F1CB8144D47}"/>
              </a:ext>
            </a:extLst>
          </p:cNvPr>
          <p:cNvSpPr/>
          <p:nvPr/>
        </p:nvSpPr>
        <p:spPr>
          <a:xfrm>
            <a:off x="4110206" y="895935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Keranjang</a:t>
            </a:r>
            <a:endParaRPr lang="en-ID" sz="3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E3E1B8-67E5-4049-8683-32EF5B021CF3}"/>
              </a:ext>
            </a:extLst>
          </p:cNvPr>
          <p:cNvSpPr/>
          <p:nvPr/>
        </p:nvSpPr>
        <p:spPr>
          <a:xfrm>
            <a:off x="4615145" y="89830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Checkout</a:t>
            </a:r>
            <a:endParaRPr lang="en-ID" sz="400" dirty="0"/>
          </a:p>
        </p:txBody>
      </p:sp>
    </p:spTree>
    <p:extLst>
      <p:ext uri="{BB962C8B-B14F-4D97-AF65-F5344CB8AC3E}">
        <p14:creationId xmlns:p14="http://schemas.microsoft.com/office/powerpoint/2010/main" val="835147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50347-F7D4-4DEC-9DD5-B566553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300" y="187287"/>
            <a:ext cx="6143400" cy="594911"/>
          </a:xfrm>
        </p:spPr>
        <p:txBody>
          <a:bodyPr/>
          <a:lstStyle/>
          <a:p>
            <a:r>
              <a:rPr lang="en-US" sz="3200" dirty="0" err="1"/>
              <a:t>Pembeli</a:t>
            </a:r>
            <a:r>
              <a:rPr lang="en-US" sz="3200" dirty="0"/>
              <a:t> (edit profile)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31681-1972-4902-AF8C-E1E5C48AD97D}"/>
              </a:ext>
            </a:extLst>
          </p:cNvPr>
          <p:cNvSpPr/>
          <p:nvPr/>
        </p:nvSpPr>
        <p:spPr>
          <a:xfrm>
            <a:off x="1272448" y="782198"/>
            <a:ext cx="6599103" cy="3988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E476-F833-4037-9B9A-21BDA0930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19" y="879690"/>
            <a:ext cx="1085320" cy="2219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82E447-87A8-4E1C-8FC2-D9CCE58C54A2}"/>
              </a:ext>
            </a:extLst>
          </p:cNvPr>
          <p:cNvSpPr/>
          <p:nvPr/>
        </p:nvSpPr>
        <p:spPr>
          <a:xfrm>
            <a:off x="3925683" y="2192357"/>
            <a:ext cx="1112704" cy="20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AE30F-3E3E-492B-A021-026CE7B20039}"/>
              </a:ext>
            </a:extLst>
          </p:cNvPr>
          <p:cNvSpPr/>
          <p:nvPr/>
        </p:nvSpPr>
        <p:spPr>
          <a:xfrm>
            <a:off x="2753305" y="3162159"/>
            <a:ext cx="3560285" cy="131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99C201-90A5-4BC1-9D1E-4A766A85A0B4}"/>
              </a:ext>
            </a:extLst>
          </p:cNvPr>
          <p:cNvSpPr/>
          <p:nvPr/>
        </p:nvSpPr>
        <p:spPr>
          <a:xfrm>
            <a:off x="2941510" y="3305061"/>
            <a:ext cx="736299" cy="716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7058A6-BE10-4685-AE6C-6942BAABB5D8}"/>
              </a:ext>
            </a:extLst>
          </p:cNvPr>
          <p:cNvSpPr/>
          <p:nvPr/>
        </p:nvSpPr>
        <p:spPr>
          <a:xfrm>
            <a:off x="2941510" y="4107773"/>
            <a:ext cx="736299" cy="189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AC41B9-E9D8-4A9E-9508-D77AE414B488}"/>
              </a:ext>
            </a:extLst>
          </p:cNvPr>
          <p:cNvSpPr/>
          <p:nvPr/>
        </p:nvSpPr>
        <p:spPr>
          <a:xfrm>
            <a:off x="3160007" y="1183344"/>
            <a:ext cx="2746879" cy="309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AF2A0-314D-4440-9B66-C4D7238D7B36}"/>
              </a:ext>
            </a:extLst>
          </p:cNvPr>
          <p:cNvSpPr/>
          <p:nvPr/>
        </p:nvSpPr>
        <p:spPr>
          <a:xfrm>
            <a:off x="3322053" y="1392557"/>
            <a:ext cx="1175572" cy="2264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Nama </a:t>
            </a:r>
            <a:r>
              <a:rPr lang="en-US" sz="1100" dirty="0" err="1"/>
              <a:t>Depan</a:t>
            </a:r>
            <a:endParaRPr lang="en-ID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1E0A0-B17E-4EE2-B5A0-D2A9D7BDE8EA}"/>
              </a:ext>
            </a:extLst>
          </p:cNvPr>
          <p:cNvSpPr/>
          <p:nvPr/>
        </p:nvSpPr>
        <p:spPr>
          <a:xfrm>
            <a:off x="4572000" y="1372676"/>
            <a:ext cx="1123715" cy="242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Nama </a:t>
            </a:r>
            <a:r>
              <a:rPr lang="en-US" sz="1000" dirty="0" err="1"/>
              <a:t>Belakang</a:t>
            </a:r>
            <a:endParaRPr lang="en-ID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CC71F7-D64E-4D6B-A279-8A17AF03DB92}"/>
              </a:ext>
            </a:extLst>
          </p:cNvPr>
          <p:cNvSpPr/>
          <p:nvPr/>
        </p:nvSpPr>
        <p:spPr>
          <a:xfrm>
            <a:off x="3338590" y="1823788"/>
            <a:ext cx="2353460" cy="1872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E0570-34D8-43EA-94AF-83037E46803B}"/>
              </a:ext>
            </a:extLst>
          </p:cNvPr>
          <p:cNvSpPr/>
          <p:nvPr/>
        </p:nvSpPr>
        <p:spPr>
          <a:xfrm>
            <a:off x="3338590" y="2252820"/>
            <a:ext cx="2353460" cy="1872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Hp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6F121-951E-4327-B9B3-13D5664E10D8}"/>
              </a:ext>
            </a:extLst>
          </p:cNvPr>
          <p:cNvSpPr/>
          <p:nvPr/>
        </p:nvSpPr>
        <p:spPr>
          <a:xfrm>
            <a:off x="3338590" y="2659387"/>
            <a:ext cx="2353460" cy="1872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Alamat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ECCC97-F40C-4131-8CF7-04D070193A68}"/>
              </a:ext>
            </a:extLst>
          </p:cNvPr>
          <p:cNvSpPr/>
          <p:nvPr/>
        </p:nvSpPr>
        <p:spPr>
          <a:xfrm>
            <a:off x="3342718" y="3013114"/>
            <a:ext cx="783106" cy="1778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Provinsi</a:t>
            </a:r>
            <a:endParaRPr lang="en-ID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7081AA-5C64-437E-B633-6E99FAA3F638}"/>
              </a:ext>
            </a:extLst>
          </p:cNvPr>
          <p:cNvSpPr/>
          <p:nvPr/>
        </p:nvSpPr>
        <p:spPr>
          <a:xfrm>
            <a:off x="4180446" y="3015427"/>
            <a:ext cx="783106" cy="1778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Kota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4EA39-F7C4-4349-A374-7CA1F2C0EA7A}"/>
              </a:ext>
            </a:extLst>
          </p:cNvPr>
          <p:cNvSpPr/>
          <p:nvPr/>
        </p:nvSpPr>
        <p:spPr>
          <a:xfrm>
            <a:off x="5020007" y="3013114"/>
            <a:ext cx="783106" cy="1778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Kodepos</a:t>
            </a:r>
            <a:endParaRPr lang="en-ID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B8E07D-B14F-413E-A280-146949665200}"/>
              </a:ext>
            </a:extLst>
          </p:cNvPr>
          <p:cNvSpPr/>
          <p:nvPr/>
        </p:nvSpPr>
        <p:spPr>
          <a:xfrm>
            <a:off x="3322053" y="3438588"/>
            <a:ext cx="2353460" cy="1872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</a:t>
            </a:r>
            <a:r>
              <a:rPr lang="en-US" dirty="0" err="1"/>
              <a:t>Foto</a:t>
            </a:r>
            <a:endParaRPr lang="en-ID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2F00E1-DED1-4BC9-9D09-FA9B14DFEE37}"/>
              </a:ext>
            </a:extLst>
          </p:cNvPr>
          <p:cNvSpPr/>
          <p:nvPr/>
        </p:nvSpPr>
        <p:spPr>
          <a:xfrm>
            <a:off x="5215577" y="3449747"/>
            <a:ext cx="462699" cy="186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Browse</a:t>
            </a:r>
            <a:endParaRPr lang="en-ID" sz="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2483FA-5159-4B76-91C2-4D1B2B821341}"/>
              </a:ext>
            </a:extLst>
          </p:cNvPr>
          <p:cNvSpPr/>
          <p:nvPr/>
        </p:nvSpPr>
        <p:spPr>
          <a:xfrm>
            <a:off x="3352813" y="3888791"/>
            <a:ext cx="572870" cy="1860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Kembali</a:t>
            </a:r>
            <a:endParaRPr lang="en-ID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D1340F-B317-4D09-AB05-523B66228A6F}"/>
              </a:ext>
            </a:extLst>
          </p:cNvPr>
          <p:cNvSpPr/>
          <p:nvPr/>
        </p:nvSpPr>
        <p:spPr>
          <a:xfrm>
            <a:off x="4332385" y="3888790"/>
            <a:ext cx="792291" cy="2189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Hapus</a:t>
            </a:r>
            <a:r>
              <a:rPr lang="en-US" sz="800" dirty="0"/>
              <a:t> Profile</a:t>
            </a:r>
            <a:endParaRPr lang="en-ID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27862E-ECD8-47CD-82FF-9EF63C23D0E5}"/>
              </a:ext>
            </a:extLst>
          </p:cNvPr>
          <p:cNvSpPr/>
          <p:nvPr/>
        </p:nvSpPr>
        <p:spPr>
          <a:xfrm>
            <a:off x="5217871" y="3888789"/>
            <a:ext cx="462699" cy="1860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Update</a:t>
            </a:r>
            <a:endParaRPr lang="en-ID" sz="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1F91C9-20F6-458C-9C15-4A6347AFC8DB}"/>
              </a:ext>
            </a:extLst>
          </p:cNvPr>
          <p:cNvSpPr/>
          <p:nvPr/>
        </p:nvSpPr>
        <p:spPr>
          <a:xfrm>
            <a:off x="5124676" y="902236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R. </a:t>
            </a:r>
            <a:r>
              <a:rPr lang="en-US" sz="600" dirty="0" err="1"/>
              <a:t>Belanja</a:t>
            </a:r>
            <a:endParaRPr lang="en-ID" sz="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3D802-DDAE-4B5A-B901-7D3CEEB0A842}"/>
              </a:ext>
            </a:extLst>
          </p:cNvPr>
          <p:cNvSpPr/>
          <p:nvPr/>
        </p:nvSpPr>
        <p:spPr>
          <a:xfrm>
            <a:off x="5638799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Nota</a:t>
            </a:r>
            <a:endParaRPr lang="en-ID" sz="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31412B-1E95-4344-A49C-AB4FFB1B50AA}"/>
              </a:ext>
            </a:extLst>
          </p:cNvPr>
          <p:cNvSpPr/>
          <p:nvPr/>
        </p:nvSpPr>
        <p:spPr>
          <a:xfrm>
            <a:off x="6143738" y="889577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Chat</a:t>
            </a:r>
            <a:endParaRPr lang="en-ID" sz="7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91D016-BCD0-4113-9375-F6E64A717113}"/>
              </a:ext>
            </a:extLst>
          </p:cNvPr>
          <p:cNvSpPr/>
          <p:nvPr/>
        </p:nvSpPr>
        <p:spPr>
          <a:xfrm>
            <a:off x="6648677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Logout</a:t>
            </a:r>
            <a:endParaRPr lang="en-ID" sz="5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71CAC3-94FB-43D2-AC6F-CDA37103AB98}"/>
              </a:ext>
            </a:extLst>
          </p:cNvPr>
          <p:cNvSpPr/>
          <p:nvPr/>
        </p:nvSpPr>
        <p:spPr>
          <a:xfrm>
            <a:off x="3605267" y="901089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Home</a:t>
            </a:r>
            <a:endParaRPr lang="en-ID" sz="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FFEB3E-EBFD-42E6-B3F2-D00EDDA23AB5}"/>
              </a:ext>
            </a:extLst>
          </p:cNvPr>
          <p:cNvSpPr/>
          <p:nvPr/>
        </p:nvSpPr>
        <p:spPr>
          <a:xfrm>
            <a:off x="4110206" y="895935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Keranjang</a:t>
            </a:r>
            <a:endParaRPr lang="en-ID" sz="3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78B3D8-449B-40D7-BFB9-09E21D747890}"/>
              </a:ext>
            </a:extLst>
          </p:cNvPr>
          <p:cNvSpPr/>
          <p:nvPr/>
        </p:nvSpPr>
        <p:spPr>
          <a:xfrm>
            <a:off x="4615145" y="89830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Checkout</a:t>
            </a:r>
            <a:endParaRPr lang="en-ID" sz="400" dirty="0"/>
          </a:p>
        </p:txBody>
      </p:sp>
    </p:spTree>
    <p:extLst>
      <p:ext uri="{BB962C8B-B14F-4D97-AF65-F5344CB8AC3E}">
        <p14:creationId xmlns:p14="http://schemas.microsoft.com/office/powerpoint/2010/main" val="3713279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C50347-F7D4-4DEC-9DD5-B566553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300" y="187287"/>
            <a:ext cx="6143400" cy="594911"/>
          </a:xfrm>
        </p:spPr>
        <p:txBody>
          <a:bodyPr/>
          <a:lstStyle/>
          <a:p>
            <a:r>
              <a:rPr lang="en-US" sz="3200" dirty="0" err="1"/>
              <a:t>Pembeli</a:t>
            </a:r>
            <a:r>
              <a:rPr lang="en-US" sz="3200" dirty="0"/>
              <a:t> (</a:t>
            </a:r>
            <a:r>
              <a:rPr lang="en-US" sz="3200" dirty="0" err="1"/>
              <a:t>ganti</a:t>
            </a:r>
            <a:r>
              <a:rPr lang="en-US" sz="3200" dirty="0"/>
              <a:t> password)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31681-1972-4902-AF8C-E1E5C48AD97D}"/>
              </a:ext>
            </a:extLst>
          </p:cNvPr>
          <p:cNvSpPr/>
          <p:nvPr/>
        </p:nvSpPr>
        <p:spPr>
          <a:xfrm>
            <a:off x="1272448" y="782198"/>
            <a:ext cx="6599103" cy="3988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E476-F833-4037-9B9A-21BDA0930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19" y="879690"/>
            <a:ext cx="1085320" cy="2219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82E447-87A8-4E1C-8FC2-D9CCE58C54A2}"/>
              </a:ext>
            </a:extLst>
          </p:cNvPr>
          <p:cNvSpPr/>
          <p:nvPr/>
        </p:nvSpPr>
        <p:spPr>
          <a:xfrm>
            <a:off x="3925683" y="2192357"/>
            <a:ext cx="1112704" cy="20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AE30F-3E3E-492B-A021-026CE7B20039}"/>
              </a:ext>
            </a:extLst>
          </p:cNvPr>
          <p:cNvSpPr/>
          <p:nvPr/>
        </p:nvSpPr>
        <p:spPr>
          <a:xfrm>
            <a:off x="2753305" y="3162159"/>
            <a:ext cx="3560285" cy="131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99C201-90A5-4BC1-9D1E-4A766A85A0B4}"/>
              </a:ext>
            </a:extLst>
          </p:cNvPr>
          <p:cNvSpPr/>
          <p:nvPr/>
        </p:nvSpPr>
        <p:spPr>
          <a:xfrm>
            <a:off x="2941510" y="3305061"/>
            <a:ext cx="736299" cy="716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7058A6-BE10-4685-AE6C-6942BAABB5D8}"/>
              </a:ext>
            </a:extLst>
          </p:cNvPr>
          <p:cNvSpPr/>
          <p:nvPr/>
        </p:nvSpPr>
        <p:spPr>
          <a:xfrm>
            <a:off x="2941510" y="4107773"/>
            <a:ext cx="736299" cy="189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AC41B9-E9D8-4A9E-9508-D77AE414B488}"/>
              </a:ext>
            </a:extLst>
          </p:cNvPr>
          <p:cNvSpPr/>
          <p:nvPr/>
        </p:nvSpPr>
        <p:spPr>
          <a:xfrm>
            <a:off x="3160007" y="1183344"/>
            <a:ext cx="2746879" cy="309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CC71F7-D64E-4D6B-A279-8A17AF03DB92}"/>
              </a:ext>
            </a:extLst>
          </p:cNvPr>
          <p:cNvSpPr/>
          <p:nvPr/>
        </p:nvSpPr>
        <p:spPr>
          <a:xfrm>
            <a:off x="3338590" y="1823788"/>
            <a:ext cx="2353460" cy="1872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 Lama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E0570-34D8-43EA-94AF-83037E46803B}"/>
              </a:ext>
            </a:extLst>
          </p:cNvPr>
          <p:cNvSpPr/>
          <p:nvPr/>
        </p:nvSpPr>
        <p:spPr>
          <a:xfrm>
            <a:off x="3338590" y="2252820"/>
            <a:ext cx="2353460" cy="1872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 </a:t>
            </a:r>
            <a:r>
              <a:rPr lang="en-US" dirty="0" err="1"/>
              <a:t>Baru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6F121-951E-4327-B9B3-13D5664E10D8}"/>
              </a:ext>
            </a:extLst>
          </p:cNvPr>
          <p:cNvSpPr/>
          <p:nvPr/>
        </p:nvSpPr>
        <p:spPr>
          <a:xfrm>
            <a:off x="3338590" y="2659387"/>
            <a:ext cx="2353460" cy="1872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Ulangi</a:t>
            </a:r>
            <a:r>
              <a:rPr lang="en-US" dirty="0"/>
              <a:t> Password </a:t>
            </a:r>
            <a:r>
              <a:rPr lang="en-US" dirty="0" err="1"/>
              <a:t>Baru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2483FA-5159-4B76-91C2-4D1B2B821341}"/>
              </a:ext>
            </a:extLst>
          </p:cNvPr>
          <p:cNvSpPr/>
          <p:nvPr/>
        </p:nvSpPr>
        <p:spPr>
          <a:xfrm>
            <a:off x="3352813" y="3888791"/>
            <a:ext cx="572870" cy="1860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Kembali</a:t>
            </a:r>
            <a:endParaRPr lang="en-ID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27862E-ECD8-47CD-82FF-9EF63C23D0E5}"/>
              </a:ext>
            </a:extLst>
          </p:cNvPr>
          <p:cNvSpPr/>
          <p:nvPr/>
        </p:nvSpPr>
        <p:spPr>
          <a:xfrm>
            <a:off x="5158667" y="3888789"/>
            <a:ext cx="521904" cy="1860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Update</a:t>
            </a:r>
            <a:endParaRPr lang="en-ID" sz="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1466F-2DFC-4B2A-8BC1-1B86A06F7697}"/>
              </a:ext>
            </a:extLst>
          </p:cNvPr>
          <p:cNvSpPr/>
          <p:nvPr/>
        </p:nvSpPr>
        <p:spPr>
          <a:xfrm>
            <a:off x="5124676" y="902236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R. </a:t>
            </a:r>
            <a:r>
              <a:rPr lang="en-US" sz="600" dirty="0" err="1"/>
              <a:t>Belanja</a:t>
            </a:r>
            <a:endParaRPr lang="en-ID" sz="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52C54C-B595-4930-A95F-C4D542096195}"/>
              </a:ext>
            </a:extLst>
          </p:cNvPr>
          <p:cNvSpPr/>
          <p:nvPr/>
        </p:nvSpPr>
        <p:spPr>
          <a:xfrm>
            <a:off x="5638799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Nota</a:t>
            </a:r>
            <a:endParaRPr lang="en-ID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160752-D131-4145-9088-1F389F33B6CF}"/>
              </a:ext>
            </a:extLst>
          </p:cNvPr>
          <p:cNvSpPr/>
          <p:nvPr/>
        </p:nvSpPr>
        <p:spPr>
          <a:xfrm>
            <a:off x="6143738" y="889577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Chat</a:t>
            </a:r>
            <a:endParaRPr lang="en-ID" sz="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1415BE-6E8D-4AE5-87DF-C3389C17CC87}"/>
              </a:ext>
            </a:extLst>
          </p:cNvPr>
          <p:cNvSpPr/>
          <p:nvPr/>
        </p:nvSpPr>
        <p:spPr>
          <a:xfrm>
            <a:off x="6648677" y="88721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Logout</a:t>
            </a:r>
            <a:endParaRPr lang="en-ID" sz="5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3D2DEA-ED75-4748-8172-189B2781C558}"/>
              </a:ext>
            </a:extLst>
          </p:cNvPr>
          <p:cNvSpPr/>
          <p:nvPr/>
        </p:nvSpPr>
        <p:spPr>
          <a:xfrm>
            <a:off x="3605267" y="901089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Home</a:t>
            </a:r>
            <a:endParaRPr lang="en-ID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EA40CE-C3B9-40BF-8765-090B44CE3D4E}"/>
              </a:ext>
            </a:extLst>
          </p:cNvPr>
          <p:cNvSpPr/>
          <p:nvPr/>
        </p:nvSpPr>
        <p:spPr>
          <a:xfrm>
            <a:off x="4110206" y="895935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Keranjang</a:t>
            </a:r>
            <a:endParaRPr lang="en-ID" sz="3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2E2EC1-632D-4CE8-AFE7-F827A5261D4E}"/>
              </a:ext>
            </a:extLst>
          </p:cNvPr>
          <p:cNvSpPr/>
          <p:nvPr/>
        </p:nvSpPr>
        <p:spPr>
          <a:xfrm>
            <a:off x="4615145" y="898301"/>
            <a:ext cx="407624" cy="14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Checkout</a:t>
            </a:r>
            <a:endParaRPr lang="en-ID" sz="400" dirty="0"/>
          </a:p>
        </p:txBody>
      </p:sp>
    </p:spTree>
    <p:extLst>
      <p:ext uri="{BB962C8B-B14F-4D97-AF65-F5344CB8AC3E}">
        <p14:creationId xmlns:p14="http://schemas.microsoft.com/office/powerpoint/2010/main" val="124357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index.php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950" y="1368710"/>
            <a:ext cx="5734050" cy="3371850"/>
            <a:chOff x="0" y="0"/>
            <a:chExt cx="5734050" cy="337185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34050" cy="337185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0150" y="1495425"/>
              <a:ext cx="3200400" cy="1695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Text Box 31"/>
            <p:cNvSpPr txBox="1">
              <a:spLocks noChangeArrowheads="1"/>
            </p:cNvSpPr>
            <p:nvPr/>
          </p:nvSpPr>
          <p:spPr bwMode="auto">
            <a:xfrm>
              <a:off x="1981200" y="133350"/>
              <a:ext cx="771525" cy="257175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Home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3638550" y="142875"/>
              <a:ext cx="1143000" cy="26670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Wil. Pengiriman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95250" y="95250"/>
              <a:ext cx="14668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2809875" y="142875"/>
              <a:ext cx="771525" cy="257175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Etalase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4838700" y="152400"/>
              <a:ext cx="771525" cy="257175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LOGOUT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2219325" y="1095375"/>
              <a:ext cx="1143000" cy="26670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24025" y="1695450"/>
              <a:ext cx="638175" cy="60007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486025" y="1695450"/>
              <a:ext cx="638175" cy="60007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19450" y="1695450"/>
              <a:ext cx="638175" cy="60007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33550" y="2428875"/>
              <a:ext cx="638175" cy="60007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95550" y="2428875"/>
              <a:ext cx="638175" cy="60007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228975" y="2428875"/>
              <a:ext cx="638175" cy="60007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9" name="Picture 18" descr="D:\PBW\dibanten\assets\imgstyle\log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203" y="1501310"/>
            <a:ext cx="1259840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924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login.php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04950" y="1358436"/>
            <a:ext cx="5734050" cy="3371850"/>
            <a:chOff x="1455" y="1470"/>
            <a:chExt cx="9030" cy="531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55" y="1470"/>
              <a:ext cx="9030" cy="531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20" y="1845"/>
              <a:ext cx="7395" cy="4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885" y="3120"/>
              <a:ext cx="2175" cy="405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885" y="3855"/>
              <a:ext cx="2175" cy="405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885" y="4560"/>
              <a:ext cx="2175" cy="405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585" y="5100"/>
              <a:ext cx="279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Forgot password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570" y="5550"/>
              <a:ext cx="279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account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525" y="2250"/>
              <a:ext cx="279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 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14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forgotpass.php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04950" y="1348162"/>
            <a:ext cx="5734050" cy="3371850"/>
            <a:chOff x="1455" y="8009"/>
            <a:chExt cx="9030" cy="531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55" y="8009"/>
              <a:ext cx="9030" cy="531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20" y="8384"/>
              <a:ext cx="7395" cy="4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2909" y="8662"/>
              <a:ext cx="279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Forgot Password?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2514" y="10061"/>
              <a:ext cx="3490" cy="383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Email Address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2518" y="10757"/>
              <a:ext cx="3490" cy="383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Reset Password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996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register.php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04950" y="1307065"/>
            <a:ext cx="5734050" cy="3371850"/>
            <a:chOff x="1455" y="8009"/>
            <a:chExt cx="9030" cy="531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55" y="8009"/>
              <a:ext cx="9030" cy="531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20" y="8384"/>
              <a:ext cx="7395" cy="4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2447" y="9065"/>
              <a:ext cx="1616" cy="448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N. Depan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307" y="9065"/>
              <a:ext cx="1609" cy="405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N. Belakang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2436" y="9636"/>
              <a:ext cx="3490" cy="383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Email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775" y="8444"/>
              <a:ext cx="279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REGISTRASI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447" y="10168"/>
              <a:ext cx="3490" cy="383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No. Handphone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2447" y="10725"/>
              <a:ext cx="1616" cy="448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Nomor Rek.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4307" y="10725"/>
              <a:ext cx="1609" cy="405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Bank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2447" y="11331"/>
              <a:ext cx="3490" cy="383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2451" y="12582"/>
              <a:ext cx="3490" cy="383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2447" y="11888"/>
              <a:ext cx="1616" cy="448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4307" y="11888"/>
              <a:ext cx="1609" cy="405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Repeat Pass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021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registrasitoko.php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04950" y="1348162"/>
            <a:ext cx="5734050" cy="3371850"/>
            <a:chOff x="0" y="0"/>
            <a:chExt cx="5734050" cy="3371850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0"/>
              <a:ext cx="5734050" cy="3371850"/>
              <a:chOff x="0" y="0"/>
              <a:chExt cx="5734050" cy="3371850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34050" cy="337185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Text Box 31"/>
              <p:cNvSpPr txBox="1">
                <a:spLocks noChangeArrowheads="1"/>
              </p:cNvSpPr>
              <p:nvPr/>
            </p:nvSpPr>
            <p:spPr bwMode="auto">
              <a:xfrm>
                <a:off x="3990975" y="152400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Home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37"/>
              <p:cNvSpPr txBox="1">
                <a:spLocks noChangeArrowheads="1"/>
              </p:cNvSpPr>
              <p:nvPr/>
            </p:nvSpPr>
            <p:spPr bwMode="auto">
              <a:xfrm>
                <a:off x="95250" y="95250"/>
                <a:ext cx="1466850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1"/>
              <p:cNvSpPr txBox="1">
                <a:spLocks noChangeArrowheads="1"/>
              </p:cNvSpPr>
              <p:nvPr/>
            </p:nvSpPr>
            <p:spPr bwMode="auto">
              <a:xfrm>
                <a:off x="4838700" y="152400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LOGOUT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626781" y="648586"/>
              <a:ext cx="2667000" cy="2638425"/>
              <a:chOff x="0" y="0"/>
              <a:chExt cx="2667000" cy="263842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0" y="0"/>
                <a:ext cx="2667000" cy="2638425"/>
                <a:chOff x="0" y="0"/>
                <a:chExt cx="2562225" cy="2764064"/>
              </a:xfrm>
            </p:grpSpPr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62225" cy="27640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2875" y="421368"/>
                  <a:ext cx="2216150" cy="24320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Nama Toko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2425" y="38100"/>
                  <a:ext cx="1771650" cy="342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REGISTRASI TOKO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2875" y="774246"/>
                  <a:ext cx="2216150" cy="24320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Alamat Toko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1176" y="1116693"/>
                  <a:ext cx="497682" cy="28448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Prov.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42875" y="1866900"/>
                  <a:ext cx="2216150" cy="24320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Foto Toko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33724" y="2377622"/>
                  <a:ext cx="2216150" cy="24320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REGISTER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61176" y="1500415"/>
                  <a:ext cx="1026160" cy="28448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Deskripsi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342276" y="1500415"/>
                  <a:ext cx="1021715" cy="25717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Catatan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790575" y="1076325"/>
                <a:ext cx="771525" cy="27114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Kota/Kab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21"/>
              <p:cNvSpPr txBox="1">
                <a:spLocks noChangeArrowheads="1"/>
              </p:cNvSpPr>
              <p:nvPr/>
            </p:nvSpPr>
            <p:spPr bwMode="auto">
              <a:xfrm>
                <a:off x="1638300" y="1076325"/>
                <a:ext cx="819150" cy="27114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Kode Pos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8" name="Picture 27" descr="D:\PBW\dibanten\assets\imgstyle\log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25" y="1500562"/>
            <a:ext cx="1259840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09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etalase.php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950" y="1348162"/>
            <a:ext cx="5734050" cy="3371850"/>
            <a:chOff x="0" y="0"/>
            <a:chExt cx="5734050" cy="337185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34050" cy="3371850"/>
              <a:chOff x="0" y="0"/>
              <a:chExt cx="5734050" cy="337185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34050" cy="337185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434074" y="1516690"/>
                <a:ext cx="2967805" cy="1695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Text Box 31"/>
              <p:cNvSpPr txBox="1">
                <a:spLocks noChangeArrowheads="1"/>
              </p:cNvSpPr>
              <p:nvPr/>
            </p:nvSpPr>
            <p:spPr bwMode="auto">
              <a:xfrm>
                <a:off x="1981200" y="133350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Home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32"/>
              <p:cNvSpPr txBox="1">
                <a:spLocks noChangeArrowheads="1"/>
              </p:cNvSpPr>
              <p:nvPr/>
            </p:nvSpPr>
            <p:spPr bwMode="auto">
              <a:xfrm>
                <a:off x="3638550" y="142875"/>
                <a:ext cx="1143000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Wil. Pengiriman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37"/>
              <p:cNvSpPr txBox="1">
                <a:spLocks noChangeArrowheads="1"/>
              </p:cNvSpPr>
              <p:nvPr/>
            </p:nvSpPr>
            <p:spPr bwMode="auto">
              <a:xfrm>
                <a:off x="95250" y="95250"/>
                <a:ext cx="1466850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1"/>
              <p:cNvSpPr txBox="1">
                <a:spLocks noChangeArrowheads="1"/>
              </p:cNvSpPr>
              <p:nvPr/>
            </p:nvSpPr>
            <p:spPr bwMode="auto">
              <a:xfrm>
                <a:off x="2809875" y="142875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Etalase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31"/>
              <p:cNvSpPr txBox="1">
                <a:spLocks noChangeArrowheads="1"/>
              </p:cNvSpPr>
              <p:nvPr/>
            </p:nvSpPr>
            <p:spPr bwMode="auto">
              <a:xfrm>
                <a:off x="4838700" y="152400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LOGOUT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32"/>
              <p:cNvSpPr txBox="1">
                <a:spLocks noChangeArrowheads="1"/>
              </p:cNvSpPr>
              <p:nvPr/>
            </p:nvSpPr>
            <p:spPr bwMode="auto">
              <a:xfrm>
                <a:off x="2219325" y="1095375"/>
                <a:ext cx="1143000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Tambah  Banten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700774" y="2042780"/>
                <a:ext cx="875971" cy="79611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355"/>
            <p:cNvSpPr txBox="1"/>
            <p:nvPr/>
          </p:nvSpPr>
          <p:spPr>
            <a:xfrm>
              <a:off x="1569819" y="1672486"/>
              <a:ext cx="1160424" cy="30516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Nama Banten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356"/>
            <p:cNvSpPr txBox="1"/>
            <p:nvPr/>
          </p:nvSpPr>
          <p:spPr>
            <a:xfrm>
              <a:off x="2736384" y="2024153"/>
              <a:ext cx="785179" cy="26184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Kategori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357"/>
            <p:cNvSpPr txBox="1"/>
            <p:nvPr/>
          </p:nvSpPr>
          <p:spPr>
            <a:xfrm>
              <a:off x="2749454" y="2318055"/>
              <a:ext cx="860840" cy="26565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Deskripsi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360"/>
            <p:cNvSpPr txBox="1"/>
            <p:nvPr/>
          </p:nvSpPr>
          <p:spPr>
            <a:xfrm>
              <a:off x="2736383" y="2658298"/>
              <a:ext cx="1077019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Kelengkapan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18" descr="D:\PBW\dibanten\assets\imgstyle\log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25" y="1500562"/>
            <a:ext cx="1259840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59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950" y="1235147"/>
            <a:ext cx="5734050" cy="3371850"/>
            <a:chOff x="0" y="0"/>
            <a:chExt cx="5734050" cy="337185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34050" cy="3371850"/>
              <a:chOff x="0" y="0"/>
              <a:chExt cx="5734050" cy="337185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0" y="0"/>
                <a:ext cx="5734050" cy="3371850"/>
                <a:chOff x="0" y="0"/>
                <a:chExt cx="5734050" cy="3371850"/>
              </a:xfrm>
            </p:grpSpPr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34050" cy="337185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34074" y="1516690"/>
                  <a:ext cx="2967805" cy="16954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981200" y="133350"/>
                  <a:ext cx="771525" cy="25717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Home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38550" y="142875"/>
                  <a:ext cx="1143000" cy="2667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Wil. Pengiriman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95250" y="95250"/>
                  <a:ext cx="1466850" cy="371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09875" y="142875"/>
                  <a:ext cx="771525" cy="25717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Etalase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838700" y="152400"/>
                  <a:ext cx="771525" cy="25717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LOGOUT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19325" y="1095375"/>
                  <a:ext cx="1143000" cy="2667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Tambah  Banten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700774" y="2042780"/>
                  <a:ext cx="875971" cy="79611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" name="Text Box 402"/>
              <p:cNvSpPr txBox="1"/>
              <p:nvPr/>
            </p:nvSpPr>
            <p:spPr>
              <a:xfrm>
                <a:off x="1569819" y="1672486"/>
                <a:ext cx="1160424" cy="30516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Nama Banten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403"/>
              <p:cNvSpPr txBox="1"/>
              <p:nvPr/>
            </p:nvSpPr>
            <p:spPr>
              <a:xfrm>
                <a:off x="2736384" y="2024153"/>
                <a:ext cx="785179" cy="26184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Kategori 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404"/>
              <p:cNvSpPr txBox="1"/>
              <p:nvPr/>
            </p:nvSpPr>
            <p:spPr>
              <a:xfrm>
                <a:off x="2749454" y="2318055"/>
                <a:ext cx="860840" cy="26565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Deskripsi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405"/>
              <p:cNvSpPr txBox="1"/>
              <p:nvPr/>
            </p:nvSpPr>
            <p:spPr>
              <a:xfrm>
                <a:off x="2736383" y="2658298"/>
                <a:ext cx="1077019" cy="2476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Kelengkapan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701209" y="595423"/>
              <a:ext cx="2466340" cy="2690037"/>
              <a:chOff x="1" y="0"/>
              <a:chExt cx="2499756" cy="2782188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" y="0"/>
                <a:ext cx="2499756" cy="27821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136478" y="596281"/>
                <a:ext cx="2216150" cy="24320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Nama Banten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19"/>
              <p:cNvSpPr txBox="1">
                <a:spLocks noChangeArrowheads="1"/>
              </p:cNvSpPr>
              <p:nvPr/>
            </p:nvSpPr>
            <p:spPr bwMode="auto">
              <a:xfrm>
                <a:off x="301747" y="73934"/>
                <a:ext cx="1918864" cy="3428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TAMBAH BARANG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0"/>
              <p:cNvSpPr txBox="1">
                <a:spLocks noChangeArrowheads="1"/>
              </p:cNvSpPr>
              <p:nvPr/>
            </p:nvSpPr>
            <p:spPr bwMode="auto">
              <a:xfrm>
                <a:off x="136478" y="923827"/>
                <a:ext cx="2216150" cy="24320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Kategori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136474" y="1278669"/>
                <a:ext cx="2209003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Deskripsi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136478" y="1674453"/>
                <a:ext cx="2216150" cy="24320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Kelengkapan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136478" y="2387495"/>
                <a:ext cx="2216150" cy="24320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TAMBAH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8" name="Picture 27" descr="D:\PBW\dibanten\assets\imgstyle\log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80" y="1378022"/>
            <a:ext cx="1259840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68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5000">
              <a:schemeClr val="accent2">
                <a:lumMod val="20000"/>
                <a:lumOff val="80000"/>
              </a:schemeClr>
            </a:gs>
            <a:gs pos="63000">
              <a:schemeClr val="accent1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title"/>
          </p:nvPr>
        </p:nvSpPr>
        <p:spPr>
          <a:xfrm>
            <a:off x="713225" y="4383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Go-Banten</a:t>
            </a:r>
            <a:endParaRPr dirty="0"/>
          </a:p>
        </p:txBody>
      </p:sp>
      <p:sp>
        <p:nvSpPr>
          <p:cNvPr id="178" name="Google Shape;178;p36"/>
          <p:cNvSpPr txBox="1">
            <a:spLocks noGrp="1"/>
          </p:cNvSpPr>
          <p:nvPr>
            <p:ph type="subTitle" idx="2"/>
          </p:nvPr>
        </p:nvSpPr>
        <p:spPr>
          <a:xfrm>
            <a:off x="4898452" y="1721831"/>
            <a:ext cx="3856148" cy="2983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Aplikasi</a:t>
            </a:r>
            <a:r>
              <a:rPr lang="en-US" sz="1600" dirty="0">
                <a:latin typeface="Consolas" panose="020B0609020204030204" pitchFamily="49" charset="0"/>
              </a:rPr>
              <a:t> Go-Banten </a:t>
            </a:r>
            <a:r>
              <a:rPr lang="en-US" sz="1600" dirty="0" err="1">
                <a:latin typeface="Consolas" panose="020B0609020204030204" pitchFamily="49" charset="0"/>
              </a:rPr>
              <a:t>adalah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suatu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aplikasi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berbasis</a:t>
            </a:r>
            <a:r>
              <a:rPr lang="en-US" sz="1600" dirty="0">
                <a:latin typeface="Consolas" panose="020B0609020204030204" pitchFamily="49" charset="0"/>
              </a:rPr>
              <a:t> web yang </a:t>
            </a:r>
            <a:r>
              <a:rPr lang="en-US" sz="1600" dirty="0" err="1">
                <a:latin typeface="Consolas" panose="020B0609020204030204" pitchFamily="49" charset="0"/>
              </a:rPr>
              <a:t>memfasilitasi</a:t>
            </a:r>
            <a:r>
              <a:rPr lang="en-US" sz="1600" dirty="0">
                <a:latin typeface="Consolas" panose="020B0609020204030204" pitchFamily="49" charset="0"/>
              </a:rPr>
              <a:t> para </a:t>
            </a:r>
            <a:r>
              <a:rPr lang="en-US" sz="1600" dirty="0" err="1">
                <a:latin typeface="Consolas" panose="020B0609020204030204" pitchFamily="49" charset="0"/>
              </a:rPr>
              <a:t>pembeli</a:t>
            </a:r>
            <a:r>
              <a:rPr lang="en-US" sz="1600" dirty="0">
                <a:latin typeface="Consolas" panose="020B0609020204030204" pitchFamily="49" charset="0"/>
              </a:rPr>
              <a:t> dan </a:t>
            </a:r>
            <a:r>
              <a:rPr lang="en-US" sz="1600" dirty="0" err="1">
                <a:latin typeface="Consolas" panose="020B0609020204030204" pitchFamily="49" charset="0"/>
              </a:rPr>
              <a:t>penjual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banten</a:t>
            </a:r>
            <a:r>
              <a:rPr lang="en-US" sz="1600" dirty="0">
                <a:latin typeface="Consolas" panose="020B0609020204030204" pitchFamily="49" charset="0"/>
              </a:rPr>
              <a:t>. Pada </a:t>
            </a:r>
            <a:r>
              <a:rPr lang="en-US" sz="1600" dirty="0" err="1">
                <a:latin typeface="Consolas" panose="020B0609020204030204" pitchFamily="49" charset="0"/>
              </a:rPr>
              <a:t>aplikasi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melibatkan</a:t>
            </a:r>
            <a:r>
              <a:rPr lang="en-US" sz="1600" dirty="0">
                <a:latin typeface="Consolas" panose="020B0609020204030204" pitchFamily="49" charset="0"/>
              </a:rPr>
              <a:t> 2 </a:t>
            </a:r>
            <a:r>
              <a:rPr lang="en-US" sz="1600" dirty="0" err="1">
                <a:latin typeface="Consolas" panose="020B0609020204030204" pitchFamily="49" charset="0"/>
              </a:rPr>
              <a:t>jenis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pengguna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yaitu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penjual</a:t>
            </a:r>
            <a:r>
              <a:rPr lang="en-US" sz="1600" dirty="0">
                <a:latin typeface="Consolas" panose="020B0609020204030204" pitchFamily="49" charset="0"/>
              </a:rPr>
              <a:t> dan </a:t>
            </a:r>
            <a:r>
              <a:rPr lang="en-US" sz="1600" dirty="0" err="1">
                <a:latin typeface="Consolas" panose="020B0609020204030204" pitchFamily="49" charset="0"/>
              </a:rPr>
              <a:t>pembeli</a:t>
            </a:r>
            <a:r>
              <a:rPr lang="en-US" sz="1600" dirty="0">
                <a:latin typeface="Consolas" panose="020B0609020204030204" pitchFamily="49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B812DB-EECB-4FE8-A884-CC354F5A6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5" y="2571750"/>
            <a:ext cx="2101283" cy="15611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A72A73-7B13-4618-B738-5FB86CB9F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0" y="1408499"/>
            <a:ext cx="4182575" cy="8555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74" y="439355"/>
            <a:ext cx="7717500" cy="572700"/>
          </a:xfrm>
        </p:spPr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detailbanten.php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04950" y="1251825"/>
            <a:ext cx="5734050" cy="3371850"/>
            <a:chOff x="0" y="0"/>
            <a:chExt cx="5734050" cy="3371850"/>
          </a:xfrm>
        </p:grpSpPr>
        <p:grpSp>
          <p:nvGrpSpPr>
            <p:cNvPr id="24" name="Group 23"/>
            <p:cNvGrpSpPr/>
            <p:nvPr/>
          </p:nvGrpSpPr>
          <p:grpSpPr>
            <a:xfrm>
              <a:off x="0" y="0"/>
              <a:ext cx="5734050" cy="3371850"/>
              <a:chOff x="0" y="0"/>
              <a:chExt cx="5734050" cy="337185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5734050" cy="3371850"/>
                <a:chOff x="0" y="0"/>
                <a:chExt cx="5734050" cy="3371850"/>
              </a:xfrm>
            </p:grpSpPr>
            <p:sp>
              <p:nvSpPr>
                <p:cNvPr id="35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34050" cy="337185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818707" y="1010094"/>
                  <a:ext cx="4093535" cy="225410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981200" y="133350"/>
                  <a:ext cx="771525" cy="25717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Home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38550" y="142875"/>
                  <a:ext cx="1143000" cy="2667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Wil. Pengiriman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95250" y="95250"/>
                  <a:ext cx="1466850" cy="371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09875" y="142875"/>
                  <a:ext cx="771525" cy="25717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Etalase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838700" y="152400"/>
                  <a:ext cx="771525" cy="25717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LOGOUT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187428" y="595645"/>
                  <a:ext cx="1143000" cy="2667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Tambah  Banten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1094710" y="1915194"/>
                  <a:ext cx="638175" cy="600075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9" name="Text Box 55"/>
              <p:cNvSpPr txBox="1"/>
              <p:nvPr/>
            </p:nvSpPr>
            <p:spPr>
              <a:xfrm>
                <a:off x="1793094" y="1750832"/>
                <a:ext cx="774255" cy="299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Tingkatan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56"/>
              <p:cNvSpPr txBox="1"/>
              <p:nvPr/>
            </p:nvSpPr>
            <p:spPr>
              <a:xfrm>
                <a:off x="1811343" y="1982957"/>
                <a:ext cx="571500" cy="2476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Stok 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57"/>
              <p:cNvSpPr txBox="1"/>
              <p:nvPr/>
            </p:nvSpPr>
            <p:spPr>
              <a:xfrm>
                <a:off x="1803727" y="2222210"/>
                <a:ext cx="619125" cy="2476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Diskon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58"/>
              <p:cNvSpPr txBox="1"/>
              <p:nvPr/>
            </p:nvSpPr>
            <p:spPr>
              <a:xfrm>
                <a:off x="1033580" y="1478088"/>
                <a:ext cx="975974" cy="30818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Nama Banten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59"/>
              <p:cNvSpPr txBox="1"/>
              <p:nvPr/>
            </p:nvSpPr>
            <p:spPr>
              <a:xfrm>
                <a:off x="2171264" y="2779070"/>
                <a:ext cx="486876" cy="26745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Edit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60"/>
              <p:cNvSpPr txBox="1"/>
              <p:nvPr/>
            </p:nvSpPr>
            <p:spPr>
              <a:xfrm>
                <a:off x="1814360" y="2469860"/>
                <a:ext cx="666750" cy="2476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Harga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041991" y="1446028"/>
              <a:ext cx="1711325" cy="1711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Text Box 449"/>
            <p:cNvSpPr txBox="1"/>
            <p:nvPr/>
          </p:nvSpPr>
          <p:spPr>
            <a:xfrm>
              <a:off x="1095153" y="2775097"/>
              <a:ext cx="584200" cy="26733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Hapus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450"/>
            <p:cNvSpPr txBox="1"/>
            <p:nvPr/>
          </p:nvSpPr>
          <p:spPr>
            <a:xfrm>
              <a:off x="2137144" y="1073888"/>
              <a:ext cx="1658679" cy="34024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DETAIL BARANG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4" name="Picture 43" descr="D:\PBW\dibanten\assets\imgstyle\log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81" y="1401951"/>
            <a:ext cx="1259840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509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wilayahpengiriman.php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950" y="1378985"/>
            <a:ext cx="5734050" cy="3371850"/>
            <a:chOff x="0" y="0"/>
            <a:chExt cx="5734050" cy="337185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34050" cy="3371850"/>
              <a:chOff x="0" y="0"/>
              <a:chExt cx="5734050" cy="337185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34050" cy="337185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1200150" y="1533524"/>
                <a:ext cx="3200400" cy="18192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Text Box 31"/>
              <p:cNvSpPr txBox="1">
                <a:spLocks noChangeArrowheads="1"/>
              </p:cNvSpPr>
              <p:nvPr/>
            </p:nvSpPr>
            <p:spPr bwMode="auto">
              <a:xfrm>
                <a:off x="1981200" y="133350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Home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32"/>
              <p:cNvSpPr txBox="1">
                <a:spLocks noChangeArrowheads="1"/>
              </p:cNvSpPr>
              <p:nvPr/>
            </p:nvSpPr>
            <p:spPr bwMode="auto">
              <a:xfrm>
                <a:off x="3638550" y="142875"/>
                <a:ext cx="1143000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Wil. Pengiriman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7"/>
              <p:cNvSpPr txBox="1">
                <a:spLocks noChangeArrowheads="1"/>
              </p:cNvSpPr>
              <p:nvPr/>
            </p:nvSpPr>
            <p:spPr bwMode="auto">
              <a:xfrm>
                <a:off x="95250" y="95250"/>
                <a:ext cx="1466850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31"/>
              <p:cNvSpPr txBox="1">
                <a:spLocks noChangeArrowheads="1"/>
              </p:cNvSpPr>
              <p:nvPr/>
            </p:nvSpPr>
            <p:spPr bwMode="auto">
              <a:xfrm>
                <a:off x="2809875" y="142875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Etalase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31"/>
              <p:cNvSpPr txBox="1">
                <a:spLocks noChangeArrowheads="1"/>
              </p:cNvSpPr>
              <p:nvPr/>
            </p:nvSpPr>
            <p:spPr bwMode="auto">
              <a:xfrm>
                <a:off x="4838700" y="152400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LOGOUT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32"/>
              <p:cNvSpPr txBox="1">
                <a:spLocks noChangeArrowheads="1"/>
              </p:cNvSpPr>
              <p:nvPr/>
            </p:nvSpPr>
            <p:spPr bwMode="auto">
              <a:xfrm>
                <a:off x="2219325" y="1028700"/>
                <a:ext cx="1143000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Tambah Tarif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2200275" y="1838325"/>
              <a:ext cx="1143000" cy="26670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Provinsi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2200275" y="2181225"/>
              <a:ext cx="1143000" cy="26670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Kota/Kabupaten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2162175" y="2533650"/>
              <a:ext cx="1228725" cy="26670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Tarif Ongkir (Rp)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39"/>
            <p:cNvSpPr txBox="1"/>
            <p:nvPr/>
          </p:nvSpPr>
          <p:spPr>
            <a:xfrm>
              <a:off x="1819275" y="1571625"/>
              <a:ext cx="1857375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TAMBAH TARIF ONGKIR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2162175" y="2990850"/>
              <a:ext cx="1228725" cy="26670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TAMBAH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18" descr="D:\PBW\dibanten\assets\imgstyle\log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23" y="1531385"/>
            <a:ext cx="1259840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63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profile.php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950" y="1368711"/>
            <a:ext cx="5734050" cy="3371850"/>
            <a:chOff x="0" y="0"/>
            <a:chExt cx="5734050" cy="337185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34050" cy="3371850"/>
              <a:chOff x="0" y="0"/>
              <a:chExt cx="5734050" cy="3371850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34050" cy="337185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200150" y="1495425"/>
                <a:ext cx="3200400" cy="1695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Text Box 31"/>
              <p:cNvSpPr txBox="1">
                <a:spLocks noChangeArrowheads="1"/>
              </p:cNvSpPr>
              <p:nvPr/>
            </p:nvSpPr>
            <p:spPr bwMode="auto">
              <a:xfrm>
                <a:off x="1981200" y="133350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Home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2"/>
              <p:cNvSpPr txBox="1">
                <a:spLocks noChangeArrowheads="1"/>
              </p:cNvSpPr>
              <p:nvPr/>
            </p:nvSpPr>
            <p:spPr bwMode="auto">
              <a:xfrm>
                <a:off x="3638550" y="142875"/>
                <a:ext cx="1143000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Wil. Pengiriman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37"/>
              <p:cNvSpPr txBox="1">
                <a:spLocks noChangeArrowheads="1"/>
              </p:cNvSpPr>
              <p:nvPr/>
            </p:nvSpPr>
            <p:spPr bwMode="auto">
              <a:xfrm>
                <a:off x="95250" y="95250"/>
                <a:ext cx="1466850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31"/>
              <p:cNvSpPr txBox="1">
                <a:spLocks noChangeArrowheads="1"/>
              </p:cNvSpPr>
              <p:nvPr/>
            </p:nvSpPr>
            <p:spPr bwMode="auto">
              <a:xfrm>
                <a:off x="2809875" y="142875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Etalase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4838700" y="152400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LOGOUT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2219325" y="1095375"/>
                <a:ext cx="1143000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Edit Profile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466850" y="2000250"/>
                <a:ext cx="638175" cy="60007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158"/>
            <p:cNvSpPr txBox="1"/>
            <p:nvPr/>
          </p:nvSpPr>
          <p:spPr>
            <a:xfrm>
              <a:off x="2292824" y="1746914"/>
              <a:ext cx="571500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Nama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59"/>
            <p:cNvSpPr txBox="1"/>
            <p:nvPr/>
          </p:nvSpPr>
          <p:spPr>
            <a:xfrm>
              <a:off x="2279176" y="2183642"/>
              <a:ext cx="571500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Email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61"/>
            <p:cNvSpPr txBox="1"/>
            <p:nvPr/>
          </p:nvSpPr>
          <p:spPr>
            <a:xfrm>
              <a:off x="2279176" y="2647666"/>
              <a:ext cx="61912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No. Hp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63"/>
            <p:cNvSpPr txBox="1"/>
            <p:nvPr/>
          </p:nvSpPr>
          <p:spPr>
            <a:xfrm>
              <a:off x="3234519" y="1733266"/>
              <a:ext cx="1123950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Saldo Penjualan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64"/>
            <p:cNvSpPr txBox="1"/>
            <p:nvPr/>
          </p:nvSpPr>
          <p:spPr>
            <a:xfrm>
              <a:off x="3234519" y="2183642"/>
              <a:ext cx="571500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Bank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65"/>
            <p:cNvSpPr txBox="1"/>
            <p:nvPr/>
          </p:nvSpPr>
          <p:spPr>
            <a:xfrm>
              <a:off x="3234519" y="2647666"/>
              <a:ext cx="666750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No. Rek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1" name="Picture 20" descr="D:\PBW\dibanten\assets\imgstyle\log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0" y="1513017"/>
            <a:ext cx="1259840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398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(Edit Profile)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950" y="1337888"/>
            <a:ext cx="5734050" cy="3371850"/>
            <a:chOff x="0" y="0"/>
            <a:chExt cx="5734050" cy="337185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34050" cy="3371850"/>
              <a:chOff x="0" y="0"/>
              <a:chExt cx="5734050" cy="337185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5734050" cy="3371850"/>
                <a:chOff x="0" y="0"/>
                <a:chExt cx="5734050" cy="3371850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34050" cy="337185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1200150" y="1495425"/>
                  <a:ext cx="3200400" cy="16954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981200" y="133350"/>
                  <a:ext cx="771525" cy="25717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Home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38550" y="142875"/>
                  <a:ext cx="1143000" cy="2667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Wil. Pengiriman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95250" y="95250"/>
                  <a:ext cx="1466850" cy="371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09875" y="142875"/>
                  <a:ext cx="771525" cy="25717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Etalase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838700" y="152400"/>
                  <a:ext cx="771525" cy="25717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LOGOUT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19325" y="1095375"/>
                  <a:ext cx="1143000" cy="2667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lt1">
                        <a:lumMod val="100000"/>
                        <a:lumOff val="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Edit Profile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1466850" y="2000250"/>
                  <a:ext cx="638175" cy="600075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" name="Text Box 178"/>
              <p:cNvSpPr txBox="1"/>
              <p:nvPr/>
            </p:nvSpPr>
            <p:spPr>
              <a:xfrm>
                <a:off x="2292824" y="1746914"/>
                <a:ext cx="571500" cy="2476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Nama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179"/>
              <p:cNvSpPr txBox="1"/>
              <p:nvPr/>
            </p:nvSpPr>
            <p:spPr>
              <a:xfrm>
                <a:off x="2279176" y="2183642"/>
                <a:ext cx="571500" cy="2476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Email 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180"/>
              <p:cNvSpPr txBox="1"/>
              <p:nvPr/>
            </p:nvSpPr>
            <p:spPr>
              <a:xfrm>
                <a:off x="2279176" y="2647666"/>
                <a:ext cx="619125" cy="2476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No. Hp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181"/>
              <p:cNvSpPr txBox="1"/>
              <p:nvPr/>
            </p:nvSpPr>
            <p:spPr>
              <a:xfrm>
                <a:off x="3234519" y="1733266"/>
                <a:ext cx="1123950" cy="2476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Saldo Penjualan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182"/>
              <p:cNvSpPr txBox="1"/>
              <p:nvPr/>
            </p:nvSpPr>
            <p:spPr>
              <a:xfrm>
                <a:off x="3234519" y="2183642"/>
                <a:ext cx="571500" cy="2476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Bank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183"/>
              <p:cNvSpPr txBox="1"/>
              <p:nvPr/>
            </p:nvSpPr>
            <p:spPr>
              <a:xfrm>
                <a:off x="3234519" y="2647666"/>
                <a:ext cx="666750" cy="2476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No. Rek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16149" y="329609"/>
              <a:ext cx="2466754" cy="2945219"/>
              <a:chOff x="1" y="0"/>
              <a:chExt cx="2499756" cy="3046020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" y="0"/>
                <a:ext cx="2499756" cy="30460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Text Box 14"/>
              <p:cNvSpPr txBox="1">
                <a:spLocks noChangeArrowheads="1"/>
              </p:cNvSpPr>
              <p:nvPr/>
            </p:nvSpPr>
            <p:spPr bwMode="auto">
              <a:xfrm>
                <a:off x="136478" y="436728"/>
                <a:ext cx="1026160" cy="28448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N. Depan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15"/>
              <p:cNvSpPr txBox="1">
                <a:spLocks noChangeArrowheads="1"/>
              </p:cNvSpPr>
              <p:nvPr/>
            </p:nvSpPr>
            <p:spPr bwMode="auto">
              <a:xfrm>
                <a:off x="1323833" y="436728"/>
                <a:ext cx="102171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N. Belakang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16"/>
              <p:cNvSpPr txBox="1">
                <a:spLocks noChangeArrowheads="1"/>
              </p:cNvSpPr>
              <p:nvPr/>
            </p:nvSpPr>
            <p:spPr bwMode="auto">
              <a:xfrm>
                <a:off x="136478" y="805218"/>
                <a:ext cx="2216150" cy="24320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Username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19"/>
              <p:cNvSpPr txBox="1">
                <a:spLocks noChangeArrowheads="1"/>
              </p:cNvSpPr>
              <p:nvPr/>
            </p:nvSpPr>
            <p:spPr bwMode="auto">
              <a:xfrm>
                <a:off x="341194" y="40943"/>
                <a:ext cx="1771650" cy="342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EDIT PROFILE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136478" y="1132764"/>
                <a:ext cx="2216150" cy="24320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No. Handphone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22"/>
              <p:cNvSpPr txBox="1">
                <a:spLocks noChangeArrowheads="1"/>
              </p:cNvSpPr>
              <p:nvPr/>
            </p:nvSpPr>
            <p:spPr bwMode="auto">
              <a:xfrm>
                <a:off x="136474" y="1487606"/>
                <a:ext cx="2209003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Bank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23"/>
              <p:cNvSpPr txBox="1">
                <a:spLocks noChangeArrowheads="1"/>
              </p:cNvSpPr>
              <p:nvPr/>
            </p:nvSpPr>
            <p:spPr bwMode="auto">
              <a:xfrm>
                <a:off x="136478" y="1883391"/>
                <a:ext cx="2216150" cy="24320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Nomor Rekening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24"/>
              <p:cNvSpPr txBox="1">
                <a:spLocks noChangeArrowheads="1"/>
              </p:cNvSpPr>
              <p:nvPr/>
            </p:nvSpPr>
            <p:spPr bwMode="auto">
              <a:xfrm>
                <a:off x="136478" y="2728402"/>
                <a:ext cx="2216150" cy="24320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EDIT PROFILE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136474" y="2224585"/>
                <a:ext cx="2216083" cy="28448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Foto Profile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33" name="Picture 32" descr="D:\PBW\dibanten\assets\imgstyle\log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54" y="1472886"/>
            <a:ext cx="1259840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6561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laporanpenjualan.php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950" y="1276243"/>
            <a:ext cx="5734050" cy="3371850"/>
            <a:chOff x="0" y="0"/>
            <a:chExt cx="5734050" cy="337185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34050" cy="3371850"/>
              <a:chOff x="0" y="0"/>
              <a:chExt cx="5734050" cy="3371850"/>
            </a:xfrm>
          </p:grpSpPr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34050" cy="337185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Text Box 31"/>
              <p:cNvSpPr txBox="1">
                <a:spLocks noChangeArrowheads="1"/>
              </p:cNvSpPr>
              <p:nvPr/>
            </p:nvSpPr>
            <p:spPr bwMode="auto">
              <a:xfrm>
                <a:off x="1977656" y="138223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Home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32"/>
              <p:cNvSpPr txBox="1">
                <a:spLocks noChangeArrowheads="1"/>
              </p:cNvSpPr>
              <p:nvPr/>
            </p:nvSpPr>
            <p:spPr bwMode="auto">
              <a:xfrm>
                <a:off x="3636335" y="138223"/>
                <a:ext cx="1143000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Wil. Pengiriman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37"/>
              <p:cNvSpPr txBox="1">
                <a:spLocks noChangeArrowheads="1"/>
              </p:cNvSpPr>
              <p:nvPr/>
            </p:nvSpPr>
            <p:spPr bwMode="auto">
              <a:xfrm>
                <a:off x="95693" y="95693"/>
                <a:ext cx="1466850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2806995" y="138223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Etalase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4837814" y="148856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LOGOUT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72140" y="648586"/>
              <a:ext cx="5007935" cy="2636874"/>
              <a:chOff x="0" y="0"/>
              <a:chExt cx="5007935" cy="2636874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42530" y="0"/>
                <a:ext cx="4869224" cy="26368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Text Box 32"/>
              <p:cNvSpPr txBox="1">
                <a:spLocks noChangeArrowheads="1"/>
              </p:cNvSpPr>
              <p:nvPr/>
            </p:nvSpPr>
            <p:spPr bwMode="auto">
              <a:xfrm>
                <a:off x="159488" y="138223"/>
                <a:ext cx="2190307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 tanggal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32"/>
              <p:cNvSpPr txBox="1">
                <a:spLocks noChangeArrowheads="1"/>
              </p:cNvSpPr>
              <p:nvPr/>
            </p:nvSpPr>
            <p:spPr bwMode="auto">
              <a:xfrm>
                <a:off x="2626241" y="138223"/>
                <a:ext cx="2190307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Sampai  tanggal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32"/>
              <p:cNvSpPr txBox="1">
                <a:spLocks noChangeArrowheads="1"/>
              </p:cNvSpPr>
              <p:nvPr/>
            </p:nvSpPr>
            <p:spPr bwMode="auto">
              <a:xfrm>
                <a:off x="1903227" y="510363"/>
                <a:ext cx="1228725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Cari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268"/>
              <p:cNvSpPr txBox="1"/>
              <p:nvPr/>
            </p:nvSpPr>
            <p:spPr>
              <a:xfrm>
                <a:off x="1456660" y="829339"/>
                <a:ext cx="2180590" cy="3295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LAPORAN PENJUALAN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271"/>
              <p:cNvSpPr txBox="1"/>
              <p:nvPr/>
            </p:nvSpPr>
            <p:spPr>
              <a:xfrm>
                <a:off x="0" y="1127051"/>
                <a:ext cx="5007935" cy="3296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ID Pembelian    Pembeli    Tanggal    Jasa Pengiriman    Status    Harga    Tarif Ongkir   Total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272"/>
              <p:cNvSpPr txBox="1"/>
              <p:nvPr/>
            </p:nvSpPr>
            <p:spPr>
              <a:xfrm>
                <a:off x="1658679" y="2094614"/>
                <a:ext cx="1637192" cy="3296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 PENJUALAN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0" name="Picture 19" descr="D:\PBW\dibanten\assets\imgstyle\log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11" y="1421731"/>
            <a:ext cx="1259840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779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informasitoko.php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950" y="1317340"/>
            <a:ext cx="5734050" cy="3371850"/>
            <a:chOff x="0" y="0"/>
            <a:chExt cx="5734050" cy="337185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34050" cy="3371850"/>
              <a:chOff x="0" y="0"/>
              <a:chExt cx="5734050" cy="3371850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34050" cy="337185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095154" y="1116418"/>
                <a:ext cx="3306726" cy="20744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Text Box 31"/>
              <p:cNvSpPr txBox="1">
                <a:spLocks noChangeArrowheads="1"/>
              </p:cNvSpPr>
              <p:nvPr/>
            </p:nvSpPr>
            <p:spPr bwMode="auto">
              <a:xfrm>
                <a:off x="1981200" y="133350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Home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32"/>
              <p:cNvSpPr txBox="1">
                <a:spLocks noChangeArrowheads="1"/>
              </p:cNvSpPr>
              <p:nvPr/>
            </p:nvSpPr>
            <p:spPr bwMode="auto">
              <a:xfrm>
                <a:off x="3638550" y="142875"/>
                <a:ext cx="1143000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Wil. Pengiriman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37"/>
              <p:cNvSpPr txBox="1">
                <a:spLocks noChangeArrowheads="1"/>
              </p:cNvSpPr>
              <p:nvPr/>
            </p:nvSpPr>
            <p:spPr bwMode="auto">
              <a:xfrm>
                <a:off x="95250" y="95250"/>
                <a:ext cx="1466850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2809875" y="142875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Etalase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4838700" y="152400"/>
                <a:ext cx="771525" cy="257175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LOGOUT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32"/>
              <p:cNvSpPr txBox="1">
                <a:spLocks noChangeArrowheads="1"/>
              </p:cNvSpPr>
              <p:nvPr/>
            </p:nvSpPr>
            <p:spPr bwMode="auto">
              <a:xfrm>
                <a:off x="2166162" y="744500"/>
                <a:ext cx="1143000" cy="266700"/>
              </a:xfrm>
              <a:prstGeom prst="rect">
                <a:avLst/>
              </a:prstGeom>
              <a:gradFill rotWithShape="0">
                <a:gsLst>
                  <a:gs pos="0">
                    <a:schemeClr val="lt1">
                      <a:lumMod val="100000"/>
                      <a:lumOff val="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chemeClr val="accent1">
                    <a:lumMod val="50000"/>
                    <a:lumOff val="0"/>
                    <a:alpha val="50000"/>
                  </a:scheme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Edit Informasi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166162" y="1192175"/>
                <a:ext cx="1143000" cy="60007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494"/>
            <p:cNvSpPr txBox="1"/>
            <p:nvPr/>
          </p:nvSpPr>
          <p:spPr>
            <a:xfrm>
              <a:off x="1297172" y="1818167"/>
              <a:ext cx="985812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Nama Toko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495"/>
            <p:cNvSpPr txBox="1"/>
            <p:nvPr/>
          </p:nvSpPr>
          <p:spPr>
            <a:xfrm>
              <a:off x="1297172" y="2073349"/>
              <a:ext cx="967564" cy="2343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Alamat Toko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496"/>
            <p:cNvSpPr txBox="1"/>
            <p:nvPr/>
          </p:nvSpPr>
          <p:spPr>
            <a:xfrm>
              <a:off x="1307805" y="2339163"/>
              <a:ext cx="1218937" cy="26565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Rating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503"/>
            <p:cNvSpPr txBox="1"/>
            <p:nvPr/>
          </p:nvSpPr>
          <p:spPr>
            <a:xfrm>
              <a:off x="1307805" y="2583711"/>
              <a:ext cx="1218937" cy="26565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Deskripsi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572"/>
            <p:cNvSpPr txBox="1"/>
            <p:nvPr/>
          </p:nvSpPr>
          <p:spPr>
            <a:xfrm>
              <a:off x="2923953" y="1828800"/>
              <a:ext cx="985812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Kode Pos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73"/>
            <p:cNvSpPr txBox="1"/>
            <p:nvPr/>
          </p:nvSpPr>
          <p:spPr>
            <a:xfrm>
              <a:off x="2934586" y="2073349"/>
              <a:ext cx="1127051" cy="25518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Kota/Kabupaten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574"/>
            <p:cNvSpPr txBox="1"/>
            <p:nvPr/>
          </p:nvSpPr>
          <p:spPr>
            <a:xfrm>
              <a:off x="2945219" y="2339163"/>
              <a:ext cx="1218937" cy="26565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Provinsi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575"/>
            <p:cNvSpPr txBox="1"/>
            <p:nvPr/>
          </p:nvSpPr>
          <p:spPr>
            <a:xfrm>
              <a:off x="2945219" y="2583711"/>
              <a:ext cx="1218565" cy="2654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Catatan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2200940" y="2881423"/>
              <a:ext cx="1073785" cy="23368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HAPUS TOKO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4" name="Picture 23" descr="D:\PBW\dibanten\assets\imgstyle\log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23" y="1454387"/>
            <a:ext cx="1259840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226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Penjual</a:t>
            </a:r>
            <a:r>
              <a:rPr lang="en-US" dirty="0" smtClean="0"/>
              <a:t> (</a:t>
            </a:r>
            <a:r>
              <a:rPr lang="en-US" dirty="0" err="1" smtClean="0"/>
              <a:t>logout.php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04950" y="1296792"/>
            <a:ext cx="5734050" cy="3371850"/>
            <a:chOff x="1455" y="1470"/>
            <a:chExt cx="9030" cy="531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55" y="1470"/>
              <a:ext cx="9030" cy="5310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1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28" y="2632"/>
              <a:ext cx="3907" cy="30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532" y="3841"/>
              <a:ext cx="279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 OUT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27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1"/>
          <p:cNvPicPr preferRelativeResize="0"/>
          <p:nvPr/>
        </p:nvPicPr>
        <p:blipFill>
          <a:blip r:embed="rId4">
            <a:alphaModFix amt="77000"/>
          </a:blip>
          <a:stretch>
            <a:fillRect/>
          </a:stretch>
        </p:blipFill>
        <p:spPr>
          <a:xfrm>
            <a:off x="5" y="0"/>
            <a:ext cx="9143995" cy="514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1"/>
          <p:cNvSpPr txBox="1">
            <a:spLocks noGrp="1"/>
          </p:cNvSpPr>
          <p:nvPr>
            <p:ph type="title"/>
          </p:nvPr>
        </p:nvSpPr>
        <p:spPr>
          <a:xfrm>
            <a:off x="1842015" y="1807950"/>
            <a:ext cx="33519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Fitur-fitur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subTitle" idx="1"/>
          </p:nvPr>
        </p:nvSpPr>
        <p:spPr>
          <a:xfrm>
            <a:off x="842752" y="1217792"/>
            <a:ext cx="7458445" cy="3274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700" dirty="0" err="1"/>
              <a:t>Terdapat</a:t>
            </a:r>
            <a:r>
              <a:rPr lang="en-US" sz="1700" dirty="0"/>
              <a:t> </a:t>
            </a:r>
            <a:r>
              <a:rPr lang="en-US" sz="1700" dirty="0" err="1"/>
              <a:t>beberapa</a:t>
            </a:r>
            <a:r>
              <a:rPr lang="en-US" sz="1700" dirty="0"/>
              <a:t> </a:t>
            </a:r>
            <a:r>
              <a:rPr lang="en-US" sz="1700" dirty="0" err="1"/>
              <a:t>fitur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, </a:t>
            </a:r>
            <a:r>
              <a:rPr lang="en-US" sz="1700" dirty="0" err="1"/>
              <a:t>yaitu</a:t>
            </a:r>
            <a:r>
              <a:rPr lang="en-US" sz="17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 err="1"/>
              <a:t>Validasi</a:t>
            </a:r>
            <a:r>
              <a:rPr lang="en-US" sz="1700" dirty="0"/>
              <a:t> </a:t>
            </a:r>
            <a:r>
              <a:rPr lang="en-US" sz="1700" dirty="0" err="1"/>
              <a:t>akun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sebelum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mengakses</a:t>
            </a:r>
            <a:r>
              <a:rPr lang="en-US" sz="1700" dirty="0"/>
              <a:t> </a:t>
            </a:r>
            <a:r>
              <a:rPr lang="en-US" sz="1700" dirty="0" err="1"/>
              <a:t>halaman</a:t>
            </a:r>
            <a:r>
              <a:rPr lang="en-US" sz="1700" dirty="0"/>
              <a:t> index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halaman</a:t>
            </a:r>
            <a:r>
              <a:rPr lang="en-US" sz="1700" dirty="0"/>
              <a:t> </a:t>
            </a:r>
            <a:r>
              <a:rPr lang="en-US" sz="1700" dirty="0" err="1"/>
              <a:t>awal</a:t>
            </a:r>
            <a:endParaRPr lang="en-US" sz="1700" dirty="0"/>
          </a:p>
          <a:p>
            <a:pPr marL="514350" indent="-514350">
              <a:buFont typeface="+mj-lt"/>
              <a:buAutoNum type="arabicPeriod"/>
            </a:pPr>
            <a:r>
              <a:rPr lang="en-US" sz="1700" dirty="0" err="1"/>
              <a:t>Registrasi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baru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belum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akun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login </a:t>
            </a:r>
            <a:r>
              <a:rPr lang="en-US" sz="1700" dirty="0" err="1"/>
              <a:t>sebelumnya</a:t>
            </a:r>
            <a:endParaRPr lang="en-US" sz="1700" dirty="0"/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Login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akun</a:t>
            </a:r>
            <a:r>
              <a:rPr lang="en-US" sz="1700" dirty="0"/>
              <a:t>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terdaftar</a:t>
            </a:r>
            <a:r>
              <a:rPr lang="en-US" sz="1700" dirty="0"/>
              <a:t> </a:t>
            </a:r>
            <a:r>
              <a:rPr lang="en-US" sz="1700" dirty="0" err="1"/>
              <a:t>sebelumnya</a:t>
            </a:r>
            <a:endParaRPr lang="en-US" sz="1700" dirty="0"/>
          </a:p>
          <a:p>
            <a:pPr marL="514350" indent="-514350">
              <a:buFont typeface="+mj-lt"/>
              <a:buAutoNum type="arabicPeriod"/>
            </a:pPr>
            <a:r>
              <a:rPr lang="en-US" sz="1700" dirty="0" err="1"/>
              <a:t>Menambahkan</a:t>
            </a:r>
            <a:r>
              <a:rPr lang="en-US" sz="1700" dirty="0"/>
              <a:t> </a:t>
            </a:r>
            <a:r>
              <a:rPr lang="en-US" sz="1700" dirty="0" err="1"/>
              <a:t>banten</a:t>
            </a:r>
            <a:r>
              <a:rPr lang="en-US" sz="1700" dirty="0"/>
              <a:t> </a:t>
            </a:r>
            <a:r>
              <a:rPr lang="en-US" sz="1700" dirty="0" err="1"/>
              <a:t>baru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dijual</a:t>
            </a:r>
            <a:endParaRPr lang="en-US" sz="1700" dirty="0"/>
          </a:p>
          <a:p>
            <a:pPr marL="514350" indent="-514350">
              <a:buFont typeface="+mj-lt"/>
              <a:buAutoNum type="arabicPeriod"/>
            </a:pPr>
            <a:r>
              <a:rPr lang="en-US" sz="1700" dirty="0" err="1"/>
              <a:t>Menerima</a:t>
            </a:r>
            <a:r>
              <a:rPr lang="en-US" sz="1700" dirty="0"/>
              <a:t> daftar </a:t>
            </a:r>
            <a:r>
              <a:rPr lang="en-US" sz="1700" dirty="0" err="1"/>
              <a:t>pesanan</a:t>
            </a:r>
            <a:r>
              <a:rPr lang="en-US" sz="1700" dirty="0"/>
              <a:t>/</a:t>
            </a:r>
            <a:r>
              <a:rPr lang="en-US" sz="1700" dirty="0" err="1"/>
              <a:t>pembelian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pembeli</a:t>
            </a:r>
            <a:r>
              <a:rPr lang="en-US" sz="1700" dirty="0"/>
              <a:t> yang </a:t>
            </a:r>
            <a:r>
              <a:rPr lang="en-US" sz="1700" dirty="0" err="1"/>
              <a:t>masuk</a:t>
            </a:r>
            <a:r>
              <a:rPr lang="en-US" sz="17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 dirty="0" err="1"/>
              <a:t>Tampilan</a:t>
            </a:r>
            <a:r>
              <a:rPr lang="en-ID" sz="1700" dirty="0"/>
              <a:t> web responsive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700" dirty="0" err="1"/>
              <a:t>Melakukan</a:t>
            </a:r>
            <a:r>
              <a:rPr lang="en-ID" sz="1700" dirty="0"/>
              <a:t> </a:t>
            </a:r>
            <a:r>
              <a:rPr lang="en-ID" sz="1700" dirty="0" err="1"/>
              <a:t>pencarian</a:t>
            </a:r>
            <a:r>
              <a:rPr lang="en-ID" sz="1700" dirty="0"/>
              <a:t> </a:t>
            </a:r>
            <a:r>
              <a:rPr lang="en-ID" sz="1700" dirty="0" err="1"/>
              <a:t>banten</a:t>
            </a:r>
            <a:r>
              <a:rPr lang="en-ID" sz="1700" dirty="0"/>
              <a:t> yang </a:t>
            </a:r>
            <a:r>
              <a:rPr lang="en-ID" sz="1700" dirty="0" err="1"/>
              <a:t>sudah</a:t>
            </a:r>
            <a:r>
              <a:rPr lang="en-ID" sz="1700" dirty="0"/>
              <a:t> </a:t>
            </a:r>
            <a:r>
              <a:rPr lang="en-ID" sz="1700" dirty="0" err="1"/>
              <a:t>pernah</a:t>
            </a:r>
            <a:r>
              <a:rPr lang="en-ID" sz="1700" dirty="0"/>
              <a:t> </a:t>
            </a:r>
            <a:r>
              <a:rPr lang="en-ID" sz="1700" dirty="0" err="1"/>
              <a:t>ditambahkan</a:t>
            </a:r>
            <a:endParaRPr lang="en-ID" sz="1700" dirty="0"/>
          </a:p>
          <a:p>
            <a:pPr marL="514350" indent="-514350">
              <a:buFont typeface="+mj-lt"/>
              <a:buAutoNum type="arabicPeriod"/>
            </a:pPr>
            <a:r>
              <a:rPr lang="en-ID" sz="1700" dirty="0" err="1"/>
              <a:t>Melihat</a:t>
            </a:r>
            <a:r>
              <a:rPr lang="en-ID" sz="1700" dirty="0"/>
              <a:t> daftar </a:t>
            </a:r>
            <a:r>
              <a:rPr lang="en-ID" sz="1700" dirty="0" err="1"/>
              <a:t>banten-banten</a:t>
            </a:r>
            <a:r>
              <a:rPr lang="en-ID" sz="1700" dirty="0"/>
              <a:t> yang </a:t>
            </a:r>
            <a:r>
              <a:rPr lang="en-ID" sz="1700" dirty="0" err="1"/>
              <a:t>sudah</a:t>
            </a:r>
            <a:r>
              <a:rPr lang="en-ID" sz="1700" dirty="0"/>
              <a:t> </a:t>
            </a:r>
            <a:r>
              <a:rPr lang="en-ID" sz="1700" dirty="0" err="1"/>
              <a:t>ditambahkan</a:t>
            </a:r>
            <a:endParaRPr lang="en-ID" sz="1700" dirty="0"/>
          </a:p>
          <a:p>
            <a:pPr marL="514350" indent="-514350">
              <a:buFont typeface="+mj-lt"/>
              <a:buAutoNum type="arabicPeriod"/>
            </a:pPr>
            <a:r>
              <a:rPr lang="en-ID" sz="1700" dirty="0" err="1"/>
              <a:t>Melengkapi</a:t>
            </a:r>
            <a:r>
              <a:rPr lang="en-ID" sz="1700" dirty="0"/>
              <a:t> </a:t>
            </a:r>
            <a:r>
              <a:rPr lang="en-ID" sz="1700" dirty="0" err="1"/>
              <a:t>informasi</a:t>
            </a:r>
            <a:r>
              <a:rPr lang="en-ID" sz="1700" dirty="0"/>
              <a:t> </a:t>
            </a:r>
            <a:r>
              <a:rPr lang="en-ID" sz="1700" dirty="0" err="1"/>
              <a:t>tambahan</a:t>
            </a:r>
            <a:r>
              <a:rPr lang="en-ID" sz="1700" dirty="0"/>
              <a:t> pada </a:t>
            </a:r>
            <a:r>
              <a:rPr lang="en-ID" sz="1700" dirty="0" err="1"/>
              <a:t>banten</a:t>
            </a:r>
            <a:r>
              <a:rPr lang="en-ID" sz="1700" dirty="0"/>
              <a:t> </a:t>
            </a:r>
            <a:r>
              <a:rPr lang="en-ID" sz="1700" dirty="0" err="1"/>
              <a:t>sebelum</a:t>
            </a:r>
            <a:r>
              <a:rPr lang="en-ID" sz="1700" dirty="0"/>
              <a:t> </a:t>
            </a:r>
            <a:r>
              <a:rPr lang="en-ID" sz="1700" dirty="0" err="1"/>
              <a:t>bisa</a:t>
            </a:r>
            <a:r>
              <a:rPr lang="en-ID" sz="1700" dirty="0"/>
              <a:t> </a:t>
            </a:r>
            <a:r>
              <a:rPr lang="en-ID" sz="1700" dirty="0" err="1"/>
              <a:t>dijual</a:t>
            </a:r>
            <a:r>
              <a:rPr lang="en-ID" sz="1700" dirty="0"/>
              <a:t> </a:t>
            </a:r>
            <a:r>
              <a:rPr lang="en-ID" sz="1700" dirty="0" err="1"/>
              <a:t>ke</a:t>
            </a:r>
            <a:r>
              <a:rPr lang="en-ID" sz="1700" dirty="0"/>
              <a:t> </a:t>
            </a:r>
            <a:r>
              <a:rPr lang="en-ID" sz="1700" dirty="0" err="1"/>
              <a:t>pembeli</a:t>
            </a:r>
            <a:r>
              <a:rPr lang="en-ID" sz="1700" dirty="0"/>
              <a:t> </a:t>
            </a:r>
            <a:r>
              <a:rPr lang="en-ID" sz="1700" dirty="0" err="1"/>
              <a:t>seperti</a:t>
            </a:r>
            <a:r>
              <a:rPr lang="en-ID" sz="1700" dirty="0"/>
              <a:t> </a:t>
            </a:r>
            <a:r>
              <a:rPr lang="en-ID" sz="1700" dirty="0" err="1"/>
              <a:t>harga</a:t>
            </a:r>
            <a:r>
              <a:rPr lang="en-ID" sz="1700" dirty="0"/>
              <a:t> </a:t>
            </a:r>
            <a:r>
              <a:rPr lang="en-ID" sz="1700" dirty="0" err="1"/>
              <a:t>banten</a:t>
            </a:r>
            <a:r>
              <a:rPr lang="en-ID" sz="1700" dirty="0"/>
              <a:t>, </a:t>
            </a:r>
            <a:r>
              <a:rPr lang="en-ID" sz="1700" dirty="0" err="1"/>
              <a:t>diskon</a:t>
            </a:r>
            <a:r>
              <a:rPr lang="en-ID" sz="1700" dirty="0"/>
              <a:t>, </a:t>
            </a:r>
            <a:r>
              <a:rPr lang="en-ID" sz="1700" dirty="0" err="1"/>
              <a:t>tingkatan</a:t>
            </a:r>
            <a:r>
              <a:rPr lang="en-ID" sz="1700" dirty="0"/>
              <a:t> </a:t>
            </a:r>
            <a:r>
              <a:rPr lang="en-ID" sz="1700" dirty="0" err="1"/>
              <a:t>banten</a:t>
            </a:r>
            <a:r>
              <a:rPr lang="en-ID" sz="1700" dirty="0"/>
              <a:t>, </a:t>
            </a:r>
            <a:r>
              <a:rPr lang="en-ID" sz="1700" dirty="0" err="1"/>
              <a:t>stok</a:t>
            </a:r>
            <a:r>
              <a:rPr lang="en-ID" sz="1700" dirty="0"/>
              <a:t> </a:t>
            </a:r>
            <a:r>
              <a:rPr lang="en-ID" sz="1700" dirty="0" err="1"/>
              <a:t>banten</a:t>
            </a:r>
            <a:endParaRPr lang="en-ID" sz="1700" dirty="0"/>
          </a:p>
        </p:txBody>
      </p:sp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713225" y="41627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23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subTitle" idx="1"/>
          </p:nvPr>
        </p:nvSpPr>
        <p:spPr>
          <a:xfrm>
            <a:off x="787681" y="1206776"/>
            <a:ext cx="7568588" cy="3274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sz="1700" dirty="0" err="1"/>
              <a:t>Menghapus</a:t>
            </a:r>
            <a:r>
              <a:rPr lang="en-US" sz="1700" dirty="0"/>
              <a:t> </a:t>
            </a:r>
            <a:r>
              <a:rPr lang="en-US" sz="1700" dirty="0" err="1"/>
              <a:t>banten</a:t>
            </a:r>
            <a:r>
              <a:rPr lang="en-US" sz="1700" dirty="0"/>
              <a:t> </a:t>
            </a:r>
            <a:r>
              <a:rPr lang="en-US" sz="1700" dirty="0" err="1"/>
              <a:t>tertentu</a:t>
            </a:r>
            <a:endParaRPr lang="en-US" sz="1700" dirty="0"/>
          </a:p>
          <a:p>
            <a:pPr marL="514350" indent="-514350">
              <a:buFont typeface="+mj-lt"/>
              <a:buAutoNum type="arabicPeriod" startAt="10"/>
            </a:pPr>
            <a:r>
              <a:rPr lang="en-US" sz="1700" dirty="0" err="1"/>
              <a:t>Mengedit</a:t>
            </a:r>
            <a:r>
              <a:rPr lang="en-US" sz="1700" dirty="0"/>
              <a:t> </a:t>
            </a:r>
            <a:r>
              <a:rPr lang="en-US" sz="1700" dirty="0" err="1"/>
              <a:t>informasi</a:t>
            </a:r>
            <a:r>
              <a:rPr lang="en-US" sz="1700" dirty="0"/>
              <a:t> </a:t>
            </a:r>
            <a:r>
              <a:rPr lang="en-US" sz="1700" dirty="0" err="1"/>
              <a:t>banten</a:t>
            </a:r>
            <a:r>
              <a:rPr lang="en-US" sz="1700" dirty="0"/>
              <a:t> </a:t>
            </a:r>
            <a:r>
              <a:rPr lang="en-US" sz="1700" dirty="0" err="1"/>
              <a:t>tertentu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ada</a:t>
            </a:r>
            <a:r>
              <a:rPr lang="en-US" sz="1700" dirty="0"/>
              <a:t> yang </a:t>
            </a:r>
            <a:r>
              <a:rPr lang="en-US" sz="1700" dirty="0" err="1"/>
              <a:t>ingin</a:t>
            </a:r>
            <a:r>
              <a:rPr lang="en-US" sz="1700" dirty="0"/>
              <a:t> </a:t>
            </a:r>
            <a:r>
              <a:rPr lang="en-US" sz="1700" dirty="0" err="1"/>
              <a:t>diubah</a:t>
            </a:r>
            <a:endParaRPr lang="en-US" sz="1700" dirty="0"/>
          </a:p>
          <a:p>
            <a:pPr marL="514350" indent="-514350">
              <a:buFont typeface="+mj-lt"/>
              <a:buAutoNum type="arabicPeriod" startAt="10"/>
            </a:pPr>
            <a:r>
              <a:rPr lang="en-US" sz="1700" dirty="0" err="1"/>
              <a:t>Melihat</a:t>
            </a:r>
            <a:r>
              <a:rPr lang="en-US" sz="1700" dirty="0"/>
              <a:t> </a:t>
            </a:r>
            <a:r>
              <a:rPr lang="en-US" sz="1700" dirty="0" err="1"/>
              <a:t>semua</a:t>
            </a:r>
            <a:r>
              <a:rPr lang="en-US" sz="1700" dirty="0"/>
              <a:t> daftar </a:t>
            </a:r>
            <a:r>
              <a:rPr lang="en-US" sz="1700" dirty="0" err="1"/>
              <a:t>banten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tingkatan</a:t>
            </a:r>
            <a:r>
              <a:rPr lang="en-US" sz="1700" dirty="0"/>
              <a:t> </a:t>
            </a:r>
            <a:r>
              <a:rPr lang="en-US" sz="1700" dirty="0" err="1"/>
              <a:t>banten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dirty="0" err="1"/>
              <a:t>utama</a:t>
            </a:r>
            <a:r>
              <a:rPr lang="en-US" sz="1700" dirty="0"/>
              <a:t>, </a:t>
            </a:r>
            <a:r>
              <a:rPr lang="en-US" sz="1700" dirty="0" err="1"/>
              <a:t>madya</a:t>
            </a:r>
            <a:r>
              <a:rPr lang="en-US" sz="1700" dirty="0"/>
              <a:t>, </a:t>
            </a:r>
            <a:r>
              <a:rPr lang="en-US" sz="1700" dirty="0" err="1"/>
              <a:t>nista</a:t>
            </a:r>
            <a:endParaRPr lang="en-US" sz="1700" dirty="0"/>
          </a:p>
          <a:p>
            <a:pPr marL="514350" indent="-514350">
              <a:buFont typeface="+mj-lt"/>
              <a:buAutoNum type="arabicPeriod" startAt="10"/>
            </a:pPr>
            <a:r>
              <a:rPr lang="en-US" sz="1700" dirty="0" err="1"/>
              <a:t>Menambah</a:t>
            </a:r>
            <a:r>
              <a:rPr lang="en-US" sz="1700" dirty="0"/>
              <a:t> daftar </a:t>
            </a:r>
            <a:r>
              <a:rPr lang="en-US" sz="1700" dirty="0" err="1"/>
              <a:t>tarif</a:t>
            </a:r>
            <a:r>
              <a:rPr lang="en-US" sz="1700" dirty="0"/>
              <a:t> </a:t>
            </a:r>
            <a:r>
              <a:rPr lang="en-US" sz="1700" dirty="0" err="1"/>
              <a:t>pengiriman</a:t>
            </a:r>
            <a:r>
              <a:rPr lang="en-US" sz="1700" dirty="0"/>
              <a:t> (</a:t>
            </a:r>
            <a:r>
              <a:rPr lang="en-US" sz="1700" dirty="0" err="1"/>
              <a:t>ongkos</a:t>
            </a:r>
            <a:r>
              <a:rPr lang="en-US" sz="1700" dirty="0"/>
              <a:t> </a:t>
            </a:r>
            <a:r>
              <a:rPr lang="en-US" sz="1700" dirty="0" err="1"/>
              <a:t>kirim</a:t>
            </a:r>
            <a:r>
              <a:rPr lang="en-US" sz="1700" dirty="0"/>
              <a:t>) </a:t>
            </a:r>
            <a:r>
              <a:rPr lang="en-US" sz="1700" dirty="0" err="1"/>
              <a:t>ke</a:t>
            </a:r>
            <a:r>
              <a:rPr lang="en-US" sz="1700" dirty="0"/>
              <a:t> </a:t>
            </a:r>
            <a:r>
              <a:rPr lang="en-US" sz="1700" dirty="0" err="1"/>
              <a:t>semua</a:t>
            </a:r>
            <a:r>
              <a:rPr lang="en-US" sz="1700" dirty="0"/>
              <a:t> </a:t>
            </a:r>
            <a:r>
              <a:rPr lang="en-US" sz="1700" dirty="0" err="1"/>
              <a:t>kabupaten</a:t>
            </a:r>
            <a:r>
              <a:rPr lang="en-US" sz="1700" dirty="0"/>
              <a:t> di </a:t>
            </a:r>
            <a:r>
              <a:rPr lang="en-US" sz="1700" dirty="0" err="1"/>
              <a:t>daerah</a:t>
            </a:r>
            <a:r>
              <a:rPr lang="en-US" sz="1700" dirty="0"/>
              <a:t> Bali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700" dirty="0" err="1"/>
              <a:t>Mengedit</a:t>
            </a:r>
            <a:r>
              <a:rPr lang="en-US" sz="1700" dirty="0"/>
              <a:t> </a:t>
            </a:r>
            <a:r>
              <a:rPr lang="en-US" sz="1700" dirty="0" err="1"/>
              <a:t>informasi</a:t>
            </a:r>
            <a:r>
              <a:rPr lang="en-US" sz="1700" dirty="0"/>
              <a:t> </a:t>
            </a:r>
            <a:r>
              <a:rPr lang="en-US" sz="1700" dirty="0" err="1"/>
              <a:t>tarif</a:t>
            </a:r>
            <a:r>
              <a:rPr lang="en-US" sz="1700" dirty="0"/>
              <a:t> </a:t>
            </a:r>
            <a:r>
              <a:rPr lang="en-US" sz="1700" dirty="0" err="1"/>
              <a:t>pengiriman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kesalahan</a:t>
            </a:r>
            <a:r>
              <a:rPr lang="en-US" sz="1700" dirty="0"/>
              <a:t> </a:t>
            </a:r>
            <a:r>
              <a:rPr lang="en-US" sz="1700" dirty="0" err="1"/>
              <a:t>tertentu</a:t>
            </a:r>
            <a:endParaRPr lang="en-US" sz="1700" dirty="0"/>
          </a:p>
          <a:p>
            <a:pPr marL="514350" indent="-514350">
              <a:buFont typeface="+mj-lt"/>
              <a:buAutoNum type="arabicPeriod" startAt="10"/>
            </a:pPr>
            <a:r>
              <a:rPr lang="en-US" sz="1700" dirty="0" err="1"/>
              <a:t>Menghapus</a:t>
            </a:r>
            <a:r>
              <a:rPr lang="en-US" sz="1700" dirty="0"/>
              <a:t> </a:t>
            </a:r>
            <a:r>
              <a:rPr lang="en-US" sz="1700" dirty="0" err="1"/>
              <a:t>informasi</a:t>
            </a:r>
            <a:r>
              <a:rPr lang="en-US" sz="1700" dirty="0"/>
              <a:t> </a:t>
            </a:r>
            <a:r>
              <a:rPr lang="en-US" sz="1700" dirty="0" err="1"/>
              <a:t>tarif</a:t>
            </a:r>
            <a:r>
              <a:rPr lang="en-US" sz="1700" dirty="0"/>
              <a:t> </a:t>
            </a:r>
            <a:r>
              <a:rPr lang="en-US" sz="1700" dirty="0" err="1"/>
              <a:t>pengiriman</a:t>
            </a:r>
            <a:r>
              <a:rPr lang="en-US" sz="1700" dirty="0"/>
              <a:t> </a:t>
            </a:r>
            <a:r>
              <a:rPr lang="en-US" sz="1700" dirty="0" err="1"/>
              <a:t>tertentu</a:t>
            </a:r>
            <a:r>
              <a:rPr lang="en-US" sz="1700" dirty="0"/>
              <a:t>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validasi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menambahkan</a:t>
            </a:r>
            <a:r>
              <a:rPr lang="en-US" sz="1700" dirty="0"/>
              <a:t> </a:t>
            </a:r>
            <a:r>
              <a:rPr lang="en-US" sz="1700" dirty="0" err="1"/>
              <a:t>tarif</a:t>
            </a:r>
            <a:r>
              <a:rPr lang="en-US" sz="1700" dirty="0"/>
              <a:t> </a:t>
            </a:r>
            <a:r>
              <a:rPr lang="en-US" sz="1700" dirty="0" err="1"/>
              <a:t>ongkir</a:t>
            </a:r>
            <a:r>
              <a:rPr lang="en-US" sz="1700" dirty="0"/>
              <a:t>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pernah</a:t>
            </a:r>
            <a:r>
              <a:rPr lang="en-US" sz="1700" dirty="0"/>
              <a:t> </a:t>
            </a:r>
            <a:r>
              <a:rPr lang="en-US" sz="1700" dirty="0" err="1"/>
              <a:t>ditambahkan</a:t>
            </a:r>
            <a:r>
              <a:rPr lang="en-US" sz="1700" dirty="0"/>
              <a:t> </a:t>
            </a:r>
            <a:r>
              <a:rPr lang="en-US" sz="1700" dirty="0" err="1"/>
              <a:t>sebelumnya</a:t>
            </a:r>
            <a:endParaRPr lang="en-US" sz="1700" dirty="0"/>
          </a:p>
          <a:p>
            <a:pPr marL="514350" indent="-514350">
              <a:buFont typeface="+mj-lt"/>
              <a:buAutoNum type="arabicPeriod" startAt="10"/>
            </a:pPr>
            <a:r>
              <a:rPr lang="en-US" sz="1700" dirty="0" err="1"/>
              <a:t>Menampilkan</a:t>
            </a:r>
            <a:r>
              <a:rPr lang="en-US" sz="1700" dirty="0"/>
              <a:t> profile </a:t>
            </a:r>
            <a:r>
              <a:rPr lang="en-US" sz="1700" dirty="0" err="1"/>
              <a:t>penjual</a:t>
            </a:r>
            <a:endParaRPr lang="en-US" sz="1700" dirty="0"/>
          </a:p>
          <a:p>
            <a:pPr marL="514350" indent="-514350">
              <a:buFont typeface="+mj-lt"/>
              <a:buAutoNum type="arabicPeriod" startAt="10"/>
            </a:pPr>
            <a:r>
              <a:rPr lang="en-US" sz="1700" dirty="0" err="1"/>
              <a:t>Mengedit</a:t>
            </a:r>
            <a:r>
              <a:rPr lang="en-US" sz="1700" dirty="0"/>
              <a:t> profile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termasuk</a:t>
            </a:r>
            <a:r>
              <a:rPr lang="en-US" sz="1700" dirty="0"/>
              <a:t> </a:t>
            </a:r>
            <a:r>
              <a:rPr lang="en-US" sz="1700" dirty="0" err="1"/>
              <a:t>ganti</a:t>
            </a:r>
            <a:r>
              <a:rPr lang="en-US" sz="1700" dirty="0"/>
              <a:t> </a:t>
            </a:r>
            <a:r>
              <a:rPr lang="en-US" sz="1700" dirty="0" err="1"/>
              <a:t>foto</a:t>
            </a:r>
            <a:r>
              <a:rPr lang="en-US" sz="1700" dirty="0"/>
              <a:t> profile </a:t>
            </a:r>
            <a:r>
              <a:rPr lang="en-US" sz="1700" dirty="0" err="1"/>
              <a:t>penjual</a:t>
            </a:r>
            <a:endParaRPr lang="en-US" sz="1700" dirty="0"/>
          </a:p>
          <a:p>
            <a:pPr marL="514350" indent="-514350">
              <a:buFont typeface="+mj-lt"/>
              <a:buAutoNum type="arabicPeriod" startAt="10"/>
            </a:pPr>
            <a:r>
              <a:rPr lang="en-US" sz="1700" dirty="0"/>
              <a:t>Bisa </a:t>
            </a: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ganti</a:t>
            </a:r>
            <a:r>
              <a:rPr lang="en-US" sz="1700" dirty="0"/>
              <a:t> password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syarat</a:t>
            </a:r>
            <a:r>
              <a:rPr lang="en-US" sz="1700" dirty="0"/>
              <a:t> user </a:t>
            </a:r>
            <a:r>
              <a:rPr lang="en-US" sz="1700" dirty="0" err="1"/>
              <a:t>menginputkan</a:t>
            </a:r>
            <a:r>
              <a:rPr lang="en-US" sz="1700" dirty="0"/>
              <a:t> password </a:t>
            </a:r>
            <a:r>
              <a:rPr lang="en-US" sz="1700" dirty="0" err="1"/>
              <a:t>sebelumnya</a:t>
            </a:r>
            <a:endParaRPr lang="en-US" sz="1700" dirty="0"/>
          </a:p>
        </p:txBody>
      </p:sp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713225" y="4383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Penjual (lanjutan)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subTitle" idx="1"/>
          </p:nvPr>
        </p:nvSpPr>
        <p:spPr>
          <a:xfrm>
            <a:off x="787681" y="1206776"/>
            <a:ext cx="7568588" cy="3274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Font typeface="+mj-lt"/>
              <a:buAutoNum type="arabicPeriod" startAt="20"/>
            </a:pP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validasi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foto</a:t>
            </a:r>
            <a:r>
              <a:rPr lang="en-US" sz="1700" dirty="0"/>
              <a:t> </a:t>
            </a:r>
            <a:r>
              <a:rPr lang="en-US" sz="1700" dirty="0" err="1"/>
              <a:t>banten</a:t>
            </a:r>
            <a:r>
              <a:rPr lang="en-US" sz="1700" dirty="0"/>
              <a:t> yang </a:t>
            </a:r>
            <a:r>
              <a:rPr lang="en-US" sz="1700" dirty="0" err="1"/>
              <a:t>diupload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dirty="0" err="1"/>
              <a:t>mengecek</a:t>
            </a:r>
            <a:r>
              <a:rPr lang="en-US" sz="1700" dirty="0"/>
              <a:t> </a:t>
            </a:r>
            <a:r>
              <a:rPr lang="en-US" sz="1700" dirty="0" err="1"/>
              <a:t>ekstensi</a:t>
            </a:r>
            <a:r>
              <a:rPr lang="en-US" sz="1700" dirty="0"/>
              <a:t> file (JPG/PNG), </a:t>
            </a:r>
            <a:r>
              <a:rPr lang="en-US" sz="1700" dirty="0" err="1"/>
              <a:t>ukuran</a:t>
            </a:r>
            <a:r>
              <a:rPr lang="en-US" sz="1700" dirty="0"/>
              <a:t> file </a:t>
            </a:r>
            <a:r>
              <a:rPr lang="en-US" sz="1700" dirty="0" err="1"/>
              <a:t>maksimal</a:t>
            </a:r>
            <a:r>
              <a:rPr lang="en-US" sz="1700" dirty="0"/>
              <a:t> 2MB </a:t>
            </a:r>
            <a:r>
              <a:rPr lang="en-US" sz="1700" dirty="0" err="1"/>
              <a:t>sebelum</a:t>
            </a:r>
            <a:r>
              <a:rPr lang="en-US" sz="1700" dirty="0"/>
              <a:t> </a:t>
            </a:r>
            <a:r>
              <a:rPr lang="en-US" sz="1700" dirty="0" err="1"/>
              <a:t>disimpan</a:t>
            </a:r>
            <a:r>
              <a:rPr lang="en-US" sz="1700" dirty="0"/>
              <a:t> </a:t>
            </a:r>
            <a:r>
              <a:rPr lang="en-US" sz="1700" dirty="0" err="1"/>
              <a:t>ke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database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validasi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foto</a:t>
            </a:r>
            <a:r>
              <a:rPr lang="en-US" sz="1700" dirty="0"/>
              <a:t> profile </a:t>
            </a:r>
            <a:r>
              <a:rPr lang="en-US" sz="1700" dirty="0" err="1"/>
              <a:t>penjual</a:t>
            </a:r>
            <a:r>
              <a:rPr lang="en-US" sz="1700" dirty="0"/>
              <a:t> yang </a:t>
            </a:r>
            <a:r>
              <a:rPr lang="en-US" sz="1700" dirty="0" err="1"/>
              <a:t>diupload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dirty="0" err="1"/>
              <a:t>mengecek</a:t>
            </a:r>
            <a:r>
              <a:rPr lang="en-US" sz="1700" dirty="0"/>
              <a:t> </a:t>
            </a:r>
            <a:r>
              <a:rPr lang="en-US" sz="1700" dirty="0" err="1"/>
              <a:t>ekstensi</a:t>
            </a:r>
            <a:r>
              <a:rPr lang="en-US" sz="1700" dirty="0"/>
              <a:t> file (JPG/PNG), </a:t>
            </a:r>
            <a:r>
              <a:rPr lang="en-US" sz="1700" dirty="0" err="1"/>
              <a:t>ukuran</a:t>
            </a:r>
            <a:r>
              <a:rPr lang="en-US" sz="1700" dirty="0"/>
              <a:t> file </a:t>
            </a:r>
            <a:r>
              <a:rPr lang="en-US" sz="1700" dirty="0" err="1"/>
              <a:t>maksimal</a:t>
            </a:r>
            <a:r>
              <a:rPr lang="en-US" sz="1700" dirty="0"/>
              <a:t> 2MB </a:t>
            </a:r>
            <a:r>
              <a:rPr lang="en-US" sz="1700" dirty="0" err="1"/>
              <a:t>sebelum</a:t>
            </a:r>
            <a:r>
              <a:rPr lang="en-US" sz="1700" dirty="0"/>
              <a:t> </a:t>
            </a:r>
            <a:r>
              <a:rPr lang="en-US" sz="1700" dirty="0" err="1"/>
              <a:t>disimpan</a:t>
            </a:r>
            <a:r>
              <a:rPr lang="en-US" sz="1700" dirty="0"/>
              <a:t> </a:t>
            </a:r>
            <a:r>
              <a:rPr lang="en-US" sz="1700" dirty="0" err="1"/>
              <a:t>ke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database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sz="1700" dirty="0" err="1"/>
              <a:t>Menampilkan</a:t>
            </a:r>
            <a:r>
              <a:rPr lang="en-US" sz="1700" dirty="0"/>
              <a:t> </a:t>
            </a:r>
            <a:r>
              <a:rPr lang="en-US" sz="1700" dirty="0" err="1"/>
              <a:t>laporan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range </a:t>
            </a:r>
            <a:r>
              <a:rPr lang="en-US" sz="1700" dirty="0" err="1"/>
              <a:t>tanggal</a:t>
            </a:r>
            <a:r>
              <a:rPr lang="en-US" sz="1700" dirty="0"/>
              <a:t> </a:t>
            </a:r>
            <a:r>
              <a:rPr lang="en-US" sz="1700" dirty="0" err="1"/>
              <a:t>tertentu</a:t>
            </a:r>
            <a:r>
              <a:rPr lang="en-US" sz="1700" dirty="0"/>
              <a:t>.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sz="1700" dirty="0" err="1"/>
              <a:t>Menampilkan</a:t>
            </a:r>
            <a:r>
              <a:rPr lang="en-US" sz="1700" dirty="0"/>
              <a:t> </a:t>
            </a:r>
            <a:r>
              <a:rPr lang="en-US" sz="1700" dirty="0" err="1"/>
              <a:t>informasi</a:t>
            </a:r>
            <a:r>
              <a:rPr lang="en-US" sz="1700" dirty="0"/>
              <a:t> </a:t>
            </a:r>
            <a:r>
              <a:rPr lang="en-US" sz="1700" dirty="0" err="1"/>
              <a:t>toko</a:t>
            </a:r>
            <a:r>
              <a:rPr lang="en-US" sz="1700" dirty="0"/>
              <a:t> yang </a:t>
            </a:r>
            <a:r>
              <a:rPr lang="en-US" sz="1700" dirty="0" err="1"/>
              <a:t>dimiliki</a:t>
            </a:r>
            <a:r>
              <a:rPr lang="en-US" sz="1700" dirty="0"/>
              <a:t> oleh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tersebut</a:t>
            </a:r>
            <a:r>
              <a:rPr lang="en-US" sz="1700" dirty="0"/>
              <a:t>.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-US" sz="1700" dirty="0" err="1"/>
              <a:t>Mengedit</a:t>
            </a:r>
            <a:r>
              <a:rPr lang="en-US" sz="1700" dirty="0"/>
              <a:t> </a:t>
            </a:r>
            <a:r>
              <a:rPr lang="en-US" sz="1700" dirty="0" err="1"/>
              <a:t>informasi</a:t>
            </a:r>
            <a:r>
              <a:rPr lang="en-US" sz="1700" dirty="0"/>
              <a:t> </a:t>
            </a:r>
            <a:r>
              <a:rPr lang="en-US" sz="1700" dirty="0" err="1"/>
              <a:t>toko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tersebut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kesalahan</a:t>
            </a:r>
            <a:endParaRPr lang="en-US" sz="1700" dirty="0"/>
          </a:p>
          <a:p>
            <a:pPr marL="514350" indent="-514350">
              <a:buFont typeface="+mj-lt"/>
              <a:buAutoNum type="arabicPeriod" startAt="20"/>
            </a:pP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validasi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foto</a:t>
            </a:r>
            <a:r>
              <a:rPr lang="en-US" sz="1700" dirty="0"/>
              <a:t> banner </a:t>
            </a:r>
            <a:r>
              <a:rPr lang="en-US" sz="1700" dirty="0" err="1"/>
              <a:t>toko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 yang </a:t>
            </a:r>
            <a:r>
              <a:rPr lang="en-US" sz="1700" dirty="0" err="1"/>
              <a:t>diupload</a:t>
            </a:r>
            <a:r>
              <a:rPr lang="en-US" sz="1700" dirty="0"/>
              <a:t> </a:t>
            </a:r>
            <a:r>
              <a:rPr lang="en-US" sz="1700" dirty="0" err="1"/>
              <a:t>penjual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dirty="0" err="1"/>
              <a:t>mengecek</a:t>
            </a:r>
            <a:r>
              <a:rPr lang="en-US" sz="1700" dirty="0"/>
              <a:t> </a:t>
            </a:r>
            <a:r>
              <a:rPr lang="en-US" sz="1700" dirty="0" err="1"/>
              <a:t>ekstensi</a:t>
            </a:r>
            <a:r>
              <a:rPr lang="en-US" sz="1700" dirty="0"/>
              <a:t> file (JPG/PNG), </a:t>
            </a:r>
            <a:r>
              <a:rPr lang="en-US" sz="1700" dirty="0" err="1"/>
              <a:t>ukuran</a:t>
            </a:r>
            <a:r>
              <a:rPr lang="en-US" sz="1700" dirty="0"/>
              <a:t> file </a:t>
            </a:r>
            <a:r>
              <a:rPr lang="en-US" sz="1700" dirty="0" err="1"/>
              <a:t>maksimal</a:t>
            </a:r>
            <a:r>
              <a:rPr lang="en-US" sz="1700" dirty="0"/>
              <a:t> 2MB </a:t>
            </a:r>
            <a:r>
              <a:rPr lang="en-US" sz="1700" dirty="0" err="1"/>
              <a:t>sebelum</a:t>
            </a:r>
            <a:r>
              <a:rPr lang="en-US" sz="1700" dirty="0"/>
              <a:t> </a:t>
            </a:r>
            <a:r>
              <a:rPr lang="en-US" sz="1700" dirty="0" err="1"/>
              <a:t>disimpan</a:t>
            </a:r>
            <a:r>
              <a:rPr lang="en-US" sz="1700" dirty="0"/>
              <a:t> </a:t>
            </a:r>
            <a:r>
              <a:rPr lang="en-US" sz="1700" dirty="0" err="1"/>
              <a:t>ke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database</a:t>
            </a:r>
          </a:p>
        </p:txBody>
      </p:sp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713225" y="4383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Penjual (lanjutan)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78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subTitle" idx="1"/>
          </p:nvPr>
        </p:nvSpPr>
        <p:spPr>
          <a:xfrm>
            <a:off x="388227" y="1185344"/>
            <a:ext cx="8367495" cy="2772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/>
              <a:t>Terdapat</a:t>
            </a:r>
            <a:r>
              <a:rPr lang="en-US" sz="1700" dirty="0"/>
              <a:t> </a:t>
            </a:r>
            <a:r>
              <a:rPr lang="en-US" sz="1700" dirty="0" err="1"/>
              <a:t>beberapa</a:t>
            </a:r>
            <a:r>
              <a:rPr lang="en-US" sz="1700" dirty="0"/>
              <a:t> </a:t>
            </a:r>
            <a:r>
              <a:rPr lang="en-US" sz="1700" dirty="0" err="1"/>
              <a:t>fitur</a:t>
            </a:r>
            <a:r>
              <a:rPr lang="en-US" sz="1700" dirty="0"/>
              <a:t> </a:t>
            </a:r>
            <a:r>
              <a:rPr lang="en-US" sz="1700" dirty="0" err="1"/>
              <a:t>pembeli</a:t>
            </a:r>
            <a:r>
              <a:rPr lang="en-US" sz="1700" dirty="0"/>
              <a:t>, </a:t>
            </a:r>
            <a:r>
              <a:rPr lang="en-US" sz="1700" dirty="0" err="1"/>
              <a:t>yaitu</a:t>
            </a:r>
            <a:r>
              <a:rPr lang="en-US" sz="17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 err="1"/>
              <a:t>Menampilkan</a:t>
            </a:r>
            <a:r>
              <a:rPr lang="en-US" sz="1700" dirty="0"/>
              <a:t> </a:t>
            </a:r>
            <a:r>
              <a:rPr lang="en-US" sz="1700" dirty="0" err="1"/>
              <a:t>banten-banten</a:t>
            </a:r>
            <a:r>
              <a:rPr lang="en-US" sz="1700" dirty="0"/>
              <a:t> yang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siap</a:t>
            </a:r>
            <a:r>
              <a:rPr lang="en-US" sz="1700" dirty="0"/>
              <a:t> </a:t>
            </a:r>
            <a:r>
              <a:rPr lang="en-US" sz="1700" dirty="0" err="1"/>
              <a:t>dijual</a:t>
            </a:r>
            <a:r>
              <a:rPr lang="en-US" sz="1700" dirty="0"/>
              <a:t> oleh </a:t>
            </a:r>
            <a:r>
              <a:rPr lang="en-US" sz="1700" dirty="0" err="1"/>
              <a:t>penjual</a:t>
            </a:r>
            <a:r>
              <a:rPr lang="en-US" sz="1700" dirty="0"/>
              <a:t> di </a:t>
            </a:r>
            <a:r>
              <a:rPr lang="en-US" sz="1700" dirty="0" err="1"/>
              <a:t>halaman</a:t>
            </a:r>
            <a:r>
              <a:rPr lang="en-US" sz="1700" dirty="0"/>
              <a:t> home.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 err="1"/>
              <a:t>Pembeli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melihat</a:t>
            </a:r>
            <a:r>
              <a:rPr lang="en-US" sz="1700" dirty="0"/>
              <a:t> daftar </a:t>
            </a:r>
            <a:r>
              <a:rPr lang="en-US" sz="1700" dirty="0" err="1"/>
              <a:t>banten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kategorinya</a:t>
            </a:r>
            <a:r>
              <a:rPr lang="en-US" sz="17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 err="1"/>
              <a:t>Produk</a:t>
            </a:r>
            <a:r>
              <a:rPr lang="en-US" sz="1700" dirty="0"/>
              <a:t> yang </a:t>
            </a:r>
            <a:r>
              <a:rPr lang="en-US" sz="1700" dirty="0" err="1"/>
              <a:t>dibeli</a:t>
            </a:r>
            <a:r>
              <a:rPr lang="en-US" sz="1700" dirty="0"/>
              <a:t> user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masuk</a:t>
            </a:r>
            <a:r>
              <a:rPr lang="en-US" sz="1700" dirty="0"/>
              <a:t> </a:t>
            </a:r>
            <a:r>
              <a:rPr lang="en-US" sz="1700" dirty="0" err="1"/>
              <a:t>ke</a:t>
            </a:r>
            <a:r>
              <a:rPr lang="en-US" sz="1700" dirty="0"/>
              <a:t> </a:t>
            </a:r>
            <a:r>
              <a:rPr lang="en-US" sz="1700" dirty="0" err="1"/>
              <a:t>keranjang</a:t>
            </a:r>
            <a:r>
              <a:rPr lang="en-US" sz="1700" dirty="0"/>
              <a:t> </a:t>
            </a:r>
            <a:r>
              <a:rPr lang="en-US" sz="1700" dirty="0" err="1"/>
              <a:t>belanja</a:t>
            </a:r>
            <a:r>
              <a:rPr lang="en-US" sz="1700" dirty="0"/>
              <a:t>. Di </a:t>
            </a:r>
            <a:r>
              <a:rPr lang="en-US" sz="1700" dirty="0" err="1"/>
              <a:t>keranjang</a:t>
            </a:r>
            <a:r>
              <a:rPr lang="en-US" sz="1700" dirty="0"/>
              <a:t> </a:t>
            </a:r>
            <a:r>
              <a:rPr lang="en-US" sz="1700" dirty="0" err="1"/>
              <a:t>belanja</a:t>
            </a:r>
            <a:r>
              <a:rPr lang="en-US" sz="1700" dirty="0"/>
              <a:t> user </a:t>
            </a:r>
            <a:r>
              <a:rPr lang="en-US" sz="1700" dirty="0" err="1"/>
              <a:t>bisa</a:t>
            </a:r>
            <a:r>
              <a:rPr lang="en-US" sz="1700" dirty="0"/>
              <a:t> </a:t>
            </a:r>
            <a:r>
              <a:rPr lang="en-US" sz="1700" dirty="0" err="1"/>
              <a:t>menambahkan</a:t>
            </a:r>
            <a:r>
              <a:rPr lang="en-US" sz="1700" dirty="0"/>
              <a:t> </a:t>
            </a:r>
            <a:r>
              <a:rPr lang="en-US" sz="1700" dirty="0" err="1"/>
              <a:t>catatan</a:t>
            </a:r>
            <a:r>
              <a:rPr lang="en-US" sz="1700" dirty="0"/>
              <a:t> </a:t>
            </a:r>
            <a:r>
              <a:rPr lang="en-US" sz="1700" dirty="0" err="1"/>
              <a:t>pemesanan</a:t>
            </a:r>
            <a:r>
              <a:rPr lang="en-US" sz="1700" dirty="0"/>
              <a:t> </a:t>
            </a:r>
            <a:r>
              <a:rPr lang="en-US" sz="1700" dirty="0" err="1"/>
              <a:t>khusus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banten</a:t>
            </a:r>
            <a:r>
              <a:rPr lang="en-US" sz="1700" dirty="0"/>
              <a:t> yang </a:t>
            </a:r>
            <a:r>
              <a:rPr lang="en-US" sz="1700" dirty="0" err="1"/>
              <a:t>dibelinya</a:t>
            </a:r>
            <a:r>
              <a:rPr lang="en-US" sz="1700" dirty="0"/>
              <a:t> </a:t>
            </a:r>
            <a:r>
              <a:rPr lang="en-US" sz="1700" dirty="0" err="1"/>
              <a:t>serta</a:t>
            </a:r>
            <a:r>
              <a:rPr lang="en-US" sz="1700" dirty="0"/>
              <a:t> </a:t>
            </a:r>
            <a:r>
              <a:rPr lang="en-US" sz="1700" dirty="0" err="1"/>
              <a:t>jumlah</a:t>
            </a:r>
            <a:r>
              <a:rPr lang="en-US" sz="1700" dirty="0"/>
              <a:t> yang </a:t>
            </a:r>
            <a:r>
              <a:rPr lang="en-US" sz="1700" dirty="0" err="1"/>
              <a:t>diinginkannya</a:t>
            </a:r>
            <a:r>
              <a:rPr lang="en-US" sz="1700" dirty="0"/>
              <a:t> </a:t>
            </a:r>
            <a:r>
              <a:rPr lang="en-US" sz="1700" dirty="0" err="1"/>
              <a:t>tanpa</a:t>
            </a:r>
            <a:r>
              <a:rPr lang="en-US" sz="1700" dirty="0"/>
              <a:t> </a:t>
            </a:r>
            <a:r>
              <a:rPr lang="en-US" sz="1700" dirty="0" err="1"/>
              <a:t>harus</a:t>
            </a:r>
            <a:r>
              <a:rPr lang="en-US" sz="1700" dirty="0"/>
              <a:t> </a:t>
            </a:r>
            <a:r>
              <a:rPr lang="en-US" sz="1700" dirty="0" err="1"/>
              <a:t>kembali</a:t>
            </a:r>
            <a:r>
              <a:rPr lang="en-US" sz="1700" dirty="0"/>
              <a:t> </a:t>
            </a:r>
            <a:r>
              <a:rPr lang="en-US" sz="1700" dirty="0" err="1"/>
              <a:t>ke</a:t>
            </a:r>
            <a:r>
              <a:rPr lang="en-US" sz="1700" dirty="0"/>
              <a:t> </a:t>
            </a:r>
            <a:r>
              <a:rPr lang="en-US" sz="1700" dirty="0" err="1"/>
              <a:t>halaman</a:t>
            </a:r>
            <a:r>
              <a:rPr lang="en-US" sz="1700" dirty="0"/>
              <a:t> home </a:t>
            </a:r>
            <a:r>
              <a:rPr lang="en-US" sz="1700" dirty="0" err="1"/>
              <a:t>lagi</a:t>
            </a:r>
            <a:r>
              <a:rPr lang="en-US" sz="17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User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menghapus</a:t>
            </a:r>
            <a:r>
              <a:rPr lang="en-US" sz="1700" dirty="0"/>
              <a:t>/cancel </a:t>
            </a:r>
            <a:r>
              <a:rPr lang="en-US" sz="1700" dirty="0" err="1"/>
              <a:t>barang</a:t>
            </a:r>
            <a:r>
              <a:rPr lang="en-US" sz="1700" dirty="0"/>
              <a:t> yang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keranjang</a:t>
            </a:r>
            <a:r>
              <a:rPr lang="en-US" sz="1700" dirty="0"/>
              <a:t> </a:t>
            </a:r>
            <a:r>
              <a:rPr lang="en-US" sz="1700" dirty="0" err="1"/>
              <a:t>belanja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jadi</a:t>
            </a:r>
            <a:r>
              <a:rPr lang="en-US" sz="1700" dirty="0"/>
              <a:t> </a:t>
            </a:r>
            <a:r>
              <a:rPr lang="en-US" sz="1700" dirty="0" err="1"/>
              <a:t>membeli</a:t>
            </a:r>
            <a:r>
              <a:rPr lang="en-US" sz="1700" dirty="0"/>
              <a:t> </a:t>
            </a:r>
            <a:r>
              <a:rPr lang="en-US" sz="1700" dirty="0" err="1"/>
              <a:t>barang</a:t>
            </a:r>
            <a:r>
              <a:rPr lang="en-US" sz="1700" dirty="0"/>
              <a:t> </a:t>
            </a:r>
            <a:r>
              <a:rPr lang="en-US" sz="1700" dirty="0" err="1"/>
              <a:t>tersebut</a:t>
            </a:r>
            <a:r>
              <a:rPr lang="en-US" sz="17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melanjutkan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keranjang</a:t>
            </a:r>
            <a:r>
              <a:rPr lang="en-US" sz="1700" dirty="0"/>
              <a:t> </a:t>
            </a:r>
            <a:r>
              <a:rPr lang="en-US" sz="1700" dirty="0" err="1"/>
              <a:t>belanja</a:t>
            </a:r>
            <a:r>
              <a:rPr lang="en-US" sz="1700" dirty="0"/>
              <a:t> </a:t>
            </a:r>
            <a:r>
              <a:rPr lang="en-US" sz="1700" dirty="0" err="1"/>
              <a:t>ke</a:t>
            </a:r>
            <a:r>
              <a:rPr lang="en-US" sz="1700" dirty="0"/>
              <a:t> </a:t>
            </a:r>
            <a:r>
              <a:rPr lang="en-US" sz="1700" dirty="0" err="1"/>
              <a:t>halaman</a:t>
            </a:r>
            <a:r>
              <a:rPr lang="en-US" sz="1700" dirty="0"/>
              <a:t> checkout, </a:t>
            </a:r>
            <a:r>
              <a:rPr lang="en-US" sz="1700" dirty="0" err="1"/>
              <a:t>maka</a:t>
            </a:r>
            <a:r>
              <a:rPr lang="en-US" sz="1700" dirty="0"/>
              <a:t> user </a:t>
            </a:r>
            <a:r>
              <a:rPr lang="en-US" sz="1700" dirty="0" err="1"/>
              <a:t>diwajibkan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login </a:t>
            </a:r>
            <a:r>
              <a:rPr lang="en-US" sz="1700" dirty="0" err="1"/>
              <a:t>dahulu</a:t>
            </a:r>
            <a:r>
              <a:rPr lang="en-US" sz="17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User </a:t>
            </a:r>
            <a:r>
              <a:rPr lang="en-US" sz="1700" dirty="0" err="1"/>
              <a:t>dapat</a:t>
            </a:r>
            <a:r>
              <a:rPr lang="en-US" sz="1700" dirty="0"/>
              <a:t> login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akun</a:t>
            </a:r>
            <a:r>
              <a:rPr lang="en-US" sz="1700" dirty="0"/>
              <a:t>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terdaftar</a:t>
            </a:r>
            <a:endParaRPr lang="en-US" sz="1700" dirty="0"/>
          </a:p>
        </p:txBody>
      </p:sp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713225" y="4383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Pembeli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subTitle" idx="1"/>
          </p:nvPr>
        </p:nvSpPr>
        <p:spPr>
          <a:xfrm>
            <a:off x="388227" y="1185344"/>
            <a:ext cx="8367495" cy="2772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indent="-539750">
              <a:buFont typeface="+mj-lt"/>
              <a:buAutoNum type="arabicPeriod" startAt="7"/>
            </a:pPr>
            <a:r>
              <a:rPr lang="en-US" sz="1700" dirty="0"/>
              <a:t>User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meregistrasi</a:t>
            </a:r>
            <a:r>
              <a:rPr lang="en-US" sz="1700" dirty="0"/>
              <a:t> </a:t>
            </a:r>
            <a:r>
              <a:rPr lang="en-US" sz="1700" dirty="0" err="1"/>
              <a:t>akun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belum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akun</a:t>
            </a:r>
            <a:r>
              <a:rPr lang="en-US" sz="1700" dirty="0"/>
              <a:t> </a:t>
            </a:r>
            <a:r>
              <a:rPr lang="en-US" sz="1700" dirty="0" err="1"/>
              <a:t>sebelumnya</a:t>
            </a:r>
            <a:endParaRPr lang="en-US" sz="1700" dirty="0"/>
          </a:p>
          <a:p>
            <a:pPr marL="539750" indent="-539750">
              <a:buFont typeface="+mj-lt"/>
              <a:buAutoNum type="arabicPeriod" startAt="7"/>
            </a:pPr>
            <a:r>
              <a:rPr lang="en-US" sz="1700" dirty="0" err="1"/>
              <a:t>Validasi</a:t>
            </a:r>
            <a:r>
              <a:rPr lang="en-US" sz="1700" dirty="0"/>
              <a:t> </a:t>
            </a:r>
            <a:r>
              <a:rPr lang="en-US" sz="1700" dirty="0" err="1"/>
              <a:t>ketika</a:t>
            </a:r>
            <a:r>
              <a:rPr lang="en-US" sz="1700" dirty="0"/>
              <a:t> </a:t>
            </a:r>
            <a:r>
              <a:rPr lang="en-US" sz="1700" dirty="0" err="1"/>
              <a:t>registrasi</a:t>
            </a:r>
            <a:r>
              <a:rPr lang="en-US" sz="1700" dirty="0"/>
              <a:t> </a:t>
            </a:r>
            <a:r>
              <a:rPr lang="en-US" sz="1700" dirty="0" err="1"/>
              <a:t>pembeli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akun</a:t>
            </a:r>
            <a:r>
              <a:rPr lang="en-US" sz="1700" dirty="0"/>
              <a:t> yang </a:t>
            </a:r>
            <a:r>
              <a:rPr lang="en-US" sz="1700" dirty="0" err="1"/>
              <a:t>sama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database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1700" dirty="0"/>
              <a:t>Di </a:t>
            </a:r>
            <a:r>
              <a:rPr lang="en-US" sz="1700" dirty="0" err="1"/>
              <a:t>halaman</a:t>
            </a:r>
            <a:r>
              <a:rPr lang="en-US" sz="1700" dirty="0"/>
              <a:t> checkout </a:t>
            </a:r>
            <a:r>
              <a:rPr lang="en-US" sz="1700" dirty="0" err="1"/>
              <a:t>pembeli</a:t>
            </a:r>
            <a:r>
              <a:rPr lang="en-US" sz="1700" dirty="0"/>
              <a:t> </a:t>
            </a:r>
            <a:r>
              <a:rPr lang="en-US" sz="1700" dirty="0" err="1"/>
              <a:t>menambahkan</a:t>
            </a:r>
            <a:r>
              <a:rPr lang="en-US" sz="1700" dirty="0"/>
              <a:t> </a:t>
            </a:r>
            <a:r>
              <a:rPr lang="en-US" sz="1700" dirty="0" err="1"/>
              <a:t>informasi</a:t>
            </a:r>
            <a:r>
              <a:rPr lang="en-US" sz="1700" dirty="0"/>
              <a:t> detail </a:t>
            </a:r>
            <a:r>
              <a:rPr lang="en-US" sz="1700" dirty="0" err="1"/>
              <a:t>pembeliannya</a:t>
            </a:r>
            <a:r>
              <a:rPr lang="en-US" sz="1700" dirty="0"/>
              <a:t>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1700" dirty="0"/>
              <a:t>Daftar-daftar </a:t>
            </a:r>
            <a:r>
              <a:rPr lang="en-US" sz="1700" dirty="0" err="1"/>
              <a:t>pembelian</a:t>
            </a:r>
            <a:r>
              <a:rPr lang="en-US" sz="1700" dirty="0"/>
              <a:t>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dilakukan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masuk</a:t>
            </a:r>
            <a:r>
              <a:rPr lang="en-US" sz="1700" dirty="0"/>
              <a:t> </a:t>
            </a:r>
            <a:r>
              <a:rPr lang="en-US" sz="1700" dirty="0" err="1"/>
              <a:t>ke</a:t>
            </a:r>
            <a:r>
              <a:rPr lang="en-US" sz="1700" dirty="0"/>
              <a:t> </a:t>
            </a:r>
            <a:r>
              <a:rPr lang="en-US" sz="1700" dirty="0" err="1"/>
              <a:t>halaman</a:t>
            </a:r>
            <a:r>
              <a:rPr lang="en-US" sz="1700" dirty="0"/>
              <a:t> nota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selanjutnya</a:t>
            </a:r>
            <a:r>
              <a:rPr lang="en-US" sz="1700" dirty="0"/>
              <a:t> </a:t>
            </a:r>
            <a:r>
              <a:rPr lang="en-US" sz="1700" dirty="0" err="1"/>
              <a:t>menunggu</a:t>
            </a:r>
            <a:r>
              <a:rPr lang="en-US" sz="1700" dirty="0"/>
              <a:t> proses </a:t>
            </a:r>
            <a:r>
              <a:rPr lang="en-US" sz="1700" dirty="0" err="1"/>
              <a:t>pembayaran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pembeli</a:t>
            </a:r>
            <a:r>
              <a:rPr lang="en-US" sz="1700" dirty="0"/>
              <a:t>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1700" dirty="0"/>
              <a:t>Di </a:t>
            </a:r>
            <a:r>
              <a:rPr lang="en-US" sz="1700" dirty="0" err="1"/>
              <a:t>halaman</a:t>
            </a:r>
            <a:r>
              <a:rPr lang="en-US" sz="1700" dirty="0"/>
              <a:t> </a:t>
            </a:r>
            <a:r>
              <a:rPr lang="en-US" sz="1700" dirty="0" err="1"/>
              <a:t>riwayat</a:t>
            </a:r>
            <a:r>
              <a:rPr lang="en-US" sz="1700" dirty="0"/>
              <a:t> </a:t>
            </a:r>
            <a:r>
              <a:rPr lang="en-US" sz="1700" dirty="0" err="1"/>
              <a:t>belanja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ditampilkan</a:t>
            </a:r>
            <a:r>
              <a:rPr lang="en-US" sz="1700" dirty="0"/>
              <a:t> daftar-daftar </a:t>
            </a:r>
            <a:r>
              <a:rPr lang="en-US" sz="1700" dirty="0" err="1"/>
              <a:t>pembelian</a:t>
            </a:r>
            <a:r>
              <a:rPr lang="en-US" sz="1700" dirty="0"/>
              <a:t> user </a:t>
            </a:r>
            <a:r>
              <a:rPr lang="en-US" sz="1700" dirty="0" err="1"/>
              <a:t>baik</a:t>
            </a:r>
            <a:r>
              <a:rPr lang="en-US" sz="1700" dirty="0"/>
              <a:t> yang </a:t>
            </a:r>
            <a:r>
              <a:rPr lang="en-US" sz="1700" dirty="0" err="1"/>
              <a:t>belum</a:t>
            </a:r>
            <a:r>
              <a:rPr lang="en-US" sz="1700" dirty="0"/>
              <a:t> </a:t>
            </a:r>
            <a:r>
              <a:rPr lang="en-US" sz="1700" dirty="0" err="1"/>
              <a:t>dilakukan</a:t>
            </a:r>
            <a:r>
              <a:rPr lang="en-US" sz="1700" dirty="0"/>
              <a:t> </a:t>
            </a:r>
            <a:r>
              <a:rPr lang="en-US" sz="1700" dirty="0" err="1"/>
              <a:t>pembayaran</a:t>
            </a:r>
            <a:r>
              <a:rPr lang="en-US" sz="1700" dirty="0"/>
              <a:t> </a:t>
            </a:r>
            <a:r>
              <a:rPr lang="en-US" sz="1700" dirty="0" err="1"/>
              <a:t>maupun</a:t>
            </a:r>
            <a:r>
              <a:rPr lang="en-US" sz="1700" dirty="0"/>
              <a:t> </a:t>
            </a:r>
            <a:r>
              <a:rPr lang="en-US" sz="1700" dirty="0" err="1"/>
              <a:t>pembelian</a:t>
            </a:r>
            <a:r>
              <a:rPr lang="en-US" sz="1700" dirty="0"/>
              <a:t>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dibayarkan</a:t>
            </a:r>
            <a:endParaRPr lang="en-US" sz="1700" dirty="0"/>
          </a:p>
          <a:p>
            <a:pPr marL="514350" indent="-514350">
              <a:buFont typeface="+mj-lt"/>
              <a:buAutoNum type="arabicPeriod" startAt="9"/>
            </a:pPr>
            <a:r>
              <a:rPr lang="en-US" sz="1700" dirty="0" err="1"/>
              <a:t>Baik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halaman</a:t>
            </a:r>
            <a:r>
              <a:rPr lang="en-US" sz="1700" dirty="0"/>
              <a:t> nota </a:t>
            </a:r>
            <a:r>
              <a:rPr lang="en-US" sz="1700" dirty="0" err="1"/>
              <a:t>maupun</a:t>
            </a:r>
            <a:r>
              <a:rPr lang="en-US" sz="1700" dirty="0"/>
              <a:t> </a:t>
            </a:r>
            <a:r>
              <a:rPr lang="en-US" sz="1700" dirty="0" err="1"/>
              <a:t>riwayat</a:t>
            </a:r>
            <a:r>
              <a:rPr lang="en-US" sz="1700" dirty="0"/>
              <a:t> </a:t>
            </a:r>
            <a:r>
              <a:rPr lang="en-US" sz="1700" dirty="0" err="1"/>
              <a:t>belanja</a:t>
            </a:r>
            <a:r>
              <a:rPr lang="en-US" sz="1700" dirty="0"/>
              <a:t>, </a:t>
            </a:r>
            <a:r>
              <a:rPr lang="en-US" sz="1700" dirty="0" err="1"/>
              <a:t>pembeli</a:t>
            </a:r>
            <a:r>
              <a:rPr lang="en-US" sz="1700" dirty="0"/>
              <a:t> </a:t>
            </a:r>
            <a:r>
              <a:rPr lang="en-US" sz="1700" dirty="0" err="1"/>
              <a:t>bisa</a:t>
            </a:r>
            <a:r>
              <a:rPr lang="en-US" sz="1700" dirty="0"/>
              <a:t> </a:t>
            </a:r>
            <a:r>
              <a:rPr lang="en-US" sz="1700" dirty="0" err="1"/>
              <a:t>menyelesaikan</a:t>
            </a:r>
            <a:r>
              <a:rPr lang="en-US" sz="1700" dirty="0"/>
              <a:t> </a:t>
            </a:r>
            <a:r>
              <a:rPr lang="en-US" sz="1700" dirty="0" err="1"/>
              <a:t>pembayaran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pembelian</a:t>
            </a:r>
            <a:r>
              <a:rPr lang="en-US" sz="1700" dirty="0"/>
              <a:t> </a:t>
            </a:r>
            <a:r>
              <a:rPr lang="en-US" sz="1700" dirty="0" err="1"/>
              <a:t>mereka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menginputkan</a:t>
            </a:r>
            <a:r>
              <a:rPr lang="en-US" sz="1700" dirty="0"/>
              <a:t> </a:t>
            </a:r>
            <a:r>
              <a:rPr lang="en-US" sz="1700" dirty="0" err="1"/>
              <a:t>bukti</a:t>
            </a:r>
            <a:r>
              <a:rPr lang="en-US" sz="1700" dirty="0"/>
              <a:t> transfer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bentuk</a:t>
            </a:r>
            <a:r>
              <a:rPr lang="en-US" sz="1700" dirty="0"/>
              <a:t> </a:t>
            </a:r>
            <a:r>
              <a:rPr lang="en-US" sz="1700" dirty="0" err="1"/>
              <a:t>gambar</a:t>
            </a:r>
            <a:r>
              <a:rPr lang="en-US" sz="1700" dirty="0"/>
              <a:t> dan </a:t>
            </a:r>
            <a:r>
              <a:rPr lang="en-US" sz="1700" dirty="0" err="1"/>
              <a:t>beberapa</a:t>
            </a:r>
            <a:r>
              <a:rPr lang="en-US" sz="1700" dirty="0"/>
              <a:t> </a:t>
            </a:r>
            <a:r>
              <a:rPr lang="en-US" sz="1700" dirty="0" err="1"/>
              <a:t>informasi</a:t>
            </a:r>
            <a:r>
              <a:rPr lang="en-US" sz="1700" dirty="0"/>
              <a:t> </a:t>
            </a:r>
            <a:r>
              <a:rPr lang="en-US" sz="1700" dirty="0" err="1"/>
              <a:t>lainnya</a:t>
            </a:r>
            <a:r>
              <a:rPr lang="en-US" sz="1700" dirty="0"/>
              <a:t>.</a:t>
            </a:r>
            <a:endParaRPr lang="en-ID" sz="1700" dirty="0"/>
          </a:p>
          <a:p>
            <a:pPr marL="514350" indent="-514350">
              <a:buFont typeface="+mj-lt"/>
              <a:buAutoNum type="arabicPeriod" startAt="9"/>
            </a:pPr>
            <a:r>
              <a:rPr lang="en-ID" sz="1700" dirty="0"/>
              <a:t>Status </a:t>
            </a:r>
            <a:r>
              <a:rPr lang="en-ID" sz="1700" dirty="0" err="1"/>
              <a:t>pembelian</a:t>
            </a:r>
            <a:r>
              <a:rPr lang="en-ID" sz="1700" dirty="0"/>
              <a:t> </a:t>
            </a:r>
            <a:r>
              <a:rPr lang="en-ID" sz="1700" dirty="0" err="1"/>
              <a:t>akan</a:t>
            </a:r>
            <a:r>
              <a:rPr lang="en-ID" sz="1700" dirty="0"/>
              <a:t> </a:t>
            </a:r>
            <a:r>
              <a:rPr lang="en-ID" sz="1700" dirty="0" err="1"/>
              <a:t>terupdate</a:t>
            </a:r>
            <a:r>
              <a:rPr lang="en-ID" sz="1700" dirty="0"/>
              <a:t> </a:t>
            </a:r>
            <a:r>
              <a:rPr lang="en-ID" sz="1700" dirty="0" err="1"/>
              <a:t>otomatis</a:t>
            </a:r>
            <a:r>
              <a:rPr lang="en-ID" sz="1700" dirty="0"/>
              <a:t> </a:t>
            </a:r>
            <a:r>
              <a:rPr lang="en-ID" sz="1700" dirty="0" err="1"/>
              <a:t>jika</a:t>
            </a:r>
            <a:r>
              <a:rPr lang="en-ID" sz="1700" dirty="0"/>
              <a:t> </a:t>
            </a:r>
            <a:r>
              <a:rPr lang="en-ID" sz="1700" dirty="0" err="1"/>
              <a:t>sudah</a:t>
            </a:r>
            <a:r>
              <a:rPr lang="en-ID" sz="1700" dirty="0"/>
              <a:t> </a:t>
            </a:r>
            <a:r>
              <a:rPr lang="en-ID" sz="1700" dirty="0" err="1"/>
              <a:t>melakukan</a:t>
            </a:r>
            <a:r>
              <a:rPr lang="en-ID" sz="1700" dirty="0"/>
              <a:t> </a:t>
            </a:r>
            <a:r>
              <a:rPr lang="en-ID" sz="1700" dirty="0" err="1"/>
              <a:t>pembayaran</a:t>
            </a:r>
            <a:endParaRPr lang="en-ID" sz="1700" dirty="0"/>
          </a:p>
        </p:txBody>
      </p:sp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713225" y="4383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Pembeli (lanjutan)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998834"/>
      </p:ext>
    </p:extLst>
  </p:cSld>
  <p:clrMapOvr>
    <a:masterClrMapping/>
  </p:clrMapOvr>
</p:sld>
</file>

<file path=ppt/theme/theme1.xml><?xml version="1.0" encoding="utf-8"?>
<a:theme xmlns:a="http://schemas.openxmlformats.org/drawingml/2006/main" name="Culle Watercolor Workshop by Slidesgo">
  <a:themeElements>
    <a:clrScheme name="Simple Light">
      <a:dk1>
        <a:srgbClr val="20124D"/>
      </a:dk1>
      <a:lt1>
        <a:srgbClr val="FFFFFF"/>
      </a:lt1>
      <a:dk2>
        <a:srgbClr val="674EA7"/>
      </a:dk2>
      <a:lt2>
        <a:srgbClr val="F0F0F0"/>
      </a:lt2>
      <a:accent1>
        <a:srgbClr val="E06666"/>
      </a:accent1>
      <a:accent2>
        <a:srgbClr val="F6B26B"/>
      </a:accent2>
      <a:accent3>
        <a:srgbClr val="FFD966"/>
      </a:accent3>
      <a:accent4>
        <a:srgbClr val="8E7CC3"/>
      </a:accent4>
      <a:accent5>
        <a:srgbClr val="CC0000"/>
      </a:accent5>
      <a:accent6>
        <a:srgbClr val="E69138"/>
      </a:accent6>
      <a:hlink>
        <a:srgbClr val="351C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1289</Words>
  <Application>Microsoft Office PowerPoint</Application>
  <PresentationFormat>On-screen Show (16:9)</PresentationFormat>
  <Paragraphs>362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Pontano Sans</vt:lpstr>
      <vt:lpstr>Consolas</vt:lpstr>
      <vt:lpstr>Calibri</vt:lpstr>
      <vt:lpstr>Roboto Condensed Light</vt:lpstr>
      <vt:lpstr>Marck Script</vt:lpstr>
      <vt:lpstr>Livvic</vt:lpstr>
      <vt:lpstr>Tajawal</vt:lpstr>
      <vt:lpstr>Arial</vt:lpstr>
      <vt:lpstr>Times New Roman</vt:lpstr>
      <vt:lpstr>Culle Watercolor Workshop by Slidesgo</vt:lpstr>
      <vt:lpstr>UTS Praktikum PBW  GO-BANTEN</vt:lpstr>
      <vt:lpstr>Latar Belakang</vt:lpstr>
      <vt:lpstr>Web Go-Banten</vt:lpstr>
      <vt:lpstr>Fitur-fitur</vt:lpstr>
      <vt:lpstr>Penjual</vt:lpstr>
      <vt:lpstr>Penjual (lanjutan)</vt:lpstr>
      <vt:lpstr>Penjual (lanjutan)</vt:lpstr>
      <vt:lpstr>Pembeli</vt:lpstr>
      <vt:lpstr>Pembeli (lanjutan)</vt:lpstr>
      <vt:lpstr>Pembeli (lanjutan)</vt:lpstr>
      <vt:lpstr>Sketch UI</vt:lpstr>
      <vt:lpstr>Pembeli (index.php)</vt:lpstr>
      <vt:lpstr>Pembeli (keranjang.php)</vt:lpstr>
      <vt:lpstr>Pembeli (login.php)</vt:lpstr>
      <vt:lpstr>Pembeli (register.php)</vt:lpstr>
      <vt:lpstr>Pembeli (checkout.php)</vt:lpstr>
      <vt:lpstr>Pembeli (nota.php)</vt:lpstr>
      <vt:lpstr>Pembeli (konfirmasi pembayaran)</vt:lpstr>
      <vt:lpstr>Pembeli (riwayatbelanja.php)</vt:lpstr>
      <vt:lpstr>Pembeli (profile.php)</vt:lpstr>
      <vt:lpstr>Pembeli (edit profile)</vt:lpstr>
      <vt:lpstr>Pembeli (ganti password)</vt:lpstr>
      <vt:lpstr>Penjual (index.php)</vt:lpstr>
      <vt:lpstr>Penjual (login.php)</vt:lpstr>
      <vt:lpstr>Penjual (forgotpass.php)</vt:lpstr>
      <vt:lpstr>Penjual (register.php)</vt:lpstr>
      <vt:lpstr>Penjual (registrasitoko.php)</vt:lpstr>
      <vt:lpstr>Penjual (etalase.php)</vt:lpstr>
      <vt:lpstr>Penjual (Tambah Barang Baru)</vt:lpstr>
      <vt:lpstr>Penjual (detailbanten.php)</vt:lpstr>
      <vt:lpstr>Penjual (wilayahpengiriman.php)</vt:lpstr>
      <vt:lpstr>Penjual (profile.php)</vt:lpstr>
      <vt:lpstr>Penjual (Edit Profile)</vt:lpstr>
      <vt:lpstr>Penjual (laporanpenjualan.php)</vt:lpstr>
      <vt:lpstr>Penjual (informasitoko.php)</vt:lpstr>
      <vt:lpstr>Penjual (logout.php)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Praktikum PBW GOBANTEN</dc:title>
  <dc:creator>Acer</dc:creator>
  <cp:lastModifiedBy>Dewi Ambalika</cp:lastModifiedBy>
  <cp:revision>30</cp:revision>
  <dcterms:modified xsi:type="dcterms:W3CDTF">2020-11-04T11:06:56Z</dcterms:modified>
</cp:coreProperties>
</file>