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8" r:id="rId3"/>
    <p:sldId id="279" r:id="rId4"/>
    <p:sldId id="286" r:id="rId5"/>
    <p:sldId id="287" r:id="rId6"/>
    <p:sldId id="288" r:id="rId7"/>
    <p:sldId id="289" r:id="rId8"/>
    <p:sldId id="290" r:id="rId9"/>
    <p:sldId id="277" r:id="rId10"/>
    <p:sldId id="280" r:id="rId11"/>
    <p:sldId id="278" r:id="rId12"/>
    <p:sldId id="281" r:id="rId13"/>
    <p:sldId id="285" r:id="rId14"/>
  </p:sldIdLst>
  <p:sldSz cx="9144000" cy="5143500" type="screen16x9"/>
  <p:notesSz cx="6858000" cy="9144000"/>
  <p:embeddedFontLst>
    <p:embeddedFont>
      <p:font typeface="Barlow Black" panose="00000A00000000000000" pitchFamily="2" charset="0"/>
      <p:bold r:id="rId16"/>
      <p:boldItalic r:id="rId17"/>
    </p:embeddedFont>
    <p:embeddedFont>
      <p:font typeface="Barlow Condensed" panose="00000506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11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016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07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32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38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1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01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40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450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39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55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77281" y="3109255"/>
            <a:ext cx="1062000" cy="10656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6080419" y="1944747"/>
            <a:ext cx="563100" cy="5652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577646" y="2054637"/>
            <a:ext cx="1437600" cy="1442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349358" y="2262935"/>
            <a:ext cx="1168200" cy="1172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393979" y="1132871"/>
            <a:ext cx="863700" cy="8664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379561" y="1154194"/>
            <a:ext cx="556800" cy="5589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799992" y="2864871"/>
            <a:ext cx="450600" cy="4518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32928" y="3524212"/>
            <a:ext cx="941100" cy="944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053837" y="3555375"/>
            <a:ext cx="1086300" cy="10902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645844" y="4078583"/>
            <a:ext cx="860400" cy="863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428619" y="3612778"/>
            <a:ext cx="636900" cy="6390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66676" y="4224555"/>
            <a:ext cx="636900" cy="6390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128092" y="159908"/>
            <a:ext cx="2720510" cy="2878081"/>
            <a:chOff x="4869527" y="541405"/>
            <a:chExt cx="1956357" cy="2069371"/>
          </a:xfrm>
        </p:grpSpPr>
        <p:sp>
          <p:nvSpPr>
            <p:cNvPr id="25" name="Google Shape;25;p2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921300" y="3672325"/>
            <a:ext cx="582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921300" y="2255275"/>
            <a:ext cx="64728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 flipH="1">
            <a:off x="6300630" y="2109549"/>
            <a:ext cx="2720510" cy="2873736"/>
            <a:chOff x="4869527" y="541405"/>
            <a:chExt cx="1956357" cy="2069371"/>
          </a:xfrm>
        </p:grpSpPr>
        <p:sp>
          <p:nvSpPr>
            <p:cNvPr id="63" name="Google Shape;63;p4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3086150" y="555600"/>
            <a:ext cx="5716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086150" y="1389600"/>
            <a:ext cx="57165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14" name="Google Shape;114;p10"/>
          <p:cNvGrpSpPr/>
          <p:nvPr/>
        </p:nvGrpSpPr>
        <p:grpSpPr>
          <a:xfrm>
            <a:off x="128155" y="159924"/>
            <a:ext cx="2720510" cy="2873736"/>
            <a:chOff x="4869527" y="541405"/>
            <a:chExt cx="1956357" cy="2069371"/>
          </a:xfrm>
        </p:grpSpPr>
        <p:sp>
          <p:nvSpPr>
            <p:cNvPr id="115" name="Google Shape;115;p10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Black"/>
              <a:buNone/>
              <a:defRPr sz="36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■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■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683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200"/>
              <a:buFont typeface="Roboto"/>
              <a:buChar char="■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47352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chemeClr val="dk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ctrTitle"/>
          </p:nvPr>
        </p:nvSpPr>
        <p:spPr>
          <a:xfrm>
            <a:off x="921300" y="2331475"/>
            <a:ext cx="64728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INSTALASI ANDROID STUDIO</a:t>
            </a:r>
            <a:endParaRPr dirty="0"/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EC5ADFCA-D2B9-A63B-7CBA-FED02F4CFC81}"/>
              </a:ext>
            </a:extLst>
          </p:cNvPr>
          <p:cNvSpPr txBox="1"/>
          <p:nvPr/>
        </p:nvSpPr>
        <p:spPr>
          <a:xfrm>
            <a:off x="7532914" y="448491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Ach. Dafid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53" y="84183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Projek</a:t>
            </a:r>
            <a:r>
              <a:rPr lang="id-ID" dirty="0"/>
              <a:t> Sederhana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2787991E-8A11-5788-AD2A-1B669275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20" y="1142900"/>
            <a:ext cx="3078747" cy="230906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1613F625-4429-3E98-DD59-AF1D7F437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867" y="1017159"/>
            <a:ext cx="3756986" cy="2560542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E3B3B007-83B9-AA45-D6D8-C64821DD2DDC}"/>
              </a:ext>
            </a:extLst>
          </p:cNvPr>
          <p:cNvSpPr txBox="1"/>
          <p:nvPr/>
        </p:nvSpPr>
        <p:spPr>
          <a:xfrm>
            <a:off x="843825" y="3880718"/>
            <a:ext cx="745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/>
              <a:t>Membuat </a:t>
            </a:r>
            <a:r>
              <a:rPr lang="id-ID" sz="1600" dirty="0" err="1"/>
              <a:t>Projek</a:t>
            </a:r>
            <a:r>
              <a:rPr lang="id-ID" sz="1600" dirty="0"/>
              <a:t> Sederhana dengan memberi nama </a:t>
            </a:r>
            <a:r>
              <a:rPr lang="id-ID" sz="1600" dirty="0" err="1"/>
              <a:t>projek</a:t>
            </a:r>
            <a:r>
              <a:rPr lang="id-ID" sz="1600" dirty="0"/>
              <a:t> baru dan pada bagian </a:t>
            </a:r>
            <a:r>
              <a:rPr lang="en-US" sz="1600" dirty="0"/>
              <a:t>Select a Project Template, </a:t>
            </a:r>
            <a:r>
              <a:rPr lang="en-US" sz="1600" dirty="0" err="1"/>
              <a:t>pilih</a:t>
            </a:r>
            <a:r>
              <a:rPr lang="en-US" sz="1600" dirty="0"/>
              <a:t> tab Phone and Tablet</a:t>
            </a:r>
            <a:r>
              <a:rPr lang="id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53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Tinjau </a:t>
            </a:r>
            <a:r>
              <a:rPr lang="id-ID" dirty="0" err="1"/>
              <a:t>File</a:t>
            </a:r>
            <a:r>
              <a:rPr lang="id-ID" dirty="0"/>
              <a:t> – </a:t>
            </a:r>
            <a:r>
              <a:rPr lang="id-ID" dirty="0" err="1"/>
              <a:t>File</a:t>
            </a:r>
            <a:r>
              <a:rPr lang="id-ID" dirty="0"/>
              <a:t> Penting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481562D4-1015-37C1-F9D6-8A4A4F9240C0}"/>
              </a:ext>
            </a:extLst>
          </p:cNvPr>
          <p:cNvSpPr txBox="1"/>
          <p:nvPr/>
        </p:nvSpPr>
        <p:spPr>
          <a:xfrm>
            <a:off x="197400" y="692497"/>
            <a:ext cx="8748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id-ID" sz="1600" dirty="0"/>
              <a:t>Pertama, pastikan jendela Project terbuka (pilih View &gt; </a:t>
            </a:r>
            <a:r>
              <a:rPr lang="id-ID" sz="1600" dirty="0" err="1"/>
              <a:t>Tool</a:t>
            </a:r>
            <a:r>
              <a:rPr lang="id-ID" sz="1600" dirty="0"/>
              <a:t> Windows &gt; Project) dan tampilan Android dipilih dari menu drop-</a:t>
            </a:r>
            <a:r>
              <a:rPr lang="id-ID" sz="1600" dirty="0" err="1"/>
              <a:t>down</a:t>
            </a:r>
            <a:r>
              <a:rPr lang="id-ID" sz="1600" dirty="0"/>
              <a:t> di bagian atas jendela tersebut. Kemudian, lihat </a:t>
            </a:r>
            <a:r>
              <a:rPr lang="id-ID" sz="1600" dirty="0" err="1"/>
              <a:t>file</a:t>
            </a:r>
            <a:r>
              <a:rPr lang="id-ID" sz="1600" dirty="0"/>
              <a:t> berikut: </a:t>
            </a:r>
            <a:r>
              <a:rPr lang="id-ID" sz="1600" dirty="0" err="1"/>
              <a:t>app</a:t>
            </a:r>
            <a:r>
              <a:rPr lang="id-ID" sz="1600" dirty="0"/>
              <a:t> &gt; </a:t>
            </a:r>
            <a:r>
              <a:rPr lang="id-ID" sz="1600" dirty="0" err="1"/>
              <a:t>java</a:t>
            </a:r>
            <a:r>
              <a:rPr lang="id-ID" sz="1600" dirty="0"/>
              <a:t> &gt; </a:t>
            </a:r>
            <a:r>
              <a:rPr lang="id-ID" sz="1600" dirty="0" err="1"/>
              <a:t>com.example.ujicobaandroidstudio</a:t>
            </a:r>
            <a:r>
              <a:rPr lang="id-ID" sz="1600" dirty="0"/>
              <a:t> &gt; </a:t>
            </a:r>
            <a:r>
              <a:rPr lang="id-ID" sz="1600" dirty="0" err="1"/>
              <a:t>MainActivity</a:t>
            </a:r>
            <a:r>
              <a:rPr lang="id-ID" sz="1600" dirty="0"/>
              <a:t>. Ini adalah aktivitas utama. Ini adalah titik masuk ke aplikasi. Saat membuat dan menjalankan aplikasi, sistem akan meluncurkan </a:t>
            </a:r>
            <a:r>
              <a:rPr lang="id-ID" sz="1600" dirty="0" err="1"/>
              <a:t>instance</a:t>
            </a:r>
            <a:r>
              <a:rPr lang="id-ID" sz="1600" dirty="0"/>
              <a:t> </a:t>
            </a:r>
            <a:r>
              <a:rPr lang="id-ID" sz="1600" dirty="0" err="1"/>
              <a:t>Activity</a:t>
            </a:r>
            <a:r>
              <a:rPr lang="id-ID" sz="1600" dirty="0"/>
              <a:t> ini dan memuat tata letaknya. </a:t>
            </a:r>
          </a:p>
          <a:p>
            <a:pPr marL="342900" indent="-342900" algn="just">
              <a:buAutoNum type="arabicPeriod"/>
            </a:pPr>
            <a:r>
              <a:rPr lang="id-ID" sz="1600" dirty="0" err="1"/>
              <a:t>app</a:t>
            </a:r>
            <a:r>
              <a:rPr lang="id-ID" sz="1600" dirty="0"/>
              <a:t> &gt; </a:t>
            </a:r>
            <a:r>
              <a:rPr lang="id-ID" sz="1600" dirty="0" err="1"/>
              <a:t>res</a:t>
            </a:r>
            <a:r>
              <a:rPr lang="id-ID" sz="1600" dirty="0"/>
              <a:t> &gt; </a:t>
            </a:r>
            <a:r>
              <a:rPr lang="id-ID" sz="1600" dirty="0" err="1"/>
              <a:t>layout</a:t>
            </a:r>
            <a:r>
              <a:rPr lang="id-ID" sz="1600" dirty="0"/>
              <a:t> &gt; activity_main.xml. </a:t>
            </a:r>
            <a:r>
              <a:rPr lang="id-ID" sz="1600" dirty="0" err="1"/>
              <a:t>File</a:t>
            </a:r>
            <a:r>
              <a:rPr lang="id-ID" sz="1600" dirty="0"/>
              <a:t> XML ini menentukan tata letak antarmuka pengguna (UI) aktivitas. </a:t>
            </a:r>
            <a:r>
              <a:rPr lang="id-ID" sz="1600" dirty="0" err="1"/>
              <a:t>File</a:t>
            </a:r>
            <a:r>
              <a:rPr lang="id-ID" sz="1600" dirty="0"/>
              <a:t> ini berisi elemen </a:t>
            </a:r>
            <a:r>
              <a:rPr lang="id-ID" sz="1600" dirty="0" err="1"/>
              <a:t>TextView</a:t>
            </a:r>
            <a:r>
              <a:rPr lang="id-ID" sz="1600" dirty="0"/>
              <a:t> dengan teks "</a:t>
            </a:r>
            <a:r>
              <a:rPr lang="id-ID" sz="1600" dirty="0" err="1"/>
              <a:t>Hello</a:t>
            </a:r>
            <a:r>
              <a:rPr lang="id-ID" sz="1600" dirty="0"/>
              <a:t>, World!", kita dapat mengubah tampilan desain dari tampilan </a:t>
            </a:r>
            <a:r>
              <a:rPr lang="id-ID" sz="1600" dirty="0" err="1"/>
              <a:t>koding</a:t>
            </a:r>
            <a:r>
              <a:rPr lang="id-ID" sz="1600" dirty="0"/>
              <a:t> pada menu di kanan atas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F7CE412-8D17-5257-6970-A4A44D4AC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763528"/>
            <a:ext cx="4244532" cy="227594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C2E4D0DF-58F5-8642-30D5-3C8D51869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81" y="2846040"/>
            <a:ext cx="3909399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1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97" y="0"/>
            <a:ext cx="6930406" cy="572700"/>
          </a:xfrm>
        </p:spPr>
        <p:txBody>
          <a:bodyPr/>
          <a:lstStyle/>
          <a:p>
            <a:pPr algn="ctr"/>
            <a:r>
              <a:rPr lang="id-ID" dirty="0"/>
              <a:t>Menjalankan aplikasi di emulator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6D120D0-57EF-C736-9CF2-E7276088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92" y="1238155"/>
            <a:ext cx="4077053" cy="2194750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26915406-19BA-100C-EA1A-94094EF93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756" y="841915"/>
            <a:ext cx="4016088" cy="2187130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850D6DFB-AEA3-39E6-C333-96B6B54DF9AC}"/>
              </a:ext>
            </a:extLst>
          </p:cNvPr>
          <p:cNvSpPr txBox="1"/>
          <p:nvPr/>
        </p:nvSpPr>
        <p:spPr>
          <a:xfrm>
            <a:off x="293192" y="3625920"/>
            <a:ext cx="4077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/>
              <a:t>Pilih virtual </a:t>
            </a:r>
            <a:r>
              <a:rPr lang="id-ID" dirty="0" err="1"/>
              <a:t>device</a:t>
            </a:r>
            <a:r>
              <a:rPr lang="id-ID" dirty="0"/>
              <a:t> yang diinginkan. Seperti dalam Gambar </a:t>
            </a:r>
            <a:r>
              <a:rPr lang="id-ID" dirty="0" err="1"/>
              <a:t>diatas</a:t>
            </a:r>
            <a:r>
              <a:rPr lang="id-ID" dirty="0"/>
              <a:t> dan klik Run APP seperti dalam Gambar </a:t>
            </a:r>
            <a:r>
              <a:rPr lang="id-ID" dirty="0" err="1"/>
              <a:t>diatas</a:t>
            </a:r>
            <a:endParaRPr lang="id-ID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A856800F-98E8-C0C4-CCD1-7FA26E7BFC17}"/>
              </a:ext>
            </a:extLst>
          </p:cNvPr>
          <p:cNvSpPr txBox="1"/>
          <p:nvPr/>
        </p:nvSpPr>
        <p:spPr>
          <a:xfrm>
            <a:off x="4743274" y="3319444"/>
            <a:ext cx="4077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/>
              <a:t>Apabila telah tampil halaman bertulisan “</a:t>
            </a:r>
            <a:r>
              <a:rPr lang="id-ID" dirty="0" err="1"/>
              <a:t>Hello</a:t>
            </a:r>
            <a:r>
              <a:rPr lang="id-ID" dirty="0"/>
              <a:t> World” maka Android Studio sudah berhasil </a:t>
            </a:r>
            <a:r>
              <a:rPr lang="id-ID" dirty="0" err="1"/>
              <a:t>terinstall</a:t>
            </a:r>
            <a:r>
              <a:rPr lang="id-ID" dirty="0"/>
              <a:t>. Catatan: lama waktu </a:t>
            </a:r>
            <a:r>
              <a:rPr lang="id-ID" dirty="0" err="1"/>
              <a:t>Gradle</a:t>
            </a:r>
            <a:r>
              <a:rPr lang="id-ID" dirty="0"/>
              <a:t> </a:t>
            </a:r>
            <a:r>
              <a:rPr lang="id-ID" dirty="0" err="1"/>
              <a:t>build</a:t>
            </a:r>
            <a:r>
              <a:rPr lang="id-ID" dirty="0"/>
              <a:t> ditentukan pada RAM yang di alokasikan sebelumnya. Catatan: Apabila dirasa waktu </a:t>
            </a:r>
            <a:r>
              <a:rPr lang="id-ID" dirty="0" err="1"/>
              <a:t>build</a:t>
            </a:r>
            <a:r>
              <a:rPr lang="id-ID" dirty="0"/>
              <a:t> terlalu lama, gunakan perangkat android pada pembahasan di bawah in</a:t>
            </a:r>
          </a:p>
        </p:txBody>
      </p:sp>
    </p:spTree>
    <p:extLst>
      <p:ext uri="{BB962C8B-B14F-4D97-AF65-F5344CB8AC3E}">
        <p14:creationId xmlns:p14="http://schemas.microsoft.com/office/powerpoint/2010/main" val="114711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154" y="1999050"/>
            <a:ext cx="4899692" cy="572700"/>
          </a:xfrm>
        </p:spPr>
        <p:txBody>
          <a:bodyPr/>
          <a:lstStyle/>
          <a:p>
            <a:pPr algn="ctr"/>
            <a:r>
              <a:rPr lang="id-ID" dirty="0" err="1"/>
              <a:t>Terimakasih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10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54" y="580709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Persiapan Instalasi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A3DBC73B-6AB0-8EF4-6B5F-13A504FEF1DB}"/>
              </a:ext>
            </a:extLst>
          </p:cNvPr>
          <p:cNvSpPr txBox="1"/>
          <p:nvPr/>
        </p:nvSpPr>
        <p:spPr>
          <a:xfrm>
            <a:off x="699732" y="1641865"/>
            <a:ext cx="774452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id-ID" sz="1700" dirty="0"/>
              <a:t>RAM Minimal adalah 3 GB, direkomendasikan 4 Hingga 8 GB (Catatan: Ram </a:t>
            </a:r>
            <a:r>
              <a:rPr lang="id-ID" sz="1700" dirty="0" err="1"/>
              <a:t>dibawah</a:t>
            </a:r>
            <a:r>
              <a:rPr lang="id-ID" sz="1700" dirty="0"/>
              <a:t> 4 GB sebaiknya tidak menggunakan Virtual </a:t>
            </a:r>
            <a:r>
              <a:rPr lang="id-ID" sz="1700" dirty="0" err="1"/>
              <a:t>Device</a:t>
            </a:r>
            <a:r>
              <a:rPr lang="id-ID" sz="1700" dirty="0"/>
              <a:t> yang tersedia </a:t>
            </a:r>
            <a:r>
              <a:rPr lang="id-ID" sz="1700" dirty="0" err="1"/>
              <a:t>didalam</a:t>
            </a:r>
            <a:r>
              <a:rPr lang="id-ID" sz="1700" dirty="0"/>
              <a:t> Android Studio dalam menampilkan hasil aplikasi yang telah kita buat, namun melalui perangkat android yang kita miliki, Langkah-langkah tersebut akan kita pelajari lebih lanjut di materi selanjutnya)</a:t>
            </a:r>
          </a:p>
          <a:p>
            <a:pPr marL="457200" indent="-457200" algn="just">
              <a:buAutoNum type="arabicPeriod"/>
            </a:pPr>
            <a:r>
              <a:rPr lang="id-ID" sz="1700" dirty="0"/>
              <a:t>Penyimpanan yang tersedia direkomendasikan </a:t>
            </a:r>
            <a:r>
              <a:rPr lang="id-ID" sz="1700" dirty="0" err="1"/>
              <a:t>diatas</a:t>
            </a:r>
            <a:r>
              <a:rPr lang="id-ID" sz="1700" dirty="0"/>
              <a:t> 4 GB, perhatikan sisa memori di Hard </a:t>
            </a:r>
            <a:r>
              <a:rPr lang="id-ID" sz="1700" dirty="0" err="1"/>
              <a:t>Disk</a:t>
            </a:r>
            <a:r>
              <a:rPr lang="id-ID" sz="1700" dirty="0"/>
              <a:t> atau SSD.</a:t>
            </a:r>
          </a:p>
          <a:p>
            <a:pPr marL="457200" indent="-457200" algn="just">
              <a:buAutoNum type="arabicPeriod"/>
            </a:pPr>
            <a:r>
              <a:rPr lang="id-ID" sz="1700" dirty="0"/>
              <a:t>Resolusi layar minimum adalah 1280 * 800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60" y="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Instalasi Android Studio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50F1ECA8-2CE3-05C8-FED3-9A785F99BBA6}"/>
              </a:ext>
            </a:extLst>
          </p:cNvPr>
          <p:cNvSpPr txBox="1"/>
          <p:nvPr/>
        </p:nvSpPr>
        <p:spPr>
          <a:xfrm>
            <a:off x="118533" y="1891080"/>
            <a:ext cx="4668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 err="1"/>
              <a:t>Download</a:t>
            </a:r>
            <a:r>
              <a:rPr lang="id-ID" sz="1600" dirty="0"/>
              <a:t> Aplikasi Android Studio melalui alamat website </a:t>
            </a:r>
            <a:r>
              <a:rPr lang="id-ID" sz="1600" dirty="0">
                <a:hlinkClick r:id="rId3"/>
              </a:rPr>
              <a:t>https://developer.android.com/studio </a:t>
            </a:r>
            <a:r>
              <a:rPr lang="id-ID" sz="1600" dirty="0"/>
              <a:t> dan klik DOWNLOAD ANDROID STUDIO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0A86EFEE-7D41-C6D0-4610-DE260B47F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126" y="1582788"/>
            <a:ext cx="4044341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60" y="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Instalasi Android Studio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50F1ECA8-2CE3-05C8-FED3-9A785F99BBA6}"/>
              </a:ext>
            </a:extLst>
          </p:cNvPr>
          <p:cNvSpPr txBox="1"/>
          <p:nvPr/>
        </p:nvSpPr>
        <p:spPr>
          <a:xfrm>
            <a:off x="118532" y="1820797"/>
            <a:ext cx="49622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dirty="0"/>
              <a:t>Setelah </a:t>
            </a:r>
            <a:r>
              <a:rPr lang="id-ID" sz="1500" dirty="0" err="1"/>
              <a:t>mendownload</a:t>
            </a:r>
            <a:r>
              <a:rPr lang="id-ID" sz="1500" dirty="0"/>
              <a:t> </a:t>
            </a:r>
            <a:r>
              <a:rPr lang="id-ID" sz="1500" dirty="0" err="1"/>
              <a:t>file</a:t>
            </a:r>
            <a:r>
              <a:rPr lang="id-ID" sz="1500" dirty="0"/>
              <a:t> Android Studio, buka </a:t>
            </a:r>
            <a:r>
              <a:rPr lang="id-ID" sz="1500" dirty="0" err="1"/>
              <a:t>file</a:t>
            </a:r>
            <a:r>
              <a:rPr lang="id-ID" sz="1500" dirty="0"/>
              <a:t> tersebut dan ikuti instruksi </a:t>
            </a:r>
            <a:r>
              <a:rPr lang="id-ID" sz="1500" dirty="0" err="1"/>
              <a:t>instalsasi</a:t>
            </a:r>
            <a:r>
              <a:rPr lang="id-ID" sz="1500" dirty="0"/>
              <a:t> berikut:</a:t>
            </a:r>
          </a:p>
          <a:p>
            <a:pPr marL="342900" indent="-342900" algn="just">
              <a:buAutoNum type="arabicPeriod"/>
            </a:pPr>
            <a:r>
              <a:rPr lang="id-ID" sz="1500" dirty="0"/>
              <a:t>Klik </a:t>
            </a:r>
            <a:r>
              <a:rPr lang="id-ID" sz="1500" dirty="0" err="1"/>
              <a:t>Next</a:t>
            </a:r>
            <a:r>
              <a:rPr lang="id-ID" sz="1500" dirty="0"/>
              <a:t> untuk melanjutkan proses instalasi</a:t>
            </a:r>
          </a:p>
          <a:p>
            <a:pPr marL="342900" indent="-342900" algn="just">
              <a:buAutoNum type="arabicPeriod"/>
            </a:pPr>
            <a:r>
              <a:rPr lang="id-ID" sz="1500" dirty="0"/>
              <a:t>Berikan centang pada Android Virtual </a:t>
            </a:r>
            <a:r>
              <a:rPr lang="id-ID" sz="1500" dirty="0" err="1"/>
              <a:t>Device</a:t>
            </a:r>
            <a:r>
              <a:rPr lang="id-ID" sz="1500" dirty="0"/>
              <a:t> (AVD) yang berfungsi untuk </a:t>
            </a:r>
            <a:r>
              <a:rPr lang="id-ID" sz="1500" dirty="0" err="1"/>
              <a:t>mengkonfigurasi</a:t>
            </a:r>
            <a:r>
              <a:rPr lang="id-ID" sz="1500" dirty="0"/>
              <a:t> perangkat yang dijalankan dengan emulator Android.</a:t>
            </a:r>
          </a:p>
          <a:p>
            <a:pPr marL="342900" indent="-342900" algn="just">
              <a:buAutoNum type="arabicPeriod"/>
            </a:pPr>
            <a:r>
              <a:rPr lang="id-ID" sz="1500" dirty="0"/>
              <a:t>Klik </a:t>
            </a:r>
            <a:r>
              <a:rPr lang="id-ID" sz="1500" dirty="0" err="1"/>
              <a:t>Next</a:t>
            </a:r>
            <a:r>
              <a:rPr lang="id-ID" sz="1500" dirty="0"/>
              <a:t> untuk melanjutkan instalasi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6A35FC71-F952-BD2E-DE04-84D504AA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00" y="1299348"/>
            <a:ext cx="3497883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5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60" y="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Instalasi Android Studio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19F74D67-52BC-9391-5FA9-CAC0445FCC0C}"/>
              </a:ext>
            </a:extLst>
          </p:cNvPr>
          <p:cNvSpPr txBox="1"/>
          <p:nvPr/>
        </p:nvSpPr>
        <p:spPr>
          <a:xfrm>
            <a:off x="158128" y="1395663"/>
            <a:ext cx="882774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Selanjutnya memilih lokasi yang diinginkan untuk </a:t>
            </a:r>
            <a:r>
              <a:rPr lang="id-ID" sz="1500" dirty="0" err="1"/>
              <a:t>menginstall</a:t>
            </a:r>
            <a:r>
              <a:rPr lang="id-ID" sz="1500" dirty="0"/>
              <a:t> Android Studio. Direkomendasikan </a:t>
            </a:r>
            <a:r>
              <a:rPr lang="id-ID" sz="1500" dirty="0" err="1"/>
              <a:t>menginstall</a:t>
            </a:r>
            <a:r>
              <a:rPr lang="id-ID" sz="1500" dirty="0"/>
              <a:t> di lokasi </a:t>
            </a:r>
            <a:r>
              <a:rPr lang="id-ID" sz="1500" dirty="0" err="1"/>
              <a:t>default</a:t>
            </a:r>
            <a:r>
              <a:rPr lang="id-ID" sz="1500" dirty="0"/>
              <a:t>, yaitu C:\ProgramFiles\Android\Android Studio. Klik </a:t>
            </a:r>
            <a:r>
              <a:rPr lang="id-ID" sz="1500" dirty="0" err="1"/>
              <a:t>next</a:t>
            </a:r>
            <a:r>
              <a:rPr lang="id-ID" sz="1500" dirty="0"/>
              <a:t> untuk melanjutkan proses instalasi. Pada proses ini pastikan memori di Partisi C: tersedia sesuai rekomendasi instalasi.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Proses selanjutnya adalah menentukan nama pada aplikasi android studio, rekomendasi dari kami adalah gunakan nama Android Studio saja. Klik </a:t>
            </a:r>
            <a:r>
              <a:rPr lang="id-ID" sz="1500" dirty="0" err="1"/>
              <a:t>Install</a:t>
            </a:r>
            <a:r>
              <a:rPr lang="id-ID" sz="1500" dirty="0"/>
              <a:t> untuk melanjutkan proses instalasi.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Setelah menentukan nama aplikasi Android Studio dan klik </a:t>
            </a:r>
            <a:r>
              <a:rPr lang="id-ID" sz="1500" dirty="0" err="1"/>
              <a:t>install</a:t>
            </a:r>
            <a:r>
              <a:rPr lang="id-ID" sz="1500" dirty="0"/>
              <a:t>, proses instalasi Android Studio akan dimulai, </a:t>
            </a:r>
            <a:r>
              <a:rPr lang="id-ID" sz="1500" dirty="0" err="1"/>
              <a:t>silahkan</a:t>
            </a:r>
            <a:r>
              <a:rPr lang="id-ID" sz="1500" dirty="0"/>
              <a:t> menunggu hingga proses selesai kemudian kita lanjutkan dengan </a:t>
            </a:r>
            <a:r>
              <a:rPr lang="id-ID" sz="1500" dirty="0" err="1"/>
              <a:t>menginstall</a:t>
            </a:r>
            <a:r>
              <a:rPr lang="id-ID" sz="1500" dirty="0"/>
              <a:t> Android </a:t>
            </a:r>
            <a:r>
              <a:rPr lang="id-ID" sz="1500" dirty="0" err="1"/>
              <a:t>Software</a:t>
            </a:r>
            <a:r>
              <a:rPr lang="id-ID" sz="1500" dirty="0"/>
              <a:t> Development Kit (SDK).</a:t>
            </a:r>
          </a:p>
        </p:txBody>
      </p:sp>
    </p:spTree>
    <p:extLst>
      <p:ext uri="{BB962C8B-B14F-4D97-AF65-F5344CB8AC3E}">
        <p14:creationId xmlns:p14="http://schemas.microsoft.com/office/powerpoint/2010/main" val="283472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60" y="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Instalasi Android Studio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19F74D67-52BC-9391-5FA9-CAC0445FCC0C}"/>
              </a:ext>
            </a:extLst>
          </p:cNvPr>
          <p:cNvSpPr txBox="1"/>
          <p:nvPr/>
        </p:nvSpPr>
        <p:spPr>
          <a:xfrm>
            <a:off x="158128" y="1093155"/>
            <a:ext cx="882774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Selanjutnya memilih lokasi yang diinginkan untuk </a:t>
            </a:r>
            <a:r>
              <a:rPr lang="id-ID" sz="1500" dirty="0" err="1"/>
              <a:t>menginstall</a:t>
            </a:r>
            <a:r>
              <a:rPr lang="id-ID" sz="1500" dirty="0"/>
              <a:t> Android Studio. Direkomendasikan </a:t>
            </a:r>
            <a:r>
              <a:rPr lang="id-ID" sz="1500" dirty="0" err="1"/>
              <a:t>menginstall</a:t>
            </a:r>
            <a:r>
              <a:rPr lang="id-ID" sz="1500" dirty="0"/>
              <a:t> di lokasi </a:t>
            </a:r>
            <a:r>
              <a:rPr lang="id-ID" sz="1500" dirty="0" err="1"/>
              <a:t>default</a:t>
            </a:r>
            <a:r>
              <a:rPr lang="id-ID" sz="1500" dirty="0"/>
              <a:t>, yaitu C:\ProgramFiles\Android\Android Studio. Klik </a:t>
            </a:r>
            <a:r>
              <a:rPr lang="id-ID" sz="1500" dirty="0" err="1"/>
              <a:t>next</a:t>
            </a:r>
            <a:r>
              <a:rPr lang="id-ID" sz="1500" dirty="0"/>
              <a:t> untuk melanjutkan proses instalasi. Pada proses ini pastikan memori di Partisi C: tersedia sesuai rekomendasi instalasi.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Proses selanjutnya adalah menentukan nama pada aplikasi android studio, rekomendasi dari kami adalah gunakan nama Android Studio saja. Klik </a:t>
            </a:r>
            <a:r>
              <a:rPr lang="id-ID" sz="1500" dirty="0" err="1"/>
              <a:t>Install</a:t>
            </a:r>
            <a:r>
              <a:rPr lang="id-ID" sz="1500" dirty="0"/>
              <a:t> untuk melanjutkan proses instalasi.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Setelah menentukan nama aplikasi Android Studio dan klik </a:t>
            </a:r>
            <a:r>
              <a:rPr lang="id-ID" sz="1500" dirty="0" err="1"/>
              <a:t>install</a:t>
            </a:r>
            <a:r>
              <a:rPr lang="id-ID" sz="1500" dirty="0"/>
              <a:t>, proses instalasi Android Studio akan dimulai, </a:t>
            </a:r>
            <a:r>
              <a:rPr lang="id-ID" sz="1500" dirty="0" err="1"/>
              <a:t>silahkan</a:t>
            </a:r>
            <a:r>
              <a:rPr lang="id-ID" sz="1500" dirty="0"/>
              <a:t> menunggu hingga proses selesai kemudian kita lanjutkan dengan </a:t>
            </a:r>
            <a:r>
              <a:rPr lang="id-ID" sz="1500" dirty="0" err="1"/>
              <a:t>menginstall</a:t>
            </a:r>
            <a:r>
              <a:rPr lang="id-ID" sz="1500" dirty="0"/>
              <a:t> Android </a:t>
            </a:r>
            <a:r>
              <a:rPr lang="id-ID" sz="1500" dirty="0" err="1"/>
              <a:t>Software</a:t>
            </a:r>
            <a:r>
              <a:rPr lang="id-ID" sz="1500" dirty="0"/>
              <a:t> Development Kit (SDK).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 err="1"/>
              <a:t>Menginstall</a:t>
            </a:r>
            <a:r>
              <a:rPr lang="id-ID" sz="1500" dirty="0"/>
              <a:t> SDK Android Studio, SDK pada Android Studio </a:t>
            </a:r>
            <a:r>
              <a:rPr lang="id-ID" sz="1500" dirty="0" err="1"/>
              <a:t>Terbundle</a:t>
            </a:r>
            <a:r>
              <a:rPr lang="id-ID" sz="1500" dirty="0"/>
              <a:t> dalam aplikasi, hanya perlu </a:t>
            </a:r>
            <a:r>
              <a:rPr lang="id-ID" sz="1500" dirty="0" err="1"/>
              <a:t>mengkonfigurasi</a:t>
            </a:r>
            <a:r>
              <a:rPr lang="id-ID" sz="1500" dirty="0"/>
              <a:t> saja. Langkah – Langkah yang harus dilakukan Setelah berhasil </a:t>
            </a:r>
            <a:r>
              <a:rPr lang="id-ID" sz="1500" dirty="0" err="1"/>
              <a:t>menginstall</a:t>
            </a:r>
            <a:r>
              <a:rPr lang="id-ID" sz="1500" dirty="0"/>
              <a:t> Android Studio, buka aplikasi tersebut dan ikuti instruksi instalasi SDK, klik </a:t>
            </a:r>
            <a:r>
              <a:rPr lang="id-ID" sz="1500" dirty="0" err="1"/>
              <a:t>next</a:t>
            </a:r>
            <a:r>
              <a:rPr lang="id-ID" sz="1500" dirty="0"/>
              <a:t> untuk melanjutkan ke proses instalasi.</a:t>
            </a:r>
          </a:p>
        </p:txBody>
      </p:sp>
    </p:spTree>
    <p:extLst>
      <p:ext uri="{BB962C8B-B14F-4D97-AF65-F5344CB8AC3E}">
        <p14:creationId xmlns:p14="http://schemas.microsoft.com/office/powerpoint/2010/main" val="100316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60" y="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Instalasi Android Studio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F3A4718-449A-0DE4-4BD4-F2A752E2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07" y="824605"/>
            <a:ext cx="2255100" cy="1747145"/>
          </a:xfrm>
          <a:prstGeom prst="rect">
            <a:avLst/>
          </a:prstGeom>
        </p:spPr>
      </p:pic>
      <p:sp>
        <p:nvSpPr>
          <p:cNvPr id="6" name="Panah: Kanan 5">
            <a:extLst>
              <a:ext uri="{FF2B5EF4-FFF2-40B4-BE49-F238E27FC236}">
                <a16:creationId xmlns:a16="http://schemas.microsoft.com/office/drawing/2014/main" id="{3AFA2433-B669-1FE4-5411-A0E3C410D9D7}"/>
              </a:ext>
            </a:extLst>
          </p:cNvPr>
          <p:cNvSpPr/>
          <p:nvPr/>
        </p:nvSpPr>
        <p:spPr>
          <a:xfrm>
            <a:off x="4049489" y="1489263"/>
            <a:ext cx="708144" cy="387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B3DB7DA7-0BCD-5085-84D5-EF947389D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366" y="810095"/>
            <a:ext cx="2235533" cy="1746000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5719EE63-9432-3A8D-1366-E8BAB0A78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699" y="3190604"/>
            <a:ext cx="2242663" cy="1746000"/>
          </a:xfrm>
          <a:prstGeom prst="rect">
            <a:avLst/>
          </a:prstGeom>
        </p:spPr>
      </p:pic>
      <p:sp>
        <p:nvSpPr>
          <p:cNvPr id="11" name="Panah: Kanan 10">
            <a:extLst>
              <a:ext uri="{FF2B5EF4-FFF2-40B4-BE49-F238E27FC236}">
                <a16:creationId xmlns:a16="http://schemas.microsoft.com/office/drawing/2014/main" id="{65311E71-65A3-DE7D-3C44-59B69C255C4F}"/>
              </a:ext>
            </a:extLst>
          </p:cNvPr>
          <p:cNvSpPr/>
          <p:nvPr/>
        </p:nvSpPr>
        <p:spPr>
          <a:xfrm rot="10800000">
            <a:off x="4049489" y="3766096"/>
            <a:ext cx="708144" cy="387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anah: Kanan 11">
            <a:extLst>
              <a:ext uri="{FF2B5EF4-FFF2-40B4-BE49-F238E27FC236}">
                <a16:creationId xmlns:a16="http://schemas.microsoft.com/office/drawing/2014/main" id="{9D6849A3-1C44-801F-0AD2-D41400B67FD4}"/>
              </a:ext>
            </a:extLst>
          </p:cNvPr>
          <p:cNvSpPr/>
          <p:nvPr/>
        </p:nvSpPr>
        <p:spPr>
          <a:xfrm rot="5400000">
            <a:off x="5975417" y="2761417"/>
            <a:ext cx="471429" cy="25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Gambar 13">
            <a:extLst>
              <a:ext uri="{FF2B5EF4-FFF2-40B4-BE49-F238E27FC236}">
                <a16:creationId xmlns:a16="http://schemas.microsoft.com/office/drawing/2014/main" id="{23079D5B-11BC-CB2A-686A-E4F6BB881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442" y="3122693"/>
            <a:ext cx="2323417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60" y="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Instalasi Android Studio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F3A4718-449A-0DE4-4BD4-F2A752E2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07" y="824605"/>
            <a:ext cx="2255100" cy="1747145"/>
          </a:xfrm>
          <a:prstGeom prst="rect">
            <a:avLst/>
          </a:prstGeom>
        </p:spPr>
      </p:pic>
      <p:sp>
        <p:nvSpPr>
          <p:cNvPr id="6" name="Panah: Kanan 5">
            <a:extLst>
              <a:ext uri="{FF2B5EF4-FFF2-40B4-BE49-F238E27FC236}">
                <a16:creationId xmlns:a16="http://schemas.microsoft.com/office/drawing/2014/main" id="{3AFA2433-B669-1FE4-5411-A0E3C410D9D7}"/>
              </a:ext>
            </a:extLst>
          </p:cNvPr>
          <p:cNvSpPr/>
          <p:nvPr/>
        </p:nvSpPr>
        <p:spPr>
          <a:xfrm>
            <a:off x="4049489" y="1489263"/>
            <a:ext cx="708144" cy="387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B3DB7DA7-0BCD-5085-84D5-EF947389D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366" y="810095"/>
            <a:ext cx="2235533" cy="1746000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5719EE63-9432-3A8D-1366-E8BAB0A78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699" y="3190604"/>
            <a:ext cx="2242663" cy="1746000"/>
          </a:xfrm>
          <a:prstGeom prst="rect">
            <a:avLst/>
          </a:prstGeom>
        </p:spPr>
      </p:pic>
      <p:sp>
        <p:nvSpPr>
          <p:cNvPr id="11" name="Panah: Kanan 10">
            <a:extLst>
              <a:ext uri="{FF2B5EF4-FFF2-40B4-BE49-F238E27FC236}">
                <a16:creationId xmlns:a16="http://schemas.microsoft.com/office/drawing/2014/main" id="{65311E71-65A3-DE7D-3C44-59B69C255C4F}"/>
              </a:ext>
            </a:extLst>
          </p:cNvPr>
          <p:cNvSpPr/>
          <p:nvPr/>
        </p:nvSpPr>
        <p:spPr>
          <a:xfrm rot="10800000">
            <a:off x="4049489" y="3766096"/>
            <a:ext cx="708144" cy="387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anah: Kanan 11">
            <a:extLst>
              <a:ext uri="{FF2B5EF4-FFF2-40B4-BE49-F238E27FC236}">
                <a16:creationId xmlns:a16="http://schemas.microsoft.com/office/drawing/2014/main" id="{9D6849A3-1C44-801F-0AD2-D41400B67FD4}"/>
              </a:ext>
            </a:extLst>
          </p:cNvPr>
          <p:cNvSpPr/>
          <p:nvPr/>
        </p:nvSpPr>
        <p:spPr>
          <a:xfrm rot="5400000">
            <a:off x="5975417" y="2761417"/>
            <a:ext cx="471429" cy="25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Gambar 13">
            <a:extLst>
              <a:ext uri="{FF2B5EF4-FFF2-40B4-BE49-F238E27FC236}">
                <a16:creationId xmlns:a16="http://schemas.microsoft.com/office/drawing/2014/main" id="{23079D5B-11BC-CB2A-686A-E4F6BB881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442" y="3122693"/>
            <a:ext cx="2323417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7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3">
            <a:extLst>
              <a:ext uri="{FF2B5EF4-FFF2-40B4-BE49-F238E27FC236}">
                <a16:creationId xmlns:a16="http://schemas.microsoft.com/office/drawing/2014/main" id="{09FD3577-AE02-D895-117E-CCF1237F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60" y="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SDK dan EMULATOR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594A96E4-B5A3-1E63-51DF-85FF00C4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64" y="2099192"/>
            <a:ext cx="3566469" cy="2728196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4536DF0C-C080-9EA3-6E53-54D4E02C0819}"/>
              </a:ext>
            </a:extLst>
          </p:cNvPr>
          <p:cNvSpPr txBox="1"/>
          <p:nvPr/>
        </p:nvSpPr>
        <p:spPr>
          <a:xfrm>
            <a:off x="1196338" y="1073503"/>
            <a:ext cx="6751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dirty="0"/>
              <a:t>Jangan lupa untuk </a:t>
            </a:r>
            <a:r>
              <a:rPr lang="id-ID" sz="2000" dirty="0" err="1"/>
              <a:t>menginstal</a:t>
            </a:r>
            <a:r>
              <a:rPr lang="id-ID" sz="2000" dirty="0"/>
              <a:t> SDK dam mengatur ukuran Emulator dalam proses Instalasi</a:t>
            </a:r>
          </a:p>
        </p:txBody>
      </p:sp>
    </p:spTree>
    <p:extLst>
      <p:ext uri="{BB962C8B-B14F-4D97-AF65-F5344CB8AC3E}">
        <p14:creationId xmlns:p14="http://schemas.microsoft.com/office/powerpoint/2010/main" val="1517622780"/>
      </p:ext>
    </p:extLst>
  </p:cSld>
  <p:clrMapOvr>
    <a:masterClrMapping/>
  </p:clrMapOvr>
</p:sld>
</file>

<file path=ppt/theme/theme1.xml><?xml version="1.0" encoding="utf-8"?>
<a:theme xmlns:a="http://schemas.openxmlformats.org/drawingml/2006/main" name="0160_Stracciatella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F2CC"/>
      </a:lt2>
      <a:accent1>
        <a:srgbClr val="FFFFFF"/>
      </a:accent1>
      <a:accent2>
        <a:srgbClr val="D9D9D9"/>
      </a:accent2>
      <a:accent3>
        <a:srgbClr val="737373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676</Words>
  <Application>Microsoft Office PowerPoint</Application>
  <PresentationFormat>Peragaan Layar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9" baseType="lpstr">
      <vt:lpstr>Arial</vt:lpstr>
      <vt:lpstr>Barlow Condensed</vt:lpstr>
      <vt:lpstr>Barlow Black</vt:lpstr>
      <vt:lpstr>Roboto</vt:lpstr>
      <vt:lpstr>Calibri</vt:lpstr>
      <vt:lpstr>0160_Stracciatella_Template_SlidesMania</vt:lpstr>
      <vt:lpstr>INSTALASI ANDROID STUDIO</vt:lpstr>
      <vt:lpstr>Persiapan Instalasi</vt:lpstr>
      <vt:lpstr>Instalasi Android Studio</vt:lpstr>
      <vt:lpstr>Instalasi Android Studio</vt:lpstr>
      <vt:lpstr>Instalasi Android Studio</vt:lpstr>
      <vt:lpstr>Instalasi Android Studio</vt:lpstr>
      <vt:lpstr>Instalasi Android Studio</vt:lpstr>
      <vt:lpstr>Instalasi Android Studio</vt:lpstr>
      <vt:lpstr>SDK dan EMULATOR</vt:lpstr>
      <vt:lpstr>Membuat Projek Sederhana</vt:lpstr>
      <vt:lpstr>Tinjau File – File Penting</vt:lpstr>
      <vt:lpstr>Menjalankan aplikasi di emulator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cp:lastModifiedBy>galihrestubaihq@outlook.com</cp:lastModifiedBy>
  <cp:revision>11</cp:revision>
  <dcterms:modified xsi:type="dcterms:W3CDTF">2023-02-08T09:35:27Z</dcterms:modified>
</cp:coreProperties>
</file>