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1655-5224-4027-98A9-EFBCE57216E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4B04-D771-4BED-A163-3C49E476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1655-5224-4027-98A9-EFBCE57216E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4B04-D771-4BED-A163-3C49E476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1655-5224-4027-98A9-EFBCE57216E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4B04-D771-4BED-A163-3C49E476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1655-5224-4027-98A9-EFBCE57216E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4B04-D771-4BED-A163-3C49E476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1655-5224-4027-98A9-EFBCE57216E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4B04-D771-4BED-A163-3C49E476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1655-5224-4027-98A9-EFBCE57216E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4B04-D771-4BED-A163-3C49E476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1655-5224-4027-98A9-EFBCE57216E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4B04-D771-4BED-A163-3C49E476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1655-5224-4027-98A9-EFBCE57216E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4B04-D771-4BED-A163-3C49E476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2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1655-5224-4027-98A9-EFBCE57216E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4B04-D771-4BED-A163-3C49E476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1655-5224-4027-98A9-EFBCE57216E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4B04-D771-4BED-A163-3C49E476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1655-5224-4027-98A9-EFBCE57216E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4B04-D771-4BED-A163-3C49E476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01655-5224-4027-98A9-EFBCE57216E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A4B04-D771-4BED-A163-3C49E476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6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RENCANA PEMBELAJARAN SEMESTER</a:t>
            </a:r>
            <a:br>
              <a:rPr lang="en-US" sz="3200" dirty="0" smtClean="0"/>
            </a:br>
            <a:r>
              <a:rPr lang="en-US" sz="3200" dirty="0" err="1" smtClean="0"/>
              <a:t>Pemrograman</a:t>
            </a:r>
            <a:r>
              <a:rPr lang="en-US" sz="3200" dirty="0" smtClean="0"/>
              <a:t> </a:t>
            </a:r>
            <a:r>
              <a:rPr lang="en-US" sz="3200" dirty="0" err="1" smtClean="0"/>
              <a:t>Berbasis</a:t>
            </a:r>
            <a:r>
              <a:rPr lang="en-US" sz="3200" dirty="0" smtClean="0"/>
              <a:t> </a:t>
            </a:r>
            <a:r>
              <a:rPr lang="en-US" sz="3200" dirty="0" err="1" smtClean="0"/>
              <a:t>Obyek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Diampuh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endParaRPr lang="en-US" dirty="0" smtClean="0"/>
          </a:p>
          <a:p>
            <a:r>
              <a:rPr lang="en-US" dirty="0" err="1" smtClean="0"/>
              <a:t>Hermawan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0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Membahas</a:t>
            </a:r>
            <a:r>
              <a:rPr lang="en-US" dirty="0" smtClean="0"/>
              <a:t> Exception &amp; Handling</a:t>
            </a:r>
          </a:p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Exception Error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Handling</a:t>
            </a:r>
          </a:p>
        </p:txBody>
      </p:sp>
    </p:spTree>
    <p:extLst>
      <p:ext uri="{BB962C8B-B14F-4D97-AF65-F5344CB8AC3E}">
        <p14:creationId xmlns:p14="http://schemas.microsoft.com/office/powerpoint/2010/main" val="179051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Membahas</a:t>
            </a:r>
            <a:r>
              <a:rPr lang="en-US" dirty="0" smtClean="0"/>
              <a:t> Thread &amp; Listener</a:t>
            </a:r>
          </a:p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Thread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Listener Object Thread</a:t>
            </a:r>
          </a:p>
        </p:txBody>
      </p:sp>
    </p:spTree>
    <p:extLst>
      <p:ext uri="{BB962C8B-B14F-4D97-AF65-F5344CB8AC3E}">
        <p14:creationId xmlns:p14="http://schemas.microsoft.com/office/powerpoint/2010/main" val="281211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MultiThread</a:t>
            </a:r>
            <a:r>
              <a:rPr lang="en-US" dirty="0" smtClean="0"/>
              <a:t> and Streamer</a:t>
            </a:r>
          </a:p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Local Thread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Global Thread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Thread Streamer</a:t>
            </a:r>
          </a:p>
        </p:txBody>
      </p:sp>
    </p:spTree>
    <p:extLst>
      <p:ext uri="{BB962C8B-B14F-4D97-AF65-F5344CB8AC3E}">
        <p14:creationId xmlns:p14="http://schemas.microsoft.com/office/powerpoint/2010/main" val="59910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Graphical Unit Interface (GUI)</a:t>
            </a:r>
          </a:p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GUI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Listener GUI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Exception GUI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Thread GUI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469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Membahas</a:t>
            </a:r>
            <a:r>
              <a:rPr lang="en-US" dirty="0" smtClean="0"/>
              <a:t> Application GUI </a:t>
            </a:r>
            <a:r>
              <a:rPr lang="en-US" dirty="0" err="1" smtClean="0"/>
              <a:t>dan</a:t>
            </a:r>
            <a:r>
              <a:rPr lang="en-US" dirty="0" smtClean="0"/>
              <a:t> Database</a:t>
            </a:r>
          </a:p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GUI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Database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0789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konsep-konsep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(PBO), </a:t>
            </a:r>
            <a:r>
              <a:rPr lang="en-US" dirty="0" err="1" smtClean="0"/>
              <a:t>seperti</a:t>
            </a:r>
            <a:r>
              <a:rPr lang="en-US" dirty="0" smtClean="0"/>
              <a:t> class – object, encapsulation, inheritance, polymorphism, interface, abstract class.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object framework </a:t>
            </a:r>
            <a:r>
              <a:rPr lang="en-US" dirty="0" err="1" smtClean="0"/>
              <a:t>meliputi</a:t>
            </a:r>
            <a:r>
              <a:rPr lang="en-US" dirty="0" smtClean="0"/>
              <a:t> exception handling, multithreading, object persistence, Collection, Java API, database connection, GUI (Graphical User Interface), </a:t>
            </a:r>
            <a:r>
              <a:rPr lang="en-US" dirty="0" err="1" smtClean="0"/>
              <a:t>serta</a:t>
            </a:r>
            <a:r>
              <a:rPr lang="en-US" dirty="0" smtClean="0"/>
              <a:t> deployment.</a:t>
            </a:r>
          </a:p>
          <a:p>
            <a:pPr marL="0" indent="0">
              <a:buNone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konsep-konsep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C++.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9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T. </a:t>
            </a:r>
            <a:r>
              <a:rPr lang="en-US" dirty="0" err="1" smtClean="0">
                <a:solidFill>
                  <a:srgbClr val="002060"/>
                </a:solidFill>
              </a:rPr>
              <a:t>Instruksi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Umum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Evolusi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OOP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T. </a:t>
            </a:r>
            <a:r>
              <a:rPr lang="en-US" dirty="0" err="1" smtClean="0">
                <a:solidFill>
                  <a:srgbClr val="C00000"/>
                </a:solidFill>
              </a:rPr>
              <a:t>Instruksi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Khusus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OOP.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perlunya</a:t>
            </a:r>
            <a:r>
              <a:rPr lang="en-US" dirty="0" smtClean="0"/>
              <a:t> OOP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C++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komparasinya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8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T. </a:t>
            </a:r>
            <a:r>
              <a:rPr lang="en-US" dirty="0" err="1" smtClean="0">
                <a:solidFill>
                  <a:srgbClr val="002060"/>
                </a:solidFill>
              </a:rPr>
              <a:t>Instruksi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Umum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Modularitas</a:t>
            </a:r>
            <a:r>
              <a:rPr lang="en-US" dirty="0" smtClean="0"/>
              <a:t> </a:t>
            </a:r>
            <a:r>
              <a:rPr lang="en-US" dirty="0" err="1" smtClean="0"/>
              <a:t>Enkapsulasi</a:t>
            </a:r>
            <a:r>
              <a:rPr lang="en-US" dirty="0" smtClean="0"/>
              <a:t> OOP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T. </a:t>
            </a:r>
            <a:r>
              <a:rPr lang="en-US" dirty="0" err="1" smtClean="0">
                <a:solidFill>
                  <a:srgbClr val="C00000"/>
                </a:solidFill>
              </a:rPr>
              <a:t>Instruksi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Khusus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file Class.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Instance </a:t>
            </a:r>
            <a:r>
              <a:rPr lang="en-US" dirty="0" err="1" smtClean="0"/>
              <a:t>Obyek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Modifier property: </a:t>
            </a:r>
            <a:r>
              <a:rPr lang="en-US" dirty="0" err="1" smtClean="0"/>
              <a:t>atribute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2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Modularitas</a:t>
            </a:r>
            <a:r>
              <a:rPr lang="en-US" dirty="0" smtClean="0"/>
              <a:t>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MultiObject</a:t>
            </a:r>
            <a:r>
              <a:rPr lang="en-US" dirty="0" smtClean="0"/>
              <a:t> OOP</a:t>
            </a:r>
          </a:p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Multi Class.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Invoke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Collection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0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Abstraksi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Abstraksi</a:t>
            </a:r>
            <a:r>
              <a:rPr lang="en-US" dirty="0" smtClean="0"/>
              <a:t> template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Interface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Inheritance </a:t>
            </a:r>
            <a:r>
              <a:rPr lang="en-US" dirty="0" err="1" smtClean="0"/>
              <a:t>Obyek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3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Binding</a:t>
            </a:r>
          </a:p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Static Binding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12573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Casting</a:t>
            </a:r>
          </a:p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Static Casting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Dynamic Casting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Generic Object</a:t>
            </a:r>
          </a:p>
        </p:txBody>
      </p:sp>
    </p:spTree>
    <p:extLst>
      <p:ext uri="{BB962C8B-B14F-4D97-AF65-F5344CB8AC3E}">
        <p14:creationId xmlns:p14="http://schemas.microsoft.com/office/powerpoint/2010/main" val="5110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UML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OOP</a:t>
            </a:r>
          </a:p>
          <a:p>
            <a:pPr marL="0" indent="0">
              <a:buNone/>
            </a:pPr>
            <a:r>
              <a:rPr lang="en-US" dirty="0" smtClean="0"/>
              <a:t>T.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UML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UML </a:t>
            </a:r>
            <a:r>
              <a:rPr lang="en-US" dirty="0" err="1" smtClean="0"/>
              <a:t>dalam</a:t>
            </a:r>
            <a:r>
              <a:rPr lang="en-US" dirty="0" smtClean="0"/>
              <a:t> OOP</a:t>
            </a:r>
          </a:p>
        </p:txBody>
      </p:sp>
    </p:spTree>
    <p:extLst>
      <p:ext uri="{BB962C8B-B14F-4D97-AF65-F5344CB8AC3E}">
        <p14:creationId xmlns:p14="http://schemas.microsoft.com/office/powerpoint/2010/main" val="183211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167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RENCANA PEMBELAJARAN SEMESTER Pemrograman Berbasis Obyek</vt:lpstr>
      <vt:lpstr>Deskripsi Perkuliahan</vt:lpstr>
      <vt:lpstr>Pertemuan 1</vt:lpstr>
      <vt:lpstr>Pertemuan 2</vt:lpstr>
      <vt:lpstr>Pertemuan 3</vt:lpstr>
      <vt:lpstr>Pertemuan 4</vt:lpstr>
      <vt:lpstr>Pertemuan 5</vt:lpstr>
      <vt:lpstr>Pertemuan 6</vt:lpstr>
      <vt:lpstr>Pertemuan 7</vt:lpstr>
      <vt:lpstr>Pertemuan 8</vt:lpstr>
      <vt:lpstr>Pertemuan 9</vt:lpstr>
      <vt:lpstr>Pertemuan 10</vt:lpstr>
      <vt:lpstr>Pertemuan 11</vt:lpstr>
      <vt:lpstr>Pertemuan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RENCANA PEMBELAJARAN SEMESTER Pemrograman Berbasis Obyek</dc:title>
  <dc:creator>Windows User</dc:creator>
  <cp:lastModifiedBy>Windows User</cp:lastModifiedBy>
  <cp:revision>16</cp:revision>
  <dcterms:created xsi:type="dcterms:W3CDTF">2022-03-13T15:35:45Z</dcterms:created>
  <dcterms:modified xsi:type="dcterms:W3CDTF">2022-03-13T17:26:13Z</dcterms:modified>
</cp:coreProperties>
</file>