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9" r:id="rId5"/>
    <p:sldId id="260" r:id="rId6"/>
    <p:sldId id="261" r:id="rId7"/>
    <p:sldId id="262" r:id="rId8"/>
    <p:sldId id="263" r:id="rId9"/>
    <p:sldId id="264" r:id="rId10"/>
    <p:sldId id="257" r:id="rId11"/>
    <p:sldId id="266" r:id="rId12"/>
    <p:sldId id="267" r:id="rId13"/>
    <p:sldId id="268" r:id="rId14"/>
    <p:sldId id="281" r:id="rId15"/>
    <p:sldId id="269" r:id="rId16"/>
    <p:sldId id="277" r:id="rId17"/>
    <p:sldId id="270" r:id="rId18"/>
    <p:sldId id="271" r:id="rId19"/>
    <p:sldId id="272" r:id="rId20"/>
    <p:sldId id="273" r:id="rId21"/>
    <p:sldId id="274" r:id="rId22"/>
    <p:sldId id="275" r:id="rId23"/>
    <p:sldId id="279" r:id="rId24"/>
    <p:sldId id="276" r:id="rId25"/>
    <p:sldId id="278" r:id="rId26"/>
    <p:sldId id="280" r:id="rId2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ponent" id="{4B167739-7F32-4D46-9B8F-E0A2710A8ED8}">
          <p14:sldIdLst>
            <p14:sldId id="256"/>
          </p14:sldIdLst>
        </p14:section>
        <p14:section name="Menu Utama" id="{6EB84B57-8749-49FD-9512-828C7EB0334B}">
          <p14:sldIdLst>
            <p14:sldId id="258"/>
            <p14:sldId id="265"/>
          </p14:sldIdLst>
        </p14:section>
        <p14:section name="Pause" id="{81180CD6-4167-41FB-B3E0-31BAE2FCE245}">
          <p14:sldIdLst>
            <p14:sldId id="259"/>
          </p14:sldIdLst>
        </p14:section>
        <p14:section name="Detail Level" id="{FE605F96-B2E2-4A12-BE58-1D824ABE31C8}">
          <p14:sldIdLst>
            <p14:sldId id="260"/>
            <p14:sldId id="261"/>
            <p14:sldId id="262"/>
            <p14:sldId id="263"/>
            <p14:sldId id="264"/>
          </p14:sldIdLst>
        </p14:section>
        <p14:section name="Background" id="{78448DB6-5C8C-435B-A6FD-473F1C809E7F}">
          <p14:sldIdLst>
            <p14:sldId id="257"/>
          </p14:sldIdLst>
        </p14:section>
        <p14:section name="WinLose" id="{593231CE-52D5-4890-A46D-02B9E6984CA5}">
          <p14:sldIdLst>
            <p14:sldId id="266"/>
            <p14:sldId id="267"/>
          </p14:sldIdLst>
        </p14:section>
        <p14:section name="Tutorial" id="{D54BF797-C767-444A-9572-973AB85F15AA}">
          <p14:sldIdLst>
            <p14:sldId id="268"/>
            <p14:sldId id="281"/>
            <p14:sldId id="269"/>
          </p14:sldIdLst>
        </p14:section>
        <p14:section name="Ending" id="{A3D476F5-BC71-4E8F-A018-245B6FF36800}">
          <p14:sldIdLst>
            <p14:sldId id="277"/>
            <p14:sldId id="270"/>
            <p14:sldId id="271"/>
            <p14:sldId id="272"/>
            <p14:sldId id="273"/>
            <p14:sldId id="274"/>
            <p14:sldId id="275"/>
            <p14:sldId id="279"/>
            <p14:sldId id="276"/>
            <p14:sldId id="278"/>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231D"/>
    <a:srgbClr val="AE3228"/>
    <a:srgbClr val="992B23"/>
    <a:srgbClr val="7D363F"/>
    <a:srgbClr val="FFFE55"/>
    <a:srgbClr val="F5DC76"/>
    <a:srgbClr val="F6F04D"/>
    <a:srgbClr val="FFFFFF"/>
    <a:srgbClr val="713701"/>
    <a:srgbClr val="FAE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61" d="100"/>
          <a:sy n="61" d="100"/>
        </p:scale>
        <p:origin x="10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514C-2982-FBDB-35F5-1230964EB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4C664236-0047-A217-3713-962B63E7A5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4B4F829-3890-37E6-9643-078093A1E56D}"/>
              </a:ext>
            </a:extLst>
          </p:cNvPr>
          <p:cNvSpPr>
            <a:spLocks noGrp="1"/>
          </p:cNvSpPr>
          <p:nvPr>
            <p:ph type="dt" sz="half" idx="10"/>
          </p:nvPr>
        </p:nvSpPr>
        <p:spPr/>
        <p:txBody>
          <a:bodyPr/>
          <a:lstStyle/>
          <a:p>
            <a:fld id="{C243E368-DEE7-4F4C-A29B-11F0F5607B18}" type="datetimeFigureOut">
              <a:rPr lang="id-ID" smtClean="0"/>
              <a:t>19/11/2024</a:t>
            </a:fld>
            <a:endParaRPr lang="id-ID"/>
          </a:p>
        </p:txBody>
      </p:sp>
      <p:sp>
        <p:nvSpPr>
          <p:cNvPr id="5" name="Footer Placeholder 4">
            <a:extLst>
              <a:ext uri="{FF2B5EF4-FFF2-40B4-BE49-F238E27FC236}">
                <a16:creationId xmlns:a16="http://schemas.microsoft.com/office/drawing/2014/main" id="{832540C8-6EBB-59DC-F7E2-157A8D28369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2759227-62DE-21B2-6317-309644FA3856}"/>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01210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CC27-8ADA-9A80-5F3D-94A75A60A37E}"/>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CD13C4C8-083D-6E79-1808-14EC12943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E810D00-0A21-C987-8AD0-2BC83E414F7E}"/>
              </a:ext>
            </a:extLst>
          </p:cNvPr>
          <p:cNvSpPr>
            <a:spLocks noGrp="1"/>
          </p:cNvSpPr>
          <p:nvPr>
            <p:ph type="dt" sz="half" idx="10"/>
          </p:nvPr>
        </p:nvSpPr>
        <p:spPr/>
        <p:txBody>
          <a:bodyPr/>
          <a:lstStyle/>
          <a:p>
            <a:fld id="{C243E368-DEE7-4F4C-A29B-11F0F5607B18}" type="datetimeFigureOut">
              <a:rPr lang="id-ID" smtClean="0"/>
              <a:t>19/11/2024</a:t>
            </a:fld>
            <a:endParaRPr lang="id-ID"/>
          </a:p>
        </p:txBody>
      </p:sp>
      <p:sp>
        <p:nvSpPr>
          <p:cNvPr id="5" name="Footer Placeholder 4">
            <a:extLst>
              <a:ext uri="{FF2B5EF4-FFF2-40B4-BE49-F238E27FC236}">
                <a16:creationId xmlns:a16="http://schemas.microsoft.com/office/drawing/2014/main" id="{AFC14AB9-496B-68BD-54B8-2C5D52C87C5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ADEB3B4-A2E2-469E-CB09-422C4F779FAC}"/>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289795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546B7-FC29-57D3-E679-92BE032656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D04D6883-B4DE-21FD-65D8-3FE230795D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0B7C8F4-5484-6549-302E-F00590F1EC92}"/>
              </a:ext>
            </a:extLst>
          </p:cNvPr>
          <p:cNvSpPr>
            <a:spLocks noGrp="1"/>
          </p:cNvSpPr>
          <p:nvPr>
            <p:ph type="dt" sz="half" idx="10"/>
          </p:nvPr>
        </p:nvSpPr>
        <p:spPr/>
        <p:txBody>
          <a:bodyPr/>
          <a:lstStyle/>
          <a:p>
            <a:fld id="{C243E368-DEE7-4F4C-A29B-11F0F5607B18}" type="datetimeFigureOut">
              <a:rPr lang="id-ID" smtClean="0"/>
              <a:t>19/11/2024</a:t>
            </a:fld>
            <a:endParaRPr lang="id-ID"/>
          </a:p>
        </p:txBody>
      </p:sp>
      <p:sp>
        <p:nvSpPr>
          <p:cNvPr id="5" name="Footer Placeholder 4">
            <a:extLst>
              <a:ext uri="{FF2B5EF4-FFF2-40B4-BE49-F238E27FC236}">
                <a16:creationId xmlns:a16="http://schemas.microsoft.com/office/drawing/2014/main" id="{AEEBD419-A5BA-D054-027F-30762579840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03990FA-6EF7-7F55-1C00-10B34FFD511B}"/>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81819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4E73-642B-F3CB-6D00-C3E28160193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10E72045-6FA6-66F8-30F9-322616F5BF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E702D83-A13F-F8FE-0A52-0D2E0312F027}"/>
              </a:ext>
            </a:extLst>
          </p:cNvPr>
          <p:cNvSpPr>
            <a:spLocks noGrp="1"/>
          </p:cNvSpPr>
          <p:nvPr>
            <p:ph type="dt" sz="half" idx="10"/>
          </p:nvPr>
        </p:nvSpPr>
        <p:spPr/>
        <p:txBody>
          <a:bodyPr/>
          <a:lstStyle/>
          <a:p>
            <a:fld id="{C243E368-DEE7-4F4C-A29B-11F0F5607B18}" type="datetimeFigureOut">
              <a:rPr lang="id-ID" smtClean="0"/>
              <a:t>19/11/2024</a:t>
            </a:fld>
            <a:endParaRPr lang="id-ID"/>
          </a:p>
        </p:txBody>
      </p:sp>
      <p:sp>
        <p:nvSpPr>
          <p:cNvPr id="5" name="Footer Placeholder 4">
            <a:extLst>
              <a:ext uri="{FF2B5EF4-FFF2-40B4-BE49-F238E27FC236}">
                <a16:creationId xmlns:a16="http://schemas.microsoft.com/office/drawing/2014/main" id="{772045A8-CDD8-C6E9-00F0-741A601F3A5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B0C9421-4AEB-8B89-48EE-F16A1A28F8E3}"/>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400836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791-A5B6-7916-314C-83B831CBA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64C44BE1-9CB5-E0EC-7059-B502B9689A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6119BD-3B3B-9063-7BA5-414B339E5FB1}"/>
              </a:ext>
            </a:extLst>
          </p:cNvPr>
          <p:cNvSpPr>
            <a:spLocks noGrp="1"/>
          </p:cNvSpPr>
          <p:nvPr>
            <p:ph type="dt" sz="half" idx="10"/>
          </p:nvPr>
        </p:nvSpPr>
        <p:spPr/>
        <p:txBody>
          <a:bodyPr/>
          <a:lstStyle/>
          <a:p>
            <a:fld id="{C243E368-DEE7-4F4C-A29B-11F0F5607B18}" type="datetimeFigureOut">
              <a:rPr lang="id-ID" smtClean="0"/>
              <a:t>19/11/2024</a:t>
            </a:fld>
            <a:endParaRPr lang="id-ID"/>
          </a:p>
        </p:txBody>
      </p:sp>
      <p:sp>
        <p:nvSpPr>
          <p:cNvPr id="5" name="Footer Placeholder 4">
            <a:extLst>
              <a:ext uri="{FF2B5EF4-FFF2-40B4-BE49-F238E27FC236}">
                <a16:creationId xmlns:a16="http://schemas.microsoft.com/office/drawing/2014/main" id="{56B5F992-9678-ADD1-C0D6-E08858C9B28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69FFF7A-3529-F49B-A4DA-B8B660D8BC42}"/>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11165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F7A4-D780-9719-6069-7EB89F01050D}"/>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1FCB0F5-D9B0-9F23-AE16-240CBCAC3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A068D567-92DC-4F24-4539-2AA10D43C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D975DB28-2C5A-078D-1C71-7BF23805D8AE}"/>
              </a:ext>
            </a:extLst>
          </p:cNvPr>
          <p:cNvSpPr>
            <a:spLocks noGrp="1"/>
          </p:cNvSpPr>
          <p:nvPr>
            <p:ph type="dt" sz="half" idx="10"/>
          </p:nvPr>
        </p:nvSpPr>
        <p:spPr/>
        <p:txBody>
          <a:bodyPr/>
          <a:lstStyle/>
          <a:p>
            <a:fld id="{C243E368-DEE7-4F4C-A29B-11F0F5607B18}" type="datetimeFigureOut">
              <a:rPr lang="id-ID" smtClean="0"/>
              <a:t>19/11/2024</a:t>
            </a:fld>
            <a:endParaRPr lang="id-ID"/>
          </a:p>
        </p:txBody>
      </p:sp>
      <p:sp>
        <p:nvSpPr>
          <p:cNvPr id="6" name="Footer Placeholder 5">
            <a:extLst>
              <a:ext uri="{FF2B5EF4-FFF2-40B4-BE49-F238E27FC236}">
                <a16:creationId xmlns:a16="http://schemas.microsoft.com/office/drawing/2014/main" id="{33CAE012-4D6E-7EE0-597C-4FBBA048D87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79A5903-BA76-7273-7D13-0C72ED813C06}"/>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96839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F284-2FB7-1485-135E-722E5CCEA316}"/>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286D06B1-13E7-56BC-E81D-45695241A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328EF-B492-6D80-192C-010FFA5A95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725585CD-7142-BFFE-9ECA-897184835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3BFC7-9412-BF42-ADCE-E5BC8E628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AC8FC6CC-D76C-4025-D76A-10B9B83D6893}"/>
              </a:ext>
            </a:extLst>
          </p:cNvPr>
          <p:cNvSpPr>
            <a:spLocks noGrp="1"/>
          </p:cNvSpPr>
          <p:nvPr>
            <p:ph type="dt" sz="half" idx="10"/>
          </p:nvPr>
        </p:nvSpPr>
        <p:spPr/>
        <p:txBody>
          <a:bodyPr/>
          <a:lstStyle/>
          <a:p>
            <a:fld id="{C243E368-DEE7-4F4C-A29B-11F0F5607B18}" type="datetimeFigureOut">
              <a:rPr lang="id-ID" smtClean="0"/>
              <a:t>19/11/2024</a:t>
            </a:fld>
            <a:endParaRPr lang="id-ID"/>
          </a:p>
        </p:txBody>
      </p:sp>
      <p:sp>
        <p:nvSpPr>
          <p:cNvPr id="8" name="Footer Placeholder 7">
            <a:extLst>
              <a:ext uri="{FF2B5EF4-FFF2-40B4-BE49-F238E27FC236}">
                <a16:creationId xmlns:a16="http://schemas.microsoft.com/office/drawing/2014/main" id="{93A714BF-9FCD-D5F2-8A14-6AD17BA5F6DF}"/>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164AD7EC-CE48-4175-B2F8-65ED069750AC}"/>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50417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F9F3-D0B5-3105-F18D-E8EFE417C3C3}"/>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1FE2BED7-E152-174C-873A-906FF76EC251}"/>
              </a:ext>
            </a:extLst>
          </p:cNvPr>
          <p:cNvSpPr>
            <a:spLocks noGrp="1"/>
          </p:cNvSpPr>
          <p:nvPr>
            <p:ph type="dt" sz="half" idx="10"/>
          </p:nvPr>
        </p:nvSpPr>
        <p:spPr/>
        <p:txBody>
          <a:bodyPr/>
          <a:lstStyle/>
          <a:p>
            <a:fld id="{C243E368-DEE7-4F4C-A29B-11F0F5607B18}" type="datetimeFigureOut">
              <a:rPr lang="id-ID" smtClean="0"/>
              <a:t>19/11/2024</a:t>
            </a:fld>
            <a:endParaRPr lang="id-ID"/>
          </a:p>
        </p:txBody>
      </p:sp>
      <p:sp>
        <p:nvSpPr>
          <p:cNvPr id="4" name="Footer Placeholder 3">
            <a:extLst>
              <a:ext uri="{FF2B5EF4-FFF2-40B4-BE49-F238E27FC236}">
                <a16:creationId xmlns:a16="http://schemas.microsoft.com/office/drawing/2014/main" id="{1F231B77-3A39-EF11-3EDF-2159BAAB96CB}"/>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1FDD61CE-ADDD-0D33-0E0B-511D26F055FE}"/>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67926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A7059-7808-5ECC-7B05-C66B03FA7AC0}"/>
              </a:ext>
            </a:extLst>
          </p:cNvPr>
          <p:cNvSpPr>
            <a:spLocks noGrp="1"/>
          </p:cNvSpPr>
          <p:nvPr>
            <p:ph type="dt" sz="half" idx="10"/>
          </p:nvPr>
        </p:nvSpPr>
        <p:spPr/>
        <p:txBody>
          <a:bodyPr/>
          <a:lstStyle/>
          <a:p>
            <a:fld id="{C243E368-DEE7-4F4C-A29B-11F0F5607B18}" type="datetimeFigureOut">
              <a:rPr lang="id-ID" smtClean="0"/>
              <a:t>19/11/2024</a:t>
            </a:fld>
            <a:endParaRPr lang="id-ID"/>
          </a:p>
        </p:txBody>
      </p:sp>
      <p:sp>
        <p:nvSpPr>
          <p:cNvPr id="3" name="Footer Placeholder 2">
            <a:extLst>
              <a:ext uri="{FF2B5EF4-FFF2-40B4-BE49-F238E27FC236}">
                <a16:creationId xmlns:a16="http://schemas.microsoft.com/office/drawing/2014/main" id="{6DAC9542-DDA2-3740-8BD4-4ACD7A6CF732}"/>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9363797F-6D89-496C-5BC6-444AB058DED0}"/>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221415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ADDB-6018-D3B1-DDB1-61E71642B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49004577-57FC-D328-4540-1EBF3C094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53B00D7A-C826-6CF8-B539-9A3CDE8F3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E121E8-D847-2F8E-DDE5-249E93BDE55A}"/>
              </a:ext>
            </a:extLst>
          </p:cNvPr>
          <p:cNvSpPr>
            <a:spLocks noGrp="1"/>
          </p:cNvSpPr>
          <p:nvPr>
            <p:ph type="dt" sz="half" idx="10"/>
          </p:nvPr>
        </p:nvSpPr>
        <p:spPr/>
        <p:txBody>
          <a:bodyPr/>
          <a:lstStyle/>
          <a:p>
            <a:fld id="{C243E368-DEE7-4F4C-A29B-11F0F5607B18}" type="datetimeFigureOut">
              <a:rPr lang="id-ID" smtClean="0"/>
              <a:t>19/11/2024</a:t>
            </a:fld>
            <a:endParaRPr lang="id-ID"/>
          </a:p>
        </p:txBody>
      </p:sp>
      <p:sp>
        <p:nvSpPr>
          <p:cNvPr id="6" name="Footer Placeholder 5">
            <a:extLst>
              <a:ext uri="{FF2B5EF4-FFF2-40B4-BE49-F238E27FC236}">
                <a16:creationId xmlns:a16="http://schemas.microsoft.com/office/drawing/2014/main" id="{49DDE175-F4DA-0731-E505-96CC2A5C369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457A585-79D7-AAF5-0EA0-2A00435E904F}"/>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266589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AFE2-271E-2608-E8EE-082EE3058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63A7A9B0-ADB6-7840-68FB-4CC1451C7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BB18DF70-AD0A-9E9C-FC6A-F176E194C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0BDD3-AF3B-C6D7-C239-20073658E483}"/>
              </a:ext>
            </a:extLst>
          </p:cNvPr>
          <p:cNvSpPr>
            <a:spLocks noGrp="1"/>
          </p:cNvSpPr>
          <p:nvPr>
            <p:ph type="dt" sz="half" idx="10"/>
          </p:nvPr>
        </p:nvSpPr>
        <p:spPr/>
        <p:txBody>
          <a:bodyPr/>
          <a:lstStyle/>
          <a:p>
            <a:fld id="{C243E368-DEE7-4F4C-A29B-11F0F5607B18}" type="datetimeFigureOut">
              <a:rPr lang="id-ID" smtClean="0"/>
              <a:t>19/11/2024</a:t>
            </a:fld>
            <a:endParaRPr lang="id-ID"/>
          </a:p>
        </p:txBody>
      </p:sp>
      <p:sp>
        <p:nvSpPr>
          <p:cNvPr id="6" name="Footer Placeholder 5">
            <a:extLst>
              <a:ext uri="{FF2B5EF4-FFF2-40B4-BE49-F238E27FC236}">
                <a16:creationId xmlns:a16="http://schemas.microsoft.com/office/drawing/2014/main" id="{5FF5C11D-DB6C-D208-414B-E9F027ABECC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B5D76E5-F668-968D-60E6-465052CD8D8B}"/>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92796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7C5E9-A703-9ABA-1BC6-F07E331D1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763615D9-F95A-FF77-222C-E516C2F05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4A834B3-F60C-EBFF-5AAF-E177388B9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3E368-DEE7-4F4C-A29B-11F0F5607B18}" type="datetimeFigureOut">
              <a:rPr lang="id-ID" smtClean="0"/>
              <a:t>19/11/2024</a:t>
            </a:fld>
            <a:endParaRPr lang="id-ID"/>
          </a:p>
        </p:txBody>
      </p:sp>
      <p:sp>
        <p:nvSpPr>
          <p:cNvPr id="5" name="Footer Placeholder 4">
            <a:extLst>
              <a:ext uri="{FF2B5EF4-FFF2-40B4-BE49-F238E27FC236}">
                <a16:creationId xmlns:a16="http://schemas.microsoft.com/office/drawing/2014/main" id="{CCEA1FBF-A7F2-9CCA-05F7-A8DA2C95E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895B2D18-C09B-9B07-F115-25D6A9724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6C503-A886-4108-A107-60E0A5DD2EC6}" type="slidenum">
              <a:rPr lang="id-ID" smtClean="0"/>
              <a:t>‹#›</a:t>
            </a:fld>
            <a:endParaRPr lang="id-ID"/>
          </a:p>
        </p:txBody>
      </p:sp>
    </p:spTree>
    <p:extLst>
      <p:ext uri="{BB962C8B-B14F-4D97-AF65-F5344CB8AC3E}">
        <p14:creationId xmlns:p14="http://schemas.microsoft.com/office/powerpoint/2010/main" val="3080026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8F750F-210F-9F06-CB6C-4738BB88B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347" y="2073975"/>
            <a:ext cx="1191502" cy="629002"/>
          </a:xfrm>
          <a:prstGeom prst="rect">
            <a:avLst/>
          </a:prstGeom>
        </p:spPr>
      </p:pic>
      <p:pic>
        <p:nvPicPr>
          <p:cNvPr id="7" name="Picture 6">
            <a:extLst>
              <a:ext uri="{FF2B5EF4-FFF2-40B4-BE49-F238E27FC236}">
                <a16:creationId xmlns:a16="http://schemas.microsoft.com/office/drawing/2014/main" id="{14C401BD-BC14-2F91-0FFF-575742285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642" y="2073975"/>
            <a:ext cx="1191502" cy="629002"/>
          </a:xfrm>
          <a:prstGeom prst="rect">
            <a:avLst/>
          </a:prstGeom>
        </p:spPr>
      </p:pic>
      <p:grpSp>
        <p:nvGrpSpPr>
          <p:cNvPr id="11" name="Group 10">
            <a:extLst>
              <a:ext uri="{FF2B5EF4-FFF2-40B4-BE49-F238E27FC236}">
                <a16:creationId xmlns:a16="http://schemas.microsoft.com/office/drawing/2014/main" id="{35D01050-FD5E-3E46-475F-1EBD53019511}"/>
              </a:ext>
            </a:extLst>
          </p:cNvPr>
          <p:cNvGrpSpPr/>
          <p:nvPr/>
        </p:nvGrpSpPr>
        <p:grpSpPr>
          <a:xfrm>
            <a:off x="4711347" y="2876550"/>
            <a:ext cx="1600201" cy="452149"/>
            <a:chOff x="4591049" y="2876550"/>
            <a:chExt cx="1600201" cy="452149"/>
          </a:xfrm>
          <a:effectLst>
            <a:outerShdw blurRad="50800" dist="38100" dir="5400000" algn="t" rotWithShape="0">
              <a:prstClr val="black">
                <a:alpha val="40000"/>
              </a:prstClr>
            </a:outerShdw>
          </a:effectLst>
        </p:grpSpPr>
        <p:sp>
          <p:nvSpPr>
            <p:cNvPr id="10" name="Rectangle: Rounded Corners 9">
              <a:extLst>
                <a:ext uri="{FF2B5EF4-FFF2-40B4-BE49-F238E27FC236}">
                  <a16:creationId xmlns:a16="http://schemas.microsoft.com/office/drawing/2014/main" id="{A39E2E67-BB2E-D457-169E-4E7D928533BA}"/>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Rounded Corners 8">
              <a:extLst>
                <a:ext uri="{FF2B5EF4-FFF2-40B4-BE49-F238E27FC236}">
                  <a16:creationId xmlns:a16="http://schemas.microsoft.com/office/drawing/2014/main" id="{3902C84D-BE26-94D9-B488-FF936E056484}"/>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CF700CF9-9637-EADE-1A1B-70EC590BE86E}"/>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13701"/>
                  </a:solidFill>
                  <a:latin typeface="Aharoni" panose="02010803020104030203" pitchFamily="2" charset="-79"/>
                  <a:cs typeface="Aharoni" panose="02010803020104030203" pitchFamily="2" charset="-79"/>
                </a:rPr>
                <a:t>Mulai Hari</a:t>
              </a:r>
              <a:endParaRPr lang="id-ID" dirty="0">
                <a:solidFill>
                  <a:srgbClr val="713701"/>
                </a:solidFill>
                <a:latin typeface="Aharoni" panose="02010803020104030203" pitchFamily="2" charset="-79"/>
                <a:cs typeface="Aharoni" panose="02010803020104030203" pitchFamily="2" charset="-79"/>
              </a:endParaRPr>
            </a:p>
          </p:txBody>
        </p:sp>
      </p:grpSp>
      <p:grpSp>
        <p:nvGrpSpPr>
          <p:cNvPr id="12" name="Group 11">
            <a:extLst>
              <a:ext uri="{FF2B5EF4-FFF2-40B4-BE49-F238E27FC236}">
                <a16:creationId xmlns:a16="http://schemas.microsoft.com/office/drawing/2014/main" id="{A6199DFB-F8BF-B20B-28EC-087D9D92A070}"/>
              </a:ext>
            </a:extLst>
          </p:cNvPr>
          <p:cNvGrpSpPr/>
          <p:nvPr/>
        </p:nvGrpSpPr>
        <p:grpSpPr>
          <a:xfrm>
            <a:off x="6623541" y="2876550"/>
            <a:ext cx="1600201" cy="452149"/>
            <a:chOff x="4591049" y="2876550"/>
            <a:chExt cx="1600201" cy="452149"/>
          </a:xfrm>
          <a:effectLst>
            <a:outerShdw blurRad="50800" dist="38100" dir="5400000" algn="t" rotWithShape="0">
              <a:prstClr val="black">
                <a:alpha val="40000"/>
              </a:prstClr>
            </a:outerShdw>
          </a:effectLst>
        </p:grpSpPr>
        <p:sp>
          <p:nvSpPr>
            <p:cNvPr id="13" name="Rectangle: Rounded Corners 12">
              <a:extLst>
                <a:ext uri="{FF2B5EF4-FFF2-40B4-BE49-F238E27FC236}">
                  <a16:creationId xmlns:a16="http://schemas.microsoft.com/office/drawing/2014/main" id="{4F1B5809-4C7F-A817-02F3-282D8A566B24}"/>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Rounded Corners 13">
              <a:extLst>
                <a:ext uri="{FF2B5EF4-FFF2-40B4-BE49-F238E27FC236}">
                  <a16:creationId xmlns:a16="http://schemas.microsoft.com/office/drawing/2014/main" id="{1439F877-F44D-EDE3-D9FB-AD64884D6B9A}"/>
                </a:ext>
              </a:extLst>
            </p:cNvPr>
            <p:cNvSpPr/>
            <p:nvPr/>
          </p:nvSpPr>
          <p:spPr>
            <a:xfrm>
              <a:off x="4591050" y="2876550"/>
              <a:ext cx="1600200" cy="417286"/>
            </a:xfrm>
            <a:prstGeom prst="roundRect">
              <a:avLst>
                <a:gd name="adj" fmla="val 50000"/>
              </a:avLst>
            </a:prstGeom>
            <a:solidFill>
              <a:srgbClr val="ECB9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5" name="TextBox 14">
              <a:extLst>
                <a:ext uri="{FF2B5EF4-FFF2-40B4-BE49-F238E27FC236}">
                  <a16:creationId xmlns:a16="http://schemas.microsoft.com/office/drawing/2014/main" id="{A7DA0515-681F-11E4-24B3-19C40795F5A8}"/>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13701"/>
                  </a:solidFill>
                  <a:latin typeface="Aharoni" panose="02010803020104030203" pitchFamily="2" charset="-79"/>
                  <a:cs typeface="Aharoni" panose="02010803020104030203" pitchFamily="2" charset="-79"/>
                </a:rPr>
                <a:t>Mulai Hari</a:t>
              </a:r>
              <a:endParaRPr lang="id-ID"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6CB2C118-A4BB-9A7C-5FDD-526E67954FA3}"/>
              </a:ext>
            </a:extLst>
          </p:cNvPr>
          <p:cNvGrpSpPr/>
          <p:nvPr/>
        </p:nvGrpSpPr>
        <p:grpSpPr>
          <a:xfrm>
            <a:off x="3143397" y="4206240"/>
            <a:ext cx="879919" cy="771214"/>
            <a:chOff x="3143397" y="4206240"/>
            <a:chExt cx="879919" cy="771214"/>
          </a:xfrm>
        </p:grpSpPr>
        <p:sp>
          <p:nvSpPr>
            <p:cNvPr id="6" name="Rectangle: Rounded Corners 5">
              <a:extLst>
                <a:ext uri="{FF2B5EF4-FFF2-40B4-BE49-F238E27FC236}">
                  <a16:creationId xmlns:a16="http://schemas.microsoft.com/office/drawing/2014/main" id="{D42718EB-4FD7-A67A-F78D-8F4338493BC6}"/>
                </a:ext>
              </a:extLst>
            </p:cNvPr>
            <p:cNvSpPr/>
            <p:nvPr/>
          </p:nvSpPr>
          <p:spPr>
            <a:xfrm>
              <a:off x="3143397" y="4206240"/>
              <a:ext cx="879919" cy="771214"/>
            </a:xfrm>
            <a:prstGeom prst="roundRect">
              <a:avLst>
                <a:gd name="adj" fmla="val 50000"/>
              </a:avLst>
            </a:prstGeom>
            <a:solidFill>
              <a:srgbClr val="992B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8" name="Picture 17">
              <a:extLst>
                <a:ext uri="{FF2B5EF4-FFF2-40B4-BE49-F238E27FC236}">
                  <a16:creationId xmlns:a16="http://schemas.microsoft.com/office/drawing/2014/main" id="{79D2B343-B4DA-17CB-AF4B-7B5879B73C19}"/>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23238" y="4383204"/>
              <a:ext cx="371034" cy="417286"/>
            </a:xfrm>
            <a:prstGeom prst="rect">
              <a:avLst/>
            </a:prstGeom>
          </p:spPr>
        </p:pic>
      </p:grpSp>
      <p:grpSp>
        <p:nvGrpSpPr>
          <p:cNvPr id="23" name="Group 22">
            <a:extLst>
              <a:ext uri="{FF2B5EF4-FFF2-40B4-BE49-F238E27FC236}">
                <a16:creationId xmlns:a16="http://schemas.microsoft.com/office/drawing/2014/main" id="{A308E17C-FF4D-A9DB-16CE-8E750737C9C8}"/>
              </a:ext>
            </a:extLst>
          </p:cNvPr>
          <p:cNvGrpSpPr/>
          <p:nvPr/>
        </p:nvGrpSpPr>
        <p:grpSpPr>
          <a:xfrm>
            <a:off x="4344579" y="4174023"/>
            <a:ext cx="879919" cy="771214"/>
            <a:chOff x="3143397" y="4206240"/>
            <a:chExt cx="879919" cy="771214"/>
          </a:xfrm>
        </p:grpSpPr>
        <p:sp>
          <p:nvSpPr>
            <p:cNvPr id="27" name="Rectangle: Rounded Corners 26">
              <a:extLst>
                <a:ext uri="{FF2B5EF4-FFF2-40B4-BE49-F238E27FC236}">
                  <a16:creationId xmlns:a16="http://schemas.microsoft.com/office/drawing/2014/main" id="{1DB4A68A-B21E-8B5C-0232-7BE88E5F612D}"/>
                </a:ext>
              </a:extLst>
            </p:cNvPr>
            <p:cNvSpPr/>
            <p:nvPr/>
          </p:nvSpPr>
          <p:spPr>
            <a:xfrm>
              <a:off x="3143397" y="4206240"/>
              <a:ext cx="879919" cy="771214"/>
            </a:xfrm>
            <a:prstGeom prst="roundRect">
              <a:avLst>
                <a:gd name="adj" fmla="val 50000"/>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5" name="Picture 24">
              <a:extLst>
                <a:ext uri="{FF2B5EF4-FFF2-40B4-BE49-F238E27FC236}">
                  <a16:creationId xmlns:a16="http://schemas.microsoft.com/office/drawing/2014/main" id="{86744464-94B8-9227-38F1-1F0F915D78DE}"/>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23238" y="4383204"/>
              <a:ext cx="371034" cy="417286"/>
            </a:xfrm>
            <a:prstGeom prst="rect">
              <a:avLst/>
            </a:prstGeom>
          </p:spPr>
        </p:pic>
      </p:grpSp>
      <p:grpSp>
        <p:nvGrpSpPr>
          <p:cNvPr id="33" name="Group 32">
            <a:extLst>
              <a:ext uri="{FF2B5EF4-FFF2-40B4-BE49-F238E27FC236}">
                <a16:creationId xmlns:a16="http://schemas.microsoft.com/office/drawing/2014/main" id="{3EB83F74-EBA4-9EA2-5B2C-CEBE05B477BB}"/>
              </a:ext>
            </a:extLst>
          </p:cNvPr>
          <p:cNvGrpSpPr/>
          <p:nvPr/>
        </p:nvGrpSpPr>
        <p:grpSpPr>
          <a:xfrm>
            <a:off x="7423641" y="3810334"/>
            <a:ext cx="957849" cy="957849"/>
            <a:chOff x="5692852" y="4139203"/>
            <a:chExt cx="957849" cy="957849"/>
          </a:xfrm>
          <a:effectLst>
            <a:outerShdw blurRad="50800" dist="38100" dir="2700000" algn="tl" rotWithShape="0">
              <a:prstClr val="black">
                <a:alpha val="40000"/>
              </a:prstClr>
            </a:outerShdw>
          </a:effectLst>
        </p:grpSpPr>
        <p:sp>
          <p:nvSpPr>
            <p:cNvPr id="34" name="Oval 33">
              <a:extLst>
                <a:ext uri="{FF2B5EF4-FFF2-40B4-BE49-F238E27FC236}">
                  <a16:creationId xmlns:a16="http://schemas.microsoft.com/office/drawing/2014/main" id="{BFEF8609-D07A-1EE1-CC63-60CE2F4BE4CA}"/>
                </a:ext>
              </a:extLst>
            </p:cNvPr>
            <p:cNvSpPr/>
            <p:nvPr/>
          </p:nvSpPr>
          <p:spPr>
            <a:xfrm>
              <a:off x="5692852" y="4139203"/>
              <a:ext cx="957849" cy="957849"/>
            </a:xfrm>
            <a:prstGeom prst="ellipse">
              <a:avLst/>
            </a:prstGeom>
            <a:solidFill>
              <a:srgbClr val="7D36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Oval 34">
              <a:extLst>
                <a:ext uri="{FF2B5EF4-FFF2-40B4-BE49-F238E27FC236}">
                  <a16:creationId xmlns:a16="http://schemas.microsoft.com/office/drawing/2014/main" id="{4DA0D39D-A6A9-1C74-45C2-A12BC967B375}"/>
                </a:ext>
              </a:extLst>
            </p:cNvPr>
            <p:cNvSpPr/>
            <p:nvPr/>
          </p:nvSpPr>
          <p:spPr>
            <a:xfrm>
              <a:off x="5710869" y="4142931"/>
              <a:ext cx="921814" cy="921814"/>
            </a:xfrm>
            <a:prstGeom prst="ellipse">
              <a:avLst/>
            </a:prstGeom>
            <a:solidFill>
              <a:srgbClr val="AE32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6" name="Picture 35">
              <a:extLst>
                <a:ext uri="{FF2B5EF4-FFF2-40B4-BE49-F238E27FC236}">
                  <a16:creationId xmlns:a16="http://schemas.microsoft.com/office/drawing/2014/main" id="{EEF8E052-64DA-C3C9-9787-C263635152A2}"/>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014837" y="4414247"/>
              <a:ext cx="371034" cy="417286"/>
            </a:xfrm>
            <a:prstGeom prst="rect">
              <a:avLst/>
            </a:prstGeom>
          </p:spPr>
        </p:pic>
      </p:grpSp>
      <p:grpSp>
        <p:nvGrpSpPr>
          <p:cNvPr id="37" name="Group 36">
            <a:extLst>
              <a:ext uri="{FF2B5EF4-FFF2-40B4-BE49-F238E27FC236}">
                <a16:creationId xmlns:a16="http://schemas.microsoft.com/office/drawing/2014/main" id="{5D09CF27-6FEE-4BF6-388C-30AD6D9C58C7}"/>
              </a:ext>
            </a:extLst>
          </p:cNvPr>
          <p:cNvGrpSpPr/>
          <p:nvPr/>
        </p:nvGrpSpPr>
        <p:grpSpPr>
          <a:xfrm>
            <a:off x="8477741" y="3810334"/>
            <a:ext cx="957849" cy="957849"/>
            <a:chOff x="5692852" y="4139203"/>
            <a:chExt cx="957849" cy="957849"/>
          </a:xfrm>
          <a:effectLst>
            <a:outerShdw blurRad="50800" dist="38100" dir="2700000" algn="tl" rotWithShape="0">
              <a:prstClr val="black">
                <a:alpha val="40000"/>
              </a:prstClr>
            </a:outerShdw>
          </a:effectLst>
        </p:grpSpPr>
        <p:sp>
          <p:nvSpPr>
            <p:cNvPr id="38" name="Oval 37">
              <a:extLst>
                <a:ext uri="{FF2B5EF4-FFF2-40B4-BE49-F238E27FC236}">
                  <a16:creationId xmlns:a16="http://schemas.microsoft.com/office/drawing/2014/main" id="{EE76179C-0B59-D3DF-E5E6-5868D2673184}"/>
                </a:ext>
              </a:extLst>
            </p:cNvPr>
            <p:cNvSpPr/>
            <p:nvPr/>
          </p:nvSpPr>
          <p:spPr>
            <a:xfrm>
              <a:off x="5692852" y="4139203"/>
              <a:ext cx="957849" cy="957849"/>
            </a:xfrm>
            <a:prstGeom prst="ellipse">
              <a:avLst/>
            </a:prstGeom>
            <a:solidFill>
              <a:srgbClr val="7D36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Oval 38">
              <a:extLst>
                <a:ext uri="{FF2B5EF4-FFF2-40B4-BE49-F238E27FC236}">
                  <a16:creationId xmlns:a16="http://schemas.microsoft.com/office/drawing/2014/main" id="{E000546A-5FC0-7A3E-BD63-214403C465AA}"/>
                </a:ext>
              </a:extLst>
            </p:cNvPr>
            <p:cNvSpPr/>
            <p:nvPr/>
          </p:nvSpPr>
          <p:spPr>
            <a:xfrm>
              <a:off x="5710869" y="4142931"/>
              <a:ext cx="921814" cy="921814"/>
            </a:xfrm>
            <a:prstGeom prst="ellipse">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40" name="Picture 39">
              <a:extLst>
                <a:ext uri="{FF2B5EF4-FFF2-40B4-BE49-F238E27FC236}">
                  <a16:creationId xmlns:a16="http://schemas.microsoft.com/office/drawing/2014/main" id="{D53CFE97-9F4F-50D3-77B4-EE6D8DF4576C}"/>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014837" y="4414247"/>
              <a:ext cx="371034" cy="417286"/>
            </a:xfrm>
            <a:prstGeom prst="rect">
              <a:avLst/>
            </a:prstGeom>
          </p:spPr>
        </p:pic>
      </p:grpSp>
    </p:spTree>
    <p:extLst>
      <p:ext uri="{BB962C8B-B14F-4D97-AF65-F5344CB8AC3E}">
        <p14:creationId xmlns:p14="http://schemas.microsoft.com/office/powerpoint/2010/main" val="339806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885679A-D63B-8E5E-D276-2FE3CE3D307F}"/>
              </a:ext>
            </a:extLst>
          </p:cNvPr>
          <p:cNvSpPr/>
          <p:nvPr/>
        </p:nvSpPr>
        <p:spPr>
          <a:xfrm>
            <a:off x="1" y="0"/>
            <a:ext cx="12192000" cy="6858000"/>
          </a:xfrm>
          <a:prstGeom prst="rect">
            <a:avLst/>
          </a:prstGeom>
          <a:solidFill>
            <a:schemeClr val="tx1">
              <a:lumMod val="85000"/>
              <a:lumOff val="15000"/>
              <a:alpha val="9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24149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D19BCE1-78E9-0CAE-D873-1961FF6838A2}"/>
              </a:ext>
            </a:extLst>
          </p:cNvPr>
          <p:cNvSpPr/>
          <p:nvPr/>
        </p:nvSpPr>
        <p:spPr>
          <a:xfrm>
            <a:off x="0" y="0"/>
            <a:ext cx="12192000" cy="6858000"/>
          </a:xfrm>
          <a:prstGeom prst="rect">
            <a:avLst/>
          </a:prstGeom>
          <a:solidFill>
            <a:schemeClr val="tx1">
              <a:lumMod val="85000"/>
              <a:lumOff val="15000"/>
              <a:alpha val="9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7" name="Group 6">
            <a:extLst>
              <a:ext uri="{FF2B5EF4-FFF2-40B4-BE49-F238E27FC236}">
                <a16:creationId xmlns:a16="http://schemas.microsoft.com/office/drawing/2014/main" id="{74F86E50-FC35-E94F-5802-9CE614D17F68}"/>
              </a:ext>
            </a:extLst>
          </p:cNvPr>
          <p:cNvGrpSpPr/>
          <p:nvPr/>
        </p:nvGrpSpPr>
        <p:grpSpPr>
          <a:xfrm>
            <a:off x="4447186" y="2614843"/>
            <a:ext cx="3297629" cy="770950"/>
            <a:chOff x="4557545" y="2475966"/>
            <a:chExt cx="3297629" cy="770950"/>
          </a:xfrm>
        </p:grpSpPr>
        <p:sp>
          <p:nvSpPr>
            <p:cNvPr id="3" name="TextBox 2">
              <a:extLst>
                <a:ext uri="{FF2B5EF4-FFF2-40B4-BE49-F238E27FC236}">
                  <a16:creationId xmlns:a16="http://schemas.microsoft.com/office/drawing/2014/main" id="{36D914CB-37EE-EE94-BB4E-FB31E87C3373}"/>
                </a:ext>
              </a:extLst>
            </p:cNvPr>
            <p:cNvSpPr txBox="1"/>
            <p:nvPr/>
          </p:nvSpPr>
          <p:spPr>
            <a:xfrm>
              <a:off x="4557545" y="2539030"/>
              <a:ext cx="3266097" cy="707886"/>
            </a:xfrm>
            <a:prstGeom prst="rect">
              <a:avLst/>
            </a:prstGeom>
            <a:noFill/>
          </p:spPr>
          <p:txBody>
            <a:bodyPr wrap="square" rtlCol="0">
              <a:prstTxWarp prst="textDeflate">
                <a:avLst/>
              </a:prstTxWarp>
              <a:spAutoFit/>
            </a:bodyPr>
            <a:lstStyle/>
            <a:p>
              <a:pPr algn="ctr"/>
              <a:r>
                <a:rPr lang="en-US" sz="40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rPr>
                <a:t>SEMPURNA</a:t>
              </a:r>
              <a:r>
                <a:rPr lang="en-US" sz="54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rPr>
                <a:t>!</a:t>
              </a:r>
              <a:endParaRPr lang="id-ID" sz="40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29156A38-C814-5BD4-A727-3C73A2F1AEDD}"/>
                </a:ext>
              </a:extLst>
            </p:cNvPr>
            <p:cNvSpPr txBox="1"/>
            <p:nvPr/>
          </p:nvSpPr>
          <p:spPr>
            <a:xfrm>
              <a:off x="4589077" y="2475966"/>
              <a:ext cx="3266097" cy="707886"/>
            </a:xfrm>
            <a:prstGeom prst="rect">
              <a:avLst/>
            </a:prstGeom>
            <a:noFill/>
          </p:spPr>
          <p:txBody>
            <a:bodyPr wrap="square" rtlCol="0">
              <a:prstTxWarp prst="textDeflate">
                <a:avLst/>
              </a:prstTxWarp>
              <a:spAutoFit/>
            </a:bodyPr>
            <a:lstStyle/>
            <a:p>
              <a:pPr algn="ctr"/>
              <a:r>
                <a:rPr lang="en-US" sz="4000" dirty="0">
                  <a:solidFill>
                    <a:srgbClr val="F6F04D"/>
                  </a:solidFill>
                  <a:effectLst>
                    <a:glow rad="63500">
                      <a:srgbClr val="FFFE55">
                        <a:alpha val="30000"/>
                      </a:srgbClr>
                    </a:glow>
                  </a:effectLst>
                  <a:latin typeface="Aharoni" panose="02010803020104030203" pitchFamily="2" charset="-79"/>
                  <a:cs typeface="Aharoni" panose="02010803020104030203" pitchFamily="2" charset="-79"/>
                </a:rPr>
                <a:t>SEMPURNA</a:t>
              </a:r>
              <a:r>
                <a:rPr lang="en-US" sz="5400" dirty="0">
                  <a:solidFill>
                    <a:srgbClr val="F6F04D"/>
                  </a:solidFill>
                  <a:effectLst>
                    <a:glow rad="76200">
                      <a:srgbClr val="FFFE55">
                        <a:alpha val="30000"/>
                      </a:srgbClr>
                    </a:glow>
                  </a:effectLst>
                  <a:latin typeface="Aharoni" panose="02010803020104030203" pitchFamily="2" charset="-79"/>
                  <a:cs typeface="Aharoni" panose="02010803020104030203" pitchFamily="2" charset="-79"/>
                </a:rPr>
                <a:t>!</a:t>
              </a:r>
              <a:endParaRPr lang="id-ID" sz="4000" dirty="0">
                <a:solidFill>
                  <a:srgbClr val="F6F04D"/>
                </a:solidFill>
                <a:effectLst>
                  <a:glow rad="76200">
                    <a:srgbClr val="FFFE55">
                      <a:alpha val="30000"/>
                    </a:srgbClr>
                  </a:glow>
                </a:effectLst>
                <a:latin typeface="Aharoni" panose="02010803020104030203" pitchFamily="2" charset="-79"/>
                <a:cs typeface="Aharoni" panose="02010803020104030203" pitchFamily="2" charset="-79"/>
              </a:endParaRPr>
            </a:p>
          </p:txBody>
        </p:sp>
      </p:grpSp>
      <p:sp>
        <p:nvSpPr>
          <p:cNvPr id="8" name="TextBox 7">
            <a:extLst>
              <a:ext uri="{FF2B5EF4-FFF2-40B4-BE49-F238E27FC236}">
                <a16:creationId xmlns:a16="http://schemas.microsoft.com/office/drawing/2014/main" id="{65126650-C92E-B13A-266C-F2E4618D17B8}"/>
              </a:ext>
            </a:extLst>
          </p:cNvPr>
          <p:cNvSpPr txBox="1"/>
          <p:nvPr/>
        </p:nvSpPr>
        <p:spPr>
          <a:xfrm>
            <a:off x="5060025" y="3781492"/>
            <a:ext cx="2103482" cy="461665"/>
          </a:xfrm>
          <a:prstGeom prst="rect">
            <a:avLst/>
          </a:prstGeom>
          <a:noFill/>
        </p:spPr>
        <p:txBody>
          <a:bodyPr wrap="square" rtlCol="0">
            <a:spAutoFit/>
          </a:bodyPr>
          <a:lstStyle/>
          <a:p>
            <a:pPr algn="ctr"/>
            <a:r>
              <a:rPr lang="en-US" sz="2400" dirty="0">
                <a:solidFill>
                  <a:schemeClr val="bg1"/>
                </a:solidFill>
                <a:effectLst>
                  <a:glow rad="114300">
                    <a:schemeClr val="accent3">
                      <a:satMod val="175000"/>
                      <a:alpha val="40000"/>
                    </a:schemeClr>
                  </a:glow>
                </a:effectLst>
                <a:latin typeface="Aharoni" panose="02010803020104030203" pitchFamily="2" charset="-79"/>
                <a:cs typeface="Aharoni" panose="02010803020104030203" pitchFamily="2" charset="-79"/>
              </a:rPr>
              <a:t>Menu Utama</a:t>
            </a:r>
            <a:endParaRPr lang="id-ID" sz="2400" dirty="0">
              <a:solidFill>
                <a:schemeClr val="bg1"/>
              </a:solidFill>
              <a:effectLst>
                <a:glow rad="114300">
                  <a:schemeClr val="accent3">
                    <a:satMod val="175000"/>
                    <a:alpha val="40000"/>
                  </a:schemeClr>
                </a:glo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2559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D19BCE1-78E9-0CAE-D873-1961FF6838A2}"/>
              </a:ext>
            </a:extLst>
          </p:cNvPr>
          <p:cNvSpPr/>
          <p:nvPr/>
        </p:nvSpPr>
        <p:spPr>
          <a:xfrm>
            <a:off x="0" y="0"/>
            <a:ext cx="12192000" cy="6858000"/>
          </a:xfrm>
          <a:prstGeom prst="rect">
            <a:avLst/>
          </a:prstGeom>
          <a:solidFill>
            <a:schemeClr val="tx1">
              <a:lumMod val="85000"/>
              <a:lumOff val="15000"/>
              <a:alpha val="9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TextBox 7">
            <a:extLst>
              <a:ext uri="{FF2B5EF4-FFF2-40B4-BE49-F238E27FC236}">
                <a16:creationId xmlns:a16="http://schemas.microsoft.com/office/drawing/2014/main" id="{65126650-C92E-B13A-266C-F2E4618D17B8}"/>
              </a:ext>
            </a:extLst>
          </p:cNvPr>
          <p:cNvSpPr txBox="1"/>
          <p:nvPr/>
        </p:nvSpPr>
        <p:spPr>
          <a:xfrm>
            <a:off x="5044259" y="4138040"/>
            <a:ext cx="2103482" cy="461665"/>
          </a:xfrm>
          <a:prstGeom prst="rect">
            <a:avLst/>
          </a:prstGeom>
          <a:noFill/>
        </p:spPr>
        <p:txBody>
          <a:bodyPr wrap="square" rtlCol="0">
            <a:spAutoFit/>
          </a:bodyPr>
          <a:lstStyle/>
          <a:p>
            <a:pPr algn="ctr"/>
            <a:r>
              <a:rPr lang="en-US" sz="2400" dirty="0">
                <a:solidFill>
                  <a:schemeClr val="bg1"/>
                </a:solidFill>
                <a:effectLst>
                  <a:glow rad="114300">
                    <a:schemeClr val="accent3">
                      <a:satMod val="175000"/>
                      <a:alpha val="40000"/>
                    </a:schemeClr>
                  </a:glow>
                </a:effectLst>
                <a:latin typeface="Aharoni" panose="02010803020104030203" pitchFamily="2" charset="-79"/>
                <a:cs typeface="Aharoni" panose="02010803020104030203" pitchFamily="2" charset="-79"/>
              </a:rPr>
              <a:t>Menu Utama</a:t>
            </a:r>
            <a:endParaRPr lang="id-ID" sz="2400" dirty="0">
              <a:solidFill>
                <a:schemeClr val="bg1"/>
              </a:solidFill>
              <a:effectLst>
                <a:glow rad="114300">
                  <a:schemeClr val="accent3">
                    <a:satMod val="175000"/>
                    <a:alpha val="40000"/>
                  </a:schemeClr>
                </a:glow>
              </a:effectLst>
              <a:latin typeface="Aharoni" panose="02010803020104030203" pitchFamily="2" charset="-79"/>
              <a:cs typeface="Aharoni" panose="02010803020104030203" pitchFamily="2" charset="-79"/>
            </a:endParaRPr>
          </a:p>
        </p:txBody>
      </p:sp>
      <p:grpSp>
        <p:nvGrpSpPr>
          <p:cNvPr id="12" name="Group 11">
            <a:extLst>
              <a:ext uri="{FF2B5EF4-FFF2-40B4-BE49-F238E27FC236}">
                <a16:creationId xmlns:a16="http://schemas.microsoft.com/office/drawing/2014/main" id="{F4B07093-679E-BFA5-9D70-D64231A664AE}"/>
              </a:ext>
            </a:extLst>
          </p:cNvPr>
          <p:cNvGrpSpPr/>
          <p:nvPr/>
        </p:nvGrpSpPr>
        <p:grpSpPr>
          <a:xfrm>
            <a:off x="4275632" y="2614843"/>
            <a:ext cx="3640736" cy="770950"/>
            <a:chOff x="4291398" y="2614843"/>
            <a:chExt cx="3640736" cy="770950"/>
          </a:xfrm>
        </p:grpSpPr>
        <p:grpSp>
          <p:nvGrpSpPr>
            <p:cNvPr id="7" name="Group 6">
              <a:extLst>
                <a:ext uri="{FF2B5EF4-FFF2-40B4-BE49-F238E27FC236}">
                  <a16:creationId xmlns:a16="http://schemas.microsoft.com/office/drawing/2014/main" id="{74F86E50-FC35-E94F-5802-9CE614D17F68}"/>
                </a:ext>
              </a:extLst>
            </p:cNvPr>
            <p:cNvGrpSpPr/>
            <p:nvPr/>
          </p:nvGrpSpPr>
          <p:grpSpPr>
            <a:xfrm>
              <a:off x="4462952" y="2614843"/>
              <a:ext cx="3297629" cy="770950"/>
              <a:chOff x="4557545" y="2475966"/>
              <a:chExt cx="3297629" cy="770950"/>
            </a:xfrm>
          </p:grpSpPr>
          <p:sp>
            <p:nvSpPr>
              <p:cNvPr id="3" name="TextBox 2">
                <a:extLst>
                  <a:ext uri="{FF2B5EF4-FFF2-40B4-BE49-F238E27FC236}">
                    <a16:creationId xmlns:a16="http://schemas.microsoft.com/office/drawing/2014/main" id="{36D914CB-37EE-EE94-BB4E-FB31E87C3373}"/>
                  </a:ext>
                </a:extLst>
              </p:cNvPr>
              <p:cNvSpPr txBox="1"/>
              <p:nvPr/>
            </p:nvSpPr>
            <p:spPr>
              <a:xfrm>
                <a:off x="4557545" y="2539030"/>
                <a:ext cx="3266097" cy="707886"/>
              </a:xfrm>
              <a:prstGeom prst="rect">
                <a:avLst/>
              </a:prstGeom>
              <a:noFill/>
            </p:spPr>
            <p:txBody>
              <a:bodyPr wrap="square" rtlCol="0">
                <a:prstTxWarp prst="textDeflate">
                  <a:avLst/>
                </a:prstTxWarp>
                <a:spAutoFit/>
              </a:bodyPr>
              <a:lstStyle/>
              <a:p>
                <a:pPr algn="ctr"/>
                <a:r>
                  <a:rPr lang="en-US" sz="40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rPr>
                  <a:t>SEMPURNA</a:t>
                </a:r>
                <a:r>
                  <a:rPr lang="en-US" sz="54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rPr>
                  <a:t>!</a:t>
                </a:r>
                <a:endParaRPr lang="id-ID" sz="40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29156A38-C814-5BD4-A727-3C73A2F1AEDD}"/>
                  </a:ext>
                </a:extLst>
              </p:cNvPr>
              <p:cNvSpPr txBox="1"/>
              <p:nvPr/>
            </p:nvSpPr>
            <p:spPr>
              <a:xfrm>
                <a:off x="4589077" y="2475966"/>
                <a:ext cx="3266097" cy="707886"/>
              </a:xfrm>
              <a:prstGeom prst="rect">
                <a:avLst/>
              </a:prstGeom>
              <a:noFill/>
            </p:spPr>
            <p:txBody>
              <a:bodyPr wrap="square" rtlCol="0">
                <a:prstTxWarp prst="textDeflate">
                  <a:avLst/>
                </a:prstTxWarp>
                <a:spAutoFit/>
              </a:bodyPr>
              <a:lstStyle/>
              <a:p>
                <a:pPr algn="ctr"/>
                <a:r>
                  <a:rPr lang="en-US" sz="4000" dirty="0">
                    <a:solidFill>
                      <a:srgbClr val="F5DC76"/>
                    </a:solidFill>
                    <a:effectLst>
                      <a:glow rad="63500">
                        <a:srgbClr val="FFFE55">
                          <a:alpha val="30000"/>
                        </a:srgbClr>
                      </a:glow>
                    </a:effectLst>
                    <a:latin typeface="Aharoni" panose="02010803020104030203" pitchFamily="2" charset="-79"/>
                    <a:cs typeface="Aharoni" panose="02010803020104030203" pitchFamily="2" charset="-79"/>
                  </a:rPr>
                  <a:t>SEMPURNA</a:t>
                </a:r>
                <a:r>
                  <a:rPr lang="en-US" sz="5400" dirty="0">
                    <a:solidFill>
                      <a:srgbClr val="F5DC76"/>
                    </a:solidFill>
                    <a:effectLst>
                      <a:glow rad="76200">
                        <a:srgbClr val="FFFE55">
                          <a:alpha val="30000"/>
                        </a:srgbClr>
                      </a:glow>
                    </a:effectLst>
                    <a:latin typeface="Aharoni" panose="02010803020104030203" pitchFamily="2" charset="-79"/>
                    <a:cs typeface="Aharoni" panose="02010803020104030203" pitchFamily="2" charset="-79"/>
                  </a:rPr>
                  <a:t>!</a:t>
                </a:r>
                <a:endParaRPr lang="id-ID" sz="4000" dirty="0">
                  <a:solidFill>
                    <a:srgbClr val="F5DC76"/>
                  </a:solidFill>
                  <a:effectLst>
                    <a:glow rad="76200">
                      <a:srgbClr val="FFFE55">
                        <a:alpha val="30000"/>
                      </a:srgbClr>
                    </a:glow>
                  </a:effectLst>
                  <a:latin typeface="Aharoni" panose="02010803020104030203" pitchFamily="2" charset="-79"/>
                  <a:cs typeface="Aharoni" panose="02010803020104030203" pitchFamily="2" charset="-79"/>
                </a:endParaRPr>
              </a:p>
            </p:txBody>
          </p:sp>
        </p:grpSp>
        <p:grpSp>
          <p:nvGrpSpPr>
            <p:cNvPr id="11" name="Group 10">
              <a:extLst>
                <a:ext uri="{FF2B5EF4-FFF2-40B4-BE49-F238E27FC236}">
                  <a16:creationId xmlns:a16="http://schemas.microsoft.com/office/drawing/2014/main" id="{556B1ED6-BF5F-4B5A-C51D-8E6EA1FF2184}"/>
                </a:ext>
              </a:extLst>
            </p:cNvPr>
            <p:cNvGrpSpPr/>
            <p:nvPr/>
          </p:nvGrpSpPr>
          <p:grpSpPr>
            <a:xfrm>
              <a:off x="4291398" y="2884511"/>
              <a:ext cx="3640736" cy="168550"/>
              <a:chOff x="4425950" y="3063600"/>
              <a:chExt cx="3640736" cy="168550"/>
            </a:xfrm>
          </p:grpSpPr>
          <p:sp>
            <p:nvSpPr>
              <p:cNvPr id="10" name="Parallelogram 9">
                <a:extLst>
                  <a:ext uri="{FF2B5EF4-FFF2-40B4-BE49-F238E27FC236}">
                    <a16:creationId xmlns:a16="http://schemas.microsoft.com/office/drawing/2014/main" id="{F4E1A4B2-6328-5EB3-8352-8FEE6D8810DD}"/>
                  </a:ext>
                </a:extLst>
              </p:cNvPr>
              <p:cNvSpPr/>
              <p:nvPr/>
            </p:nvSpPr>
            <p:spPr>
              <a:xfrm>
                <a:off x="4425950" y="3086100"/>
                <a:ext cx="3613150" cy="146050"/>
              </a:xfrm>
              <a:prstGeom prst="parallelogram">
                <a:avLst/>
              </a:prstGeom>
              <a:solidFill>
                <a:schemeClr val="tx1">
                  <a:lumMod val="85000"/>
                  <a:lumOff val="15000"/>
                </a:schemeClr>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arallelogram 8">
                <a:extLst>
                  <a:ext uri="{FF2B5EF4-FFF2-40B4-BE49-F238E27FC236}">
                    <a16:creationId xmlns:a16="http://schemas.microsoft.com/office/drawing/2014/main" id="{48AB7EC5-229C-7F2C-8B14-391BEC01DF2E}"/>
                  </a:ext>
                </a:extLst>
              </p:cNvPr>
              <p:cNvSpPr/>
              <p:nvPr/>
            </p:nvSpPr>
            <p:spPr>
              <a:xfrm>
                <a:off x="4453536" y="3063600"/>
                <a:ext cx="3613150" cy="146050"/>
              </a:xfrm>
              <a:prstGeom prst="parallelogram">
                <a:avLst/>
              </a:prstGeom>
              <a:solidFill>
                <a:srgbClr val="7F231D"/>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sp>
        <p:nvSpPr>
          <p:cNvPr id="13" name="TextBox 12">
            <a:extLst>
              <a:ext uri="{FF2B5EF4-FFF2-40B4-BE49-F238E27FC236}">
                <a16:creationId xmlns:a16="http://schemas.microsoft.com/office/drawing/2014/main" id="{F566A171-9FD5-8D74-E0CA-01B8C062B5BA}"/>
              </a:ext>
            </a:extLst>
          </p:cNvPr>
          <p:cNvSpPr txBox="1"/>
          <p:nvPr/>
        </p:nvSpPr>
        <p:spPr>
          <a:xfrm>
            <a:off x="5044259" y="3747252"/>
            <a:ext cx="2103482" cy="461665"/>
          </a:xfrm>
          <a:prstGeom prst="rect">
            <a:avLst/>
          </a:prstGeom>
          <a:noFill/>
        </p:spPr>
        <p:txBody>
          <a:bodyPr wrap="square" rtlCol="0">
            <a:spAutoFit/>
          </a:bodyPr>
          <a:lstStyle/>
          <a:p>
            <a:pPr algn="ctr"/>
            <a:r>
              <a:rPr lang="en-US" sz="2400" dirty="0">
                <a:solidFill>
                  <a:srgbClr val="FFFE55"/>
                </a:solidFill>
                <a:effectLst>
                  <a:glow rad="114300">
                    <a:schemeClr val="accent3">
                      <a:satMod val="175000"/>
                      <a:alpha val="40000"/>
                    </a:schemeClr>
                  </a:glow>
                </a:effectLst>
                <a:latin typeface="Aharoni" panose="02010803020104030203" pitchFamily="2" charset="-79"/>
                <a:cs typeface="Aharoni" panose="02010803020104030203" pitchFamily="2" charset="-79"/>
              </a:rPr>
              <a:t>Coba Lagi</a:t>
            </a:r>
            <a:endParaRPr lang="id-ID" sz="2400" dirty="0">
              <a:solidFill>
                <a:srgbClr val="FFFE55"/>
              </a:solidFill>
              <a:effectLst>
                <a:glow rad="114300">
                  <a:schemeClr val="accent3">
                    <a:satMod val="175000"/>
                    <a:alpha val="40000"/>
                  </a:schemeClr>
                </a:glo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18106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4BA794C-6DA5-7E39-D2D9-09EE6C47F099}"/>
              </a:ext>
            </a:extLst>
          </p:cNvPr>
          <p:cNvGrpSpPr/>
          <p:nvPr/>
        </p:nvGrpSpPr>
        <p:grpSpPr>
          <a:xfrm>
            <a:off x="698938" y="323193"/>
            <a:ext cx="10794124" cy="6211614"/>
            <a:chOff x="698938" y="323193"/>
            <a:chExt cx="10794124" cy="6211614"/>
          </a:xfrm>
        </p:grpSpPr>
        <p:grpSp>
          <p:nvGrpSpPr>
            <p:cNvPr id="20" name="Group 19">
              <a:extLst>
                <a:ext uri="{FF2B5EF4-FFF2-40B4-BE49-F238E27FC236}">
                  <a16:creationId xmlns:a16="http://schemas.microsoft.com/office/drawing/2014/main" id="{41A4CB90-4EEF-040A-41E4-00D4C5BE1D99}"/>
                </a:ext>
              </a:extLst>
            </p:cNvPr>
            <p:cNvGrpSpPr/>
            <p:nvPr/>
          </p:nvGrpSpPr>
          <p:grpSpPr>
            <a:xfrm>
              <a:off x="698938" y="323193"/>
              <a:ext cx="10794124" cy="6211614"/>
              <a:chOff x="698938" y="323193"/>
              <a:chExt cx="10794124" cy="6211614"/>
            </a:xfrm>
          </p:grpSpPr>
          <p:grpSp>
            <p:nvGrpSpPr>
              <p:cNvPr id="71" name="Group 70">
                <a:extLst>
                  <a:ext uri="{FF2B5EF4-FFF2-40B4-BE49-F238E27FC236}">
                    <a16:creationId xmlns:a16="http://schemas.microsoft.com/office/drawing/2014/main" id="{AEC9CD78-1168-325B-EC54-9D234FD29947}"/>
                  </a:ext>
                </a:extLst>
              </p:cNvPr>
              <p:cNvGrpSpPr/>
              <p:nvPr/>
            </p:nvGrpSpPr>
            <p:grpSpPr>
              <a:xfrm>
                <a:off x="698938" y="323193"/>
                <a:ext cx="10794124" cy="6211614"/>
                <a:chOff x="698938" y="323193"/>
                <a:chExt cx="10794124" cy="6211614"/>
              </a:xfrm>
            </p:grpSpPr>
            <p:grpSp>
              <p:nvGrpSpPr>
                <p:cNvPr id="3" name="Group 2">
                  <a:extLst>
                    <a:ext uri="{FF2B5EF4-FFF2-40B4-BE49-F238E27FC236}">
                      <a16:creationId xmlns:a16="http://schemas.microsoft.com/office/drawing/2014/main" id="{7E4FC055-5549-13AF-48C4-FA9FA389B02D}"/>
                    </a:ext>
                  </a:extLst>
                </p:cNvPr>
                <p:cNvGrpSpPr/>
                <p:nvPr/>
              </p:nvGrpSpPr>
              <p:grpSpPr>
                <a:xfrm>
                  <a:off x="698938" y="323193"/>
                  <a:ext cx="10794124" cy="6211614"/>
                  <a:chOff x="1040524" y="323193"/>
                  <a:chExt cx="10794124" cy="6211614"/>
                </a:xfrm>
              </p:grpSpPr>
              <p:grpSp>
                <p:nvGrpSpPr>
                  <p:cNvPr id="39" name="Group 38">
                    <a:extLst>
                      <a:ext uri="{FF2B5EF4-FFF2-40B4-BE49-F238E27FC236}">
                        <a16:creationId xmlns:a16="http://schemas.microsoft.com/office/drawing/2014/main" id="{570BBF59-6040-3C35-3794-23BA2F3A7E13}"/>
                      </a:ext>
                    </a:extLst>
                  </p:cNvPr>
                  <p:cNvGrpSpPr/>
                  <p:nvPr/>
                </p:nvGrpSpPr>
                <p:grpSpPr>
                  <a:xfrm>
                    <a:off x="1040524" y="323193"/>
                    <a:ext cx="10794124" cy="6211614"/>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0C38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sp>
                <p:nvSpPr>
                  <p:cNvPr id="2" name="Multiplication Sign 1">
                    <a:extLst>
                      <a:ext uri="{FF2B5EF4-FFF2-40B4-BE49-F238E27FC236}">
                        <a16:creationId xmlns:a16="http://schemas.microsoft.com/office/drawing/2014/main" id="{CB07E7CA-6A5E-7812-863A-F7AB742EB355}"/>
                      </a:ext>
                    </a:extLst>
                  </p:cNvPr>
                  <p:cNvSpPr/>
                  <p:nvPr/>
                </p:nvSpPr>
                <p:spPr>
                  <a:xfrm>
                    <a:off x="10831757" y="737419"/>
                    <a:ext cx="568746" cy="568746"/>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grpSp>
            <p:sp>
              <p:nvSpPr>
                <p:cNvPr id="13" name="TextBox 12">
                  <a:extLst>
                    <a:ext uri="{FF2B5EF4-FFF2-40B4-BE49-F238E27FC236}">
                      <a16:creationId xmlns:a16="http://schemas.microsoft.com/office/drawing/2014/main" id="{4DC7E0CB-447A-177C-92A6-075EE4C09C8D}"/>
                    </a:ext>
                  </a:extLst>
                </p:cNvPr>
                <p:cNvSpPr txBox="1"/>
                <p:nvPr/>
              </p:nvSpPr>
              <p:spPr>
                <a:xfrm>
                  <a:off x="4600238" y="637071"/>
                  <a:ext cx="2991525" cy="769441"/>
                </a:xfrm>
                <a:prstGeom prst="rect">
                  <a:avLst/>
                </a:prstGeom>
                <a:noFill/>
              </p:spPr>
              <p:txBody>
                <a:bodyPr wrap="none" rtlCol="0">
                  <a:spAutoFit/>
                </a:bodyPr>
                <a:lstStyle/>
                <a:p>
                  <a:pPr algn="ctr"/>
                  <a:r>
                    <a:rPr lang="en-US"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rPr>
                    <a:t>PETUNJUK</a:t>
                  </a:r>
                  <a:endParaRPr lang="id-ID"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endParaRPr>
                </a:p>
              </p:txBody>
            </p:sp>
          </p:grpSp>
          <p:grpSp>
            <p:nvGrpSpPr>
              <p:cNvPr id="17" name="Group 16">
                <a:extLst>
                  <a:ext uri="{FF2B5EF4-FFF2-40B4-BE49-F238E27FC236}">
                    <a16:creationId xmlns:a16="http://schemas.microsoft.com/office/drawing/2014/main" id="{6F9D7E1F-965B-0991-FEAB-74DFEF174BC6}"/>
                  </a:ext>
                </a:extLst>
              </p:cNvPr>
              <p:cNvGrpSpPr/>
              <p:nvPr/>
            </p:nvGrpSpPr>
            <p:grpSpPr>
              <a:xfrm>
                <a:off x="1098330" y="5114099"/>
                <a:ext cx="5747559" cy="1213946"/>
                <a:chOff x="2270233" y="4035972"/>
                <a:chExt cx="5747559" cy="1213946"/>
              </a:xfrm>
            </p:grpSpPr>
            <p:pic>
              <p:nvPicPr>
                <p:cNvPr id="15" name="Picture 14">
                  <a:extLst>
                    <a:ext uri="{FF2B5EF4-FFF2-40B4-BE49-F238E27FC236}">
                      <a16:creationId xmlns:a16="http://schemas.microsoft.com/office/drawing/2014/main" id="{05FC9464-2274-58A1-79A5-2B961E9ED8A6}"/>
                    </a:ext>
                  </a:extLst>
                </p:cNvPr>
                <p:cNvPicPr>
                  <a:picLocks noChangeAspect="1"/>
                </p:cNvPicPr>
                <p:nvPr/>
              </p:nvPicPr>
              <p:blipFill rotWithShape="1">
                <a:blip r:embed="rId2">
                  <a:extLst>
                    <a:ext uri="{28A0092B-C50C-407E-A947-70E740481C1C}">
                      <a14:useLocalDpi xmlns:a14="http://schemas.microsoft.com/office/drawing/2010/main" val="0"/>
                    </a:ext>
                  </a:extLst>
                </a:blip>
                <a:srcRect l="26990" t="14683" r="26882" b="16796"/>
                <a:stretch/>
              </p:blipFill>
              <p:spPr>
                <a:xfrm>
                  <a:off x="2270233" y="4035972"/>
                  <a:ext cx="1340069" cy="1213946"/>
                </a:xfrm>
                <a:prstGeom prst="rect">
                  <a:avLst/>
                </a:prstGeom>
                <a:effectLst>
                  <a:outerShdw blurRad="50800" dist="38100" dir="5400000" algn="t" rotWithShape="0">
                    <a:prstClr val="black">
                      <a:alpha val="40000"/>
                    </a:prstClr>
                  </a:outerShdw>
                </a:effectLst>
              </p:spPr>
            </p:pic>
            <p:sp>
              <p:nvSpPr>
                <p:cNvPr id="16" name="TextBox 15">
                  <a:extLst>
                    <a:ext uri="{FF2B5EF4-FFF2-40B4-BE49-F238E27FC236}">
                      <a16:creationId xmlns:a16="http://schemas.microsoft.com/office/drawing/2014/main" id="{4F1AA1C2-2024-1CD2-7955-35E979A33537}"/>
                    </a:ext>
                  </a:extLst>
                </p:cNvPr>
                <p:cNvSpPr txBox="1"/>
                <p:nvPr/>
              </p:nvSpPr>
              <p:spPr>
                <a:xfrm>
                  <a:off x="3729800" y="4117305"/>
                  <a:ext cx="4287992" cy="923330"/>
                </a:xfrm>
                <a:prstGeom prst="rect">
                  <a:avLst/>
                </a:prstGeom>
                <a:noFill/>
              </p:spPr>
              <p:txBody>
                <a:bodyPr wrap="square" rtlCol="0">
                  <a:spAutoFit/>
                </a:bodyPr>
                <a:lstStyle/>
                <a:p>
                  <a:pPr>
                    <a:spcAft>
                      <a:spcPts val="1200"/>
                    </a:spcAft>
                  </a:pPr>
                  <a:r>
                    <a:rPr lang="en-US" b="1" dirty="0" err="1">
                      <a:solidFill>
                        <a:schemeClr val="bg1"/>
                      </a:solidFill>
                      <a:latin typeface="Dubai Light" panose="020B0303030403030204" pitchFamily="34" charset="-78"/>
                      <a:cs typeface="Dubai Light" panose="020B0303030403030204" pitchFamily="34" charset="-78"/>
                    </a:rPr>
                    <a:t>Objektif</a:t>
                  </a:r>
                  <a:r>
                    <a:rPr lang="en-US" b="1" dirty="0">
                      <a:solidFill>
                        <a:schemeClr val="bg1"/>
                      </a:solidFill>
                      <a:latin typeface="Dubai Light" panose="020B0303030403030204" pitchFamily="34" charset="-78"/>
                      <a:cs typeface="Dubai Light" panose="020B0303030403030204" pitchFamily="34" charset="-78"/>
                    </a:rPr>
                    <a:t>:</a:t>
                  </a:r>
                  <a:br>
                    <a:rPr lang="en-US" b="1"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Kumpulkan</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kotak</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berwarna</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merah</a:t>
                  </a:r>
                  <a:r>
                    <a:rPr lang="en-US" dirty="0">
                      <a:solidFill>
                        <a:schemeClr val="bg1"/>
                      </a:solidFill>
                      <a:latin typeface="Dubai Light" panose="020B0303030403030204" pitchFamily="34" charset="-78"/>
                      <a:cs typeface="Dubai Light" panose="020B0303030403030204" pitchFamily="34" charset="-78"/>
                    </a:rPr>
                    <a:t>.</a:t>
                  </a:r>
                  <a:br>
                    <a:rPr lang="en-US"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Kumpulkan</a:t>
                  </a:r>
                  <a:r>
                    <a:rPr lang="en-US" dirty="0">
                      <a:solidFill>
                        <a:schemeClr val="bg1"/>
                      </a:solidFill>
                      <a:latin typeface="Dubai Light" panose="020B0303030403030204" pitchFamily="34" charset="-78"/>
                      <a:cs typeface="Dubai Light" panose="020B0303030403030204" pitchFamily="34" charset="-78"/>
                    </a:rPr>
                    <a:t> sebelum </a:t>
                  </a:r>
                  <a:r>
                    <a:rPr lang="en-US" dirty="0" err="1">
                      <a:solidFill>
                        <a:schemeClr val="bg1"/>
                      </a:solidFill>
                      <a:latin typeface="Dubai Light" panose="020B0303030403030204" pitchFamily="34" charset="-78"/>
                      <a:cs typeface="Dubai Light" panose="020B0303030403030204" pitchFamily="34" charset="-78"/>
                    </a:rPr>
                    <a:t>waktu</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habis</a:t>
                  </a:r>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grpSp>
          <p:grpSp>
            <p:nvGrpSpPr>
              <p:cNvPr id="49" name="Group 48">
                <a:extLst>
                  <a:ext uri="{FF2B5EF4-FFF2-40B4-BE49-F238E27FC236}">
                    <a16:creationId xmlns:a16="http://schemas.microsoft.com/office/drawing/2014/main" id="{758B6F2B-5447-62D5-D6DB-CB0D259719EB}"/>
                  </a:ext>
                </a:extLst>
              </p:cNvPr>
              <p:cNvGrpSpPr/>
              <p:nvPr/>
            </p:nvGrpSpPr>
            <p:grpSpPr>
              <a:xfrm>
                <a:off x="1087402" y="4114128"/>
                <a:ext cx="5758487" cy="671731"/>
                <a:chOff x="1173188" y="3421861"/>
                <a:chExt cx="5758487" cy="671731"/>
              </a:xfrm>
            </p:grpSpPr>
            <p:sp>
              <p:nvSpPr>
                <p:cNvPr id="43" name="TextBox 42">
                  <a:extLst>
                    <a:ext uri="{FF2B5EF4-FFF2-40B4-BE49-F238E27FC236}">
                      <a16:creationId xmlns:a16="http://schemas.microsoft.com/office/drawing/2014/main" id="{7F4AD9AA-DBC3-5625-3F3E-F20857AF73D9}"/>
                    </a:ext>
                  </a:extLst>
                </p:cNvPr>
                <p:cNvSpPr txBox="1"/>
                <p:nvPr/>
              </p:nvSpPr>
              <p:spPr>
                <a:xfrm>
                  <a:off x="3444322" y="3447261"/>
                  <a:ext cx="3487353" cy="646331"/>
                </a:xfrm>
                <a:prstGeom prst="rect">
                  <a:avLst/>
                </a:prstGeom>
                <a:noFill/>
              </p:spPr>
              <p:txBody>
                <a:bodyPr wrap="square" rtlCol="0">
                  <a:spAutoFit/>
                </a:bodyPr>
                <a:lstStyle/>
                <a:p>
                  <a:pPr>
                    <a:spcAft>
                      <a:spcPts val="1200"/>
                    </a:spcAft>
                  </a:pPr>
                  <a:r>
                    <a:rPr lang="en-US" b="1" dirty="0" err="1">
                      <a:solidFill>
                        <a:schemeClr val="bg1"/>
                      </a:solidFill>
                      <a:latin typeface="Dubai Light" panose="020B0303030403030204" pitchFamily="34" charset="-78"/>
                      <a:cs typeface="Dubai Light" panose="020B0303030403030204" pitchFamily="34" charset="-78"/>
                    </a:rPr>
                    <a:t>Melompat</a:t>
                  </a:r>
                  <a:r>
                    <a:rPr lang="en-US" b="1" dirty="0">
                      <a:solidFill>
                        <a:schemeClr val="bg1"/>
                      </a:solidFill>
                      <a:latin typeface="Dubai Light" panose="020B0303030403030204" pitchFamily="34" charset="-78"/>
                      <a:cs typeface="Dubai Light" panose="020B0303030403030204" pitchFamily="34" charset="-78"/>
                    </a:rPr>
                    <a:t>:</a:t>
                  </a:r>
                  <a:br>
                    <a:rPr lang="en-US" b="1"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Gunakan</a:t>
                  </a:r>
                  <a:r>
                    <a:rPr lang="en-US" dirty="0">
                      <a:solidFill>
                        <a:schemeClr val="bg1"/>
                      </a:solidFill>
                      <a:latin typeface="Dubai Light" panose="020B0303030403030204" pitchFamily="34" charset="-78"/>
                      <a:cs typeface="Dubai Light" panose="020B0303030403030204" pitchFamily="34" charset="-78"/>
                    </a:rPr>
                    <a:t> </a:t>
                  </a:r>
                  <a:r>
                    <a:rPr lang="en-US" b="1" dirty="0">
                      <a:solidFill>
                        <a:schemeClr val="bg1"/>
                      </a:solidFill>
                      <a:latin typeface="Dubai Light" panose="020B0303030403030204" pitchFamily="34" charset="-78"/>
                      <a:cs typeface="Dubai Light" panose="020B0303030403030204" pitchFamily="34" charset="-78"/>
                    </a:rPr>
                    <a:t>Spacebar</a:t>
                  </a:r>
                  <a:r>
                    <a:rPr lang="en-US" dirty="0">
                      <a:solidFill>
                        <a:schemeClr val="bg1"/>
                      </a:solidFill>
                      <a:latin typeface="Dubai Light" panose="020B0303030403030204" pitchFamily="34" charset="-78"/>
                      <a:cs typeface="Dubai Light" panose="020B0303030403030204" pitchFamily="34" charset="-78"/>
                    </a:rPr>
                    <a:t> untuk </a:t>
                  </a:r>
                  <a:r>
                    <a:rPr lang="en-US" dirty="0" err="1">
                      <a:solidFill>
                        <a:schemeClr val="bg1"/>
                      </a:solidFill>
                      <a:latin typeface="Dubai Light" panose="020B0303030403030204" pitchFamily="34" charset="-78"/>
                      <a:cs typeface="Dubai Light" panose="020B0303030403030204" pitchFamily="34" charset="-78"/>
                    </a:rPr>
                    <a:t>melompat</a:t>
                  </a:r>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pic>
              <p:nvPicPr>
                <p:cNvPr id="47" name="Picture 46">
                  <a:extLst>
                    <a:ext uri="{FF2B5EF4-FFF2-40B4-BE49-F238E27FC236}">
                      <a16:creationId xmlns:a16="http://schemas.microsoft.com/office/drawing/2014/main" id="{DC88A2BA-BA38-A50A-5426-5A0A2A165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188" y="3421861"/>
                  <a:ext cx="2271134" cy="646331"/>
                </a:xfrm>
                <a:prstGeom prst="rect">
                  <a:avLst/>
                </a:prstGeom>
              </p:spPr>
            </p:pic>
          </p:grpSp>
          <p:grpSp>
            <p:nvGrpSpPr>
              <p:cNvPr id="57" name="Group 56">
                <a:extLst>
                  <a:ext uri="{FF2B5EF4-FFF2-40B4-BE49-F238E27FC236}">
                    <a16:creationId xmlns:a16="http://schemas.microsoft.com/office/drawing/2014/main" id="{DB848B1A-6F03-C22B-2611-1F1AC4310916}"/>
                  </a:ext>
                </a:extLst>
              </p:cNvPr>
              <p:cNvGrpSpPr/>
              <p:nvPr/>
            </p:nvGrpSpPr>
            <p:grpSpPr>
              <a:xfrm>
                <a:off x="1087402" y="3368228"/>
                <a:ext cx="4892662" cy="672566"/>
                <a:chOff x="1173188" y="3840438"/>
                <a:chExt cx="4892662" cy="672566"/>
              </a:xfrm>
            </p:grpSpPr>
            <p:pic>
              <p:nvPicPr>
                <p:cNvPr id="54" name="Picture 53">
                  <a:extLst>
                    <a:ext uri="{FF2B5EF4-FFF2-40B4-BE49-F238E27FC236}">
                      <a16:creationId xmlns:a16="http://schemas.microsoft.com/office/drawing/2014/main" id="{DD4FAE06-D817-0FE5-A124-A38A1F727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188" y="3840438"/>
                  <a:ext cx="2276999" cy="648000"/>
                </a:xfrm>
                <a:prstGeom prst="rect">
                  <a:avLst/>
                </a:prstGeom>
              </p:spPr>
            </p:pic>
            <p:sp>
              <p:nvSpPr>
                <p:cNvPr id="56" name="TextBox 55">
                  <a:extLst>
                    <a:ext uri="{FF2B5EF4-FFF2-40B4-BE49-F238E27FC236}">
                      <a16:creationId xmlns:a16="http://schemas.microsoft.com/office/drawing/2014/main" id="{73A79892-97AC-0265-4DB7-027D220934F4}"/>
                    </a:ext>
                  </a:extLst>
                </p:cNvPr>
                <p:cNvSpPr txBox="1"/>
                <p:nvPr/>
              </p:nvSpPr>
              <p:spPr>
                <a:xfrm>
                  <a:off x="3444322" y="3866673"/>
                  <a:ext cx="2621528" cy="646331"/>
                </a:xfrm>
                <a:prstGeom prst="rect">
                  <a:avLst/>
                </a:prstGeom>
                <a:noFill/>
              </p:spPr>
              <p:txBody>
                <a:bodyPr wrap="square" rtlCol="0">
                  <a:spAutoFit/>
                </a:bodyPr>
                <a:lstStyle/>
                <a:p>
                  <a:pPr>
                    <a:spcAft>
                      <a:spcPts val="1200"/>
                    </a:spcAft>
                  </a:pPr>
                  <a:r>
                    <a:rPr lang="en-US" b="1" dirty="0" err="1">
                      <a:solidFill>
                        <a:schemeClr val="bg1"/>
                      </a:solidFill>
                      <a:latin typeface="Dubai Light" panose="020B0303030403030204" pitchFamily="34" charset="-78"/>
                      <a:cs typeface="Dubai Light" panose="020B0303030403030204" pitchFamily="34" charset="-78"/>
                    </a:rPr>
                    <a:t>Berlari</a:t>
                  </a:r>
                  <a:r>
                    <a:rPr lang="en-US" b="1" dirty="0">
                      <a:solidFill>
                        <a:schemeClr val="bg1"/>
                      </a:solidFill>
                      <a:latin typeface="Dubai Light" panose="020B0303030403030204" pitchFamily="34" charset="-78"/>
                      <a:cs typeface="Dubai Light" panose="020B0303030403030204" pitchFamily="34" charset="-78"/>
                    </a:rPr>
                    <a:t>:</a:t>
                  </a:r>
                  <a:br>
                    <a:rPr lang="en-US" b="1"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Tekan</a:t>
                  </a:r>
                  <a:r>
                    <a:rPr lang="en-US" dirty="0">
                      <a:solidFill>
                        <a:schemeClr val="bg1"/>
                      </a:solidFill>
                      <a:latin typeface="Dubai Light" panose="020B0303030403030204" pitchFamily="34" charset="-78"/>
                      <a:cs typeface="Dubai Light" panose="020B0303030403030204" pitchFamily="34" charset="-78"/>
                    </a:rPr>
                    <a:t> </a:t>
                  </a:r>
                  <a:r>
                    <a:rPr lang="en-US" b="1" dirty="0">
                      <a:solidFill>
                        <a:schemeClr val="bg1"/>
                      </a:solidFill>
                      <a:latin typeface="Dubai Light" panose="020B0303030403030204" pitchFamily="34" charset="-78"/>
                      <a:cs typeface="Dubai Light" panose="020B0303030403030204" pitchFamily="34" charset="-78"/>
                    </a:rPr>
                    <a:t>Shift</a:t>
                  </a:r>
                  <a:r>
                    <a:rPr lang="en-US" dirty="0">
                      <a:solidFill>
                        <a:schemeClr val="bg1"/>
                      </a:solidFill>
                      <a:latin typeface="Dubai Light" panose="020B0303030403030204" pitchFamily="34" charset="-78"/>
                      <a:cs typeface="Dubai Light" panose="020B0303030403030204" pitchFamily="34" charset="-78"/>
                    </a:rPr>
                    <a:t> untuk </a:t>
                  </a:r>
                  <a:r>
                    <a:rPr lang="en-US" dirty="0" err="1">
                      <a:solidFill>
                        <a:schemeClr val="bg1"/>
                      </a:solidFill>
                      <a:latin typeface="Dubai Light" panose="020B0303030403030204" pitchFamily="34" charset="-78"/>
                      <a:cs typeface="Dubai Light" panose="020B0303030403030204" pitchFamily="34" charset="-78"/>
                    </a:rPr>
                    <a:t>berlari</a:t>
                  </a:r>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grpSp>
          <p:grpSp>
            <p:nvGrpSpPr>
              <p:cNvPr id="80" name="Group 79">
                <a:extLst>
                  <a:ext uri="{FF2B5EF4-FFF2-40B4-BE49-F238E27FC236}">
                    <a16:creationId xmlns:a16="http://schemas.microsoft.com/office/drawing/2014/main" id="{D5A36018-8BDD-BD95-366B-4F8459B67EE1}"/>
                  </a:ext>
                </a:extLst>
              </p:cNvPr>
              <p:cNvGrpSpPr/>
              <p:nvPr/>
            </p:nvGrpSpPr>
            <p:grpSpPr>
              <a:xfrm>
                <a:off x="784725" y="1356489"/>
                <a:ext cx="5720790" cy="1887796"/>
                <a:chOff x="870511" y="1191389"/>
                <a:chExt cx="5720790" cy="1887796"/>
              </a:xfrm>
            </p:grpSpPr>
            <p:grpSp>
              <p:nvGrpSpPr>
                <p:cNvPr id="50" name="Group 49">
                  <a:extLst>
                    <a:ext uri="{FF2B5EF4-FFF2-40B4-BE49-F238E27FC236}">
                      <a16:creationId xmlns:a16="http://schemas.microsoft.com/office/drawing/2014/main" id="{86EA0678-141B-3D4D-5EBB-E2FCC4EE3855}"/>
                    </a:ext>
                  </a:extLst>
                </p:cNvPr>
                <p:cNvGrpSpPr/>
                <p:nvPr/>
              </p:nvGrpSpPr>
              <p:grpSpPr>
                <a:xfrm>
                  <a:off x="1191045" y="1432176"/>
                  <a:ext cx="5400256" cy="1413341"/>
                  <a:chOff x="1191045" y="1740606"/>
                  <a:chExt cx="5400256" cy="1413341"/>
                </a:xfrm>
              </p:grpSpPr>
              <p:sp>
                <p:nvSpPr>
                  <p:cNvPr id="42" name="TextBox 41">
                    <a:extLst>
                      <a:ext uri="{FF2B5EF4-FFF2-40B4-BE49-F238E27FC236}">
                        <a16:creationId xmlns:a16="http://schemas.microsoft.com/office/drawing/2014/main" id="{646D2A00-0C41-D885-A9D1-B06D8B217C68}"/>
                      </a:ext>
                    </a:extLst>
                  </p:cNvPr>
                  <p:cNvSpPr txBox="1"/>
                  <p:nvPr/>
                </p:nvSpPr>
                <p:spPr>
                  <a:xfrm>
                    <a:off x="3444323" y="2507616"/>
                    <a:ext cx="3146978" cy="646331"/>
                  </a:xfrm>
                  <a:prstGeom prst="rect">
                    <a:avLst/>
                  </a:prstGeom>
                  <a:noFill/>
                </p:spPr>
                <p:txBody>
                  <a:bodyPr wrap="square" rtlCol="0">
                    <a:spAutoFit/>
                  </a:bodyPr>
                  <a:lstStyle/>
                  <a:p>
                    <a:pPr>
                      <a:spcAft>
                        <a:spcPts val="1200"/>
                      </a:spcAft>
                    </a:pPr>
                    <a:r>
                      <a:rPr lang="en-US" b="1" dirty="0" err="1">
                        <a:solidFill>
                          <a:schemeClr val="bg1"/>
                        </a:solidFill>
                        <a:latin typeface="Dubai Light" panose="020B0303030403030204" pitchFamily="34" charset="-78"/>
                        <a:cs typeface="Dubai Light" panose="020B0303030403030204" pitchFamily="34" charset="-78"/>
                      </a:rPr>
                      <a:t>Bergerak</a:t>
                    </a:r>
                    <a:r>
                      <a:rPr lang="en-US" b="1" dirty="0">
                        <a:solidFill>
                          <a:schemeClr val="bg1"/>
                        </a:solidFill>
                        <a:latin typeface="Dubai Light" panose="020B0303030403030204" pitchFamily="34" charset="-78"/>
                        <a:cs typeface="Dubai Light" panose="020B0303030403030204" pitchFamily="34" charset="-78"/>
                      </a:rPr>
                      <a:t>:</a:t>
                    </a:r>
                    <a:br>
                      <a:rPr lang="en-US" b="1"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Gunakan</a:t>
                    </a:r>
                    <a:r>
                      <a:rPr lang="en-US" dirty="0">
                        <a:solidFill>
                          <a:schemeClr val="bg1"/>
                        </a:solidFill>
                        <a:latin typeface="Dubai Light" panose="020B0303030403030204" pitchFamily="34" charset="-78"/>
                        <a:cs typeface="Dubai Light" panose="020B0303030403030204" pitchFamily="34" charset="-78"/>
                      </a:rPr>
                      <a:t> </a:t>
                    </a:r>
                    <a:r>
                      <a:rPr lang="en-US" b="1" dirty="0">
                        <a:solidFill>
                          <a:schemeClr val="bg1"/>
                        </a:solidFill>
                        <a:latin typeface="Dubai Light" panose="020B0303030403030204" pitchFamily="34" charset="-78"/>
                        <a:cs typeface="Dubai Light" panose="020B0303030403030204" pitchFamily="34" charset="-78"/>
                      </a:rPr>
                      <a:t>WASD</a:t>
                    </a:r>
                    <a:r>
                      <a:rPr lang="en-US" dirty="0">
                        <a:solidFill>
                          <a:schemeClr val="bg1"/>
                        </a:solidFill>
                        <a:latin typeface="Dubai Light" panose="020B0303030403030204" pitchFamily="34" charset="-78"/>
                        <a:cs typeface="Dubai Light" panose="020B0303030403030204" pitchFamily="34" charset="-78"/>
                      </a:rPr>
                      <a:t> untuk </a:t>
                    </a:r>
                    <a:r>
                      <a:rPr lang="en-US" dirty="0" err="1">
                        <a:solidFill>
                          <a:schemeClr val="bg1"/>
                        </a:solidFill>
                        <a:latin typeface="Dubai Light" panose="020B0303030403030204" pitchFamily="34" charset="-78"/>
                        <a:cs typeface="Dubai Light" panose="020B0303030403030204" pitchFamily="34" charset="-78"/>
                      </a:rPr>
                      <a:t>bergerak</a:t>
                    </a:r>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pic>
                <p:nvPicPr>
                  <p:cNvPr id="45" name="Picture 44">
                    <a:extLst>
                      <a:ext uri="{FF2B5EF4-FFF2-40B4-BE49-F238E27FC236}">
                        <a16:creationId xmlns:a16="http://schemas.microsoft.com/office/drawing/2014/main" id="{1FC40406-1CB0-E494-8272-2C8B293E5E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045" y="1740606"/>
                    <a:ext cx="2235420" cy="1366090"/>
                  </a:xfrm>
                  <a:prstGeom prst="rect">
                    <a:avLst/>
                  </a:prstGeom>
                </p:spPr>
              </p:pic>
            </p:grpSp>
            <p:grpSp>
              <p:nvGrpSpPr>
                <p:cNvPr id="79" name="Group 78">
                  <a:extLst>
                    <a:ext uri="{FF2B5EF4-FFF2-40B4-BE49-F238E27FC236}">
                      <a16:creationId xmlns:a16="http://schemas.microsoft.com/office/drawing/2014/main" id="{17762CAA-5494-AFB8-0C24-EFF6EDB4F086}"/>
                    </a:ext>
                  </a:extLst>
                </p:cNvPr>
                <p:cNvGrpSpPr/>
                <p:nvPr/>
              </p:nvGrpSpPr>
              <p:grpSpPr>
                <a:xfrm>
                  <a:off x="870511" y="1191389"/>
                  <a:ext cx="2857252" cy="1887796"/>
                  <a:chOff x="870511" y="1191389"/>
                  <a:chExt cx="2857252" cy="1887796"/>
                </a:xfrm>
              </p:grpSpPr>
              <p:sp>
                <p:nvSpPr>
                  <p:cNvPr id="73" name="TextBox 72">
                    <a:extLst>
                      <a:ext uri="{FF2B5EF4-FFF2-40B4-BE49-F238E27FC236}">
                        <a16:creationId xmlns:a16="http://schemas.microsoft.com/office/drawing/2014/main" id="{0B2EB2F9-D200-64B8-D50A-2E10DED2AC5C}"/>
                      </a:ext>
                    </a:extLst>
                  </p:cNvPr>
                  <p:cNvSpPr txBox="1"/>
                  <p:nvPr/>
                </p:nvSpPr>
                <p:spPr>
                  <a:xfrm>
                    <a:off x="870511" y="1938558"/>
                    <a:ext cx="1286331" cy="307777"/>
                  </a:xfrm>
                  <a:prstGeom prst="rect">
                    <a:avLst/>
                  </a:prstGeom>
                  <a:noFill/>
                </p:spPr>
                <p:txBody>
                  <a:bodyPr wrap="square" rtlCol="0">
                    <a:spAutoFit/>
                  </a:bodyPr>
                  <a:lstStyle>
                    <a:defPPr>
                      <a:defRPr lang="id-ID"/>
                    </a:defPPr>
                    <a:lvl1pPr algn="ctr">
                      <a:defRPr sz="1400">
                        <a:solidFill>
                          <a:schemeClr val="bg1"/>
                        </a:solidFill>
                        <a:latin typeface="Dubai Light" panose="020B0303030403030204" pitchFamily="34" charset="-78"/>
                        <a:cs typeface="Dubai Light" panose="020B0303030403030204" pitchFamily="34" charset="-78"/>
                      </a:defRPr>
                    </a:lvl1pPr>
                  </a:lstStyle>
                  <a:p>
                    <a:r>
                      <a:rPr lang="en-US" dirty="0"/>
                      <a:t>Kiri</a:t>
                    </a:r>
                    <a:endParaRPr lang="id-ID" dirty="0"/>
                  </a:p>
                </p:txBody>
              </p:sp>
              <p:sp>
                <p:nvSpPr>
                  <p:cNvPr id="76" name="TextBox 75">
                    <a:extLst>
                      <a:ext uri="{FF2B5EF4-FFF2-40B4-BE49-F238E27FC236}">
                        <a16:creationId xmlns:a16="http://schemas.microsoft.com/office/drawing/2014/main" id="{579FA3CD-17A0-40F9-A095-F76B5C7EFD81}"/>
                      </a:ext>
                    </a:extLst>
                  </p:cNvPr>
                  <p:cNvSpPr txBox="1"/>
                  <p:nvPr/>
                </p:nvSpPr>
                <p:spPr>
                  <a:xfrm>
                    <a:off x="1658599" y="1191389"/>
                    <a:ext cx="1286331" cy="307777"/>
                  </a:xfrm>
                  <a:prstGeom prst="rect">
                    <a:avLst/>
                  </a:prstGeom>
                  <a:noFill/>
                </p:spPr>
                <p:txBody>
                  <a:bodyPr wrap="square" rtlCol="0">
                    <a:spAutoFit/>
                  </a:bodyPr>
                  <a:lstStyle/>
                  <a:p>
                    <a:pPr algn="ctr"/>
                    <a:r>
                      <a:rPr lang="en-US" sz="1400" dirty="0" err="1">
                        <a:solidFill>
                          <a:schemeClr val="bg1"/>
                        </a:solidFill>
                        <a:latin typeface="Dubai Light" panose="020B0303030403030204" pitchFamily="34" charset="-78"/>
                        <a:cs typeface="Dubai Light" panose="020B0303030403030204" pitchFamily="34" charset="-78"/>
                      </a:rPr>
                      <a:t>Maju</a:t>
                    </a:r>
                    <a:endParaRPr lang="id-ID" sz="1400" dirty="0">
                      <a:solidFill>
                        <a:schemeClr val="bg1"/>
                      </a:solidFill>
                      <a:latin typeface="Dubai Light" panose="020B0303030403030204" pitchFamily="34" charset="-78"/>
                      <a:cs typeface="Dubai Light" panose="020B0303030403030204" pitchFamily="34" charset="-78"/>
                    </a:endParaRPr>
                  </a:p>
                </p:txBody>
              </p:sp>
              <p:sp>
                <p:nvSpPr>
                  <p:cNvPr id="77" name="TextBox 76">
                    <a:extLst>
                      <a:ext uri="{FF2B5EF4-FFF2-40B4-BE49-F238E27FC236}">
                        <a16:creationId xmlns:a16="http://schemas.microsoft.com/office/drawing/2014/main" id="{4D1C48E8-C921-720E-F501-0B7CAC245B52}"/>
                      </a:ext>
                    </a:extLst>
                  </p:cNvPr>
                  <p:cNvSpPr txBox="1"/>
                  <p:nvPr/>
                </p:nvSpPr>
                <p:spPr>
                  <a:xfrm>
                    <a:off x="2441432" y="1938558"/>
                    <a:ext cx="1286331" cy="307777"/>
                  </a:xfrm>
                  <a:prstGeom prst="rect">
                    <a:avLst/>
                  </a:prstGeom>
                  <a:noFill/>
                </p:spPr>
                <p:txBody>
                  <a:bodyPr wrap="square" rtlCol="0">
                    <a:spAutoFit/>
                  </a:bodyPr>
                  <a:lstStyle/>
                  <a:p>
                    <a:pPr algn="ctr"/>
                    <a:r>
                      <a:rPr lang="en-US" sz="1400" dirty="0">
                        <a:solidFill>
                          <a:schemeClr val="bg1"/>
                        </a:solidFill>
                        <a:latin typeface="Dubai Light" panose="020B0303030403030204" pitchFamily="34" charset="-78"/>
                        <a:cs typeface="Dubai Light" panose="020B0303030403030204" pitchFamily="34" charset="-78"/>
                      </a:rPr>
                      <a:t>Kanan</a:t>
                    </a:r>
                    <a:endParaRPr lang="id-ID" sz="1400" dirty="0">
                      <a:solidFill>
                        <a:schemeClr val="bg1"/>
                      </a:solidFill>
                      <a:latin typeface="Dubai Light" panose="020B0303030403030204" pitchFamily="34" charset="-78"/>
                      <a:cs typeface="Dubai Light" panose="020B0303030403030204" pitchFamily="34" charset="-78"/>
                    </a:endParaRPr>
                  </a:p>
                </p:txBody>
              </p:sp>
              <p:sp>
                <p:nvSpPr>
                  <p:cNvPr id="78" name="TextBox 77">
                    <a:extLst>
                      <a:ext uri="{FF2B5EF4-FFF2-40B4-BE49-F238E27FC236}">
                        <a16:creationId xmlns:a16="http://schemas.microsoft.com/office/drawing/2014/main" id="{DA81D0B8-1C11-3D45-E199-A8C5FFF4293C}"/>
                      </a:ext>
                    </a:extLst>
                  </p:cNvPr>
                  <p:cNvSpPr txBox="1"/>
                  <p:nvPr/>
                </p:nvSpPr>
                <p:spPr>
                  <a:xfrm>
                    <a:off x="1674153" y="2771408"/>
                    <a:ext cx="1286331" cy="307777"/>
                  </a:xfrm>
                  <a:prstGeom prst="rect">
                    <a:avLst/>
                  </a:prstGeom>
                  <a:noFill/>
                </p:spPr>
                <p:txBody>
                  <a:bodyPr wrap="square" rtlCol="0">
                    <a:spAutoFit/>
                  </a:bodyPr>
                  <a:lstStyle/>
                  <a:p>
                    <a:pPr algn="ctr"/>
                    <a:r>
                      <a:rPr lang="en-US" sz="1400" dirty="0" err="1">
                        <a:solidFill>
                          <a:schemeClr val="bg1"/>
                        </a:solidFill>
                        <a:latin typeface="Dubai Light" panose="020B0303030403030204" pitchFamily="34" charset="-78"/>
                        <a:cs typeface="Dubai Light" panose="020B0303030403030204" pitchFamily="34" charset="-78"/>
                      </a:rPr>
                      <a:t>Mundur</a:t>
                    </a:r>
                    <a:endParaRPr lang="id-ID" sz="1400" dirty="0">
                      <a:solidFill>
                        <a:schemeClr val="bg1"/>
                      </a:solidFill>
                      <a:latin typeface="Dubai Light" panose="020B0303030403030204" pitchFamily="34" charset="-78"/>
                      <a:cs typeface="Dubai Light" panose="020B0303030403030204" pitchFamily="34" charset="-78"/>
                    </a:endParaRPr>
                  </a:p>
                </p:txBody>
              </p:sp>
            </p:grpSp>
          </p:grpSp>
          <p:grpSp>
            <p:nvGrpSpPr>
              <p:cNvPr id="70" name="Group 69">
                <a:extLst>
                  <a:ext uri="{FF2B5EF4-FFF2-40B4-BE49-F238E27FC236}">
                    <a16:creationId xmlns:a16="http://schemas.microsoft.com/office/drawing/2014/main" id="{7ECDEB64-FB97-465B-D443-AE54A53A69E4}"/>
                  </a:ext>
                </a:extLst>
              </p:cNvPr>
              <p:cNvGrpSpPr/>
              <p:nvPr/>
            </p:nvGrpSpPr>
            <p:grpSpPr>
              <a:xfrm>
                <a:off x="5506643" y="1523423"/>
                <a:ext cx="5408526" cy="2284508"/>
                <a:chOff x="5592429" y="2051141"/>
                <a:chExt cx="5408526" cy="2284508"/>
              </a:xfrm>
            </p:grpSpPr>
            <p:sp>
              <p:nvSpPr>
                <p:cNvPr id="60" name="TextBox 59">
                  <a:extLst>
                    <a:ext uri="{FF2B5EF4-FFF2-40B4-BE49-F238E27FC236}">
                      <a16:creationId xmlns:a16="http://schemas.microsoft.com/office/drawing/2014/main" id="{039ACFDE-50DF-6CB1-4718-FAA7B449CB36}"/>
                    </a:ext>
                  </a:extLst>
                </p:cNvPr>
                <p:cNvSpPr txBox="1"/>
                <p:nvPr/>
              </p:nvSpPr>
              <p:spPr>
                <a:xfrm>
                  <a:off x="8446880" y="2618341"/>
                  <a:ext cx="2554075" cy="1200329"/>
                </a:xfrm>
                <a:prstGeom prst="rect">
                  <a:avLst/>
                </a:prstGeom>
                <a:noFill/>
              </p:spPr>
              <p:txBody>
                <a:bodyPr wrap="square" rtlCol="0">
                  <a:spAutoFit/>
                </a:bodyPr>
                <a:lstStyle/>
                <a:p>
                  <a:pPr>
                    <a:spcAft>
                      <a:spcPts val="1200"/>
                    </a:spcAft>
                  </a:pPr>
                  <a:r>
                    <a:rPr lang="en-US" b="1" dirty="0" err="1">
                      <a:solidFill>
                        <a:schemeClr val="bg1"/>
                      </a:solidFill>
                      <a:latin typeface="Dubai Light" panose="020B0303030403030204" pitchFamily="34" charset="-78"/>
                      <a:cs typeface="Dubai Light" panose="020B0303030403030204" pitchFamily="34" charset="-78"/>
                    </a:rPr>
                    <a:t>Kamera</a:t>
                  </a:r>
                  <a:r>
                    <a:rPr lang="en-US" b="1" dirty="0">
                      <a:solidFill>
                        <a:schemeClr val="bg1"/>
                      </a:solidFill>
                      <a:latin typeface="Dubai Light" panose="020B0303030403030204" pitchFamily="34" charset="-78"/>
                      <a:cs typeface="Dubai Light" panose="020B0303030403030204" pitchFamily="34" charset="-78"/>
                    </a:rPr>
                    <a:t>:</a:t>
                  </a:r>
                  <a:br>
                    <a:rPr lang="en-US" b="1" dirty="0">
                      <a:solidFill>
                        <a:schemeClr val="bg1"/>
                      </a:solidFill>
                      <a:latin typeface="Dubai Light" panose="020B0303030403030204" pitchFamily="34" charset="-78"/>
                      <a:cs typeface="Dubai Light" panose="020B0303030403030204" pitchFamily="34" charset="-78"/>
                    </a:rPr>
                  </a:br>
                  <a:r>
                    <a:rPr lang="en-US" b="1" i="1" dirty="0">
                      <a:solidFill>
                        <a:schemeClr val="bg1"/>
                      </a:solidFill>
                      <a:latin typeface="Dubai Light" panose="020B0303030403030204" pitchFamily="34" charset="-78"/>
                      <a:cs typeface="Dubai Light" panose="020B0303030403030204" pitchFamily="34" charset="-78"/>
                    </a:rPr>
                    <a:t>Left-click</a:t>
                  </a:r>
                  <a:r>
                    <a:rPr lang="en-US" b="1" dirty="0">
                      <a:solidFill>
                        <a:schemeClr val="bg1"/>
                      </a:solidFill>
                      <a:latin typeface="Dubai Light" panose="020B0303030403030204" pitchFamily="34" charset="-78"/>
                      <a:cs typeface="Dubai Light" panose="020B0303030403030204" pitchFamily="34" charset="-78"/>
                    </a:rPr>
                    <a:t>, </a:t>
                  </a:r>
                  <a:r>
                    <a:rPr lang="en-US" b="1" dirty="0" err="1">
                      <a:solidFill>
                        <a:schemeClr val="bg1"/>
                      </a:solidFill>
                      <a:latin typeface="Dubai Light" panose="020B0303030403030204" pitchFamily="34" charset="-78"/>
                      <a:cs typeface="Dubai Light" panose="020B0303030403030204" pitchFamily="34" charset="-78"/>
                    </a:rPr>
                    <a:t>tahan</a:t>
                  </a:r>
                  <a:r>
                    <a:rPr lang="en-US" b="1" dirty="0">
                      <a:solidFill>
                        <a:schemeClr val="bg1"/>
                      </a:solidFill>
                      <a:latin typeface="Dubai Light" panose="020B0303030403030204" pitchFamily="34" charset="-78"/>
                      <a:cs typeface="Dubai Light" panose="020B0303030403030204" pitchFamily="34" charset="-78"/>
                    </a:rPr>
                    <a:t>, dan </a:t>
                  </a:r>
                  <a:r>
                    <a:rPr lang="en-US" b="1" dirty="0" err="1">
                      <a:solidFill>
                        <a:schemeClr val="bg1"/>
                      </a:solidFill>
                      <a:latin typeface="Dubai Light" panose="020B0303030403030204" pitchFamily="34" charset="-78"/>
                      <a:cs typeface="Dubai Light" panose="020B0303030403030204" pitchFamily="34" charset="-78"/>
                    </a:rPr>
                    <a:t>geser</a:t>
                  </a:r>
                  <a:r>
                    <a:rPr lang="en-US" dirty="0">
                      <a:solidFill>
                        <a:schemeClr val="bg1"/>
                      </a:solidFill>
                      <a:latin typeface="Dubai Light" panose="020B0303030403030204" pitchFamily="34" charset="-78"/>
                      <a:cs typeface="Dubai Light" panose="020B0303030403030204" pitchFamily="34" charset="-78"/>
                    </a:rPr>
                    <a:t> untuk </a:t>
                  </a:r>
                  <a:r>
                    <a:rPr lang="en-US" dirty="0" err="1">
                      <a:solidFill>
                        <a:schemeClr val="bg1"/>
                      </a:solidFill>
                      <a:latin typeface="Dubai Light" panose="020B0303030403030204" pitchFamily="34" charset="-78"/>
                      <a:cs typeface="Dubai Light" panose="020B0303030403030204" pitchFamily="34" charset="-78"/>
                    </a:rPr>
                    <a:t>menggerakan</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kamera</a:t>
                  </a:r>
                  <a:r>
                    <a:rPr lang="en-US" dirty="0">
                      <a:solidFill>
                        <a:schemeClr val="bg1"/>
                      </a:solidFill>
                      <a:latin typeface="Dubai Light" panose="020B0303030403030204" pitchFamily="34" charset="-78"/>
                      <a:cs typeface="Dubai Light" panose="020B0303030403030204" pitchFamily="34" charset="-78"/>
                    </a:rPr>
                    <a:t> ke </a:t>
                  </a:r>
                  <a:r>
                    <a:rPr lang="en-US" dirty="0" err="1">
                      <a:solidFill>
                        <a:schemeClr val="bg1"/>
                      </a:solidFill>
                      <a:latin typeface="Dubai Light" panose="020B0303030403030204" pitchFamily="34" charset="-78"/>
                      <a:cs typeface="Dubai Light" panose="020B0303030403030204" pitchFamily="34" charset="-78"/>
                    </a:rPr>
                    <a:t>kanan</a:t>
                  </a:r>
                  <a:r>
                    <a:rPr lang="en-US" dirty="0">
                      <a:solidFill>
                        <a:schemeClr val="bg1"/>
                      </a:solidFill>
                      <a:latin typeface="Dubai Light" panose="020B0303030403030204" pitchFamily="34" charset="-78"/>
                      <a:cs typeface="Dubai Light" panose="020B0303030403030204" pitchFamily="34" charset="-78"/>
                    </a:rPr>
                    <a:t> dan </a:t>
                  </a:r>
                  <a:r>
                    <a:rPr lang="en-US" dirty="0" err="1">
                      <a:solidFill>
                        <a:schemeClr val="bg1"/>
                      </a:solidFill>
                      <a:latin typeface="Dubai Light" panose="020B0303030403030204" pitchFamily="34" charset="-78"/>
                      <a:cs typeface="Dubai Light" panose="020B0303030403030204" pitchFamily="34" charset="-78"/>
                    </a:rPr>
                    <a:t>kiri</a:t>
                  </a:r>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grpSp>
              <p:nvGrpSpPr>
                <p:cNvPr id="69" name="Group 68">
                  <a:extLst>
                    <a:ext uri="{FF2B5EF4-FFF2-40B4-BE49-F238E27FC236}">
                      <a16:creationId xmlns:a16="http://schemas.microsoft.com/office/drawing/2014/main" id="{4865062F-1CF8-01E6-5156-1843F849CF7F}"/>
                    </a:ext>
                  </a:extLst>
                </p:cNvPr>
                <p:cNvGrpSpPr/>
                <p:nvPr/>
              </p:nvGrpSpPr>
              <p:grpSpPr>
                <a:xfrm>
                  <a:off x="5592429" y="2051141"/>
                  <a:ext cx="2790932" cy="2284508"/>
                  <a:chOff x="5592429" y="2051141"/>
                  <a:chExt cx="2790932" cy="2284508"/>
                </a:xfrm>
              </p:grpSpPr>
              <p:pic>
                <p:nvPicPr>
                  <p:cNvPr id="59" name="Picture 58">
                    <a:extLst>
                      <a:ext uri="{FF2B5EF4-FFF2-40B4-BE49-F238E27FC236}">
                        <a16:creationId xmlns:a16="http://schemas.microsoft.com/office/drawing/2014/main" id="{0E0C9CD0-7C2A-B4CC-416F-FC20DAE7DF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5195" y="2101362"/>
                    <a:ext cx="1388166" cy="2234287"/>
                  </a:xfrm>
                  <a:prstGeom prst="rect">
                    <a:avLst/>
                  </a:prstGeom>
                </p:spPr>
              </p:pic>
              <p:grpSp>
                <p:nvGrpSpPr>
                  <p:cNvPr id="68" name="Group 67">
                    <a:extLst>
                      <a:ext uri="{FF2B5EF4-FFF2-40B4-BE49-F238E27FC236}">
                        <a16:creationId xmlns:a16="http://schemas.microsoft.com/office/drawing/2014/main" id="{617416FD-AF08-AD4E-B230-A206009A13F6}"/>
                      </a:ext>
                    </a:extLst>
                  </p:cNvPr>
                  <p:cNvGrpSpPr/>
                  <p:nvPr/>
                </p:nvGrpSpPr>
                <p:grpSpPr>
                  <a:xfrm>
                    <a:off x="5592429" y="2051141"/>
                    <a:ext cx="1374553" cy="369332"/>
                    <a:chOff x="5592429" y="2051141"/>
                    <a:chExt cx="1374553" cy="369332"/>
                  </a:xfrm>
                </p:grpSpPr>
                <p:sp>
                  <p:nvSpPr>
                    <p:cNvPr id="61" name="TextBox 60">
                      <a:extLst>
                        <a:ext uri="{FF2B5EF4-FFF2-40B4-BE49-F238E27FC236}">
                          <a16:creationId xmlns:a16="http://schemas.microsoft.com/office/drawing/2014/main" id="{AEA742C0-ADC6-D6CC-37E3-2439B914A8C2}"/>
                        </a:ext>
                      </a:extLst>
                    </p:cNvPr>
                    <p:cNvSpPr txBox="1"/>
                    <p:nvPr/>
                  </p:nvSpPr>
                  <p:spPr>
                    <a:xfrm>
                      <a:off x="5592429" y="2051141"/>
                      <a:ext cx="1120656" cy="369332"/>
                    </a:xfrm>
                    <a:prstGeom prst="rect">
                      <a:avLst/>
                    </a:prstGeom>
                    <a:noFill/>
                  </p:spPr>
                  <p:txBody>
                    <a:bodyPr wrap="square" rtlCol="0">
                      <a:spAutoFit/>
                    </a:bodyPr>
                    <a:lstStyle/>
                    <a:p>
                      <a:pPr algn="ctr"/>
                      <a:r>
                        <a:rPr lang="en-US" i="1" dirty="0">
                          <a:solidFill>
                            <a:schemeClr val="bg1"/>
                          </a:solidFill>
                          <a:latin typeface="Aharoni" panose="02010803020104030203" pitchFamily="2" charset="-79"/>
                          <a:cs typeface="Aharoni" panose="02010803020104030203" pitchFamily="2" charset="-79"/>
                        </a:rPr>
                        <a:t>Left-click</a:t>
                      </a:r>
                      <a:endParaRPr lang="id-ID" i="1" dirty="0">
                        <a:solidFill>
                          <a:schemeClr val="bg1"/>
                        </a:solidFill>
                        <a:latin typeface="Aharoni" panose="02010803020104030203" pitchFamily="2" charset="-79"/>
                        <a:cs typeface="Aharoni" panose="02010803020104030203" pitchFamily="2" charset="-79"/>
                      </a:endParaRPr>
                    </a:p>
                  </p:txBody>
                </p:sp>
                <p:cxnSp>
                  <p:nvCxnSpPr>
                    <p:cNvPr id="63" name="Straight Arrow Connector 62">
                      <a:extLst>
                        <a:ext uri="{FF2B5EF4-FFF2-40B4-BE49-F238E27FC236}">
                          <a16:creationId xmlns:a16="http://schemas.microsoft.com/office/drawing/2014/main" id="{5C79E713-B342-8F1A-C896-1BED3734CD66}"/>
                        </a:ext>
                      </a:extLst>
                    </p:cNvPr>
                    <p:cNvCxnSpPr>
                      <a:cxnSpLocks/>
                    </p:cNvCxnSpPr>
                    <p:nvPr/>
                  </p:nvCxnSpPr>
                  <p:spPr>
                    <a:xfrm>
                      <a:off x="6664113" y="2248108"/>
                      <a:ext cx="302869" cy="583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2" name="Group 11">
                <a:extLst>
                  <a:ext uri="{FF2B5EF4-FFF2-40B4-BE49-F238E27FC236}">
                    <a16:creationId xmlns:a16="http://schemas.microsoft.com/office/drawing/2014/main" id="{0920F958-2027-C9B8-F099-65EB7DEFF22B}"/>
                  </a:ext>
                </a:extLst>
              </p:cNvPr>
              <p:cNvGrpSpPr/>
              <p:nvPr/>
            </p:nvGrpSpPr>
            <p:grpSpPr>
              <a:xfrm>
                <a:off x="6984090" y="4139528"/>
                <a:ext cx="4423186" cy="674341"/>
                <a:chOff x="7069876" y="4060698"/>
                <a:chExt cx="4423186" cy="674341"/>
              </a:xfrm>
            </p:grpSpPr>
            <p:pic>
              <p:nvPicPr>
                <p:cNvPr id="10" name="Picture 9">
                  <a:extLst>
                    <a:ext uri="{FF2B5EF4-FFF2-40B4-BE49-F238E27FC236}">
                      <a16:creationId xmlns:a16="http://schemas.microsoft.com/office/drawing/2014/main" id="{5478A8D4-9C13-695E-02EE-26E3CAF7CE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9876" y="4060698"/>
                  <a:ext cx="1238803" cy="646332"/>
                </a:xfrm>
                <a:prstGeom prst="rect">
                  <a:avLst/>
                </a:prstGeom>
              </p:spPr>
            </p:pic>
            <p:sp>
              <p:nvSpPr>
                <p:cNvPr id="11" name="TextBox 10">
                  <a:extLst>
                    <a:ext uri="{FF2B5EF4-FFF2-40B4-BE49-F238E27FC236}">
                      <a16:creationId xmlns:a16="http://schemas.microsoft.com/office/drawing/2014/main" id="{76BBA7FF-76FD-298A-66CF-0923D8215ACE}"/>
                    </a:ext>
                  </a:extLst>
                </p:cNvPr>
                <p:cNvSpPr txBox="1"/>
                <p:nvPr/>
              </p:nvSpPr>
              <p:spPr>
                <a:xfrm>
                  <a:off x="8383362" y="4088708"/>
                  <a:ext cx="3109700" cy="646331"/>
                </a:xfrm>
                <a:prstGeom prst="rect">
                  <a:avLst/>
                </a:prstGeom>
                <a:noFill/>
              </p:spPr>
              <p:txBody>
                <a:bodyPr wrap="square" rtlCol="0">
                  <a:spAutoFit/>
                </a:bodyPr>
                <a:lstStyle/>
                <a:p>
                  <a:pPr>
                    <a:spcAft>
                      <a:spcPts val="1200"/>
                    </a:spcAft>
                  </a:pPr>
                  <a:r>
                    <a:rPr lang="en-US" b="1" dirty="0">
                      <a:solidFill>
                        <a:schemeClr val="bg1"/>
                      </a:solidFill>
                      <a:latin typeface="Dubai Light" panose="020B0303030403030204" pitchFamily="34" charset="-78"/>
                      <a:cs typeface="Dubai Light" panose="020B0303030403030204" pitchFamily="34" charset="-78"/>
                    </a:rPr>
                    <a:t>Pause:</a:t>
                  </a:r>
                  <a:br>
                    <a:rPr lang="en-US" b="1"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Gunakan</a:t>
                  </a:r>
                  <a:r>
                    <a:rPr lang="en-US" dirty="0">
                      <a:solidFill>
                        <a:schemeClr val="bg1"/>
                      </a:solidFill>
                      <a:latin typeface="Dubai Light" panose="020B0303030403030204" pitchFamily="34" charset="-78"/>
                      <a:cs typeface="Dubai Light" panose="020B0303030403030204" pitchFamily="34" charset="-78"/>
                    </a:rPr>
                    <a:t> </a:t>
                  </a:r>
                  <a:r>
                    <a:rPr lang="en-US" b="1" dirty="0">
                      <a:solidFill>
                        <a:schemeClr val="bg1"/>
                      </a:solidFill>
                      <a:latin typeface="Dubai Light" panose="020B0303030403030204" pitchFamily="34" charset="-78"/>
                      <a:cs typeface="Dubai Light" panose="020B0303030403030204" pitchFamily="34" charset="-78"/>
                    </a:rPr>
                    <a:t>ESC / P</a:t>
                  </a:r>
                  <a:r>
                    <a:rPr lang="en-US" dirty="0">
                      <a:solidFill>
                        <a:schemeClr val="bg1"/>
                      </a:solidFill>
                      <a:latin typeface="Dubai Light" panose="020B0303030403030204" pitchFamily="34" charset="-78"/>
                      <a:cs typeface="Dubai Light" panose="020B0303030403030204" pitchFamily="34" charset="-78"/>
                    </a:rPr>
                    <a:t> untuk pause.</a:t>
                  </a:r>
                  <a:endParaRPr lang="id-ID" dirty="0">
                    <a:solidFill>
                      <a:schemeClr val="bg1"/>
                    </a:solidFill>
                    <a:latin typeface="Dubai Light" panose="020B0303030403030204" pitchFamily="34" charset="-78"/>
                    <a:cs typeface="Dubai Light" panose="020B0303030403030204" pitchFamily="34" charset="-78"/>
                  </a:endParaRPr>
                </a:p>
              </p:txBody>
            </p:sp>
          </p:grpSp>
        </p:grpSp>
        <p:grpSp>
          <p:nvGrpSpPr>
            <p:cNvPr id="9" name="Group 8">
              <a:extLst>
                <a:ext uri="{FF2B5EF4-FFF2-40B4-BE49-F238E27FC236}">
                  <a16:creationId xmlns:a16="http://schemas.microsoft.com/office/drawing/2014/main" id="{A55BE46D-1A65-D3B9-2F73-E6A0AB831B04}"/>
                </a:ext>
              </a:extLst>
            </p:cNvPr>
            <p:cNvGrpSpPr/>
            <p:nvPr/>
          </p:nvGrpSpPr>
          <p:grpSpPr>
            <a:xfrm>
              <a:off x="6578327" y="4774652"/>
              <a:ext cx="4287992" cy="1743352"/>
              <a:chOff x="6578327" y="4774652"/>
              <a:chExt cx="4287992" cy="1743352"/>
            </a:xfrm>
          </p:grpSpPr>
          <p:pic>
            <p:nvPicPr>
              <p:cNvPr id="7" name="Picture 6">
                <a:extLst>
                  <a:ext uri="{FF2B5EF4-FFF2-40B4-BE49-F238E27FC236}">
                    <a16:creationId xmlns:a16="http://schemas.microsoft.com/office/drawing/2014/main" id="{BF872A71-864C-8708-BE39-AA91C4043F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78327" y="4774652"/>
                <a:ext cx="1847953" cy="1743352"/>
              </a:xfrm>
              <a:prstGeom prst="rect">
                <a:avLst/>
              </a:prstGeom>
            </p:spPr>
          </p:pic>
          <p:sp>
            <p:nvSpPr>
              <p:cNvPr id="8" name="TextBox 7">
                <a:extLst>
                  <a:ext uri="{FF2B5EF4-FFF2-40B4-BE49-F238E27FC236}">
                    <a16:creationId xmlns:a16="http://schemas.microsoft.com/office/drawing/2014/main" id="{41BAEA57-0D65-7843-C119-BF6D2641CC3E}"/>
                  </a:ext>
                </a:extLst>
              </p:cNvPr>
              <p:cNvSpPr txBox="1"/>
              <p:nvPr/>
            </p:nvSpPr>
            <p:spPr>
              <a:xfrm>
                <a:off x="8133743" y="5397906"/>
                <a:ext cx="2732576" cy="646331"/>
              </a:xfrm>
              <a:prstGeom prst="rect">
                <a:avLst/>
              </a:prstGeom>
              <a:noFill/>
            </p:spPr>
            <p:txBody>
              <a:bodyPr wrap="square" rtlCol="0">
                <a:spAutoFit/>
              </a:bodyPr>
              <a:lstStyle/>
              <a:p>
                <a:pPr>
                  <a:spcAft>
                    <a:spcPts val="1200"/>
                  </a:spcAft>
                </a:pPr>
                <a:r>
                  <a:rPr lang="en-US" b="1" dirty="0" err="1">
                    <a:solidFill>
                      <a:schemeClr val="bg1"/>
                    </a:solidFill>
                    <a:latin typeface="Dubai Light" panose="020B0303030403030204" pitchFamily="34" charset="-78"/>
                    <a:cs typeface="Dubai Light" panose="020B0303030403030204" pitchFamily="34" charset="-78"/>
                  </a:rPr>
                  <a:t>Rintangan</a:t>
                </a:r>
                <a:r>
                  <a:rPr lang="en-US" b="1" dirty="0">
                    <a:solidFill>
                      <a:schemeClr val="bg1"/>
                    </a:solidFill>
                    <a:latin typeface="Dubai Light" panose="020B0303030403030204" pitchFamily="34" charset="-78"/>
                    <a:cs typeface="Dubai Light" panose="020B0303030403030204" pitchFamily="34" charset="-78"/>
                  </a:rPr>
                  <a:t>:</a:t>
                </a:r>
                <a:br>
                  <a:rPr lang="en-US" b="1" dirty="0">
                    <a:solidFill>
                      <a:schemeClr val="bg1"/>
                    </a:solidFill>
                    <a:latin typeface="Dubai Light" panose="020B0303030403030204" pitchFamily="34" charset="-78"/>
                    <a:cs typeface="Dubai Light" panose="020B0303030403030204" pitchFamily="34" charset="-78"/>
                  </a:rPr>
                </a:br>
                <a:r>
                  <a:rPr lang="en-US" dirty="0">
                    <a:solidFill>
                      <a:schemeClr val="bg1"/>
                    </a:solidFill>
                    <a:latin typeface="Dubai Light" panose="020B0303030403030204" pitchFamily="34" charset="-78"/>
                    <a:cs typeface="Dubai Light" panose="020B0303030403030204" pitchFamily="34" charset="-78"/>
                  </a:rPr>
                  <a:t>Jangan </a:t>
                </a:r>
                <a:r>
                  <a:rPr lang="en-US" dirty="0" err="1">
                    <a:solidFill>
                      <a:schemeClr val="bg1"/>
                    </a:solidFill>
                    <a:latin typeface="Dubai Light" panose="020B0303030403030204" pitchFamily="34" charset="-78"/>
                    <a:cs typeface="Dubai Light" panose="020B0303030403030204" pitchFamily="34" charset="-78"/>
                  </a:rPr>
                  <a:t>sampai</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terkena</a:t>
                </a:r>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grpSp>
      </p:grpSp>
    </p:spTree>
    <p:extLst>
      <p:ext uri="{BB962C8B-B14F-4D97-AF65-F5344CB8AC3E}">
        <p14:creationId xmlns:p14="http://schemas.microsoft.com/office/powerpoint/2010/main" val="282484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190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885679A-D63B-8E5E-D276-2FE3CE3D307F}"/>
              </a:ext>
            </a:extLst>
          </p:cNvPr>
          <p:cNvSpPr/>
          <p:nvPr/>
        </p:nvSpPr>
        <p:spPr>
          <a:xfrm>
            <a:off x="1" y="0"/>
            <a:ext cx="12192000" cy="6858000"/>
          </a:xfrm>
          <a:prstGeom prst="rect">
            <a:avLst/>
          </a:prstGeom>
          <a:solidFill>
            <a:schemeClr val="tx1">
              <a:lumMod val="85000"/>
              <a:lumOff val="15000"/>
              <a:alpha val="9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effectLst/>
                <a:latin typeface="Dubai Light" panose="020B0303030403030204" pitchFamily="34" charset="-78"/>
                <a:cs typeface="Dubai Light" panose="020B0303030403030204" pitchFamily="34" charset="-78"/>
              </a:rPr>
              <a:t>Hati-Hati </a:t>
            </a:r>
            <a:r>
              <a:rPr lang="en-US" sz="3200" dirty="0" err="1">
                <a:solidFill>
                  <a:schemeClr val="bg1"/>
                </a:solidFill>
                <a:effectLst/>
                <a:latin typeface="Dubai Light" panose="020B0303030403030204" pitchFamily="34" charset="-78"/>
                <a:cs typeface="Dubai Light" panose="020B0303030403030204" pitchFamily="34" charset="-78"/>
              </a:rPr>
              <a:t>dengan</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bayangan</a:t>
            </a:r>
            <a:r>
              <a:rPr lang="en-US" sz="3200" dirty="0">
                <a:solidFill>
                  <a:schemeClr val="bg1"/>
                </a:solidFill>
                <a:effectLst/>
                <a:latin typeface="Dubai Light" panose="020B0303030403030204" pitchFamily="34" charset="-78"/>
                <a:cs typeface="Dubai Light" panose="020B0303030403030204" pitchFamily="34" charset="-78"/>
              </a:rPr>
              <a:t> yang </a:t>
            </a:r>
            <a:r>
              <a:rPr lang="en-US" sz="3200" dirty="0" err="1">
                <a:solidFill>
                  <a:schemeClr val="bg1"/>
                </a:solidFill>
                <a:effectLst/>
                <a:latin typeface="Dubai Light" panose="020B0303030403030204" pitchFamily="34" charset="-78"/>
                <a:cs typeface="Dubai Light" panose="020B0303030403030204" pitchFamily="34" charset="-78"/>
              </a:rPr>
              <a:t>mengejarmu</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128773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209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effectLst/>
                <a:latin typeface="Dubai Light" panose="020B0303030403030204" pitchFamily="34" charset="-78"/>
                <a:cs typeface="Dubai Light" panose="020B0303030403030204" pitchFamily="34" charset="-78"/>
              </a:rPr>
              <a:t>Hari demi </a:t>
            </a:r>
            <a:r>
              <a:rPr lang="en-US" sz="3200" dirty="0" err="1">
                <a:solidFill>
                  <a:schemeClr val="bg1"/>
                </a:solidFill>
                <a:effectLst/>
                <a:latin typeface="Dubai Light" panose="020B0303030403030204" pitchFamily="34" charset="-78"/>
                <a:cs typeface="Dubai Light" panose="020B0303030403030204" pitchFamily="34" charset="-78"/>
              </a:rPr>
              <a:t>hari</a:t>
            </a:r>
            <a:r>
              <a:rPr lang="en-US" sz="3200" dirty="0">
                <a:solidFill>
                  <a:schemeClr val="bg1"/>
                </a:solidFill>
                <a:effectLst/>
                <a:latin typeface="Dubai Light" panose="020B0303030403030204" pitchFamily="34" charset="-78"/>
                <a:cs typeface="Dubai Light" panose="020B0303030403030204" pitchFamily="34" charset="-78"/>
              </a:rPr>
              <a:t> kamu </a:t>
            </a:r>
            <a:r>
              <a:rPr lang="en-US" sz="3200" dirty="0" err="1">
                <a:solidFill>
                  <a:schemeClr val="bg1"/>
                </a:solidFill>
                <a:effectLst/>
                <a:latin typeface="Dubai Light" panose="020B0303030403030204" pitchFamily="34" charset="-78"/>
                <a:cs typeface="Dubai Light" panose="020B0303030403030204" pitchFamily="34" charset="-78"/>
              </a:rPr>
              <a:t>lalui</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933915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err="1">
                <a:solidFill>
                  <a:schemeClr val="bg1"/>
                </a:solidFill>
                <a:effectLst/>
                <a:latin typeface="Dubai Light" panose="020B0303030403030204" pitchFamily="34" charset="-78"/>
                <a:cs typeface="Dubai Light" panose="020B0303030403030204" pitchFamily="34" charset="-78"/>
              </a:rPr>
              <a:t>Langkahmu</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semakin</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berat</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setiap</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harinya</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999835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1077218"/>
          </a:xfrm>
          <a:prstGeom prst="rect">
            <a:avLst/>
          </a:prstGeom>
          <a:noFill/>
        </p:spPr>
        <p:txBody>
          <a:bodyPr wrap="square" rtlCol="0">
            <a:spAutoFit/>
          </a:bodyPr>
          <a:lstStyle/>
          <a:p>
            <a:pPr algn="ctr"/>
            <a:r>
              <a:rPr lang="en-US" sz="3200" dirty="0" err="1">
                <a:solidFill>
                  <a:schemeClr val="bg1"/>
                </a:solidFill>
                <a:effectLst/>
                <a:latin typeface="Dubai Light" panose="020B0303030403030204" pitchFamily="34" charset="-78"/>
                <a:cs typeface="Dubai Light" panose="020B0303030403030204" pitchFamily="34" charset="-78"/>
              </a:rPr>
              <a:t>Bayangan-bayangan</a:t>
            </a:r>
            <a:r>
              <a:rPr lang="en-US" sz="3200" dirty="0">
                <a:solidFill>
                  <a:schemeClr val="bg1"/>
                </a:solidFill>
                <a:effectLst/>
                <a:latin typeface="Dubai Light" panose="020B0303030403030204" pitchFamily="34" charset="-78"/>
                <a:cs typeface="Dubai Light" panose="020B0303030403030204" pitchFamily="34" charset="-78"/>
              </a:rPr>
              <a:t> dan </a:t>
            </a:r>
            <a:r>
              <a:rPr lang="en-US" sz="3200" dirty="0" err="1">
                <a:solidFill>
                  <a:schemeClr val="bg1"/>
                </a:solidFill>
                <a:effectLst/>
                <a:latin typeface="Dubai Light" panose="020B0303030403030204" pitchFamily="34" charset="-78"/>
                <a:cs typeface="Dubai Light" panose="020B0303030403030204" pitchFamily="34" charset="-78"/>
              </a:rPr>
              <a:t>suara</a:t>
            </a:r>
            <a:r>
              <a:rPr lang="en-US" sz="3200" dirty="0">
                <a:solidFill>
                  <a:schemeClr val="bg1"/>
                </a:solidFill>
                <a:effectLst/>
                <a:latin typeface="Dubai Light" panose="020B0303030403030204" pitchFamily="34" charset="-78"/>
                <a:cs typeface="Dubai Light" panose="020B0303030403030204" pitchFamily="34" charset="-78"/>
              </a:rPr>
              <a:t> yang </a:t>
            </a:r>
            <a:r>
              <a:rPr lang="en-US" sz="3200" dirty="0" err="1">
                <a:solidFill>
                  <a:schemeClr val="bg1"/>
                </a:solidFill>
                <a:effectLst/>
                <a:latin typeface="Dubai Light" panose="020B0303030403030204" pitchFamily="34" charset="-78"/>
                <a:cs typeface="Dubai Light" panose="020B0303030403030204" pitchFamily="34" charset="-78"/>
              </a:rPr>
              <a:t>mencekam</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semakin</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sering</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datang</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menghampirimu</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3117039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8B498269-6F18-FF98-E5AE-4A5784F076D7}"/>
              </a:ext>
            </a:extLst>
          </p:cNvPr>
          <p:cNvGrpSpPr/>
          <p:nvPr/>
        </p:nvGrpSpPr>
        <p:grpSpPr>
          <a:xfrm>
            <a:off x="357350" y="323193"/>
            <a:ext cx="11477298" cy="6211614"/>
            <a:chOff x="357350" y="323193"/>
            <a:chExt cx="11477298" cy="6211614"/>
          </a:xfrm>
        </p:grpSpPr>
        <p:grpSp>
          <p:nvGrpSpPr>
            <p:cNvPr id="39" name="Group 38">
              <a:extLst>
                <a:ext uri="{FF2B5EF4-FFF2-40B4-BE49-F238E27FC236}">
                  <a16:creationId xmlns:a16="http://schemas.microsoft.com/office/drawing/2014/main" id="{570BBF59-6040-3C35-3794-23BA2F3A7E13}"/>
                </a:ext>
              </a:extLst>
            </p:cNvPr>
            <p:cNvGrpSpPr/>
            <p:nvPr/>
          </p:nvGrpSpPr>
          <p:grpSpPr>
            <a:xfrm>
              <a:off x="357350" y="323193"/>
              <a:ext cx="11477298" cy="6211614"/>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0C38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sp>
          <p:nvSpPr>
            <p:cNvPr id="7" name="TextBox 6">
              <a:extLst>
                <a:ext uri="{FF2B5EF4-FFF2-40B4-BE49-F238E27FC236}">
                  <a16:creationId xmlns:a16="http://schemas.microsoft.com/office/drawing/2014/main" id="{6A3A19C7-8D30-D2E1-0893-37B6C6D3B289}"/>
                </a:ext>
              </a:extLst>
            </p:cNvPr>
            <p:cNvSpPr txBox="1"/>
            <p:nvPr/>
          </p:nvSpPr>
          <p:spPr>
            <a:xfrm>
              <a:off x="4831868" y="1969633"/>
              <a:ext cx="2528256" cy="769441"/>
            </a:xfrm>
            <a:prstGeom prst="rect">
              <a:avLst/>
            </a:prstGeom>
            <a:noFill/>
          </p:spPr>
          <p:txBody>
            <a:bodyPr wrap="none" rtlCol="0">
              <a:spAutoFit/>
            </a:bodyPr>
            <a:lstStyle/>
            <a:p>
              <a:pPr algn="ctr"/>
              <a:r>
                <a:rPr lang="en-US"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rPr>
                <a:t>HARI KE-</a:t>
              </a:r>
              <a:endParaRPr lang="id-ID"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endParaRPr>
            </a:p>
          </p:txBody>
        </p:sp>
      </p:grpSp>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sp>
        <p:nvSpPr>
          <p:cNvPr id="8" name="TextBox 7">
            <a:extLst>
              <a:ext uri="{FF2B5EF4-FFF2-40B4-BE49-F238E27FC236}">
                <a16:creationId xmlns:a16="http://schemas.microsoft.com/office/drawing/2014/main" id="{9C6C0C4C-56D3-30F9-BCF2-AFF045ED6150}"/>
              </a:ext>
            </a:extLst>
          </p:cNvPr>
          <p:cNvSpPr txBox="1"/>
          <p:nvPr/>
        </p:nvSpPr>
        <p:spPr>
          <a:xfrm>
            <a:off x="2035233" y="1851645"/>
            <a:ext cx="1244251" cy="3154710"/>
          </a:xfrm>
          <a:prstGeom prst="rect">
            <a:avLst/>
          </a:prstGeom>
          <a:noFill/>
        </p:spPr>
        <p:txBody>
          <a:bodyPr wrap="square" rtlCol="0" anchor="ctr">
            <a:spAutoFit/>
          </a:bodyPr>
          <a:lstStyle/>
          <a:p>
            <a:r>
              <a:rPr lang="en-US"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rPr>
              <a:t>1</a:t>
            </a:r>
            <a:endParaRPr lang="id-ID"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EA7A861F-A5E2-E7B7-FFC8-F7EABCE62F9F}"/>
              </a:ext>
            </a:extLst>
          </p:cNvPr>
          <p:cNvSpPr txBox="1"/>
          <p:nvPr/>
        </p:nvSpPr>
        <p:spPr>
          <a:xfrm>
            <a:off x="3754552" y="1851645"/>
            <a:ext cx="1244251" cy="3154710"/>
          </a:xfrm>
          <a:prstGeom prst="rect">
            <a:avLst/>
          </a:prstGeom>
          <a:noFill/>
        </p:spPr>
        <p:txBody>
          <a:bodyPr wrap="square" rtlCol="0" anchor="ctr">
            <a:spAutoFit/>
          </a:bodyPr>
          <a:lstStyle/>
          <a:p>
            <a:r>
              <a:rPr lang="en-US"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rPr>
              <a:t>2</a:t>
            </a:r>
            <a:endParaRPr lang="id-ID"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1F967C6E-0C0D-E98A-DDFB-AAB14251F5E8}"/>
              </a:ext>
            </a:extLst>
          </p:cNvPr>
          <p:cNvSpPr txBox="1"/>
          <p:nvPr/>
        </p:nvSpPr>
        <p:spPr>
          <a:xfrm>
            <a:off x="5473871" y="1851645"/>
            <a:ext cx="1244251" cy="3154710"/>
          </a:xfrm>
          <a:prstGeom prst="rect">
            <a:avLst/>
          </a:prstGeom>
          <a:noFill/>
        </p:spPr>
        <p:txBody>
          <a:bodyPr wrap="square" rtlCol="0" anchor="ctr">
            <a:spAutoFit/>
          </a:bodyPr>
          <a:lstStyle/>
          <a:p>
            <a:r>
              <a:rPr lang="en-US"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rPr>
              <a:t>3</a:t>
            </a:r>
            <a:endParaRPr lang="id-ID"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F9E9F9F4-D5DA-4D9F-D893-A3F7429E36F4}"/>
              </a:ext>
            </a:extLst>
          </p:cNvPr>
          <p:cNvSpPr txBox="1"/>
          <p:nvPr/>
        </p:nvSpPr>
        <p:spPr>
          <a:xfrm>
            <a:off x="7193190" y="1851645"/>
            <a:ext cx="1244251" cy="3154710"/>
          </a:xfrm>
          <a:prstGeom prst="rect">
            <a:avLst/>
          </a:prstGeom>
          <a:noFill/>
        </p:spPr>
        <p:txBody>
          <a:bodyPr wrap="square" rtlCol="0" anchor="ctr">
            <a:spAutoFit/>
          </a:bodyPr>
          <a:lstStyle/>
          <a:p>
            <a:r>
              <a:rPr lang="en-US"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rPr>
              <a:t>4</a:t>
            </a:r>
            <a:endParaRPr lang="id-ID"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D1B0926A-939A-1CE3-1863-DE67EE265953}"/>
              </a:ext>
            </a:extLst>
          </p:cNvPr>
          <p:cNvSpPr txBox="1"/>
          <p:nvPr/>
        </p:nvSpPr>
        <p:spPr>
          <a:xfrm>
            <a:off x="8912509" y="1851645"/>
            <a:ext cx="1244251" cy="3154710"/>
          </a:xfrm>
          <a:prstGeom prst="rect">
            <a:avLst/>
          </a:prstGeom>
          <a:noFill/>
        </p:spPr>
        <p:txBody>
          <a:bodyPr wrap="square" rtlCol="0" anchor="ctr">
            <a:spAutoFit/>
          </a:bodyPr>
          <a:lstStyle/>
          <a:p>
            <a:r>
              <a:rPr lang="en-US"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rPr>
              <a:t>5</a:t>
            </a:r>
            <a:endParaRPr lang="id-ID"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endParaRPr>
          </a:p>
        </p:txBody>
      </p:sp>
      <p:grpSp>
        <p:nvGrpSpPr>
          <p:cNvPr id="22" name="Group 21">
            <a:extLst>
              <a:ext uri="{FF2B5EF4-FFF2-40B4-BE49-F238E27FC236}">
                <a16:creationId xmlns:a16="http://schemas.microsoft.com/office/drawing/2014/main" id="{11D7FE75-16DA-6915-460E-2BF0A0D729AC}"/>
              </a:ext>
            </a:extLst>
          </p:cNvPr>
          <p:cNvGrpSpPr/>
          <p:nvPr/>
        </p:nvGrpSpPr>
        <p:grpSpPr>
          <a:xfrm>
            <a:off x="2254922" y="4354856"/>
            <a:ext cx="975843" cy="354091"/>
            <a:chOff x="5203350" y="4993814"/>
            <a:chExt cx="2618014" cy="949964"/>
          </a:xfrm>
        </p:grpSpPr>
        <p:sp>
          <p:nvSpPr>
            <p:cNvPr id="19" name="Star: 5 Points 18">
              <a:extLst>
                <a:ext uri="{FF2B5EF4-FFF2-40B4-BE49-F238E27FC236}">
                  <a16:creationId xmlns:a16="http://schemas.microsoft.com/office/drawing/2014/main" id="{5479D4FC-39BD-8BBF-2FCC-3B59A7865E3E}"/>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Star: 5 Points 19">
              <a:extLst>
                <a:ext uri="{FF2B5EF4-FFF2-40B4-BE49-F238E27FC236}">
                  <a16:creationId xmlns:a16="http://schemas.microsoft.com/office/drawing/2014/main" id="{F89EA3BC-6F93-3D71-7692-628E7E6264CD}"/>
                </a:ext>
              </a:extLst>
            </p:cNvPr>
            <p:cNvSpPr/>
            <p:nvPr/>
          </p:nvSpPr>
          <p:spPr>
            <a:xfrm>
              <a:off x="6119845" y="5158754"/>
              <a:ext cx="785024" cy="785024"/>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Star: 5 Points 20">
              <a:extLst>
                <a:ext uri="{FF2B5EF4-FFF2-40B4-BE49-F238E27FC236}">
                  <a16:creationId xmlns:a16="http://schemas.microsoft.com/office/drawing/2014/main" id="{4B0FE2C3-2A28-0AC4-B3BF-A4A58046F6DB}"/>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a:extLst>
              <a:ext uri="{FF2B5EF4-FFF2-40B4-BE49-F238E27FC236}">
                <a16:creationId xmlns:a16="http://schemas.microsoft.com/office/drawing/2014/main" id="{42A76149-5190-FF42-159D-C8101F3A3065}"/>
              </a:ext>
            </a:extLst>
          </p:cNvPr>
          <p:cNvGrpSpPr/>
          <p:nvPr/>
        </p:nvGrpSpPr>
        <p:grpSpPr>
          <a:xfrm>
            <a:off x="3888755" y="4354856"/>
            <a:ext cx="975843" cy="354091"/>
            <a:chOff x="5203350" y="4993814"/>
            <a:chExt cx="2618014" cy="949964"/>
          </a:xfrm>
        </p:grpSpPr>
        <p:sp>
          <p:nvSpPr>
            <p:cNvPr id="24" name="Star: 5 Points 23">
              <a:extLst>
                <a:ext uri="{FF2B5EF4-FFF2-40B4-BE49-F238E27FC236}">
                  <a16:creationId xmlns:a16="http://schemas.microsoft.com/office/drawing/2014/main" id="{5B0DD0A9-8B76-2ED8-78CC-4EB1D8A60153}"/>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Star: 5 Points 24">
              <a:extLst>
                <a:ext uri="{FF2B5EF4-FFF2-40B4-BE49-F238E27FC236}">
                  <a16:creationId xmlns:a16="http://schemas.microsoft.com/office/drawing/2014/main" id="{70B9C6FE-6216-F015-281A-13E06BF79917}"/>
                </a:ext>
              </a:extLst>
            </p:cNvPr>
            <p:cNvSpPr/>
            <p:nvPr/>
          </p:nvSpPr>
          <p:spPr>
            <a:xfrm>
              <a:off x="6119845" y="5158754"/>
              <a:ext cx="785024" cy="785024"/>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6" name="Star: 5 Points 25">
              <a:extLst>
                <a:ext uri="{FF2B5EF4-FFF2-40B4-BE49-F238E27FC236}">
                  <a16:creationId xmlns:a16="http://schemas.microsoft.com/office/drawing/2014/main" id="{18B77904-9963-4AA5-5E84-3BB94F3C9D40}"/>
                </a:ext>
              </a:extLst>
            </p:cNvPr>
            <p:cNvSpPr/>
            <p:nvPr/>
          </p:nvSpPr>
          <p:spPr>
            <a:xfrm>
              <a:off x="7188918" y="4993817"/>
              <a:ext cx="632446" cy="632446"/>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7" name="Group 26">
            <a:extLst>
              <a:ext uri="{FF2B5EF4-FFF2-40B4-BE49-F238E27FC236}">
                <a16:creationId xmlns:a16="http://schemas.microsoft.com/office/drawing/2014/main" id="{47A33688-134E-2156-7C7C-38234DE3EAC1}"/>
              </a:ext>
            </a:extLst>
          </p:cNvPr>
          <p:cNvGrpSpPr/>
          <p:nvPr/>
        </p:nvGrpSpPr>
        <p:grpSpPr>
          <a:xfrm>
            <a:off x="5608074" y="4354856"/>
            <a:ext cx="975843" cy="354091"/>
            <a:chOff x="5203350" y="4993814"/>
            <a:chExt cx="2618014" cy="949964"/>
          </a:xfrm>
        </p:grpSpPr>
        <p:sp>
          <p:nvSpPr>
            <p:cNvPr id="28" name="Star: 5 Points 27">
              <a:extLst>
                <a:ext uri="{FF2B5EF4-FFF2-40B4-BE49-F238E27FC236}">
                  <a16:creationId xmlns:a16="http://schemas.microsoft.com/office/drawing/2014/main" id="{93FDA626-5921-9179-0953-93D8A48C1426}"/>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9" name="Star: 5 Points 28">
              <a:extLst>
                <a:ext uri="{FF2B5EF4-FFF2-40B4-BE49-F238E27FC236}">
                  <a16:creationId xmlns:a16="http://schemas.microsoft.com/office/drawing/2014/main" id="{70845D80-19FE-2FDD-B549-EF800AB0DA3E}"/>
                </a:ext>
              </a:extLst>
            </p:cNvPr>
            <p:cNvSpPr/>
            <p:nvPr/>
          </p:nvSpPr>
          <p:spPr>
            <a:xfrm>
              <a:off x="6119845" y="5158754"/>
              <a:ext cx="785024" cy="785024"/>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0" name="Star: 5 Points 29">
              <a:extLst>
                <a:ext uri="{FF2B5EF4-FFF2-40B4-BE49-F238E27FC236}">
                  <a16:creationId xmlns:a16="http://schemas.microsoft.com/office/drawing/2014/main" id="{1435319E-44DE-7EDE-958D-E8CA2E90C9BA}"/>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1" name="Group 30">
            <a:extLst>
              <a:ext uri="{FF2B5EF4-FFF2-40B4-BE49-F238E27FC236}">
                <a16:creationId xmlns:a16="http://schemas.microsoft.com/office/drawing/2014/main" id="{B07FC9F3-E892-3BD2-A409-877A93CE1052}"/>
              </a:ext>
            </a:extLst>
          </p:cNvPr>
          <p:cNvGrpSpPr/>
          <p:nvPr/>
        </p:nvGrpSpPr>
        <p:grpSpPr>
          <a:xfrm>
            <a:off x="7327394" y="4354856"/>
            <a:ext cx="975843" cy="354091"/>
            <a:chOff x="5203350" y="4993814"/>
            <a:chExt cx="2618014" cy="949964"/>
          </a:xfrm>
        </p:grpSpPr>
        <p:sp>
          <p:nvSpPr>
            <p:cNvPr id="32" name="Star: 5 Points 31">
              <a:extLst>
                <a:ext uri="{FF2B5EF4-FFF2-40B4-BE49-F238E27FC236}">
                  <a16:creationId xmlns:a16="http://schemas.microsoft.com/office/drawing/2014/main" id="{D58726C2-1D52-549F-8131-3917FE90A625}"/>
                </a:ext>
              </a:extLst>
            </p:cNvPr>
            <p:cNvSpPr/>
            <p:nvPr/>
          </p:nvSpPr>
          <p:spPr>
            <a:xfrm>
              <a:off x="5203350" y="4993814"/>
              <a:ext cx="632446" cy="632446"/>
            </a:xfrm>
            <a:prstGeom prst="star5">
              <a:avLst>
                <a:gd name="adj" fmla="val 29995"/>
                <a:gd name="hf" fmla="val 105146"/>
                <a:gd name="vf" fmla="val 110557"/>
              </a:avLst>
            </a:prstGeom>
            <a:solidFill>
              <a:srgbClr val="FFFFFF"/>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Star: 5 Points 32">
              <a:extLst>
                <a:ext uri="{FF2B5EF4-FFF2-40B4-BE49-F238E27FC236}">
                  <a16:creationId xmlns:a16="http://schemas.microsoft.com/office/drawing/2014/main" id="{22DD6982-0CDF-3482-F144-8C849FE442D7}"/>
                </a:ext>
              </a:extLst>
            </p:cNvPr>
            <p:cNvSpPr/>
            <p:nvPr/>
          </p:nvSpPr>
          <p:spPr>
            <a:xfrm>
              <a:off x="6119845" y="5158754"/>
              <a:ext cx="785024" cy="785024"/>
            </a:xfrm>
            <a:prstGeom prst="star5">
              <a:avLst>
                <a:gd name="adj" fmla="val 29995"/>
                <a:gd name="hf" fmla="val 105146"/>
                <a:gd name="vf" fmla="val 110557"/>
              </a:avLst>
            </a:prstGeom>
            <a:solidFill>
              <a:srgbClr val="FFFFFF"/>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4" name="Star: 5 Points 33">
              <a:extLst>
                <a:ext uri="{FF2B5EF4-FFF2-40B4-BE49-F238E27FC236}">
                  <a16:creationId xmlns:a16="http://schemas.microsoft.com/office/drawing/2014/main" id="{5CB282E8-5D3E-A794-4833-FD5F151D9396}"/>
                </a:ext>
              </a:extLst>
            </p:cNvPr>
            <p:cNvSpPr/>
            <p:nvPr/>
          </p:nvSpPr>
          <p:spPr>
            <a:xfrm>
              <a:off x="7188918" y="4993817"/>
              <a:ext cx="632446" cy="632446"/>
            </a:xfrm>
            <a:prstGeom prst="star5">
              <a:avLst>
                <a:gd name="adj" fmla="val 29995"/>
                <a:gd name="hf" fmla="val 105146"/>
                <a:gd name="vf" fmla="val 110557"/>
              </a:avLst>
            </a:prstGeom>
            <a:solidFill>
              <a:srgbClr val="FFFFFF"/>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35" name="Group 34">
            <a:extLst>
              <a:ext uri="{FF2B5EF4-FFF2-40B4-BE49-F238E27FC236}">
                <a16:creationId xmlns:a16="http://schemas.microsoft.com/office/drawing/2014/main" id="{A10F9A0C-A001-969D-103B-B22B934DA650}"/>
              </a:ext>
            </a:extLst>
          </p:cNvPr>
          <p:cNvGrpSpPr/>
          <p:nvPr/>
        </p:nvGrpSpPr>
        <p:grpSpPr>
          <a:xfrm>
            <a:off x="9046712" y="4354856"/>
            <a:ext cx="975843" cy="354091"/>
            <a:chOff x="5203350" y="4993814"/>
            <a:chExt cx="2618014" cy="949964"/>
          </a:xfrm>
        </p:grpSpPr>
        <p:sp>
          <p:nvSpPr>
            <p:cNvPr id="36" name="Star: 5 Points 35">
              <a:extLst>
                <a:ext uri="{FF2B5EF4-FFF2-40B4-BE49-F238E27FC236}">
                  <a16:creationId xmlns:a16="http://schemas.microsoft.com/office/drawing/2014/main" id="{A62116FB-BF29-EC89-FCD6-933A9A8E3418}"/>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Star: 5 Points 36">
              <a:extLst>
                <a:ext uri="{FF2B5EF4-FFF2-40B4-BE49-F238E27FC236}">
                  <a16:creationId xmlns:a16="http://schemas.microsoft.com/office/drawing/2014/main" id="{A1A9FC36-F7CD-0356-F654-4286643BD2B0}"/>
                </a:ext>
              </a:extLst>
            </p:cNvPr>
            <p:cNvSpPr/>
            <p:nvPr/>
          </p:nvSpPr>
          <p:spPr>
            <a:xfrm>
              <a:off x="6119845" y="5158754"/>
              <a:ext cx="785024" cy="785024"/>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8" name="Star: 5 Points 37">
              <a:extLst>
                <a:ext uri="{FF2B5EF4-FFF2-40B4-BE49-F238E27FC236}">
                  <a16:creationId xmlns:a16="http://schemas.microsoft.com/office/drawing/2014/main" id="{0021A052-DDA1-8F8A-EBA7-7EA3FBDBA543}"/>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Multiplication Sign 1">
            <a:extLst>
              <a:ext uri="{FF2B5EF4-FFF2-40B4-BE49-F238E27FC236}">
                <a16:creationId xmlns:a16="http://schemas.microsoft.com/office/drawing/2014/main" id="{CB07E7CA-6A5E-7812-863A-F7AB742EB355}"/>
              </a:ext>
            </a:extLst>
          </p:cNvPr>
          <p:cNvSpPr/>
          <p:nvPr/>
        </p:nvSpPr>
        <p:spPr>
          <a:xfrm>
            <a:off x="10831757" y="737419"/>
            <a:ext cx="568746" cy="568746"/>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222349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err="1">
                <a:solidFill>
                  <a:schemeClr val="bg1"/>
                </a:solidFill>
                <a:effectLst/>
                <a:latin typeface="Dubai Light" panose="020B0303030403030204" pitchFamily="34" charset="-78"/>
                <a:cs typeface="Dubai Light" panose="020B0303030403030204" pitchFamily="34" charset="-78"/>
              </a:rPr>
              <a:t>Apakah</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mereka</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benar-benar</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nyata</a:t>
            </a:r>
            <a:r>
              <a:rPr lang="en-US" sz="3200" dirty="0">
                <a:solidFill>
                  <a:schemeClr val="bg1"/>
                </a:solidFill>
                <a:effectLst/>
                <a:latin typeface="Dubai Light" panose="020B0303030403030204" pitchFamily="34" charset="-78"/>
                <a:cs typeface="Dubai Light" panose="020B0303030403030204" pitchFamily="34" charset="-78"/>
              </a:rPr>
              <a:t>?</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1187846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err="1">
                <a:solidFill>
                  <a:schemeClr val="bg1"/>
                </a:solidFill>
                <a:effectLst/>
                <a:latin typeface="Dubai Light" panose="020B0303030403030204" pitchFamily="34" charset="-78"/>
                <a:cs typeface="Dubai Light" panose="020B0303030403030204" pitchFamily="34" charset="-78"/>
              </a:rPr>
              <a:t>Namun</a:t>
            </a:r>
            <a:r>
              <a:rPr lang="en-US" sz="3200" dirty="0">
                <a:solidFill>
                  <a:schemeClr val="bg1"/>
                </a:solidFill>
                <a:effectLst/>
                <a:latin typeface="Dubai Light" panose="020B0303030403030204" pitchFamily="34" charset="-78"/>
                <a:cs typeface="Dubai Light" panose="020B0303030403030204" pitchFamily="34" charset="-78"/>
              </a:rPr>
              <a:t>, kamu </a:t>
            </a:r>
            <a:r>
              <a:rPr lang="en-US" sz="3200" dirty="0" err="1">
                <a:solidFill>
                  <a:schemeClr val="bg1"/>
                </a:solidFill>
                <a:effectLst/>
                <a:latin typeface="Dubai Light" panose="020B0303030403030204" pitchFamily="34" charset="-78"/>
                <a:cs typeface="Dubai Light" panose="020B0303030403030204" pitchFamily="34" charset="-78"/>
              </a:rPr>
              <a:t>tetap</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menambah</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targetmu</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426136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effectLst/>
                <a:latin typeface="Dubai Light" panose="020B0303030403030204" pitchFamily="34" charset="-78"/>
                <a:cs typeface="Dubai Light" panose="020B0303030403030204" pitchFamily="34" charset="-78"/>
              </a:rPr>
              <a:t>lagi dan lagi</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112005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latin typeface="Dubai Light" panose="020B0303030403030204" pitchFamily="34" charset="-78"/>
                <a:cs typeface="Dubai Light" panose="020B0303030403030204" pitchFamily="34" charset="-78"/>
              </a:rPr>
              <a:t>Mungkin, </a:t>
            </a:r>
            <a:r>
              <a:rPr lang="en-US" sz="3200" dirty="0" err="1">
                <a:solidFill>
                  <a:schemeClr val="bg1"/>
                </a:solidFill>
                <a:latin typeface="Dubai Light" panose="020B0303030403030204" pitchFamily="34" charset="-78"/>
                <a:cs typeface="Dubai Light" panose="020B0303030403030204" pitchFamily="34" charset="-78"/>
              </a:rPr>
              <a:t>h</a:t>
            </a:r>
            <a:r>
              <a:rPr lang="en-US" sz="3200" dirty="0" err="1">
                <a:solidFill>
                  <a:schemeClr val="bg1"/>
                </a:solidFill>
                <a:effectLst/>
                <a:latin typeface="Dubai Light" panose="020B0303030403030204" pitchFamily="34" charset="-78"/>
                <a:cs typeface="Dubai Light" panose="020B0303030403030204" pitchFamily="34" charset="-78"/>
              </a:rPr>
              <a:t>ingga</a:t>
            </a:r>
            <a:r>
              <a:rPr lang="en-US" sz="3200" dirty="0">
                <a:solidFill>
                  <a:schemeClr val="bg1"/>
                </a:solidFill>
                <a:effectLst/>
                <a:latin typeface="Dubai Light" panose="020B0303030403030204" pitchFamily="34" charset="-78"/>
                <a:cs typeface="Dubai Light" panose="020B0303030403030204" pitchFamily="34" charset="-78"/>
              </a:rPr>
              <a:t> kamu </a:t>
            </a:r>
            <a:r>
              <a:rPr lang="en-US" sz="3200" dirty="0" err="1">
                <a:solidFill>
                  <a:schemeClr val="bg1"/>
                </a:solidFill>
                <a:effectLst/>
                <a:latin typeface="Dubai Light" panose="020B0303030403030204" pitchFamily="34" charset="-78"/>
                <a:cs typeface="Dubai Light" panose="020B0303030403030204" pitchFamily="34" charset="-78"/>
              </a:rPr>
              <a:t>tidak</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mampu</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berdiri</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1066219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latin typeface="Dubai Light" panose="020B0303030403030204" pitchFamily="34" charset="-78"/>
                <a:cs typeface="Dubai Light" panose="020B0303030403030204" pitchFamily="34" charset="-78"/>
              </a:rPr>
              <a:t>Tapi, </a:t>
            </a:r>
            <a:r>
              <a:rPr lang="en-US" sz="3200" dirty="0" err="1">
                <a:solidFill>
                  <a:schemeClr val="bg1"/>
                </a:solidFill>
                <a:latin typeface="Dubai Light" panose="020B0303030403030204" pitchFamily="34" charset="-78"/>
                <a:cs typeface="Dubai Light" panose="020B0303030403030204" pitchFamily="34" charset="-78"/>
              </a:rPr>
              <a:t>selanjutnya</a:t>
            </a:r>
            <a:r>
              <a:rPr lang="en-US" sz="3200" dirty="0">
                <a:solidFill>
                  <a:schemeClr val="bg1"/>
                </a:solidFill>
                <a:latin typeface="Dubai Light" panose="020B0303030403030204" pitchFamily="34" charset="-78"/>
                <a:cs typeface="Dubai Light" panose="020B0303030403030204" pitchFamily="34" charset="-78"/>
              </a:rPr>
              <a:t> </a:t>
            </a:r>
            <a:r>
              <a:rPr lang="en-US" sz="3200" dirty="0" err="1">
                <a:solidFill>
                  <a:schemeClr val="bg1"/>
                </a:solidFill>
                <a:latin typeface="Dubai Light" panose="020B0303030403030204" pitchFamily="34" charset="-78"/>
                <a:cs typeface="Dubai Light" panose="020B0303030403030204" pitchFamily="34" charset="-78"/>
              </a:rPr>
              <a:t>tergantung</a:t>
            </a:r>
            <a:r>
              <a:rPr lang="en-US" sz="3200" dirty="0">
                <a:solidFill>
                  <a:schemeClr val="bg1"/>
                </a:solidFill>
                <a:latin typeface="Dubai Light" panose="020B0303030403030204" pitchFamily="34" charset="-78"/>
                <a:cs typeface="Dubai Light" panose="020B0303030403030204" pitchFamily="34" charset="-78"/>
              </a:rPr>
              <a:t> </a:t>
            </a:r>
            <a:r>
              <a:rPr lang="en-US" sz="3200" dirty="0" err="1">
                <a:solidFill>
                  <a:schemeClr val="bg1"/>
                </a:solidFill>
                <a:latin typeface="Dubai Light" panose="020B0303030403030204" pitchFamily="34" charset="-78"/>
                <a:cs typeface="Dubai Light" panose="020B0303030403030204" pitchFamily="34" charset="-78"/>
              </a:rPr>
              <a:t>padamu</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3908103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latin typeface="Dubai Light" panose="020B0303030403030204" pitchFamily="34" charset="-78"/>
                <a:cs typeface="Dubai Light" panose="020B0303030403030204" pitchFamily="34" charset="-78"/>
              </a:rPr>
              <a:t>Masih </a:t>
            </a:r>
            <a:r>
              <a:rPr lang="en-US" sz="3200" dirty="0" err="1">
                <a:solidFill>
                  <a:schemeClr val="bg1"/>
                </a:solidFill>
                <a:latin typeface="Dubai Light" panose="020B0303030403030204" pitchFamily="34" charset="-78"/>
                <a:cs typeface="Dubai Light" panose="020B0303030403030204" pitchFamily="34" charset="-78"/>
              </a:rPr>
              <a:t>mau</a:t>
            </a:r>
            <a:r>
              <a:rPr lang="en-US" sz="3200" dirty="0">
                <a:solidFill>
                  <a:schemeClr val="bg1"/>
                </a:solidFill>
                <a:latin typeface="Dubai Light" panose="020B0303030403030204" pitchFamily="34" charset="-78"/>
                <a:cs typeface="Dubai Light" panose="020B0303030403030204" pitchFamily="34" charset="-78"/>
              </a:rPr>
              <a:t> lanjut?</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1785095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740979" y="1874728"/>
            <a:ext cx="7814442" cy="353943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If there was for a 12-step meeting for recovering perfectionists, I would be there.  I’d be sitting in the front row, the first one to say, “Hi I’m Allison, and I’m a recovering perfectionist.”</a:t>
            </a:r>
          </a:p>
          <a:p>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Perfectionism is a word we throw around a lot, and over the years, it’s almost been turned into a positive.  People use it synonymously with, “I’m a high achiever,” “I have high expectations,” and “I pay attention to details.”  But these characterizations of perfectionism aren’t accurate.  These definitions gloss over the rigidity involved in perfectionism.  They mask the deep-rooted fear and insecurity.  They fail to mention how paralyzing perfectionism can be.</a:t>
            </a:r>
          </a:p>
          <a:p>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Perfectionism keeps you stuck.  It’s filled with self-doubt.  And it keeps you from moving forward toward your dreams in any meaningful way.  It isn’t something we should glorify or gloss over.  It’s not a strength.  It’s heavy and shaming, whispering that things aren’t good enough.  That you aren’t good enough.  And while perfectionism absolutely gets in the way of living a courageous and full life, there’s some good news. </a:t>
            </a:r>
            <a:r>
              <a:rPr lang="en-US" sz="1400" b="1" dirty="0">
                <a:solidFill>
                  <a:schemeClr val="bg1"/>
                </a:solidFill>
                <a:latin typeface="Arial" panose="020B0604020202020204" pitchFamily="34" charset="0"/>
                <a:cs typeface="Arial" panose="020B0604020202020204" pitchFamily="34" charset="0"/>
              </a:rPr>
              <a:t>You can change it.</a:t>
            </a:r>
            <a:br>
              <a:rPr lang="en-US" sz="1400" b="1" dirty="0">
                <a:solidFill>
                  <a:schemeClr val="bg1"/>
                </a:solidFill>
                <a:latin typeface="Arial" panose="020B0604020202020204" pitchFamily="34" charset="0"/>
                <a:cs typeface="Arial" panose="020B0604020202020204" pitchFamily="34" charset="0"/>
              </a:rPr>
            </a:br>
            <a:br>
              <a:rPr lang="en-US" sz="1400" b="1" dirty="0">
                <a:solidFill>
                  <a:schemeClr val="bg1"/>
                </a:solidFill>
                <a:latin typeface="Arial" panose="020B0604020202020204" pitchFamily="34" charset="0"/>
                <a:cs typeface="Arial" panose="020B0604020202020204" pitchFamily="34" charset="0"/>
              </a:rPr>
            </a:br>
            <a:r>
              <a:rPr lang="en-US" sz="1400" b="1" dirty="0">
                <a:solidFill>
                  <a:schemeClr val="bg1"/>
                </a:solidFill>
                <a:latin typeface="Arial" panose="020B0604020202020204" pitchFamily="34" charset="0"/>
                <a:cs typeface="Arial" panose="020B0604020202020204" pitchFamily="34" charset="0"/>
              </a:rPr>
              <a:t>-</a:t>
            </a:r>
            <a:endParaRPr lang="id-ID" sz="1400" b="1"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4828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8B498269-6F18-FF98-E5AE-4A5784F076D7}"/>
              </a:ext>
            </a:extLst>
          </p:cNvPr>
          <p:cNvGrpSpPr/>
          <p:nvPr/>
        </p:nvGrpSpPr>
        <p:grpSpPr>
          <a:xfrm>
            <a:off x="357350" y="323193"/>
            <a:ext cx="11477298" cy="6211614"/>
            <a:chOff x="357350" y="323193"/>
            <a:chExt cx="11477298" cy="6211614"/>
          </a:xfrm>
        </p:grpSpPr>
        <p:grpSp>
          <p:nvGrpSpPr>
            <p:cNvPr id="39" name="Group 38">
              <a:extLst>
                <a:ext uri="{FF2B5EF4-FFF2-40B4-BE49-F238E27FC236}">
                  <a16:creationId xmlns:a16="http://schemas.microsoft.com/office/drawing/2014/main" id="{570BBF59-6040-3C35-3794-23BA2F3A7E13}"/>
                </a:ext>
              </a:extLst>
            </p:cNvPr>
            <p:cNvGrpSpPr/>
            <p:nvPr/>
          </p:nvGrpSpPr>
          <p:grpSpPr>
            <a:xfrm>
              <a:off x="357350" y="323193"/>
              <a:ext cx="11477298" cy="6211614"/>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0C38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sp>
          <p:nvSpPr>
            <p:cNvPr id="7" name="TextBox 6">
              <a:extLst>
                <a:ext uri="{FF2B5EF4-FFF2-40B4-BE49-F238E27FC236}">
                  <a16:creationId xmlns:a16="http://schemas.microsoft.com/office/drawing/2014/main" id="{6A3A19C7-8D30-D2E1-0893-37B6C6D3B289}"/>
                </a:ext>
              </a:extLst>
            </p:cNvPr>
            <p:cNvSpPr txBox="1"/>
            <p:nvPr/>
          </p:nvSpPr>
          <p:spPr>
            <a:xfrm>
              <a:off x="4831868" y="1969633"/>
              <a:ext cx="2528256" cy="769441"/>
            </a:xfrm>
            <a:prstGeom prst="rect">
              <a:avLst/>
            </a:prstGeom>
            <a:noFill/>
          </p:spPr>
          <p:txBody>
            <a:bodyPr wrap="none" rtlCol="0">
              <a:spAutoFit/>
            </a:bodyPr>
            <a:lstStyle/>
            <a:p>
              <a:pPr algn="ctr"/>
              <a:r>
                <a:rPr lang="en-US"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rPr>
                <a:t>HARI KE-</a:t>
              </a:r>
              <a:endParaRPr lang="id-ID"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endParaRPr>
            </a:p>
          </p:txBody>
        </p:sp>
      </p:grpSp>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sp>
        <p:nvSpPr>
          <p:cNvPr id="8" name="TextBox 7">
            <a:extLst>
              <a:ext uri="{FF2B5EF4-FFF2-40B4-BE49-F238E27FC236}">
                <a16:creationId xmlns:a16="http://schemas.microsoft.com/office/drawing/2014/main" id="{9C6C0C4C-56D3-30F9-BCF2-AFF045ED6150}"/>
              </a:ext>
            </a:extLst>
          </p:cNvPr>
          <p:cNvSpPr txBox="1"/>
          <p:nvPr/>
        </p:nvSpPr>
        <p:spPr>
          <a:xfrm>
            <a:off x="2035233" y="1851645"/>
            <a:ext cx="1244251" cy="3154710"/>
          </a:xfrm>
          <a:prstGeom prst="rect">
            <a:avLst/>
          </a:prstGeom>
          <a:noFill/>
        </p:spPr>
        <p:txBody>
          <a:bodyPr wrap="square" rtlCol="0" anchor="ctr">
            <a:spAutoFit/>
          </a:bodyPr>
          <a:lstStyle/>
          <a:p>
            <a:r>
              <a:rPr lang="en-US"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rPr>
              <a:t>1</a:t>
            </a:r>
            <a:endParaRPr lang="id-ID"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EA7A861F-A5E2-E7B7-FFC8-F7EABCE62F9F}"/>
              </a:ext>
            </a:extLst>
          </p:cNvPr>
          <p:cNvSpPr txBox="1"/>
          <p:nvPr/>
        </p:nvSpPr>
        <p:spPr>
          <a:xfrm>
            <a:off x="3754552" y="1851645"/>
            <a:ext cx="1244251" cy="3154710"/>
          </a:xfrm>
          <a:prstGeom prst="rect">
            <a:avLst/>
          </a:prstGeom>
          <a:noFill/>
        </p:spPr>
        <p:txBody>
          <a:bodyPr wrap="square" rtlCol="0" anchor="ctr">
            <a:spAutoFit/>
          </a:bodyPr>
          <a:lstStyle/>
          <a:p>
            <a:r>
              <a:rPr lang="en-US"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rPr>
              <a:t>2</a:t>
            </a:r>
            <a:endParaRPr lang="id-ID"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1F967C6E-0C0D-E98A-DDFB-AAB14251F5E8}"/>
              </a:ext>
            </a:extLst>
          </p:cNvPr>
          <p:cNvSpPr txBox="1"/>
          <p:nvPr/>
        </p:nvSpPr>
        <p:spPr>
          <a:xfrm>
            <a:off x="5473871" y="1851645"/>
            <a:ext cx="1244251" cy="3154710"/>
          </a:xfrm>
          <a:prstGeom prst="rect">
            <a:avLst/>
          </a:prstGeom>
          <a:noFill/>
        </p:spPr>
        <p:txBody>
          <a:bodyPr wrap="square" rtlCol="0" anchor="ctr">
            <a:spAutoFit/>
          </a:bodyPr>
          <a:lstStyle/>
          <a:p>
            <a:r>
              <a:rPr lang="en-US"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rPr>
              <a:t>3</a:t>
            </a:r>
            <a:endParaRPr lang="id-ID"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F9E9F9F4-D5DA-4D9F-D893-A3F7429E36F4}"/>
              </a:ext>
            </a:extLst>
          </p:cNvPr>
          <p:cNvSpPr txBox="1"/>
          <p:nvPr/>
        </p:nvSpPr>
        <p:spPr>
          <a:xfrm>
            <a:off x="7193190" y="1851645"/>
            <a:ext cx="1244251" cy="3154710"/>
          </a:xfrm>
          <a:prstGeom prst="rect">
            <a:avLst/>
          </a:prstGeom>
          <a:noFill/>
        </p:spPr>
        <p:txBody>
          <a:bodyPr wrap="square" rtlCol="0" anchor="ctr">
            <a:spAutoFit/>
          </a:bodyPr>
          <a:lstStyle/>
          <a:p>
            <a:r>
              <a:rPr lang="en-US"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rPr>
              <a:t>4</a:t>
            </a:r>
            <a:endParaRPr lang="id-ID"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D1B0926A-939A-1CE3-1863-DE67EE265953}"/>
              </a:ext>
            </a:extLst>
          </p:cNvPr>
          <p:cNvSpPr txBox="1"/>
          <p:nvPr/>
        </p:nvSpPr>
        <p:spPr>
          <a:xfrm>
            <a:off x="8912509" y="1851645"/>
            <a:ext cx="1244251" cy="3154710"/>
          </a:xfrm>
          <a:prstGeom prst="rect">
            <a:avLst/>
          </a:prstGeom>
          <a:noFill/>
        </p:spPr>
        <p:txBody>
          <a:bodyPr wrap="square" rtlCol="0" anchor="ctr">
            <a:spAutoFit/>
          </a:bodyPr>
          <a:lstStyle/>
          <a:p>
            <a:r>
              <a:rPr lang="en-US"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rPr>
              <a:t>5</a:t>
            </a:r>
            <a:endParaRPr lang="id-ID"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endParaRPr>
          </a:p>
        </p:txBody>
      </p:sp>
      <p:grpSp>
        <p:nvGrpSpPr>
          <p:cNvPr id="22" name="Group 21">
            <a:extLst>
              <a:ext uri="{FF2B5EF4-FFF2-40B4-BE49-F238E27FC236}">
                <a16:creationId xmlns:a16="http://schemas.microsoft.com/office/drawing/2014/main" id="{11D7FE75-16DA-6915-460E-2BF0A0D729AC}"/>
              </a:ext>
            </a:extLst>
          </p:cNvPr>
          <p:cNvGrpSpPr/>
          <p:nvPr/>
        </p:nvGrpSpPr>
        <p:grpSpPr>
          <a:xfrm>
            <a:off x="2254922" y="4354856"/>
            <a:ext cx="975843" cy="354091"/>
            <a:chOff x="5203350" y="4993814"/>
            <a:chExt cx="2618014" cy="949964"/>
          </a:xfrm>
        </p:grpSpPr>
        <p:sp>
          <p:nvSpPr>
            <p:cNvPr id="19" name="Star: 5 Points 18">
              <a:extLst>
                <a:ext uri="{FF2B5EF4-FFF2-40B4-BE49-F238E27FC236}">
                  <a16:creationId xmlns:a16="http://schemas.microsoft.com/office/drawing/2014/main" id="{5479D4FC-39BD-8BBF-2FCC-3B59A7865E3E}"/>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Star: 5 Points 19">
              <a:extLst>
                <a:ext uri="{FF2B5EF4-FFF2-40B4-BE49-F238E27FC236}">
                  <a16:creationId xmlns:a16="http://schemas.microsoft.com/office/drawing/2014/main" id="{F89EA3BC-6F93-3D71-7692-628E7E6264CD}"/>
                </a:ext>
              </a:extLst>
            </p:cNvPr>
            <p:cNvSpPr/>
            <p:nvPr/>
          </p:nvSpPr>
          <p:spPr>
            <a:xfrm>
              <a:off x="6119845" y="5158754"/>
              <a:ext cx="785024" cy="785024"/>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Star: 5 Points 20">
              <a:extLst>
                <a:ext uri="{FF2B5EF4-FFF2-40B4-BE49-F238E27FC236}">
                  <a16:creationId xmlns:a16="http://schemas.microsoft.com/office/drawing/2014/main" id="{4B0FE2C3-2A28-0AC4-B3BF-A4A58046F6DB}"/>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a:extLst>
              <a:ext uri="{FF2B5EF4-FFF2-40B4-BE49-F238E27FC236}">
                <a16:creationId xmlns:a16="http://schemas.microsoft.com/office/drawing/2014/main" id="{42A76149-5190-FF42-159D-C8101F3A3065}"/>
              </a:ext>
            </a:extLst>
          </p:cNvPr>
          <p:cNvGrpSpPr/>
          <p:nvPr/>
        </p:nvGrpSpPr>
        <p:grpSpPr>
          <a:xfrm>
            <a:off x="3888755" y="4354856"/>
            <a:ext cx="975843" cy="354091"/>
            <a:chOff x="5203350" y="4993814"/>
            <a:chExt cx="2618014" cy="949964"/>
          </a:xfrm>
        </p:grpSpPr>
        <p:sp>
          <p:nvSpPr>
            <p:cNvPr id="24" name="Star: 5 Points 23">
              <a:extLst>
                <a:ext uri="{FF2B5EF4-FFF2-40B4-BE49-F238E27FC236}">
                  <a16:creationId xmlns:a16="http://schemas.microsoft.com/office/drawing/2014/main" id="{5B0DD0A9-8B76-2ED8-78CC-4EB1D8A60153}"/>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Star: 5 Points 24">
              <a:extLst>
                <a:ext uri="{FF2B5EF4-FFF2-40B4-BE49-F238E27FC236}">
                  <a16:creationId xmlns:a16="http://schemas.microsoft.com/office/drawing/2014/main" id="{70B9C6FE-6216-F015-281A-13E06BF79917}"/>
                </a:ext>
              </a:extLst>
            </p:cNvPr>
            <p:cNvSpPr/>
            <p:nvPr/>
          </p:nvSpPr>
          <p:spPr>
            <a:xfrm>
              <a:off x="6119845" y="5158754"/>
              <a:ext cx="785024" cy="785024"/>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6" name="Star: 5 Points 25">
              <a:extLst>
                <a:ext uri="{FF2B5EF4-FFF2-40B4-BE49-F238E27FC236}">
                  <a16:creationId xmlns:a16="http://schemas.microsoft.com/office/drawing/2014/main" id="{18B77904-9963-4AA5-5E84-3BB94F3C9D40}"/>
                </a:ext>
              </a:extLst>
            </p:cNvPr>
            <p:cNvSpPr/>
            <p:nvPr/>
          </p:nvSpPr>
          <p:spPr>
            <a:xfrm>
              <a:off x="7188918" y="4993817"/>
              <a:ext cx="632446" cy="632446"/>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7" name="Group 26">
            <a:extLst>
              <a:ext uri="{FF2B5EF4-FFF2-40B4-BE49-F238E27FC236}">
                <a16:creationId xmlns:a16="http://schemas.microsoft.com/office/drawing/2014/main" id="{47A33688-134E-2156-7C7C-38234DE3EAC1}"/>
              </a:ext>
            </a:extLst>
          </p:cNvPr>
          <p:cNvGrpSpPr/>
          <p:nvPr/>
        </p:nvGrpSpPr>
        <p:grpSpPr>
          <a:xfrm>
            <a:off x="5608074" y="4354856"/>
            <a:ext cx="975843" cy="354091"/>
            <a:chOff x="5203350" y="4993814"/>
            <a:chExt cx="2618014" cy="949964"/>
          </a:xfrm>
        </p:grpSpPr>
        <p:sp>
          <p:nvSpPr>
            <p:cNvPr id="28" name="Star: 5 Points 27">
              <a:extLst>
                <a:ext uri="{FF2B5EF4-FFF2-40B4-BE49-F238E27FC236}">
                  <a16:creationId xmlns:a16="http://schemas.microsoft.com/office/drawing/2014/main" id="{93FDA626-5921-9179-0953-93D8A48C1426}"/>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9" name="Star: 5 Points 28">
              <a:extLst>
                <a:ext uri="{FF2B5EF4-FFF2-40B4-BE49-F238E27FC236}">
                  <a16:creationId xmlns:a16="http://schemas.microsoft.com/office/drawing/2014/main" id="{70845D80-19FE-2FDD-B549-EF800AB0DA3E}"/>
                </a:ext>
              </a:extLst>
            </p:cNvPr>
            <p:cNvSpPr/>
            <p:nvPr/>
          </p:nvSpPr>
          <p:spPr>
            <a:xfrm>
              <a:off x="6119845" y="5158754"/>
              <a:ext cx="785024" cy="785024"/>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0" name="Star: 5 Points 29">
              <a:extLst>
                <a:ext uri="{FF2B5EF4-FFF2-40B4-BE49-F238E27FC236}">
                  <a16:creationId xmlns:a16="http://schemas.microsoft.com/office/drawing/2014/main" id="{1435319E-44DE-7EDE-958D-E8CA2E90C9BA}"/>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1" name="Group 30">
            <a:extLst>
              <a:ext uri="{FF2B5EF4-FFF2-40B4-BE49-F238E27FC236}">
                <a16:creationId xmlns:a16="http://schemas.microsoft.com/office/drawing/2014/main" id="{B07FC9F3-E892-3BD2-A409-877A93CE1052}"/>
              </a:ext>
            </a:extLst>
          </p:cNvPr>
          <p:cNvGrpSpPr/>
          <p:nvPr/>
        </p:nvGrpSpPr>
        <p:grpSpPr>
          <a:xfrm>
            <a:off x="7327394" y="4354856"/>
            <a:ext cx="975843" cy="354091"/>
            <a:chOff x="5203350" y="4993814"/>
            <a:chExt cx="2618014" cy="949964"/>
          </a:xfrm>
        </p:grpSpPr>
        <p:sp>
          <p:nvSpPr>
            <p:cNvPr id="32" name="Star: 5 Points 31">
              <a:extLst>
                <a:ext uri="{FF2B5EF4-FFF2-40B4-BE49-F238E27FC236}">
                  <a16:creationId xmlns:a16="http://schemas.microsoft.com/office/drawing/2014/main" id="{D58726C2-1D52-549F-8131-3917FE90A625}"/>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Star: 5 Points 32">
              <a:extLst>
                <a:ext uri="{FF2B5EF4-FFF2-40B4-BE49-F238E27FC236}">
                  <a16:creationId xmlns:a16="http://schemas.microsoft.com/office/drawing/2014/main" id="{22DD6982-0CDF-3482-F144-8C849FE442D7}"/>
                </a:ext>
              </a:extLst>
            </p:cNvPr>
            <p:cNvSpPr/>
            <p:nvPr/>
          </p:nvSpPr>
          <p:spPr>
            <a:xfrm>
              <a:off x="6119845" y="5158754"/>
              <a:ext cx="785024" cy="785024"/>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4" name="Star: 5 Points 33">
              <a:extLst>
                <a:ext uri="{FF2B5EF4-FFF2-40B4-BE49-F238E27FC236}">
                  <a16:creationId xmlns:a16="http://schemas.microsoft.com/office/drawing/2014/main" id="{5CB282E8-5D3E-A794-4833-FD5F151D9396}"/>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5" name="Group 34">
            <a:extLst>
              <a:ext uri="{FF2B5EF4-FFF2-40B4-BE49-F238E27FC236}">
                <a16:creationId xmlns:a16="http://schemas.microsoft.com/office/drawing/2014/main" id="{A10F9A0C-A001-969D-103B-B22B934DA650}"/>
              </a:ext>
            </a:extLst>
          </p:cNvPr>
          <p:cNvGrpSpPr/>
          <p:nvPr/>
        </p:nvGrpSpPr>
        <p:grpSpPr>
          <a:xfrm>
            <a:off x="9046712" y="4354856"/>
            <a:ext cx="975843" cy="354091"/>
            <a:chOff x="5203350" y="4993814"/>
            <a:chExt cx="2618014" cy="949964"/>
          </a:xfrm>
        </p:grpSpPr>
        <p:sp>
          <p:nvSpPr>
            <p:cNvPr id="36" name="Star: 5 Points 35">
              <a:extLst>
                <a:ext uri="{FF2B5EF4-FFF2-40B4-BE49-F238E27FC236}">
                  <a16:creationId xmlns:a16="http://schemas.microsoft.com/office/drawing/2014/main" id="{A62116FB-BF29-EC89-FCD6-933A9A8E3418}"/>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Star: 5 Points 36">
              <a:extLst>
                <a:ext uri="{FF2B5EF4-FFF2-40B4-BE49-F238E27FC236}">
                  <a16:creationId xmlns:a16="http://schemas.microsoft.com/office/drawing/2014/main" id="{A1A9FC36-F7CD-0356-F654-4286643BD2B0}"/>
                </a:ext>
              </a:extLst>
            </p:cNvPr>
            <p:cNvSpPr/>
            <p:nvPr/>
          </p:nvSpPr>
          <p:spPr>
            <a:xfrm>
              <a:off x="6119845" y="5158754"/>
              <a:ext cx="785024" cy="785024"/>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8" name="Star: 5 Points 37">
              <a:extLst>
                <a:ext uri="{FF2B5EF4-FFF2-40B4-BE49-F238E27FC236}">
                  <a16:creationId xmlns:a16="http://schemas.microsoft.com/office/drawing/2014/main" id="{0021A052-DDA1-8F8A-EBA7-7EA3FBDBA543}"/>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Multiplication Sign 1">
            <a:extLst>
              <a:ext uri="{FF2B5EF4-FFF2-40B4-BE49-F238E27FC236}">
                <a16:creationId xmlns:a16="http://schemas.microsoft.com/office/drawing/2014/main" id="{CB07E7CA-6A5E-7812-863A-F7AB742EB355}"/>
              </a:ext>
            </a:extLst>
          </p:cNvPr>
          <p:cNvSpPr/>
          <p:nvPr/>
        </p:nvSpPr>
        <p:spPr>
          <a:xfrm>
            <a:off x="10831757" y="737419"/>
            <a:ext cx="568746" cy="568746"/>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2711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14" name="Group 13">
            <a:extLst>
              <a:ext uri="{FF2B5EF4-FFF2-40B4-BE49-F238E27FC236}">
                <a16:creationId xmlns:a16="http://schemas.microsoft.com/office/drawing/2014/main" id="{D6C7D4B8-9755-2EC5-17B5-4F57B4F4EDC6}"/>
              </a:ext>
            </a:extLst>
          </p:cNvPr>
          <p:cNvGrpSpPr/>
          <p:nvPr/>
        </p:nvGrpSpPr>
        <p:grpSpPr>
          <a:xfrm>
            <a:off x="3737428" y="992672"/>
            <a:ext cx="4717143" cy="4223028"/>
            <a:chOff x="3962400" y="2311778"/>
            <a:chExt cx="4717143" cy="4223028"/>
          </a:xfrm>
        </p:grpSpPr>
        <p:grpSp>
          <p:nvGrpSpPr>
            <p:cNvPr id="39" name="Group 38">
              <a:extLst>
                <a:ext uri="{FF2B5EF4-FFF2-40B4-BE49-F238E27FC236}">
                  <a16:creationId xmlns:a16="http://schemas.microsoft.com/office/drawing/2014/main" id="{570BBF59-6040-3C35-3794-23BA2F3A7E13}"/>
                </a:ext>
              </a:extLst>
            </p:cNvPr>
            <p:cNvGrpSpPr/>
            <p:nvPr/>
          </p:nvGrpSpPr>
          <p:grpSpPr>
            <a:xfrm>
              <a:off x="3962400" y="2628900"/>
              <a:ext cx="4717143" cy="390590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0C38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44" name="Group 43">
              <a:extLst>
                <a:ext uri="{FF2B5EF4-FFF2-40B4-BE49-F238E27FC236}">
                  <a16:creationId xmlns:a16="http://schemas.microsoft.com/office/drawing/2014/main" id="{6B451379-F09A-A38A-5B59-4ADF38C11CB6}"/>
                </a:ext>
              </a:extLst>
            </p:cNvPr>
            <p:cNvGrpSpPr/>
            <p:nvPr/>
          </p:nvGrpSpPr>
          <p:grpSpPr>
            <a:xfrm>
              <a:off x="5021407" y="5610853"/>
              <a:ext cx="2599128" cy="660715"/>
              <a:chOff x="4552455" y="3229950"/>
              <a:chExt cx="2599128" cy="660715"/>
            </a:xfrm>
          </p:grpSpPr>
          <p:sp>
            <p:nvSpPr>
              <p:cNvPr id="3" name="TextBox 2">
                <a:extLst>
                  <a:ext uri="{FF2B5EF4-FFF2-40B4-BE49-F238E27FC236}">
                    <a16:creationId xmlns:a16="http://schemas.microsoft.com/office/drawing/2014/main" id="{7EEFBA97-72A5-0FF0-C1F2-67283E0926A8}"/>
                  </a:ext>
                </a:extLst>
              </p:cNvPr>
              <p:cNvSpPr txBox="1"/>
              <p:nvPr/>
            </p:nvSpPr>
            <p:spPr>
              <a:xfrm>
                <a:off x="5048101" y="3429000"/>
                <a:ext cx="2103482" cy="461665"/>
              </a:xfrm>
              <a:prstGeom prst="rect">
                <a:avLst/>
              </a:prstGeom>
              <a:noFill/>
            </p:spPr>
            <p:txBody>
              <a:bodyPr wrap="square" rtlCol="0">
                <a:spAutoFit/>
              </a:bodyPr>
              <a:lstStyle/>
              <a:p>
                <a:pPr algn="ctr"/>
                <a:r>
                  <a:rPr lang="en-US" sz="2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rPr>
                  <a:t>Menu Utama</a:t>
                </a:r>
                <a:endParaRPr lang="id-ID" sz="2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endParaRPr>
              </a:p>
            </p:txBody>
          </p:sp>
          <p:pic>
            <p:nvPicPr>
              <p:cNvPr id="43" name="Graphic 42" descr="Home with solid fill">
                <a:extLst>
                  <a:ext uri="{FF2B5EF4-FFF2-40B4-BE49-F238E27FC236}">
                    <a16:creationId xmlns:a16="http://schemas.microsoft.com/office/drawing/2014/main" id="{CC2AE51D-7228-FB80-17DD-B1B289FFF2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2455" y="3229950"/>
                <a:ext cx="584417" cy="584417"/>
              </a:xfrm>
              <a:prstGeom prst="rect">
                <a:avLst/>
              </a:prstGeom>
              <a:effectLst>
                <a:glow rad="101600">
                  <a:schemeClr val="accent3">
                    <a:satMod val="175000"/>
                    <a:alpha val="40000"/>
                  </a:schemeClr>
                </a:glow>
              </a:effectLst>
            </p:spPr>
          </p:pic>
        </p:grpSp>
        <p:grpSp>
          <p:nvGrpSpPr>
            <p:cNvPr id="49" name="Group 48">
              <a:extLst>
                <a:ext uri="{FF2B5EF4-FFF2-40B4-BE49-F238E27FC236}">
                  <a16:creationId xmlns:a16="http://schemas.microsoft.com/office/drawing/2014/main" id="{CC806299-2F31-8292-6318-F411C59C52C8}"/>
                </a:ext>
              </a:extLst>
            </p:cNvPr>
            <p:cNvGrpSpPr/>
            <p:nvPr/>
          </p:nvGrpSpPr>
          <p:grpSpPr>
            <a:xfrm>
              <a:off x="5046809" y="3713951"/>
              <a:ext cx="2548325" cy="1183354"/>
              <a:chOff x="4719249" y="1852234"/>
              <a:chExt cx="2548325" cy="1183354"/>
            </a:xfrm>
          </p:grpSpPr>
          <p:sp>
            <p:nvSpPr>
              <p:cNvPr id="7" name="TextBox 6">
                <a:extLst>
                  <a:ext uri="{FF2B5EF4-FFF2-40B4-BE49-F238E27FC236}">
                    <a16:creationId xmlns:a16="http://schemas.microsoft.com/office/drawing/2014/main" id="{6A3A19C7-8D30-D2E1-0893-37B6C6D3B289}"/>
                  </a:ext>
                </a:extLst>
              </p:cNvPr>
              <p:cNvSpPr txBox="1"/>
              <p:nvPr/>
            </p:nvSpPr>
            <p:spPr>
              <a:xfrm>
                <a:off x="4719249" y="2019925"/>
                <a:ext cx="2548325" cy="1015663"/>
              </a:xfrm>
              <a:prstGeom prst="rect">
                <a:avLst/>
              </a:prstGeom>
              <a:noFill/>
            </p:spPr>
            <p:txBody>
              <a:bodyPr wrap="square" rtlCol="0">
                <a:spAutoFit/>
              </a:bodyPr>
              <a:lstStyle/>
              <a:p>
                <a:pPr algn="ctr"/>
                <a:r>
                  <a:rPr lang="en-US" sz="60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rPr>
                  <a:t>Lanjut</a:t>
                </a:r>
                <a:endParaRPr lang="id-ID" sz="60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endParaRPr>
              </a:p>
            </p:txBody>
          </p:sp>
          <p:pic>
            <p:nvPicPr>
              <p:cNvPr id="48" name="Graphic 47" descr="Map with pin with solid fill">
                <a:extLst>
                  <a:ext uri="{FF2B5EF4-FFF2-40B4-BE49-F238E27FC236}">
                    <a16:creationId xmlns:a16="http://schemas.microsoft.com/office/drawing/2014/main" id="{B3CA2C9F-5867-5A85-4CE4-9A83F4F74C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83781" y="1852234"/>
                <a:ext cx="506252" cy="506250"/>
              </a:xfrm>
              <a:prstGeom prst="rect">
                <a:avLst/>
              </a:prstGeom>
              <a:effectLst>
                <a:glow rad="101600">
                  <a:schemeClr val="accent3">
                    <a:satMod val="175000"/>
                    <a:alpha val="40000"/>
                  </a:schemeClr>
                </a:glow>
              </a:effectLst>
            </p:spPr>
          </p:pic>
        </p:grpSp>
        <p:grpSp>
          <p:nvGrpSpPr>
            <p:cNvPr id="13" name="Group 12">
              <a:extLst>
                <a:ext uri="{FF2B5EF4-FFF2-40B4-BE49-F238E27FC236}">
                  <a16:creationId xmlns:a16="http://schemas.microsoft.com/office/drawing/2014/main" id="{469599EA-E688-9E84-65C8-7FB8ADC190F3}"/>
                </a:ext>
              </a:extLst>
            </p:cNvPr>
            <p:cNvGrpSpPr/>
            <p:nvPr/>
          </p:nvGrpSpPr>
          <p:grpSpPr>
            <a:xfrm>
              <a:off x="5269230" y="2311778"/>
              <a:ext cx="2103482" cy="548527"/>
              <a:chOff x="5605824" y="1858971"/>
              <a:chExt cx="2103482" cy="548527"/>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5339" y="1875510"/>
                <a:ext cx="1364452" cy="523220"/>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PAUSE</a:t>
                </a:r>
                <a:endParaRPr lang="id-ID" sz="2800" dirty="0">
                  <a:solidFill>
                    <a:srgbClr val="713701"/>
                  </a:solidFill>
                  <a:latin typeface="Aharoni" panose="02010803020104030203" pitchFamily="2" charset="-79"/>
                  <a:cs typeface="Aharoni" panose="02010803020104030203" pitchFamily="2" charset="-79"/>
                </a:endParaRPr>
              </a:p>
            </p:txBody>
          </p:sp>
        </p:grpSp>
      </p:grpSp>
    </p:spTree>
    <p:extLst>
      <p:ext uri="{BB962C8B-B14F-4D97-AF65-F5344CB8AC3E}">
        <p14:creationId xmlns:p14="http://schemas.microsoft.com/office/powerpoint/2010/main" val="104524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39" name="Group 38">
            <a:extLst>
              <a:ext uri="{FF2B5EF4-FFF2-40B4-BE49-F238E27FC236}">
                <a16:creationId xmlns:a16="http://schemas.microsoft.com/office/drawing/2014/main" id="{570BBF59-6040-3C35-3794-23BA2F3A7E13}"/>
              </a:ext>
            </a:extLst>
          </p:cNvPr>
          <p:cNvGrpSpPr/>
          <p:nvPr/>
        </p:nvGrpSpPr>
        <p:grpSpPr>
          <a:xfrm>
            <a:off x="1337188" y="725714"/>
            <a:ext cx="9753599" cy="576357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3" name="Group 12">
            <a:extLst>
              <a:ext uri="{FF2B5EF4-FFF2-40B4-BE49-F238E27FC236}">
                <a16:creationId xmlns:a16="http://schemas.microsoft.com/office/drawing/2014/main" id="{469599EA-E688-9E84-65C8-7FB8ADC190F3}"/>
              </a:ext>
            </a:extLst>
          </p:cNvPr>
          <p:cNvGrpSpPr/>
          <p:nvPr/>
        </p:nvGrpSpPr>
        <p:grpSpPr>
          <a:xfrm>
            <a:off x="5044258" y="252375"/>
            <a:ext cx="2103482" cy="769441"/>
            <a:chOff x="5605824" y="1713758"/>
            <a:chExt cx="2103482" cy="769441"/>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1961" y="1713758"/>
              <a:ext cx="1364452" cy="769441"/>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HARI </a:t>
              </a:r>
              <a:r>
                <a:rPr lang="en-US" sz="4400" dirty="0">
                  <a:solidFill>
                    <a:srgbClr val="713701"/>
                  </a:solidFill>
                  <a:latin typeface="Aharoni" panose="02010803020104030203" pitchFamily="2" charset="-79"/>
                  <a:cs typeface="Aharoni" panose="02010803020104030203" pitchFamily="2" charset="-79"/>
                </a:rPr>
                <a:t>1</a:t>
              </a:r>
              <a:endParaRPr lang="id-ID" sz="2800"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85F16DDE-5652-31C2-17C4-EAD7897DB0FF}"/>
              </a:ext>
            </a:extLst>
          </p:cNvPr>
          <p:cNvGrpSpPr/>
          <p:nvPr/>
        </p:nvGrpSpPr>
        <p:grpSpPr>
          <a:xfrm>
            <a:off x="2232076" y="1426142"/>
            <a:ext cx="7963820" cy="4004813"/>
            <a:chOff x="2232076" y="1349942"/>
            <a:chExt cx="7963820" cy="4004813"/>
          </a:xfrm>
        </p:grpSpPr>
        <p:sp>
          <p:nvSpPr>
            <p:cNvPr id="2" name="TextBox 1">
              <a:extLst>
                <a:ext uri="{FF2B5EF4-FFF2-40B4-BE49-F238E27FC236}">
                  <a16:creationId xmlns:a16="http://schemas.microsoft.com/office/drawing/2014/main" id="{64AE29D4-371D-B794-EF27-204C0789FA87}"/>
                </a:ext>
              </a:extLst>
            </p:cNvPr>
            <p:cNvSpPr txBox="1"/>
            <p:nvPr/>
          </p:nvSpPr>
          <p:spPr>
            <a:xfrm>
              <a:off x="2232077" y="1349942"/>
              <a:ext cx="7963819" cy="3016210"/>
            </a:xfrm>
            <a:prstGeom prst="rect">
              <a:avLst/>
            </a:prstGeom>
            <a:noFill/>
          </p:spPr>
          <p:txBody>
            <a:bodyPr wrap="square" rtlCol="0">
              <a:spAutoFit/>
            </a:bodyPr>
            <a:lstStyle/>
            <a:p>
              <a:pPr algn="just">
                <a:spcAft>
                  <a:spcPts val="1200"/>
                </a:spcAft>
              </a:pPr>
              <a:r>
                <a:rPr lang="id-ID" dirty="0">
                  <a:solidFill>
                    <a:schemeClr val="bg1"/>
                  </a:solidFill>
                  <a:latin typeface="Dubai Light" panose="020B0303030403030204" pitchFamily="34" charset="-78"/>
                  <a:cs typeface="Dubai Light" panose="020B0303030403030204" pitchFamily="34" charset="-78"/>
                </a:rPr>
                <a:t>Ini adalah hari pertamamu bekerja sebagai seorang pengantar paket di kota </a:t>
              </a:r>
              <a:r>
                <a:rPr lang="id-ID" dirty="0" err="1">
                  <a:solidFill>
                    <a:schemeClr val="bg1"/>
                  </a:solidFill>
                  <a:latin typeface="Dubai Light" panose="020B0303030403030204" pitchFamily="34" charset="-78"/>
                  <a:cs typeface="Dubai Light" panose="020B0303030403030204" pitchFamily="34" charset="-78"/>
                </a:rPr>
                <a:t>Tuval</a:t>
              </a:r>
              <a:r>
                <a:rPr lang="id-ID" dirty="0">
                  <a:solidFill>
                    <a:schemeClr val="bg1"/>
                  </a:solidFill>
                  <a:latin typeface="Dubai Light" panose="020B0303030403030204" pitchFamily="34" charset="-78"/>
                  <a:cs typeface="Dubai Light" panose="020B0303030403030204" pitchFamily="34" charset="-78"/>
                </a:rPr>
                <a:t>. Sebuah insiden besar telah menyebabkan paket-paket berserakan di seluruh kota. Sebagai pengantar paket yang bertanggung jawab, tugasmu adalah mengumpulkan semua paket yang hilang. Namun, kamu hanya bisa beroperasi di malam hari. Dengan kota yang sepi dan penuh dengan misteri, gunakan keterampilan dan ketangkasanmu untuk menemukan dan mengumpulkan setiap paket sebelum fajar menyingsing.</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Kamu ingin menjadi yang terbaik dan selalu sempurna dalam pekerjaanmu. Untuk membuktikan keahlianmu, kamu telah menetapkan </a:t>
              </a:r>
              <a:r>
                <a:rPr lang="en-US" dirty="0">
                  <a:solidFill>
                    <a:schemeClr val="bg1"/>
                  </a:solidFill>
                  <a:latin typeface="Dubai Light" panose="020B0303030403030204" pitchFamily="34" charset="-78"/>
                  <a:cs typeface="Dubai Light" panose="020B0303030403030204" pitchFamily="34" charset="-78"/>
                </a:rPr>
                <a:t>menambahkan target </a:t>
              </a:r>
              <a:r>
                <a:rPr lang="en-US" dirty="0" err="1">
                  <a:solidFill>
                    <a:schemeClr val="bg1"/>
                  </a:solidFill>
                  <a:latin typeface="Dubai Light" panose="020B0303030403030204" pitchFamily="34" charset="-78"/>
                  <a:cs typeface="Dubai Light" panose="020B0303030403030204" pitchFamily="34" charset="-78"/>
                </a:rPr>
                <a:t>ekstra</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dari</a:t>
              </a:r>
              <a:r>
                <a:rPr lang="en-US" dirty="0">
                  <a:solidFill>
                    <a:schemeClr val="bg1"/>
                  </a:solidFill>
                  <a:latin typeface="Dubai Light" panose="020B0303030403030204" pitchFamily="34" charset="-78"/>
                  <a:cs typeface="Dubai Light" panose="020B0303030403030204" pitchFamily="34" charset="-78"/>
                </a:rPr>
                <a:t> target yang sudah </a:t>
              </a:r>
              <a:r>
                <a:rPr lang="en-US" dirty="0" err="1">
                  <a:solidFill>
                    <a:schemeClr val="bg1"/>
                  </a:solidFill>
                  <a:latin typeface="Dubai Light" panose="020B0303030403030204" pitchFamily="34" charset="-78"/>
                  <a:cs typeface="Dubai Light" panose="020B0303030403030204" pitchFamily="34" charset="-78"/>
                </a:rPr>
                <a:t>ada</a:t>
              </a:r>
              <a:r>
                <a:rPr lang="en-US" dirty="0">
                  <a:solidFill>
                    <a:schemeClr val="bg1"/>
                  </a:solidFill>
                  <a:latin typeface="Dubai Light" panose="020B0303030403030204" pitchFamily="34" charset="-78"/>
                  <a:cs typeface="Dubai Light" panose="020B0303030403030204" pitchFamily="34" charset="-78"/>
                </a:rPr>
                <a:t>.</a:t>
              </a:r>
              <a:r>
                <a:rPr lang="id-ID" dirty="0">
                  <a:solidFill>
                    <a:schemeClr val="bg1"/>
                  </a:solidFill>
                  <a:latin typeface="Dubai Light" panose="020B0303030403030204" pitchFamily="34" charset="-78"/>
                  <a:cs typeface="Dubai Light" panose="020B0303030403030204" pitchFamily="34" charset="-78"/>
                </a:rPr>
                <a:t> </a:t>
              </a:r>
              <a:r>
                <a:rPr lang="en-US" dirty="0">
                  <a:solidFill>
                    <a:schemeClr val="bg1"/>
                  </a:solidFill>
                  <a:latin typeface="Dubai Light" panose="020B0303030403030204" pitchFamily="34" charset="-78"/>
                  <a:cs typeface="Dubai Light" panose="020B0303030403030204" pitchFamily="34" charset="-78"/>
                </a:rPr>
                <a:t>B</a:t>
              </a:r>
              <a:r>
                <a:rPr lang="id-ID" dirty="0" err="1">
                  <a:solidFill>
                    <a:schemeClr val="bg1"/>
                  </a:solidFill>
                  <a:latin typeface="Dubai Light" panose="020B0303030403030204" pitchFamily="34" charset="-78"/>
                  <a:cs typeface="Dubai Light" panose="020B0303030403030204" pitchFamily="34" charset="-78"/>
                </a:rPr>
                <a:t>erusahalah</a:t>
              </a:r>
              <a:r>
                <a:rPr lang="id-ID" dirty="0">
                  <a:solidFill>
                    <a:schemeClr val="bg1"/>
                  </a:solidFill>
                  <a:latin typeface="Dubai Light" panose="020B0303030403030204" pitchFamily="34" charset="-78"/>
                  <a:cs typeface="Dubai Light" panose="020B0303030403030204" pitchFamily="34" charset="-78"/>
                </a:rPr>
                <a:t> untuk mencapai kesempurnaan dalam setiap pengiriman. Semoga berhasil, dan pastikan tidak ada paket yang tertinggal!"</a:t>
              </a:r>
            </a:p>
          </p:txBody>
        </p:sp>
        <p:grpSp>
          <p:nvGrpSpPr>
            <p:cNvPr id="21" name="Group 20">
              <a:extLst>
                <a:ext uri="{FF2B5EF4-FFF2-40B4-BE49-F238E27FC236}">
                  <a16:creationId xmlns:a16="http://schemas.microsoft.com/office/drawing/2014/main" id="{EC39E924-FFB6-F2A3-40AE-C3A45232D6D6}"/>
                </a:ext>
              </a:extLst>
            </p:cNvPr>
            <p:cNvGrpSpPr/>
            <p:nvPr/>
          </p:nvGrpSpPr>
          <p:grpSpPr>
            <a:xfrm>
              <a:off x="2232076" y="4685022"/>
              <a:ext cx="2057984" cy="669733"/>
              <a:chOff x="2232076" y="4685022"/>
              <a:chExt cx="2057984" cy="669733"/>
            </a:xfrm>
          </p:grpSpPr>
          <p:sp>
            <p:nvSpPr>
              <p:cNvPr id="8" name="TextBox 7">
                <a:extLst>
                  <a:ext uri="{FF2B5EF4-FFF2-40B4-BE49-F238E27FC236}">
                    <a16:creationId xmlns:a16="http://schemas.microsoft.com/office/drawing/2014/main" id="{19EB35E5-8293-644D-6E77-F0814FC49207}"/>
                  </a:ext>
                </a:extLst>
              </p:cNvPr>
              <p:cNvSpPr txBox="1"/>
              <p:nvPr/>
            </p:nvSpPr>
            <p:spPr>
              <a:xfrm>
                <a:off x="2232076" y="4708424"/>
                <a:ext cx="859467"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Target</a:t>
                </a:r>
                <a:endParaRPr lang="en-US" dirty="0">
                  <a:solidFill>
                    <a:schemeClr val="bg1"/>
                  </a:solidFill>
                  <a:latin typeface="Dubai Light" panose="020B0303030403030204" pitchFamily="34" charset="-78"/>
                  <a:cs typeface="Dubai Light" panose="020B0303030403030204" pitchFamily="34" charset="-78"/>
                </a:endParaRPr>
              </a:p>
              <a:p>
                <a:pPr algn="just"/>
                <a:r>
                  <a:rPr lang="en-US" b="1" dirty="0" err="1">
                    <a:solidFill>
                      <a:schemeClr val="bg1"/>
                    </a:solidFill>
                    <a:latin typeface="Dubai Light" panose="020B0303030403030204" pitchFamily="34" charset="-78"/>
                    <a:cs typeface="Dubai Light" panose="020B0303030403030204" pitchFamily="34" charset="-78"/>
                  </a:rPr>
                  <a:t>Ekstra</a:t>
                </a:r>
                <a:endParaRPr lang="id-ID" dirty="0">
                  <a:solidFill>
                    <a:schemeClr val="bg1"/>
                  </a:solidFill>
                  <a:latin typeface="Dubai Light" panose="020B0303030403030204" pitchFamily="34" charset="-78"/>
                  <a:cs typeface="Dubai Light" panose="020B0303030403030204" pitchFamily="34" charset="-78"/>
                </a:endParaRPr>
              </a:p>
            </p:txBody>
          </p:sp>
          <p:sp>
            <p:nvSpPr>
              <p:cNvPr id="11" name="TextBox 10">
                <a:extLst>
                  <a:ext uri="{FF2B5EF4-FFF2-40B4-BE49-F238E27FC236}">
                    <a16:creationId xmlns:a16="http://schemas.microsoft.com/office/drawing/2014/main" id="{6A8ADED8-1ED5-6A4D-3AB6-6D1578B1BE13}"/>
                  </a:ext>
                </a:extLst>
              </p:cNvPr>
              <p:cNvSpPr txBox="1"/>
              <p:nvPr/>
            </p:nvSpPr>
            <p:spPr>
              <a:xfrm>
                <a:off x="2967662" y="4685022"/>
                <a:ext cx="247762"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a:t>
                </a:r>
                <a:endParaRPr lang="en-US" dirty="0">
                  <a:solidFill>
                    <a:schemeClr val="bg1"/>
                  </a:solidFill>
                  <a:latin typeface="Dubai Light" panose="020B0303030403030204" pitchFamily="34" charset="-78"/>
                  <a:cs typeface="Dubai Light" panose="020B0303030403030204" pitchFamily="34" charset="-78"/>
                </a:endParaRPr>
              </a:p>
              <a:p>
                <a:pPr algn="just"/>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sp>
            <p:nvSpPr>
              <p:cNvPr id="12" name="TextBox 11">
                <a:extLst>
                  <a:ext uri="{FF2B5EF4-FFF2-40B4-BE49-F238E27FC236}">
                    <a16:creationId xmlns:a16="http://schemas.microsoft.com/office/drawing/2014/main" id="{E96CB3BA-09CC-C514-B0EF-9297C5CEED58}"/>
                  </a:ext>
                </a:extLst>
              </p:cNvPr>
              <p:cNvSpPr txBox="1"/>
              <p:nvPr/>
            </p:nvSpPr>
            <p:spPr>
              <a:xfrm>
                <a:off x="3091543" y="4708423"/>
                <a:ext cx="1198517" cy="646331"/>
              </a:xfrm>
              <a:prstGeom prst="rect">
                <a:avLst/>
              </a:prstGeom>
              <a:noFill/>
            </p:spPr>
            <p:txBody>
              <a:bodyPr wrap="square" rtlCol="0">
                <a:spAutoFit/>
              </a:bodyPr>
              <a:lstStyle/>
              <a:p>
                <a:pPr algn="just"/>
                <a:r>
                  <a:rPr lang="en-US" dirty="0">
                    <a:solidFill>
                      <a:schemeClr val="bg1"/>
                    </a:solidFill>
                    <a:latin typeface="Dubai Light" panose="020B0303030403030204" pitchFamily="34" charset="-78"/>
                    <a:cs typeface="Dubai Light" panose="020B0303030403030204" pitchFamily="34" charset="-78"/>
                  </a:rPr>
                  <a:t>10 Paket</a:t>
                </a:r>
              </a:p>
              <a:p>
                <a:pPr algn="just"/>
                <a:r>
                  <a:rPr lang="en-US" dirty="0">
                    <a:solidFill>
                      <a:schemeClr val="bg1"/>
                    </a:solidFill>
                    <a:latin typeface="Dubai Light" panose="020B0303030403030204" pitchFamily="34" charset="-78"/>
                    <a:cs typeface="Dubai Light" panose="020B0303030403030204" pitchFamily="34" charset="-78"/>
                  </a:rPr>
                  <a:t>3 Paket</a:t>
                </a:r>
                <a:endParaRPr lang="id-ID" dirty="0">
                  <a:solidFill>
                    <a:schemeClr val="bg1"/>
                  </a:solidFill>
                  <a:latin typeface="Dubai Light" panose="020B0303030403030204" pitchFamily="34" charset="-78"/>
                  <a:cs typeface="Dubai Light" panose="020B0303030403030204" pitchFamily="34" charset="-78"/>
                </a:endParaRPr>
              </a:p>
            </p:txBody>
          </p:sp>
        </p:grpSp>
      </p:grpSp>
      <p:grpSp>
        <p:nvGrpSpPr>
          <p:cNvPr id="16" name="Group 15">
            <a:extLst>
              <a:ext uri="{FF2B5EF4-FFF2-40B4-BE49-F238E27FC236}">
                <a16:creationId xmlns:a16="http://schemas.microsoft.com/office/drawing/2014/main" id="{D30F3695-763F-4617-27C8-36570860C165}"/>
              </a:ext>
            </a:extLst>
          </p:cNvPr>
          <p:cNvGrpSpPr/>
          <p:nvPr/>
        </p:nvGrpSpPr>
        <p:grpSpPr>
          <a:xfrm>
            <a:off x="5292520" y="5680137"/>
            <a:ext cx="1600201" cy="452149"/>
            <a:chOff x="4591049" y="2876550"/>
            <a:chExt cx="1600201" cy="452149"/>
          </a:xfrm>
          <a:effectLst>
            <a:outerShdw blurRad="50800" dist="38100" dir="5400000" algn="t" rotWithShape="0">
              <a:prstClr val="black">
                <a:alpha val="40000"/>
              </a:prstClr>
            </a:outerShdw>
          </a:effectLst>
        </p:grpSpPr>
        <p:sp>
          <p:nvSpPr>
            <p:cNvPr id="17" name="Rectangle: Rounded Corners 16">
              <a:extLst>
                <a:ext uri="{FF2B5EF4-FFF2-40B4-BE49-F238E27FC236}">
                  <a16:creationId xmlns:a16="http://schemas.microsoft.com/office/drawing/2014/main" id="{8D60DFD8-296D-2371-9983-4303226FAF51}"/>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76423A78-22D0-2D9B-3821-970F5B786020}"/>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B019B6B3-7CB2-0EDC-F00A-F6B6566F4BC7}"/>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F231D"/>
                  </a:solidFill>
                  <a:latin typeface="Aharoni" panose="02010803020104030203" pitchFamily="2" charset="-79"/>
                  <a:cs typeface="Aharoni" panose="02010803020104030203" pitchFamily="2" charset="-79"/>
                </a:rPr>
                <a:t>Mulai Hari</a:t>
              </a:r>
              <a:endParaRPr lang="id-ID" dirty="0">
                <a:solidFill>
                  <a:srgbClr val="7F231D"/>
                </a:solidFill>
                <a:latin typeface="Aharoni" panose="02010803020104030203" pitchFamily="2" charset="-79"/>
                <a:cs typeface="Aharoni" panose="02010803020104030203" pitchFamily="2" charset="-79"/>
              </a:endParaRPr>
            </a:p>
          </p:txBody>
        </p:sp>
      </p:grpSp>
      <p:sp>
        <p:nvSpPr>
          <p:cNvPr id="20" name="Multiplication Sign 19">
            <a:extLst>
              <a:ext uri="{FF2B5EF4-FFF2-40B4-BE49-F238E27FC236}">
                <a16:creationId xmlns:a16="http://schemas.microsoft.com/office/drawing/2014/main" id="{6F0E74B4-0C20-42D2-BFE6-852EE274C4F3}"/>
              </a:ext>
            </a:extLst>
          </p:cNvPr>
          <p:cNvSpPr/>
          <p:nvPr/>
        </p:nvSpPr>
        <p:spPr>
          <a:xfrm>
            <a:off x="10239513" y="1022315"/>
            <a:ext cx="403827" cy="403827"/>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362346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39" name="Group 38">
            <a:extLst>
              <a:ext uri="{FF2B5EF4-FFF2-40B4-BE49-F238E27FC236}">
                <a16:creationId xmlns:a16="http://schemas.microsoft.com/office/drawing/2014/main" id="{570BBF59-6040-3C35-3794-23BA2F3A7E13}"/>
              </a:ext>
            </a:extLst>
          </p:cNvPr>
          <p:cNvGrpSpPr/>
          <p:nvPr/>
        </p:nvGrpSpPr>
        <p:grpSpPr>
          <a:xfrm>
            <a:off x="1337188" y="725714"/>
            <a:ext cx="9753599" cy="576357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3" name="Group 12">
            <a:extLst>
              <a:ext uri="{FF2B5EF4-FFF2-40B4-BE49-F238E27FC236}">
                <a16:creationId xmlns:a16="http://schemas.microsoft.com/office/drawing/2014/main" id="{469599EA-E688-9E84-65C8-7FB8ADC190F3}"/>
              </a:ext>
            </a:extLst>
          </p:cNvPr>
          <p:cNvGrpSpPr/>
          <p:nvPr/>
        </p:nvGrpSpPr>
        <p:grpSpPr>
          <a:xfrm>
            <a:off x="5044258" y="252375"/>
            <a:ext cx="2103482" cy="769441"/>
            <a:chOff x="5605824" y="1713758"/>
            <a:chExt cx="2103482" cy="769441"/>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1961" y="1713758"/>
              <a:ext cx="1364452" cy="769441"/>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HARI </a:t>
              </a:r>
              <a:r>
                <a:rPr lang="en-US" sz="4400" dirty="0">
                  <a:solidFill>
                    <a:srgbClr val="713701"/>
                  </a:solidFill>
                  <a:latin typeface="Aharoni" panose="02010803020104030203" pitchFamily="2" charset="-79"/>
                  <a:cs typeface="Aharoni" panose="02010803020104030203" pitchFamily="2" charset="-79"/>
                </a:rPr>
                <a:t>2</a:t>
              </a:r>
              <a:endParaRPr lang="id-ID" sz="2800"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85F16DDE-5652-31C2-17C4-EAD7897DB0FF}"/>
              </a:ext>
            </a:extLst>
          </p:cNvPr>
          <p:cNvGrpSpPr/>
          <p:nvPr/>
        </p:nvGrpSpPr>
        <p:grpSpPr>
          <a:xfrm>
            <a:off x="2232076" y="1426142"/>
            <a:ext cx="7963820" cy="4004813"/>
            <a:chOff x="2232076" y="1349942"/>
            <a:chExt cx="7963820" cy="4004813"/>
          </a:xfrm>
        </p:grpSpPr>
        <p:sp>
          <p:nvSpPr>
            <p:cNvPr id="2" name="TextBox 1">
              <a:extLst>
                <a:ext uri="{FF2B5EF4-FFF2-40B4-BE49-F238E27FC236}">
                  <a16:creationId xmlns:a16="http://schemas.microsoft.com/office/drawing/2014/main" id="{64AE29D4-371D-B794-EF27-204C0789FA87}"/>
                </a:ext>
              </a:extLst>
            </p:cNvPr>
            <p:cNvSpPr txBox="1"/>
            <p:nvPr/>
          </p:nvSpPr>
          <p:spPr>
            <a:xfrm>
              <a:off x="2232077" y="1349942"/>
              <a:ext cx="7963819" cy="3170099"/>
            </a:xfrm>
            <a:prstGeom prst="rect">
              <a:avLst/>
            </a:prstGeom>
            <a:noFill/>
          </p:spPr>
          <p:txBody>
            <a:bodyPr wrap="square" rtlCol="0">
              <a:spAutoFit/>
            </a:bodyPr>
            <a:lstStyle/>
            <a:p>
              <a:pPr algn="just">
                <a:spcAft>
                  <a:spcPts val="1200"/>
                </a:spcAft>
              </a:pPr>
              <a:r>
                <a:rPr lang="id-ID" dirty="0">
                  <a:solidFill>
                    <a:schemeClr val="bg1"/>
                  </a:solidFill>
                  <a:latin typeface="Dubai Light" panose="020B0303030403030204" pitchFamily="34" charset="-78"/>
                  <a:cs typeface="Dubai Light" panose="020B0303030403030204" pitchFamily="34" charset="-78"/>
                </a:rPr>
                <a:t>Setelah berhasil menyelesaikan hari pertamamu, kamu kembali bekerja dengan semangat </a:t>
              </a:r>
              <a:r>
                <a:rPr lang="en-US" dirty="0">
                  <a:solidFill>
                    <a:schemeClr val="bg1"/>
                  </a:solidFill>
                  <a:latin typeface="Dubai Light" panose="020B0303030403030204" pitchFamily="34" charset="-78"/>
                  <a:cs typeface="Dubai Light" panose="020B0303030403030204" pitchFamily="34" charset="-78"/>
                </a:rPr>
                <a:t>yang </a:t>
              </a:r>
              <a:r>
                <a:rPr lang="id-ID" dirty="0">
                  <a:solidFill>
                    <a:schemeClr val="bg1"/>
                  </a:solidFill>
                  <a:latin typeface="Dubai Light" panose="020B0303030403030204" pitchFamily="34" charset="-78"/>
                  <a:cs typeface="Dubai Light" panose="020B0303030403030204" pitchFamily="34" charset="-78"/>
                </a:rPr>
                <a:t>tinggi. Kota </a:t>
              </a:r>
              <a:r>
                <a:rPr lang="id-ID" dirty="0" err="1">
                  <a:solidFill>
                    <a:schemeClr val="bg1"/>
                  </a:solidFill>
                  <a:latin typeface="Dubai Light" panose="020B0303030403030204" pitchFamily="34" charset="-78"/>
                  <a:cs typeface="Dubai Light" panose="020B0303030403030204" pitchFamily="34" charset="-78"/>
                </a:rPr>
                <a:t>Tuval</a:t>
              </a:r>
              <a:r>
                <a:rPr lang="id-ID" dirty="0">
                  <a:solidFill>
                    <a:schemeClr val="bg1"/>
                  </a:solidFill>
                  <a:latin typeface="Dubai Light" panose="020B0303030403030204" pitchFamily="34" charset="-78"/>
                  <a:cs typeface="Dubai Light" panose="020B0303030403030204" pitchFamily="34" charset="-78"/>
                </a:rPr>
                <a:t> tetap sepi dan penuh misteri di malam hari. Tugasmu</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tetap</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sama</a:t>
              </a:r>
              <a:r>
                <a:rPr lang="en-US" dirty="0">
                  <a:solidFill>
                    <a:schemeClr val="bg1"/>
                  </a:solidFill>
                  <a:latin typeface="Dubai Light" panose="020B0303030403030204" pitchFamily="34" charset="-78"/>
                  <a:cs typeface="Dubai Light" panose="020B0303030403030204" pitchFamily="34" charset="-78"/>
                </a:rPr>
                <a:t>,</a:t>
              </a:r>
              <a:r>
                <a:rPr lang="id-ID"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yaitu</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mengumpulkan paket</a:t>
              </a:r>
              <a:r>
                <a:rPr lang="en-US" dirty="0">
                  <a:solidFill>
                    <a:schemeClr val="bg1"/>
                  </a:solidFill>
                  <a:latin typeface="Dubai Light" panose="020B0303030403030204" pitchFamily="34" charset="-78"/>
                  <a:cs typeface="Dubai Light" panose="020B0303030403030204" pitchFamily="34" charset="-78"/>
                </a:rPr>
                <a:t>-paket</a:t>
              </a:r>
              <a:r>
                <a:rPr lang="id-ID" dirty="0">
                  <a:solidFill>
                    <a:schemeClr val="bg1"/>
                  </a:solidFill>
                  <a:latin typeface="Dubai Light" panose="020B0303030403030204" pitchFamily="34" charset="-78"/>
                  <a:cs typeface="Dubai Light" panose="020B0303030403030204" pitchFamily="34" charset="-78"/>
                </a:rPr>
                <a:t> yang tersebar di seluruh kota.</a:t>
              </a:r>
            </a:p>
            <a:p>
              <a:pPr algn="just">
                <a:spcAft>
                  <a:spcPts val="1200"/>
                </a:spcAft>
              </a:pPr>
              <a:r>
                <a:rPr lang="en-US" dirty="0">
                  <a:solidFill>
                    <a:schemeClr val="bg1"/>
                  </a:solidFill>
                  <a:latin typeface="Dubai Light" panose="020B0303030403030204" pitchFamily="34" charset="-78"/>
                  <a:cs typeface="Dubai Light" panose="020B0303030403030204" pitchFamily="34" charset="-78"/>
                </a:rPr>
                <a:t>K</a:t>
              </a:r>
              <a:r>
                <a:rPr lang="id-ID" dirty="0" err="1">
                  <a:solidFill>
                    <a:schemeClr val="bg1"/>
                  </a:solidFill>
                  <a:latin typeface="Dubai Light" panose="020B0303030403030204" pitchFamily="34" charset="-78"/>
                  <a:cs typeface="Dubai Light" panose="020B0303030403030204" pitchFamily="34" charset="-78"/>
                </a:rPr>
                <a:t>amu</a:t>
              </a:r>
              <a:r>
                <a:rPr lang="id-ID" dirty="0">
                  <a:solidFill>
                    <a:schemeClr val="bg1"/>
                  </a:solidFill>
                  <a:latin typeface="Dubai Light" panose="020B0303030403030204" pitchFamily="34" charset="-78"/>
                  <a:cs typeface="Dubai Light" panose="020B0303030403030204" pitchFamily="34" charset="-78"/>
                </a:rPr>
                <a:t> tetap ingin membuktikan bahwa kamu bisa melakukan lebih dari yang diminta</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Namun</a:t>
              </a:r>
              <a:r>
                <a:rPr lang="en-US" dirty="0">
                  <a:solidFill>
                    <a:schemeClr val="bg1"/>
                  </a:solidFill>
                  <a:latin typeface="Dubai Light" panose="020B0303030403030204" pitchFamily="34" charset="-78"/>
                  <a:cs typeface="Dubai Light" panose="020B0303030403030204" pitchFamily="34" charset="-78"/>
                </a:rPr>
                <a:t>, s</a:t>
              </a:r>
              <a:r>
                <a:rPr lang="id-ID" dirty="0" err="1">
                  <a:solidFill>
                    <a:schemeClr val="bg1"/>
                  </a:solidFill>
                  <a:latin typeface="Dubai Light" panose="020B0303030403030204" pitchFamily="34" charset="-78"/>
                  <a:cs typeface="Dubai Light" panose="020B0303030403030204" pitchFamily="34" charset="-78"/>
                </a:rPr>
                <a:t>aat</a:t>
              </a:r>
              <a:r>
                <a:rPr lang="id-ID" dirty="0">
                  <a:solidFill>
                    <a:schemeClr val="bg1"/>
                  </a:solidFill>
                  <a:latin typeface="Dubai Light" panose="020B0303030403030204" pitchFamily="34" charset="-78"/>
                  <a:cs typeface="Dubai Light" panose="020B0303030403030204" pitchFamily="34" charset="-78"/>
                </a:rPr>
                <a:t> kamu mencapai target utama dan mulai mengumpulkan paket tambahan, bisikan-bisikan aneh dari hari pertama kembali terdengar, semakin jelas dan mengganggu, memaksamu untuk terus mencari lebih banyak paket. Tidak hanya itu, kamu mulai melihat bayangan-bayangan aneh yang mengintai d</a:t>
              </a:r>
              <a:r>
                <a:rPr lang="en-US" dirty="0" err="1">
                  <a:solidFill>
                    <a:schemeClr val="bg1"/>
                  </a:solidFill>
                  <a:latin typeface="Dubai Light" panose="020B0303030403030204" pitchFamily="34" charset="-78"/>
                  <a:cs typeface="Dubai Light" panose="020B0303030403030204" pitchFamily="34" charset="-78"/>
                </a:rPr>
                <a:t>ari</a:t>
              </a:r>
              <a:r>
                <a:rPr lang="id-ID" dirty="0">
                  <a:solidFill>
                    <a:schemeClr val="bg1"/>
                  </a:solidFill>
                  <a:latin typeface="Dubai Light" panose="020B0303030403030204" pitchFamily="34" charset="-78"/>
                  <a:cs typeface="Dubai Light" panose="020B0303030403030204" pitchFamily="34" charset="-78"/>
                </a:rPr>
                <a:t> balik </a:t>
              </a:r>
              <a:r>
                <a:rPr lang="en-US" dirty="0">
                  <a:solidFill>
                    <a:schemeClr val="bg1"/>
                  </a:solidFill>
                  <a:latin typeface="Dubai Light" panose="020B0303030403030204" pitchFamily="34" charset="-78"/>
                  <a:cs typeface="Dubai Light" panose="020B0303030403030204" pitchFamily="34" charset="-78"/>
                </a:rPr>
                <a:t>ke</a:t>
              </a:r>
              <a:r>
                <a:rPr lang="id-ID" dirty="0">
                  <a:solidFill>
                    <a:schemeClr val="bg1"/>
                  </a:solidFill>
                  <a:latin typeface="Dubai Light" panose="020B0303030403030204" pitchFamily="34" charset="-78"/>
                  <a:cs typeface="Dubai Light" panose="020B0303030403030204" pitchFamily="34" charset="-78"/>
                </a:rPr>
                <a:t>gelap</a:t>
              </a:r>
              <a:r>
                <a:rPr lang="en-US" dirty="0">
                  <a:solidFill>
                    <a:schemeClr val="bg1"/>
                  </a:solidFill>
                  <a:latin typeface="Dubai Light" panose="020B0303030403030204" pitchFamily="34" charset="-78"/>
                  <a:cs typeface="Dubai Light" panose="020B0303030403030204" pitchFamily="34" charset="-78"/>
                </a:rPr>
                <a:t>an</a:t>
              </a:r>
              <a:r>
                <a:rPr lang="id-ID" dirty="0">
                  <a:solidFill>
                    <a:schemeClr val="bg1"/>
                  </a:solidFill>
                  <a:latin typeface="Dubai Light" panose="020B0303030403030204" pitchFamily="34" charset="-78"/>
                  <a:cs typeface="Dubai Light" panose="020B0303030403030204" pitchFamily="34" charset="-78"/>
                </a:rPr>
                <a:t>.</a:t>
              </a: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Tantanganmu semakin berat. Bisikan dan bayangan mulai mengganggu konsentrasimu. Apakah kamu akan terus berusaha melampaui batas?</a:t>
              </a:r>
            </a:p>
          </p:txBody>
        </p:sp>
        <p:grpSp>
          <p:nvGrpSpPr>
            <p:cNvPr id="21" name="Group 20">
              <a:extLst>
                <a:ext uri="{FF2B5EF4-FFF2-40B4-BE49-F238E27FC236}">
                  <a16:creationId xmlns:a16="http://schemas.microsoft.com/office/drawing/2014/main" id="{EC39E924-FFB6-F2A3-40AE-C3A45232D6D6}"/>
                </a:ext>
              </a:extLst>
            </p:cNvPr>
            <p:cNvGrpSpPr/>
            <p:nvPr/>
          </p:nvGrpSpPr>
          <p:grpSpPr>
            <a:xfrm>
              <a:off x="2232076" y="4685022"/>
              <a:ext cx="2057984" cy="669733"/>
              <a:chOff x="2232076" y="4685022"/>
              <a:chExt cx="2057984" cy="669733"/>
            </a:xfrm>
          </p:grpSpPr>
          <p:sp>
            <p:nvSpPr>
              <p:cNvPr id="8" name="TextBox 7">
                <a:extLst>
                  <a:ext uri="{FF2B5EF4-FFF2-40B4-BE49-F238E27FC236}">
                    <a16:creationId xmlns:a16="http://schemas.microsoft.com/office/drawing/2014/main" id="{19EB35E5-8293-644D-6E77-F0814FC49207}"/>
                  </a:ext>
                </a:extLst>
              </p:cNvPr>
              <p:cNvSpPr txBox="1"/>
              <p:nvPr/>
            </p:nvSpPr>
            <p:spPr>
              <a:xfrm>
                <a:off x="2232076" y="4708424"/>
                <a:ext cx="859467"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Target</a:t>
                </a:r>
                <a:endParaRPr lang="en-US" dirty="0">
                  <a:solidFill>
                    <a:schemeClr val="bg1"/>
                  </a:solidFill>
                  <a:latin typeface="Dubai Light" panose="020B0303030403030204" pitchFamily="34" charset="-78"/>
                  <a:cs typeface="Dubai Light" panose="020B0303030403030204" pitchFamily="34" charset="-78"/>
                </a:endParaRPr>
              </a:p>
              <a:p>
                <a:pPr algn="just"/>
                <a:r>
                  <a:rPr lang="en-US" b="1" dirty="0" err="1">
                    <a:solidFill>
                      <a:schemeClr val="bg1"/>
                    </a:solidFill>
                    <a:latin typeface="Dubai Light" panose="020B0303030403030204" pitchFamily="34" charset="-78"/>
                    <a:cs typeface="Dubai Light" panose="020B0303030403030204" pitchFamily="34" charset="-78"/>
                  </a:rPr>
                  <a:t>Ekstra</a:t>
                </a:r>
                <a:endParaRPr lang="id-ID" dirty="0">
                  <a:solidFill>
                    <a:schemeClr val="bg1"/>
                  </a:solidFill>
                  <a:latin typeface="Dubai Light" panose="020B0303030403030204" pitchFamily="34" charset="-78"/>
                  <a:cs typeface="Dubai Light" panose="020B0303030403030204" pitchFamily="34" charset="-78"/>
                </a:endParaRPr>
              </a:p>
            </p:txBody>
          </p:sp>
          <p:sp>
            <p:nvSpPr>
              <p:cNvPr id="11" name="TextBox 10">
                <a:extLst>
                  <a:ext uri="{FF2B5EF4-FFF2-40B4-BE49-F238E27FC236}">
                    <a16:creationId xmlns:a16="http://schemas.microsoft.com/office/drawing/2014/main" id="{6A8ADED8-1ED5-6A4D-3AB6-6D1578B1BE13}"/>
                  </a:ext>
                </a:extLst>
              </p:cNvPr>
              <p:cNvSpPr txBox="1"/>
              <p:nvPr/>
            </p:nvSpPr>
            <p:spPr>
              <a:xfrm>
                <a:off x="2967662" y="4685022"/>
                <a:ext cx="247762"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a:t>
                </a:r>
                <a:endParaRPr lang="en-US" dirty="0">
                  <a:solidFill>
                    <a:schemeClr val="bg1"/>
                  </a:solidFill>
                  <a:latin typeface="Dubai Light" panose="020B0303030403030204" pitchFamily="34" charset="-78"/>
                  <a:cs typeface="Dubai Light" panose="020B0303030403030204" pitchFamily="34" charset="-78"/>
                </a:endParaRPr>
              </a:p>
              <a:p>
                <a:pPr algn="just"/>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sp>
            <p:nvSpPr>
              <p:cNvPr id="12" name="TextBox 11">
                <a:extLst>
                  <a:ext uri="{FF2B5EF4-FFF2-40B4-BE49-F238E27FC236}">
                    <a16:creationId xmlns:a16="http://schemas.microsoft.com/office/drawing/2014/main" id="{E96CB3BA-09CC-C514-B0EF-9297C5CEED58}"/>
                  </a:ext>
                </a:extLst>
              </p:cNvPr>
              <p:cNvSpPr txBox="1"/>
              <p:nvPr/>
            </p:nvSpPr>
            <p:spPr>
              <a:xfrm>
                <a:off x="3091543" y="4708423"/>
                <a:ext cx="1198517" cy="646331"/>
              </a:xfrm>
              <a:prstGeom prst="rect">
                <a:avLst/>
              </a:prstGeom>
              <a:noFill/>
            </p:spPr>
            <p:txBody>
              <a:bodyPr wrap="square" rtlCol="0">
                <a:spAutoFit/>
              </a:bodyPr>
              <a:lstStyle/>
              <a:p>
                <a:pPr algn="just"/>
                <a:r>
                  <a:rPr lang="en-US" dirty="0">
                    <a:solidFill>
                      <a:schemeClr val="bg1"/>
                    </a:solidFill>
                    <a:latin typeface="Dubai Light" panose="020B0303030403030204" pitchFamily="34" charset="-78"/>
                    <a:cs typeface="Dubai Light" panose="020B0303030403030204" pitchFamily="34" charset="-78"/>
                  </a:rPr>
                  <a:t>10 Paket</a:t>
                </a:r>
              </a:p>
              <a:p>
                <a:pPr algn="just"/>
                <a:r>
                  <a:rPr lang="en-US" dirty="0">
                    <a:solidFill>
                      <a:schemeClr val="bg1"/>
                    </a:solidFill>
                    <a:latin typeface="Dubai Light" panose="020B0303030403030204" pitchFamily="34" charset="-78"/>
                    <a:cs typeface="Dubai Light" panose="020B0303030403030204" pitchFamily="34" charset="-78"/>
                  </a:rPr>
                  <a:t>6 Paket</a:t>
                </a:r>
                <a:endParaRPr lang="id-ID" dirty="0">
                  <a:solidFill>
                    <a:schemeClr val="bg1"/>
                  </a:solidFill>
                  <a:latin typeface="Dubai Light" panose="020B0303030403030204" pitchFamily="34" charset="-78"/>
                  <a:cs typeface="Dubai Light" panose="020B0303030403030204" pitchFamily="34" charset="-78"/>
                </a:endParaRPr>
              </a:p>
            </p:txBody>
          </p:sp>
        </p:grpSp>
      </p:grpSp>
      <p:grpSp>
        <p:nvGrpSpPr>
          <p:cNvPr id="16" name="Group 15">
            <a:extLst>
              <a:ext uri="{FF2B5EF4-FFF2-40B4-BE49-F238E27FC236}">
                <a16:creationId xmlns:a16="http://schemas.microsoft.com/office/drawing/2014/main" id="{D30F3695-763F-4617-27C8-36570860C165}"/>
              </a:ext>
            </a:extLst>
          </p:cNvPr>
          <p:cNvGrpSpPr/>
          <p:nvPr/>
        </p:nvGrpSpPr>
        <p:grpSpPr>
          <a:xfrm>
            <a:off x="5292520" y="5680137"/>
            <a:ext cx="1600201" cy="452149"/>
            <a:chOff x="4591049" y="2876550"/>
            <a:chExt cx="1600201" cy="452149"/>
          </a:xfrm>
          <a:effectLst>
            <a:outerShdw blurRad="50800" dist="38100" dir="5400000" algn="t" rotWithShape="0">
              <a:prstClr val="black">
                <a:alpha val="40000"/>
              </a:prstClr>
            </a:outerShdw>
          </a:effectLst>
        </p:grpSpPr>
        <p:sp>
          <p:nvSpPr>
            <p:cNvPr id="17" name="Rectangle: Rounded Corners 16">
              <a:extLst>
                <a:ext uri="{FF2B5EF4-FFF2-40B4-BE49-F238E27FC236}">
                  <a16:creationId xmlns:a16="http://schemas.microsoft.com/office/drawing/2014/main" id="{8D60DFD8-296D-2371-9983-4303226FAF51}"/>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76423A78-22D0-2D9B-3821-970F5B786020}"/>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B019B6B3-7CB2-0EDC-F00A-F6B6566F4BC7}"/>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F231D"/>
                  </a:solidFill>
                  <a:latin typeface="Aharoni" panose="02010803020104030203" pitchFamily="2" charset="-79"/>
                  <a:cs typeface="Aharoni" panose="02010803020104030203" pitchFamily="2" charset="-79"/>
                </a:rPr>
                <a:t>Mulai Hari</a:t>
              </a:r>
              <a:endParaRPr lang="id-ID" dirty="0">
                <a:solidFill>
                  <a:srgbClr val="7F231D"/>
                </a:solidFill>
                <a:latin typeface="Aharoni" panose="02010803020104030203" pitchFamily="2" charset="-79"/>
                <a:cs typeface="Aharoni" panose="02010803020104030203" pitchFamily="2" charset="-79"/>
              </a:endParaRPr>
            </a:p>
          </p:txBody>
        </p:sp>
      </p:grpSp>
      <p:sp>
        <p:nvSpPr>
          <p:cNvPr id="20" name="Multiplication Sign 19">
            <a:extLst>
              <a:ext uri="{FF2B5EF4-FFF2-40B4-BE49-F238E27FC236}">
                <a16:creationId xmlns:a16="http://schemas.microsoft.com/office/drawing/2014/main" id="{6F0E74B4-0C20-42D2-BFE6-852EE274C4F3}"/>
              </a:ext>
            </a:extLst>
          </p:cNvPr>
          <p:cNvSpPr/>
          <p:nvPr/>
        </p:nvSpPr>
        <p:spPr>
          <a:xfrm>
            <a:off x="10239513" y="1022315"/>
            <a:ext cx="403827" cy="403827"/>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67324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39" name="Group 38">
            <a:extLst>
              <a:ext uri="{FF2B5EF4-FFF2-40B4-BE49-F238E27FC236}">
                <a16:creationId xmlns:a16="http://schemas.microsoft.com/office/drawing/2014/main" id="{570BBF59-6040-3C35-3794-23BA2F3A7E13}"/>
              </a:ext>
            </a:extLst>
          </p:cNvPr>
          <p:cNvGrpSpPr/>
          <p:nvPr/>
        </p:nvGrpSpPr>
        <p:grpSpPr>
          <a:xfrm>
            <a:off x="1337188" y="725714"/>
            <a:ext cx="9753599" cy="576357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3" name="Group 12">
            <a:extLst>
              <a:ext uri="{FF2B5EF4-FFF2-40B4-BE49-F238E27FC236}">
                <a16:creationId xmlns:a16="http://schemas.microsoft.com/office/drawing/2014/main" id="{469599EA-E688-9E84-65C8-7FB8ADC190F3}"/>
              </a:ext>
            </a:extLst>
          </p:cNvPr>
          <p:cNvGrpSpPr/>
          <p:nvPr/>
        </p:nvGrpSpPr>
        <p:grpSpPr>
          <a:xfrm>
            <a:off x="5044258" y="252375"/>
            <a:ext cx="2103482" cy="769441"/>
            <a:chOff x="5605824" y="1713758"/>
            <a:chExt cx="2103482" cy="769441"/>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1961" y="1713758"/>
              <a:ext cx="1364452" cy="769441"/>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HARI </a:t>
              </a:r>
              <a:r>
                <a:rPr lang="en-US" sz="4400" dirty="0">
                  <a:solidFill>
                    <a:srgbClr val="713701"/>
                  </a:solidFill>
                  <a:latin typeface="Aharoni" panose="02010803020104030203" pitchFamily="2" charset="-79"/>
                  <a:cs typeface="Aharoni" panose="02010803020104030203" pitchFamily="2" charset="-79"/>
                </a:rPr>
                <a:t>3</a:t>
              </a:r>
              <a:endParaRPr lang="id-ID" sz="2800"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85F16DDE-5652-31C2-17C4-EAD7897DB0FF}"/>
              </a:ext>
            </a:extLst>
          </p:cNvPr>
          <p:cNvGrpSpPr/>
          <p:nvPr/>
        </p:nvGrpSpPr>
        <p:grpSpPr>
          <a:xfrm>
            <a:off x="2232076" y="1426142"/>
            <a:ext cx="7963820" cy="4004813"/>
            <a:chOff x="2232076" y="1349942"/>
            <a:chExt cx="7963820" cy="4004813"/>
          </a:xfrm>
        </p:grpSpPr>
        <p:sp>
          <p:nvSpPr>
            <p:cNvPr id="2" name="TextBox 1">
              <a:extLst>
                <a:ext uri="{FF2B5EF4-FFF2-40B4-BE49-F238E27FC236}">
                  <a16:creationId xmlns:a16="http://schemas.microsoft.com/office/drawing/2014/main" id="{64AE29D4-371D-B794-EF27-204C0789FA87}"/>
                </a:ext>
              </a:extLst>
            </p:cNvPr>
            <p:cNvSpPr txBox="1"/>
            <p:nvPr/>
          </p:nvSpPr>
          <p:spPr>
            <a:xfrm>
              <a:off x="2232077" y="1349942"/>
              <a:ext cx="7963819" cy="3170099"/>
            </a:xfrm>
            <a:prstGeom prst="rect">
              <a:avLst/>
            </a:prstGeom>
            <a:noFill/>
          </p:spPr>
          <p:txBody>
            <a:bodyPr wrap="square" rtlCol="0">
              <a:spAutoFit/>
            </a:bodyPr>
            <a:lstStyle/>
            <a:p>
              <a:pPr algn="just">
                <a:spcAft>
                  <a:spcPts val="1200"/>
                </a:spcAft>
              </a:pPr>
              <a:r>
                <a:rPr lang="id-ID" dirty="0">
                  <a:solidFill>
                    <a:schemeClr val="bg1"/>
                  </a:solidFill>
                  <a:latin typeface="Dubai Light" panose="020B0303030403030204" pitchFamily="34" charset="-78"/>
                  <a:cs typeface="Dubai Light" panose="020B0303030403030204" pitchFamily="34" charset="-78"/>
                </a:rPr>
                <a:t>Hari ketiga tiba dan kamu kembali ke jalanan </a:t>
              </a:r>
              <a:r>
                <a:rPr lang="id-ID" dirty="0" err="1">
                  <a:solidFill>
                    <a:schemeClr val="bg1"/>
                  </a:solidFill>
                  <a:latin typeface="Dubai Light" panose="020B0303030403030204" pitchFamily="34" charset="-78"/>
                  <a:cs typeface="Dubai Light" panose="020B0303030403030204" pitchFamily="34" charset="-78"/>
                </a:rPr>
                <a:t>Tuval</a:t>
              </a:r>
              <a:r>
                <a:rPr lang="id-ID" dirty="0">
                  <a:solidFill>
                    <a:schemeClr val="bg1"/>
                  </a:solidFill>
                  <a:latin typeface="Dubai Light" panose="020B0303030403030204" pitchFamily="34" charset="-78"/>
                  <a:cs typeface="Dubai Light" panose="020B0303030403030204" pitchFamily="34" charset="-78"/>
                </a:rPr>
                <a:t> yang sunyi. Target harianmu tetap </a:t>
              </a:r>
              <a:r>
                <a:rPr lang="en-US" dirty="0" err="1">
                  <a:solidFill>
                    <a:schemeClr val="bg1"/>
                  </a:solidFill>
                  <a:latin typeface="Dubai Light" panose="020B0303030403030204" pitchFamily="34" charset="-78"/>
                  <a:cs typeface="Dubai Light" panose="020B0303030403030204" pitchFamily="34" charset="-78"/>
                </a:rPr>
                <a:t>sama</a:t>
              </a:r>
              <a:r>
                <a:rPr lang="id-ID" dirty="0">
                  <a:solidFill>
                    <a:schemeClr val="bg1"/>
                  </a:solidFill>
                  <a:latin typeface="Dubai Light" panose="020B0303030403030204" pitchFamily="34" charset="-78"/>
                  <a:cs typeface="Dubai Light" panose="020B0303030403030204" pitchFamily="34" charset="-78"/>
                </a:rPr>
                <a:t>, tetapi kamu sekali lagi menetapkan untuk </a:t>
              </a:r>
              <a:r>
                <a:rPr lang="en-US" dirty="0" err="1">
                  <a:solidFill>
                    <a:schemeClr val="bg1"/>
                  </a:solidFill>
                  <a:latin typeface="Dubai Light" panose="020B0303030403030204" pitchFamily="34" charset="-78"/>
                  <a:cs typeface="Dubai Light" panose="020B0303030403030204" pitchFamily="34" charset="-78"/>
                </a:rPr>
                <a:t>menambah</a:t>
              </a:r>
              <a:r>
                <a:rPr lang="en-US" dirty="0">
                  <a:solidFill>
                    <a:schemeClr val="bg1"/>
                  </a:solidFill>
                  <a:latin typeface="Dubai Light" panose="020B0303030403030204" pitchFamily="34" charset="-78"/>
                  <a:cs typeface="Dubai Light" panose="020B0303030403030204" pitchFamily="34" charset="-78"/>
                </a:rPr>
                <a:t> target </a:t>
              </a:r>
              <a:r>
                <a:rPr lang="en-US" dirty="0" err="1">
                  <a:solidFill>
                    <a:schemeClr val="bg1"/>
                  </a:solidFill>
                  <a:latin typeface="Dubai Light" panose="020B0303030403030204" pitchFamily="34" charset="-78"/>
                  <a:cs typeface="Dubai Light" panose="020B0303030403030204" pitchFamily="34" charset="-78"/>
                </a:rPr>
                <a:t>harianmu</a:t>
              </a:r>
              <a:r>
                <a:rPr lang="id-ID" dirty="0">
                  <a:solidFill>
                    <a:schemeClr val="bg1"/>
                  </a:solidFill>
                  <a:latin typeface="Dubai Light" panose="020B0303030403030204" pitchFamily="34" charset="-78"/>
                  <a:cs typeface="Dubai Light" panose="020B0303030403030204" pitchFamily="34" charset="-78"/>
                </a:rPr>
                <a:t>. Bisikan-bisikan dari malam sebelumnya masih terngiang di telingamu, namun kamu bertekad untuk tidak terganggu.</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Saat kamu mulai mengumpulkan paket ekstra, bisikan semakin keras dan jelas. Suara-suara itu mulai memerintahmu, membuatmu merasa cemas dan terburu-buru. Monster-monster bayangan kini </a:t>
              </a:r>
              <a:r>
                <a:rPr lang="en-US" dirty="0" err="1">
                  <a:solidFill>
                    <a:schemeClr val="bg1"/>
                  </a:solidFill>
                  <a:latin typeface="Dubai Light" panose="020B0303030403030204" pitchFamily="34" charset="-78"/>
                  <a:cs typeface="Dubai Light" panose="020B0303030403030204" pitchFamily="34" charset="-78"/>
                </a:rPr>
                <a:t>menjadi</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lebih nyata dan lebih sering menghalangimu. Rasa takut dan stres mulai menguasaimu.</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Meskipun begitu, kamu terus berjuang untuk melampaui ekspektasi. Apakah kamu</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mampu</a:t>
              </a:r>
              <a:r>
                <a:rPr lang="id-ID" dirty="0">
                  <a:solidFill>
                    <a:schemeClr val="bg1"/>
                  </a:solidFill>
                  <a:latin typeface="Dubai Light" panose="020B0303030403030204" pitchFamily="34" charset="-78"/>
                  <a:cs typeface="Dubai Light" panose="020B0303030403030204" pitchFamily="34" charset="-78"/>
                </a:rPr>
                <a:t> </a:t>
              </a:r>
              <a:r>
                <a:rPr lang="en-US" dirty="0">
                  <a:solidFill>
                    <a:schemeClr val="bg1"/>
                  </a:solidFill>
                  <a:latin typeface="Dubai Light" panose="020B0303030403030204" pitchFamily="34" charset="-78"/>
                  <a:cs typeface="Dubai Light" panose="020B0303030403030204" pitchFamily="34" charset="-78"/>
                </a:rPr>
                <a:t>untuk</a:t>
              </a:r>
              <a:r>
                <a:rPr lang="id-ID" dirty="0">
                  <a:solidFill>
                    <a:schemeClr val="bg1"/>
                  </a:solidFill>
                  <a:latin typeface="Dubai Light" panose="020B0303030403030204" pitchFamily="34" charset="-78"/>
                  <a:cs typeface="Dubai Light" panose="020B0303030403030204" pitchFamily="34" charset="-78"/>
                </a:rPr>
                <a:t> mengabaikan bisikan tersebut?</a:t>
              </a:r>
            </a:p>
          </p:txBody>
        </p:sp>
        <p:grpSp>
          <p:nvGrpSpPr>
            <p:cNvPr id="21" name="Group 20">
              <a:extLst>
                <a:ext uri="{FF2B5EF4-FFF2-40B4-BE49-F238E27FC236}">
                  <a16:creationId xmlns:a16="http://schemas.microsoft.com/office/drawing/2014/main" id="{EC39E924-FFB6-F2A3-40AE-C3A45232D6D6}"/>
                </a:ext>
              </a:extLst>
            </p:cNvPr>
            <p:cNvGrpSpPr/>
            <p:nvPr/>
          </p:nvGrpSpPr>
          <p:grpSpPr>
            <a:xfrm>
              <a:off x="2232076" y="4685022"/>
              <a:ext cx="2057984" cy="669733"/>
              <a:chOff x="2232076" y="4685022"/>
              <a:chExt cx="2057984" cy="669733"/>
            </a:xfrm>
          </p:grpSpPr>
          <p:sp>
            <p:nvSpPr>
              <p:cNvPr id="8" name="TextBox 7">
                <a:extLst>
                  <a:ext uri="{FF2B5EF4-FFF2-40B4-BE49-F238E27FC236}">
                    <a16:creationId xmlns:a16="http://schemas.microsoft.com/office/drawing/2014/main" id="{19EB35E5-8293-644D-6E77-F0814FC49207}"/>
                  </a:ext>
                </a:extLst>
              </p:cNvPr>
              <p:cNvSpPr txBox="1"/>
              <p:nvPr/>
            </p:nvSpPr>
            <p:spPr>
              <a:xfrm>
                <a:off x="2232076" y="4708424"/>
                <a:ext cx="859467"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Target</a:t>
                </a:r>
                <a:endParaRPr lang="en-US" dirty="0">
                  <a:solidFill>
                    <a:schemeClr val="bg1"/>
                  </a:solidFill>
                  <a:latin typeface="Dubai Light" panose="020B0303030403030204" pitchFamily="34" charset="-78"/>
                  <a:cs typeface="Dubai Light" panose="020B0303030403030204" pitchFamily="34" charset="-78"/>
                </a:endParaRPr>
              </a:p>
              <a:p>
                <a:pPr algn="just"/>
                <a:r>
                  <a:rPr lang="en-US" b="1" dirty="0" err="1">
                    <a:solidFill>
                      <a:schemeClr val="bg1"/>
                    </a:solidFill>
                    <a:latin typeface="Dubai Light" panose="020B0303030403030204" pitchFamily="34" charset="-78"/>
                    <a:cs typeface="Dubai Light" panose="020B0303030403030204" pitchFamily="34" charset="-78"/>
                  </a:rPr>
                  <a:t>Ekstra</a:t>
                </a:r>
                <a:endParaRPr lang="id-ID" dirty="0">
                  <a:solidFill>
                    <a:schemeClr val="bg1"/>
                  </a:solidFill>
                  <a:latin typeface="Dubai Light" panose="020B0303030403030204" pitchFamily="34" charset="-78"/>
                  <a:cs typeface="Dubai Light" panose="020B0303030403030204" pitchFamily="34" charset="-78"/>
                </a:endParaRPr>
              </a:p>
            </p:txBody>
          </p:sp>
          <p:sp>
            <p:nvSpPr>
              <p:cNvPr id="11" name="TextBox 10">
                <a:extLst>
                  <a:ext uri="{FF2B5EF4-FFF2-40B4-BE49-F238E27FC236}">
                    <a16:creationId xmlns:a16="http://schemas.microsoft.com/office/drawing/2014/main" id="{6A8ADED8-1ED5-6A4D-3AB6-6D1578B1BE13}"/>
                  </a:ext>
                </a:extLst>
              </p:cNvPr>
              <p:cNvSpPr txBox="1"/>
              <p:nvPr/>
            </p:nvSpPr>
            <p:spPr>
              <a:xfrm>
                <a:off x="2967662" y="4685022"/>
                <a:ext cx="247762"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a:t>
                </a:r>
                <a:endParaRPr lang="en-US" dirty="0">
                  <a:solidFill>
                    <a:schemeClr val="bg1"/>
                  </a:solidFill>
                  <a:latin typeface="Dubai Light" panose="020B0303030403030204" pitchFamily="34" charset="-78"/>
                  <a:cs typeface="Dubai Light" panose="020B0303030403030204" pitchFamily="34" charset="-78"/>
                </a:endParaRPr>
              </a:p>
              <a:p>
                <a:pPr algn="just"/>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sp>
            <p:nvSpPr>
              <p:cNvPr id="12" name="TextBox 11">
                <a:extLst>
                  <a:ext uri="{FF2B5EF4-FFF2-40B4-BE49-F238E27FC236}">
                    <a16:creationId xmlns:a16="http://schemas.microsoft.com/office/drawing/2014/main" id="{E96CB3BA-09CC-C514-B0EF-9297C5CEED58}"/>
                  </a:ext>
                </a:extLst>
              </p:cNvPr>
              <p:cNvSpPr txBox="1"/>
              <p:nvPr/>
            </p:nvSpPr>
            <p:spPr>
              <a:xfrm>
                <a:off x="3091543" y="4708423"/>
                <a:ext cx="1198517" cy="646331"/>
              </a:xfrm>
              <a:prstGeom prst="rect">
                <a:avLst/>
              </a:prstGeom>
              <a:noFill/>
            </p:spPr>
            <p:txBody>
              <a:bodyPr wrap="square" rtlCol="0">
                <a:spAutoFit/>
              </a:bodyPr>
              <a:lstStyle/>
              <a:p>
                <a:pPr algn="just"/>
                <a:r>
                  <a:rPr lang="en-US" dirty="0">
                    <a:solidFill>
                      <a:schemeClr val="bg1"/>
                    </a:solidFill>
                    <a:latin typeface="Dubai Light" panose="020B0303030403030204" pitchFamily="34" charset="-78"/>
                    <a:cs typeface="Dubai Light" panose="020B0303030403030204" pitchFamily="34" charset="-78"/>
                  </a:rPr>
                  <a:t>10 Paket</a:t>
                </a:r>
              </a:p>
              <a:p>
                <a:pPr algn="just"/>
                <a:r>
                  <a:rPr lang="en-US" dirty="0">
                    <a:solidFill>
                      <a:schemeClr val="bg1"/>
                    </a:solidFill>
                    <a:latin typeface="Dubai Light" panose="020B0303030403030204" pitchFamily="34" charset="-78"/>
                    <a:cs typeface="Dubai Light" panose="020B0303030403030204" pitchFamily="34" charset="-78"/>
                  </a:rPr>
                  <a:t>9 Paket</a:t>
                </a:r>
                <a:endParaRPr lang="id-ID" dirty="0">
                  <a:solidFill>
                    <a:schemeClr val="bg1"/>
                  </a:solidFill>
                  <a:latin typeface="Dubai Light" panose="020B0303030403030204" pitchFamily="34" charset="-78"/>
                  <a:cs typeface="Dubai Light" panose="020B0303030403030204" pitchFamily="34" charset="-78"/>
                </a:endParaRPr>
              </a:p>
            </p:txBody>
          </p:sp>
        </p:grpSp>
      </p:grpSp>
      <p:grpSp>
        <p:nvGrpSpPr>
          <p:cNvPr id="16" name="Group 15">
            <a:extLst>
              <a:ext uri="{FF2B5EF4-FFF2-40B4-BE49-F238E27FC236}">
                <a16:creationId xmlns:a16="http://schemas.microsoft.com/office/drawing/2014/main" id="{D30F3695-763F-4617-27C8-36570860C165}"/>
              </a:ext>
            </a:extLst>
          </p:cNvPr>
          <p:cNvGrpSpPr/>
          <p:nvPr/>
        </p:nvGrpSpPr>
        <p:grpSpPr>
          <a:xfrm>
            <a:off x="5292520" y="5680137"/>
            <a:ext cx="1600201" cy="452149"/>
            <a:chOff x="4591049" y="2876550"/>
            <a:chExt cx="1600201" cy="452149"/>
          </a:xfrm>
          <a:effectLst>
            <a:outerShdw blurRad="50800" dist="38100" dir="5400000" algn="t" rotWithShape="0">
              <a:prstClr val="black">
                <a:alpha val="40000"/>
              </a:prstClr>
            </a:outerShdw>
          </a:effectLst>
        </p:grpSpPr>
        <p:sp>
          <p:nvSpPr>
            <p:cNvPr id="17" name="Rectangle: Rounded Corners 16">
              <a:extLst>
                <a:ext uri="{FF2B5EF4-FFF2-40B4-BE49-F238E27FC236}">
                  <a16:creationId xmlns:a16="http://schemas.microsoft.com/office/drawing/2014/main" id="{8D60DFD8-296D-2371-9983-4303226FAF51}"/>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76423A78-22D0-2D9B-3821-970F5B786020}"/>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B019B6B3-7CB2-0EDC-F00A-F6B6566F4BC7}"/>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F231D"/>
                  </a:solidFill>
                  <a:latin typeface="Aharoni" panose="02010803020104030203" pitchFamily="2" charset="-79"/>
                  <a:cs typeface="Aharoni" panose="02010803020104030203" pitchFamily="2" charset="-79"/>
                </a:rPr>
                <a:t>Mulai Hari</a:t>
              </a:r>
              <a:endParaRPr lang="id-ID" dirty="0">
                <a:solidFill>
                  <a:srgbClr val="7F231D"/>
                </a:solidFill>
                <a:latin typeface="Aharoni" panose="02010803020104030203" pitchFamily="2" charset="-79"/>
                <a:cs typeface="Aharoni" panose="02010803020104030203" pitchFamily="2" charset="-79"/>
              </a:endParaRPr>
            </a:p>
          </p:txBody>
        </p:sp>
      </p:grpSp>
      <p:sp>
        <p:nvSpPr>
          <p:cNvPr id="20" name="Multiplication Sign 19">
            <a:extLst>
              <a:ext uri="{FF2B5EF4-FFF2-40B4-BE49-F238E27FC236}">
                <a16:creationId xmlns:a16="http://schemas.microsoft.com/office/drawing/2014/main" id="{6F0E74B4-0C20-42D2-BFE6-852EE274C4F3}"/>
              </a:ext>
            </a:extLst>
          </p:cNvPr>
          <p:cNvSpPr/>
          <p:nvPr/>
        </p:nvSpPr>
        <p:spPr>
          <a:xfrm>
            <a:off x="10239513" y="1022315"/>
            <a:ext cx="403827" cy="403827"/>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186351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39" name="Group 38">
            <a:extLst>
              <a:ext uri="{FF2B5EF4-FFF2-40B4-BE49-F238E27FC236}">
                <a16:creationId xmlns:a16="http://schemas.microsoft.com/office/drawing/2014/main" id="{570BBF59-6040-3C35-3794-23BA2F3A7E13}"/>
              </a:ext>
            </a:extLst>
          </p:cNvPr>
          <p:cNvGrpSpPr/>
          <p:nvPr/>
        </p:nvGrpSpPr>
        <p:grpSpPr>
          <a:xfrm>
            <a:off x="1337188" y="725714"/>
            <a:ext cx="9753599" cy="576357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3" name="Group 12">
            <a:extLst>
              <a:ext uri="{FF2B5EF4-FFF2-40B4-BE49-F238E27FC236}">
                <a16:creationId xmlns:a16="http://schemas.microsoft.com/office/drawing/2014/main" id="{469599EA-E688-9E84-65C8-7FB8ADC190F3}"/>
              </a:ext>
            </a:extLst>
          </p:cNvPr>
          <p:cNvGrpSpPr/>
          <p:nvPr/>
        </p:nvGrpSpPr>
        <p:grpSpPr>
          <a:xfrm>
            <a:off x="5044258" y="252375"/>
            <a:ext cx="2103482" cy="769441"/>
            <a:chOff x="5605824" y="1713758"/>
            <a:chExt cx="2103482" cy="769441"/>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1961" y="1713758"/>
              <a:ext cx="1364452" cy="769441"/>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HARI </a:t>
              </a:r>
              <a:r>
                <a:rPr lang="en-US" sz="4400" dirty="0">
                  <a:solidFill>
                    <a:srgbClr val="713701"/>
                  </a:solidFill>
                  <a:latin typeface="Aharoni" panose="02010803020104030203" pitchFamily="2" charset="-79"/>
                  <a:cs typeface="Aharoni" panose="02010803020104030203" pitchFamily="2" charset="-79"/>
                </a:rPr>
                <a:t>4</a:t>
              </a:r>
              <a:endParaRPr lang="id-ID" sz="2800"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85F16DDE-5652-31C2-17C4-EAD7897DB0FF}"/>
              </a:ext>
            </a:extLst>
          </p:cNvPr>
          <p:cNvGrpSpPr/>
          <p:nvPr/>
        </p:nvGrpSpPr>
        <p:grpSpPr>
          <a:xfrm>
            <a:off x="2232076" y="1426142"/>
            <a:ext cx="7963820" cy="4004813"/>
            <a:chOff x="2232076" y="1349942"/>
            <a:chExt cx="7963820" cy="4004813"/>
          </a:xfrm>
        </p:grpSpPr>
        <p:sp>
          <p:nvSpPr>
            <p:cNvPr id="2" name="TextBox 1">
              <a:extLst>
                <a:ext uri="{FF2B5EF4-FFF2-40B4-BE49-F238E27FC236}">
                  <a16:creationId xmlns:a16="http://schemas.microsoft.com/office/drawing/2014/main" id="{64AE29D4-371D-B794-EF27-204C0789FA87}"/>
                </a:ext>
              </a:extLst>
            </p:cNvPr>
            <p:cNvSpPr txBox="1"/>
            <p:nvPr/>
          </p:nvSpPr>
          <p:spPr>
            <a:xfrm>
              <a:off x="2232077" y="1349942"/>
              <a:ext cx="7963819" cy="3170099"/>
            </a:xfrm>
            <a:prstGeom prst="rect">
              <a:avLst/>
            </a:prstGeom>
            <a:noFill/>
          </p:spPr>
          <p:txBody>
            <a:bodyPr wrap="square" rtlCol="0">
              <a:spAutoFit/>
            </a:bodyPr>
            <a:lstStyle/>
            <a:p>
              <a:pPr algn="just">
                <a:spcAft>
                  <a:spcPts val="1200"/>
                </a:spcAft>
              </a:pPr>
              <a:r>
                <a:rPr lang="id-ID" dirty="0">
                  <a:solidFill>
                    <a:schemeClr val="bg1"/>
                  </a:solidFill>
                  <a:latin typeface="Dubai Light" panose="020B0303030403030204" pitchFamily="34" charset="-78"/>
                  <a:cs typeface="Dubai Light" panose="020B0303030403030204" pitchFamily="34" charset="-78"/>
                </a:rPr>
                <a:t>Hari keempat datang, dan beban mentalmu semakin berat. Kamu masih menetapkan </a:t>
              </a:r>
              <a:r>
                <a:rPr lang="en-US" dirty="0" err="1">
                  <a:solidFill>
                    <a:schemeClr val="bg1"/>
                  </a:solidFill>
                  <a:latin typeface="Dubai Light" panose="020B0303030403030204" pitchFamily="34" charset="-78"/>
                  <a:cs typeface="Dubai Light" panose="020B0303030403030204" pitchFamily="34" charset="-78"/>
                </a:rPr>
                <a:t>menambah</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targetmu</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dengan</a:t>
              </a:r>
              <a:r>
                <a:rPr lang="en-US" dirty="0">
                  <a:solidFill>
                    <a:schemeClr val="bg1"/>
                  </a:solidFill>
                  <a:latin typeface="Dubai Light" panose="020B0303030403030204" pitchFamily="34" charset="-78"/>
                  <a:cs typeface="Dubai Light" panose="020B0303030403030204" pitchFamily="34" charset="-78"/>
                </a:rPr>
                <a:t> lebih </a:t>
              </a:r>
              <a:r>
                <a:rPr lang="en-US" dirty="0" err="1">
                  <a:solidFill>
                    <a:schemeClr val="bg1"/>
                  </a:solidFill>
                  <a:latin typeface="Dubai Light" panose="020B0303030403030204" pitchFamily="34" charset="-78"/>
                  <a:cs typeface="Dubai Light" panose="020B0303030403030204" pitchFamily="34" charset="-78"/>
                </a:rPr>
                <a:t>banyak</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paket ekstra. Bisikan dalam kepalamu kini tidak hanya mengganggu, tetapi juga meragukan kemampuanmu dan membuatmu merasa tidak cukup baik.</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Monster-monster yang muncul semakin agresif dan sering kali menghalangimu dengan cara yang lebih nyata. Setiap kali kamu mengumpulkan paket ekstra, kamu merasa semakin tertekan. Ketakutan dan kegelisahan terus meningkat, membuatmu semakin sulit berkonsentrasi.</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Di malam yang semakin mencekam ini, kamu mulai mempertanyakan </a:t>
              </a:r>
              <a:r>
                <a:rPr lang="en-US" dirty="0">
                  <a:solidFill>
                    <a:schemeClr val="bg1"/>
                  </a:solidFill>
                  <a:latin typeface="Dubai Light" panose="020B0303030403030204" pitchFamily="34" charset="-78"/>
                  <a:cs typeface="Dubai Light" panose="020B0303030403030204" pitchFamily="34" charset="-78"/>
                </a:rPr>
                <a:t>a</a:t>
              </a:r>
              <a:r>
                <a:rPr lang="id-ID" dirty="0" err="1">
                  <a:solidFill>
                    <a:schemeClr val="bg1"/>
                  </a:solidFill>
                  <a:latin typeface="Dubai Light" panose="020B0303030403030204" pitchFamily="34" charset="-78"/>
                  <a:cs typeface="Dubai Light" panose="020B0303030403030204" pitchFamily="34" charset="-78"/>
                </a:rPr>
                <a:t>pakah</a:t>
              </a:r>
              <a:r>
                <a:rPr lang="id-ID" dirty="0">
                  <a:solidFill>
                    <a:schemeClr val="bg1"/>
                  </a:solidFill>
                  <a:latin typeface="Dubai Light" panose="020B0303030403030204" pitchFamily="34" charset="-78"/>
                  <a:cs typeface="Dubai Light" panose="020B0303030403030204" pitchFamily="34" charset="-78"/>
                </a:rPr>
                <a:t> kamu </a:t>
              </a:r>
              <a:r>
                <a:rPr lang="en-US" dirty="0" err="1">
                  <a:solidFill>
                    <a:schemeClr val="bg1"/>
                  </a:solidFill>
                  <a:latin typeface="Dubai Light" panose="020B0303030403030204" pitchFamily="34" charset="-78"/>
                  <a:cs typeface="Dubai Light" panose="020B0303030403030204" pitchFamily="34" charset="-78"/>
                </a:rPr>
                <a:t>dapat</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bertahan </a:t>
              </a:r>
              <a:r>
                <a:rPr lang="en-US" dirty="0" err="1">
                  <a:solidFill>
                    <a:schemeClr val="bg1"/>
                  </a:solidFill>
                  <a:latin typeface="Dubai Light" panose="020B0303030403030204" pitchFamily="34" charset="-78"/>
                  <a:cs typeface="Dubai Light" panose="020B0303030403030204" pitchFamily="34" charset="-78"/>
                </a:rPr>
                <a:t>dalam</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kondisi ini?</a:t>
              </a:r>
            </a:p>
          </p:txBody>
        </p:sp>
        <p:grpSp>
          <p:nvGrpSpPr>
            <p:cNvPr id="21" name="Group 20">
              <a:extLst>
                <a:ext uri="{FF2B5EF4-FFF2-40B4-BE49-F238E27FC236}">
                  <a16:creationId xmlns:a16="http://schemas.microsoft.com/office/drawing/2014/main" id="{EC39E924-FFB6-F2A3-40AE-C3A45232D6D6}"/>
                </a:ext>
              </a:extLst>
            </p:cNvPr>
            <p:cNvGrpSpPr/>
            <p:nvPr/>
          </p:nvGrpSpPr>
          <p:grpSpPr>
            <a:xfrm>
              <a:off x="2232076" y="4685022"/>
              <a:ext cx="2057984" cy="669733"/>
              <a:chOff x="2232076" y="4685022"/>
              <a:chExt cx="2057984" cy="669733"/>
            </a:xfrm>
          </p:grpSpPr>
          <p:sp>
            <p:nvSpPr>
              <p:cNvPr id="8" name="TextBox 7">
                <a:extLst>
                  <a:ext uri="{FF2B5EF4-FFF2-40B4-BE49-F238E27FC236}">
                    <a16:creationId xmlns:a16="http://schemas.microsoft.com/office/drawing/2014/main" id="{19EB35E5-8293-644D-6E77-F0814FC49207}"/>
                  </a:ext>
                </a:extLst>
              </p:cNvPr>
              <p:cNvSpPr txBox="1"/>
              <p:nvPr/>
            </p:nvSpPr>
            <p:spPr>
              <a:xfrm>
                <a:off x="2232076" y="4708424"/>
                <a:ext cx="859467"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Target</a:t>
                </a:r>
                <a:endParaRPr lang="en-US" dirty="0">
                  <a:solidFill>
                    <a:schemeClr val="bg1"/>
                  </a:solidFill>
                  <a:latin typeface="Dubai Light" panose="020B0303030403030204" pitchFamily="34" charset="-78"/>
                  <a:cs typeface="Dubai Light" panose="020B0303030403030204" pitchFamily="34" charset="-78"/>
                </a:endParaRPr>
              </a:p>
              <a:p>
                <a:pPr algn="just"/>
                <a:r>
                  <a:rPr lang="en-US" b="1" dirty="0" err="1">
                    <a:solidFill>
                      <a:schemeClr val="bg1"/>
                    </a:solidFill>
                    <a:latin typeface="Dubai Light" panose="020B0303030403030204" pitchFamily="34" charset="-78"/>
                    <a:cs typeface="Dubai Light" panose="020B0303030403030204" pitchFamily="34" charset="-78"/>
                  </a:rPr>
                  <a:t>Ekstra</a:t>
                </a:r>
                <a:endParaRPr lang="id-ID" dirty="0">
                  <a:solidFill>
                    <a:schemeClr val="bg1"/>
                  </a:solidFill>
                  <a:latin typeface="Dubai Light" panose="020B0303030403030204" pitchFamily="34" charset="-78"/>
                  <a:cs typeface="Dubai Light" panose="020B0303030403030204" pitchFamily="34" charset="-78"/>
                </a:endParaRPr>
              </a:p>
            </p:txBody>
          </p:sp>
          <p:sp>
            <p:nvSpPr>
              <p:cNvPr id="11" name="TextBox 10">
                <a:extLst>
                  <a:ext uri="{FF2B5EF4-FFF2-40B4-BE49-F238E27FC236}">
                    <a16:creationId xmlns:a16="http://schemas.microsoft.com/office/drawing/2014/main" id="{6A8ADED8-1ED5-6A4D-3AB6-6D1578B1BE13}"/>
                  </a:ext>
                </a:extLst>
              </p:cNvPr>
              <p:cNvSpPr txBox="1"/>
              <p:nvPr/>
            </p:nvSpPr>
            <p:spPr>
              <a:xfrm>
                <a:off x="2967662" y="4685022"/>
                <a:ext cx="247762"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a:t>
                </a:r>
                <a:endParaRPr lang="en-US" dirty="0">
                  <a:solidFill>
                    <a:schemeClr val="bg1"/>
                  </a:solidFill>
                  <a:latin typeface="Dubai Light" panose="020B0303030403030204" pitchFamily="34" charset="-78"/>
                  <a:cs typeface="Dubai Light" panose="020B0303030403030204" pitchFamily="34" charset="-78"/>
                </a:endParaRPr>
              </a:p>
              <a:p>
                <a:pPr algn="just"/>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sp>
            <p:nvSpPr>
              <p:cNvPr id="12" name="TextBox 11">
                <a:extLst>
                  <a:ext uri="{FF2B5EF4-FFF2-40B4-BE49-F238E27FC236}">
                    <a16:creationId xmlns:a16="http://schemas.microsoft.com/office/drawing/2014/main" id="{E96CB3BA-09CC-C514-B0EF-9297C5CEED58}"/>
                  </a:ext>
                </a:extLst>
              </p:cNvPr>
              <p:cNvSpPr txBox="1"/>
              <p:nvPr/>
            </p:nvSpPr>
            <p:spPr>
              <a:xfrm>
                <a:off x="3091543" y="4708423"/>
                <a:ext cx="1198517" cy="646331"/>
              </a:xfrm>
              <a:prstGeom prst="rect">
                <a:avLst/>
              </a:prstGeom>
              <a:noFill/>
            </p:spPr>
            <p:txBody>
              <a:bodyPr wrap="square" rtlCol="0">
                <a:spAutoFit/>
              </a:bodyPr>
              <a:lstStyle/>
              <a:p>
                <a:pPr algn="just"/>
                <a:r>
                  <a:rPr lang="en-US" dirty="0">
                    <a:solidFill>
                      <a:schemeClr val="bg1"/>
                    </a:solidFill>
                    <a:latin typeface="Dubai Light" panose="020B0303030403030204" pitchFamily="34" charset="-78"/>
                    <a:cs typeface="Dubai Light" panose="020B0303030403030204" pitchFamily="34" charset="-78"/>
                  </a:rPr>
                  <a:t>10 Paket</a:t>
                </a:r>
              </a:p>
              <a:p>
                <a:pPr algn="just"/>
                <a:r>
                  <a:rPr lang="en-US" dirty="0">
                    <a:solidFill>
                      <a:schemeClr val="bg1"/>
                    </a:solidFill>
                    <a:latin typeface="Dubai Light" panose="020B0303030403030204" pitchFamily="34" charset="-78"/>
                    <a:cs typeface="Dubai Light" panose="020B0303030403030204" pitchFamily="34" charset="-78"/>
                  </a:rPr>
                  <a:t>12 Paket</a:t>
                </a:r>
                <a:endParaRPr lang="id-ID" dirty="0">
                  <a:solidFill>
                    <a:schemeClr val="bg1"/>
                  </a:solidFill>
                  <a:latin typeface="Dubai Light" panose="020B0303030403030204" pitchFamily="34" charset="-78"/>
                  <a:cs typeface="Dubai Light" panose="020B0303030403030204" pitchFamily="34" charset="-78"/>
                </a:endParaRPr>
              </a:p>
            </p:txBody>
          </p:sp>
        </p:grpSp>
      </p:grpSp>
      <p:grpSp>
        <p:nvGrpSpPr>
          <p:cNvPr id="16" name="Group 15">
            <a:extLst>
              <a:ext uri="{FF2B5EF4-FFF2-40B4-BE49-F238E27FC236}">
                <a16:creationId xmlns:a16="http://schemas.microsoft.com/office/drawing/2014/main" id="{D30F3695-763F-4617-27C8-36570860C165}"/>
              </a:ext>
            </a:extLst>
          </p:cNvPr>
          <p:cNvGrpSpPr/>
          <p:nvPr/>
        </p:nvGrpSpPr>
        <p:grpSpPr>
          <a:xfrm>
            <a:off x="5292520" y="5680137"/>
            <a:ext cx="1600201" cy="452149"/>
            <a:chOff x="4591049" y="2876550"/>
            <a:chExt cx="1600201" cy="452149"/>
          </a:xfrm>
          <a:effectLst>
            <a:outerShdw blurRad="50800" dist="38100" dir="5400000" algn="t" rotWithShape="0">
              <a:prstClr val="black">
                <a:alpha val="40000"/>
              </a:prstClr>
            </a:outerShdw>
          </a:effectLst>
        </p:grpSpPr>
        <p:sp>
          <p:nvSpPr>
            <p:cNvPr id="17" name="Rectangle: Rounded Corners 16">
              <a:extLst>
                <a:ext uri="{FF2B5EF4-FFF2-40B4-BE49-F238E27FC236}">
                  <a16:creationId xmlns:a16="http://schemas.microsoft.com/office/drawing/2014/main" id="{8D60DFD8-296D-2371-9983-4303226FAF51}"/>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76423A78-22D0-2D9B-3821-970F5B786020}"/>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B019B6B3-7CB2-0EDC-F00A-F6B6566F4BC7}"/>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F231D"/>
                  </a:solidFill>
                  <a:latin typeface="Aharoni" panose="02010803020104030203" pitchFamily="2" charset="-79"/>
                  <a:cs typeface="Aharoni" panose="02010803020104030203" pitchFamily="2" charset="-79"/>
                </a:rPr>
                <a:t>Mulai Hari</a:t>
              </a:r>
              <a:endParaRPr lang="id-ID" dirty="0">
                <a:solidFill>
                  <a:srgbClr val="7F231D"/>
                </a:solidFill>
                <a:latin typeface="Aharoni" panose="02010803020104030203" pitchFamily="2" charset="-79"/>
                <a:cs typeface="Aharoni" panose="02010803020104030203" pitchFamily="2" charset="-79"/>
              </a:endParaRPr>
            </a:p>
          </p:txBody>
        </p:sp>
      </p:grpSp>
      <p:sp>
        <p:nvSpPr>
          <p:cNvPr id="20" name="Multiplication Sign 19">
            <a:extLst>
              <a:ext uri="{FF2B5EF4-FFF2-40B4-BE49-F238E27FC236}">
                <a16:creationId xmlns:a16="http://schemas.microsoft.com/office/drawing/2014/main" id="{6F0E74B4-0C20-42D2-BFE6-852EE274C4F3}"/>
              </a:ext>
            </a:extLst>
          </p:cNvPr>
          <p:cNvSpPr/>
          <p:nvPr/>
        </p:nvSpPr>
        <p:spPr>
          <a:xfrm>
            <a:off x="10239513" y="1022315"/>
            <a:ext cx="403827" cy="403827"/>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5802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39" name="Group 38">
            <a:extLst>
              <a:ext uri="{FF2B5EF4-FFF2-40B4-BE49-F238E27FC236}">
                <a16:creationId xmlns:a16="http://schemas.microsoft.com/office/drawing/2014/main" id="{570BBF59-6040-3C35-3794-23BA2F3A7E13}"/>
              </a:ext>
            </a:extLst>
          </p:cNvPr>
          <p:cNvGrpSpPr/>
          <p:nvPr/>
        </p:nvGrpSpPr>
        <p:grpSpPr>
          <a:xfrm>
            <a:off x="1337188" y="725714"/>
            <a:ext cx="9753599" cy="576357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3" name="Group 12">
            <a:extLst>
              <a:ext uri="{FF2B5EF4-FFF2-40B4-BE49-F238E27FC236}">
                <a16:creationId xmlns:a16="http://schemas.microsoft.com/office/drawing/2014/main" id="{469599EA-E688-9E84-65C8-7FB8ADC190F3}"/>
              </a:ext>
            </a:extLst>
          </p:cNvPr>
          <p:cNvGrpSpPr/>
          <p:nvPr/>
        </p:nvGrpSpPr>
        <p:grpSpPr>
          <a:xfrm>
            <a:off x="5044258" y="252375"/>
            <a:ext cx="2103482" cy="769441"/>
            <a:chOff x="5605824" y="1713758"/>
            <a:chExt cx="2103482" cy="769441"/>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1961" y="1713758"/>
              <a:ext cx="1364452" cy="769441"/>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HARI </a:t>
              </a:r>
              <a:r>
                <a:rPr lang="en-US" sz="4400" dirty="0">
                  <a:solidFill>
                    <a:srgbClr val="713701"/>
                  </a:solidFill>
                  <a:latin typeface="Aharoni" panose="02010803020104030203" pitchFamily="2" charset="-79"/>
                  <a:cs typeface="Aharoni" panose="02010803020104030203" pitchFamily="2" charset="-79"/>
                </a:rPr>
                <a:t>5</a:t>
              </a:r>
              <a:endParaRPr lang="id-ID" sz="2800"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85F16DDE-5652-31C2-17C4-EAD7897DB0FF}"/>
              </a:ext>
            </a:extLst>
          </p:cNvPr>
          <p:cNvGrpSpPr/>
          <p:nvPr/>
        </p:nvGrpSpPr>
        <p:grpSpPr>
          <a:xfrm>
            <a:off x="2232076" y="1426142"/>
            <a:ext cx="7963820" cy="4004813"/>
            <a:chOff x="2232076" y="1349942"/>
            <a:chExt cx="7963820" cy="4004813"/>
          </a:xfrm>
        </p:grpSpPr>
        <p:sp>
          <p:nvSpPr>
            <p:cNvPr id="2" name="TextBox 1">
              <a:extLst>
                <a:ext uri="{FF2B5EF4-FFF2-40B4-BE49-F238E27FC236}">
                  <a16:creationId xmlns:a16="http://schemas.microsoft.com/office/drawing/2014/main" id="{64AE29D4-371D-B794-EF27-204C0789FA87}"/>
                </a:ext>
              </a:extLst>
            </p:cNvPr>
            <p:cNvSpPr txBox="1"/>
            <p:nvPr/>
          </p:nvSpPr>
          <p:spPr>
            <a:xfrm>
              <a:off x="2232077" y="1349942"/>
              <a:ext cx="7963819" cy="3170099"/>
            </a:xfrm>
            <a:prstGeom prst="rect">
              <a:avLst/>
            </a:prstGeom>
            <a:noFill/>
          </p:spPr>
          <p:txBody>
            <a:bodyPr wrap="square" rtlCol="0">
              <a:spAutoFit/>
            </a:bodyPr>
            <a:lstStyle/>
            <a:p>
              <a:pPr algn="just">
                <a:spcAft>
                  <a:spcPts val="1200"/>
                </a:spcAft>
              </a:pPr>
              <a:r>
                <a:rPr lang="id-ID" dirty="0">
                  <a:solidFill>
                    <a:schemeClr val="bg1"/>
                  </a:solidFill>
                  <a:latin typeface="Dubai Light" panose="020B0303030403030204" pitchFamily="34" charset="-78"/>
                  <a:cs typeface="Dubai Light" panose="020B0303030403030204" pitchFamily="34" charset="-78"/>
                </a:rPr>
                <a:t>Hari </a:t>
              </a:r>
              <a:r>
                <a:rPr lang="en-US" dirty="0" err="1">
                  <a:solidFill>
                    <a:schemeClr val="bg1"/>
                  </a:solidFill>
                  <a:latin typeface="Dubai Light" panose="020B0303030403030204" pitchFamily="34" charset="-78"/>
                  <a:cs typeface="Dubai Light" panose="020B0303030403030204" pitchFamily="34" charset="-78"/>
                </a:rPr>
                <a:t>kelima</a:t>
              </a:r>
              <a:r>
                <a:rPr lang="id-ID" dirty="0">
                  <a:solidFill>
                    <a:schemeClr val="bg1"/>
                  </a:solidFill>
                  <a:latin typeface="Dubai Light" panose="020B0303030403030204" pitchFamily="34" charset="-78"/>
                  <a:cs typeface="Dubai Light" panose="020B0303030403030204" pitchFamily="34" charset="-78"/>
                </a:rPr>
                <a:t> tiba. Kamu sangat lelah, baik fisik maupun mental. Targetmu tetap </a:t>
              </a:r>
              <a:r>
                <a:rPr lang="en-US" dirty="0" err="1">
                  <a:solidFill>
                    <a:schemeClr val="bg1"/>
                  </a:solidFill>
                  <a:latin typeface="Dubai Light" panose="020B0303030403030204" pitchFamily="34" charset="-78"/>
                  <a:cs typeface="Dubai Light" panose="020B0303030403030204" pitchFamily="34" charset="-78"/>
                </a:rPr>
                <a:t>sama</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dengan </a:t>
              </a:r>
              <a:r>
                <a:rPr lang="en-US" dirty="0">
                  <a:solidFill>
                    <a:schemeClr val="bg1"/>
                  </a:solidFill>
                  <a:latin typeface="Dubai Light" panose="020B0303030403030204" pitchFamily="34" charset="-78"/>
                  <a:cs typeface="Dubai Light" panose="020B0303030403030204" pitchFamily="34" charset="-78"/>
                </a:rPr>
                <a:t>lebih </a:t>
              </a:r>
              <a:r>
                <a:rPr lang="en-US" dirty="0" err="1">
                  <a:solidFill>
                    <a:schemeClr val="bg1"/>
                  </a:solidFill>
                  <a:latin typeface="Dubai Light" panose="020B0303030403030204" pitchFamily="34" charset="-78"/>
                  <a:cs typeface="Dubai Light" panose="020B0303030403030204" pitchFamily="34" charset="-78"/>
                </a:rPr>
                <a:t>banyak</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tambahan paket ekstra. Bisikan-bisikan dalam kepalamu berubah menjadi teriakan yang memerintah dan menyalahkan. Monster-monster semakin nyata dan menakutkan.</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Setiap langkah terasa berat, dan setiap paket ekstra menambah tekanan. Kota </a:t>
              </a:r>
              <a:r>
                <a:rPr lang="id-ID" dirty="0" err="1">
                  <a:solidFill>
                    <a:schemeClr val="bg1"/>
                  </a:solidFill>
                  <a:latin typeface="Dubai Light" panose="020B0303030403030204" pitchFamily="34" charset="-78"/>
                  <a:cs typeface="Dubai Light" panose="020B0303030403030204" pitchFamily="34" charset="-78"/>
                </a:rPr>
                <a:t>Tuval</a:t>
              </a:r>
              <a:r>
                <a:rPr lang="id-ID" dirty="0">
                  <a:solidFill>
                    <a:schemeClr val="bg1"/>
                  </a:solidFill>
                  <a:latin typeface="Dubai Light" panose="020B0303030403030204" pitchFamily="34" charset="-78"/>
                  <a:cs typeface="Dubai Light" panose="020B0303030403030204" pitchFamily="34" charset="-78"/>
                </a:rPr>
                <a:t> yang sunyi kini penuh bayangan yang mengintai. Suara-suara dalam kepalamu mendesakmu untuk terus mengumpulkan paket.</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Saat kamu berjuang melewati malam </a:t>
              </a:r>
              <a:r>
                <a:rPr lang="en-US" dirty="0" err="1">
                  <a:solidFill>
                    <a:schemeClr val="bg1"/>
                  </a:solidFill>
                  <a:latin typeface="Dubai Light" panose="020B0303030403030204" pitchFamily="34" charset="-78"/>
                  <a:cs typeface="Dubai Light" panose="020B0303030403030204" pitchFamily="34" charset="-78"/>
                </a:rPr>
                <a:t>kelima</a:t>
              </a:r>
              <a:r>
                <a:rPr lang="id-ID" dirty="0">
                  <a:solidFill>
                    <a:schemeClr val="bg1"/>
                  </a:solidFill>
                  <a:latin typeface="Dubai Light" panose="020B0303030403030204" pitchFamily="34" charset="-78"/>
                  <a:cs typeface="Dubai Light" panose="020B0303030403030204" pitchFamily="34" charset="-78"/>
                </a:rPr>
                <a:t> ini, </a:t>
              </a:r>
              <a:r>
                <a:rPr lang="en-US" dirty="0" err="1">
                  <a:solidFill>
                    <a:schemeClr val="bg1"/>
                  </a:solidFill>
                  <a:latin typeface="Dubai Light" panose="020B0303030403030204" pitchFamily="34" charset="-78"/>
                  <a:cs typeface="Dubai Light" panose="020B0303030403030204" pitchFamily="34" charset="-78"/>
                </a:rPr>
                <a:t>malam</a:t>
              </a:r>
              <a:r>
                <a:rPr lang="id-ID" dirty="0">
                  <a:solidFill>
                    <a:schemeClr val="bg1"/>
                  </a:solidFill>
                  <a:latin typeface="Dubai Light" panose="020B0303030403030204" pitchFamily="34" charset="-78"/>
                  <a:cs typeface="Dubai Light" panose="020B0303030403030204" pitchFamily="34" charset="-78"/>
                </a:rPr>
                <a:t> terasa</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jauh</a:t>
              </a:r>
              <a:r>
                <a:rPr lang="id-ID" dirty="0">
                  <a:solidFill>
                    <a:schemeClr val="bg1"/>
                  </a:solidFill>
                  <a:latin typeface="Dubai Light" panose="020B0303030403030204" pitchFamily="34" charset="-78"/>
                  <a:cs typeface="Dubai Light" panose="020B0303030403030204" pitchFamily="34" charset="-78"/>
                </a:rPr>
                <a:t> lebih berat dari sebelumnya. </a:t>
              </a:r>
              <a:r>
                <a:rPr lang="en-US" dirty="0" err="1">
                  <a:solidFill>
                    <a:schemeClr val="bg1"/>
                  </a:solidFill>
                  <a:latin typeface="Dubai Light" panose="020B0303030403030204" pitchFamily="34" charset="-78"/>
                  <a:cs typeface="Dubai Light" panose="020B0303030403030204" pitchFamily="34" charset="-78"/>
                </a:rPr>
                <a:t>Dapatkah</a:t>
              </a:r>
              <a:r>
                <a:rPr lang="id-ID" dirty="0">
                  <a:solidFill>
                    <a:schemeClr val="bg1"/>
                  </a:solidFill>
                  <a:latin typeface="Dubai Light" panose="020B0303030403030204" pitchFamily="34" charset="-78"/>
                  <a:cs typeface="Dubai Light" panose="020B0303030403030204" pitchFamily="34" charset="-78"/>
                </a:rPr>
                <a:t> kamu menyelesaikan tugasmu tanpa kehilangan dirimu sendiri dalam prosesnya?</a:t>
              </a:r>
            </a:p>
          </p:txBody>
        </p:sp>
        <p:grpSp>
          <p:nvGrpSpPr>
            <p:cNvPr id="21" name="Group 20">
              <a:extLst>
                <a:ext uri="{FF2B5EF4-FFF2-40B4-BE49-F238E27FC236}">
                  <a16:creationId xmlns:a16="http://schemas.microsoft.com/office/drawing/2014/main" id="{EC39E924-FFB6-F2A3-40AE-C3A45232D6D6}"/>
                </a:ext>
              </a:extLst>
            </p:cNvPr>
            <p:cNvGrpSpPr/>
            <p:nvPr/>
          </p:nvGrpSpPr>
          <p:grpSpPr>
            <a:xfrm>
              <a:off x="2232076" y="4685022"/>
              <a:ext cx="2057984" cy="669733"/>
              <a:chOff x="2232076" y="4685022"/>
              <a:chExt cx="2057984" cy="669733"/>
            </a:xfrm>
          </p:grpSpPr>
          <p:sp>
            <p:nvSpPr>
              <p:cNvPr id="8" name="TextBox 7">
                <a:extLst>
                  <a:ext uri="{FF2B5EF4-FFF2-40B4-BE49-F238E27FC236}">
                    <a16:creationId xmlns:a16="http://schemas.microsoft.com/office/drawing/2014/main" id="{19EB35E5-8293-644D-6E77-F0814FC49207}"/>
                  </a:ext>
                </a:extLst>
              </p:cNvPr>
              <p:cNvSpPr txBox="1"/>
              <p:nvPr/>
            </p:nvSpPr>
            <p:spPr>
              <a:xfrm>
                <a:off x="2232076" y="4708424"/>
                <a:ext cx="859467"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Target</a:t>
                </a:r>
                <a:endParaRPr lang="en-US" dirty="0">
                  <a:solidFill>
                    <a:schemeClr val="bg1"/>
                  </a:solidFill>
                  <a:latin typeface="Dubai Light" panose="020B0303030403030204" pitchFamily="34" charset="-78"/>
                  <a:cs typeface="Dubai Light" panose="020B0303030403030204" pitchFamily="34" charset="-78"/>
                </a:endParaRPr>
              </a:p>
              <a:p>
                <a:pPr algn="just"/>
                <a:r>
                  <a:rPr lang="en-US" b="1" dirty="0" err="1">
                    <a:solidFill>
                      <a:schemeClr val="bg1"/>
                    </a:solidFill>
                    <a:latin typeface="Dubai Light" panose="020B0303030403030204" pitchFamily="34" charset="-78"/>
                    <a:cs typeface="Dubai Light" panose="020B0303030403030204" pitchFamily="34" charset="-78"/>
                  </a:rPr>
                  <a:t>Ekstra</a:t>
                </a:r>
                <a:endParaRPr lang="id-ID" dirty="0">
                  <a:solidFill>
                    <a:schemeClr val="bg1"/>
                  </a:solidFill>
                  <a:latin typeface="Dubai Light" panose="020B0303030403030204" pitchFamily="34" charset="-78"/>
                  <a:cs typeface="Dubai Light" panose="020B0303030403030204" pitchFamily="34" charset="-78"/>
                </a:endParaRPr>
              </a:p>
            </p:txBody>
          </p:sp>
          <p:sp>
            <p:nvSpPr>
              <p:cNvPr id="11" name="TextBox 10">
                <a:extLst>
                  <a:ext uri="{FF2B5EF4-FFF2-40B4-BE49-F238E27FC236}">
                    <a16:creationId xmlns:a16="http://schemas.microsoft.com/office/drawing/2014/main" id="{6A8ADED8-1ED5-6A4D-3AB6-6D1578B1BE13}"/>
                  </a:ext>
                </a:extLst>
              </p:cNvPr>
              <p:cNvSpPr txBox="1"/>
              <p:nvPr/>
            </p:nvSpPr>
            <p:spPr>
              <a:xfrm>
                <a:off x="2967662" y="4685022"/>
                <a:ext cx="247762"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a:t>
                </a:r>
                <a:endParaRPr lang="en-US" dirty="0">
                  <a:solidFill>
                    <a:schemeClr val="bg1"/>
                  </a:solidFill>
                  <a:latin typeface="Dubai Light" panose="020B0303030403030204" pitchFamily="34" charset="-78"/>
                  <a:cs typeface="Dubai Light" panose="020B0303030403030204" pitchFamily="34" charset="-78"/>
                </a:endParaRPr>
              </a:p>
              <a:p>
                <a:pPr algn="just"/>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sp>
            <p:nvSpPr>
              <p:cNvPr id="12" name="TextBox 11">
                <a:extLst>
                  <a:ext uri="{FF2B5EF4-FFF2-40B4-BE49-F238E27FC236}">
                    <a16:creationId xmlns:a16="http://schemas.microsoft.com/office/drawing/2014/main" id="{E96CB3BA-09CC-C514-B0EF-9297C5CEED58}"/>
                  </a:ext>
                </a:extLst>
              </p:cNvPr>
              <p:cNvSpPr txBox="1"/>
              <p:nvPr/>
            </p:nvSpPr>
            <p:spPr>
              <a:xfrm>
                <a:off x="3091543" y="4708423"/>
                <a:ext cx="1198517" cy="646331"/>
              </a:xfrm>
              <a:prstGeom prst="rect">
                <a:avLst/>
              </a:prstGeom>
              <a:noFill/>
            </p:spPr>
            <p:txBody>
              <a:bodyPr wrap="square" rtlCol="0">
                <a:spAutoFit/>
              </a:bodyPr>
              <a:lstStyle/>
              <a:p>
                <a:pPr algn="just"/>
                <a:r>
                  <a:rPr lang="en-US" dirty="0">
                    <a:solidFill>
                      <a:schemeClr val="bg1"/>
                    </a:solidFill>
                    <a:latin typeface="Dubai Light" panose="020B0303030403030204" pitchFamily="34" charset="-78"/>
                    <a:cs typeface="Dubai Light" panose="020B0303030403030204" pitchFamily="34" charset="-78"/>
                  </a:rPr>
                  <a:t>10 Paket</a:t>
                </a:r>
              </a:p>
              <a:p>
                <a:pPr algn="just"/>
                <a:r>
                  <a:rPr lang="en-US" dirty="0">
                    <a:solidFill>
                      <a:schemeClr val="bg1"/>
                    </a:solidFill>
                    <a:latin typeface="Dubai Light" panose="020B0303030403030204" pitchFamily="34" charset="-78"/>
                    <a:cs typeface="Dubai Light" panose="020B0303030403030204" pitchFamily="34" charset="-78"/>
                  </a:rPr>
                  <a:t>15 Paket</a:t>
                </a:r>
                <a:endParaRPr lang="id-ID" dirty="0">
                  <a:solidFill>
                    <a:schemeClr val="bg1"/>
                  </a:solidFill>
                  <a:latin typeface="Dubai Light" panose="020B0303030403030204" pitchFamily="34" charset="-78"/>
                  <a:cs typeface="Dubai Light" panose="020B0303030403030204" pitchFamily="34" charset="-78"/>
                </a:endParaRPr>
              </a:p>
            </p:txBody>
          </p:sp>
        </p:grpSp>
      </p:grpSp>
      <p:grpSp>
        <p:nvGrpSpPr>
          <p:cNvPr id="16" name="Group 15">
            <a:extLst>
              <a:ext uri="{FF2B5EF4-FFF2-40B4-BE49-F238E27FC236}">
                <a16:creationId xmlns:a16="http://schemas.microsoft.com/office/drawing/2014/main" id="{D30F3695-763F-4617-27C8-36570860C165}"/>
              </a:ext>
            </a:extLst>
          </p:cNvPr>
          <p:cNvGrpSpPr/>
          <p:nvPr/>
        </p:nvGrpSpPr>
        <p:grpSpPr>
          <a:xfrm>
            <a:off x="5292520" y="5680137"/>
            <a:ext cx="1600201" cy="452149"/>
            <a:chOff x="4591049" y="2876550"/>
            <a:chExt cx="1600201" cy="452149"/>
          </a:xfrm>
          <a:effectLst>
            <a:outerShdw blurRad="50800" dist="38100" dir="5400000" algn="t" rotWithShape="0">
              <a:prstClr val="black">
                <a:alpha val="40000"/>
              </a:prstClr>
            </a:outerShdw>
          </a:effectLst>
        </p:grpSpPr>
        <p:sp>
          <p:nvSpPr>
            <p:cNvPr id="17" name="Rectangle: Rounded Corners 16">
              <a:extLst>
                <a:ext uri="{FF2B5EF4-FFF2-40B4-BE49-F238E27FC236}">
                  <a16:creationId xmlns:a16="http://schemas.microsoft.com/office/drawing/2014/main" id="{8D60DFD8-296D-2371-9983-4303226FAF51}"/>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76423A78-22D0-2D9B-3821-970F5B786020}"/>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B019B6B3-7CB2-0EDC-F00A-F6B6566F4BC7}"/>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F231D"/>
                  </a:solidFill>
                  <a:latin typeface="Aharoni" panose="02010803020104030203" pitchFamily="2" charset="-79"/>
                  <a:cs typeface="Aharoni" panose="02010803020104030203" pitchFamily="2" charset="-79"/>
                </a:rPr>
                <a:t>Mulai Hari</a:t>
              </a:r>
              <a:endParaRPr lang="id-ID" dirty="0">
                <a:solidFill>
                  <a:srgbClr val="7F231D"/>
                </a:solidFill>
                <a:latin typeface="Aharoni" panose="02010803020104030203" pitchFamily="2" charset="-79"/>
                <a:cs typeface="Aharoni" panose="02010803020104030203" pitchFamily="2" charset="-79"/>
              </a:endParaRPr>
            </a:p>
          </p:txBody>
        </p:sp>
      </p:grpSp>
      <p:sp>
        <p:nvSpPr>
          <p:cNvPr id="20" name="Multiplication Sign 19">
            <a:extLst>
              <a:ext uri="{FF2B5EF4-FFF2-40B4-BE49-F238E27FC236}">
                <a16:creationId xmlns:a16="http://schemas.microsoft.com/office/drawing/2014/main" id="{6F0E74B4-0C20-42D2-BFE6-852EE274C4F3}"/>
              </a:ext>
            </a:extLst>
          </p:cNvPr>
          <p:cNvSpPr/>
          <p:nvPr/>
        </p:nvSpPr>
        <p:spPr>
          <a:xfrm>
            <a:off x="10239513" y="1022315"/>
            <a:ext cx="403827" cy="403827"/>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880278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1199</TotalTime>
  <Words>983</Words>
  <Application>Microsoft Office PowerPoint</Application>
  <PresentationFormat>Widescreen</PresentationFormat>
  <Paragraphs>106</Paragraphs>
  <Slides>26</Slides>
  <Notes>0</Notes>
  <HiddenSlides>14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Aharoni</vt:lpstr>
      <vt:lpstr>Arial</vt:lpstr>
      <vt:lpstr>Calibri</vt:lpstr>
      <vt:lpstr>Calibri Light</vt:lpstr>
      <vt:lpstr>Dubai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Satria Pinandita Abyatarsyah</dc:creator>
  <cp:lastModifiedBy>Satria Pinandita Abyatarsyah</cp:lastModifiedBy>
  <cp:revision>19</cp:revision>
  <dcterms:created xsi:type="dcterms:W3CDTF">2024-04-22T08:03:59Z</dcterms:created>
  <dcterms:modified xsi:type="dcterms:W3CDTF">2024-11-19T07:07:31Z</dcterms:modified>
</cp:coreProperties>
</file>