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5"/>
  </p:notesMasterIdLst>
  <p:sldIdLst>
    <p:sldId id="256" r:id="rId2"/>
    <p:sldId id="258" r:id="rId3"/>
    <p:sldId id="262" r:id="rId4"/>
    <p:sldId id="259" r:id="rId5"/>
    <p:sldId id="260" r:id="rId6"/>
    <p:sldId id="318" r:id="rId7"/>
    <p:sldId id="261" r:id="rId8"/>
    <p:sldId id="277" r:id="rId9"/>
    <p:sldId id="263" r:id="rId10"/>
    <p:sldId id="313" r:id="rId11"/>
    <p:sldId id="278" r:id="rId12"/>
    <p:sldId id="280" r:id="rId13"/>
    <p:sldId id="276" r:id="rId14"/>
    <p:sldId id="316" r:id="rId15"/>
    <p:sldId id="319" r:id="rId16"/>
    <p:sldId id="320" r:id="rId17"/>
    <p:sldId id="314" r:id="rId18"/>
    <p:sldId id="279" r:id="rId19"/>
    <p:sldId id="315" r:id="rId20"/>
    <p:sldId id="281" r:id="rId21"/>
    <p:sldId id="321" r:id="rId22"/>
    <p:sldId id="317" r:id="rId23"/>
    <p:sldId id="290" r:id="rId24"/>
  </p:sldIdLst>
  <p:sldSz cx="9144000" cy="5143500" type="screen16x9"/>
  <p:notesSz cx="6858000" cy="9144000"/>
  <p:embeddedFontLst>
    <p:embeddedFont>
      <p:font typeface="Bebas Neue" panose="020B0606020202050201" pitchFamily="34" charset="77"/>
      <p:regular r:id="rId26"/>
    </p:embeddedFont>
    <p:embeddedFont>
      <p:font typeface="Body Grotesque Large" panose="020F0502020204030204" pitchFamily="34" charset="0"/>
      <p:regular r:id="rId27"/>
      <p:bold r:id="rId28"/>
      <p:italic r:id="rId29"/>
      <p:boldItalic r:id="rId30"/>
    </p:embeddedFont>
    <p:embeddedFont>
      <p:font typeface="Bungee" pitchFamily="2" charset="77"/>
      <p:regular r:id="rId31"/>
    </p:embeddedFont>
    <p:embeddedFont>
      <p:font typeface="Lato" panose="020F0502020204030203" pitchFamily="34" charset="0"/>
      <p:regular r:id="rId32"/>
      <p:bold r:id="rId33"/>
      <p:italic r:id="rId34"/>
      <p:boldItalic r:id="rId35"/>
    </p:embeddedFont>
    <p:embeddedFont>
      <p:font typeface="Lexend Deca" pitchFamily="2" charset="77"/>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AD8ADC-FECD-4EBA-8ACB-B9DDCC1BB733}">
  <a:tblStyle styleId="{9AAD8ADC-FECD-4EBA-8ACB-B9DDCC1BB7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6"/>
    <p:restoredTop sz="94737"/>
  </p:normalViewPr>
  <p:slideViewPr>
    <p:cSldViewPr snapToGrid="0">
      <p:cViewPr varScale="1">
        <p:scale>
          <a:sx n="166" d="100"/>
          <a:sy n="166" d="100"/>
        </p:scale>
        <p:origin x="40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4F13233B-B3EE-B302-80CF-92772D7D32CC}"/>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C8D8E29A-996D-A957-4408-6113F0F751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EF205B16-5BEF-435F-729E-F14A807F11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996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b6d534723b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b6d534723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gb6d534723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1" name="Google Shape;931;gb6d534723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b6d534723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5BADDF2F-6DEB-8580-A285-8C164FC7F933}"/>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3E51AEB0-8513-4552-A352-BA2CA7777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040EA585-6611-F3FF-7FD2-88037AB17F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425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1DB8FE02-D096-2712-9B9D-A687423FD0C6}"/>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7C8B5569-8FD6-6B4F-D5D6-BDD03FF42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C4D181F5-19F1-60A1-7996-6E5E053AF3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679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a:extLst>
            <a:ext uri="{FF2B5EF4-FFF2-40B4-BE49-F238E27FC236}">
              <a16:creationId xmlns:a16="http://schemas.microsoft.com/office/drawing/2014/main" id="{E5CDF0C4-832D-36E5-ED29-7C076AABA7D4}"/>
            </a:ext>
          </a:extLst>
        </p:cNvPr>
        <p:cNvGrpSpPr/>
        <p:nvPr/>
      </p:nvGrpSpPr>
      <p:grpSpPr>
        <a:xfrm>
          <a:off x="0" y="0"/>
          <a:ext cx="0" cy="0"/>
          <a:chOff x="0" y="0"/>
          <a:chExt cx="0" cy="0"/>
        </a:xfrm>
      </p:grpSpPr>
      <p:sp>
        <p:nvSpPr>
          <p:cNvPr id="722" name="Google Shape;722;gaf5f55f87b_0_148:notes">
            <a:extLst>
              <a:ext uri="{FF2B5EF4-FFF2-40B4-BE49-F238E27FC236}">
                <a16:creationId xmlns:a16="http://schemas.microsoft.com/office/drawing/2014/main" id="{CA61111D-0F2D-FA33-3704-920264B81A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af5f55f87b_0_148:notes">
            <a:extLst>
              <a:ext uri="{FF2B5EF4-FFF2-40B4-BE49-F238E27FC236}">
                <a16:creationId xmlns:a16="http://schemas.microsoft.com/office/drawing/2014/main" id="{2B993354-C220-70E9-04DD-6DC2A0D01E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8183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a:extLst>
            <a:ext uri="{FF2B5EF4-FFF2-40B4-BE49-F238E27FC236}">
              <a16:creationId xmlns:a16="http://schemas.microsoft.com/office/drawing/2014/main" id="{F238F56D-9406-3D4D-9110-672EDF17390C}"/>
            </a:ext>
          </a:extLst>
        </p:cNvPr>
        <p:cNvGrpSpPr/>
        <p:nvPr/>
      </p:nvGrpSpPr>
      <p:grpSpPr>
        <a:xfrm>
          <a:off x="0" y="0"/>
          <a:ext cx="0" cy="0"/>
          <a:chOff x="0" y="0"/>
          <a:chExt cx="0" cy="0"/>
        </a:xfrm>
      </p:grpSpPr>
      <p:sp>
        <p:nvSpPr>
          <p:cNvPr id="861" name="Google Shape;861;gb6d534723b_0_147:notes">
            <a:extLst>
              <a:ext uri="{FF2B5EF4-FFF2-40B4-BE49-F238E27FC236}">
                <a16:creationId xmlns:a16="http://schemas.microsoft.com/office/drawing/2014/main" id="{61528FDC-78B1-DA53-9A5B-B02A0E63C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b6d534723b_0_147:notes">
            <a:extLst>
              <a:ext uri="{FF2B5EF4-FFF2-40B4-BE49-F238E27FC236}">
                <a16:creationId xmlns:a16="http://schemas.microsoft.com/office/drawing/2014/main" id="{3867C629-3575-DE4E-C32F-829E9DEF1C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29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e0e4ee0943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e0e4ee0943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5FCE8700-1D2C-A1BB-1D25-217153017206}"/>
            </a:ext>
          </a:extLst>
        </p:cNvPr>
        <p:cNvGrpSpPr/>
        <p:nvPr/>
      </p:nvGrpSpPr>
      <p:grpSpPr>
        <a:xfrm>
          <a:off x="0" y="0"/>
          <a:ext cx="0" cy="0"/>
          <a:chOff x="0" y="0"/>
          <a:chExt cx="0" cy="0"/>
        </a:xfrm>
      </p:grpSpPr>
      <p:sp>
        <p:nvSpPr>
          <p:cNvPr id="481" name="Google Shape;481;gafead7cb4c_0_109:notes">
            <a:extLst>
              <a:ext uri="{FF2B5EF4-FFF2-40B4-BE49-F238E27FC236}">
                <a16:creationId xmlns:a16="http://schemas.microsoft.com/office/drawing/2014/main" id="{024E0657-5C65-C4E3-3BC7-A6255027B1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a:extLst>
              <a:ext uri="{FF2B5EF4-FFF2-40B4-BE49-F238E27FC236}">
                <a16:creationId xmlns:a16="http://schemas.microsoft.com/office/drawing/2014/main" id="{FB989ADC-76F2-040C-A9F1-D13DC95AAF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22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e0c9dfbb84_1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e0c9dfbb8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b6d534723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b6d534723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a:extLst>
            <a:ext uri="{FF2B5EF4-FFF2-40B4-BE49-F238E27FC236}">
              <a16:creationId xmlns:a16="http://schemas.microsoft.com/office/drawing/2014/main" id="{0C635F57-6DE7-6028-6AA4-07B9309B669A}"/>
            </a:ext>
          </a:extLst>
        </p:cNvPr>
        <p:cNvGrpSpPr/>
        <p:nvPr/>
      </p:nvGrpSpPr>
      <p:grpSpPr>
        <a:xfrm>
          <a:off x="0" y="0"/>
          <a:ext cx="0" cy="0"/>
          <a:chOff x="0" y="0"/>
          <a:chExt cx="0" cy="0"/>
        </a:xfrm>
      </p:grpSpPr>
      <p:sp>
        <p:nvSpPr>
          <p:cNvPr id="588" name="Google Shape;588;gafead7cb4c_0_40:notes">
            <a:extLst>
              <a:ext uri="{FF2B5EF4-FFF2-40B4-BE49-F238E27FC236}">
                <a16:creationId xmlns:a16="http://schemas.microsoft.com/office/drawing/2014/main" id="{CA708CA6-1A24-A40E-16C5-104D2D70A3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afead7cb4c_0_40:notes">
            <a:extLst>
              <a:ext uri="{FF2B5EF4-FFF2-40B4-BE49-F238E27FC236}">
                <a16:creationId xmlns:a16="http://schemas.microsoft.com/office/drawing/2014/main" id="{69A5D926-CF28-54FC-827A-B8DC345966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7169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af5f55f87b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af5f55f87b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af5f55f87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af5f55f87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af5f55f87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af5f55f87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afead7cb4c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afead7cb4c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a:extLst>
            <a:ext uri="{FF2B5EF4-FFF2-40B4-BE49-F238E27FC236}">
              <a16:creationId xmlns:a16="http://schemas.microsoft.com/office/drawing/2014/main" id="{6ECC963E-FE72-D5CC-2DE5-E62C9BB7F6EE}"/>
            </a:ext>
          </a:extLst>
        </p:cNvPr>
        <p:cNvGrpSpPr/>
        <p:nvPr/>
      </p:nvGrpSpPr>
      <p:grpSpPr>
        <a:xfrm>
          <a:off x="0" y="0"/>
          <a:ext cx="0" cy="0"/>
          <a:chOff x="0" y="0"/>
          <a:chExt cx="0" cy="0"/>
        </a:xfrm>
      </p:grpSpPr>
      <p:sp>
        <p:nvSpPr>
          <p:cNvPr id="488" name="Google Shape;488;gaf5f55f87b_0_78:notes">
            <a:extLst>
              <a:ext uri="{FF2B5EF4-FFF2-40B4-BE49-F238E27FC236}">
                <a16:creationId xmlns:a16="http://schemas.microsoft.com/office/drawing/2014/main" id="{E6EF702B-F2D0-EF58-A021-BF2F3B7B0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a:extLst>
              <a:ext uri="{FF2B5EF4-FFF2-40B4-BE49-F238E27FC236}">
                <a16:creationId xmlns:a16="http://schemas.microsoft.com/office/drawing/2014/main" id="{776DD254-FDC4-4DE2-E806-E5656FED31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992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af5f55f87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af5f55f87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b6d534723b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9" name="Google Shape;869;gb6d534723b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afead7cb4c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afead7cb4c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539500"/>
            <a:ext cx="4662900" cy="2942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000"/>
              <a:buNone/>
              <a:defRPr sz="6000">
                <a:solidFill>
                  <a:schemeClr val="lt1"/>
                </a:solidFill>
              </a:defRPr>
            </a:lvl1pPr>
            <a:lvl2pPr lvl="1" rtl="0">
              <a:spcBef>
                <a:spcPts val="0"/>
              </a:spcBef>
              <a:spcAft>
                <a:spcPts val="0"/>
              </a:spcAft>
              <a:buSzPts val="5700"/>
              <a:buNone/>
              <a:defRPr sz="5700"/>
            </a:lvl2pPr>
            <a:lvl3pPr lvl="2" rtl="0">
              <a:spcBef>
                <a:spcPts val="0"/>
              </a:spcBef>
              <a:spcAft>
                <a:spcPts val="0"/>
              </a:spcAft>
              <a:buSzPts val="5700"/>
              <a:buNone/>
              <a:defRPr sz="5700"/>
            </a:lvl3pPr>
            <a:lvl4pPr lvl="3" rtl="0">
              <a:spcBef>
                <a:spcPts val="0"/>
              </a:spcBef>
              <a:spcAft>
                <a:spcPts val="0"/>
              </a:spcAft>
              <a:buSzPts val="5700"/>
              <a:buNone/>
              <a:defRPr sz="5700"/>
            </a:lvl4pPr>
            <a:lvl5pPr lvl="4" rtl="0">
              <a:spcBef>
                <a:spcPts val="0"/>
              </a:spcBef>
              <a:spcAft>
                <a:spcPts val="0"/>
              </a:spcAft>
              <a:buSzPts val="5700"/>
              <a:buNone/>
              <a:defRPr sz="5700"/>
            </a:lvl5pPr>
            <a:lvl6pPr lvl="5" rtl="0">
              <a:spcBef>
                <a:spcPts val="0"/>
              </a:spcBef>
              <a:spcAft>
                <a:spcPts val="0"/>
              </a:spcAft>
              <a:buSzPts val="5700"/>
              <a:buNone/>
              <a:defRPr sz="5700"/>
            </a:lvl6pPr>
            <a:lvl7pPr lvl="6" rtl="0">
              <a:spcBef>
                <a:spcPts val="0"/>
              </a:spcBef>
              <a:spcAft>
                <a:spcPts val="0"/>
              </a:spcAft>
              <a:buSzPts val="5700"/>
              <a:buNone/>
              <a:defRPr sz="5700"/>
            </a:lvl7pPr>
            <a:lvl8pPr lvl="7" rtl="0">
              <a:spcBef>
                <a:spcPts val="0"/>
              </a:spcBef>
              <a:spcAft>
                <a:spcPts val="0"/>
              </a:spcAft>
              <a:buSzPts val="5700"/>
              <a:buNone/>
              <a:defRPr sz="5700"/>
            </a:lvl8pPr>
            <a:lvl9pPr lvl="8" rtl="0">
              <a:spcBef>
                <a:spcPts val="0"/>
              </a:spcBef>
              <a:spcAft>
                <a:spcPts val="0"/>
              </a:spcAft>
              <a:buSzPts val="5700"/>
              <a:buNone/>
              <a:defRPr sz="5700"/>
            </a:lvl9pPr>
          </a:lstStyle>
          <a:p>
            <a:endParaRPr/>
          </a:p>
        </p:txBody>
      </p:sp>
      <p:sp>
        <p:nvSpPr>
          <p:cNvPr id="10" name="Google Shape;10;p2"/>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a:endParaRPr/>
          </a:p>
        </p:txBody>
      </p:sp>
      <p:grpSp>
        <p:nvGrpSpPr>
          <p:cNvPr id="11" name="Google Shape;11;p2"/>
          <p:cNvGrpSpPr/>
          <p:nvPr/>
        </p:nvGrpSpPr>
        <p:grpSpPr>
          <a:xfrm>
            <a:off x="5392350" y="1164700"/>
            <a:ext cx="3780570" cy="4383556"/>
            <a:chOff x="5392350" y="1164700"/>
            <a:chExt cx="3780570" cy="4383556"/>
          </a:xfrm>
        </p:grpSpPr>
        <p:sp>
          <p:nvSpPr>
            <p:cNvPr id="12" name="Google Shape;12;p2"/>
            <p:cNvSpPr/>
            <p:nvPr/>
          </p:nvSpPr>
          <p:spPr>
            <a:xfrm>
              <a:off x="6140952" y="1164700"/>
              <a:ext cx="833686" cy="1692823"/>
            </a:xfrm>
            <a:custGeom>
              <a:avLst/>
              <a:gdLst/>
              <a:ahLst/>
              <a:cxnLst/>
              <a:rect l="l" t="t" r="r" b="b"/>
              <a:pathLst>
                <a:path w="15724" h="31928" extrusionOk="0">
                  <a:moveTo>
                    <a:pt x="5783" y="0"/>
                  </a:moveTo>
                  <a:lnTo>
                    <a:pt x="5783" y="25867"/>
                  </a:lnTo>
                  <a:lnTo>
                    <a:pt x="1" y="31927"/>
                  </a:lnTo>
                  <a:lnTo>
                    <a:pt x="7044" y="30762"/>
                  </a:lnTo>
                  <a:lnTo>
                    <a:pt x="7044" y="10326"/>
                  </a:lnTo>
                  <a:lnTo>
                    <a:pt x="15724" y="8797"/>
                  </a:lnTo>
                  <a:lnTo>
                    <a:pt x="15724" y="7183"/>
                  </a:lnTo>
                  <a:lnTo>
                    <a:pt x="57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577079" y="1164700"/>
              <a:ext cx="870535" cy="1692823"/>
            </a:xfrm>
            <a:custGeom>
              <a:avLst/>
              <a:gdLst/>
              <a:ahLst/>
              <a:cxnLst/>
              <a:rect l="l" t="t" r="r" b="b"/>
              <a:pathLst>
                <a:path w="16419" h="31928" extrusionOk="0">
                  <a:moveTo>
                    <a:pt x="16418" y="0"/>
                  </a:moveTo>
                  <a:lnTo>
                    <a:pt x="1" y="4917"/>
                  </a:lnTo>
                  <a:lnTo>
                    <a:pt x="1" y="30185"/>
                  </a:lnTo>
                  <a:lnTo>
                    <a:pt x="10636" y="31927"/>
                  </a:lnTo>
                  <a:lnTo>
                    <a:pt x="16418" y="25867"/>
                  </a:lnTo>
                  <a:lnTo>
                    <a:pt x="164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048007" y="2155385"/>
              <a:ext cx="249989" cy="590484"/>
            </a:xfrm>
            <a:custGeom>
              <a:avLst/>
              <a:gdLst/>
              <a:ahLst/>
              <a:cxnLst/>
              <a:rect l="l" t="t" r="r" b="b"/>
              <a:pathLst>
                <a:path w="4715" h="11137" extrusionOk="0">
                  <a:moveTo>
                    <a:pt x="2363" y="1"/>
                  </a:moveTo>
                  <a:cubicBezTo>
                    <a:pt x="2124" y="1"/>
                    <a:pt x="1880" y="38"/>
                    <a:pt x="1636" y="117"/>
                  </a:cubicBezTo>
                  <a:cubicBezTo>
                    <a:pt x="653" y="427"/>
                    <a:pt x="1" y="1335"/>
                    <a:pt x="1" y="2361"/>
                  </a:cubicBezTo>
                  <a:lnTo>
                    <a:pt x="1" y="11137"/>
                  </a:lnTo>
                  <a:lnTo>
                    <a:pt x="1006" y="11137"/>
                  </a:lnTo>
                  <a:lnTo>
                    <a:pt x="4714" y="7203"/>
                  </a:lnTo>
                  <a:lnTo>
                    <a:pt x="4714" y="2361"/>
                  </a:lnTo>
                  <a:cubicBezTo>
                    <a:pt x="4714" y="1015"/>
                    <a:pt x="3615" y="1"/>
                    <a:pt x="2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102989" y="2163285"/>
              <a:ext cx="195008" cy="582584"/>
            </a:xfrm>
            <a:custGeom>
              <a:avLst/>
              <a:gdLst/>
              <a:ahLst/>
              <a:cxnLst/>
              <a:rect l="l" t="t" r="r" b="b"/>
              <a:pathLst>
                <a:path w="3678" h="10988" extrusionOk="0">
                  <a:moveTo>
                    <a:pt x="1853" y="1"/>
                  </a:moveTo>
                  <a:cubicBezTo>
                    <a:pt x="1662" y="1"/>
                    <a:pt x="1467" y="31"/>
                    <a:pt x="1273" y="96"/>
                  </a:cubicBezTo>
                  <a:cubicBezTo>
                    <a:pt x="524" y="331"/>
                    <a:pt x="1" y="1036"/>
                    <a:pt x="11" y="1838"/>
                  </a:cubicBezTo>
                  <a:lnTo>
                    <a:pt x="11" y="10988"/>
                  </a:lnTo>
                  <a:lnTo>
                    <a:pt x="3677" y="7054"/>
                  </a:lnTo>
                  <a:lnTo>
                    <a:pt x="3677" y="1838"/>
                  </a:lnTo>
                  <a:cubicBezTo>
                    <a:pt x="3677" y="792"/>
                    <a:pt x="2825" y="1"/>
                    <a:pt x="185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151" y="1470150"/>
              <a:ext cx="157628" cy="209747"/>
            </a:xfrm>
            <a:custGeom>
              <a:avLst/>
              <a:gdLst/>
              <a:ahLst/>
              <a:cxnLst/>
              <a:rect l="l" t="t" r="r" b="b"/>
              <a:pathLst>
                <a:path w="2973" h="3956" extrusionOk="0">
                  <a:moveTo>
                    <a:pt x="1" y="1"/>
                  </a:moveTo>
                  <a:lnTo>
                    <a:pt x="1" y="3955"/>
                  </a:lnTo>
                  <a:lnTo>
                    <a:pt x="2972" y="3432"/>
                  </a:lnTo>
                  <a:lnTo>
                    <a:pt x="2972" y="1828"/>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99151" y="1493956"/>
              <a:ext cx="127036" cy="185941"/>
            </a:xfrm>
            <a:custGeom>
              <a:avLst/>
              <a:gdLst/>
              <a:ahLst/>
              <a:cxnLst/>
              <a:rect l="l" t="t" r="r" b="b"/>
              <a:pathLst>
                <a:path w="2396" h="3507" extrusionOk="0">
                  <a:moveTo>
                    <a:pt x="1" y="0"/>
                  </a:moveTo>
                  <a:lnTo>
                    <a:pt x="1" y="3506"/>
                  </a:lnTo>
                  <a:lnTo>
                    <a:pt x="2395" y="3079"/>
                  </a:lnTo>
                  <a:lnTo>
                    <a:pt x="2395" y="145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047125" y="1606150"/>
              <a:ext cx="208624" cy="1263244"/>
            </a:xfrm>
            <a:custGeom>
              <a:avLst/>
              <a:gdLst/>
              <a:ahLst/>
              <a:cxnLst/>
              <a:rect l="l" t="t" r="r" b="b"/>
              <a:pathLst>
                <a:path w="3935" h="23601" extrusionOk="0">
                  <a:moveTo>
                    <a:pt x="1" y="0"/>
                  </a:moveTo>
                  <a:lnTo>
                    <a:pt x="1" y="23601"/>
                  </a:lnTo>
                  <a:lnTo>
                    <a:pt x="3934" y="23601"/>
                  </a:lnTo>
                  <a:lnTo>
                    <a:pt x="3346" y="3880"/>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14475" y="1606150"/>
              <a:ext cx="532695" cy="1263244"/>
            </a:xfrm>
            <a:custGeom>
              <a:avLst/>
              <a:gdLst/>
              <a:ahLst/>
              <a:cxnLst/>
              <a:rect l="l" t="t" r="r" b="b"/>
              <a:pathLst>
                <a:path w="10048" h="23601" extrusionOk="0">
                  <a:moveTo>
                    <a:pt x="10048" y="0"/>
                  </a:moveTo>
                  <a:lnTo>
                    <a:pt x="0" y="1775"/>
                  </a:lnTo>
                  <a:lnTo>
                    <a:pt x="0" y="23601"/>
                  </a:lnTo>
                  <a:lnTo>
                    <a:pt x="10048" y="23601"/>
                  </a:lnTo>
                  <a:lnTo>
                    <a:pt x="10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1664" y="2202361"/>
              <a:ext cx="132073" cy="132073"/>
            </a:xfrm>
            <a:custGeom>
              <a:avLst/>
              <a:gdLst/>
              <a:ahLst/>
              <a:cxnLst/>
              <a:rect l="l" t="t" r="r" b="b"/>
              <a:pathLst>
                <a:path w="2491" h="2491" extrusionOk="0">
                  <a:moveTo>
                    <a:pt x="0" y="0"/>
                  </a:moveTo>
                  <a:lnTo>
                    <a:pt x="0" y="2491"/>
                  </a:lnTo>
                  <a:lnTo>
                    <a:pt x="2490" y="2491"/>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751854" y="2225001"/>
              <a:ext cx="91884" cy="109433"/>
            </a:xfrm>
            <a:custGeom>
              <a:avLst/>
              <a:gdLst/>
              <a:ahLst/>
              <a:cxnLst/>
              <a:rect l="l" t="t" r="r" b="b"/>
              <a:pathLst>
                <a:path w="1733" h="2064" extrusionOk="0">
                  <a:moveTo>
                    <a:pt x="1" y="1"/>
                  </a:moveTo>
                  <a:lnTo>
                    <a:pt x="1" y="2064"/>
                  </a:lnTo>
                  <a:lnTo>
                    <a:pt x="1732" y="2064"/>
                  </a:lnTo>
                  <a:lnTo>
                    <a:pt x="1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25913" y="1849299"/>
              <a:ext cx="25556" cy="115637"/>
            </a:xfrm>
            <a:custGeom>
              <a:avLst/>
              <a:gdLst/>
              <a:ahLst/>
              <a:cxnLst/>
              <a:rect l="l" t="t" r="r" b="b"/>
              <a:pathLst>
                <a:path w="482" h="2181" extrusionOk="0">
                  <a:moveTo>
                    <a:pt x="0" y="0"/>
                  </a:moveTo>
                  <a:lnTo>
                    <a:pt x="0" y="1892"/>
                  </a:lnTo>
                  <a:lnTo>
                    <a:pt x="481" y="2181"/>
                  </a:lnTo>
                  <a:lnTo>
                    <a:pt x="481" y="385"/>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11664" y="2202361"/>
              <a:ext cx="132073" cy="22693"/>
            </a:xfrm>
            <a:custGeom>
              <a:avLst/>
              <a:gdLst/>
              <a:ahLst/>
              <a:cxnLst/>
              <a:rect l="l" t="t" r="r" b="b"/>
              <a:pathLst>
                <a:path w="2491" h="428" extrusionOk="0">
                  <a:moveTo>
                    <a:pt x="0" y="0"/>
                  </a:moveTo>
                  <a:lnTo>
                    <a:pt x="759" y="428"/>
                  </a:lnTo>
                  <a:lnTo>
                    <a:pt x="2490" y="428"/>
                  </a:lnTo>
                  <a:lnTo>
                    <a:pt x="24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017998" y="2536124"/>
              <a:ext cx="429621" cy="321407"/>
            </a:xfrm>
            <a:custGeom>
              <a:avLst/>
              <a:gdLst/>
              <a:ahLst/>
              <a:cxnLst/>
              <a:rect l="l" t="t" r="r" b="b"/>
              <a:pathLst>
                <a:path w="8103" h="6062" extrusionOk="0">
                  <a:moveTo>
                    <a:pt x="5312" y="1"/>
                  </a:moveTo>
                  <a:lnTo>
                    <a:pt x="0" y="5676"/>
                  </a:lnTo>
                  <a:lnTo>
                    <a:pt x="2320" y="6061"/>
                  </a:lnTo>
                  <a:lnTo>
                    <a:pt x="8102" y="1"/>
                  </a:lnTo>
                  <a:close/>
                </a:path>
              </a:pathLst>
            </a:custGeom>
            <a:solidFill>
              <a:srgbClr val="A88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593225" y="2592800"/>
              <a:ext cx="816084" cy="2550654"/>
            </a:xfrm>
            <a:custGeom>
              <a:avLst/>
              <a:gdLst/>
              <a:ahLst/>
              <a:cxnLst/>
              <a:rect l="l" t="t" r="r" b="b"/>
              <a:pathLst>
                <a:path w="15392" h="43728" extrusionOk="0">
                  <a:moveTo>
                    <a:pt x="15392" y="1"/>
                  </a:moveTo>
                  <a:lnTo>
                    <a:pt x="0" y="2587"/>
                  </a:lnTo>
                  <a:lnTo>
                    <a:pt x="0" y="43728"/>
                  </a:lnTo>
                  <a:lnTo>
                    <a:pt x="15392" y="43728"/>
                  </a:lnTo>
                  <a:lnTo>
                    <a:pt x="153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85310" y="3790374"/>
              <a:ext cx="378033" cy="724200"/>
            </a:xfrm>
            <a:custGeom>
              <a:avLst/>
              <a:gdLst/>
              <a:ahLst/>
              <a:cxnLst/>
              <a:rect l="l" t="t" r="r" b="b"/>
              <a:pathLst>
                <a:path w="7130" h="13659" extrusionOk="0">
                  <a:moveTo>
                    <a:pt x="3591" y="1"/>
                  </a:moveTo>
                  <a:cubicBezTo>
                    <a:pt x="1759" y="1"/>
                    <a:pt x="1" y="1420"/>
                    <a:pt x="1" y="3569"/>
                  </a:cubicBezTo>
                  <a:lnTo>
                    <a:pt x="1" y="13659"/>
                  </a:lnTo>
                  <a:lnTo>
                    <a:pt x="7130" y="13659"/>
                  </a:lnTo>
                  <a:lnTo>
                    <a:pt x="7130" y="3569"/>
                  </a:lnTo>
                  <a:cubicBezTo>
                    <a:pt x="7130" y="2863"/>
                    <a:pt x="6927" y="2179"/>
                    <a:pt x="6531" y="1602"/>
                  </a:cubicBezTo>
                  <a:cubicBezTo>
                    <a:pt x="6403" y="1399"/>
                    <a:pt x="6253" y="1217"/>
                    <a:pt x="6082" y="1046"/>
                  </a:cubicBezTo>
                  <a:cubicBezTo>
                    <a:pt x="5357" y="324"/>
                    <a:pt x="4465" y="1"/>
                    <a:pt x="35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785310" y="3790162"/>
              <a:ext cx="346857" cy="724412"/>
            </a:xfrm>
            <a:custGeom>
              <a:avLst/>
              <a:gdLst/>
              <a:ahLst/>
              <a:cxnLst/>
              <a:rect l="l" t="t" r="r" b="b"/>
              <a:pathLst>
                <a:path w="6542" h="13663" extrusionOk="0">
                  <a:moveTo>
                    <a:pt x="3590" y="0"/>
                  </a:moveTo>
                  <a:cubicBezTo>
                    <a:pt x="1758" y="0"/>
                    <a:pt x="1" y="1424"/>
                    <a:pt x="1" y="3573"/>
                  </a:cubicBezTo>
                  <a:lnTo>
                    <a:pt x="1" y="13663"/>
                  </a:lnTo>
                  <a:lnTo>
                    <a:pt x="1005" y="13663"/>
                  </a:lnTo>
                  <a:lnTo>
                    <a:pt x="1005" y="4577"/>
                  </a:lnTo>
                  <a:cubicBezTo>
                    <a:pt x="1005" y="2617"/>
                    <a:pt x="2587" y="1018"/>
                    <a:pt x="4556" y="1018"/>
                  </a:cubicBezTo>
                  <a:cubicBezTo>
                    <a:pt x="4562" y="1018"/>
                    <a:pt x="4569" y="1018"/>
                    <a:pt x="4575" y="1018"/>
                  </a:cubicBezTo>
                  <a:cubicBezTo>
                    <a:pt x="4592" y="1018"/>
                    <a:pt x="4608" y="1018"/>
                    <a:pt x="4625" y="1018"/>
                  </a:cubicBezTo>
                  <a:cubicBezTo>
                    <a:pt x="5303" y="1018"/>
                    <a:pt x="5968" y="1230"/>
                    <a:pt x="6542" y="1606"/>
                  </a:cubicBezTo>
                  <a:cubicBezTo>
                    <a:pt x="6403" y="1403"/>
                    <a:pt x="6253" y="1221"/>
                    <a:pt x="6082" y="1050"/>
                  </a:cubicBezTo>
                  <a:cubicBezTo>
                    <a:pt x="5357" y="325"/>
                    <a:pt x="4465" y="0"/>
                    <a:pt x="35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400775" y="1387975"/>
              <a:ext cx="1171377" cy="4160280"/>
            </a:xfrm>
            <a:custGeom>
              <a:avLst/>
              <a:gdLst/>
              <a:ahLst/>
              <a:cxnLst/>
              <a:rect l="l" t="t" r="r" b="b"/>
              <a:pathLst>
                <a:path w="22596" h="77451" extrusionOk="0">
                  <a:moveTo>
                    <a:pt x="22596" y="1"/>
                  </a:moveTo>
                  <a:lnTo>
                    <a:pt x="161" y="8851"/>
                  </a:lnTo>
                  <a:lnTo>
                    <a:pt x="0" y="68429"/>
                  </a:lnTo>
                  <a:lnTo>
                    <a:pt x="22286" y="77450"/>
                  </a:lnTo>
                  <a:lnTo>
                    <a:pt x="225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832692" y="2389378"/>
              <a:ext cx="760572" cy="2864949"/>
            </a:xfrm>
            <a:custGeom>
              <a:avLst/>
              <a:gdLst/>
              <a:ahLst/>
              <a:cxnLst/>
              <a:rect l="l" t="t" r="r" b="b"/>
              <a:pathLst>
                <a:path w="14345" h="43728" extrusionOk="0">
                  <a:moveTo>
                    <a:pt x="0" y="0"/>
                  </a:moveTo>
                  <a:lnTo>
                    <a:pt x="0" y="43728"/>
                  </a:lnTo>
                  <a:lnTo>
                    <a:pt x="14344" y="43728"/>
                  </a:lnTo>
                  <a:lnTo>
                    <a:pt x="14344" y="2587"/>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15403" y="2592803"/>
              <a:ext cx="599073" cy="383706"/>
            </a:xfrm>
            <a:custGeom>
              <a:avLst/>
              <a:gdLst/>
              <a:ahLst/>
              <a:cxnLst/>
              <a:rect l="l" t="t" r="r" b="b"/>
              <a:pathLst>
                <a:path w="11299" h="7237" extrusionOk="0">
                  <a:moveTo>
                    <a:pt x="1" y="1"/>
                  </a:moveTo>
                  <a:lnTo>
                    <a:pt x="1" y="5879"/>
                  </a:lnTo>
                  <a:lnTo>
                    <a:pt x="11234" y="7237"/>
                  </a:lnTo>
                  <a:lnTo>
                    <a:pt x="11298" y="2064"/>
                  </a:lnTo>
                  <a:lnTo>
                    <a:pt x="1"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13440" y="2592803"/>
              <a:ext cx="599073" cy="208050"/>
            </a:xfrm>
            <a:custGeom>
              <a:avLst/>
              <a:gdLst/>
              <a:ahLst/>
              <a:cxnLst/>
              <a:rect l="l" t="t" r="r" b="b"/>
              <a:pathLst>
                <a:path w="11299" h="3924" extrusionOk="0">
                  <a:moveTo>
                    <a:pt x="1" y="1"/>
                  </a:moveTo>
                  <a:lnTo>
                    <a:pt x="1" y="1807"/>
                  </a:lnTo>
                  <a:lnTo>
                    <a:pt x="9054" y="3923"/>
                  </a:lnTo>
                  <a:lnTo>
                    <a:pt x="11298" y="2064"/>
                  </a:lnTo>
                  <a:lnTo>
                    <a:pt x="1"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393170" y="2800802"/>
              <a:ext cx="2280" cy="162135"/>
            </a:xfrm>
            <a:custGeom>
              <a:avLst/>
              <a:gdLst/>
              <a:ahLst/>
              <a:cxnLst/>
              <a:rect l="l" t="t" r="r" b="b"/>
              <a:pathLst>
                <a:path w="43" h="3058" extrusionOk="0">
                  <a:moveTo>
                    <a:pt x="43" y="0"/>
                  </a:moveTo>
                  <a:lnTo>
                    <a:pt x="0" y="3057"/>
                  </a:lnTo>
                </a:path>
              </a:pathLst>
            </a:custGeom>
            <a:solidFill>
              <a:srgbClr val="AA7E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392350" y="2389378"/>
              <a:ext cx="440384" cy="2864949"/>
            </a:xfrm>
            <a:custGeom>
              <a:avLst/>
              <a:gdLst/>
              <a:ahLst/>
              <a:cxnLst/>
              <a:rect l="l" t="t" r="r" b="b"/>
              <a:pathLst>
                <a:path w="8306" h="43728" extrusionOk="0">
                  <a:moveTo>
                    <a:pt x="8305" y="0"/>
                  </a:moveTo>
                  <a:lnTo>
                    <a:pt x="0" y="1401"/>
                  </a:lnTo>
                  <a:lnTo>
                    <a:pt x="0" y="42541"/>
                  </a:lnTo>
                  <a:lnTo>
                    <a:pt x="8305" y="43728"/>
                  </a:lnTo>
                  <a:lnTo>
                    <a:pt x="83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659193" y="3126082"/>
              <a:ext cx="453957" cy="1360705"/>
            </a:xfrm>
            <a:custGeom>
              <a:avLst/>
              <a:gdLst/>
              <a:ahLst/>
              <a:cxnLst/>
              <a:rect l="l" t="t" r="r" b="b"/>
              <a:pathLst>
                <a:path w="8562" h="25664" extrusionOk="0">
                  <a:moveTo>
                    <a:pt x="8562" y="1"/>
                  </a:moveTo>
                  <a:lnTo>
                    <a:pt x="0" y="2341"/>
                  </a:lnTo>
                  <a:lnTo>
                    <a:pt x="0" y="3068"/>
                  </a:lnTo>
                  <a:lnTo>
                    <a:pt x="0" y="25664"/>
                  </a:lnTo>
                  <a:lnTo>
                    <a:pt x="8562" y="25664"/>
                  </a:lnTo>
                  <a:lnTo>
                    <a:pt x="856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659193" y="3250202"/>
              <a:ext cx="453957" cy="1248515"/>
            </a:xfrm>
            <a:custGeom>
              <a:avLst/>
              <a:gdLst/>
              <a:ahLst/>
              <a:cxnLst/>
              <a:rect l="l" t="t" r="r" b="b"/>
              <a:pathLst>
                <a:path w="8562" h="23548" extrusionOk="0">
                  <a:moveTo>
                    <a:pt x="0" y="0"/>
                  </a:moveTo>
                  <a:lnTo>
                    <a:pt x="0" y="23547"/>
                  </a:lnTo>
                  <a:lnTo>
                    <a:pt x="8562" y="23547"/>
                  </a:lnTo>
                  <a:lnTo>
                    <a:pt x="8562" y="12089"/>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230902" y="4496324"/>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542350" y="1387975"/>
              <a:ext cx="630570" cy="4160267"/>
            </a:xfrm>
            <a:custGeom>
              <a:avLst/>
              <a:gdLst/>
              <a:ahLst/>
              <a:cxnLst/>
              <a:rect l="l" t="t" r="r" b="b"/>
              <a:pathLst>
                <a:path w="11331" h="78466" extrusionOk="0">
                  <a:moveTo>
                    <a:pt x="460" y="1"/>
                  </a:moveTo>
                  <a:lnTo>
                    <a:pt x="1" y="78466"/>
                  </a:lnTo>
                  <a:lnTo>
                    <a:pt x="1" y="78466"/>
                  </a:lnTo>
                  <a:lnTo>
                    <a:pt x="11330" y="74693"/>
                  </a:lnTo>
                  <a:lnTo>
                    <a:pt x="11330" y="10454"/>
                  </a:lnTo>
                  <a:lnTo>
                    <a:pt x="4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078502" y="4657616"/>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926101" y="4818908"/>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773700" y="4978207"/>
              <a:ext cx="882268" cy="165292"/>
            </a:xfrm>
            <a:custGeom>
              <a:avLst/>
              <a:gdLst/>
              <a:ahLst/>
              <a:cxnLst/>
              <a:rect l="l" t="t" r="r" b="b"/>
              <a:pathLst>
                <a:path w="14858" h="2759" extrusionOk="0">
                  <a:moveTo>
                    <a:pt x="0" y="1"/>
                  </a:moveTo>
                  <a:lnTo>
                    <a:pt x="0" y="2759"/>
                  </a:lnTo>
                  <a:lnTo>
                    <a:pt x="14857" y="2759"/>
                  </a:lnTo>
                  <a:lnTo>
                    <a:pt x="1485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CUSTOM_3_2">
    <p:bg>
      <p:bgPr>
        <a:solidFill>
          <a:schemeClr val="accent3"/>
        </a:solidFill>
        <a:effectLst/>
      </p:bgPr>
    </p:bg>
    <p:spTree>
      <p:nvGrpSpPr>
        <p:cNvPr id="1" name="Shape 212"/>
        <p:cNvGrpSpPr/>
        <p:nvPr/>
      </p:nvGrpSpPr>
      <p:grpSpPr>
        <a:xfrm>
          <a:off x="0" y="0"/>
          <a:ext cx="0" cy="0"/>
          <a:chOff x="0" y="0"/>
          <a:chExt cx="0" cy="0"/>
        </a:xfrm>
      </p:grpSpPr>
      <p:sp>
        <p:nvSpPr>
          <p:cNvPr id="213" name="Google Shape;213;p1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14" name="Google Shape;214;p17"/>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7"/>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7"/>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7"/>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7"/>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7"/>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7"/>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7"/>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txBox="1">
            <a:spLocks noGrp="1"/>
          </p:cNvSpPr>
          <p:nvPr>
            <p:ph type="title" idx="2"/>
          </p:nvPr>
        </p:nvSpPr>
        <p:spPr>
          <a:xfrm>
            <a:off x="1055825" y="1545125"/>
            <a:ext cx="29592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223" name="Google Shape;223;p17"/>
          <p:cNvSpPr txBox="1">
            <a:spLocks noGrp="1"/>
          </p:cNvSpPr>
          <p:nvPr>
            <p:ph type="subTitle" idx="1"/>
          </p:nvPr>
        </p:nvSpPr>
        <p:spPr>
          <a:xfrm>
            <a:off x="1055825" y="1905125"/>
            <a:ext cx="2959200" cy="95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Lato"/>
              <a:buNone/>
              <a:defRPr sz="1400">
                <a:latin typeface="Lato"/>
                <a:ea typeface="Lato"/>
                <a:cs typeface="Lato"/>
                <a:sym typeface="Lato"/>
              </a:defRPr>
            </a:lvl1pPr>
            <a:lvl2pPr lvl="1" rtl="0">
              <a:lnSpc>
                <a:spcPct val="100000"/>
              </a:lnSpc>
              <a:spcBef>
                <a:spcPts val="0"/>
              </a:spcBef>
              <a:spcAft>
                <a:spcPts val="0"/>
              </a:spcAft>
              <a:buSzPts val="1400"/>
              <a:buFont typeface="Lato"/>
              <a:buNone/>
              <a:defRPr>
                <a:latin typeface="Lato"/>
                <a:ea typeface="Lato"/>
                <a:cs typeface="Lato"/>
                <a:sym typeface="Lato"/>
              </a:defRPr>
            </a:lvl2pPr>
            <a:lvl3pPr lvl="2" rtl="0">
              <a:lnSpc>
                <a:spcPct val="100000"/>
              </a:lnSpc>
              <a:spcBef>
                <a:spcPts val="0"/>
              </a:spcBef>
              <a:spcAft>
                <a:spcPts val="0"/>
              </a:spcAft>
              <a:buSzPts val="1400"/>
              <a:buFont typeface="Lato"/>
              <a:buNone/>
              <a:defRPr>
                <a:latin typeface="Lato"/>
                <a:ea typeface="Lato"/>
                <a:cs typeface="Lato"/>
                <a:sym typeface="Lato"/>
              </a:defRPr>
            </a:lvl3pPr>
            <a:lvl4pPr lvl="3" rtl="0">
              <a:lnSpc>
                <a:spcPct val="100000"/>
              </a:lnSpc>
              <a:spcBef>
                <a:spcPts val="0"/>
              </a:spcBef>
              <a:spcAft>
                <a:spcPts val="0"/>
              </a:spcAft>
              <a:buSzPts val="1400"/>
              <a:buFont typeface="Lato"/>
              <a:buNone/>
              <a:defRPr>
                <a:latin typeface="Lato"/>
                <a:ea typeface="Lato"/>
                <a:cs typeface="Lato"/>
                <a:sym typeface="Lato"/>
              </a:defRPr>
            </a:lvl4pPr>
            <a:lvl5pPr lvl="4" rtl="0">
              <a:lnSpc>
                <a:spcPct val="100000"/>
              </a:lnSpc>
              <a:spcBef>
                <a:spcPts val="0"/>
              </a:spcBef>
              <a:spcAft>
                <a:spcPts val="0"/>
              </a:spcAft>
              <a:buSzPts val="1400"/>
              <a:buFont typeface="Lato"/>
              <a:buNone/>
              <a:defRPr>
                <a:latin typeface="Lato"/>
                <a:ea typeface="Lato"/>
                <a:cs typeface="Lato"/>
                <a:sym typeface="Lato"/>
              </a:defRPr>
            </a:lvl5pPr>
            <a:lvl6pPr lvl="5" rtl="0">
              <a:lnSpc>
                <a:spcPct val="100000"/>
              </a:lnSpc>
              <a:spcBef>
                <a:spcPts val="0"/>
              </a:spcBef>
              <a:spcAft>
                <a:spcPts val="0"/>
              </a:spcAft>
              <a:buSzPts val="1400"/>
              <a:buFont typeface="Lato"/>
              <a:buNone/>
              <a:defRPr>
                <a:latin typeface="Lato"/>
                <a:ea typeface="Lato"/>
                <a:cs typeface="Lato"/>
                <a:sym typeface="Lato"/>
              </a:defRPr>
            </a:lvl6pPr>
            <a:lvl7pPr lvl="6" rtl="0">
              <a:lnSpc>
                <a:spcPct val="100000"/>
              </a:lnSpc>
              <a:spcBef>
                <a:spcPts val="0"/>
              </a:spcBef>
              <a:spcAft>
                <a:spcPts val="0"/>
              </a:spcAft>
              <a:buSzPts val="1400"/>
              <a:buFont typeface="Lato"/>
              <a:buNone/>
              <a:defRPr>
                <a:latin typeface="Lato"/>
                <a:ea typeface="Lato"/>
                <a:cs typeface="Lato"/>
                <a:sym typeface="Lato"/>
              </a:defRPr>
            </a:lvl7pPr>
            <a:lvl8pPr lvl="7" rtl="0">
              <a:lnSpc>
                <a:spcPct val="100000"/>
              </a:lnSpc>
              <a:spcBef>
                <a:spcPts val="0"/>
              </a:spcBef>
              <a:spcAft>
                <a:spcPts val="0"/>
              </a:spcAft>
              <a:buSzPts val="1400"/>
              <a:buFont typeface="Lato"/>
              <a:buNone/>
              <a:defRPr>
                <a:latin typeface="Lato"/>
                <a:ea typeface="Lato"/>
                <a:cs typeface="Lato"/>
                <a:sym typeface="Lato"/>
              </a:defRPr>
            </a:lvl8pPr>
            <a:lvl9pPr lvl="8"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24" name="Google Shape;224;p17"/>
          <p:cNvSpPr txBox="1">
            <a:spLocks noGrp="1"/>
          </p:cNvSpPr>
          <p:nvPr>
            <p:ph type="title" idx="3"/>
          </p:nvPr>
        </p:nvSpPr>
        <p:spPr>
          <a:xfrm>
            <a:off x="5132664" y="1545125"/>
            <a:ext cx="2962800" cy="42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accent1"/>
              </a:buClr>
              <a:buSzPts val="2500"/>
              <a:buNone/>
              <a:defRPr sz="2500">
                <a:solidFill>
                  <a:schemeClr val="accent1"/>
                </a:solidFill>
              </a:defRPr>
            </a:lvl1pPr>
            <a:lvl2pPr lvl="1" algn="r" rtl="0">
              <a:spcBef>
                <a:spcPts val="0"/>
              </a:spcBef>
              <a:spcAft>
                <a:spcPts val="0"/>
              </a:spcAft>
              <a:buClr>
                <a:schemeClr val="accent1"/>
              </a:buClr>
              <a:buSzPts val="2500"/>
              <a:buNone/>
              <a:defRPr sz="2500">
                <a:solidFill>
                  <a:schemeClr val="accent1"/>
                </a:solidFill>
              </a:defRPr>
            </a:lvl2pPr>
            <a:lvl3pPr lvl="2" algn="r" rtl="0">
              <a:spcBef>
                <a:spcPts val="0"/>
              </a:spcBef>
              <a:spcAft>
                <a:spcPts val="0"/>
              </a:spcAft>
              <a:buClr>
                <a:schemeClr val="accent1"/>
              </a:buClr>
              <a:buSzPts val="2500"/>
              <a:buNone/>
              <a:defRPr sz="2500">
                <a:solidFill>
                  <a:schemeClr val="accent1"/>
                </a:solidFill>
              </a:defRPr>
            </a:lvl3pPr>
            <a:lvl4pPr lvl="3" algn="r" rtl="0">
              <a:spcBef>
                <a:spcPts val="0"/>
              </a:spcBef>
              <a:spcAft>
                <a:spcPts val="0"/>
              </a:spcAft>
              <a:buClr>
                <a:schemeClr val="accent1"/>
              </a:buClr>
              <a:buSzPts val="2500"/>
              <a:buNone/>
              <a:defRPr sz="2500">
                <a:solidFill>
                  <a:schemeClr val="accent1"/>
                </a:solidFill>
              </a:defRPr>
            </a:lvl4pPr>
            <a:lvl5pPr lvl="4" algn="r" rtl="0">
              <a:spcBef>
                <a:spcPts val="0"/>
              </a:spcBef>
              <a:spcAft>
                <a:spcPts val="0"/>
              </a:spcAft>
              <a:buClr>
                <a:schemeClr val="accent1"/>
              </a:buClr>
              <a:buSzPts val="2500"/>
              <a:buNone/>
              <a:defRPr sz="2500">
                <a:solidFill>
                  <a:schemeClr val="accent1"/>
                </a:solidFill>
              </a:defRPr>
            </a:lvl5pPr>
            <a:lvl6pPr lvl="5" algn="r" rtl="0">
              <a:spcBef>
                <a:spcPts val="0"/>
              </a:spcBef>
              <a:spcAft>
                <a:spcPts val="0"/>
              </a:spcAft>
              <a:buClr>
                <a:schemeClr val="accent1"/>
              </a:buClr>
              <a:buSzPts val="2500"/>
              <a:buNone/>
              <a:defRPr sz="2500">
                <a:solidFill>
                  <a:schemeClr val="accent1"/>
                </a:solidFill>
              </a:defRPr>
            </a:lvl6pPr>
            <a:lvl7pPr lvl="6" algn="r" rtl="0">
              <a:spcBef>
                <a:spcPts val="0"/>
              </a:spcBef>
              <a:spcAft>
                <a:spcPts val="0"/>
              </a:spcAft>
              <a:buClr>
                <a:schemeClr val="accent1"/>
              </a:buClr>
              <a:buSzPts val="2500"/>
              <a:buNone/>
              <a:defRPr sz="2500">
                <a:solidFill>
                  <a:schemeClr val="accent1"/>
                </a:solidFill>
              </a:defRPr>
            </a:lvl7pPr>
            <a:lvl8pPr lvl="7" algn="r" rtl="0">
              <a:spcBef>
                <a:spcPts val="0"/>
              </a:spcBef>
              <a:spcAft>
                <a:spcPts val="0"/>
              </a:spcAft>
              <a:buClr>
                <a:schemeClr val="accent1"/>
              </a:buClr>
              <a:buSzPts val="2500"/>
              <a:buNone/>
              <a:defRPr sz="2500">
                <a:solidFill>
                  <a:schemeClr val="accent1"/>
                </a:solidFill>
              </a:defRPr>
            </a:lvl8pPr>
            <a:lvl9pPr lvl="8" algn="r" rtl="0">
              <a:spcBef>
                <a:spcPts val="0"/>
              </a:spcBef>
              <a:spcAft>
                <a:spcPts val="0"/>
              </a:spcAft>
              <a:buClr>
                <a:schemeClr val="accent1"/>
              </a:buClr>
              <a:buSzPts val="2500"/>
              <a:buNone/>
              <a:defRPr sz="2500">
                <a:solidFill>
                  <a:schemeClr val="accent1"/>
                </a:solidFill>
              </a:defRPr>
            </a:lvl9pPr>
          </a:lstStyle>
          <a:p>
            <a:endParaRPr/>
          </a:p>
        </p:txBody>
      </p:sp>
      <p:sp>
        <p:nvSpPr>
          <p:cNvPr id="225" name="Google Shape;225;p17"/>
          <p:cNvSpPr txBox="1">
            <a:spLocks noGrp="1"/>
          </p:cNvSpPr>
          <p:nvPr>
            <p:ph type="subTitle" idx="4"/>
          </p:nvPr>
        </p:nvSpPr>
        <p:spPr>
          <a:xfrm>
            <a:off x="5132664" y="1905125"/>
            <a:ext cx="2962800" cy="95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Lato"/>
              <a:buNone/>
              <a:defRPr sz="1400">
                <a:latin typeface="Lato"/>
                <a:ea typeface="Lato"/>
                <a:cs typeface="Lato"/>
                <a:sym typeface="Lato"/>
              </a:defRPr>
            </a:lvl1pPr>
            <a:lvl2pPr lvl="1" algn="r" rtl="0">
              <a:lnSpc>
                <a:spcPct val="100000"/>
              </a:lnSpc>
              <a:spcBef>
                <a:spcPts val="0"/>
              </a:spcBef>
              <a:spcAft>
                <a:spcPts val="0"/>
              </a:spcAft>
              <a:buSzPts val="1400"/>
              <a:buFont typeface="Lato"/>
              <a:buNone/>
              <a:defRPr>
                <a:latin typeface="Lato"/>
                <a:ea typeface="Lato"/>
                <a:cs typeface="Lato"/>
                <a:sym typeface="Lato"/>
              </a:defRPr>
            </a:lvl2pPr>
            <a:lvl3pPr lvl="2" algn="r" rtl="0">
              <a:lnSpc>
                <a:spcPct val="100000"/>
              </a:lnSpc>
              <a:spcBef>
                <a:spcPts val="0"/>
              </a:spcBef>
              <a:spcAft>
                <a:spcPts val="0"/>
              </a:spcAft>
              <a:buSzPts val="1400"/>
              <a:buFont typeface="Lato"/>
              <a:buNone/>
              <a:defRPr>
                <a:latin typeface="Lato"/>
                <a:ea typeface="Lato"/>
                <a:cs typeface="Lato"/>
                <a:sym typeface="Lato"/>
              </a:defRPr>
            </a:lvl3pPr>
            <a:lvl4pPr lvl="3" algn="r" rtl="0">
              <a:lnSpc>
                <a:spcPct val="100000"/>
              </a:lnSpc>
              <a:spcBef>
                <a:spcPts val="0"/>
              </a:spcBef>
              <a:spcAft>
                <a:spcPts val="0"/>
              </a:spcAft>
              <a:buSzPts val="1400"/>
              <a:buFont typeface="Lato"/>
              <a:buNone/>
              <a:defRPr>
                <a:latin typeface="Lato"/>
                <a:ea typeface="Lato"/>
                <a:cs typeface="Lato"/>
                <a:sym typeface="Lato"/>
              </a:defRPr>
            </a:lvl4pPr>
            <a:lvl5pPr lvl="4" algn="r" rtl="0">
              <a:lnSpc>
                <a:spcPct val="100000"/>
              </a:lnSpc>
              <a:spcBef>
                <a:spcPts val="0"/>
              </a:spcBef>
              <a:spcAft>
                <a:spcPts val="0"/>
              </a:spcAft>
              <a:buSzPts val="1400"/>
              <a:buFont typeface="Lato"/>
              <a:buNone/>
              <a:defRPr>
                <a:latin typeface="Lato"/>
                <a:ea typeface="Lato"/>
                <a:cs typeface="Lato"/>
                <a:sym typeface="Lato"/>
              </a:defRPr>
            </a:lvl5pPr>
            <a:lvl6pPr lvl="5" algn="r" rtl="0">
              <a:lnSpc>
                <a:spcPct val="100000"/>
              </a:lnSpc>
              <a:spcBef>
                <a:spcPts val="0"/>
              </a:spcBef>
              <a:spcAft>
                <a:spcPts val="0"/>
              </a:spcAft>
              <a:buSzPts val="1400"/>
              <a:buFont typeface="Lato"/>
              <a:buNone/>
              <a:defRPr>
                <a:latin typeface="Lato"/>
                <a:ea typeface="Lato"/>
                <a:cs typeface="Lato"/>
                <a:sym typeface="Lato"/>
              </a:defRPr>
            </a:lvl6pPr>
            <a:lvl7pPr lvl="6" algn="r" rtl="0">
              <a:lnSpc>
                <a:spcPct val="100000"/>
              </a:lnSpc>
              <a:spcBef>
                <a:spcPts val="0"/>
              </a:spcBef>
              <a:spcAft>
                <a:spcPts val="0"/>
              </a:spcAft>
              <a:buSzPts val="1400"/>
              <a:buFont typeface="Lato"/>
              <a:buNone/>
              <a:defRPr>
                <a:latin typeface="Lato"/>
                <a:ea typeface="Lato"/>
                <a:cs typeface="Lato"/>
                <a:sym typeface="Lato"/>
              </a:defRPr>
            </a:lvl7pPr>
            <a:lvl8pPr lvl="7" algn="r" rtl="0">
              <a:lnSpc>
                <a:spcPct val="100000"/>
              </a:lnSpc>
              <a:spcBef>
                <a:spcPts val="0"/>
              </a:spcBef>
              <a:spcAft>
                <a:spcPts val="0"/>
              </a:spcAft>
              <a:buSzPts val="1400"/>
              <a:buFont typeface="Lato"/>
              <a:buNone/>
              <a:defRPr>
                <a:latin typeface="Lato"/>
                <a:ea typeface="Lato"/>
                <a:cs typeface="Lato"/>
                <a:sym typeface="Lato"/>
              </a:defRPr>
            </a:lvl8pPr>
            <a:lvl9pPr lvl="8" algn="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9">
    <p:bg>
      <p:bgPr>
        <a:solidFill>
          <a:schemeClr val="accent3"/>
        </a:solidFill>
        <a:effectLst/>
      </p:bgPr>
    </p:bg>
    <p:spTree>
      <p:nvGrpSpPr>
        <p:cNvPr id="1" name="Shape 226"/>
        <p:cNvGrpSpPr/>
        <p:nvPr/>
      </p:nvGrpSpPr>
      <p:grpSpPr>
        <a:xfrm>
          <a:off x="0" y="0"/>
          <a:ext cx="0" cy="0"/>
          <a:chOff x="0" y="0"/>
          <a:chExt cx="0" cy="0"/>
        </a:xfrm>
      </p:grpSpPr>
      <p:sp>
        <p:nvSpPr>
          <p:cNvPr id="227" name="Google Shape;227;p1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vl1pPr>
            <a:lvl2pPr lvl="1">
              <a:spcBef>
                <a:spcPts val="0"/>
              </a:spcBef>
              <a:spcAft>
                <a:spcPts val="0"/>
              </a:spcAft>
              <a:buClr>
                <a:schemeClr val="lt1"/>
              </a:buClr>
              <a:buSzPts val="4000"/>
              <a:buNone/>
              <a:defRPr>
                <a:solidFill>
                  <a:schemeClr val="lt1"/>
                </a:solidFill>
              </a:defRPr>
            </a:lvl2pPr>
            <a:lvl3pPr lvl="2">
              <a:spcBef>
                <a:spcPts val="0"/>
              </a:spcBef>
              <a:spcAft>
                <a:spcPts val="0"/>
              </a:spcAft>
              <a:buClr>
                <a:schemeClr val="lt1"/>
              </a:buClr>
              <a:buSzPts val="4000"/>
              <a:buNone/>
              <a:defRPr>
                <a:solidFill>
                  <a:schemeClr val="lt1"/>
                </a:solidFill>
              </a:defRPr>
            </a:lvl3pPr>
            <a:lvl4pPr lvl="3">
              <a:spcBef>
                <a:spcPts val="0"/>
              </a:spcBef>
              <a:spcAft>
                <a:spcPts val="0"/>
              </a:spcAft>
              <a:buClr>
                <a:schemeClr val="lt1"/>
              </a:buClr>
              <a:buSzPts val="4000"/>
              <a:buNone/>
              <a:defRPr>
                <a:solidFill>
                  <a:schemeClr val="lt1"/>
                </a:solidFill>
              </a:defRPr>
            </a:lvl4pPr>
            <a:lvl5pPr lvl="4">
              <a:spcBef>
                <a:spcPts val="0"/>
              </a:spcBef>
              <a:spcAft>
                <a:spcPts val="0"/>
              </a:spcAft>
              <a:buClr>
                <a:schemeClr val="lt1"/>
              </a:buClr>
              <a:buSzPts val="4000"/>
              <a:buNone/>
              <a:defRPr>
                <a:solidFill>
                  <a:schemeClr val="lt1"/>
                </a:solidFill>
              </a:defRPr>
            </a:lvl5pPr>
            <a:lvl6pPr lvl="5">
              <a:spcBef>
                <a:spcPts val="0"/>
              </a:spcBef>
              <a:spcAft>
                <a:spcPts val="0"/>
              </a:spcAft>
              <a:buClr>
                <a:schemeClr val="lt1"/>
              </a:buClr>
              <a:buSzPts val="4000"/>
              <a:buNone/>
              <a:defRPr>
                <a:solidFill>
                  <a:schemeClr val="lt1"/>
                </a:solidFill>
              </a:defRPr>
            </a:lvl6pPr>
            <a:lvl7pPr lvl="6">
              <a:spcBef>
                <a:spcPts val="0"/>
              </a:spcBef>
              <a:spcAft>
                <a:spcPts val="0"/>
              </a:spcAft>
              <a:buClr>
                <a:schemeClr val="lt1"/>
              </a:buClr>
              <a:buSzPts val="4000"/>
              <a:buNone/>
              <a:defRPr>
                <a:solidFill>
                  <a:schemeClr val="lt1"/>
                </a:solidFill>
              </a:defRPr>
            </a:lvl7pPr>
            <a:lvl8pPr lvl="7">
              <a:spcBef>
                <a:spcPts val="0"/>
              </a:spcBef>
              <a:spcAft>
                <a:spcPts val="0"/>
              </a:spcAft>
              <a:buClr>
                <a:schemeClr val="lt1"/>
              </a:buClr>
              <a:buSzPts val="4000"/>
              <a:buNone/>
              <a:defRPr>
                <a:solidFill>
                  <a:schemeClr val="lt1"/>
                </a:solidFill>
              </a:defRPr>
            </a:lvl8pPr>
            <a:lvl9pPr lvl="8">
              <a:spcBef>
                <a:spcPts val="0"/>
              </a:spcBef>
              <a:spcAft>
                <a:spcPts val="0"/>
              </a:spcAft>
              <a:buClr>
                <a:schemeClr val="lt1"/>
              </a:buClr>
              <a:buSzPts val="4000"/>
              <a:buNone/>
              <a:defRPr>
                <a:solidFill>
                  <a:schemeClr val="lt1"/>
                </a:solidFill>
              </a:defRPr>
            </a:lvl9pPr>
          </a:lstStyle>
          <a:p>
            <a:endParaRPr/>
          </a:p>
        </p:txBody>
      </p:sp>
      <p:sp>
        <p:nvSpPr>
          <p:cNvPr id="228" name="Google Shape;228;p18"/>
          <p:cNvSpPr txBox="1">
            <a:spLocks noGrp="1"/>
          </p:cNvSpPr>
          <p:nvPr>
            <p:ph type="title" idx="2" hasCustomPrompt="1"/>
          </p:nvPr>
        </p:nvSpPr>
        <p:spPr>
          <a:xfrm>
            <a:off x="897488" y="2825500"/>
            <a:ext cx="2056500" cy="864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29" name="Google Shape;229;p18"/>
          <p:cNvSpPr txBox="1">
            <a:spLocks noGrp="1"/>
          </p:cNvSpPr>
          <p:nvPr>
            <p:ph type="title" idx="3" hasCustomPrompt="1"/>
          </p:nvPr>
        </p:nvSpPr>
        <p:spPr>
          <a:xfrm>
            <a:off x="3549298" y="2825500"/>
            <a:ext cx="20565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0" name="Google Shape;230;p18"/>
          <p:cNvSpPr txBox="1">
            <a:spLocks noGrp="1"/>
          </p:cNvSpPr>
          <p:nvPr>
            <p:ph type="title" idx="4" hasCustomPrompt="1"/>
          </p:nvPr>
        </p:nvSpPr>
        <p:spPr>
          <a:xfrm>
            <a:off x="6200766" y="2825500"/>
            <a:ext cx="2057100" cy="8640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accent1"/>
              </a:buClr>
              <a:buSzPts val="5100"/>
              <a:buNone/>
              <a:defRPr sz="5100">
                <a:solidFill>
                  <a:schemeClr val="accent1"/>
                </a:solidFill>
              </a:defRPr>
            </a:lvl1pPr>
            <a:lvl2pPr lvl="1" algn="ctr" rtl="0">
              <a:spcBef>
                <a:spcPts val="0"/>
              </a:spcBef>
              <a:spcAft>
                <a:spcPts val="0"/>
              </a:spcAft>
              <a:buClr>
                <a:schemeClr val="accent1"/>
              </a:buClr>
              <a:buSzPts val="5100"/>
              <a:buNone/>
              <a:defRPr sz="5100">
                <a:solidFill>
                  <a:schemeClr val="accent1"/>
                </a:solidFill>
              </a:defRPr>
            </a:lvl2pPr>
            <a:lvl3pPr lvl="2" algn="ctr" rtl="0">
              <a:spcBef>
                <a:spcPts val="0"/>
              </a:spcBef>
              <a:spcAft>
                <a:spcPts val="0"/>
              </a:spcAft>
              <a:buClr>
                <a:schemeClr val="accent1"/>
              </a:buClr>
              <a:buSzPts val="5100"/>
              <a:buNone/>
              <a:defRPr sz="5100">
                <a:solidFill>
                  <a:schemeClr val="accent1"/>
                </a:solidFill>
              </a:defRPr>
            </a:lvl3pPr>
            <a:lvl4pPr lvl="3" algn="ctr" rtl="0">
              <a:spcBef>
                <a:spcPts val="0"/>
              </a:spcBef>
              <a:spcAft>
                <a:spcPts val="0"/>
              </a:spcAft>
              <a:buClr>
                <a:schemeClr val="accent1"/>
              </a:buClr>
              <a:buSzPts val="5100"/>
              <a:buNone/>
              <a:defRPr sz="5100">
                <a:solidFill>
                  <a:schemeClr val="accent1"/>
                </a:solidFill>
              </a:defRPr>
            </a:lvl4pPr>
            <a:lvl5pPr lvl="4" algn="ctr" rtl="0">
              <a:spcBef>
                <a:spcPts val="0"/>
              </a:spcBef>
              <a:spcAft>
                <a:spcPts val="0"/>
              </a:spcAft>
              <a:buClr>
                <a:schemeClr val="accent1"/>
              </a:buClr>
              <a:buSzPts val="5100"/>
              <a:buNone/>
              <a:defRPr sz="5100">
                <a:solidFill>
                  <a:schemeClr val="accent1"/>
                </a:solidFill>
              </a:defRPr>
            </a:lvl5pPr>
            <a:lvl6pPr lvl="5" algn="ctr" rtl="0">
              <a:spcBef>
                <a:spcPts val="0"/>
              </a:spcBef>
              <a:spcAft>
                <a:spcPts val="0"/>
              </a:spcAft>
              <a:buClr>
                <a:schemeClr val="accent1"/>
              </a:buClr>
              <a:buSzPts val="5100"/>
              <a:buNone/>
              <a:defRPr sz="5100">
                <a:solidFill>
                  <a:schemeClr val="accent1"/>
                </a:solidFill>
              </a:defRPr>
            </a:lvl6pPr>
            <a:lvl7pPr lvl="6" algn="ctr" rtl="0">
              <a:spcBef>
                <a:spcPts val="0"/>
              </a:spcBef>
              <a:spcAft>
                <a:spcPts val="0"/>
              </a:spcAft>
              <a:buClr>
                <a:schemeClr val="accent1"/>
              </a:buClr>
              <a:buSzPts val="5100"/>
              <a:buNone/>
              <a:defRPr sz="5100">
                <a:solidFill>
                  <a:schemeClr val="accent1"/>
                </a:solidFill>
              </a:defRPr>
            </a:lvl7pPr>
            <a:lvl8pPr lvl="7" algn="ctr" rtl="0">
              <a:spcBef>
                <a:spcPts val="0"/>
              </a:spcBef>
              <a:spcAft>
                <a:spcPts val="0"/>
              </a:spcAft>
              <a:buClr>
                <a:schemeClr val="accent1"/>
              </a:buClr>
              <a:buSzPts val="5100"/>
              <a:buNone/>
              <a:defRPr sz="5100">
                <a:solidFill>
                  <a:schemeClr val="accent1"/>
                </a:solidFill>
              </a:defRPr>
            </a:lvl8pPr>
            <a:lvl9pPr lvl="8" algn="ctr" rtl="0">
              <a:spcBef>
                <a:spcPts val="0"/>
              </a:spcBef>
              <a:spcAft>
                <a:spcPts val="0"/>
              </a:spcAft>
              <a:buClr>
                <a:schemeClr val="accent1"/>
              </a:buClr>
              <a:buSzPts val="5100"/>
              <a:buNone/>
              <a:defRPr sz="5100">
                <a:solidFill>
                  <a:schemeClr val="accent1"/>
                </a:solidFill>
              </a:defRPr>
            </a:lvl9pPr>
          </a:lstStyle>
          <a:p>
            <a:r>
              <a:t>xx%</a:t>
            </a:r>
          </a:p>
        </p:txBody>
      </p:sp>
      <p:sp>
        <p:nvSpPr>
          <p:cNvPr id="231" name="Google Shape;231;p18"/>
          <p:cNvSpPr txBox="1">
            <a:spLocks noGrp="1"/>
          </p:cNvSpPr>
          <p:nvPr>
            <p:ph type="subTitle" idx="1"/>
          </p:nvPr>
        </p:nvSpPr>
        <p:spPr>
          <a:xfrm>
            <a:off x="72003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18"/>
          <p:cNvSpPr txBox="1">
            <a:spLocks noGrp="1"/>
          </p:cNvSpPr>
          <p:nvPr>
            <p:ph type="subTitle" idx="5"/>
          </p:nvPr>
        </p:nvSpPr>
        <p:spPr>
          <a:xfrm>
            <a:off x="6023616"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8"/>
          <p:cNvSpPr txBox="1">
            <a:spLocks noGrp="1"/>
          </p:cNvSpPr>
          <p:nvPr>
            <p:ph type="subTitle" idx="6"/>
          </p:nvPr>
        </p:nvSpPr>
        <p:spPr>
          <a:xfrm>
            <a:off x="3371848" y="3612975"/>
            <a:ext cx="2411400" cy="54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4" name="Google Shape;234;p18"/>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8"/>
          <p:cNvSpPr/>
          <p:nvPr/>
        </p:nvSpPr>
        <p:spPr>
          <a:xfrm rot="5400000">
            <a:off x="261993" y="-261900"/>
            <a:ext cx="353700" cy="877500"/>
          </a:xfrm>
          <a:prstGeom prst="rect">
            <a:avLst/>
          </a:prstGeom>
          <a:solidFill>
            <a:srgbClr val="3E675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8"/>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8"/>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flipH="1">
            <a:off x="0" y="4267200"/>
            <a:ext cx="353700" cy="877500"/>
          </a:xfrm>
          <a:prstGeom prst="rect">
            <a:avLst/>
          </a:prstGeom>
          <a:solidFill>
            <a:srgbClr val="7D9A79"/>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8"/>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1">
  <p:cSld name="CUSTOM_9_1_3">
    <p:bg>
      <p:bgPr>
        <a:solidFill>
          <a:schemeClr val="accent3"/>
        </a:solidFill>
        <a:effectLst/>
      </p:bgPr>
    </p:bg>
    <p:spTree>
      <p:nvGrpSpPr>
        <p:cNvPr id="1" name="Shape 273"/>
        <p:cNvGrpSpPr/>
        <p:nvPr/>
      </p:nvGrpSpPr>
      <p:grpSpPr>
        <a:xfrm>
          <a:off x="0" y="0"/>
          <a:ext cx="0" cy="0"/>
          <a:chOff x="0" y="0"/>
          <a:chExt cx="0" cy="0"/>
        </a:xfrm>
      </p:grpSpPr>
      <p:sp>
        <p:nvSpPr>
          <p:cNvPr id="274" name="Google Shape;274;p2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275" name="Google Shape;275;p21"/>
          <p:cNvSpPr txBox="1">
            <a:spLocks noGrp="1"/>
          </p:cNvSpPr>
          <p:nvPr>
            <p:ph type="subTitle" idx="1"/>
          </p:nvPr>
        </p:nvSpPr>
        <p:spPr>
          <a:xfrm>
            <a:off x="8613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6" name="Google Shape;276;p21"/>
          <p:cNvSpPr txBox="1">
            <a:spLocks noGrp="1"/>
          </p:cNvSpPr>
          <p:nvPr>
            <p:ph type="subTitle" idx="2"/>
          </p:nvPr>
        </p:nvSpPr>
        <p:spPr>
          <a:xfrm>
            <a:off x="28112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7" name="Google Shape;277;p21"/>
          <p:cNvSpPr txBox="1">
            <a:spLocks noGrp="1"/>
          </p:cNvSpPr>
          <p:nvPr>
            <p:ph type="subTitle" idx="3"/>
          </p:nvPr>
        </p:nvSpPr>
        <p:spPr>
          <a:xfrm>
            <a:off x="47611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78" name="Google Shape;278;p21"/>
          <p:cNvSpPr txBox="1">
            <a:spLocks noGrp="1"/>
          </p:cNvSpPr>
          <p:nvPr>
            <p:ph type="subTitle" idx="4"/>
          </p:nvPr>
        </p:nvSpPr>
        <p:spPr>
          <a:xfrm>
            <a:off x="7363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79" name="Google Shape;279;p21"/>
          <p:cNvSpPr txBox="1">
            <a:spLocks noGrp="1"/>
          </p:cNvSpPr>
          <p:nvPr>
            <p:ph type="subTitle" idx="5"/>
          </p:nvPr>
        </p:nvSpPr>
        <p:spPr>
          <a:xfrm>
            <a:off x="26862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0" name="Google Shape;280;p21"/>
          <p:cNvSpPr txBox="1">
            <a:spLocks noGrp="1"/>
          </p:cNvSpPr>
          <p:nvPr>
            <p:ph type="subTitle" idx="6"/>
          </p:nvPr>
        </p:nvSpPr>
        <p:spPr>
          <a:xfrm>
            <a:off x="46361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1" name="Google Shape;281;p21"/>
          <p:cNvSpPr txBox="1">
            <a:spLocks noGrp="1"/>
          </p:cNvSpPr>
          <p:nvPr>
            <p:ph type="subTitle" idx="7"/>
          </p:nvPr>
        </p:nvSpPr>
        <p:spPr>
          <a:xfrm>
            <a:off x="6711000" y="3112513"/>
            <a:ext cx="1571700" cy="939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
        <p:nvSpPr>
          <p:cNvPr id="282" name="Google Shape;282;p21"/>
          <p:cNvSpPr txBox="1">
            <a:spLocks noGrp="1"/>
          </p:cNvSpPr>
          <p:nvPr>
            <p:ph type="subTitle" idx="8"/>
          </p:nvPr>
        </p:nvSpPr>
        <p:spPr>
          <a:xfrm>
            <a:off x="6586050" y="2459621"/>
            <a:ext cx="1821600" cy="652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500">
                <a:solidFill>
                  <a:schemeClr val="accent1"/>
                </a:solidFill>
                <a:latin typeface="Bebas Neue"/>
                <a:ea typeface="Bebas Neue"/>
                <a:cs typeface="Bebas Neue"/>
                <a:sym typeface="Bebas Neue"/>
              </a:defRPr>
            </a:lvl1pPr>
            <a:lvl2pPr lvl="1" algn="ctr" rtl="0">
              <a:lnSpc>
                <a:spcPct val="100000"/>
              </a:lnSpc>
              <a:spcBef>
                <a:spcPts val="0"/>
              </a:spcBef>
              <a:spcAft>
                <a:spcPts val="0"/>
              </a:spcAft>
              <a:buNone/>
              <a:defRPr sz="2500">
                <a:solidFill>
                  <a:schemeClr val="accent1"/>
                </a:solidFill>
                <a:latin typeface="Bebas Neue"/>
                <a:ea typeface="Bebas Neue"/>
                <a:cs typeface="Bebas Neue"/>
                <a:sym typeface="Bebas Neue"/>
              </a:defRPr>
            </a:lvl2pPr>
            <a:lvl3pPr lvl="2" algn="ctr" rtl="0">
              <a:lnSpc>
                <a:spcPct val="100000"/>
              </a:lnSpc>
              <a:spcBef>
                <a:spcPts val="0"/>
              </a:spcBef>
              <a:spcAft>
                <a:spcPts val="0"/>
              </a:spcAft>
              <a:buNone/>
              <a:defRPr sz="2500">
                <a:solidFill>
                  <a:schemeClr val="accent1"/>
                </a:solidFill>
                <a:latin typeface="Bebas Neue"/>
                <a:ea typeface="Bebas Neue"/>
                <a:cs typeface="Bebas Neue"/>
                <a:sym typeface="Bebas Neue"/>
              </a:defRPr>
            </a:lvl3pPr>
            <a:lvl4pPr lvl="3" algn="ctr" rtl="0">
              <a:lnSpc>
                <a:spcPct val="100000"/>
              </a:lnSpc>
              <a:spcBef>
                <a:spcPts val="0"/>
              </a:spcBef>
              <a:spcAft>
                <a:spcPts val="0"/>
              </a:spcAft>
              <a:buNone/>
              <a:defRPr sz="2500">
                <a:solidFill>
                  <a:schemeClr val="accent1"/>
                </a:solidFill>
                <a:latin typeface="Bebas Neue"/>
                <a:ea typeface="Bebas Neue"/>
                <a:cs typeface="Bebas Neue"/>
                <a:sym typeface="Bebas Neue"/>
              </a:defRPr>
            </a:lvl4pPr>
            <a:lvl5pPr lvl="4" algn="ctr" rtl="0">
              <a:lnSpc>
                <a:spcPct val="100000"/>
              </a:lnSpc>
              <a:spcBef>
                <a:spcPts val="0"/>
              </a:spcBef>
              <a:spcAft>
                <a:spcPts val="0"/>
              </a:spcAft>
              <a:buNone/>
              <a:defRPr sz="2500">
                <a:solidFill>
                  <a:schemeClr val="accent1"/>
                </a:solidFill>
                <a:latin typeface="Bebas Neue"/>
                <a:ea typeface="Bebas Neue"/>
                <a:cs typeface="Bebas Neue"/>
                <a:sym typeface="Bebas Neue"/>
              </a:defRPr>
            </a:lvl5pPr>
            <a:lvl6pPr lvl="5" algn="ctr" rtl="0">
              <a:lnSpc>
                <a:spcPct val="100000"/>
              </a:lnSpc>
              <a:spcBef>
                <a:spcPts val="0"/>
              </a:spcBef>
              <a:spcAft>
                <a:spcPts val="0"/>
              </a:spcAft>
              <a:buNone/>
              <a:defRPr sz="2500">
                <a:solidFill>
                  <a:schemeClr val="accent1"/>
                </a:solidFill>
                <a:latin typeface="Bebas Neue"/>
                <a:ea typeface="Bebas Neue"/>
                <a:cs typeface="Bebas Neue"/>
                <a:sym typeface="Bebas Neue"/>
              </a:defRPr>
            </a:lvl6pPr>
            <a:lvl7pPr lvl="6" algn="ctr" rtl="0">
              <a:lnSpc>
                <a:spcPct val="100000"/>
              </a:lnSpc>
              <a:spcBef>
                <a:spcPts val="0"/>
              </a:spcBef>
              <a:spcAft>
                <a:spcPts val="0"/>
              </a:spcAft>
              <a:buNone/>
              <a:defRPr sz="2500">
                <a:solidFill>
                  <a:schemeClr val="accent1"/>
                </a:solidFill>
                <a:latin typeface="Bebas Neue"/>
                <a:ea typeface="Bebas Neue"/>
                <a:cs typeface="Bebas Neue"/>
                <a:sym typeface="Bebas Neue"/>
              </a:defRPr>
            </a:lvl7pPr>
            <a:lvl8pPr lvl="7" algn="ctr" rtl="0">
              <a:lnSpc>
                <a:spcPct val="100000"/>
              </a:lnSpc>
              <a:spcBef>
                <a:spcPts val="0"/>
              </a:spcBef>
              <a:spcAft>
                <a:spcPts val="0"/>
              </a:spcAft>
              <a:buNone/>
              <a:defRPr sz="2500">
                <a:solidFill>
                  <a:schemeClr val="accent1"/>
                </a:solidFill>
                <a:latin typeface="Bebas Neue"/>
                <a:ea typeface="Bebas Neue"/>
                <a:cs typeface="Bebas Neue"/>
                <a:sym typeface="Bebas Neue"/>
              </a:defRPr>
            </a:lvl8pPr>
            <a:lvl9pPr lvl="8" algn="ctr" rtl="0">
              <a:lnSpc>
                <a:spcPct val="100000"/>
              </a:lnSpc>
              <a:spcBef>
                <a:spcPts val="0"/>
              </a:spcBef>
              <a:spcAft>
                <a:spcPts val="0"/>
              </a:spcAft>
              <a:buNone/>
              <a:defRPr sz="2500">
                <a:solidFill>
                  <a:schemeClr val="accent1"/>
                </a:solidFill>
                <a:latin typeface="Bebas Neue"/>
                <a:ea typeface="Bebas Neue"/>
                <a:cs typeface="Bebas Neue"/>
                <a:sym typeface="Bebas Neue"/>
              </a:defRPr>
            </a:lvl9pPr>
          </a:lstStyle>
          <a:p>
            <a:endParaRPr/>
          </a:p>
        </p:txBody>
      </p:sp>
      <p:sp>
        <p:nvSpPr>
          <p:cNvPr id="283" name="Google Shape;283;p21"/>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b" anchorCtr="0">
            <a:noAutofit/>
          </a:bodyPr>
          <a:lstStyle>
            <a:lvl1pPr lvl="0" algn="ctr" rtl="0">
              <a:lnSpc>
                <a:spcPct val="100000"/>
              </a:lnSpc>
              <a:spcBef>
                <a:spcPts val="1000"/>
              </a:spcBef>
              <a:spcAft>
                <a:spcPts val="0"/>
              </a:spcAft>
              <a:buNone/>
              <a:defRPr sz="2500">
                <a:solidFill>
                  <a:schemeClr val="accent1"/>
                </a:solidFill>
                <a:latin typeface="Bebas Neue"/>
                <a:ea typeface="Bebas Neue"/>
                <a:cs typeface="Bebas Neue"/>
                <a:sym typeface="Bebas Neue"/>
              </a:defRPr>
            </a:lvl1pPr>
            <a:lvl2pPr lvl="1" algn="ctr" rtl="0">
              <a:spcBef>
                <a:spcPts val="1600"/>
              </a:spcBef>
              <a:spcAft>
                <a:spcPts val="0"/>
              </a:spcAft>
              <a:buNone/>
              <a:defRPr sz="2000">
                <a:solidFill>
                  <a:schemeClr val="lt1"/>
                </a:solidFill>
                <a:latin typeface="Bebas Neue"/>
                <a:ea typeface="Bebas Neue"/>
                <a:cs typeface="Bebas Neue"/>
                <a:sym typeface="Bebas Neue"/>
              </a:defRPr>
            </a:lvl2pPr>
            <a:lvl3pPr lvl="2" algn="ctr" rtl="0">
              <a:spcBef>
                <a:spcPts val="1600"/>
              </a:spcBef>
              <a:spcAft>
                <a:spcPts val="0"/>
              </a:spcAft>
              <a:buNone/>
              <a:defRPr sz="2000">
                <a:solidFill>
                  <a:schemeClr val="lt1"/>
                </a:solidFill>
                <a:latin typeface="Bebas Neue"/>
                <a:ea typeface="Bebas Neue"/>
                <a:cs typeface="Bebas Neue"/>
                <a:sym typeface="Bebas Neue"/>
              </a:defRPr>
            </a:lvl3pPr>
            <a:lvl4pPr lvl="3" algn="ctr" rtl="0">
              <a:spcBef>
                <a:spcPts val="1600"/>
              </a:spcBef>
              <a:spcAft>
                <a:spcPts val="0"/>
              </a:spcAft>
              <a:buNone/>
              <a:defRPr sz="2000">
                <a:solidFill>
                  <a:schemeClr val="lt1"/>
                </a:solidFill>
                <a:latin typeface="Bebas Neue"/>
                <a:ea typeface="Bebas Neue"/>
                <a:cs typeface="Bebas Neue"/>
                <a:sym typeface="Bebas Neue"/>
              </a:defRPr>
            </a:lvl4pPr>
            <a:lvl5pPr lvl="4" algn="ctr" rtl="0">
              <a:spcBef>
                <a:spcPts val="1600"/>
              </a:spcBef>
              <a:spcAft>
                <a:spcPts val="0"/>
              </a:spcAft>
              <a:buNone/>
              <a:defRPr sz="2000">
                <a:solidFill>
                  <a:schemeClr val="lt1"/>
                </a:solidFill>
                <a:latin typeface="Bebas Neue"/>
                <a:ea typeface="Bebas Neue"/>
                <a:cs typeface="Bebas Neue"/>
                <a:sym typeface="Bebas Neue"/>
              </a:defRPr>
            </a:lvl5pPr>
            <a:lvl6pPr lvl="5" algn="ctr" rtl="0">
              <a:spcBef>
                <a:spcPts val="1600"/>
              </a:spcBef>
              <a:spcAft>
                <a:spcPts val="0"/>
              </a:spcAft>
              <a:buNone/>
              <a:defRPr sz="2000">
                <a:solidFill>
                  <a:schemeClr val="lt1"/>
                </a:solidFill>
                <a:latin typeface="Bebas Neue"/>
                <a:ea typeface="Bebas Neue"/>
                <a:cs typeface="Bebas Neue"/>
                <a:sym typeface="Bebas Neue"/>
              </a:defRPr>
            </a:lvl6pPr>
            <a:lvl7pPr lvl="6" algn="ctr" rtl="0">
              <a:spcBef>
                <a:spcPts val="1600"/>
              </a:spcBef>
              <a:spcAft>
                <a:spcPts val="0"/>
              </a:spcAft>
              <a:buNone/>
              <a:defRPr sz="2000">
                <a:solidFill>
                  <a:schemeClr val="lt1"/>
                </a:solidFill>
                <a:latin typeface="Bebas Neue"/>
                <a:ea typeface="Bebas Neue"/>
                <a:cs typeface="Bebas Neue"/>
                <a:sym typeface="Bebas Neue"/>
              </a:defRPr>
            </a:lvl7pPr>
            <a:lvl8pPr lvl="7" algn="ctr" rtl="0">
              <a:spcBef>
                <a:spcPts val="1600"/>
              </a:spcBef>
              <a:spcAft>
                <a:spcPts val="0"/>
              </a:spcAft>
              <a:buNone/>
              <a:defRPr sz="2000">
                <a:solidFill>
                  <a:schemeClr val="lt1"/>
                </a:solidFill>
                <a:latin typeface="Bebas Neue"/>
                <a:ea typeface="Bebas Neue"/>
                <a:cs typeface="Bebas Neue"/>
                <a:sym typeface="Bebas Neue"/>
              </a:defRPr>
            </a:lvl8pPr>
            <a:lvl9pPr lvl="8" algn="ctr" rtl="0">
              <a:spcBef>
                <a:spcPts val="1600"/>
              </a:spcBef>
              <a:spcAft>
                <a:spcPts val="1600"/>
              </a:spcAft>
              <a:buNone/>
              <a:defRPr sz="2000">
                <a:solidFill>
                  <a:schemeClr val="lt1"/>
                </a:solidFill>
                <a:latin typeface="Bebas Neue"/>
                <a:ea typeface="Bebas Neue"/>
                <a:cs typeface="Bebas Neue"/>
                <a:sym typeface="Bebas Neue"/>
              </a:defRPr>
            </a:lvl9pPr>
          </a:lstStyle>
          <a:p>
            <a:endParaRPr/>
          </a:p>
        </p:txBody>
      </p:sp>
      <p:sp>
        <p:nvSpPr>
          <p:cNvPr id="284" name="Google Shape;284;p21"/>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1"/>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1"/>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9_1_2">
    <p:bg>
      <p:bgPr>
        <a:solidFill>
          <a:schemeClr val="accent3"/>
        </a:solidFill>
        <a:effectLst/>
      </p:bgPr>
    </p:bg>
    <p:spTree>
      <p:nvGrpSpPr>
        <p:cNvPr id="1" name="Shape 292"/>
        <p:cNvGrpSpPr/>
        <p:nvPr/>
      </p:nvGrpSpPr>
      <p:grpSpPr>
        <a:xfrm>
          <a:off x="0" y="0"/>
          <a:ext cx="0" cy="0"/>
          <a:chOff x="0" y="0"/>
          <a:chExt cx="0" cy="0"/>
        </a:xfrm>
      </p:grpSpPr>
      <p:sp>
        <p:nvSpPr>
          <p:cNvPr id="293" name="Google Shape;293;p22"/>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lt1"/>
              </a:buClr>
              <a:buSzPts val="4000"/>
              <a:buNone/>
              <a:defRPr>
                <a:solidFill>
                  <a:schemeClr val="lt1"/>
                </a:solidFill>
              </a:defRPr>
            </a:lvl2pPr>
            <a:lvl3pPr lvl="2" rtl="0">
              <a:spcBef>
                <a:spcPts val="0"/>
              </a:spcBef>
              <a:spcAft>
                <a:spcPts val="0"/>
              </a:spcAft>
              <a:buClr>
                <a:schemeClr val="lt1"/>
              </a:buClr>
              <a:buSzPts val="4000"/>
              <a:buNone/>
              <a:defRPr>
                <a:solidFill>
                  <a:schemeClr val="lt1"/>
                </a:solidFill>
              </a:defRPr>
            </a:lvl3pPr>
            <a:lvl4pPr lvl="3" rtl="0">
              <a:spcBef>
                <a:spcPts val="0"/>
              </a:spcBef>
              <a:spcAft>
                <a:spcPts val="0"/>
              </a:spcAft>
              <a:buClr>
                <a:schemeClr val="lt1"/>
              </a:buClr>
              <a:buSzPts val="4000"/>
              <a:buNone/>
              <a:defRPr>
                <a:solidFill>
                  <a:schemeClr val="lt1"/>
                </a:solidFill>
              </a:defRPr>
            </a:lvl4pPr>
            <a:lvl5pPr lvl="4" rtl="0">
              <a:spcBef>
                <a:spcPts val="0"/>
              </a:spcBef>
              <a:spcAft>
                <a:spcPts val="0"/>
              </a:spcAft>
              <a:buClr>
                <a:schemeClr val="lt1"/>
              </a:buClr>
              <a:buSzPts val="4000"/>
              <a:buNone/>
              <a:defRPr>
                <a:solidFill>
                  <a:schemeClr val="lt1"/>
                </a:solidFill>
              </a:defRPr>
            </a:lvl5pPr>
            <a:lvl6pPr lvl="5" rtl="0">
              <a:spcBef>
                <a:spcPts val="0"/>
              </a:spcBef>
              <a:spcAft>
                <a:spcPts val="0"/>
              </a:spcAft>
              <a:buClr>
                <a:schemeClr val="lt1"/>
              </a:buClr>
              <a:buSzPts val="4000"/>
              <a:buNone/>
              <a:defRPr>
                <a:solidFill>
                  <a:schemeClr val="lt1"/>
                </a:solidFill>
              </a:defRPr>
            </a:lvl6pPr>
            <a:lvl7pPr lvl="6" rtl="0">
              <a:spcBef>
                <a:spcPts val="0"/>
              </a:spcBef>
              <a:spcAft>
                <a:spcPts val="0"/>
              </a:spcAft>
              <a:buClr>
                <a:schemeClr val="lt1"/>
              </a:buClr>
              <a:buSzPts val="4000"/>
              <a:buNone/>
              <a:defRPr>
                <a:solidFill>
                  <a:schemeClr val="lt1"/>
                </a:solidFill>
              </a:defRPr>
            </a:lvl7pPr>
            <a:lvl8pPr lvl="7" rtl="0">
              <a:spcBef>
                <a:spcPts val="0"/>
              </a:spcBef>
              <a:spcAft>
                <a:spcPts val="0"/>
              </a:spcAft>
              <a:buClr>
                <a:schemeClr val="lt1"/>
              </a:buClr>
              <a:buSzPts val="4000"/>
              <a:buNone/>
              <a:defRPr>
                <a:solidFill>
                  <a:schemeClr val="lt1"/>
                </a:solidFill>
              </a:defRPr>
            </a:lvl8pPr>
            <a:lvl9pPr lvl="8" rtl="0">
              <a:spcBef>
                <a:spcPts val="0"/>
              </a:spcBef>
              <a:spcAft>
                <a:spcPts val="0"/>
              </a:spcAft>
              <a:buClr>
                <a:schemeClr val="lt1"/>
              </a:buClr>
              <a:buSzPts val="4000"/>
              <a:buNone/>
              <a:defRPr>
                <a:solidFill>
                  <a:schemeClr val="lt1"/>
                </a:solidFill>
              </a:defRPr>
            </a:lvl9pPr>
          </a:lstStyle>
          <a:p>
            <a:endParaRPr/>
          </a:p>
        </p:txBody>
      </p:sp>
      <p:sp>
        <p:nvSpPr>
          <p:cNvPr id="294" name="Google Shape;294;p22"/>
          <p:cNvSpPr txBox="1">
            <a:spLocks noGrp="1"/>
          </p:cNvSpPr>
          <p:nvPr>
            <p:ph type="subTitle" idx="1"/>
          </p:nvPr>
        </p:nvSpPr>
        <p:spPr>
          <a:xfrm>
            <a:off x="5866975" y="2805763"/>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5" name="Google Shape;295;p22"/>
          <p:cNvSpPr txBox="1">
            <a:spLocks noGrp="1"/>
          </p:cNvSpPr>
          <p:nvPr>
            <p:ph type="subTitle" idx="2"/>
          </p:nvPr>
        </p:nvSpPr>
        <p:spPr>
          <a:xfrm>
            <a:off x="5866975" y="385110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6" name="Google Shape;296;p22"/>
          <p:cNvSpPr txBox="1">
            <a:spLocks noGrp="1"/>
          </p:cNvSpPr>
          <p:nvPr>
            <p:ph type="subTitle" idx="3"/>
          </p:nvPr>
        </p:nvSpPr>
        <p:spPr>
          <a:xfrm>
            <a:off x="5866975" y="1760450"/>
            <a:ext cx="2334900" cy="54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97" name="Google Shape;297;p22"/>
          <p:cNvSpPr/>
          <p:nvPr/>
        </p:nvSpPr>
        <p:spPr>
          <a:xfrm rot="-5400000" flipH="1">
            <a:off x="8528250"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10800000" flipH="1">
            <a:off x="8790243"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a:off x="8790293"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2"/>
          <p:cNvSpPr/>
          <p:nvPr/>
        </p:nvSpPr>
        <p:spPr>
          <a:xfrm rot="-5400000">
            <a:off x="8528300"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2"/>
          <p:cNvSpPr/>
          <p:nvPr/>
        </p:nvSpPr>
        <p:spPr>
          <a:xfrm rot="5400000">
            <a:off x="262043" y="-261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2"/>
          <p:cNvSpPr/>
          <p:nvPr/>
        </p:nvSpPr>
        <p:spPr>
          <a:xfrm rot="10800000">
            <a:off x="5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flipH="1">
            <a:off x="0" y="42660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rot="5400000" flipH="1">
            <a:off x="261993" y="452785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txBox="1">
            <a:spLocks noGrp="1"/>
          </p:cNvSpPr>
          <p:nvPr>
            <p:ph type="title" idx="4"/>
          </p:nvPr>
        </p:nvSpPr>
        <p:spPr>
          <a:xfrm>
            <a:off x="5866977" y="2356598"/>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6" name="Google Shape;306;p22"/>
          <p:cNvSpPr txBox="1">
            <a:spLocks noGrp="1"/>
          </p:cNvSpPr>
          <p:nvPr>
            <p:ph type="title" idx="5"/>
          </p:nvPr>
        </p:nvSpPr>
        <p:spPr>
          <a:xfrm>
            <a:off x="5866977" y="3401925"/>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
        <p:nvSpPr>
          <p:cNvPr id="307" name="Google Shape;307;p22"/>
          <p:cNvSpPr txBox="1">
            <a:spLocks noGrp="1"/>
          </p:cNvSpPr>
          <p:nvPr>
            <p:ph type="title" idx="6"/>
          </p:nvPr>
        </p:nvSpPr>
        <p:spPr>
          <a:xfrm>
            <a:off x="5866977" y="1311300"/>
            <a:ext cx="2564100" cy="42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2500"/>
              <a:buNone/>
              <a:defRPr sz="2500">
                <a:solidFill>
                  <a:schemeClr val="accent1"/>
                </a:solidFill>
              </a:defRPr>
            </a:lvl1pPr>
            <a:lvl2pPr lvl="1" rtl="0">
              <a:spcBef>
                <a:spcPts val="0"/>
              </a:spcBef>
              <a:spcAft>
                <a:spcPts val="0"/>
              </a:spcAft>
              <a:buClr>
                <a:schemeClr val="accent1"/>
              </a:buClr>
              <a:buSzPts val="2500"/>
              <a:buNone/>
              <a:defRPr sz="2500">
                <a:solidFill>
                  <a:schemeClr val="accent1"/>
                </a:solidFill>
              </a:defRPr>
            </a:lvl2pPr>
            <a:lvl3pPr lvl="2" rtl="0">
              <a:spcBef>
                <a:spcPts val="0"/>
              </a:spcBef>
              <a:spcAft>
                <a:spcPts val="0"/>
              </a:spcAft>
              <a:buClr>
                <a:schemeClr val="accent1"/>
              </a:buClr>
              <a:buSzPts val="2500"/>
              <a:buNone/>
              <a:defRPr sz="2500">
                <a:solidFill>
                  <a:schemeClr val="accent1"/>
                </a:solidFill>
              </a:defRPr>
            </a:lvl3pPr>
            <a:lvl4pPr lvl="3" rtl="0">
              <a:spcBef>
                <a:spcPts val="0"/>
              </a:spcBef>
              <a:spcAft>
                <a:spcPts val="0"/>
              </a:spcAft>
              <a:buClr>
                <a:schemeClr val="accent1"/>
              </a:buClr>
              <a:buSzPts val="2500"/>
              <a:buNone/>
              <a:defRPr sz="2500">
                <a:solidFill>
                  <a:schemeClr val="accent1"/>
                </a:solidFill>
              </a:defRPr>
            </a:lvl4pPr>
            <a:lvl5pPr lvl="4" rtl="0">
              <a:spcBef>
                <a:spcPts val="0"/>
              </a:spcBef>
              <a:spcAft>
                <a:spcPts val="0"/>
              </a:spcAft>
              <a:buClr>
                <a:schemeClr val="accent1"/>
              </a:buClr>
              <a:buSzPts val="2500"/>
              <a:buNone/>
              <a:defRPr sz="2500">
                <a:solidFill>
                  <a:schemeClr val="accent1"/>
                </a:solidFill>
              </a:defRPr>
            </a:lvl5pPr>
            <a:lvl6pPr lvl="5" rtl="0">
              <a:spcBef>
                <a:spcPts val="0"/>
              </a:spcBef>
              <a:spcAft>
                <a:spcPts val="0"/>
              </a:spcAft>
              <a:buClr>
                <a:schemeClr val="accent1"/>
              </a:buClr>
              <a:buSzPts val="2500"/>
              <a:buNone/>
              <a:defRPr sz="2500">
                <a:solidFill>
                  <a:schemeClr val="accent1"/>
                </a:solidFill>
              </a:defRPr>
            </a:lvl6pPr>
            <a:lvl7pPr lvl="6" rtl="0">
              <a:spcBef>
                <a:spcPts val="0"/>
              </a:spcBef>
              <a:spcAft>
                <a:spcPts val="0"/>
              </a:spcAft>
              <a:buClr>
                <a:schemeClr val="accent1"/>
              </a:buClr>
              <a:buSzPts val="2500"/>
              <a:buNone/>
              <a:defRPr sz="2500">
                <a:solidFill>
                  <a:schemeClr val="accent1"/>
                </a:solidFill>
              </a:defRPr>
            </a:lvl7pPr>
            <a:lvl8pPr lvl="7" rtl="0">
              <a:spcBef>
                <a:spcPts val="0"/>
              </a:spcBef>
              <a:spcAft>
                <a:spcPts val="0"/>
              </a:spcAft>
              <a:buClr>
                <a:schemeClr val="accent1"/>
              </a:buClr>
              <a:buSzPts val="2500"/>
              <a:buNone/>
              <a:defRPr sz="2500">
                <a:solidFill>
                  <a:schemeClr val="accent1"/>
                </a:solidFill>
              </a:defRPr>
            </a:lvl8pPr>
            <a:lvl9pPr lvl="8" rtl="0">
              <a:spcBef>
                <a:spcPts val="0"/>
              </a:spcBef>
              <a:spcAft>
                <a:spcPts val="0"/>
              </a:spcAft>
              <a:buClr>
                <a:schemeClr val="accent1"/>
              </a:buClr>
              <a:buSzPts val="2500"/>
              <a:buNone/>
              <a:defRPr sz="2500">
                <a:solidFill>
                  <a:schemeClr val="accent1"/>
                </a:solidFil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3">
  <p:cSld name="CUSTOM_8_1_1">
    <p:bg>
      <p:bgPr>
        <a:solidFill>
          <a:schemeClr val="lt2"/>
        </a:solidFill>
        <a:effectLst/>
      </p:bgPr>
    </p:bg>
    <p:spTree>
      <p:nvGrpSpPr>
        <p:cNvPr id="1" name="Shape 352"/>
        <p:cNvGrpSpPr/>
        <p:nvPr/>
      </p:nvGrpSpPr>
      <p:grpSpPr>
        <a:xfrm>
          <a:off x="0" y="0"/>
          <a:ext cx="0" cy="0"/>
          <a:chOff x="0" y="0"/>
          <a:chExt cx="0" cy="0"/>
        </a:xfrm>
      </p:grpSpPr>
      <p:sp>
        <p:nvSpPr>
          <p:cNvPr id="353" name="Google Shape;353;p27"/>
          <p:cNvSpPr txBox="1">
            <a:spLocks noGrp="1"/>
          </p:cNvSpPr>
          <p:nvPr>
            <p:ph type="title"/>
          </p:nvPr>
        </p:nvSpPr>
        <p:spPr>
          <a:xfrm>
            <a:off x="728550" y="1530250"/>
            <a:ext cx="6467700" cy="1016400"/>
          </a:xfrm>
          <a:prstGeom prst="rect">
            <a:avLst/>
          </a:prstGeom>
        </p:spPr>
        <p:txBody>
          <a:bodyPr spcFirstLastPara="1" wrap="square" lIns="91425" tIns="0" rIns="0" bIns="0" anchor="ctr" anchorCtr="0">
            <a:noAutofit/>
          </a:bodyPr>
          <a:lstStyle>
            <a:lvl1pPr lvl="0" rtl="0">
              <a:lnSpc>
                <a:spcPct val="100000"/>
              </a:lnSpc>
              <a:spcBef>
                <a:spcPts val="0"/>
              </a:spcBef>
              <a:spcAft>
                <a:spcPts val="0"/>
              </a:spcAft>
              <a:buClr>
                <a:schemeClr val="lt1"/>
              </a:buClr>
              <a:buSzPts val="11900"/>
              <a:buNone/>
              <a:defRPr sz="11900">
                <a:solidFill>
                  <a:schemeClr val="lt1"/>
                </a:solidFill>
              </a:defRPr>
            </a:lvl1pPr>
            <a:lvl2pPr lvl="1" rtl="0">
              <a:lnSpc>
                <a:spcPct val="90000"/>
              </a:lnSpc>
              <a:spcBef>
                <a:spcPts val="0"/>
              </a:spcBef>
              <a:spcAft>
                <a:spcPts val="0"/>
              </a:spcAft>
              <a:buClr>
                <a:schemeClr val="lt1"/>
              </a:buClr>
              <a:buSzPts val="3800"/>
              <a:buNone/>
              <a:defRPr sz="3800">
                <a:solidFill>
                  <a:schemeClr val="lt1"/>
                </a:solidFill>
              </a:defRPr>
            </a:lvl2pPr>
            <a:lvl3pPr lvl="2" rtl="0">
              <a:lnSpc>
                <a:spcPct val="90000"/>
              </a:lnSpc>
              <a:spcBef>
                <a:spcPts val="0"/>
              </a:spcBef>
              <a:spcAft>
                <a:spcPts val="0"/>
              </a:spcAft>
              <a:buClr>
                <a:schemeClr val="lt1"/>
              </a:buClr>
              <a:buSzPts val="3800"/>
              <a:buNone/>
              <a:defRPr sz="3800">
                <a:solidFill>
                  <a:schemeClr val="lt1"/>
                </a:solidFill>
              </a:defRPr>
            </a:lvl3pPr>
            <a:lvl4pPr lvl="3" rtl="0">
              <a:lnSpc>
                <a:spcPct val="90000"/>
              </a:lnSpc>
              <a:spcBef>
                <a:spcPts val="0"/>
              </a:spcBef>
              <a:spcAft>
                <a:spcPts val="0"/>
              </a:spcAft>
              <a:buClr>
                <a:schemeClr val="lt1"/>
              </a:buClr>
              <a:buSzPts val="3800"/>
              <a:buNone/>
              <a:defRPr sz="3800">
                <a:solidFill>
                  <a:schemeClr val="lt1"/>
                </a:solidFill>
              </a:defRPr>
            </a:lvl4pPr>
            <a:lvl5pPr lvl="4" rtl="0">
              <a:lnSpc>
                <a:spcPct val="90000"/>
              </a:lnSpc>
              <a:spcBef>
                <a:spcPts val="0"/>
              </a:spcBef>
              <a:spcAft>
                <a:spcPts val="0"/>
              </a:spcAft>
              <a:buClr>
                <a:schemeClr val="lt1"/>
              </a:buClr>
              <a:buSzPts val="3800"/>
              <a:buNone/>
              <a:defRPr sz="3800">
                <a:solidFill>
                  <a:schemeClr val="lt1"/>
                </a:solidFill>
              </a:defRPr>
            </a:lvl5pPr>
            <a:lvl6pPr lvl="5" rtl="0">
              <a:lnSpc>
                <a:spcPct val="90000"/>
              </a:lnSpc>
              <a:spcBef>
                <a:spcPts val="0"/>
              </a:spcBef>
              <a:spcAft>
                <a:spcPts val="0"/>
              </a:spcAft>
              <a:buClr>
                <a:schemeClr val="lt1"/>
              </a:buClr>
              <a:buSzPts val="3800"/>
              <a:buNone/>
              <a:defRPr sz="3800">
                <a:solidFill>
                  <a:schemeClr val="lt1"/>
                </a:solidFill>
              </a:defRPr>
            </a:lvl6pPr>
            <a:lvl7pPr lvl="6" rtl="0">
              <a:lnSpc>
                <a:spcPct val="90000"/>
              </a:lnSpc>
              <a:spcBef>
                <a:spcPts val="0"/>
              </a:spcBef>
              <a:spcAft>
                <a:spcPts val="0"/>
              </a:spcAft>
              <a:buClr>
                <a:schemeClr val="lt1"/>
              </a:buClr>
              <a:buSzPts val="3800"/>
              <a:buNone/>
              <a:defRPr sz="3800">
                <a:solidFill>
                  <a:schemeClr val="lt1"/>
                </a:solidFill>
              </a:defRPr>
            </a:lvl7pPr>
            <a:lvl8pPr lvl="7" rtl="0">
              <a:lnSpc>
                <a:spcPct val="90000"/>
              </a:lnSpc>
              <a:spcBef>
                <a:spcPts val="0"/>
              </a:spcBef>
              <a:spcAft>
                <a:spcPts val="0"/>
              </a:spcAft>
              <a:buClr>
                <a:schemeClr val="lt1"/>
              </a:buClr>
              <a:buSzPts val="3800"/>
              <a:buNone/>
              <a:defRPr sz="3800">
                <a:solidFill>
                  <a:schemeClr val="lt1"/>
                </a:solidFill>
              </a:defRPr>
            </a:lvl8pPr>
            <a:lvl9pPr lvl="8" rtl="0">
              <a:lnSpc>
                <a:spcPct val="90000"/>
              </a:lnSpc>
              <a:spcBef>
                <a:spcPts val="0"/>
              </a:spcBef>
              <a:spcAft>
                <a:spcPts val="0"/>
              </a:spcAft>
              <a:buClr>
                <a:schemeClr val="lt1"/>
              </a:buClr>
              <a:buSzPts val="3800"/>
              <a:buNone/>
              <a:defRPr sz="3800">
                <a:solidFill>
                  <a:schemeClr val="lt1"/>
                </a:solidFill>
              </a:defRPr>
            </a:lvl9pPr>
          </a:lstStyle>
          <a:p>
            <a:endParaRPr/>
          </a:p>
        </p:txBody>
      </p:sp>
      <p:sp>
        <p:nvSpPr>
          <p:cNvPr id="354" name="Google Shape;354;p27"/>
          <p:cNvSpPr txBox="1">
            <a:spLocks noGrp="1"/>
          </p:cNvSpPr>
          <p:nvPr>
            <p:ph type="subTitle" idx="1"/>
          </p:nvPr>
        </p:nvSpPr>
        <p:spPr>
          <a:xfrm>
            <a:off x="728550" y="2882450"/>
            <a:ext cx="4202400" cy="16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355" name="Google Shape;355;p27"/>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7"/>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7"/>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7"/>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7"/>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7"/>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1" name="Google Shape;361;p27"/>
          <p:cNvGrpSpPr/>
          <p:nvPr/>
        </p:nvGrpSpPr>
        <p:grpSpPr>
          <a:xfrm>
            <a:off x="5598725" y="2546649"/>
            <a:ext cx="3696181" cy="2786943"/>
            <a:chOff x="5598725" y="2546649"/>
            <a:chExt cx="3696181" cy="2786943"/>
          </a:xfrm>
        </p:grpSpPr>
        <p:sp>
          <p:nvSpPr>
            <p:cNvPr id="362" name="Google Shape;362;p27"/>
            <p:cNvSpPr/>
            <p:nvPr/>
          </p:nvSpPr>
          <p:spPr>
            <a:xfrm>
              <a:off x="8858561" y="4159031"/>
              <a:ext cx="389100" cy="9654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7"/>
            <p:cNvSpPr/>
            <p:nvPr/>
          </p:nvSpPr>
          <p:spPr>
            <a:xfrm rot="-5400000">
              <a:off x="8570325" y="4447141"/>
              <a:ext cx="389100" cy="965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7"/>
            <p:cNvSpPr/>
            <p:nvPr/>
          </p:nvSpPr>
          <p:spPr>
            <a:xfrm>
              <a:off x="6765275" y="2546649"/>
              <a:ext cx="2146206" cy="2098741"/>
            </a:xfrm>
            <a:custGeom>
              <a:avLst/>
              <a:gdLst/>
              <a:ahLst/>
              <a:cxnLst/>
              <a:rect l="l" t="t" r="r" b="b"/>
              <a:pathLst>
                <a:path w="40242" h="39352" extrusionOk="0">
                  <a:moveTo>
                    <a:pt x="40242" y="0"/>
                  </a:moveTo>
                  <a:lnTo>
                    <a:pt x="0" y="9595"/>
                  </a:lnTo>
                  <a:lnTo>
                    <a:pt x="320" y="39352"/>
                  </a:lnTo>
                  <a:lnTo>
                    <a:pt x="40242" y="39352"/>
                  </a:lnTo>
                  <a:lnTo>
                    <a:pt x="4024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7"/>
            <p:cNvSpPr/>
            <p:nvPr/>
          </p:nvSpPr>
          <p:spPr>
            <a:xfrm>
              <a:off x="5768525" y="3369825"/>
              <a:ext cx="1993462" cy="1850255"/>
            </a:xfrm>
            <a:custGeom>
              <a:avLst/>
              <a:gdLst/>
              <a:ahLst/>
              <a:cxnLst/>
              <a:rect l="l" t="t" r="r" b="b"/>
              <a:pathLst>
                <a:path w="37378" h="34318" extrusionOk="0">
                  <a:moveTo>
                    <a:pt x="37378" y="0"/>
                  </a:moveTo>
                  <a:lnTo>
                    <a:pt x="1" y="8162"/>
                  </a:lnTo>
                  <a:lnTo>
                    <a:pt x="1" y="28937"/>
                  </a:lnTo>
                  <a:lnTo>
                    <a:pt x="37378" y="34318"/>
                  </a:lnTo>
                  <a:lnTo>
                    <a:pt x="37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7"/>
            <p:cNvSpPr/>
            <p:nvPr/>
          </p:nvSpPr>
          <p:spPr>
            <a:xfrm>
              <a:off x="7761961" y="3369836"/>
              <a:ext cx="614870" cy="1831758"/>
            </a:xfrm>
            <a:custGeom>
              <a:avLst/>
              <a:gdLst/>
              <a:ahLst/>
              <a:cxnLst/>
              <a:rect l="l" t="t" r="r" b="b"/>
              <a:pathLst>
                <a:path w="11529" h="34346" extrusionOk="0">
                  <a:moveTo>
                    <a:pt x="1" y="0"/>
                  </a:moveTo>
                  <a:lnTo>
                    <a:pt x="1" y="34346"/>
                  </a:lnTo>
                  <a:lnTo>
                    <a:pt x="11528" y="33039"/>
                  </a:lnTo>
                  <a:lnTo>
                    <a:pt x="11528" y="611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7"/>
            <p:cNvSpPr/>
            <p:nvPr/>
          </p:nvSpPr>
          <p:spPr>
            <a:xfrm>
              <a:off x="6475304" y="4088438"/>
              <a:ext cx="430180" cy="710496"/>
            </a:xfrm>
            <a:custGeom>
              <a:avLst/>
              <a:gdLst/>
              <a:ahLst/>
              <a:cxnLst/>
              <a:rect l="l" t="t" r="r" b="b"/>
              <a:pathLst>
                <a:path w="8066" h="13322" extrusionOk="0">
                  <a:moveTo>
                    <a:pt x="8065" y="0"/>
                  </a:moveTo>
                  <a:lnTo>
                    <a:pt x="0" y="501"/>
                  </a:lnTo>
                  <a:lnTo>
                    <a:pt x="0" y="13321"/>
                  </a:lnTo>
                  <a:lnTo>
                    <a:pt x="8065" y="13321"/>
                  </a:lnTo>
                  <a:lnTo>
                    <a:pt x="806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7"/>
            <p:cNvSpPr/>
            <p:nvPr/>
          </p:nvSpPr>
          <p:spPr>
            <a:xfrm>
              <a:off x="5764617" y="4265194"/>
              <a:ext cx="605986" cy="582427"/>
            </a:xfrm>
            <a:custGeom>
              <a:avLst/>
              <a:gdLst/>
              <a:ahLst/>
              <a:cxnLst/>
              <a:rect l="l" t="t" r="r" b="b"/>
              <a:pathLst>
                <a:path w="12501" h="12015" extrusionOk="0">
                  <a:moveTo>
                    <a:pt x="0" y="0"/>
                  </a:moveTo>
                  <a:lnTo>
                    <a:pt x="0" y="12014"/>
                  </a:lnTo>
                  <a:lnTo>
                    <a:pt x="12501" y="10068"/>
                  </a:lnTo>
                  <a:lnTo>
                    <a:pt x="12501" y="55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7"/>
            <p:cNvSpPr/>
            <p:nvPr/>
          </p:nvSpPr>
          <p:spPr>
            <a:xfrm>
              <a:off x="6475304" y="4088438"/>
              <a:ext cx="430180" cy="126825"/>
            </a:xfrm>
            <a:custGeom>
              <a:avLst/>
              <a:gdLst/>
              <a:ahLst/>
              <a:cxnLst/>
              <a:rect l="l" t="t" r="r" b="b"/>
              <a:pathLst>
                <a:path w="8066" h="2378" extrusionOk="0">
                  <a:moveTo>
                    <a:pt x="8065" y="0"/>
                  </a:moveTo>
                  <a:lnTo>
                    <a:pt x="0" y="501"/>
                  </a:lnTo>
                  <a:lnTo>
                    <a:pt x="8065" y="2378"/>
                  </a:lnTo>
                  <a:lnTo>
                    <a:pt x="80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7"/>
            <p:cNvSpPr/>
            <p:nvPr/>
          </p:nvSpPr>
          <p:spPr>
            <a:xfrm>
              <a:off x="5689925" y="4487425"/>
              <a:ext cx="1467710" cy="732655"/>
            </a:xfrm>
            <a:custGeom>
              <a:avLst/>
              <a:gdLst/>
              <a:ahLst/>
              <a:cxnLst/>
              <a:rect l="l" t="t" r="r" b="b"/>
              <a:pathLst>
                <a:path w="27520" h="13391" extrusionOk="0">
                  <a:moveTo>
                    <a:pt x="27519" y="0"/>
                  </a:moveTo>
                  <a:lnTo>
                    <a:pt x="1" y="2461"/>
                  </a:lnTo>
                  <a:lnTo>
                    <a:pt x="182" y="12125"/>
                  </a:lnTo>
                  <a:lnTo>
                    <a:pt x="27519" y="13391"/>
                  </a:lnTo>
                  <a:lnTo>
                    <a:pt x="275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7"/>
            <p:cNvSpPr/>
            <p:nvPr/>
          </p:nvSpPr>
          <p:spPr>
            <a:xfrm>
              <a:off x="7942919" y="4195957"/>
              <a:ext cx="968572" cy="1137636"/>
            </a:xfrm>
            <a:custGeom>
              <a:avLst/>
              <a:gdLst/>
              <a:ahLst/>
              <a:cxnLst/>
              <a:rect l="l" t="t" r="r" b="b"/>
              <a:pathLst>
                <a:path w="18161" h="21331" extrusionOk="0">
                  <a:moveTo>
                    <a:pt x="1" y="0"/>
                  </a:moveTo>
                  <a:lnTo>
                    <a:pt x="1" y="18480"/>
                  </a:lnTo>
                  <a:lnTo>
                    <a:pt x="18161" y="21331"/>
                  </a:lnTo>
                  <a:lnTo>
                    <a:pt x="181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7"/>
            <p:cNvSpPr/>
            <p:nvPr/>
          </p:nvSpPr>
          <p:spPr>
            <a:xfrm>
              <a:off x="5598725" y="4487425"/>
              <a:ext cx="1558909" cy="134702"/>
            </a:xfrm>
            <a:custGeom>
              <a:avLst/>
              <a:gdLst/>
              <a:ahLst/>
              <a:cxnLst/>
              <a:rect l="l" t="t" r="r" b="b"/>
              <a:pathLst>
                <a:path w="29230" h="2462" extrusionOk="0">
                  <a:moveTo>
                    <a:pt x="25948" y="0"/>
                  </a:moveTo>
                  <a:lnTo>
                    <a:pt x="1" y="1947"/>
                  </a:lnTo>
                  <a:lnTo>
                    <a:pt x="1711" y="2461"/>
                  </a:lnTo>
                  <a:lnTo>
                    <a:pt x="292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7"/>
            <p:cNvSpPr/>
            <p:nvPr/>
          </p:nvSpPr>
          <p:spPr>
            <a:xfrm>
              <a:off x="6882850" y="3037950"/>
              <a:ext cx="645434" cy="413249"/>
            </a:xfrm>
            <a:custGeom>
              <a:avLst/>
              <a:gdLst/>
              <a:ahLst/>
              <a:cxnLst/>
              <a:rect l="l" t="t" r="r" b="b"/>
              <a:pathLst>
                <a:path w="13239" h="8525" extrusionOk="0">
                  <a:moveTo>
                    <a:pt x="13238" y="1"/>
                  </a:moveTo>
                  <a:lnTo>
                    <a:pt x="1" y="3227"/>
                  </a:lnTo>
                  <a:lnTo>
                    <a:pt x="1" y="8525"/>
                  </a:lnTo>
                  <a:lnTo>
                    <a:pt x="13238" y="5313"/>
                  </a:lnTo>
                  <a:lnTo>
                    <a:pt x="13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7"/>
            <p:cNvSpPr/>
            <p:nvPr/>
          </p:nvSpPr>
          <p:spPr>
            <a:xfrm>
              <a:off x="6882856" y="3034935"/>
              <a:ext cx="641761" cy="223858"/>
            </a:xfrm>
            <a:custGeom>
              <a:avLst/>
              <a:gdLst/>
              <a:ahLst/>
              <a:cxnLst/>
              <a:rect l="l" t="t" r="r" b="b"/>
              <a:pathLst>
                <a:path w="13239" h="4618" extrusionOk="0">
                  <a:moveTo>
                    <a:pt x="13238" y="1"/>
                  </a:moveTo>
                  <a:lnTo>
                    <a:pt x="1" y="3227"/>
                  </a:lnTo>
                  <a:lnTo>
                    <a:pt x="2559" y="4617"/>
                  </a:lnTo>
                  <a:lnTo>
                    <a:pt x="13238" y="2128"/>
                  </a:lnTo>
                  <a:lnTo>
                    <a:pt x="13238"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7"/>
            <p:cNvSpPr/>
            <p:nvPr/>
          </p:nvSpPr>
          <p:spPr>
            <a:xfrm>
              <a:off x="6882856" y="3191318"/>
              <a:ext cx="126762" cy="256869"/>
            </a:xfrm>
            <a:custGeom>
              <a:avLst/>
              <a:gdLst/>
              <a:ahLst/>
              <a:cxnLst/>
              <a:rect l="l" t="t" r="r" b="b"/>
              <a:pathLst>
                <a:path w="2615" h="5299" extrusionOk="0">
                  <a:moveTo>
                    <a:pt x="1" y="1"/>
                  </a:moveTo>
                  <a:lnTo>
                    <a:pt x="1" y="5299"/>
                  </a:lnTo>
                  <a:lnTo>
                    <a:pt x="2615" y="4673"/>
                  </a:lnTo>
                  <a:lnTo>
                    <a:pt x="2559" y="1391"/>
                  </a:lnTo>
                  <a:lnTo>
                    <a:pt x="1"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7"/>
            <p:cNvSpPr/>
            <p:nvPr/>
          </p:nvSpPr>
          <p:spPr>
            <a:xfrm>
              <a:off x="7157600" y="4487425"/>
              <a:ext cx="198024" cy="732655"/>
            </a:xfrm>
            <a:custGeom>
              <a:avLst/>
              <a:gdLst/>
              <a:ahLst/>
              <a:cxnLst/>
              <a:rect l="l" t="t" r="r" b="b"/>
              <a:pathLst>
                <a:path w="3713" h="13391" extrusionOk="0">
                  <a:moveTo>
                    <a:pt x="0" y="0"/>
                  </a:moveTo>
                  <a:lnTo>
                    <a:pt x="0" y="13391"/>
                  </a:lnTo>
                  <a:lnTo>
                    <a:pt x="3713" y="12264"/>
                  </a:lnTo>
                  <a:lnTo>
                    <a:pt x="3713" y="1085"/>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7"/>
            <p:cNvSpPr/>
            <p:nvPr/>
          </p:nvSpPr>
          <p:spPr>
            <a:xfrm>
              <a:off x="6369200" y="4292149"/>
              <a:ext cx="51976" cy="243644"/>
            </a:xfrm>
            <a:custGeom>
              <a:avLst/>
              <a:gdLst/>
              <a:ahLst/>
              <a:cxnLst/>
              <a:rect l="l" t="t" r="r" b="b"/>
              <a:pathLst>
                <a:path w="1072" h="6495" extrusionOk="0">
                  <a:moveTo>
                    <a:pt x="1" y="0"/>
                  </a:moveTo>
                  <a:lnTo>
                    <a:pt x="1" y="6494"/>
                  </a:lnTo>
                  <a:lnTo>
                    <a:pt x="1072" y="6411"/>
                  </a:lnTo>
                  <a:lnTo>
                    <a:pt x="780" y="44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7"/>
            <p:cNvSpPr/>
            <p:nvPr/>
          </p:nvSpPr>
          <p:spPr>
            <a:xfrm>
              <a:off x="8911445" y="2546649"/>
              <a:ext cx="383461" cy="2786943"/>
            </a:xfrm>
            <a:custGeom>
              <a:avLst/>
              <a:gdLst/>
              <a:ahLst/>
              <a:cxnLst/>
              <a:rect l="l" t="t" r="r" b="b"/>
              <a:pathLst>
                <a:path w="7190" h="52256" extrusionOk="0">
                  <a:moveTo>
                    <a:pt x="1" y="0"/>
                  </a:moveTo>
                  <a:lnTo>
                    <a:pt x="1" y="52256"/>
                  </a:lnTo>
                  <a:lnTo>
                    <a:pt x="7190" y="49781"/>
                  </a:lnTo>
                  <a:lnTo>
                    <a:pt x="6397" y="123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0">
    <p:bg>
      <p:bgPr>
        <a:solidFill>
          <a:schemeClr val="lt2"/>
        </a:solidFill>
        <a:effectLst/>
      </p:bgPr>
    </p:bg>
    <p:spTree>
      <p:nvGrpSpPr>
        <p:cNvPr id="1" name="Shape 379"/>
        <p:cNvGrpSpPr/>
        <p:nvPr/>
      </p:nvGrpSpPr>
      <p:grpSpPr>
        <a:xfrm>
          <a:off x="0" y="0"/>
          <a:ext cx="0" cy="0"/>
          <a:chOff x="0" y="0"/>
          <a:chExt cx="0" cy="0"/>
        </a:xfrm>
      </p:grpSpPr>
      <p:grpSp>
        <p:nvGrpSpPr>
          <p:cNvPr id="380" name="Google Shape;380;p28"/>
          <p:cNvGrpSpPr/>
          <p:nvPr/>
        </p:nvGrpSpPr>
        <p:grpSpPr>
          <a:xfrm>
            <a:off x="-108275" y="-36239"/>
            <a:ext cx="3289631" cy="5215976"/>
            <a:chOff x="-108275" y="-36239"/>
            <a:chExt cx="3289631" cy="5215976"/>
          </a:xfrm>
        </p:grpSpPr>
        <p:sp>
          <p:nvSpPr>
            <p:cNvPr id="381" name="Google Shape;381;p28"/>
            <p:cNvSpPr/>
            <p:nvPr/>
          </p:nvSpPr>
          <p:spPr>
            <a:xfrm>
              <a:off x="-108275" y="-36239"/>
              <a:ext cx="3289631" cy="5215976"/>
            </a:xfrm>
            <a:custGeom>
              <a:avLst/>
              <a:gdLst/>
              <a:ahLst/>
              <a:cxnLst/>
              <a:rect l="l" t="t" r="r" b="b"/>
              <a:pathLst>
                <a:path w="30848" h="48912" extrusionOk="0">
                  <a:moveTo>
                    <a:pt x="0" y="0"/>
                  </a:moveTo>
                  <a:lnTo>
                    <a:pt x="0" y="48911"/>
                  </a:lnTo>
                  <a:lnTo>
                    <a:pt x="30848" y="48911"/>
                  </a:lnTo>
                  <a:lnTo>
                    <a:pt x="308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1404313" y="892708"/>
              <a:ext cx="1666463" cy="3389979"/>
            </a:xfrm>
            <a:custGeom>
              <a:avLst/>
              <a:gdLst/>
              <a:ahLst/>
              <a:cxnLst/>
              <a:rect l="l" t="t" r="r" b="b"/>
              <a:pathLst>
                <a:path w="15627" h="31789" extrusionOk="0">
                  <a:moveTo>
                    <a:pt x="0" y="1"/>
                  </a:moveTo>
                  <a:lnTo>
                    <a:pt x="0" y="18663"/>
                  </a:lnTo>
                  <a:lnTo>
                    <a:pt x="15627" y="31788"/>
                  </a:lnTo>
                  <a:lnTo>
                    <a:pt x="156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330550" y="1224360"/>
              <a:ext cx="582574" cy="362576"/>
            </a:xfrm>
            <a:custGeom>
              <a:avLst/>
              <a:gdLst/>
              <a:ahLst/>
              <a:cxnLst/>
              <a:rect l="l" t="t" r="r" b="b"/>
              <a:pathLst>
                <a:path w="5463" h="3400" extrusionOk="0">
                  <a:moveTo>
                    <a:pt x="5462" y="1"/>
                  </a:moveTo>
                  <a:lnTo>
                    <a:pt x="1" y="2010"/>
                  </a:lnTo>
                  <a:lnTo>
                    <a:pt x="5462" y="3400"/>
                  </a:lnTo>
                  <a:lnTo>
                    <a:pt x="54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330550" y="1120706"/>
              <a:ext cx="582574" cy="340928"/>
            </a:xfrm>
            <a:custGeom>
              <a:avLst/>
              <a:gdLst/>
              <a:ahLst/>
              <a:cxnLst/>
              <a:rect l="l" t="t" r="r" b="b"/>
              <a:pathLst>
                <a:path w="5463" h="3197" extrusionOk="0">
                  <a:moveTo>
                    <a:pt x="5462" y="0"/>
                  </a:moveTo>
                  <a:lnTo>
                    <a:pt x="1" y="2523"/>
                  </a:lnTo>
                  <a:lnTo>
                    <a:pt x="1" y="2982"/>
                  </a:lnTo>
                  <a:lnTo>
                    <a:pt x="834" y="3196"/>
                  </a:lnTo>
                  <a:lnTo>
                    <a:pt x="5462" y="973"/>
                  </a:lnTo>
                  <a:lnTo>
                    <a:pt x="5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330550" y="1493415"/>
              <a:ext cx="582574" cy="2384684"/>
            </a:xfrm>
            <a:custGeom>
              <a:avLst/>
              <a:gdLst/>
              <a:ahLst/>
              <a:cxnLst/>
              <a:rect l="l" t="t" r="r" b="b"/>
              <a:pathLst>
                <a:path w="5463" h="22362" extrusionOk="0">
                  <a:moveTo>
                    <a:pt x="5462" y="22361"/>
                  </a:moveTo>
                  <a:lnTo>
                    <a:pt x="1" y="22361"/>
                  </a:lnTo>
                  <a:lnTo>
                    <a:pt x="1" y="0"/>
                  </a:lnTo>
                  <a:lnTo>
                    <a:pt x="1" y="0"/>
                  </a:lnTo>
                  <a:lnTo>
                    <a:pt x="1" y="22361"/>
                  </a:lnTo>
                  <a:lnTo>
                    <a:pt x="5462" y="22361"/>
                  </a:lnTo>
                  <a:lnTo>
                    <a:pt x="5462" y="877"/>
                  </a:lnTo>
                  <a:lnTo>
                    <a:pt x="5462"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850"/>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8"/>
            <p:cNvSpPr/>
            <p:nvPr/>
          </p:nvSpPr>
          <p:spPr>
            <a:xfrm>
              <a:off x="330550" y="1389653"/>
              <a:ext cx="582574" cy="2488444"/>
            </a:xfrm>
            <a:custGeom>
              <a:avLst/>
              <a:gdLst/>
              <a:ahLst/>
              <a:cxnLst/>
              <a:rect l="l" t="t" r="r" b="b"/>
              <a:pathLst>
                <a:path w="5463" h="23335" extrusionOk="0">
                  <a:moveTo>
                    <a:pt x="1" y="1"/>
                  </a:moveTo>
                  <a:lnTo>
                    <a:pt x="1" y="23334"/>
                  </a:lnTo>
                  <a:lnTo>
                    <a:pt x="5462" y="23334"/>
                  </a:lnTo>
                  <a:lnTo>
                    <a:pt x="5462" y="16151"/>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8"/>
            <p:cNvSpPr/>
            <p:nvPr/>
          </p:nvSpPr>
          <p:spPr>
            <a:xfrm>
              <a:off x="732905" y="3878006"/>
              <a:ext cx="1028223" cy="216586"/>
            </a:xfrm>
            <a:custGeom>
              <a:avLst/>
              <a:gdLst/>
              <a:ahLst/>
              <a:cxnLst/>
              <a:rect l="l" t="t" r="r" b="b"/>
              <a:pathLst>
                <a:path w="9642" h="2031" extrusionOk="0">
                  <a:moveTo>
                    <a:pt x="1" y="0"/>
                  </a:moveTo>
                  <a:lnTo>
                    <a:pt x="1" y="2031"/>
                  </a:lnTo>
                  <a:lnTo>
                    <a:pt x="9642" y="2031"/>
                  </a:lnTo>
                  <a:lnTo>
                    <a:pt x="9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998546" y="4094487"/>
              <a:ext cx="1027050" cy="215519"/>
            </a:xfrm>
            <a:custGeom>
              <a:avLst/>
              <a:gdLst/>
              <a:ahLst/>
              <a:cxnLst/>
              <a:rect l="l" t="t" r="r" b="b"/>
              <a:pathLst>
                <a:path w="9631" h="2021" extrusionOk="0">
                  <a:moveTo>
                    <a:pt x="0" y="1"/>
                  </a:moveTo>
                  <a:lnTo>
                    <a:pt x="0" y="2021"/>
                  </a:lnTo>
                  <a:lnTo>
                    <a:pt x="9630" y="2021"/>
                  </a:lnTo>
                  <a:lnTo>
                    <a:pt x="96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1264081" y="4309901"/>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1528549" y="4526488"/>
              <a:ext cx="1028223" cy="216692"/>
            </a:xfrm>
            <a:custGeom>
              <a:avLst/>
              <a:gdLst/>
              <a:ahLst/>
              <a:cxnLst/>
              <a:rect l="l" t="t" r="r" b="b"/>
              <a:pathLst>
                <a:path w="9642" h="2032" extrusionOk="0">
                  <a:moveTo>
                    <a:pt x="0" y="1"/>
                  </a:moveTo>
                  <a:lnTo>
                    <a:pt x="0" y="2032"/>
                  </a:lnTo>
                  <a:lnTo>
                    <a:pt x="9641" y="2032"/>
                  </a:lnTo>
                  <a:lnTo>
                    <a:pt x="96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794084" y="4743075"/>
              <a:ext cx="1027156" cy="216692"/>
            </a:xfrm>
            <a:custGeom>
              <a:avLst/>
              <a:gdLst/>
              <a:ahLst/>
              <a:cxnLst/>
              <a:rect l="l" t="t" r="r" b="b"/>
              <a:pathLst>
                <a:path w="9632" h="2032" extrusionOk="0">
                  <a:moveTo>
                    <a:pt x="1" y="1"/>
                  </a:moveTo>
                  <a:lnTo>
                    <a:pt x="1" y="2031"/>
                  </a:lnTo>
                  <a:lnTo>
                    <a:pt x="9631" y="2031"/>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2058552" y="4958489"/>
              <a:ext cx="1027050" cy="216692"/>
            </a:xfrm>
            <a:custGeom>
              <a:avLst/>
              <a:gdLst/>
              <a:ahLst/>
              <a:cxnLst/>
              <a:rect l="l" t="t" r="r" b="b"/>
              <a:pathLst>
                <a:path w="9631" h="2032" extrusionOk="0">
                  <a:moveTo>
                    <a:pt x="0" y="1"/>
                  </a:moveTo>
                  <a:lnTo>
                    <a:pt x="0" y="2032"/>
                  </a:lnTo>
                  <a:lnTo>
                    <a:pt x="9631" y="2032"/>
                  </a:lnTo>
                  <a:lnTo>
                    <a:pt x="963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9136" y="3878006"/>
              <a:ext cx="2049514" cy="1297169"/>
            </a:xfrm>
            <a:custGeom>
              <a:avLst/>
              <a:gdLst/>
              <a:ahLst/>
              <a:cxnLst/>
              <a:rect l="l" t="t" r="r" b="b"/>
              <a:pathLst>
                <a:path w="19219" h="12164" extrusionOk="0">
                  <a:moveTo>
                    <a:pt x="0" y="0"/>
                  </a:moveTo>
                  <a:lnTo>
                    <a:pt x="0" y="12164"/>
                  </a:lnTo>
                  <a:lnTo>
                    <a:pt x="19218" y="12164"/>
                  </a:lnTo>
                  <a:lnTo>
                    <a:pt x="19218" y="10143"/>
                  </a:lnTo>
                  <a:lnTo>
                    <a:pt x="16739" y="10143"/>
                  </a:lnTo>
                  <a:lnTo>
                    <a:pt x="16739" y="8113"/>
                  </a:lnTo>
                  <a:lnTo>
                    <a:pt x="14248" y="8113"/>
                  </a:lnTo>
                  <a:lnTo>
                    <a:pt x="14248" y="6082"/>
                  </a:lnTo>
                  <a:lnTo>
                    <a:pt x="11768" y="6082"/>
                  </a:lnTo>
                  <a:lnTo>
                    <a:pt x="11768" y="4051"/>
                  </a:lnTo>
                  <a:lnTo>
                    <a:pt x="9278" y="4051"/>
                  </a:lnTo>
                  <a:lnTo>
                    <a:pt x="9278" y="2031"/>
                  </a:lnTo>
                  <a:lnTo>
                    <a:pt x="6798" y="2031"/>
                  </a:lnTo>
                  <a:lnTo>
                    <a:pt x="67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998546" y="4094487"/>
              <a:ext cx="1027050" cy="107"/>
            </a:xfrm>
            <a:custGeom>
              <a:avLst/>
              <a:gdLst/>
              <a:ahLst/>
              <a:cxnLst/>
              <a:rect l="l" t="t" r="r" b="b"/>
              <a:pathLst>
                <a:path w="9631" h="1" fill="none" extrusionOk="0">
                  <a:moveTo>
                    <a:pt x="0" y="1"/>
                  </a:moveTo>
                  <a:lnTo>
                    <a:pt x="9630"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1264081" y="4309901"/>
              <a:ext cx="1027050" cy="107"/>
            </a:xfrm>
            <a:custGeom>
              <a:avLst/>
              <a:gdLst/>
              <a:ahLst/>
              <a:cxnLst/>
              <a:rect l="l" t="t" r="r" b="b"/>
              <a:pathLst>
                <a:path w="9631" h="1" fill="none" extrusionOk="0">
                  <a:moveTo>
                    <a:pt x="0" y="1"/>
                  </a:moveTo>
                  <a:lnTo>
                    <a:pt x="9631" y="1"/>
                  </a:lnTo>
                </a:path>
              </a:pathLst>
            </a:custGeom>
            <a:no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528549" y="4526488"/>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1794084" y="4743075"/>
              <a:ext cx="1027156" cy="107"/>
            </a:xfrm>
            <a:custGeom>
              <a:avLst/>
              <a:gdLst/>
              <a:ahLst/>
              <a:cxnLst/>
              <a:rect l="l" t="t" r="r" b="b"/>
              <a:pathLst>
                <a:path w="9632" h="1" fill="none" extrusionOk="0">
                  <a:moveTo>
                    <a:pt x="1" y="1"/>
                  </a:moveTo>
                  <a:lnTo>
                    <a:pt x="963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2058552" y="4958489"/>
              <a:ext cx="1028223" cy="107"/>
            </a:xfrm>
            <a:custGeom>
              <a:avLst/>
              <a:gdLst/>
              <a:ahLst/>
              <a:cxnLst/>
              <a:rect l="l" t="t" r="r" b="b"/>
              <a:pathLst>
                <a:path w="9642" h="1" fill="none" extrusionOk="0">
                  <a:moveTo>
                    <a:pt x="0" y="1"/>
                  </a:moveTo>
                  <a:lnTo>
                    <a:pt x="9641" y="1"/>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9136" y="3878006"/>
              <a:ext cx="1751989" cy="107"/>
            </a:xfrm>
            <a:custGeom>
              <a:avLst/>
              <a:gdLst/>
              <a:ahLst/>
              <a:cxnLst/>
              <a:rect l="l" t="t" r="r" b="b"/>
              <a:pathLst>
                <a:path w="16429" h="1" fill="none" extrusionOk="0">
                  <a:moveTo>
                    <a:pt x="0" y="0"/>
                  </a:moveTo>
                  <a:lnTo>
                    <a:pt x="16429" y="0"/>
                  </a:lnTo>
                </a:path>
              </a:pathLst>
            </a:custGeom>
            <a:solidFill>
              <a:schemeClr val="accent3"/>
            </a:solidFill>
            <a:ln w="9525" cap="flat" cmpd="sng">
              <a:solidFill>
                <a:schemeClr val="lt2"/>
              </a:solidFill>
              <a:prstDash val="solid"/>
              <a:miter lim="1068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2058552" y="1686008"/>
              <a:ext cx="583641" cy="1375869"/>
            </a:xfrm>
            <a:custGeom>
              <a:avLst/>
              <a:gdLst/>
              <a:ahLst/>
              <a:cxnLst/>
              <a:rect l="l" t="t" r="r" b="b"/>
              <a:pathLst>
                <a:path w="5473" h="12902" extrusionOk="0">
                  <a:moveTo>
                    <a:pt x="5473" y="12902"/>
                  </a:moveTo>
                  <a:lnTo>
                    <a:pt x="0" y="12902"/>
                  </a:lnTo>
                  <a:lnTo>
                    <a:pt x="0" y="1"/>
                  </a:lnTo>
                  <a:lnTo>
                    <a:pt x="0" y="1"/>
                  </a:lnTo>
                  <a:lnTo>
                    <a:pt x="0" y="12902"/>
                  </a:lnTo>
                  <a:lnTo>
                    <a:pt x="5473" y="12902"/>
                  </a:lnTo>
                  <a:lnTo>
                    <a:pt x="5473" y="877"/>
                  </a:lnTo>
                  <a:lnTo>
                    <a:pt x="5473" y="877"/>
                  </a:lnTo>
                  <a:close/>
                </a:path>
              </a:pathLst>
            </a:custGeom>
            <a:solidFill>
              <a:srgbClr val="7D9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2058552" y="1313299"/>
              <a:ext cx="583641" cy="1748576"/>
            </a:xfrm>
            <a:custGeom>
              <a:avLst/>
              <a:gdLst/>
              <a:ahLst/>
              <a:cxnLst/>
              <a:rect l="l" t="t" r="r" b="b"/>
              <a:pathLst>
                <a:path w="5473" h="16397" extrusionOk="0">
                  <a:moveTo>
                    <a:pt x="5473" y="1"/>
                  </a:moveTo>
                  <a:lnTo>
                    <a:pt x="0" y="2523"/>
                  </a:lnTo>
                  <a:lnTo>
                    <a:pt x="0" y="2983"/>
                  </a:lnTo>
                  <a:lnTo>
                    <a:pt x="0" y="16397"/>
                  </a:lnTo>
                  <a:lnTo>
                    <a:pt x="5473" y="16397"/>
                  </a:lnTo>
                  <a:lnTo>
                    <a:pt x="54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2058552" y="1582353"/>
              <a:ext cx="583641" cy="1479523"/>
            </a:xfrm>
            <a:custGeom>
              <a:avLst/>
              <a:gdLst/>
              <a:ahLst/>
              <a:cxnLst/>
              <a:rect l="l" t="t" r="r" b="b"/>
              <a:pathLst>
                <a:path w="5473" h="13874" extrusionOk="0">
                  <a:moveTo>
                    <a:pt x="0" y="0"/>
                  </a:moveTo>
                  <a:lnTo>
                    <a:pt x="0" y="13874"/>
                  </a:lnTo>
                  <a:lnTo>
                    <a:pt x="5473" y="13874"/>
                  </a:lnTo>
                  <a:lnTo>
                    <a:pt x="5473" y="670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2134907" y="1430710"/>
              <a:ext cx="507286" cy="1631165"/>
            </a:xfrm>
            <a:custGeom>
              <a:avLst/>
              <a:gdLst/>
              <a:ahLst/>
              <a:cxnLst/>
              <a:rect l="l" t="t" r="r" b="b"/>
              <a:pathLst>
                <a:path w="4757" h="15296" extrusionOk="0">
                  <a:moveTo>
                    <a:pt x="4757" y="1"/>
                  </a:moveTo>
                  <a:lnTo>
                    <a:pt x="1" y="2309"/>
                  </a:lnTo>
                  <a:lnTo>
                    <a:pt x="1" y="15253"/>
                  </a:lnTo>
                  <a:lnTo>
                    <a:pt x="4757" y="15296"/>
                  </a:lnTo>
                  <a:lnTo>
                    <a:pt x="47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5" name="Google Shape;405;p28"/>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6400"/>
              <a:buNone/>
              <a:defRPr sz="6500">
                <a:solidFill>
                  <a:schemeClr val="lt1"/>
                </a:solidFill>
              </a:defRPr>
            </a:lvl1pPr>
            <a:lvl2pPr lvl="1" algn="r" rtl="0">
              <a:spcBef>
                <a:spcPts val="0"/>
              </a:spcBef>
              <a:spcAft>
                <a:spcPts val="0"/>
              </a:spcAft>
              <a:buClr>
                <a:schemeClr val="lt1"/>
              </a:buClr>
              <a:buSzPts val="5000"/>
              <a:buNone/>
              <a:defRPr sz="5000">
                <a:solidFill>
                  <a:schemeClr val="lt1"/>
                </a:solidFill>
              </a:defRPr>
            </a:lvl2pPr>
            <a:lvl3pPr lvl="2" algn="r" rtl="0">
              <a:spcBef>
                <a:spcPts val="0"/>
              </a:spcBef>
              <a:spcAft>
                <a:spcPts val="0"/>
              </a:spcAft>
              <a:buClr>
                <a:schemeClr val="lt1"/>
              </a:buClr>
              <a:buSzPts val="5000"/>
              <a:buNone/>
              <a:defRPr sz="5000">
                <a:solidFill>
                  <a:schemeClr val="lt1"/>
                </a:solidFill>
              </a:defRPr>
            </a:lvl3pPr>
            <a:lvl4pPr lvl="3" algn="r" rtl="0">
              <a:spcBef>
                <a:spcPts val="0"/>
              </a:spcBef>
              <a:spcAft>
                <a:spcPts val="0"/>
              </a:spcAft>
              <a:buClr>
                <a:schemeClr val="lt1"/>
              </a:buClr>
              <a:buSzPts val="5000"/>
              <a:buNone/>
              <a:defRPr sz="5000">
                <a:solidFill>
                  <a:schemeClr val="lt1"/>
                </a:solidFill>
              </a:defRPr>
            </a:lvl4pPr>
            <a:lvl5pPr lvl="4" algn="r" rtl="0">
              <a:spcBef>
                <a:spcPts val="0"/>
              </a:spcBef>
              <a:spcAft>
                <a:spcPts val="0"/>
              </a:spcAft>
              <a:buClr>
                <a:schemeClr val="lt1"/>
              </a:buClr>
              <a:buSzPts val="5000"/>
              <a:buNone/>
              <a:defRPr sz="5000">
                <a:solidFill>
                  <a:schemeClr val="lt1"/>
                </a:solidFill>
              </a:defRPr>
            </a:lvl5pPr>
            <a:lvl6pPr lvl="5" algn="r" rtl="0">
              <a:spcBef>
                <a:spcPts val="0"/>
              </a:spcBef>
              <a:spcAft>
                <a:spcPts val="0"/>
              </a:spcAft>
              <a:buClr>
                <a:schemeClr val="lt1"/>
              </a:buClr>
              <a:buSzPts val="5000"/>
              <a:buNone/>
              <a:defRPr sz="5000">
                <a:solidFill>
                  <a:schemeClr val="lt1"/>
                </a:solidFill>
              </a:defRPr>
            </a:lvl6pPr>
            <a:lvl7pPr lvl="6" algn="r" rtl="0">
              <a:spcBef>
                <a:spcPts val="0"/>
              </a:spcBef>
              <a:spcAft>
                <a:spcPts val="0"/>
              </a:spcAft>
              <a:buClr>
                <a:schemeClr val="lt1"/>
              </a:buClr>
              <a:buSzPts val="5000"/>
              <a:buNone/>
              <a:defRPr sz="5000">
                <a:solidFill>
                  <a:schemeClr val="lt1"/>
                </a:solidFill>
              </a:defRPr>
            </a:lvl7pPr>
            <a:lvl8pPr lvl="7" algn="r" rtl="0">
              <a:spcBef>
                <a:spcPts val="0"/>
              </a:spcBef>
              <a:spcAft>
                <a:spcPts val="0"/>
              </a:spcAft>
              <a:buClr>
                <a:schemeClr val="lt1"/>
              </a:buClr>
              <a:buSzPts val="5000"/>
              <a:buNone/>
              <a:defRPr sz="5000">
                <a:solidFill>
                  <a:schemeClr val="lt1"/>
                </a:solidFill>
              </a:defRPr>
            </a:lvl8pPr>
            <a:lvl9pPr lvl="8" algn="r" rtl="0">
              <a:spcBef>
                <a:spcPts val="0"/>
              </a:spcBef>
              <a:spcAft>
                <a:spcPts val="0"/>
              </a:spcAft>
              <a:buClr>
                <a:schemeClr val="lt1"/>
              </a:buClr>
              <a:buSzPts val="5000"/>
              <a:buNone/>
              <a:defRPr sz="5000">
                <a:solidFill>
                  <a:schemeClr val="lt1"/>
                </a:solidFill>
              </a:defRPr>
            </a:lvl9pPr>
          </a:lstStyle>
          <a:p>
            <a:endParaRPr/>
          </a:p>
        </p:txBody>
      </p:sp>
      <p:sp>
        <p:nvSpPr>
          <p:cNvPr id="406" name="Google Shape;406;p28"/>
          <p:cNvSpPr txBox="1">
            <a:spLocks noGrp="1"/>
          </p:cNvSpPr>
          <p:nvPr>
            <p:ph type="title" idx="2" hasCustomPrompt="1"/>
          </p:nvPr>
        </p:nvSpPr>
        <p:spPr>
          <a:xfrm flipH="1">
            <a:off x="7275125" y="704000"/>
            <a:ext cx="1138200" cy="1138200"/>
          </a:xfrm>
          <a:prstGeom prst="rect">
            <a:avLst/>
          </a:prstGeom>
          <a:solidFill>
            <a:schemeClr val="lt1"/>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12000"/>
              <a:buNone/>
              <a:defRPr sz="7000"/>
            </a:lvl1pPr>
            <a:lvl2pPr lvl="1"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algn="r"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407" name="Google Shape;407;p28"/>
          <p:cNvSpPr txBox="1">
            <a:spLocks noGrp="1"/>
          </p:cNvSpPr>
          <p:nvPr>
            <p:ph type="subTitle" idx="1"/>
          </p:nvPr>
        </p:nvSpPr>
        <p:spPr>
          <a:xfrm flipH="1">
            <a:off x="3227825" y="4000025"/>
            <a:ext cx="5185500" cy="619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algn="r"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algn="r"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algn="r"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
    <p:bg>
      <p:bgPr>
        <a:solidFill>
          <a:schemeClr val="accent3"/>
        </a:solidFill>
        <a:effectLst/>
      </p:bgPr>
    </p:bg>
    <p:spTree>
      <p:nvGrpSpPr>
        <p:cNvPr id="1" name="Shape 411"/>
        <p:cNvGrpSpPr/>
        <p:nvPr/>
      </p:nvGrpSpPr>
      <p:grpSpPr>
        <a:xfrm>
          <a:off x="0" y="0"/>
          <a:ext cx="0" cy="0"/>
          <a:chOff x="0" y="0"/>
          <a:chExt cx="0" cy="0"/>
        </a:xfrm>
      </p:grpSpPr>
      <p:sp>
        <p:nvSpPr>
          <p:cNvPr id="412" name="Google Shape;412;p30"/>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bg>
      <p:bgPr>
        <a:solidFill>
          <a:schemeClr val="lt2"/>
        </a:solidFill>
        <a:effectLst/>
      </p:bgPr>
    </p:bg>
    <p:spTree>
      <p:nvGrpSpPr>
        <p:cNvPr id="1" name="Shape 417"/>
        <p:cNvGrpSpPr/>
        <p:nvPr/>
      </p:nvGrpSpPr>
      <p:grpSpPr>
        <a:xfrm>
          <a:off x="0" y="0"/>
          <a:ext cx="0" cy="0"/>
          <a:chOff x="0" y="0"/>
          <a:chExt cx="0" cy="0"/>
        </a:xfrm>
      </p:grpSpPr>
      <p:sp>
        <p:nvSpPr>
          <p:cNvPr id="418" name="Google Shape;418;p31"/>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6100"/>
              <a:buNone/>
              <a:defRPr sz="6100">
                <a:solidFill>
                  <a:schemeClr val="lt1"/>
                </a:solidFill>
              </a:defRPr>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419" name="Google Shape;419;p31"/>
          <p:cNvSpPr txBox="1"/>
          <p:nvPr/>
        </p:nvSpPr>
        <p:spPr>
          <a:xfrm>
            <a:off x="1018025" y="3584050"/>
            <a:ext cx="2334000" cy="52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000">
                <a:solidFill>
                  <a:schemeClr val="lt1"/>
                </a:solidFill>
              </a:rPr>
              <a:t>CREDITS: This presentation template was created by </a:t>
            </a:r>
            <a:r>
              <a:rPr lang="en" sz="1000" b="1">
                <a:solidFill>
                  <a:schemeClr val="lt1"/>
                </a:solidFill>
                <a:uFill>
                  <a:noFill/>
                </a:uFill>
                <a:hlinkClick r:id="rId2">
                  <a:extLst>
                    <a:ext uri="{A12FA001-AC4F-418D-AE19-62706E023703}">
                      <ahyp:hlinkClr xmlns:ahyp="http://schemas.microsoft.com/office/drawing/2018/hyperlinkcolor" val="tx"/>
                    </a:ext>
                  </a:extLst>
                </a:hlinkClick>
              </a:rPr>
              <a:t>Slidesgo</a:t>
            </a:r>
            <a:r>
              <a:rPr lang="en" sz="1000">
                <a:solidFill>
                  <a:schemeClr val="lt1"/>
                </a:solidFill>
              </a:rPr>
              <a:t>, including icons by </a:t>
            </a:r>
            <a:r>
              <a:rPr lang="en" sz="1000" b="1">
                <a:solidFill>
                  <a:schemeClr val="lt1"/>
                </a:solidFill>
                <a:uFill>
                  <a:noFill/>
                </a:uFill>
                <a:hlinkClick r:id="rId3">
                  <a:extLst>
                    <a:ext uri="{A12FA001-AC4F-418D-AE19-62706E023703}">
                      <ahyp:hlinkClr xmlns:ahyp="http://schemas.microsoft.com/office/drawing/2018/hyperlinkcolor" val="tx"/>
                    </a:ext>
                  </a:extLst>
                </a:hlinkClick>
              </a:rPr>
              <a:t>Flaticon</a:t>
            </a:r>
            <a:r>
              <a:rPr lang="en" sz="1000">
                <a:solidFill>
                  <a:schemeClr val="lt1"/>
                </a:solidFill>
              </a:rPr>
              <a:t>, and infographics &amp; images by </a:t>
            </a:r>
            <a:r>
              <a:rPr lang="en" sz="1000" b="1">
                <a:solidFill>
                  <a:schemeClr val="lt1"/>
                </a:solidFill>
                <a:uFill>
                  <a:noFill/>
                </a:uFill>
                <a:hlinkClick r:id="rId4">
                  <a:extLst>
                    <a:ext uri="{A12FA001-AC4F-418D-AE19-62706E023703}">
                      <ahyp:hlinkClr xmlns:ahyp="http://schemas.microsoft.com/office/drawing/2018/hyperlinkcolor" val="tx"/>
                    </a:ext>
                  </a:extLst>
                </a:hlinkClick>
              </a:rPr>
              <a:t>Freepik</a:t>
            </a:r>
            <a:r>
              <a:rPr lang="en" sz="1000">
                <a:solidFill>
                  <a:schemeClr val="lt1"/>
                </a:solidFill>
              </a:rPr>
              <a:t>. </a:t>
            </a:r>
            <a:endParaRPr sz="1000">
              <a:solidFill>
                <a:schemeClr val="lt1"/>
              </a:solidFill>
            </a:endParaRPr>
          </a:p>
        </p:txBody>
      </p:sp>
      <p:sp>
        <p:nvSpPr>
          <p:cNvPr id="420" name="Google Shape;420;p31"/>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a:endParaRPr/>
          </a:p>
        </p:txBody>
      </p:sp>
      <p:sp>
        <p:nvSpPr>
          <p:cNvPr id="421" name="Google Shape;421;p31"/>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1"/>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5">
    <p:bg>
      <p:bgPr>
        <a:solidFill>
          <a:schemeClr val="accent3"/>
        </a:solidFill>
        <a:effectLst/>
      </p:bgPr>
    </p:bg>
    <p:spTree>
      <p:nvGrpSpPr>
        <p:cNvPr id="1" name="Shape 423"/>
        <p:cNvGrpSpPr/>
        <p:nvPr/>
      </p:nvGrpSpPr>
      <p:grpSpPr>
        <a:xfrm>
          <a:off x="0" y="0"/>
          <a:ext cx="0" cy="0"/>
          <a:chOff x="0" y="0"/>
          <a:chExt cx="0" cy="0"/>
        </a:xfrm>
      </p:grpSpPr>
      <p:sp>
        <p:nvSpPr>
          <p:cNvPr id="424" name="Google Shape;424;p32"/>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6">
    <p:bg>
      <p:bgPr>
        <a:solidFill>
          <a:schemeClr val="lt2"/>
        </a:solidFill>
        <a:effectLst/>
      </p:bgPr>
    </p:bg>
    <p:spTree>
      <p:nvGrpSpPr>
        <p:cNvPr id="1" name="Shape 432"/>
        <p:cNvGrpSpPr/>
        <p:nvPr/>
      </p:nvGrpSpPr>
      <p:grpSpPr>
        <a:xfrm>
          <a:off x="0" y="0"/>
          <a:ext cx="0" cy="0"/>
          <a:chOff x="0" y="0"/>
          <a:chExt cx="0" cy="0"/>
        </a:xfrm>
      </p:grpSpPr>
      <p:sp>
        <p:nvSpPr>
          <p:cNvPr id="433" name="Google Shape;433;p33"/>
          <p:cNvSpPr/>
          <p:nvPr/>
        </p:nvSpPr>
        <p:spPr>
          <a:xfrm rot="-5400000" flipH="1">
            <a:off x="8528250"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rot="10800000" flipH="1">
            <a:off x="8790243"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8790293"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rot="-5400000">
            <a:off x="8528300"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rot="5400000">
            <a:off x="262043" y="-261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rot="10800000">
            <a:off x="50" y="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flipH="1">
            <a:off x="0" y="4266000"/>
            <a:ext cx="353700" cy="877500"/>
          </a:xfrm>
          <a:prstGeom prst="rect">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3"/>
          <p:cNvSpPr/>
          <p:nvPr/>
        </p:nvSpPr>
        <p:spPr>
          <a:xfrm rot="5400000" flipH="1">
            <a:off x="261993" y="4527850"/>
            <a:ext cx="353700" cy="8775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41"/>
        <p:cNvGrpSpPr/>
        <p:nvPr/>
      </p:nvGrpSpPr>
      <p:grpSpPr>
        <a:xfrm>
          <a:off x="0" y="0"/>
          <a:ext cx="0" cy="0"/>
          <a:chOff x="0" y="0"/>
          <a:chExt cx="0" cy="0"/>
        </a:xfrm>
      </p:grpSpPr>
      <p:sp>
        <p:nvSpPr>
          <p:cNvPr id="42" name="Google Shape;42;p3"/>
          <p:cNvSpPr/>
          <p:nvPr/>
        </p:nvSpPr>
        <p:spPr>
          <a:xfrm>
            <a:off x="7135443" y="-113200"/>
            <a:ext cx="2008562" cy="5256700"/>
          </a:xfrm>
          <a:custGeom>
            <a:avLst/>
            <a:gdLst/>
            <a:ahLst/>
            <a:cxnLst/>
            <a:rect l="l" t="t" r="r" b="b"/>
            <a:pathLst>
              <a:path w="27086" h="70888" extrusionOk="0">
                <a:moveTo>
                  <a:pt x="1" y="1"/>
                </a:moveTo>
                <a:lnTo>
                  <a:pt x="1" y="70888"/>
                </a:lnTo>
                <a:lnTo>
                  <a:pt x="27086" y="70888"/>
                </a:lnTo>
                <a:lnTo>
                  <a:pt x="270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7135443" y="3253879"/>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7135443" y="1596516"/>
            <a:ext cx="1679611" cy="603992"/>
          </a:xfrm>
          <a:custGeom>
            <a:avLst/>
            <a:gdLst/>
            <a:ahLst/>
            <a:cxnLst/>
            <a:rect l="l" t="t" r="r" b="b"/>
            <a:pathLst>
              <a:path w="22650" h="8145" extrusionOk="0">
                <a:moveTo>
                  <a:pt x="22650" y="0"/>
                </a:moveTo>
                <a:lnTo>
                  <a:pt x="1" y="1593"/>
                </a:lnTo>
                <a:lnTo>
                  <a:pt x="1" y="8145"/>
                </a:lnTo>
                <a:lnTo>
                  <a:pt x="22650"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135443" y="-60847"/>
            <a:ext cx="1679611" cy="604067"/>
          </a:xfrm>
          <a:custGeom>
            <a:avLst/>
            <a:gdLst/>
            <a:ahLst/>
            <a:cxnLst/>
            <a:rect l="l" t="t" r="r" b="b"/>
            <a:pathLst>
              <a:path w="22650" h="8146" extrusionOk="0">
                <a:moveTo>
                  <a:pt x="22650" y="0"/>
                </a:moveTo>
                <a:lnTo>
                  <a:pt x="1" y="1582"/>
                </a:lnTo>
                <a:lnTo>
                  <a:pt x="1" y="8145"/>
                </a:lnTo>
                <a:lnTo>
                  <a:pt x="226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7637994" y="86573"/>
            <a:ext cx="1003465" cy="1025712"/>
          </a:xfrm>
          <a:custGeom>
            <a:avLst/>
            <a:gdLst/>
            <a:ahLst/>
            <a:cxnLst/>
            <a:rect l="l" t="t" r="r" b="b"/>
            <a:pathLst>
              <a:path w="13532" h="13832" extrusionOk="0">
                <a:moveTo>
                  <a:pt x="13532" y="0"/>
                </a:moveTo>
                <a:lnTo>
                  <a:pt x="0" y="121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7682339" y="131734"/>
            <a:ext cx="914776" cy="1043954"/>
          </a:xfrm>
          <a:custGeom>
            <a:avLst/>
            <a:gdLst/>
            <a:ahLst/>
            <a:cxnLst/>
            <a:rect l="l" t="t" r="r" b="b"/>
            <a:pathLst>
              <a:path w="12336" h="14078" extrusionOk="0">
                <a:moveTo>
                  <a:pt x="12335" y="1"/>
                </a:moveTo>
                <a:lnTo>
                  <a:pt x="1" y="1251"/>
                </a:lnTo>
                <a:lnTo>
                  <a:pt x="1" y="14078"/>
                </a:lnTo>
                <a:lnTo>
                  <a:pt x="12335" y="14078"/>
                </a:lnTo>
                <a:lnTo>
                  <a:pt x="123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7682339" y="175337"/>
            <a:ext cx="471700" cy="169667"/>
          </a:xfrm>
          <a:custGeom>
            <a:avLst/>
            <a:gdLst/>
            <a:ahLst/>
            <a:cxnLst/>
            <a:rect l="l" t="t" r="r" b="b"/>
            <a:pathLst>
              <a:path w="6361" h="2288"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8114369" y="131734"/>
            <a:ext cx="49980" cy="1043954"/>
          </a:xfrm>
          <a:custGeom>
            <a:avLst/>
            <a:gdLst/>
            <a:ahLst/>
            <a:cxnLst/>
            <a:rect l="l" t="t" r="r" b="b"/>
            <a:pathLst>
              <a:path w="674" h="14078" extrusionOk="0">
                <a:moveTo>
                  <a:pt x="0" y="1"/>
                </a:moveTo>
                <a:lnTo>
                  <a:pt x="0" y="14078"/>
                </a:lnTo>
                <a:lnTo>
                  <a:pt x="674" y="14078"/>
                </a:lnTo>
                <a:lnTo>
                  <a:pt x="6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6489475" y="923560"/>
            <a:ext cx="2325575" cy="820451"/>
          </a:xfrm>
          <a:custGeom>
            <a:avLst/>
            <a:gdLst/>
            <a:ahLst/>
            <a:cxnLst/>
            <a:rect l="l" t="t" r="r" b="b"/>
            <a:pathLst>
              <a:path w="31361" h="11064" extrusionOk="0">
                <a:moveTo>
                  <a:pt x="31361" y="1"/>
                </a:moveTo>
                <a:lnTo>
                  <a:pt x="3635" y="1978"/>
                </a:lnTo>
                <a:lnTo>
                  <a:pt x="1" y="10283"/>
                </a:lnTo>
                <a:lnTo>
                  <a:pt x="2876" y="11063"/>
                </a:lnTo>
                <a:lnTo>
                  <a:pt x="31361" y="9086"/>
                </a:lnTo>
                <a:lnTo>
                  <a:pt x="313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8576431" y="833239"/>
            <a:ext cx="238631" cy="763352"/>
          </a:xfrm>
          <a:custGeom>
            <a:avLst/>
            <a:gdLst/>
            <a:ahLst/>
            <a:cxnLst/>
            <a:rect l="l" t="t" r="r" b="b"/>
            <a:pathLst>
              <a:path w="3218" h="10294" extrusionOk="0">
                <a:moveTo>
                  <a:pt x="1" y="0"/>
                </a:moveTo>
                <a:lnTo>
                  <a:pt x="1" y="9085"/>
                </a:lnTo>
                <a:lnTo>
                  <a:pt x="3218" y="10293"/>
                </a:lnTo>
                <a:lnTo>
                  <a:pt x="3218" y="120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9475" y="833239"/>
            <a:ext cx="2087018" cy="852857"/>
          </a:xfrm>
          <a:custGeom>
            <a:avLst/>
            <a:gdLst/>
            <a:ahLst/>
            <a:cxnLst/>
            <a:rect l="l" t="t" r="r" b="b"/>
            <a:pathLst>
              <a:path w="28144" h="11501" extrusionOk="0">
                <a:moveTo>
                  <a:pt x="28144" y="0"/>
                </a:moveTo>
                <a:lnTo>
                  <a:pt x="1" y="2416"/>
                </a:lnTo>
                <a:lnTo>
                  <a:pt x="1" y="11501"/>
                </a:lnTo>
                <a:lnTo>
                  <a:pt x="28144" y="9085"/>
                </a:lnTo>
                <a:lnTo>
                  <a:pt x="2814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7637994" y="1743936"/>
            <a:ext cx="1003465" cy="1025712"/>
          </a:xfrm>
          <a:custGeom>
            <a:avLst/>
            <a:gdLst/>
            <a:ahLst/>
            <a:cxnLst/>
            <a:rect l="l" t="t" r="r" b="b"/>
            <a:pathLst>
              <a:path w="13532" h="13832" extrusionOk="0">
                <a:moveTo>
                  <a:pt x="13532" y="0"/>
                </a:moveTo>
                <a:lnTo>
                  <a:pt x="0" y="1229"/>
                </a:lnTo>
                <a:lnTo>
                  <a:pt x="0" y="13831"/>
                </a:lnTo>
                <a:lnTo>
                  <a:pt x="13532" y="13831"/>
                </a:lnTo>
                <a:lnTo>
                  <a:pt x="135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7682339" y="1789912"/>
            <a:ext cx="914776" cy="1043138"/>
          </a:xfrm>
          <a:custGeom>
            <a:avLst/>
            <a:gdLst/>
            <a:ahLst/>
            <a:cxnLst/>
            <a:rect l="l" t="t" r="r" b="b"/>
            <a:pathLst>
              <a:path w="12336" h="14067" extrusionOk="0">
                <a:moveTo>
                  <a:pt x="12335" y="0"/>
                </a:moveTo>
                <a:lnTo>
                  <a:pt x="6361" y="599"/>
                </a:ln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682339" y="1834257"/>
            <a:ext cx="471700" cy="169741"/>
          </a:xfrm>
          <a:custGeom>
            <a:avLst/>
            <a:gdLst/>
            <a:ahLst/>
            <a:cxnLst/>
            <a:rect l="l" t="t" r="r" b="b"/>
            <a:pathLst>
              <a:path w="6361" h="2289" extrusionOk="0">
                <a:moveTo>
                  <a:pt x="6361" y="1"/>
                </a:moveTo>
                <a:lnTo>
                  <a:pt x="1" y="642"/>
                </a:lnTo>
                <a:lnTo>
                  <a:pt x="1" y="2288"/>
                </a:lnTo>
                <a:lnTo>
                  <a:pt x="63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14369" y="1789912"/>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6489475" y="2580923"/>
            <a:ext cx="2325575" cy="821192"/>
          </a:xfrm>
          <a:custGeom>
            <a:avLst/>
            <a:gdLst/>
            <a:ahLst/>
            <a:cxnLst/>
            <a:rect l="l" t="t" r="r" b="b"/>
            <a:pathLst>
              <a:path w="31361" h="11074" extrusionOk="0">
                <a:moveTo>
                  <a:pt x="31361" y="0"/>
                </a:moveTo>
                <a:lnTo>
                  <a:pt x="3635" y="1978"/>
                </a:lnTo>
                <a:lnTo>
                  <a:pt x="1" y="10283"/>
                </a:lnTo>
                <a:lnTo>
                  <a:pt x="2876" y="11074"/>
                </a:lnTo>
                <a:lnTo>
                  <a:pt x="31361" y="908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576431" y="2490528"/>
            <a:ext cx="238631" cy="763426"/>
          </a:xfrm>
          <a:custGeom>
            <a:avLst/>
            <a:gdLst/>
            <a:ahLst/>
            <a:cxnLst/>
            <a:rect l="l" t="t" r="r" b="b"/>
            <a:pathLst>
              <a:path w="3218" h="10295"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9475" y="2490528"/>
            <a:ext cx="2087018" cy="852931"/>
          </a:xfrm>
          <a:custGeom>
            <a:avLst/>
            <a:gdLst/>
            <a:ahLst/>
            <a:cxnLst/>
            <a:rect l="l" t="t" r="r" b="b"/>
            <a:pathLst>
              <a:path w="28144" h="11502" extrusionOk="0">
                <a:moveTo>
                  <a:pt x="28144" y="1"/>
                </a:moveTo>
                <a:lnTo>
                  <a:pt x="1" y="2417"/>
                </a:lnTo>
                <a:lnTo>
                  <a:pt x="1" y="1150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7637994" y="3402040"/>
            <a:ext cx="1003465" cy="1024970"/>
          </a:xfrm>
          <a:custGeom>
            <a:avLst/>
            <a:gdLst/>
            <a:ahLst/>
            <a:cxnLst/>
            <a:rect l="l" t="t" r="r" b="b"/>
            <a:pathLst>
              <a:path w="13532" h="13822" extrusionOk="0">
                <a:moveTo>
                  <a:pt x="13532" y="1"/>
                </a:moveTo>
                <a:lnTo>
                  <a:pt x="0" y="1219"/>
                </a:lnTo>
                <a:lnTo>
                  <a:pt x="0" y="13821"/>
                </a:lnTo>
                <a:lnTo>
                  <a:pt x="13532" y="13821"/>
                </a:lnTo>
                <a:lnTo>
                  <a:pt x="135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682339" y="3447275"/>
            <a:ext cx="914776" cy="1043138"/>
          </a:xfrm>
          <a:custGeom>
            <a:avLst/>
            <a:gdLst/>
            <a:ahLst/>
            <a:cxnLst/>
            <a:rect l="l" t="t" r="r" b="b"/>
            <a:pathLst>
              <a:path w="12336" h="14067" extrusionOk="0">
                <a:moveTo>
                  <a:pt x="12335" y="0"/>
                </a:moveTo>
                <a:lnTo>
                  <a:pt x="1" y="1240"/>
                </a:lnTo>
                <a:lnTo>
                  <a:pt x="1" y="14066"/>
                </a:lnTo>
                <a:lnTo>
                  <a:pt x="12335" y="14066"/>
                </a:lnTo>
                <a:lnTo>
                  <a:pt x="123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682339" y="3493251"/>
            <a:ext cx="471700" cy="169667"/>
          </a:xfrm>
          <a:custGeom>
            <a:avLst/>
            <a:gdLst/>
            <a:ahLst/>
            <a:cxnLst/>
            <a:rect l="l" t="t" r="r" b="b"/>
            <a:pathLst>
              <a:path w="6361" h="2288" extrusionOk="0">
                <a:moveTo>
                  <a:pt x="6361" y="0"/>
                </a:moveTo>
                <a:lnTo>
                  <a:pt x="1" y="641"/>
                </a:lnTo>
                <a:lnTo>
                  <a:pt x="1" y="2287"/>
                </a:lnTo>
                <a:lnTo>
                  <a:pt x="63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8114369" y="3447275"/>
            <a:ext cx="49980" cy="1043138"/>
          </a:xfrm>
          <a:custGeom>
            <a:avLst/>
            <a:gdLst/>
            <a:ahLst/>
            <a:cxnLst/>
            <a:rect l="l" t="t" r="r" b="b"/>
            <a:pathLst>
              <a:path w="674" h="14067" extrusionOk="0">
                <a:moveTo>
                  <a:pt x="0" y="0"/>
                </a:moveTo>
                <a:lnTo>
                  <a:pt x="0" y="14066"/>
                </a:lnTo>
                <a:lnTo>
                  <a:pt x="674" y="14066"/>
                </a:lnTo>
                <a:lnTo>
                  <a:pt x="6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489475" y="4238286"/>
            <a:ext cx="2325575" cy="821192"/>
          </a:xfrm>
          <a:custGeom>
            <a:avLst/>
            <a:gdLst/>
            <a:ahLst/>
            <a:cxnLst/>
            <a:rect l="l" t="t" r="r" b="b"/>
            <a:pathLst>
              <a:path w="31361" h="11074" extrusionOk="0">
                <a:moveTo>
                  <a:pt x="31361" y="0"/>
                </a:moveTo>
                <a:lnTo>
                  <a:pt x="3635" y="1988"/>
                </a:lnTo>
                <a:lnTo>
                  <a:pt x="1" y="10293"/>
                </a:lnTo>
                <a:lnTo>
                  <a:pt x="2876" y="11074"/>
                </a:lnTo>
                <a:lnTo>
                  <a:pt x="31361" y="9096"/>
                </a:lnTo>
                <a:lnTo>
                  <a:pt x="313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576431" y="4147891"/>
            <a:ext cx="238631" cy="763352"/>
          </a:xfrm>
          <a:custGeom>
            <a:avLst/>
            <a:gdLst/>
            <a:ahLst/>
            <a:cxnLst/>
            <a:rect l="l" t="t" r="r" b="b"/>
            <a:pathLst>
              <a:path w="3218" h="10294" extrusionOk="0">
                <a:moveTo>
                  <a:pt x="1" y="1"/>
                </a:moveTo>
                <a:lnTo>
                  <a:pt x="1" y="9086"/>
                </a:lnTo>
                <a:lnTo>
                  <a:pt x="3218" y="10294"/>
                </a:lnTo>
                <a:lnTo>
                  <a:pt x="3218" y="120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489475" y="4147891"/>
            <a:ext cx="2087018" cy="853747"/>
          </a:xfrm>
          <a:custGeom>
            <a:avLst/>
            <a:gdLst/>
            <a:ahLst/>
            <a:cxnLst/>
            <a:rect l="l" t="t" r="r" b="b"/>
            <a:pathLst>
              <a:path w="28144" h="11513" extrusionOk="0">
                <a:moveTo>
                  <a:pt x="28144" y="1"/>
                </a:moveTo>
                <a:lnTo>
                  <a:pt x="1" y="2416"/>
                </a:lnTo>
                <a:lnTo>
                  <a:pt x="1" y="11512"/>
                </a:lnTo>
                <a:lnTo>
                  <a:pt x="28144" y="9086"/>
                </a:lnTo>
                <a:lnTo>
                  <a:pt x="281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a:spLocks noGrp="1"/>
          </p:cNvSpPr>
          <p:nvPr>
            <p:ph type="title"/>
          </p:nvPr>
        </p:nvSpPr>
        <p:spPr>
          <a:xfrm>
            <a:off x="713225" y="2138300"/>
            <a:ext cx="5185500" cy="1720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6400"/>
              <a:buNone/>
              <a:defRPr sz="6500">
                <a:solidFill>
                  <a:schemeClr val="lt1"/>
                </a:solidFill>
              </a:defRPr>
            </a:lvl1pPr>
            <a:lvl2pPr lvl="1" rtl="0">
              <a:spcBef>
                <a:spcPts val="0"/>
              </a:spcBef>
              <a:spcAft>
                <a:spcPts val="0"/>
              </a:spcAft>
              <a:buClr>
                <a:schemeClr val="lt1"/>
              </a:buClr>
              <a:buSzPts val="5000"/>
              <a:buNone/>
              <a:defRPr sz="5000">
                <a:solidFill>
                  <a:schemeClr val="lt1"/>
                </a:solidFill>
              </a:defRPr>
            </a:lvl2pPr>
            <a:lvl3pPr lvl="2" rtl="0">
              <a:spcBef>
                <a:spcPts val="0"/>
              </a:spcBef>
              <a:spcAft>
                <a:spcPts val="0"/>
              </a:spcAft>
              <a:buClr>
                <a:schemeClr val="lt1"/>
              </a:buClr>
              <a:buSzPts val="5000"/>
              <a:buNone/>
              <a:defRPr sz="5000">
                <a:solidFill>
                  <a:schemeClr val="lt1"/>
                </a:solidFill>
              </a:defRPr>
            </a:lvl3pPr>
            <a:lvl4pPr lvl="3" rtl="0">
              <a:spcBef>
                <a:spcPts val="0"/>
              </a:spcBef>
              <a:spcAft>
                <a:spcPts val="0"/>
              </a:spcAft>
              <a:buClr>
                <a:schemeClr val="lt1"/>
              </a:buClr>
              <a:buSzPts val="5000"/>
              <a:buNone/>
              <a:defRPr sz="5000">
                <a:solidFill>
                  <a:schemeClr val="lt1"/>
                </a:solidFill>
              </a:defRPr>
            </a:lvl4pPr>
            <a:lvl5pPr lvl="4" rtl="0">
              <a:spcBef>
                <a:spcPts val="0"/>
              </a:spcBef>
              <a:spcAft>
                <a:spcPts val="0"/>
              </a:spcAft>
              <a:buClr>
                <a:schemeClr val="lt1"/>
              </a:buClr>
              <a:buSzPts val="5000"/>
              <a:buNone/>
              <a:defRPr sz="5000">
                <a:solidFill>
                  <a:schemeClr val="lt1"/>
                </a:solidFill>
              </a:defRPr>
            </a:lvl5pPr>
            <a:lvl6pPr lvl="5" rtl="0">
              <a:spcBef>
                <a:spcPts val="0"/>
              </a:spcBef>
              <a:spcAft>
                <a:spcPts val="0"/>
              </a:spcAft>
              <a:buClr>
                <a:schemeClr val="lt1"/>
              </a:buClr>
              <a:buSzPts val="5000"/>
              <a:buNone/>
              <a:defRPr sz="5000">
                <a:solidFill>
                  <a:schemeClr val="lt1"/>
                </a:solidFill>
              </a:defRPr>
            </a:lvl6pPr>
            <a:lvl7pPr lvl="6" rtl="0">
              <a:spcBef>
                <a:spcPts val="0"/>
              </a:spcBef>
              <a:spcAft>
                <a:spcPts val="0"/>
              </a:spcAft>
              <a:buClr>
                <a:schemeClr val="lt1"/>
              </a:buClr>
              <a:buSzPts val="5000"/>
              <a:buNone/>
              <a:defRPr sz="5000">
                <a:solidFill>
                  <a:schemeClr val="lt1"/>
                </a:solidFill>
              </a:defRPr>
            </a:lvl7pPr>
            <a:lvl8pPr lvl="7" rtl="0">
              <a:spcBef>
                <a:spcPts val="0"/>
              </a:spcBef>
              <a:spcAft>
                <a:spcPts val="0"/>
              </a:spcAft>
              <a:buClr>
                <a:schemeClr val="lt1"/>
              </a:buClr>
              <a:buSzPts val="5000"/>
              <a:buNone/>
              <a:defRPr sz="5000">
                <a:solidFill>
                  <a:schemeClr val="lt1"/>
                </a:solidFill>
              </a:defRPr>
            </a:lvl8pPr>
            <a:lvl9pPr lvl="8" rtl="0">
              <a:spcBef>
                <a:spcPts val="0"/>
              </a:spcBef>
              <a:spcAft>
                <a:spcPts val="0"/>
              </a:spcAft>
              <a:buClr>
                <a:schemeClr val="lt1"/>
              </a:buClr>
              <a:buSzPts val="5000"/>
              <a:buNone/>
              <a:defRPr sz="5000">
                <a:solidFill>
                  <a:schemeClr val="lt1"/>
                </a:solidFill>
              </a:defRPr>
            </a:lvl9pPr>
          </a:lstStyle>
          <a:p>
            <a:endParaRPr/>
          </a:p>
        </p:txBody>
      </p:sp>
      <p:sp>
        <p:nvSpPr>
          <p:cNvPr id="68" name="Google Shape;68;p3"/>
          <p:cNvSpPr txBox="1">
            <a:spLocks noGrp="1"/>
          </p:cNvSpPr>
          <p:nvPr>
            <p:ph type="title" idx="2" hasCustomPrompt="1"/>
          </p:nvPr>
        </p:nvSpPr>
        <p:spPr>
          <a:xfrm>
            <a:off x="713225" y="704000"/>
            <a:ext cx="1138200" cy="11382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12000"/>
              <a:buNone/>
              <a:defRPr sz="7000"/>
            </a:lvl1pPr>
            <a:lvl2pPr lvl="1"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2pPr>
            <a:lvl3pPr lvl="2"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3pPr>
            <a:lvl4pPr lvl="3"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4pPr>
            <a:lvl5pPr lvl="4"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5pPr>
            <a:lvl6pPr lvl="5"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6pPr>
            <a:lvl7pPr lvl="6"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7pPr>
            <a:lvl8pPr lvl="7"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8pPr>
            <a:lvl9pPr lvl="8" rtl="0">
              <a:spcBef>
                <a:spcPts val="0"/>
              </a:spcBef>
              <a:spcAft>
                <a:spcPts val="0"/>
              </a:spcAft>
              <a:buClr>
                <a:schemeClr val="lt1"/>
              </a:buClr>
              <a:buSzPts val="12000"/>
              <a:buFont typeface="Bungee"/>
              <a:buNone/>
              <a:defRPr sz="12000">
                <a:solidFill>
                  <a:schemeClr val="lt1"/>
                </a:solidFill>
                <a:latin typeface="Bungee"/>
                <a:ea typeface="Bungee"/>
                <a:cs typeface="Bungee"/>
                <a:sym typeface="Bungee"/>
              </a:defRPr>
            </a:lvl9pPr>
          </a:lstStyle>
          <a:p>
            <a:r>
              <a:t>xx%</a:t>
            </a:r>
          </a:p>
        </p:txBody>
      </p:sp>
      <p:sp>
        <p:nvSpPr>
          <p:cNvPr id="69" name="Google Shape;69;p3"/>
          <p:cNvSpPr txBox="1">
            <a:spLocks noGrp="1"/>
          </p:cNvSpPr>
          <p:nvPr>
            <p:ph type="subTitle" idx="1"/>
          </p:nvPr>
        </p:nvSpPr>
        <p:spPr>
          <a:xfrm>
            <a:off x="713225" y="4000025"/>
            <a:ext cx="5185500" cy="61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800"/>
              <a:buFont typeface="Lato"/>
              <a:buNone/>
              <a:defRPr>
                <a:solidFill>
                  <a:schemeClr val="lt1"/>
                </a:solidFill>
                <a:latin typeface="Lato"/>
                <a:ea typeface="Lato"/>
                <a:cs typeface="Lato"/>
                <a:sym typeface="Lato"/>
              </a:defRPr>
            </a:lvl1pPr>
            <a:lvl2pPr lvl="1" rtl="0">
              <a:spcBef>
                <a:spcPts val="0"/>
              </a:spcBef>
              <a:spcAft>
                <a:spcPts val="0"/>
              </a:spcAft>
              <a:buClr>
                <a:schemeClr val="lt1"/>
              </a:buClr>
              <a:buSzPts val="1300"/>
              <a:buFont typeface="Lato"/>
              <a:buNone/>
              <a:defRPr sz="1300">
                <a:solidFill>
                  <a:schemeClr val="lt1"/>
                </a:solidFill>
                <a:latin typeface="Lato"/>
                <a:ea typeface="Lato"/>
                <a:cs typeface="Lato"/>
                <a:sym typeface="Lato"/>
              </a:defRPr>
            </a:lvl2pPr>
            <a:lvl3pPr lvl="2"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3pPr>
            <a:lvl4pPr lvl="3"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4pPr>
            <a:lvl5pPr lvl="4"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5pPr>
            <a:lvl6pPr lvl="5"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6pPr>
            <a:lvl7pPr lvl="6"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7pPr>
            <a:lvl8pPr lvl="7" rtl="0">
              <a:spcBef>
                <a:spcPts val="1600"/>
              </a:spcBef>
              <a:spcAft>
                <a:spcPts val="0"/>
              </a:spcAft>
              <a:buClr>
                <a:schemeClr val="lt1"/>
              </a:buClr>
              <a:buSzPts val="1300"/>
              <a:buFont typeface="Lato"/>
              <a:buNone/>
              <a:defRPr sz="1300">
                <a:solidFill>
                  <a:schemeClr val="lt1"/>
                </a:solidFill>
                <a:latin typeface="Lato"/>
                <a:ea typeface="Lato"/>
                <a:cs typeface="Lato"/>
                <a:sym typeface="Lato"/>
              </a:defRPr>
            </a:lvl8pPr>
            <a:lvl9pPr lvl="8" rtl="0">
              <a:spcBef>
                <a:spcPts val="1600"/>
              </a:spcBef>
              <a:spcAft>
                <a:spcPts val="1600"/>
              </a:spcAft>
              <a:buClr>
                <a:schemeClr val="lt1"/>
              </a:buClr>
              <a:buSzPts val="1300"/>
              <a:buFont typeface="Lato"/>
              <a:buNone/>
              <a:defRPr sz="1300">
                <a:solidFill>
                  <a:schemeClr val="lt1"/>
                </a:solidFill>
                <a:latin typeface="Lato"/>
                <a:ea typeface="Lato"/>
                <a:cs typeface="Lato"/>
                <a:sym typeface="Lat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accent3"/>
        </a:solidFill>
        <a:effectLst/>
      </p:bgPr>
    </p:bg>
    <p:spTree>
      <p:nvGrpSpPr>
        <p:cNvPr id="1" name="Shape 91"/>
        <p:cNvGrpSpPr/>
        <p:nvPr/>
      </p:nvGrpSpPr>
      <p:grpSpPr>
        <a:xfrm>
          <a:off x="0" y="0"/>
          <a:ext cx="0" cy="0"/>
          <a:chOff x="0" y="0"/>
          <a:chExt cx="0" cy="0"/>
        </a:xfrm>
      </p:grpSpPr>
      <p:sp>
        <p:nvSpPr>
          <p:cNvPr id="92" name="Google Shape;92;p6"/>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rtl="0">
              <a:spcBef>
                <a:spcPts val="0"/>
              </a:spcBef>
              <a:spcAft>
                <a:spcPts val="0"/>
              </a:spcAft>
              <a:buClr>
                <a:schemeClr val="dk1"/>
              </a:buClr>
              <a:buSzPts val="4000"/>
              <a:buNone/>
              <a:defRPr>
                <a:solidFill>
                  <a:schemeClr val="dk1"/>
                </a:solidFill>
              </a:defRPr>
            </a:lvl2pPr>
            <a:lvl3pPr lvl="2" rtl="0">
              <a:spcBef>
                <a:spcPts val="0"/>
              </a:spcBef>
              <a:spcAft>
                <a:spcPts val="0"/>
              </a:spcAft>
              <a:buClr>
                <a:schemeClr val="dk1"/>
              </a:buClr>
              <a:buSzPts val="4000"/>
              <a:buNone/>
              <a:defRPr>
                <a:solidFill>
                  <a:schemeClr val="dk1"/>
                </a:solidFill>
              </a:defRPr>
            </a:lvl3pPr>
            <a:lvl4pPr lvl="3" rtl="0">
              <a:spcBef>
                <a:spcPts val="0"/>
              </a:spcBef>
              <a:spcAft>
                <a:spcPts val="0"/>
              </a:spcAft>
              <a:buClr>
                <a:schemeClr val="dk1"/>
              </a:buClr>
              <a:buSzPts val="4000"/>
              <a:buNone/>
              <a:defRPr>
                <a:solidFill>
                  <a:schemeClr val="dk1"/>
                </a:solidFill>
              </a:defRPr>
            </a:lvl4pPr>
            <a:lvl5pPr lvl="4" rtl="0">
              <a:spcBef>
                <a:spcPts val="0"/>
              </a:spcBef>
              <a:spcAft>
                <a:spcPts val="0"/>
              </a:spcAft>
              <a:buClr>
                <a:schemeClr val="dk1"/>
              </a:buClr>
              <a:buSzPts val="4000"/>
              <a:buNone/>
              <a:defRPr>
                <a:solidFill>
                  <a:schemeClr val="dk1"/>
                </a:solidFill>
              </a:defRPr>
            </a:lvl5pPr>
            <a:lvl6pPr lvl="5" rtl="0">
              <a:spcBef>
                <a:spcPts val="0"/>
              </a:spcBef>
              <a:spcAft>
                <a:spcPts val="0"/>
              </a:spcAft>
              <a:buClr>
                <a:schemeClr val="dk1"/>
              </a:buClr>
              <a:buSzPts val="4000"/>
              <a:buNone/>
              <a:defRPr>
                <a:solidFill>
                  <a:schemeClr val="dk1"/>
                </a:solidFill>
              </a:defRPr>
            </a:lvl6pPr>
            <a:lvl7pPr lvl="6" rtl="0">
              <a:spcBef>
                <a:spcPts val="0"/>
              </a:spcBef>
              <a:spcAft>
                <a:spcPts val="0"/>
              </a:spcAft>
              <a:buClr>
                <a:schemeClr val="dk1"/>
              </a:buClr>
              <a:buSzPts val="4000"/>
              <a:buNone/>
              <a:defRPr>
                <a:solidFill>
                  <a:schemeClr val="dk1"/>
                </a:solidFill>
              </a:defRPr>
            </a:lvl7pPr>
            <a:lvl8pPr lvl="7" rtl="0">
              <a:spcBef>
                <a:spcPts val="0"/>
              </a:spcBef>
              <a:spcAft>
                <a:spcPts val="0"/>
              </a:spcAft>
              <a:buClr>
                <a:schemeClr val="dk1"/>
              </a:buClr>
              <a:buSzPts val="4000"/>
              <a:buNone/>
              <a:defRPr>
                <a:solidFill>
                  <a:schemeClr val="dk1"/>
                </a:solidFill>
              </a:defRPr>
            </a:lvl8pPr>
            <a:lvl9pPr lvl="8" rtl="0">
              <a:spcBef>
                <a:spcPts val="0"/>
              </a:spcBef>
              <a:spcAft>
                <a:spcPts val="0"/>
              </a:spcAft>
              <a:buClr>
                <a:schemeClr val="dk1"/>
              </a:buClr>
              <a:buSzPts val="4000"/>
              <a:buNone/>
              <a:defRPr>
                <a:solidFill>
                  <a:schemeClr val="dk1"/>
                </a:solidFill>
              </a:defRPr>
            </a:lvl9pPr>
          </a:lstStyle>
          <a:p>
            <a:endParaRPr/>
          </a:p>
        </p:txBody>
      </p:sp>
      <p:sp>
        <p:nvSpPr>
          <p:cNvPr id="93" name="Google Shape;93;p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flipH="1">
            <a:off x="0" y="42672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rot="5400000" flipH="1">
            <a:off x="261993" y="45291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0293" y="4266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rot="-5400000">
            <a:off x="8528300" y="4528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101"/>
        <p:cNvGrpSpPr/>
        <p:nvPr/>
      </p:nvGrpSpPr>
      <p:grpSpPr>
        <a:xfrm>
          <a:off x="0" y="0"/>
          <a:ext cx="0" cy="0"/>
          <a:chOff x="0" y="0"/>
          <a:chExt cx="0" cy="0"/>
        </a:xfrm>
      </p:grpSpPr>
      <p:sp>
        <p:nvSpPr>
          <p:cNvPr id="102" name="Google Shape;102;p7"/>
          <p:cNvSpPr txBox="1">
            <a:spLocks noGrp="1"/>
          </p:cNvSpPr>
          <p:nvPr>
            <p:ph type="title"/>
          </p:nvPr>
        </p:nvSpPr>
        <p:spPr>
          <a:xfrm>
            <a:off x="720000" y="323100"/>
            <a:ext cx="2889900" cy="13221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a:lvl1pPr>
            <a:lvl2pPr lvl="1" rtl="0">
              <a:spcBef>
                <a:spcPts val="0"/>
              </a:spcBef>
              <a:spcAft>
                <a:spcPts val="0"/>
              </a:spcAft>
              <a:buClr>
                <a:schemeClr val="dk2"/>
              </a:buClr>
              <a:buSzPts val="4000"/>
              <a:buNone/>
              <a:defRPr>
                <a:solidFill>
                  <a:schemeClr val="dk2"/>
                </a:solidFill>
              </a:defRPr>
            </a:lvl2pPr>
            <a:lvl3pPr lvl="2" rtl="0">
              <a:spcBef>
                <a:spcPts val="0"/>
              </a:spcBef>
              <a:spcAft>
                <a:spcPts val="0"/>
              </a:spcAft>
              <a:buClr>
                <a:schemeClr val="dk2"/>
              </a:buClr>
              <a:buSzPts val="4000"/>
              <a:buNone/>
              <a:defRPr>
                <a:solidFill>
                  <a:schemeClr val="dk2"/>
                </a:solidFill>
              </a:defRPr>
            </a:lvl3pPr>
            <a:lvl4pPr lvl="3" rtl="0">
              <a:spcBef>
                <a:spcPts val="0"/>
              </a:spcBef>
              <a:spcAft>
                <a:spcPts val="0"/>
              </a:spcAft>
              <a:buClr>
                <a:schemeClr val="dk2"/>
              </a:buClr>
              <a:buSzPts val="4000"/>
              <a:buNone/>
              <a:defRPr>
                <a:solidFill>
                  <a:schemeClr val="dk2"/>
                </a:solidFill>
              </a:defRPr>
            </a:lvl4pPr>
            <a:lvl5pPr lvl="4" rtl="0">
              <a:spcBef>
                <a:spcPts val="0"/>
              </a:spcBef>
              <a:spcAft>
                <a:spcPts val="0"/>
              </a:spcAft>
              <a:buClr>
                <a:schemeClr val="dk2"/>
              </a:buClr>
              <a:buSzPts val="4000"/>
              <a:buNone/>
              <a:defRPr>
                <a:solidFill>
                  <a:schemeClr val="dk2"/>
                </a:solidFill>
              </a:defRPr>
            </a:lvl5pPr>
            <a:lvl6pPr lvl="5" rtl="0">
              <a:spcBef>
                <a:spcPts val="0"/>
              </a:spcBef>
              <a:spcAft>
                <a:spcPts val="0"/>
              </a:spcAft>
              <a:buClr>
                <a:schemeClr val="dk2"/>
              </a:buClr>
              <a:buSzPts val="4000"/>
              <a:buNone/>
              <a:defRPr>
                <a:solidFill>
                  <a:schemeClr val="dk2"/>
                </a:solidFill>
              </a:defRPr>
            </a:lvl6pPr>
            <a:lvl7pPr lvl="6" rtl="0">
              <a:spcBef>
                <a:spcPts val="0"/>
              </a:spcBef>
              <a:spcAft>
                <a:spcPts val="0"/>
              </a:spcAft>
              <a:buClr>
                <a:schemeClr val="dk2"/>
              </a:buClr>
              <a:buSzPts val="4000"/>
              <a:buNone/>
              <a:defRPr>
                <a:solidFill>
                  <a:schemeClr val="dk2"/>
                </a:solidFill>
              </a:defRPr>
            </a:lvl7pPr>
            <a:lvl8pPr lvl="7" rtl="0">
              <a:spcBef>
                <a:spcPts val="0"/>
              </a:spcBef>
              <a:spcAft>
                <a:spcPts val="0"/>
              </a:spcAft>
              <a:buClr>
                <a:schemeClr val="dk2"/>
              </a:buClr>
              <a:buSzPts val="4000"/>
              <a:buNone/>
              <a:defRPr>
                <a:solidFill>
                  <a:schemeClr val="dk2"/>
                </a:solidFill>
              </a:defRPr>
            </a:lvl8pPr>
            <a:lvl9pPr lvl="8" rtl="0">
              <a:spcBef>
                <a:spcPts val="0"/>
              </a:spcBef>
              <a:spcAft>
                <a:spcPts val="0"/>
              </a:spcAft>
              <a:buClr>
                <a:schemeClr val="dk2"/>
              </a:buClr>
              <a:buSzPts val="4000"/>
              <a:buNone/>
              <a:defRPr>
                <a:solidFill>
                  <a:schemeClr val="dk2"/>
                </a:solidFill>
              </a:defRPr>
            </a:lvl9pPr>
          </a:lstStyle>
          <a:p>
            <a:endParaRPr/>
          </a:p>
        </p:txBody>
      </p:sp>
      <p:sp>
        <p:nvSpPr>
          <p:cNvPr id="103" name="Google Shape;103;p7"/>
          <p:cNvSpPr txBox="1">
            <a:spLocks noGrp="1"/>
          </p:cNvSpPr>
          <p:nvPr>
            <p:ph type="subTitle" idx="1"/>
          </p:nvPr>
        </p:nvSpPr>
        <p:spPr>
          <a:xfrm>
            <a:off x="721200" y="1696125"/>
            <a:ext cx="3484800" cy="29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Lato"/>
              <a:buNone/>
              <a:defRPr sz="1400">
                <a:solidFill>
                  <a:schemeClr val="dk1"/>
                </a:solidFill>
                <a:latin typeface="Lato"/>
                <a:ea typeface="Lato"/>
                <a:cs typeface="Lato"/>
                <a:sym typeface="Lato"/>
              </a:defRPr>
            </a:lvl1pPr>
            <a:lvl2pPr lvl="1"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2pPr>
            <a:lvl3pPr lvl="2"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3pPr>
            <a:lvl4pPr lvl="3"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4pPr>
            <a:lvl5pPr lvl="4"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5pPr>
            <a:lvl6pPr lvl="5"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6pPr>
            <a:lvl7pPr lvl="6"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7pPr>
            <a:lvl8pPr lvl="7"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8pPr>
            <a:lvl9pPr lvl="8" rtl="0">
              <a:lnSpc>
                <a:spcPct val="100000"/>
              </a:lnSpc>
              <a:spcBef>
                <a:spcPts val="0"/>
              </a:spcBef>
              <a:spcAft>
                <a:spcPts val="0"/>
              </a:spcAft>
              <a:buClr>
                <a:schemeClr val="dk1"/>
              </a:buClr>
              <a:buSzPts val="1400"/>
              <a:buFont typeface="Lato"/>
              <a:buNone/>
              <a:defRPr>
                <a:solidFill>
                  <a:schemeClr val="dk1"/>
                </a:solidFill>
                <a:latin typeface="Lato"/>
                <a:ea typeface="Lato"/>
                <a:cs typeface="Lato"/>
                <a:sym typeface="Lato"/>
              </a:defRPr>
            </a:lvl9pPr>
          </a:lstStyle>
          <a:p>
            <a:endParaRPr/>
          </a:p>
        </p:txBody>
      </p:sp>
      <p:sp>
        <p:nvSpPr>
          <p:cNvPr id="104" name="Google Shape;104;p7"/>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7"/>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7"/>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7"/>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713225" y="1036450"/>
            <a:ext cx="3204900" cy="891900"/>
          </a:xfrm>
          <a:prstGeom prst="rect">
            <a:avLst/>
          </a:prstGeom>
        </p:spPr>
        <p:txBody>
          <a:bodyPr spcFirstLastPara="1" wrap="square" lIns="91425" tIns="0" rIns="0" bIns="0" anchor="ctr" anchorCtr="0">
            <a:noAutofit/>
          </a:bodyPr>
          <a:lstStyle>
            <a:lvl1pPr lvl="0" rtl="0">
              <a:spcBef>
                <a:spcPts val="0"/>
              </a:spcBef>
              <a:spcAft>
                <a:spcPts val="0"/>
              </a:spcAft>
              <a:buClr>
                <a:schemeClr val="lt1"/>
              </a:buClr>
              <a:buSzPts val="4000"/>
              <a:buNone/>
              <a:defRPr sz="5000">
                <a:solidFill>
                  <a:schemeClr val="lt1"/>
                </a:solidFill>
              </a:defRPr>
            </a:lvl1pPr>
            <a:lvl2pPr lvl="1" rtl="0">
              <a:spcBef>
                <a:spcPts val="0"/>
              </a:spcBef>
              <a:spcAft>
                <a:spcPts val="0"/>
              </a:spcAft>
              <a:buClr>
                <a:schemeClr val="lt1"/>
              </a:buClr>
              <a:buSzPts val="3800"/>
              <a:buNone/>
              <a:defRPr sz="3800">
                <a:solidFill>
                  <a:schemeClr val="lt1"/>
                </a:solidFill>
              </a:defRPr>
            </a:lvl2pPr>
            <a:lvl3pPr lvl="2" rtl="0">
              <a:spcBef>
                <a:spcPts val="0"/>
              </a:spcBef>
              <a:spcAft>
                <a:spcPts val="0"/>
              </a:spcAft>
              <a:buClr>
                <a:schemeClr val="lt1"/>
              </a:buClr>
              <a:buSzPts val="3800"/>
              <a:buNone/>
              <a:defRPr sz="3800">
                <a:solidFill>
                  <a:schemeClr val="lt1"/>
                </a:solidFill>
              </a:defRPr>
            </a:lvl3pPr>
            <a:lvl4pPr lvl="3" rtl="0">
              <a:spcBef>
                <a:spcPts val="0"/>
              </a:spcBef>
              <a:spcAft>
                <a:spcPts val="0"/>
              </a:spcAft>
              <a:buClr>
                <a:schemeClr val="lt1"/>
              </a:buClr>
              <a:buSzPts val="3800"/>
              <a:buNone/>
              <a:defRPr sz="3800">
                <a:solidFill>
                  <a:schemeClr val="lt1"/>
                </a:solidFill>
              </a:defRPr>
            </a:lvl4pPr>
            <a:lvl5pPr lvl="4" rtl="0">
              <a:spcBef>
                <a:spcPts val="0"/>
              </a:spcBef>
              <a:spcAft>
                <a:spcPts val="0"/>
              </a:spcAft>
              <a:buClr>
                <a:schemeClr val="lt1"/>
              </a:buClr>
              <a:buSzPts val="3800"/>
              <a:buNone/>
              <a:defRPr sz="3800">
                <a:solidFill>
                  <a:schemeClr val="lt1"/>
                </a:solidFill>
              </a:defRPr>
            </a:lvl5pPr>
            <a:lvl6pPr lvl="5" rtl="0">
              <a:spcBef>
                <a:spcPts val="0"/>
              </a:spcBef>
              <a:spcAft>
                <a:spcPts val="0"/>
              </a:spcAft>
              <a:buClr>
                <a:schemeClr val="lt1"/>
              </a:buClr>
              <a:buSzPts val="3800"/>
              <a:buNone/>
              <a:defRPr sz="3800">
                <a:solidFill>
                  <a:schemeClr val="lt1"/>
                </a:solidFill>
              </a:defRPr>
            </a:lvl6pPr>
            <a:lvl7pPr lvl="6" rtl="0">
              <a:spcBef>
                <a:spcPts val="0"/>
              </a:spcBef>
              <a:spcAft>
                <a:spcPts val="0"/>
              </a:spcAft>
              <a:buClr>
                <a:schemeClr val="lt1"/>
              </a:buClr>
              <a:buSzPts val="3800"/>
              <a:buNone/>
              <a:defRPr sz="3800">
                <a:solidFill>
                  <a:schemeClr val="lt1"/>
                </a:solidFill>
              </a:defRPr>
            </a:lvl7pPr>
            <a:lvl8pPr lvl="7" rtl="0">
              <a:spcBef>
                <a:spcPts val="0"/>
              </a:spcBef>
              <a:spcAft>
                <a:spcPts val="0"/>
              </a:spcAft>
              <a:buClr>
                <a:schemeClr val="lt1"/>
              </a:buClr>
              <a:buSzPts val="3800"/>
              <a:buNone/>
              <a:defRPr sz="3800">
                <a:solidFill>
                  <a:schemeClr val="lt1"/>
                </a:solidFill>
              </a:defRPr>
            </a:lvl8pPr>
            <a:lvl9pPr lvl="8" rtl="0">
              <a:spcBef>
                <a:spcPts val="0"/>
              </a:spcBef>
              <a:spcAft>
                <a:spcPts val="0"/>
              </a:spcAft>
              <a:buClr>
                <a:schemeClr val="lt1"/>
              </a:buClr>
              <a:buSzPts val="3800"/>
              <a:buNone/>
              <a:defRPr sz="3800">
                <a:solidFill>
                  <a:schemeClr val="lt1"/>
                </a:solidFill>
              </a:defRPr>
            </a:lvl9pPr>
          </a:lstStyle>
          <a:p>
            <a:endParaRPr/>
          </a:p>
        </p:txBody>
      </p:sp>
      <p:sp>
        <p:nvSpPr>
          <p:cNvPr id="131" name="Google Shape;131;p9"/>
          <p:cNvSpPr txBox="1">
            <a:spLocks noGrp="1"/>
          </p:cNvSpPr>
          <p:nvPr>
            <p:ph type="subTitle" idx="1"/>
          </p:nvPr>
        </p:nvSpPr>
        <p:spPr>
          <a:xfrm>
            <a:off x="713225" y="1928450"/>
            <a:ext cx="3204900" cy="217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1pPr>
            <a:lvl2pPr lvl="1"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2pPr>
            <a:lvl3pPr lvl="2"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3pPr>
            <a:lvl4pPr lvl="3"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4pPr>
            <a:lvl5pPr lvl="4"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5pPr>
            <a:lvl6pPr lvl="5"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6pPr>
            <a:lvl7pPr lvl="6"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7pPr>
            <a:lvl8pPr lvl="7"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8pPr>
            <a:lvl9pPr lvl="8" rtl="0">
              <a:lnSpc>
                <a:spcPct val="100000"/>
              </a:lnSpc>
              <a:spcBef>
                <a:spcPts val="0"/>
              </a:spcBef>
              <a:spcAft>
                <a:spcPts val="0"/>
              </a:spcAft>
              <a:buClr>
                <a:schemeClr val="lt1"/>
              </a:buClr>
              <a:buSzPts val="1600"/>
              <a:buFont typeface="Lato"/>
              <a:buNone/>
              <a:defRPr sz="1600">
                <a:solidFill>
                  <a:schemeClr val="lt1"/>
                </a:solidFill>
                <a:latin typeface="Lato"/>
                <a:ea typeface="Lato"/>
                <a:cs typeface="Lato"/>
                <a:sym typeface="La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accent3"/>
        </a:solidFill>
        <a:effectLst/>
      </p:bgPr>
    </p:bg>
    <p:spTree>
      <p:nvGrpSpPr>
        <p:cNvPr id="1" name="Shape 146"/>
        <p:cNvGrpSpPr/>
        <p:nvPr/>
      </p:nvGrpSpPr>
      <p:grpSpPr>
        <a:xfrm>
          <a:off x="0" y="0"/>
          <a:ext cx="0" cy="0"/>
          <a:chOff x="0" y="0"/>
          <a:chExt cx="0" cy="0"/>
        </a:xfrm>
      </p:grpSpPr>
      <p:sp>
        <p:nvSpPr>
          <p:cNvPr id="147" name="Google Shape;147;p13"/>
          <p:cNvSpPr txBox="1">
            <a:spLocks noGrp="1"/>
          </p:cNvSpPr>
          <p:nvPr>
            <p:ph type="subTitle" idx="1"/>
          </p:nvPr>
        </p:nvSpPr>
        <p:spPr>
          <a:xfrm>
            <a:off x="2208250"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48" name="Google Shape;148;p13"/>
          <p:cNvSpPr txBox="1">
            <a:spLocks noGrp="1"/>
          </p:cNvSpPr>
          <p:nvPr>
            <p:ph type="title" hasCustomPrompt="1"/>
          </p:nvPr>
        </p:nvSpPr>
        <p:spPr>
          <a:xfrm>
            <a:off x="106330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49" name="Google Shape;149;p13"/>
          <p:cNvSpPr txBox="1">
            <a:spLocks noGrp="1"/>
          </p:cNvSpPr>
          <p:nvPr>
            <p:ph type="subTitle" idx="2"/>
          </p:nvPr>
        </p:nvSpPr>
        <p:spPr>
          <a:xfrm>
            <a:off x="5977701" y="2169877"/>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0" name="Google Shape;150;p13"/>
          <p:cNvSpPr txBox="1">
            <a:spLocks noGrp="1"/>
          </p:cNvSpPr>
          <p:nvPr>
            <p:ph type="title" idx="3" hasCustomPrompt="1"/>
          </p:nvPr>
        </p:nvSpPr>
        <p:spPr>
          <a:xfrm>
            <a:off x="4795250" y="1542943"/>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1" name="Google Shape;151;p13"/>
          <p:cNvSpPr txBox="1">
            <a:spLocks noGrp="1"/>
          </p:cNvSpPr>
          <p:nvPr>
            <p:ph type="ctrTitle" idx="4"/>
          </p:nvPr>
        </p:nvSpPr>
        <p:spPr>
          <a:xfrm>
            <a:off x="2208250"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2" name="Google Shape;152;p13"/>
          <p:cNvSpPr txBox="1">
            <a:spLocks noGrp="1"/>
          </p:cNvSpPr>
          <p:nvPr>
            <p:ph type="subTitle" idx="5"/>
          </p:nvPr>
        </p:nvSpPr>
        <p:spPr>
          <a:xfrm>
            <a:off x="2208250"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3" name="Google Shape;153;p13"/>
          <p:cNvSpPr txBox="1">
            <a:spLocks noGrp="1"/>
          </p:cNvSpPr>
          <p:nvPr>
            <p:ph type="title" idx="6" hasCustomPrompt="1"/>
          </p:nvPr>
        </p:nvSpPr>
        <p:spPr>
          <a:xfrm>
            <a:off x="1063300" y="31791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4" name="Google Shape;154;p13"/>
          <p:cNvSpPr txBox="1">
            <a:spLocks noGrp="1"/>
          </p:cNvSpPr>
          <p:nvPr>
            <p:ph type="ctrTitle" idx="7"/>
          </p:nvPr>
        </p:nvSpPr>
        <p:spPr>
          <a:xfrm>
            <a:off x="5977701" y="3125400"/>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5" name="Google Shape;155;p13"/>
          <p:cNvSpPr txBox="1">
            <a:spLocks noGrp="1"/>
          </p:cNvSpPr>
          <p:nvPr>
            <p:ph type="subTitle" idx="8"/>
          </p:nvPr>
        </p:nvSpPr>
        <p:spPr>
          <a:xfrm>
            <a:off x="5977701" y="3807600"/>
            <a:ext cx="2103000" cy="54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000000"/>
              </a:buClr>
              <a:buSzPts val="1400"/>
              <a:buFont typeface="Lato"/>
              <a:buNone/>
              <a:defRPr sz="1400">
                <a:latin typeface="Lato"/>
                <a:ea typeface="Lato"/>
                <a:cs typeface="Lato"/>
                <a:sym typeface="Lato"/>
              </a:defRPr>
            </a:lvl1pPr>
            <a:lvl2pPr lvl="1"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2pPr>
            <a:lvl3pPr lvl="2"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3pPr>
            <a:lvl4pPr lvl="3"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4pPr>
            <a:lvl5pPr lvl="4"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5pPr>
            <a:lvl6pPr lvl="5"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6pPr>
            <a:lvl7pPr lvl="6"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7pPr>
            <a:lvl8pPr lvl="7"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8pPr>
            <a:lvl9pPr lvl="8" rtl="0">
              <a:lnSpc>
                <a:spcPct val="100000"/>
              </a:lnSpc>
              <a:spcBef>
                <a:spcPts val="0"/>
              </a:spcBef>
              <a:spcAft>
                <a:spcPts val="0"/>
              </a:spcAft>
              <a:buClr>
                <a:srgbClr val="000000"/>
              </a:buClr>
              <a:buSzPts val="1400"/>
              <a:buFont typeface="Lato"/>
              <a:buNone/>
              <a:defRPr>
                <a:solidFill>
                  <a:srgbClr val="000000"/>
                </a:solidFill>
                <a:latin typeface="Lato"/>
                <a:ea typeface="Lato"/>
                <a:cs typeface="Lato"/>
                <a:sym typeface="Lato"/>
              </a:defRPr>
            </a:lvl9pPr>
          </a:lstStyle>
          <a:p>
            <a:endParaRPr/>
          </a:p>
        </p:txBody>
      </p:sp>
      <p:sp>
        <p:nvSpPr>
          <p:cNvPr id="156" name="Google Shape;156;p13"/>
          <p:cNvSpPr txBox="1">
            <a:spLocks noGrp="1"/>
          </p:cNvSpPr>
          <p:nvPr>
            <p:ph type="title" idx="9" hasCustomPrompt="1"/>
          </p:nvPr>
        </p:nvSpPr>
        <p:spPr>
          <a:xfrm>
            <a:off x="4795250" y="3180922"/>
            <a:ext cx="1037700" cy="1037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4100"/>
              <a:buNone/>
              <a:defRPr sz="5000">
                <a:solidFill>
                  <a:schemeClr val="lt1"/>
                </a:solidFill>
              </a:defRPr>
            </a:lvl1pPr>
            <a:lvl2pPr lvl="1"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2pPr>
            <a:lvl3pPr lvl="2"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3pPr>
            <a:lvl4pPr lvl="3"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4pPr>
            <a:lvl5pPr lvl="4"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5pPr>
            <a:lvl6pPr lvl="5"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6pPr>
            <a:lvl7pPr lvl="6"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7pPr>
            <a:lvl8pPr lvl="7"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8pPr>
            <a:lvl9pPr lvl="8" algn="ctr" rtl="0">
              <a:spcBef>
                <a:spcPts val="0"/>
              </a:spcBef>
              <a:spcAft>
                <a:spcPts val="0"/>
              </a:spcAft>
              <a:buClr>
                <a:schemeClr val="lt1"/>
              </a:buClr>
              <a:buSzPts val="4100"/>
              <a:buFont typeface="Bebas Neue"/>
              <a:buNone/>
              <a:defRPr sz="4100">
                <a:solidFill>
                  <a:schemeClr val="lt1"/>
                </a:solidFill>
                <a:latin typeface="Bebas Neue"/>
                <a:ea typeface="Bebas Neue"/>
                <a:cs typeface="Bebas Neue"/>
                <a:sym typeface="Bebas Neue"/>
              </a:defRPr>
            </a:lvl9pPr>
          </a:lstStyle>
          <a:p>
            <a:r>
              <a:t>xx%</a:t>
            </a:r>
          </a:p>
        </p:txBody>
      </p:sp>
      <p:sp>
        <p:nvSpPr>
          <p:cNvPr id="157" name="Google Shape;157;p13"/>
          <p:cNvSpPr txBox="1">
            <a:spLocks noGrp="1"/>
          </p:cNvSpPr>
          <p:nvPr>
            <p:ph type="ctrTitle" idx="13"/>
          </p:nvPr>
        </p:nvSpPr>
        <p:spPr>
          <a:xfrm>
            <a:off x="2208250"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8" name="Google Shape;158;p13"/>
          <p:cNvSpPr txBox="1">
            <a:spLocks noGrp="1"/>
          </p:cNvSpPr>
          <p:nvPr>
            <p:ph type="ctrTitle" idx="14"/>
          </p:nvPr>
        </p:nvSpPr>
        <p:spPr>
          <a:xfrm>
            <a:off x="5977701" y="1491502"/>
            <a:ext cx="2103000" cy="606000"/>
          </a:xfrm>
          <a:prstGeom prst="rect">
            <a:avLst/>
          </a:prstGeom>
        </p:spPr>
        <p:txBody>
          <a:bodyPr spcFirstLastPara="1" wrap="square" lIns="91425" tIns="91425" rIns="182875" bIns="91425" anchor="ctr" anchorCtr="0">
            <a:noAutofit/>
          </a:bodyPr>
          <a:lstStyle>
            <a:lvl1pPr lvl="0" rtl="0">
              <a:spcBef>
                <a:spcPts val="0"/>
              </a:spcBef>
              <a:spcAft>
                <a:spcPts val="0"/>
              </a:spcAft>
              <a:buClr>
                <a:schemeClr val="accent1"/>
              </a:buClr>
              <a:buSzPts val="2200"/>
              <a:buNone/>
              <a:defRPr sz="2500">
                <a:solidFill>
                  <a:schemeClr val="accent1"/>
                </a:solidFill>
              </a:defRPr>
            </a:lvl1pPr>
            <a:lvl2pPr lvl="1"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2pPr>
            <a:lvl3pPr lvl="2"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3pPr>
            <a:lvl4pPr lvl="3"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4pPr>
            <a:lvl5pPr lvl="4"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5pPr>
            <a:lvl6pPr lvl="5"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6pPr>
            <a:lvl7pPr lvl="6"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7pPr>
            <a:lvl8pPr lvl="7"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8pPr>
            <a:lvl9pPr lvl="8" rtl="0">
              <a:spcBef>
                <a:spcPts val="0"/>
              </a:spcBef>
              <a:spcAft>
                <a:spcPts val="0"/>
              </a:spcAft>
              <a:buClr>
                <a:schemeClr val="accent1"/>
              </a:buClr>
              <a:buSzPts val="2200"/>
              <a:buFont typeface="Bebas Neue"/>
              <a:buNone/>
              <a:defRPr sz="2200">
                <a:solidFill>
                  <a:schemeClr val="accent1"/>
                </a:solidFill>
                <a:latin typeface="Bebas Neue"/>
                <a:ea typeface="Bebas Neue"/>
                <a:cs typeface="Bebas Neue"/>
                <a:sym typeface="Bebas Neue"/>
              </a:defRPr>
            </a:lvl9pPr>
          </a:lstStyle>
          <a:p>
            <a:endParaRPr/>
          </a:p>
        </p:txBody>
      </p:sp>
      <p:sp>
        <p:nvSpPr>
          <p:cNvPr id="159" name="Google Shape;159;p13"/>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60" name="Google Shape;160;p13"/>
          <p:cNvSpPr/>
          <p:nvPr/>
        </p:nvSpPr>
        <p:spPr>
          <a:xfrm>
            <a:off x="8790468" y="426600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rot="-5400000">
            <a:off x="8528475" y="4527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rot="10800000">
            <a:off x="0" y="0"/>
            <a:ext cx="353700" cy="877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rot="5400000">
            <a:off x="261993" y="-261850"/>
            <a:ext cx="353700" cy="877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2">
    <p:bg>
      <p:bgPr>
        <a:solidFill>
          <a:schemeClr val="accent3"/>
        </a:solidFill>
        <a:effectLst/>
      </p:bgPr>
    </p:bg>
    <p:spTree>
      <p:nvGrpSpPr>
        <p:cNvPr id="1" name="Shape 186"/>
        <p:cNvGrpSpPr/>
        <p:nvPr/>
      </p:nvGrpSpPr>
      <p:grpSpPr>
        <a:xfrm>
          <a:off x="0" y="0"/>
          <a:ext cx="0" cy="0"/>
          <a:chOff x="0" y="0"/>
          <a:chExt cx="0" cy="0"/>
        </a:xfrm>
      </p:grpSpPr>
      <p:sp>
        <p:nvSpPr>
          <p:cNvPr id="187" name="Google Shape;187;p15"/>
          <p:cNvSpPr txBox="1">
            <a:spLocks noGrp="1"/>
          </p:cNvSpPr>
          <p:nvPr>
            <p:ph type="title"/>
          </p:nvPr>
        </p:nvSpPr>
        <p:spPr>
          <a:xfrm>
            <a:off x="719836" y="19313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88" name="Google Shape;188;p15"/>
          <p:cNvSpPr txBox="1">
            <a:spLocks noGrp="1"/>
          </p:cNvSpPr>
          <p:nvPr>
            <p:ph type="subTitle" idx="1"/>
          </p:nvPr>
        </p:nvSpPr>
        <p:spPr>
          <a:xfrm>
            <a:off x="719838" y="23675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89" name="Google Shape;189;p15"/>
          <p:cNvSpPr txBox="1">
            <a:spLocks noGrp="1"/>
          </p:cNvSpPr>
          <p:nvPr>
            <p:ph type="title" idx="2"/>
          </p:nvPr>
        </p:nvSpPr>
        <p:spPr>
          <a:xfrm>
            <a:off x="719999" y="3447575"/>
            <a:ext cx="2835600" cy="428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000"/>
              <a:buNone/>
              <a:defRPr sz="2000">
                <a:solidFill>
                  <a:schemeClr val="accent1"/>
                </a:solidFill>
              </a:defRPr>
            </a:lvl1pPr>
            <a:lvl2pPr lvl="1" rtl="0">
              <a:spcBef>
                <a:spcPts val="0"/>
              </a:spcBef>
              <a:spcAft>
                <a:spcPts val="0"/>
              </a:spcAft>
              <a:buClr>
                <a:schemeClr val="accent1"/>
              </a:buClr>
              <a:buSzPts val="2000"/>
              <a:buNone/>
              <a:defRPr sz="2000">
                <a:solidFill>
                  <a:schemeClr val="accent1"/>
                </a:solidFill>
              </a:defRPr>
            </a:lvl2pPr>
            <a:lvl3pPr lvl="2" rtl="0">
              <a:spcBef>
                <a:spcPts val="0"/>
              </a:spcBef>
              <a:spcAft>
                <a:spcPts val="0"/>
              </a:spcAft>
              <a:buClr>
                <a:schemeClr val="accent1"/>
              </a:buClr>
              <a:buSzPts val="2000"/>
              <a:buNone/>
              <a:defRPr sz="2000">
                <a:solidFill>
                  <a:schemeClr val="accent1"/>
                </a:solidFill>
              </a:defRPr>
            </a:lvl3pPr>
            <a:lvl4pPr lvl="3" rtl="0">
              <a:spcBef>
                <a:spcPts val="0"/>
              </a:spcBef>
              <a:spcAft>
                <a:spcPts val="0"/>
              </a:spcAft>
              <a:buClr>
                <a:schemeClr val="accent1"/>
              </a:buClr>
              <a:buSzPts val="2000"/>
              <a:buNone/>
              <a:defRPr sz="2000">
                <a:solidFill>
                  <a:schemeClr val="accent1"/>
                </a:solidFill>
              </a:defRPr>
            </a:lvl4pPr>
            <a:lvl5pPr lvl="4" rtl="0">
              <a:spcBef>
                <a:spcPts val="0"/>
              </a:spcBef>
              <a:spcAft>
                <a:spcPts val="0"/>
              </a:spcAft>
              <a:buClr>
                <a:schemeClr val="accent1"/>
              </a:buClr>
              <a:buSzPts val="2000"/>
              <a:buNone/>
              <a:defRPr sz="2000">
                <a:solidFill>
                  <a:schemeClr val="accent1"/>
                </a:solidFill>
              </a:defRPr>
            </a:lvl5pPr>
            <a:lvl6pPr lvl="5" rtl="0">
              <a:spcBef>
                <a:spcPts val="0"/>
              </a:spcBef>
              <a:spcAft>
                <a:spcPts val="0"/>
              </a:spcAft>
              <a:buClr>
                <a:schemeClr val="accent1"/>
              </a:buClr>
              <a:buSzPts val="2000"/>
              <a:buNone/>
              <a:defRPr sz="2000">
                <a:solidFill>
                  <a:schemeClr val="accent1"/>
                </a:solidFill>
              </a:defRPr>
            </a:lvl6pPr>
            <a:lvl7pPr lvl="6" rtl="0">
              <a:spcBef>
                <a:spcPts val="0"/>
              </a:spcBef>
              <a:spcAft>
                <a:spcPts val="0"/>
              </a:spcAft>
              <a:buClr>
                <a:schemeClr val="accent1"/>
              </a:buClr>
              <a:buSzPts val="2000"/>
              <a:buNone/>
              <a:defRPr sz="2000">
                <a:solidFill>
                  <a:schemeClr val="accent1"/>
                </a:solidFill>
              </a:defRPr>
            </a:lvl7pPr>
            <a:lvl8pPr lvl="7" rtl="0">
              <a:spcBef>
                <a:spcPts val="0"/>
              </a:spcBef>
              <a:spcAft>
                <a:spcPts val="0"/>
              </a:spcAft>
              <a:buClr>
                <a:schemeClr val="accent1"/>
              </a:buClr>
              <a:buSzPts val="2000"/>
              <a:buNone/>
              <a:defRPr sz="2000">
                <a:solidFill>
                  <a:schemeClr val="accent1"/>
                </a:solidFill>
              </a:defRPr>
            </a:lvl8pPr>
            <a:lvl9pPr lvl="8" rtl="0">
              <a:spcBef>
                <a:spcPts val="0"/>
              </a:spcBef>
              <a:spcAft>
                <a:spcPts val="0"/>
              </a:spcAft>
              <a:buClr>
                <a:schemeClr val="accent1"/>
              </a:buClr>
              <a:buSzPts val="2000"/>
              <a:buNone/>
              <a:defRPr sz="2000">
                <a:solidFill>
                  <a:schemeClr val="accent1"/>
                </a:solidFill>
              </a:defRPr>
            </a:lvl9pPr>
          </a:lstStyle>
          <a:p>
            <a:endParaRPr/>
          </a:p>
        </p:txBody>
      </p:sp>
      <p:sp>
        <p:nvSpPr>
          <p:cNvPr id="190" name="Google Shape;190;p15"/>
          <p:cNvSpPr txBox="1">
            <a:spLocks noGrp="1"/>
          </p:cNvSpPr>
          <p:nvPr>
            <p:ph type="subTitle" idx="3"/>
          </p:nvPr>
        </p:nvSpPr>
        <p:spPr>
          <a:xfrm>
            <a:off x="719838" y="3883775"/>
            <a:ext cx="2835600" cy="53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1600"/>
              </a:spcBef>
              <a:spcAft>
                <a:spcPts val="0"/>
              </a:spcAft>
              <a:buClr>
                <a:schemeClr val="dk1"/>
              </a:buClr>
              <a:buSzPts val="1400"/>
              <a:buNone/>
              <a:defRPr>
                <a:solidFill>
                  <a:schemeClr val="dk1"/>
                </a:solidFill>
              </a:defRPr>
            </a:lvl2pPr>
            <a:lvl3pPr lvl="2" rtl="0">
              <a:lnSpc>
                <a:spcPct val="100000"/>
              </a:lnSpc>
              <a:spcBef>
                <a:spcPts val="0"/>
              </a:spcBef>
              <a:spcAft>
                <a:spcPts val="0"/>
              </a:spcAft>
              <a:buClr>
                <a:schemeClr val="dk1"/>
              </a:buClr>
              <a:buSzPts val="1400"/>
              <a:buNone/>
              <a:defRPr>
                <a:solidFill>
                  <a:schemeClr val="dk1"/>
                </a:solidFill>
              </a:defRPr>
            </a:lvl3pPr>
            <a:lvl4pPr lvl="3" rtl="0">
              <a:lnSpc>
                <a:spcPct val="100000"/>
              </a:lnSpc>
              <a:spcBef>
                <a:spcPts val="0"/>
              </a:spcBef>
              <a:spcAft>
                <a:spcPts val="0"/>
              </a:spcAft>
              <a:buClr>
                <a:schemeClr val="dk1"/>
              </a:buClr>
              <a:buSzPts val="1400"/>
              <a:buNone/>
              <a:defRPr>
                <a:solidFill>
                  <a:schemeClr val="dk1"/>
                </a:solidFill>
              </a:defRPr>
            </a:lvl4pPr>
            <a:lvl5pPr lvl="4" rtl="0">
              <a:lnSpc>
                <a:spcPct val="100000"/>
              </a:lnSpc>
              <a:spcBef>
                <a:spcPts val="0"/>
              </a:spcBef>
              <a:spcAft>
                <a:spcPts val="0"/>
              </a:spcAft>
              <a:buClr>
                <a:schemeClr val="dk1"/>
              </a:buClr>
              <a:buSzPts val="1400"/>
              <a:buNone/>
              <a:defRPr>
                <a:solidFill>
                  <a:schemeClr val="dk1"/>
                </a:solidFill>
              </a:defRPr>
            </a:lvl5pPr>
            <a:lvl6pPr lvl="5" rtl="0">
              <a:lnSpc>
                <a:spcPct val="100000"/>
              </a:lnSpc>
              <a:spcBef>
                <a:spcPts val="0"/>
              </a:spcBef>
              <a:spcAft>
                <a:spcPts val="0"/>
              </a:spcAft>
              <a:buClr>
                <a:schemeClr val="dk1"/>
              </a:buClr>
              <a:buSzPts val="1400"/>
              <a:buNone/>
              <a:defRPr>
                <a:solidFill>
                  <a:schemeClr val="dk1"/>
                </a:solidFill>
              </a:defRPr>
            </a:lvl6pPr>
            <a:lvl7pPr lvl="6" rtl="0">
              <a:lnSpc>
                <a:spcPct val="100000"/>
              </a:lnSpc>
              <a:spcBef>
                <a:spcPts val="0"/>
              </a:spcBef>
              <a:spcAft>
                <a:spcPts val="0"/>
              </a:spcAft>
              <a:buClr>
                <a:schemeClr val="dk1"/>
              </a:buClr>
              <a:buSzPts val="1400"/>
              <a:buNone/>
              <a:defRPr>
                <a:solidFill>
                  <a:schemeClr val="dk1"/>
                </a:solidFill>
              </a:defRPr>
            </a:lvl7pPr>
            <a:lvl8pPr lvl="7" rtl="0">
              <a:lnSpc>
                <a:spcPct val="100000"/>
              </a:lnSpc>
              <a:spcBef>
                <a:spcPts val="0"/>
              </a:spcBef>
              <a:spcAft>
                <a:spcPts val="0"/>
              </a:spcAft>
              <a:buClr>
                <a:schemeClr val="dk1"/>
              </a:buClr>
              <a:buSzPts val="1400"/>
              <a:buNone/>
              <a:defRPr>
                <a:solidFill>
                  <a:schemeClr val="dk1"/>
                </a:solidFill>
              </a:defRPr>
            </a:lvl8pPr>
            <a:lvl9pPr lvl="8"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1" name="Google Shape;191;p15"/>
          <p:cNvSpPr txBox="1">
            <a:spLocks noGrp="1"/>
          </p:cNvSpPr>
          <p:nvPr>
            <p:ph type="title" idx="4"/>
          </p:nvPr>
        </p:nvSpPr>
        <p:spPr>
          <a:xfrm>
            <a:off x="5595592" y="19313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000"/>
              <a:buNone/>
              <a:defRPr sz="2000">
                <a:solidFill>
                  <a:schemeClr val="accent1"/>
                </a:solidFill>
              </a:defRPr>
            </a:lvl2pPr>
            <a:lvl3pPr lvl="2" algn="r" rtl="0">
              <a:spcBef>
                <a:spcPts val="0"/>
              </a:spcBef>
              <a:spcAft>
                <a:spcPts val="0"/>
              </a:spcAft>
              <a:buClr>
                <a:schemeClr val="accent1"/>
              </a:buClr>
              <a:buSzPts val="2000"/>
              <a:buNone/>
              <a:defRPr sz="2000">
                <a:solidFill>
                  <a:schemeClr val="accent1"/>
                </a:solidFill>
              </a:defRPr>
            </a:lvl3pPr>
            <a:lvl4pPr lvl="3" algn="r" rtl="0">
              <a:spcBef>
                <a:spcPts val="0"/>
              </a:spcBef>
              <a:spcAft>
                <a:spcPts val="0"/>
              </a:spcAft>
              <a:buClr>
                <a:schemeClr val="accent1"/>
              </a:buClr>
              <a:buSzPts val="2000"/>
              <a:buNone/>
              <a:defRPr sz="2000">
                <a:solidFill>
                  <a:schemeClr val="accent1"/>
                </a:solidFill>
              </a:defRPr>
            </a:lvl4pPr>
            <a:lvl5pPr lvl="4" algn="r" rtl="0">
              <a:spcBef>
                <a:spcPts val="0"/>
              </a:spcBef>
              <a:spcAft>
                <a:spcPts val="0"/>
              </a:spcAft>
              <a:buClr>
                <a:schemeClr val="accent1"/>
              </a:buClr>
              <a:buSzPts val="2000"/>
              <a:buNone/>
              <a:defRPr sz="2000">
                <a:solidFill>
                  <a:schemeClr val="accent1"/>
                </a:solidFill>
              </a:defRPr>
            </a:lvl5pPr>
            <a:lvl6pPr lvl="5" algn="r" rtl="0">
              <a:spcBef>
                <a:spcPts val="0"/>
              </a:spcBef>
              <a:spcAft>
                <a:spcPts val="0"/>
              </a:spcAft>
              <a:buClr>
                <a:schemeClr val="accent1"/>
              </a:buClr>
              <a:buSzPts val="2000"/>
              <a:buNone/>
              <a:defRPr sz="2000">
                <a:solidFill>
                  <a:schemeClr val="accent1"/>
                </a:solidFill>
              </a:defRPr>
            </a:lvl6pPr>
            <a:lvl7pPr lvl="6" algn="r" rtl="0">
              <a:spcBef>
                <a:spcPts val="0"/>
              </a:spcBef>
              <a:spcAft>
                <a:spcPts val="0"/>
              </a:spcAft>
              <a:buClr>
                <a:schemeClr val="accent1"/>
              </a:buClr>
              <a:buSzPts val="2000"/>
              <a:buNone/>
              <a:defRPr sz="2000">
                <a:solidFill>
                  <a:schemeClr val="accent1"/>
                </a:solidFill>
              </a:defRPr>
            </a:lvl7pPr>
            <a:lvl8pPr lvl="7" algn="r" rtl="0">
              <a:spcBef>
                <a:spcPts val="0"/>
              </a:spcBef>
              <a:spcAft>
                <a:spcPts val="0"/>
              </a:spcAft>
              <a:buClr>
                <a:schemeClr val="accent1"/>
              </a:buClr>
              <a:buSzPts val="2000"/>
              <a:buNone/>
              <a:defRPr sz="2000">
                <a:solidFill>
                  <a:schemeClr val="accent1"/>
                </a:solidFill>
              </a:defRPr>
            </a:lvl8pPr>
            <a:lvl9pPr lvl="8" algn="r" rtl="0">
              <a:spcBef>
                <a:spcPts val="0"/>
              </a:spcBef>
              <a:spcAft>
                <a:spcPts val="0"/>
              </a:spcAft>
              <a:buClr>
                <a:schemeClr val="accent1"/>
              </a:buClr>
              <a:buSzPts val="2000"/>
              <a:buNone/>
              <a:defRPr sz="2000">
                <a:solidFill>
                  <a:schemeClr val="accent1"/>
                </a:solidFill>
              </a:defRPr>
            </a:lvl9pPr>
          </a:lstStyle>
          <a:p>
            <a:endParaRPr/>
          </a:p>
        </p:txBody>
      </p:sp>
      <p:sp>
        <p:nvSpPr>
          <p:cNvPr id="192" name="Google Shape;192;p15"/>
          <p:cNvSpPr txBox="1">
            <a:spLocks noGrp="1"/>
          </p:cNvSpPr>
          <p:nvPr>
            <p:ph type="subTitle" idx="5"/>
          </p:nvPr>
        </p:nvSpPr>
        <p:spPr>
          <a:xfrm>
            <a:off x="5595594" y="23675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3" name="Google Shape;193;p15"/>
          <p:cNvSpPr txBox="1">
            <a:spLocks noGrp="1"/>
          </p:cNvSpPr>
          <p:nvPr>
            <p:ph type="title" idx="6"/>
          </p:nvPr>
        </p:nvSpPr>
        <p:spPr>
          <a:xfrm>
            <a:off x="5595592" y="3447575"/>
            <a:ext cx="2835600" cy="42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accent1"/>
              </a:buClr>
              <a:buSzPts val="2000"/>
              <a:buNone/>
              <a:defRPr sz="2000">
                <a:solidFill>
                  <a:schemeClr val="accent1"/>
                </a:solidFill>
              </a:defRPr>
            </a:lvl1pPr>
            <a:lvl2pPr lvl="1" algn="r" rtl="0">
              <a:spcBef>
                <a:spcPts val="0"/>
              </a:spcBef>
              <a:spcAft>
                <a:spcPts val="0"/>
              </a:spcAft>
              <a:buClr>
                <a:schemeClr val="accent1"/>
              </a:buClr>
              <a:buSzPts val="2300"/>
              <a:buNone/>
              <a:defRPr sz="2300">
                <a:solidFill>
                  <a:schemeClr val="accent1"/>
                </a:solidFill>
              </a:defRPr>
            </a:lvl2pPr>
            <a:lvl3pPr lvl="2" algn="r" rtl="0">
              <a:spcBef>
                <a:spcPts val="0"/>
              </a:spcBef>
              <a:spcAft>
                <a:spcPts val="0"/>
              </a:spcAft>
              <a:buClr>
                <a:schemeClr val="accent1"/>
              </a:buClr>
              <a:buSzPts val="2300"/>
              <a:buNone/>
              <a:defRPr sz="2300">
                <a:solidFill>
                  <a:schemeClr val="accent1"/>
                </a:solidFill>
              </a:defRPr>
            </a:lvl3pPr>
            <a:lvl4pPr lvl="3" algn="r" rtl="0">
              <a:spcBef>
                <a:spcPts val="0"/>
              </a:spcBef>
              <a:spcAft>
                <a:spcPts val="0"/>
              </a:spcAft>
              <a:buClr>
                <a:schemeClr val="accent1"/>
              </a:buClr>
              <a:buSzPts val="2300"/>
              <a:buNone/>
              <a:defRPr sz="2300">
                <a:solidFill>
                  <a:schemeClr val="accent1"/>
                </a:solidFill>
              </a:defRPr>
            </a:lvl4pPr>
            <a:lvl5pPr lvl="4" algn="r" rtl="0">
              <a:spcBef>
                <a:spcPts val="0"/>
              </a:spcBef>
              <a:spcAft>
                <a:spcPts val="0"/>
              </a:spcAft>
              <a:buClr>
                <a:schemeClr val="accent1"/>
              </a:buClr>
              <a:buSzPts val="2300"/>
              <a:buNone/>
              <a:defRPr sz="2300">
                <a:solidFill>
                  <a:schemeClr val="accent1"/>
                </a:solidFill>
              </a:defRPr>
            </a:lvl5pPr>
            <a:lvl6pPr lvl="5" algn="r" rtl="0">
              <a:spcBef>
                <a:spcPts val="0"/>
              </a:spcBef>
              <a:spcAft>
                <a:spcPts val="0"/>
              </a:spcAft>
              <a:buClr>
                <a:schemeClr val="accent1"/>
              </a:buClr>
              <a:buSzPts val="2300"/>
              <a:buNone/>
              <a:defRPr sz="2300">
                <a:solidFill>
                  <a:schemeClr val="accent1"/>
                </a:solidFill>
              </a:defRPr>
            </a:lvl6pPr>
            <a:lvl7pPr lvl="6" algn="r" rtl="0">
              <a:spcBef>
                <a:spcPts val="0"/>
              </a:spcBef>
              <a:spcAft>
                <a:spcPts val="0"/>
              </a:spcAft>
              <a:buClr>
                <a:schemeClr val="accent1"/>
              </a:buClr>
              <a:buSzPts val="2300"/>
              <a:buNone/>
              <a:defRPr sz="2300">
                <a:solidFill>
                  <a:schemeClr val="accent1"/>
                </a:solidFill>
              </a:defRPr>
            </a:lvl7pPr>
            <a:lvl8pPr lvl="7" algn="r" rtl="0">
              <a:spcBef>
                <a:spcPts val="0"/>
              </a:spcBef>
              <a:spcAft>
                <a:spcPts val="0"/>
              </a:spcAft>
              <a:buClr>
                <a:schemeClr val="accent1"/>
              </a:buClr>
              <a:buSzPts val="2300"/>
              <a:buNone/>
              <a:defRPr sz="2300">
                <a:solidFill>
                  <a:schemeClr val="accent1"/>
                </a:solidFill>
              </a:defRPr>
            </a:lvl8pPr>
            <a:lvl9pPr lvl="8" algn="r" rtl="0">
              <a:spcBef>
                <a:spcPts val="0"/>
              </a:spcBef>
              <a:spcAft>
                <a:spcPts val="0"/>
              </a:spcAft>
              <a:buClr>
                <a:schemeClr val="accent1"/>
              </a:buClr>
              <a:buSzPts val="2300"/>
              <a:buNone/>
              <a:defRPr sz="2300">
                <a:solidFill>
                  <a:schemeClr val="accent1"/>
                </a:solidFill>
              </a:defRPr>
            </a:lvl9pPr>
          </a:lstStyle>
          <a:p>
            <a:endParaRPr/>
          </a:p>
        </p:txBody>
      </p:sp>
      <p:sp>
        <p:nvSpPr>
          <p:cNvPr id="194" name="Google Shape;194;p15"/>
          <p:cNvSpPr txBox="1">
            <a:spLocks noGrp="1"/>
          </p:cNvSpPr>
          <p:nvPr>
            <p:ph type="subTitle" idx="7"/>
          </p:nvPr>
        </p:nvSpPr>
        <p:spPr>
          <a:xfrm>
            <a:off x="5595594" y="3883775"/>
            <a:ext cx="2835600" cy="538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None/>
              <a:defRPr sz="1400">
                <a:solidFill>
                  <a:schemeClr val="dk1"/>
                </a:solidFill>
              </a:defRPr>
            </a:lvl1pPr>
            <a:lvl2pPr lvl="1" algn="r" rtl="0">
              <a:lnSpc>
                <a:spcPct val="100000"/>
              </a:lnSpc>
              <a:spcBef>
                <a:spcPts val="0"/>
              </a:spcBef>
              <a:spcAft>
                <a:spcPts val="0"/>
              </a:spcAft>
              <a:buClr>
                <a:schemeClr val="dk1"/>
              </a:buClr>
              <a:buSzPts val="1400"/>
              <a:buNone/>
              <a:defRPr>
                <a:solidFill>
                  <a:schemeClr val="dk1"/>
                </a:solidFill>
              </a:defRPr>
            </a:lvl2pPr>
            <a:lvl3pPr lvl="2" algn="r" rtl="0">
              <a:lnSpc>
                <a:spcPct val="100000"/>
              </a:lnSpc>
              <a:spcBef>
                <a:spcPts val="0"/>
              </a:spcBef>
              <a:spcAft>
                <a:spcPts val="0"/>
              </a:spcAft>
              <a:buClr>
                <a:schemeClr val="dk1"/>
              </a:buClr>
              <a:buSzPts val="1400"/>
              <a:buNone/>
              <a:defRPr>
                <a:solidFill>
                  <a:schemeClr val="dk1"/>
                </a:solidFill>
              </a:defRPr>
            </a:lvl3pPr>
            <a:lvl4pPr lvl="3" algn="r" rtl="0">
              <a:lnSpc>
                <a:spcPct val="100000"/>
              </a:lnSpc>
              <a:spcBef>
                <a:spcPts val="0"/>
              </a:spcBef>
              <a:spcAft>
                <a:spcPts val="0"/>
              </a:spcAft>
              <a:buClr>
                <a:schemeClr val="dk1"/>
              </a:buClr>
              <a:buSzPts val="1400"/>
              <a:buNone/>
              <a:defRPr>
                <a:solidFill>
                  <a:schemeClr val="dk1"/>
                </a:solidFill>
              </a:defRPr>
            </a:lvl4pPr>
            <a:lvl5pPr lvl="4" algn="r" rtl="0">
              <a:lnSpc>
                <a:spcPct val="100000"/>
              </a:lnSpc>
              <a:spcBef>
                <a:spcPts val="0"/>
              </a:spcBef>
              <a:spcAft>
                <a:spcPts val="0"/>
              </a:spcAft>
              <a:buClr>
                <a:schemeClr val="dk1"/>
              </a:buClr>
              <a:buSzPts val="1400"/>
              <a:buNone/>
              <a:defRPr>
                <a:solidFill>
                  <a:schemeClr val="dk1"/>
                </a:solidFill>
              </a:defRPr>
            </a:lvl5pPr>
            <a:lvl6pPr lvl="5" algn="r" rtl="0">
              <a:lnSpc>
                <a:spcPct val="100000"/>
              </a:lnSpc>
              <a:spcBef>
                <a:spcPts val="0"/>
              </a:spcBef>
              <a:spcAft>
                <a:spcPts val="0"/>
              </a:spcAft>
              <a:buClr>
                <a:schemeClr val="dk1"/>
              </a:buClr>
              <a:buSzPts val="1400"/>
              <a:buNone/>
              <a:defRPr>
                <a:solidFill>
                  <a:schemeClr val="dk1"/>
                </a:solidFill>
              </a:defRPr>
            </a:lvl6pPr>
            <a:lvl7pPr lvl="6" algn="r" rtl="0">
              <a:lnSpc>
                <a:spcPct val="100000"/>
              </a:lnSpc>
              <a:spcBef>
                <a:spcPts val="0"/>
              </a:spcBef>
              <a:spcAft>
                <a:spcPts val="0"/>
              </a:spcAft>
              <a:buClr>
                <a:schemeClr val="dk1"/>
              </a:buClr>
              <a:buSzPts val="1400"/>
              <a:buNone/>
              <a:defRPr>
                <a:solidFill>
                  <a:schemeClr val="dk1"/>
                </a:solidFill>
              </a:defRPr>
            </a:lvl7pPr>
            <a:lvl8pPr lvl="7" algn="r" rtl="0">
              <a:lnSpc>
                <a:spcPct val="100000"/>
              </a:lnSpc>
              <a:spcBef>
                <a:spcPts val="0"/>
              </a:spcBef>
              <a:spcAft>
                <a:spcPts val="0"/>
              </a:spcAft>
              <a:buClr>
                <a:schemeClr val="dk1"/>
              </a:buClr>
              <a:buSzPts val="1400"/>
              <a:buNone/>
              <a:defRPr>
                <a:solidFill>
                  <a:schemeClr val="dk1"/>
                </a:solidFill>
              </a:defRPr>
            </a:lvl8pPr>
            <a:lvl9pPr lvl="8" algn="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195" name="Google Shape;195;p15"/>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196" name="Google Shape;196;p15"/>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bg>
      <p:bgPr>
        <a:solidFill>
          <a:schemeClr val="accent3"/>
        </a:solidFill>
        <a:effectLst/>
      </p:bgPr>
    </p:bg>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2" name="Google Shape;202;p16"/>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3" name="Google Shape;203;p16"/>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4" name="Google Shape;204;p16"/>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5" name="Google Shape;205;p16"/>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2500"/>
              <a:buNone/>
              <a:defRPr sz="2500">
                <a:solidFill>
                  <a:schemeClr val="accent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206" name="Google Shape;206;p16"/>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Lato"/>
              <a:buNone/>
              <a:defRPr sz="1400">
                <a:latin typeface="Lato"/>
                <a:ea typeface="Lato"/>
                <a:cs typeface="Lato"/>
                <a:sym typeface="Lato"/>
              </a:defRPr>
            </a:lvl1pPr>
            <a:lvl2pPr lvl="1" algn="ctr" rtl="0">
              <a:lnSpc>
                <a:spcPct val="100000"/>
              </a:lnSpc>
              <a:spcBef>
                <a:spcPts val="0"/>
              </a:spcBef>
              <a:spcAft>
                <a:spcPts val="0"/>
              </a:spcAft>
              <a:buSzPts val="1400"/>
              <a:buFont typeface="Lato"/>
              <a:buNone/>
              <a:defRPr>
                <a:latin typeface="Lato"/>
                <a:ea typeface="Lato"/>
                <a:cs typeface="Lato"/>
                <a:sym typeface="Lato"/>
              </a:defRPr>
            </a:lvl2pPr>
            <a:lvl3pPr lvl="2" algn="ctr" rtl="0">
              <a:lnSpc>
                <a:spcPct val="100000"/>
              </a:lnSpc>
              <a:spcBef>
                <a:spcPts val="0"/>
              </a:spcBef>
              <a:spcAft>
                <a:spcPts val="0"/>
              </a:spcAft>
              <a:buSzPts val="1400"/>
              <a:buFont typeface="Lato"/>
              <a:buNone/>
              <a:defRPr>
                <a:latin typeface="Lato"/>
                <a:ea typeface="Lato"/>
                <a:cs typeface="Lato"/>
                <a:sym typeface="Lato"/>
              </a:defRPr>
            </a:lvl3pPr>
            <a:lvl4pPr lvl="3" algn="ctr" rtl="0">
              <a:lnSpc>
                <a:spcPct val="100000"/>
              </a:lnSpc>
              <a:spcBef>
                <a:spcPts val="0"/>
              </a:spcBef>
              <a:spcAft>
                <a:spcPts val="0"/>
              </a:spcAft>
              <a:buSzPts val="1400"/>
              <a:buFont typeface="Lato"/>
              <a:buNone/>
              <a:defRPr>
                <a:latin typeface="Lato"/>
                <a:ea typeface="Lato"/>
                <a:cs typeface="Lato"/>
                <a:sym typeface="Lato"/>
              </a:defRPr>
            </a:lvl4pPr>
            <a:lvl5pPr lvl="4" algn="ctr" rtl="0">
              <a:lnSpc>
                <a:spcPct val="100000"/>
              </a:lnSpc>
              <a:spcBef>
                <a:spcPts val="0"/>
              </a:spcBef>
              <a:spcAft>
                <a:spcPts val="0"/>
              </a:spcAft>
              <a:buSzPts val="1400"/>
              <a:buFont typeface="Lato"/>
              <a:buNone/>
              <a:defRPr>
                <a:latin typeface="Lato"/>
                <a:ea typeface="Lato"/>
                <a:cs typeface="Lato"/>
                <a:sym typeface="Lato"/>
              </a:defRPr>
            </a:lvl5pPr>
            <a:lvl6pPr lvl="5" algn="ctr" rtl="0">
              <a:lnSpc>
                <a:spcPct val="100000"/>
              </a:lnSpc>
              <a:spcBef>
                <a:spcPts val="0"/>
              </a:spcBef>
              <a:spcAft>
                <a:spcPts val="0"/>
              </a:spcAft>
              <a:buSzPts val="1400"/>
              <a:buFont typeface="Lato"/>
              <a:buNone/>
              <a:defRPr>
                <a:latin typeface="Lato"/>
                <a:ea typeface="Lato"/>
                <a:cs typeface="Lato"/>
                <a:sym typeface="Lato"/>
              </a:defRPr>
            </a:lvl6pPr>
            <a:lvl7pPr lvl="6" algn="ctr" rtl="0">
              <a:lnSpc>
                <a:spcPct val="100000"/>
              </a:lnSpc>
              <a:spcBef>
                <a:spcPts val="0"/>
              </a:spcBef>
              <a:spcAft>
                <a:spcPts val="0"/>
              </a:spcAft>
              <a:buSzPts val="1400"/>
              <a:buFont typeface="Lato"/>
              <a:buNone/>
              <a:defRPr>
                <a:latin typeface="Lato"/>
                <a:ea typeface="Lato"/>
                <a:cs typeface="Lato"/>
                <a:sym typeface="Lato"/>
              </a:defRPr>
            </a:lvl7pPr>
            <a:lvl8pPr lvl="7" algn="ctr" rtl="0">
              <a:lnSpc>
                <a:spcPct val="100000"/>
              </a:lnSpc>
              <a:spcBef>
                <a:spcPts val="0"/>
              </a:spcBef>
              <a:spcAft>
                <a:spcPts val="0"/>
              </a:spcAft>
              <a:buSzPts val="1400"/>
              <a:buFont typeface="Lato"/>
              <a:buNone/>
              <a:defRPr>
                <a:latin typeface="Lato"/>
                <a:ea typeface="Lato"/>
                <a:cs typeface="Lato"/>
                <a:sym typeface="Lato"/>
              </a:defRPr>
            </a:lvl8pPr>
            <a:lvl9pPr lvl="8" algn="ctr" rtl="0">
              <a:lnSpc>
                <a:spcPct val="100000"/>
              </a:lnSpc>
              <a:spcBef>
                <a:spcPts val="0"/>
              </a:spcBef>
              <a:spcAft>
                <a:spcPts val="0"/>
              </a:spcAft>
              <a:buSzPts val="1400"/>
              <a:buFont typeface="Lato"/>
              <a:buNone/>
              <a:defRPr>
                <a:latin typeface="Lato"/>
                <a:ea typeface="Lato"/>
                <a:cs typeface="Lato"/>
                <a:sym typeface="Lato"/>
              </a:defRPr>
            </a:lvl9pPr>
          </a:lstStyle>
          <a:p>
            <a:endParaRPr/>
          </a:p>
        </p:txBody>
      </p:sp>
      <p:sp>
        <p:nvSpPr>
          <p:cNvPr id="207" name="Google Shape;207;p16"/>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a:lvl2pPr>
            <a:lvl3pPr lvl="2" algn="ctr" rtl="0">
              <a:spcBef>
                <a:spcPts val="0"/>
              </a:spcBef>
              <a:spcAft>
                <a:spcPts val="0"/>
              </a:spcAft>
              <a:buSzPts val="4000"/>
              <a:buNone/>
              <a:defRPr/>
            </a:lvl3pPr>
            <a:lvl4pPr lvl="3" algn="ctr" rtl="0">
              <a:spcBef>
                <a:spcPts val="0"/>
              </a:spcBef>
              <a:spcAft>
                <a:spcPts val="0"/>
              </a:spcAft>
              <a:buSzPts val="4000"/>
              <a:buNone/>
              <a:defRPr/>
            </a:lvl4pPr>
            <a:lvl5pPr lvl="4" algn="ctr" rtl="0">
              <a:spcBef>
                <a:spcPts val="0"/>
              </a:spcBef>
              <a:spcAft>
                <a:spcPts val="0"/>
              </a:spcAft>
              <a:buSzPts val="4000"/>
              <a:buNone/>
              <a:defRPr/>
            </a:lvl5pPr>
            <a:lvl6pPr lvl="5" algn="ctr" rtl="0">
              <a:spcBef>
                <a:spcPts val="0"/>
              </a:spcBef>
              <a:spcAft>
                <a:spcPts val="0"/>
              </a:spcAft>
              <a:buSzPts val="4000"/>
              <a:buNone/>
              <a:defRPr/>
            </a:lvl6pPr>
            <a:lvl7pPr lvl="6" algn="ctr" rtl="0">
              <a:spcBef>
                <a:spcPts val="0"/>
              </a:spcBef>
              <a:spcAft>
                <a:spcPts val="0"/>
              </a:spcAft>
              <a:buSzPts val="4000"/>
              <a:buNone/>
              <a:defRPr/>
            </a:lvl7pPr>
            <a:lvl8pPr lvl="7" algn="ctr" rtl="0">
              <a:spcBef>
                <a:spcPts val="0"/>
              </a:spcBef>
              <a:spcAft>
                <a:spcPts val="0"/>
              </a:spcAft>
              <a:buSzPts val="4000"/>
              <a:buNone/>
              <a:defRPr/>
            </a:lvl8pPr>
            <a:lvl9pPr lvl="8" algn="ctr" rtl="0">
              <a:spcBef>
                <a:spcPts val="0"/>
              </a:spcBef>
              <a:spcAft>
                <a:spcPts val="0"/>
              </a:spcAft>
              <a:buSzPts val="4000"/>
              <a:buNone/>
              <a:defRPr/>
            </a:lvl9pPr>
          </a:lstStyle>
          <a:p>
            <a:endParaRPr/>
          </a:p>
        </p:txBody>
      </p:sp>
      <p:sp>
        <p:nvSpPr>
          <p:cNvPr id="208" name="Google Shape;208;p16"/>
          <p:cNvSpPr/>
          <p:nvPr/>
        </p:nvSpPr>
        <p:spPr>
          <a:xfrm rot="10800000">
            <a:off x="0" y="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rot="5400000">
            <a:off x="261993" y="-2619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rot="10800000" flipH="1">
            <a:off x="8790293" y="-600"/>
            <a:ext cx="353700" cy="8775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rot="-5400000" flipH="1">
            <a:off x="8528300" y="-262500"/>
            <a:ext cx="353700" cy="877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75488"/>
            <a:ext cx="7711200" cy="4842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4000"/>
              <a:buFont typeface="Bebas Neue"/>
              <a:buNone/>
              <a:defRPr sz="4000">
                <a:solidFill>
                  <a:schemeClr val="dk2"/>
                </a:solidFill>
                <a:latin typeface="Bebas Neue"/>
                <a:ea typeface="Bebas Neue"/>
                <a:cs typeface="Bebas Neue"/>
                <a:sym typeface="Bebas Neue"/>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a:endParaRPr/>
          </a:p>
        </p:txBody>
      </p:sp>
      <p:sp>
        <p:nvSpPr>
          <p:cNvPr id="7" name="Google Shape;7;p1"/>
          <p:cNvSpPr txBox="1">
            <a:spLocks noGrp="1"/>
          </p:cNvSpPr>
          <p:nvPr>
            <p:ph type="body" idx="1"/>
          </p:nvPr>
        </p:nvSpPr>
        <p:spPr>
          <a:xfrm>
            <a:off x="720000" y="1152475"/>
            <a:ext cx="7711200" cy="34560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rtl="0">
              <a:lnSpc>
                <a:spcPct val="115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rtl="0">
              <a:lnSpc>
                <a:spcPct val="115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1" r:id="rId8"/>
    <p:sldLayoutId id="2147483662" r:id="rId9"/>
    <p:sldLayoutId id="2147483663" r:id="rId10"/>
    <p:sldLayoutId id="2147483664" r:id="rId11"/>
    <p:sldLayoutId id="2147483667" r:id="rId12"/>
    <p:sldLayoutId id="2147483668" r:id="rId13"/>
    <p:sldLayoutId id="2147483673" r:id="rId14"/>
    <p:sldLayoutId id="2147483674" r:id="rId15"/>
    <p:sldLayoutId id="2147483676" r:id="rId16"/>
    <p:sldLayoutId id="2147483677" r:id="rId17"/>
    <p:sldLayoutId id="2147483678" r:id="rId18"/>
    <p:sldLayoutId id="214748367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11">
          <p15:clr>
            <a:srgbClr val="EA4335"/>
          </p15:clr>
        </p15:guide>
        <p15:guide id="2" pos="449">
          <p15:clr>
            <a:srgbClr val="EA4335"/>
          </p15:clr>
        </p15:guide>
        <p15:guide id="3" orient="horz" pos="34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hyperlink" Target="mailto:satriasaid@gmail.com"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hyperlink" Target="https://www.linkedin.com/in/satriahpsai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presentation/d/1SpbwhMebxemQEPqGHNqUhSoarh5g1XZTCA9spcXNl7Y/edit?slide=id.g4dfce81f19_0_45#slide=id.g4dfce81f19_0_45"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hyperlink" Target="https://github.com/satriasaid/all-beezness" TargetMode="External"/><Relationship Id="rId4" Type="http://schemas.openxmlformats.org/officeDocument/2006/relationships/hyperlink" Target="https://github.com/satriasaid/stat5009_15"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36"/>
          <p:cNvSpPr txBox="1">
            <a:spLocks noGrp="1"/>
          </p:cNvSpPr>
          <p:nvPr>
            <p:ph type="ctrTitle"/>
          </p:nvPr>
        </p:nvSpPr>
        <p:spPr>
          <a:xfrm>
            <a:off x="720000" y="539500"/>
            <a:ext cx="4662900" cy="2942100"/>
          </a:xfrm>
          <a:prstGeom prst="rect">
            <a:avLst/>
          </a:prstGeom>
        </p:spPr>
        <p:txBody>
          <a:bodyPr spcFirstLastPara="1" wrap="square" lIns="0" tIns="91425" rIns="91425" bIns="91425" anchor="ctr" anchorCtr="0">
            <a:noAutofit/>
          </a:bodyPr>
          <a:lstStyle/>
          <a:p>
            <a:pPr marL="0" lvl="0" indent="0" algn="l" rtl="0">
              <a:lnSpc>
                <a:spcPct val="100000"/>
              </a:lnSpc>
              <a:spcBef>
                <a:spcPts val="0"/>
              </a:spcBef>
              <a:spcAft>
                <a:spcPts val="0"/>
              </a:spcAft>
              <a:buNone/>
            </a:pPr>
            <a:r>
              <a:rPr lang="en-AU" sz="6000" dirty="0"/>
              <a:t>Apartment rental market analysis</a:t>
            </a:r>
          </a:p>
        </p:txBody>
      </p:sp>
      <p:sp>
        <p:nvSpPr>
          <p:cNvPr id="450" name="Google Shape;450;p36"/>
          <p:cNvSpPr txBox="1">
            <a:spLocks noGrp="1"/>
          </p:cNvSpPr>
          <p:nvPr>
            <p:ph type="subTitle" idx="1"/>
          </p:nvPr>
        </p:nvSpPr>
        <p:spPr>
          <a:xfrm>
            <a:off x="720000" y="3560975"/>
            <a:ext cx="3975900" cy="590400"/>
          </a:xfrm>
          <a:prstGeom prst="rect">
            <a:avLst/>
          </a:prstGeom>
          <a:solidFill>
            <a:schemeClr val="dk2"/>
          </a:solidFill>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dirty="0"/>
              <a:t>Satria Said – DS32A</a:t>
            </a:r>
            <a:endParaRPr dirty="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D050309B-361F-B1C7-14ED-64BE5563C8C6}"/>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0EB63941-0496-00B1-1C0E-8156EBBA833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Data Preparation</a:t>
            </a:r>
            <a:endParaRPr dirty="0"/>
          </a:p>
        </p:txBody>
      </p:sp>
      <p:sp>
        <p:nvSpPr>
          <p:cNvPr id="485" name="Google Shape;485;p40">
            <a:extLst>
              <a:ext uri="{FF2B5EF4-FFF2-40B4-BE49-F238E27FC236}">
                <a16:creationId xmlns:a16="http://schemas.microsoft.com/office/drawing/2014/main" id="{58F3853A-CB95-116C-2E15-53A385DA6B39}"/>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extLst>
      <p:ext uri="{BB962C8B-B14F-4D97-AF65-F5344CB8AC3E}">
        <p14:creationId xmlns:p14="http://schemas.microsoft.com/office/powerpoint/2010/main" val="197484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58"/>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D</a:t>
            </a:r>
            <a:r>
              <a:rPr lang="en" dirty="0" err="1"/>
              <a:t>ata</a:t>
            </a:r>
            <a:r>
              <a:rPr lang="en" dirty="0"/>
              <a:t> cleaning</a:t>
            </a:r>
            <a:endParaRPr dirty="0"/>
          </a:p>
        </p:txBody>
      </p:sp>
      <p:sp>
        <p:nvSpPr>
          <p:cNvPr id="892" name="Google Shape;892;p58"/>
          <p:cNvSpPr txBox="1">
            <a:spLocks noGrp="1"/>
          </p:cNvSpPr>
          <p:nvPr>
            <p:ph type="title" idx="2"/>
          </p:nvPr>
        </p:nvSpPr>
        <p:spPr>
          <a:xfrm>
            <a:off x="897488" y="2825500"/>
            <a:ext cx="2056500" cy="86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 </a:t>
            </a:r>
            <a:br>
              <a:rPr lang="en" dirty="0"/>
            </a:br>
            <a:r>
              <a:rPr lang="en" sz="1800" dirty="0"/>
              <a:t>Data DUPLICATION</a:t>
            </a:r>
            <a:endParaRPr dirty="0"/>
          </a:p>
        </p:txBody>
      </p:sp>
      <p:sp>
        <p:nvSpPr>
          <p:cNvPr id="893" name="Google Shape;893;p58"/>
          <p:cNvSpPr txBox="1">
            <a:spLocks noGrp="1"/>
          </p:cNvSpPr>
          <p:nvPr>
            <p:ph type="title" idx="3"/>
          </p:nvPr>
        </p:nvSpPr>
        <p:spPr>
          <a:xfrm>
            <a:off x="3549298" y="2825500"/>
            <a:ext cx="20565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&lt;1%</a:t>
            </a:r>
            <a:br>
              <a:rPr lang="en" dirty="0"/>
            </a:br>
            <a:r>
              <a:rPr lang="en" sz="2000" dirty="0"/>
              <a:t>missing values</a:t>
            </a:r>
            <a:endParaRPr sz="2000" dirty="0"/>
          </a:p>
        </p:txBody>
      </p:sp>
      <p:sp>
        <p:nvSpPr>
          <p:cNvPr id="894" name="Google Shape;894;p58"/>
          <p:cNvSpPr txBox="1">
            <a:spLocks noGrp="1"/>
          </p:cNvSpPr>
          <p:nvPr>
            <p:ph type="title" idx="4"/>
          </p:nvPr>
        </p:nvSpPr>
        <p:spPr>
          <a:xfrm>
            <a:off x="6200766" y="2825500"/>
            <a:ext cx="2057100" cy="86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&lt;1%</a:t>
            </a:r>
            <a:br>
              <a:rPr lang="en-AU" dirty="0"/>
            </a:br>
            <a:r>
              <a:rPr lang="en-AU" sz="2000" dirty="0"/>
              <a:t>outlier</a:t>
            </a:r>
            <a:endParaRPr lang="en-AU" sz="5400" dirty="0"/>
          </a:p>
        </p:txBody>
      </p:sp>
      <p:sp>
        <p:nvSpPr>
          <p:cNvPr id="895" name="Google Shape;895;p58"/>
          <p:cNvSpPr txBox="1">
            <a:spLocks noGrp="1"/>
          </p:cNvSpPr>
          <p:nvPr>
            <p:ph type="subTitle" idx="1"/>
          </p:nvPr>
        </p:nvSpPr>
        <p:spPr>
          <a:xfrm>
            <a:off x="720038"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duplication, but duplicates were removed.</a:t>
            </a:r>
          </a:p>
        </p:txBody>
      </p:sp>
      <p:sp>
        <p:nvSpPr>
          <p:cNvPr id="896" name="Google Shape;896;p58"/>
          <p:cNvSpPr txBox="1">
            <a:spLocks noGrp="1"/>
          </p:cNvSpPr>
          <p:nvPr>
            <p:ph type="subTitle" idx="5"/>
          </p:nvPr>
        </p:nvSpPr>
        <p:spPr>
          <a:xfrm>
            <a:off x="6033579"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data has outliers especially on the rent price, the outliers were removed to make the distribution more normal.</a:t>
            </a:r>
            <a:endParaRPr dirty="0"/>
          </a:p>
        </p:txBody>
      </p:sp>
      <p:sp>
        <p:nvSpPr>
          <p:cNvPr id="897" name="Google Shape;897;p58"/>
          <p:cNvSpPr txBox="1">
            <a:spLocks noGrp="1"/>
          </p:cNvSpPr>
          <p:nvPr>
            <p:ph type="subTitle" idx="6"/>
          </p:nvPr>
        </p:nvSpPr>
        <p:spPr>
          <a:xfrm>
            <a:off x="3371827" y="3798381"/>
            <a:ext cx="24114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AU" dirty="0"/>
              <a:t>The data is relatively low in missing values, but missing values were removed.</a:t>
            </a:r>
            <a:endParaRPr dirty="0"/>
          </a:p>
        </p:txBody>
      </p:sp>
      <p:sp>
        <p:nvSpPr>
          <p:cNvPr id="898" name="Google Shape;898;p58"/>
          <p:cNvSpPr/>
          <p:nvPr/>
        </p:nvSpPr>
        <p:spPr>
          <a:xfrm>
            <a:off x="1306550"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8"/>
          <p:cNvSpPr/>
          <p:nvPr/>
        </p:nvSpPr>
        <p:spPr>
          <a:xfrm>
            <a:off x="391056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58"/>
          <p:cNvSpPr/>
          <p:nvPr/>
        </p:nvSpPr>
        <p:spPr>
          <a:xfrm>
            <a:off x="6610113" y="1495425"/>
            <a:ext cx="1238400" cy="123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 name="Google Shape;901;p58"/>
          <p:cNvGrpSpPr/>
          <p:nvPr/>
        </p:nvGrpSpPr>
        <p:grpSpPr>
          <a:xfrm>
            <a:off x="1603221" y="1840633"/>
            <a:ext cx="645068" cy="641836"/>
            <a:chOff x="1603221" y="1840633"/>
            <a:chExt cx="645068" cy="641836"/>
          </a:xfrm>
        </p:grpSpPr>
        <p:sp>
          <p:nvSpPr>
            <p:cNvPr id="902" name="Google Shape;902;p58"/>
            <p:cNvSpPr/>
            <p:nvPr/>
          </p:nvSpPr>
          <p:spPr>
            <a:xfrm>
              <a:off x="1603221" y="1840633"/>
              <a:ext cx="645068" cy="641836"/>
            </a:xfrm>
            <a:custGeom>
              <a:avLst/>
              <a:gdLst/>
              <a:ahLst/>
              <a:cxnLst/>
              <a:rect l="l" t="t" r="r" b="b"/>
              <a:pathLst>
                <a:path w="15571" h="15493" extrusionOk="0">
                  <a:moveTo>
                    <a:pt x="453" y="779"/>
                  </a:moveTo>
                  <a:lnTo>
                    <a:pt x="14715" y="15038"/>
                  </a:lnTo>
                  <a:lnTo>
                    <a:pt x="12339" y="15038"/>
                  </a:lnTo>
                  <a:lnTo>
                    <a:pt x="12339" y="14295"/>
                  </a:lnTo>
                  <a:cubicBezTo>
                    <a:pt x="12339" y="14169"/>
                    <a:pt x="12236" y="14069"/>
                    <a:pt x="12110" y="14069"/>
                  </a:cubicBezTo>
                  <a:cubicBezTo>
                    <a:pt x="11984" y="14069"/>
                    <a:pt x="11884" y="14169"/>
                    <a:pt x="11884" y="14295"/>
                  </a:cubicBezTo>
                  <a:lnTo>
                    <a:pt x="11884" y="15038"/>
                  </a:lnTo>
                  <a:lnTo>
                    <a:pt x="10400" y="15038"/>
                  </a:lnTo>
                  <a:lnTo>
                    <a:pt x="10400" y="14295"/>
                  </a:lnTo>
                  <a:cubicBezTo>
                    <a:pt x="10403" y="14166"/>
                    <a:pt x="10300" y="14060"/>
                    <a:pt x="10171" y="14060"/>
                  </a:cubicBezTo>
                  <a:cubicBezTo>
                    <a:pt x="10041" y="14060"/>
                    <a:pt x="9938" y="14166"/>
                    <a:pt x="9945" y="14295"/>
                  </a:cubicBezTo>
                  <a:lnTo>
                    <a:pt x="9945" y="15038"/>
                  </a:lnTo>
                  <a:lnTo>
                    <a:pt x="8460" y="15038"/>
                  </a:lnTo>
                  <a:lnTo>
                    <a:pt x="8460" y="14295"/>
                  </a:lnTo>
                  <a:cubicBezTo>
                    <a:pt x="8463" y="14166"/>
                    <a:pt x="8360" y="14060"/>
                    <a:pt x="8231" y="14060"/>
                  </a:cubicBezTo>
                  <a:cubicBezTo>
                    <a:pt x="8102" y="14060"/>
                    <a:pt x="7998" y="14166"/>
                    <a:pt x="8005" y="14295"/>
                  </a:cubicBezTo>
                  <a:lnTo>
                    <a:pt x="8005" y="15038"/>
                  </a:lnTo>
                  <a:lnTo>
                    <a:pt x="6517" y="15038"/>
                  </a:lnTo>
                  <a:lnTo>
                    <a:pt x="6517" y="14295"/>
                  </a:lnTo>
                  <a:cubicBezTo>
                    <a:pt x="6517" y="14169"/>
                    <a:pt x="6417" y="14069"/>
                    <a:pt x="6291" y="14069"/>
                  </a:cubicBezTo>
                  <a:cubicBezTo>
                    <a:pt x="6165" y="14069"/>
                    <a:pt x="6062" y="14169"/>
                    <a:pt x="6062" y="14295"/>
                  </a:cubicBezTo>
                  <a:lnTo>
                    <a:pt x="6062" y="15038"/>
                  </a:lnTo>
                  <a:lnTo>
                    <a:pt x="4577" y="15038"/>
                  </a:lnTo>
                  <a:lnTo>
                    <a:pt x="4577" y="14295"/>
                  </a:lnTo>
                  <a:cubicBezTo>
                    <a:pt x="4584" y="14166"/>
                    <a:pt x="4480" y="14060"/>
                    <a:pt x="4351" y="14060"/>
                  </a:cubicBezTo>
                  <a:cubicBezTo>
                    <a:pt x="4222" y="14060"/>
                    <a:pt x="4119" y="14166"/>
                    <a:pt x="4122" y="14295"/>
                  </a:cubicBezTo>
                  <a:lnTo>
                    <a:pt x="4122" y="15038"/>
                  </a:lnTo>
                  <a:lnTo>
                    <a:pt x="2638" y="15038"/>
                  </a:lnTo>
                  <a:lnTo>
                    <a:pt x="2638" y="14295"/>
                  </a:lnTo>
                  <a:cubicBezTo>
                    <a:pt x="2644" y="14166"/>
                    <a:pt x="2541" y="14060"/>
                    <a:pt x="2412" y="14060"/>
                  </a:cubicBezTo>
                  <a:cubicBezTo>
                    <a:pt x="2279" y="14060"/>
                    <a:pt x="2176" y="14166"/>
                    <a:pt x="2183" y="14295"/>
                  </a:cubicBezTo>
                  <a:lnTo>
                    <a:pt x="2183" y="15038"/>
                  </a:lnTo>
                  <a:lnTo>
                    <a:pt x="456" y="15038"/>
                  </a:lnTo>
                  <a:lnTo>
                    <a:pt x="456" y="13311"/>
                  </a:lnTo>
                  <a:lnTo>
                    <a:pt x="1198" y="13311"/>
                  </a:lnTo>
                  <a:cubicBezTo>
                    <a:pt x="1321" y="13311"/>
                    <a:pt x="1424" y="13208"/>
                    <a:pt x="1424" y="13082"/>
                  </a:cubicBezTo>
                  <a:cubicBezTo>
                    <a:pt x="1424" y="12956"/>
                    <a:pt x="1321" y="12856"/>
                    <a:pt x="1198" y="12856"/>
                  </a:cubicBezTo>
                  <a:lnTo>
                    <a:pt x="453" y="12856"/>
                  </a:lnTo>
                  <a:lnTo>
                    <a:pt x="453" y="11371"/>
                  </a:lnTo>
                  <a:lnTo>
                    <a:pt x="1198" y="11371"/>
                  </a:lnTo>
                  <a:cubicBezTo>
                    <a:pt x="1202" y="11371"/>
                    <a:pt x="1206" y="11371"/>
                    <a:pt x="1210" y="11371"/>
                  </a:cubicBezTo>
                  <a:cubicBezTo>
                    <a:pt x="1333" y="11371"/>
                    <a:pt x="1434" y="11270"/>
                    <a:pt x="1434" y="11145"/>
                  </a:cubicBezTo>
                  <a:cubicBezTo>
                    <a:pt x="1434" y="11017"/>
                    <a:pt x="1333" y="10916"/>
                    <a:pt x="1210" y="10916"/>
                  </a:cubicBezTo>
                  <a:cubicBezTo>
                    <a:pt x="1206" y="10916"/>
                    <a:pt x="1202" y="10916"/>
                    <a:pt x="1198" y="10916"/>
                  </a:cubicBezTo>
                  <a:lnTo>
                    <a:pt x="453" y="10916"/>
                  </a:lnTo>
                  <a:lnTo>
                    <a:pt x="453" y="9431"/>
                  </a:lnTo>
                  <a:lnTo>
                    <a:pt x="1198" y="9431"/>
                  </a:lnTo>
                  <a:cubicBezTo>
                    <a:pt x="1321" y="9431"/>
                    <a:pt x="1424" y="9328"/>
                    <a:pt x="1424" y="9202"/>
                  </a:cubicBezTo>
                  <a:cubicBezTo>
                    <a:pt x="1424" y="9076"/>
                    <a:pt x="1321" y="8976"/>
                    <a:pt x="1198" y="8976"/>
                  </a:cubicBezTo>
                  <a:lnTo>
                    <a:pt x="453" y="8976"/>
                  </a:lnTo>
                  <a:lnTo>
                    <a:pt x="453" y="7492"/>
                  </a:lnTo>
                  <a:lnTo>
                    <a:pt x="1198" y="7492"/>
                  </a:lnTo>
                  <a:cubicBezTo>
                    <a:pt x="1200" y="7492"/>
                    <a:pt x="1202" y="7492"/>
                    <a:pt x="1204" y="7492"/>
                  </a:cubicBezTo>
                  <a:cubicBezTo>
                    <a:pt x="1330" y="7492"/>
                    <a:pt x="1434" y="7390"/>
                    <a:pt x="1434" y="7263"/>
                  </a:cubicBezTo>
                  <a:cubicBezTo>
                    <a:pt x="1434" y="7137"/>
                    <a:pt x="1333" y="7036"/>
                    <a:pt x="1210" y="7036"/>
                  </a:cubicBezTo>
                  <a:cubicBezTo>
                    <a:pt x="1206" y="7036"/>
                    <a:pt x="1202" y="7036"/>
                    <a:pt x="1198" y="7037"/>
                  </a:cubicBezTo>
                  <a:lnTo>
                    <a:pt x="453" y="7037"/>
                  </a:lnTo>
                  <a:lnTo>
                    <a:pt x="453" y="5552"/>
                  </a:lnTo>
                  <a:lnTo>
                    <a:pt x="1198" y="5552"/>
                  </a:lnTo>
                  <a:cubicBezTo>
                    <a:pt x="1200" y="5552"/>
                    <a:pt x="1202" y="5552"/>
                    <a:pt x="1204" y="5552"/>
                  </a:cubicBezTo>
                  <a:cubicBezTo>
                    <a:pt x="1330" y="5552"/>
                    <a:pt x="1434" y="5450"/>
                    <a:pt x="1434" y="5323"/>
                  </a:cubicBezTo>
                  <a:cubicBezTo>
                    <a:pt x="1434" y="5198"/>
                    <a:pt x="1333" y="5097"/>
                    <a:pt x="1210" y="5097"/>
                  </a:cubicBezTo>
                  <a:cubicBezTo>
                    <a:pt x="1206" y="5097"/>
                    <a:pt x="1202" y="5097"/>
                    <a:pt x="1198" y="5097"/>
                  </a:cubicBezTo>
                  <a:lnTo>
                    <a:pt x="453" y="5097"/>
                  </a:lnTo>
                  <a:lnTo>
                    <a:pt x="453" y="3609"/>
                  </a:lnTo>
                  <a:lnTo>
                    <a:pt x="1198" y="3609"/>
                  </a:lnTo>
                  <a:cubicBezTo>
                    <a:pt x="1321" y="3609"/>
                    <a:pt x="1424" y="3506"/>
                    <a:pt x="1424" y="3383"/>
                  </a:cubicBezTo>
                  <a:cubicBezTo>
                    <a:pt x="1424" y="3257"/>
                    <a:pt x="1321" y="3154"/>
                    <a:pt x="1198" y="3154"/>
                  </a:cubicBezTo>
                  <a:lnTo>
                    <a:pt x="453" y="3154"/>
                  </a:lnTo>
                  <a:lnTo>
                    <a:pt x="453" y="779"/>
                  </a:lnTo>
                  <a:close/>
                  <a:moveTo>
                    <a:pt x="231" y="1"/>
                  </a:moveTo>
                  <a:cubicBezTo>
                    <a:pt x="113" y="1"/>
                    <a:pt x="1" y="92"/>
                    <a:pt x="1" y="230"/>
                  </a:cubicBezTo>
                  <a:lnTo>
                    <a:pt x="1" y="15267"/>
                  </a:lnTo>
                  <a:cubicBezTo>
                    <a:pt x="1" y="15393"/>
                    <a:pt x="104" y="15493"/>
                    <a:pt x="230" y="15493"/>
                  </a:cubicBezTo>
                  <a:lnTo>
                    <a:pt x="15263" y="15493"/>
                  </a:lnTo>
                  <a:cubicBezTo>
                    <a:pt x="15467" y="15493"/>
                    <a:pt x="15570" y="15247"/>
                    <a:pt x="15425" y="15105"/>
                  </a:cubicBezTo>
                  <a:lnTo>
                    <a:pt x="391" y="69"/>
                  </a:lnTo>
                  <a:cubicBezTo>
                    <a:pt x="344" y="22"/>
                    <a:pt x="287" y="1"/>
                    <a:pt x="2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8"/>
            <p:cNvSpPr/>
            <p:nvPr/>
          </p:nvSpPr>
          <p:spPr>
            <a:xfrm>
              <a:off x="1693614" y="2058828"/>
              <a:ext cx="336060" cy="332994"/>
            </a:xfrm>
            <a:custGeom>
              <a:avLst/>
              <a:gdLst/>
              <a:ahLst/>
              <a:cxnLst/>
              <a:rect l="l" t="t" r="r" b="b"/>
              <a:pathLst>
                <a:path w="8112" h="8038" extrusionOk="0">
                  <a:moveTo>
                    <a:pt x="229" y="1"/>
                  </a:moveTo>
                  <a:cubicBezTo>
                    <a:pt x="113" y="1"/>
                    <a:pt x="1" y="93"/>
                    <a:pt x="1" y="230"/>
                  </a:cubicBezTo>
                  <a:lnTo>
                    <a:pt x="1" y="7802"/>
                  </a:lnTo>
                  <a:cubicBezTo>
                    <a:pt x="1" y="7928"/>
                    <a:pt x="104" y="8028"/>
                    <a:pt x="226" y="8028"/>
                  </a:cubicBezTo>
                  <a:lnTo>
                    <a:pt x="226" y="8031"/>
                  </a:lnTo>
                  <a:lnTo>
                    <a:pt x="7808" y="8037"/>
                  </a:lnTo>
                  <a:cubicBezTo>
                    <a:pt x="8011" y="8037"/>
                    <a:pt x="8111" y="7792"/>
                    <a:pt x="7969" y="7650"/>
                  </a:cubicBezTo>
                  <a:lnTo>
                    <a:pt x="3480" y="3161"/>
                  </a:lnTo>
                  <a:cubicBezTo>
                    <a:pt x="3429" y="3110"/>
                    <a:pt x="3373" y="3089"/>
                    <a:pt x="3319" y="3089"/>
                  </a:cubicBezTo>
                  <a:cubicBezTo>
                    <a:pt x="3142" y="3089"/>
                    <a:pt x="2991" y="3318"/>
                    <a:pt x="3157" y="3483"/>
                  </a:cubicBezTo>
                  <a:lnTo>
                    <a:pt x="7256" y="7582"/>
                  </a:lnTo>
                  <a:lnTo>
                    <a:pt x="7256" y="7582"/>
                  </a:lnTo>
                  <a:lnTo>
                    <a:pt x="456" y="7576"/>
                  </a:lnTo>
                  <a:lnTo>
                    <a:pt x="456" y="779"/>
                  </a:lnTo>
                  <a:lnTo>
                    <a:pt x="2315" y="2641"/>
                  </a:lnTo>
                  <a:cubicBezTo>
                    <a:pt x="2365" y="2690"/>
                    <a:pt x="2420" y="2711"/>
                    <a:pt x="2474" y="2711"/>
                  </a:cubicBezTo>
                  <a:cubicBezTo>
                    <a:pt x="2651" y="2711"/>
                    <a:pt x="2804" y="2482"/>
                    <a:pt x="2637" y="2318"/>
                  </a:cubicBezTo>
                  <a:lnTo>
                    <a:pt x="388" y="69"/>
                  </a:lnTo>
                  <a:cubicBezTo>
                    <a:pt x="342" y="22"/>
                    <a:pt x="285" y="1"/>
                    <a:pt x="2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58"/>
            <p:cNvSpPr/>
            <p:nvPr/>
          </p:nvSpPr>
          <p:spPr>
            <a:xfrm>
              <a:off x="1801821" y="1861802"/>
              <a:ext cx="434823" cy="429686"/>
            </a:xfrm>
            <a:custGeom>
              <a:avLst/>
              <a:gdLst/>
              <a:ahLst/>
              <a:cxnLst/>
              <a:rect l="l" t="t" r="r" b="b"/>
              <a:pathLst>
                <a:path w="10496" h="10372" extrusionOk="0">
                  <a:moveTo>
                    <a:pt x="790" y="736"/>
                  </a:moveTo>
                  <a:lnTo>
                    <a:pt x="1287" y="984"/>
                  </a:lnTo>
                  <a:lnTo>
                    <a:pt x="1039" y="1233"/>
                  </a:lnTo>
                  <a:lnTo>
                    <a:pt x="790" y="736"/>
                  </a:lnTo>
                  <a:close/>
                  <a:moveTo>
                    <a:pt x="1717" y="1200"/>
                  </a:moveTo>
                  <a:lnTo>
                    <a:pt x="1959" y="1320"/>
                  </a:lnTo>
                  <a:lnTo>
                    <a:pt x="1374" y="1904"/>
                  </a:lnTo>
                  <a:lnTo>
                    <a:pt x="1255" y="1662"/>
                  </a:lnTo>
                  <a:lnTo>
                    <a:pt x="1717" y="1200"/>
                  </a:lnTo>
                  <a:close/>
                  <a:moveTo>
                    <a:pt x="2343" y="1581"/>
                  </a:moveTo>
                  <a:lnTo>
                    <a:pt x="9224" y="8459"/>
                  </a:lnTo>
                  <a:lnTo>
                    <a:pt x="8514" y="9169"/>
                  </a:lnTo>
                  <a:lnTo>
                    <a:pt x="1636" y="2288"/>
                  </a:lnTo>
                  <a:lnTo>
                    <a:pt x="2343" y="1581"/>
                  </a:lnTo>
                  <a:close/>
                  <a:moveTo>
                    <a:pt x="9543" y="8782"/>
                  </a:moveTo>
                  <a:lnTo>
                    <a:pt x="9898" y="9137"/>
                  </a:lnTo>
                  <a:cubicBezTo>
                    <a:pt x="9947" y="9185"/>
                    <a:pt x="9976" y="9250"/>
                    <a:pt x="9976" y="9317"/>
                  </a:cubicBezTo>
                  <a:lnTo>
                    <a:pt x="9972" y="9317"/>
                  </a:lnTo>
                  <a:cubicBezTo>
                    <a:pt x="9972" y="9385"/>
                    <a:pt x="9947" y="9453"/>
                    <a:pt x="9898" y="9501"/>
                  </a:cubicBezTo>
                  <a:lnTo>
                    <a:pt x="9556" y="9843"/>
                  </a:lnTo>
                  <a:cubicBezTo>
                    <a:pt x="9504" y="9894"/>
                    <a:pt x="9438" y="9919"/>
                    <a:pt x="9373" y="9919"/>
                  </a:cubicBezTo>
                  <a:cubicBezTo>
                    <a:pt x="9307" y="9919"/>
                    <a:pt x="9241" y="9894"/>
                    <a:pt x="9191" y="9843"/>
                  </a:cubicBezTo>
                  <a:lnTo>
                    <a:pt x="8836" y="9488"/>
                  </a:lnTo>
                  <a:lnTo>
                    <a:pt x="9543" y="8782"/>
                  </a:lnTo>
                  <a:close/>
                  <a:moveTo>
                    <a:pt x="284" y="1"/>
                  </a:moveTo>
                  <a:cubicBezTo>
                    <a:pt x="127" y="1"/>
                    <a:pt x="0" y="169"/>
                    <a:pt x="80" y="329"/>
                  </a:cubicBezTo>
                  <a:lnTo>
                    <a:pt x="1110" y="2388"/>
                  </a:lnTo>
                  <a:cubicBezTo>
                    <a:pt x="1119" y="2411"/>
                    <a:pt x="1132" y="2430"/>
                    <a:pt x="1152" y="2446"/>
                  </a:cubicBezTo>
                  <a:lnTo>
                    <a:pt x="8869" y="10166"/>
                  </a:lnTo>
                  <a:cubicBezTo>
                    <a:pt x="9009" y="10303"/>
                    <a:pt x="9191" y="10372"/>
                    <a:pt x="9374" y="10372"/>
                  </a:cubicBezTo>
                  <a:cubicBezTo>
                    <a:pt x="9556" y="10372"/>
                    <a:pt x="9738" y="10303"/>
                    <a:pt x="9879" y="10166"/>
                  </a:cubicBezTo>
                  <a:lnTo>
                    <a:pt x="10221" y="9821"/>
                  </a:lnTo>
                  <a:cubicBezTo>
                    <a:pt x="10495" y="9543"/>
                    <a:pt x="10495" y="9095"/>
                    <a:pt x="10221" y="8814"/>
                  </a:cubicBezTo>
                  <a:lnTo>
                    <a:pt x="2504" y="1097"/>
                  </a:lnTo>
                  <a:cubicBezTo>
                    <a:pt x="2485" y="1081"/>
                    <a:pt x="2465" y="1065"/>
                    <a:pt x="2443" y="1055"/>
                  </a:cubicBezTo>
                  <a:lnTo>
                    <a:pt x="387" y="26"/>
                  </a:lnTo>
                  <a:cubicBezTo>
                    <a:pt x="352" y="9"/>
                    <a:pt x="317"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58"/>
            <p:cNvSpPr/>
            <p:nvPr/>
          </p:nvSpPr>
          <p:spPr>
            <a:xfrm>
              <a:off x="2008333" y="1850700"/>
              <a:ext cx="236841" cy="207842"/>
            </a:xfrm>
            <a:custGeom>
              <a:avLst/>
              <a:gdLst/>
              <a:ahLst/>
              <a:cxnLst/>
              <a:rect l="l" t="t" r="r" b="b"/>
              <a:pathLst>
                <a:path w="5717" h="5017" extrusionOk="0">
                  <a:moveTo>
                    <a:pt x="2421" y="454"/>
                  </a:moveTo>
                  <a:cubicBezTo>
                    <a:pt x="2488" y="454"/>
                    <a:pt x="2554" y="481"/>
                    <a:pt x="2602" y="529"/>
                  </a:cubicBezTo>
                  <a:lnTo>
                    <a:pt x="3086" y="1013"/>
                  </a:lnTo>
                  <a:lnTo>
                    <a:pt x="1695" y="2408"/>
                  </a:lnTo>
                  <a:lnTo>
                    <a:pt x="698" y="1410"/>
                  </a:lnTo>
                  <a:cubicBezTo>
                    <a:pt x="634" y="1346"/>
                    <a:pt x="605" y="1255"/>
                    <a:pt x="627" y="1168"/>
                  </a:cubicBezTo>
                  <a:cubicBezTo>
                    <a:pt x="646" y="1081"/>
                    <a:pt x="711" y="1010"/>
                    <a:pt x="798" y="981"/>
                  </a:cubicBezTo>
                  <a:lnTo>
                    <a:pt x="2341" y="468"/>
                  </a:lnTo>
                  <a:cubicBezTo>
                    <a:pt x="2367" y="459"/>
                    <a:pt x="2394" y="454"/>
                    <a:pt x="2421" y="454"/>
                  </a:cubicBezTo>
                  <a:close/>
                  <a:moveTo>
                    <a:pt x="3412" y="1336"/>
                  </a:moveTo>
                  <a:lnTo>
                    <a:pt x="5146" y="3072"/>
                  </a:lnTo>
                  <a:lnTo>
                    <a:pt x="3755" y="4467"/>
                  </a:lnTo>
                  <a:lnTo>
                    <a:pt x="2018" y="2730"/>
                  </a:lnTo>
                  <a:lnTo>
                    <a:pt x="3412" y="1336"/>
                  </a:lnTo>
                  <a:close/>
                  <a:moveTo>
                    <a:pt x="2426" y="1"/>
                  </a:moveTo>
                  <a:cubicBezTo>
                    <a:pt x="2349" y="1"/>
                    <a:pt x="2271" y="13"/>
                    <a:pt x="2196" y="39"/>
                  </a:cubicBezTo>
                  <a:lnTo>
                    <a:pt x="653" y="552"/>
                  </a:lnTo>
                  <a:cubicBezTo>
                    <a:pt x="149" y="720"/>
                    <a:pt x="1" y="1355"/>
                    <a:pt x="375" y="1730"/>
                  </a:cubicBezTo>
                  <a:lnTo>
                    <a:pt x="3593" y="4951"/>
                  </a:lnTo>
                  <a:cubicBezTo>
                    <a:pt x="3637" y="4994"/>
                    <a:pt x="3695" y="5016"/>
                    <a:pt x="3753" y="5016"/>
                  </a:cubicBezTo>
                  <a:cubicBezTo>
                    <a:pt x="3812" y="5016"/>
                    <a:pt x="3871" y="4994"/>
                    <a:pt x="3916" y="4951"/>
                  </a:cubicBezTo>
                  <a:lnTo>
                    <a:pt x="5630" y="3234"/>
                  </a:lnTo>
                  <a:cubicBezTo>
                    <a:pt x="5717" y="3147"/>
                    <a:pt x="5717" y="3001"/>
                    <a:pt x="5630" y="2911"/>
                  </a:cubicBezTo>
                  <a:lnTo>
                    <a:pt x="2925" y="210"/>
                  </a:lnTo>
                  <a:cubicBezTo>
                    <a:pt x="2791" y="73"/>
                    <a:pt x="2611" y="1"/>
                    <a:pt x="24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 name="Google Shape;906;p58"/>
          <p:cNvSpPr/>
          <p:nvPr/>
        </p:nvSpPr>
        <p:spPr>
          <a:xfrm>
            <a:off x="4215407" y="1839675"/>
            <a:ext cx="628745" cy="549893"/>
          </a:xfrm>
          <a:custGeom>
            <a:avLst/>
            <a:gdLst/>
            <a:ahLst/>
            <a:cxnLst/>
            <a:rect l="l" t="t" r="r" b="b"/>
            <a:pathLst>
              <a:path w="15493" h="13550" extrusionOk="0">
                <a:moveTo>
                  <a:pt x="1682" y="472"/>
                </a:moveTo>
                <a:cubicBezTo>
                  <a:pt x="2354" y="472"/>
                  <a:pt x="2899" y="1011"/>
                  <a:pt x="2912" y="1679"/>
                </a:cubicBezTo>
                <a:lnTo>
                  <a:pt x="2912" y="10716"/>
                </a:lnTo>
                <a:cubicBezTo>
                  <a:pt x="2580" y="10361"/>
                  <a:pt x="2131" y="10183"/>
                  <a:pt x="1683" y="10183"/>
                </a:cubicBezTo>
                <a:cubicBezTo>
                  <a:pt x="1235" y="10183"/>
                  <a:pt x="787" y="10361"/>
                  <a:pt x="456" y="10716"/>
                </a:cubicBezTo>
                <a:lnTo>
                  <a:pt x="456" y="1679"/>
                </a:lnTo>
                <a:cubicBezTo>
                  <a:pt x="466" y="1011"/>
                  <a:pt x="1014" y="472"/>
                  <a:pt x="1682" y="472"/>
                </a:cubicBezTo>
                <a:close/>
                <a:moveTo>
                  <a:pt x="1682" y="0"/>
                </a:moveTo>
                <a:cubicBezTo>
                  <a:pt x="1644" y="0"/>
                  <a:pt x="1607" y="2"/>
                  <a:pt x="1569" y="4"/>
                </a:cubicBezTo>
                <a:cubicBezTo>
                  <a:pt x="688" y="65"/>
                  <a:pt x="4" y="795"/>
                  <a:pt x="1" y="1679"/>
                </a:cubicBezTo>
                <a:lnTo>
                  <a:pt x="1" y="11865"/>
                </a:lnTo>
                <a:cubicBezTo>
                  <a:pt x="4" y="12794"/>
                  <a:pt x="756" y="13546"/>
                  <a:pt x="1686" y="13550"/>
                </a:cubicBezTo>
                <a:lnTo>
                  <a:pt x="15264" y="13550"/>
                </a:lnTo>
                <a:cubicBezTo>
                  <a:pt x="15389" y="13550"/>
                  <a:pt x="15493" y="13446"/>
                  <a:pt x="15493" y="13320"/>
                </a:cubicBezTo>
                <a:lnTo>
                  <a:pt x="15493" y="1679"/>
                </a:lnTo>
                <a:cubicBezTo>
                  <a:pt x="15493" y="1553"/>
                  <a:pt x="15389" y="1453"/>
                  <a:pt x="15264" y="1453"/>
                </a:cubicBezTo>
                <a:lnTo>
                  <a:pt x="7747" y="1453"/>
                </a:lnTo>
                <a:cubicBezTo>
                  <a:pt x="7621" y="1453"/>
                  <a:pt x="7518" y="1553"/>
                  <a:pt x="7518" y="1679"/>
                </a:cubicBezTo>
                <a:cubicBezTo>
                  <a:pt x="7518" y="1805"/>
                  <a:pt x="7621" y="1908"/>
                  <a:pt x="7747" y="1908"/>
                </a:cubicBezTo>
                <a:lnTo>
                  <a:pt x="15038" y="1908"/>
                </a:lnTo>
                <a:lnTo>
                  <a:pt x="15038" y="13095"/>
                </a:lnTo>
                <a:lnTo>
                  <a:pt x="1682" y="13095"/>
                </a:lnTo>
                <a:cubicBezTo>
                  <a:pt x="1185" y="13095"/>
                  <a:pt x="740" y="12794"/>
                  <a:pt x="550" y="12336"/>
                </a:cubicBezTo>
                <a:cubicBezTo>
                  <a:pt x="359" y="11878"/>
                  <a:pt x="462" y="11349"/>
                  <a:pt x="814" y="10997"/>
                </a:cubicBezTo>
                <a:cubicBezTo>
                  <a:pt x="1049" y="10762"/>
                  <a:pt x="1363" y="10638"/>
                  <a:pt x="1682" y="10638"/>
                </a:cubicBezTo>
                <a:cubicBezTo>
                  <a:pt x="1841" y="10638"/>
                  <a:pt x="2001" y="10669"/>
                  <a:pt x="2154" y="10732"/>
                </a:cubicBezTo>
                <a:cubicBezTo>
                  <a:pt x="2612" y="10919"/>
                  <a:pt x="2912" y="11368"/>
                  <a:pt x="2912" y="11865"/>
                </a:cubicBezTo>
                <a:cubicBezTo>
                  <a:pt x="2906" y="11994"/>
                  <a:pt x="3009" y="12104"/>
                  <a:pt x="3138" y="12104"/>
                </a:cubicBezTo>
                <a:cubicBezTo>
                  <a:pt x="3267" y="12104"/>
                  <a:pt x="3370" y="11994"/>
                  <a:pt x="3367" y="11865"/>
                </a:cubicBezTo>
                <a:lnTo>
                  <a:pt x="3367" y="1908"/>
                </a:lnTo>
                <a:lnTo>
                  <a:pt x="6656" y="1908"/>
                </a:lnTo>
                <a:cubicBezTo>
                  <a:pt x="6782" y="1905"/>
                  <a:pt x="6882" y="1805"/>
                  <a:pt x="6882" y="1679"/>
                </a:cubicBezTo>
                <a:cubicBezTo>
                  <a:pt x="6882" y="1553"/>
                  <a:pt x="6782" y="1453"/>
                  <a:pt x="6656" y="1453"/>
                </a:cubicBezTo>
                <a:lnTo>
                  <a:pt x="3351" y="1453"/>
                </a:lnTo>
                <a:cubicBezTo>
                  <a:pt x="3234" y="616"/>
                  <a:pt x="2516" y="0"/>
                  <a:pt x="1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4372869" y="1987154"/>
            <a:ext cx="313743" cy="313743"/>
          </a:xfrm>
          <a:custGeom>
            <a:avLst/>
            <a:gdLst/>
            <a:ahLst/>
            <a:cxnLst/>
            <a:rect l="l" t="t" r="r" b="b"/>
            <a:pathLst>
              <a:path w="7731" h="7731" extrusionOk="0">
                <a:moveTo>
                  <a:pt x="6307" y="2664"/>
                </a:moveTo>
                <a:lnTo>
                  <a:pt x="6307" y="3396"/>
                </a:lnTo>
                <a:lnTo>
                  <a:pt x="5574" y="3396"/>
                </a:lnTo>
                <a:cubicBezTo>
                  <a:pt x="5661" y="3035"/>
                  <a:pt x="5945" y="2751"/>
                  <a:pt x="6307" y="2664"/>
                </a:cubicBezTo>
                <a:close/>
                <a:moveTo>
                  <a:pt x="7278" y="456"/>
                </a:moveTo>
                <a:lnTo>
                  <a:pt x="7278" y="3396"/>
                </a:lnTo>
                <a:lnTo>
                  <a:pt x="6762" y="3396"/>
                </a:lnTo>
                <a:lnTo>
                  <a:pt x="6762" y="2412"/>
                </a:lnTo>
                <a:cubicBezTo>
                  <a:pt x="6762" y="2286"/>
                  <a:pt x="6659" y="2186"/>
                  <a:pt x="6533" y="2186"/>
                </a:cubicBezTo>
                <a:cubicBezTo>
                  <a:pt x="5826" y="2186"/>
                  <a:pt x="5226" y="2699"/>
                  <a:pt x="5113" y="3396"/>
                </a:cubicBezTo>
                <a:lnTo>
                  <a:pt x="3612" y="3396"/>
                </a:lnTo>
                <a:lnTo>
                  <a:pt x="3612" y="456"/>
                </a:lnTo>
                <a:close/>
                <a:moveTo>
                  <a:pt x="3153" y="456"/>
                </a:moveTo>
                <a:lnTo>
                  <a:pt x="3153" y="3416"/>
                </a:lnTo>
                <a:cubicBezTo>
                  <a:pt x="2540" y="3512"/>
                  <a:pt x="2059" y="3993"/>
                  <a:pt x="1959" y="4610"/>
                </a:cubicBezTo>
                <a:lnTo>
                  <a:pt x="455" y="4610"/>
                </a:lnTo>
                <a:lnTo>
                  <a:pt x="455" y="456"/>
                </a:lnTo>
                <a:close/>
                <a:moveTo>
                  <a:pt x="3153" y="3877"/>
                </a:moveTo>
                <a:lnTo>
                  <a:pt x="3153" y="4610"/>
                </a:lnTo>
                <a:lnTo>
                  <a:pt x="2421" y="4610"/>
                </a:lnTo>
                <a:cubicBezTo>
                  <a:pt x="2508" y="4245"/>
                  <a:pt x="2792" y="3964"/>
                  <a:pt x="3153" y="3877"/>
                </a:cubicBezTo>
                <a:close/>
                <a:moveTo>
                  <a:pt x="3153" y="5817"/>
                </a:moveTo>
                <a:lnTo>
                  <a:pt x="3153" y="6549"/>
                </a:lnTo>
                <a:lnTo>
                  <a:pt x="2421" y="6549"/>
                </a:lnTo>
                <a:cubicBezTo>
                  <a:pt x="2508" y="6188"/>
                  <a:pt x="2792" y="5904"/>
                  <a:pt x="3153" y="5817"/>
                </a:cubicBezTo>
                <a:close/>
                <a:moveTo>
                  <a:pt x="3153" y="5065"/>
                </a:moveTo>
                <a:lnTo>
                  <a:pt x="3153" y="5355"/>
                </a:lnTo>
                <a:cubicBezTo>
                  <a:pt x="2456" y="5468"/>
                  <a:pt x="1943" y="6069"/>
                  <a:pt x="1940" y="6775"/>
                </a:cubicBezTo>
                <a:cubicBezTo>
                  <a:pt x="1940" y="6901"/>
                  <a:pt x="2043" y="7004"/>
                  <a:pt x="2169" y="7004"/>
                </a:cubicBezTo>
                <a:lnTo>
                  <a:pt x="3153" y="7004"/>
                </a:lnTo>
                <a:lnTo>
                  <a:pt x="3153" y="7276"/>
                </a:lnTo>
                <a:lnTo>
                  <a:pt x="455" y="7276"/>
                </a:lnTo>
                <a:lnTo>
                  <a:pt x="455" y="5065"/>
                </a:lnTo>
                <a:close/>
                <a:moveTo>
                  <a:pt x="7278" y="3851"/>
                </a:moveTo>
                <a:lnTo>
                  <a:pt x="7278" y="7276"/>
                </a:lnTo>
                <a:lnTo>
                  <a:pt x="3609" y="7276"/>
                </a:lnTo>
                <a:lnTo>
                  <a:pt x="3609" y="3851"/>
                </a:lnTo>
                <a:close/>
                <a:moveTo>
                  <a:pt x="229" y="1"/>
                </a:moveTo>
                <a:cubicBezTo>
                  <a:pt x="104" y="1"/>
                  <a:pt x="0" y="101"/>
                  <a:pt x="0" y="227"/>
                </a:cubicBezTo>
                <a:lnTo>
                  <a:pt x="0" y="7505"/>
                </a:lnTo>
                <a:cubicBezTo>
                  <a:pt x="0" y="7631"/>
                  <a:pt x="104" y="7731"/>
                  <a:pt x="229" y="7731"/>
                </a:cubicBezTo>
                <a:lnTo>
                  <a:pt x="7504" y="7731"/>
                </a:lnTo>
                <a:cubicBezTo>
                  <a:pt x="7630" y="7731"/>
                  <a:pt x="7730" y="7631"/>
                  <a:pt x="7730" y="7505"/>
                </a:cubicBezTo>
                <a:lnTo>
                  <a:pt x="7730" y="227"/>
                </a:lnTo>
                <a:cubicBezTo>
                  <a:pt x="7730" y="101"/>
                  <a:pt x="7630" y="1"/>
                  <a:pt x="7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8"/>
          <p:cNvSpPr/>
          <p:nvPr/>
        </p:nvSpPr>
        <p:spPr>
          <a:xfrm>
            <a:off x="4706990" y="2085649"/>
            <a:ext cx="99914" cy="97155"/>
          </a:xfrm>
          <a:custGeom>
            <a:avLst/>
            <a:gdLst/>
            <a:ahLst/>
            <a:cxnLst/>
            <a:rect l="l" t="t" r="r" b="b"/>
            <a:pathLst>
              <a:path w="2462" h="2394" extrusionOk="0">
                <a:moveTo>
                  <a:pt x="1211" y="737"/>
                </a:moveTo>
                <a:lnTo>
                  <a:pt x="1756" y="1828"/>
                </a:lnTo>
                <a:lnTo>
                  <a:pt x="1266" y="1705"/>
                </a:lnTo>
                <a:cubicBezTo>
                  <a:pt x="1248" y="1700"/>
                  <a:pt x="1229" y="1698"/>
                  <a:pt x="1211" y="1698"/>
                </a:cubicBezTo>
                <a:cubicBezTo>
                  <a:pt x="1192" y="1698"/>
                  <a:pt x="1174" y="1700"/>
                  <a:pt x="1156" y="1705"/>
                </a:cubicBezTo>
                <a:lnTo>
                  <a:pt x="665" y="1828"/>
                </a:lnTo>
                <a:lnTo>
                  <a:pt x="665" y="1828"/>
                </a:lnTo>
                <a:lnTo>
                  <a:pt x="1211" y="737"/>
                </a:lnTo>
                <a:close/>
                <a:moveTo>
                  <a:pt x="1211" y="0"/>
                </a:moveTo>
                <a:cubicBezTo>
                  <a:pt x="1131" y="0"/>
                  <a:pt x="1051" y="41"/>
                  <a:pt x="1007" y="124"/>
                </a:cubicBezTo>
                <a:lnTo>
                  <a:pt x="39" y="2063"/>
                </a:lnTo>
                <a:cubicBezTo>
                  <a:pt x="1" y="2144"/>
                  <a:pt x="10" y="2238"/>
                  <a:pt x="65" y="2305"/>
                </a:cubicBezTo>
                <a:lnTo>
                  <a:pt x="65" y="2309"/>
                </a:lnTo>
                <a:cubicBezTo>
                  <a:pt x="108" y="2364"/>
                  <a:pt x="172" y="2394"/>
                  <a:pt x="239" y="2394"/>
                </a:cubicBezTo>
                <a:cubicBezTo>
                  <a:pt x="258" y="2394"/>
                  <a:pt x="278" y="2391"/>
                  <a:pt x="297" y="2386"/>
                </a:cubicBezTo>
                <a:lnTo>
                  <a:pt x="1211" y="2157"/>
                </a:lnTo>
                <a:lnTo>
                  <a:pt x="2127" y="2386"/>
                </a:lnTo>
                <a:cubicBezTo>
                  <a:pt x="2146" y="2391"/>
                  <a:pt x="2165" y="2393"/>
                  <a:pt x="2182" y="2393"/>
                </a:cubicBezTo>
                <a:cubicBezTo>
                  <a:pt x="2343" y="2393"/>
                  <a:pt x="2461" y="2220"/>
                  <a:pt x="2386" y="2063"/>
                </a:cubicBezTo>
                <a:lnTo>
                  <a:pt x="1414" y="124"/>
                </a:lnTo>
                <a:cubicBezTo>
                  <a:pt x="1371" y="41"/>
                  <a:pt x="1291" y="0"/>
                  <a:pt x="1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58"/>
          <p:cNvSpPr/>
          <p:nvPr/>
        </p:nvSpPr>
        <p:spPr>
          <a:xfrm>
            <a:off x="4727159" y="1987113"/>
            <a:ext cx="57952" cy="77594"/>
          </a:xfrm>
          <a:custGeom>
            <a:avLst/>
            <a:gdLst/>
            <a:ahLst/>
            <a:cxnLst/>
            <a:rect l="l" t="t" r="r" b="b"/>
            <a:pathLst>
              <a:path w="1428" h="1912" extrusionOk="0">
                <a:moveTo>
                  <a:pt x="233" y="1"/>
                </a:moveTo>
                <a:cubicBezTo>
                  <a:pt x="117" y="1"/>
                  <a:pt x="3" y="88"/>
                  <a:pt x="1" y="228"/>
                </a:cubicBezTo>
                <a:lnTo>
                  <a:pt x="1" y="1683"/>
                </a:lnTo>
                <a:cubicBezTo>
                  <a:pt x="7" y="1806"/>
                  <a:pt x="107" y="1903"/>
                  <a:pt x="230" y="1903"/>
                </a:cubicBezTo>
                <a:cubicBezTo>
                  <a:pt x="352" y="1903"/>
                  <a:pt x="452" y="1806"/>
                  <a:pt x="456" y="1683"/>
                </a:cubicBezTo>
                <a:lnTo>
                  <a:pt x="456" y="980"/>
                </a:lnTo>
                <a:lnTo>
                  <a:pt x="1011" y="1809"/>
                </a:lnTo>
                <a:cubicBezTo>
                  <a:pt x="1057" y="1880"/>
                  <a:pt x="1127" y="1911"/>
                  <a:pt x="1197" y="1911"/>
                </a:cubicBezTo>
                <a:cubicBezTo>
                  <a:pt x="1313" y="1911"/>
                  <a:pt x="1427" y="1824"/>
                  <a:pt x="1427" y="1683"/>
                </a:cubicBezTo>
                <a:lnTo>
                  <a:pt x="1427" y="228"/>
                </a:lnTo>
                <a:cubicBezTo>
                  <a:pt x="1421" y="83"/>
                  <a:pt x="1310" y="10"/>
                  <a:pt x="1200" y="10"/>
                </a:cubicBezTo>
                <a:cubicBezTo>
                  <a:pt x="1089" y="10"/>
                  <a:pt x="978" y="83"/>
                  <a:pt x="972" y="228"/>
                </a:cubicBezTo>
                <a:lnTo>
                  <a:pt x="972" y="935"/>
                </a:lnTo>
                <a:lnTo>
                  <a:pt x="417" y="102"/>
                </a:lnTo>
                <a:cubicBezTo>
                  <a:pt x="371" y="32"/>
                  <a:pt x="302" y="1"/>
                  <a:pt x="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0" name="Google Shape;910;p58"/>
          <p:cNvGrpSpPr/>
          <p:nvPr/>
        </p:nvGrpSpPr>
        <p:grpSpPr>
          <a:xfrm>
            <a:off x="6888513" y="1874125"/>
            <a:ext cx="681615" cy="574839"/>
            <a:chOff x="6888513" y="1874125"/>
            <a:chExt cx="681615" cy="574839"/>
          </a:xfrm>
        </p:grpSpPr>
        <p:sp>
          <p:nvSpPr>
            <p:cNvPr id="911" name="Google Shape;911;p58"/>
            <p:cNvSpPr/>
            <p:nvPr/>
          </p:nvSpPr>
          <p:spPr>
            <a:xfrm>
              <a:off x="6888513" y="1874125"/>
              <a:ext cx="681615" cy="574839"/>
            </a:xfrm>
            <a:custGeom>
              <a:avLst/>
              <a:gdLst/>
              <a:ahLst/>
              <a:cxnLst/>
              <a:rect l="l" t="t" r="r" b="b"/>
              <a:pathLst>
                <a:path w="15493" h="13066" extrusionOk="0">
                  <a:moveTo>
                    <a:pt x="2670" y="3363"/>
                  </a:moveTo>
                  <a:lnTo>
                    <a:pt x="2670" y="7759"/>
                  </a:lnTo>
                  <a:lnTo>
                    <a:pt x="2153" y="7759"/>
                  </a:lnTo>
                  <a:lnTo>
                    <a:pt x="2153" y="3363"/>
                  </a:lnTo>
                  <a:close/>
                  <a:moveTo>
                    <a:pt x="13340" y="3363"/>
                  </a:moveTo>
                  <a:lnTo>
                    <a:pt x="13340" y="7759"/>
                  </a:lnTo>
                  <a:lnTo>
                    <a:pt x="12830" y="7759"/>
                  </a:lnTo>
                  <a:lnTo>
                    <a:pt x="12830" y="3363"/>
                  </a:lnTo>
                  <a:close/>
                  <a:moveTo>
                    <a:pt x="14537" y="452"/>
                  </a:moveTo>
                  <a:cubicBezTo>
                    <a:pt x="14814" y="452"/>
                    <a:pt x="15037" y="675"/>
                    <a:pt x="15037" y="952"/>
                  </a:cubicBezTo>
                  <a:lnTo>
                    <a:pt x="15037" y="7259"/>
                  </a:lnTo>
                  <a:cubicBezTo>
                    <a:pt x="15037" y="7533"/>
                    <a:pt x="14814" y="7759"/>
                    <a:pt x="14537" y="7759"/>
                  </a:cubicBezTo>
                  <a:lnTo>
                    <a:pt x="13795" y="7759"/>
                  </a:lnTo>
                  <a:lnTo>
                    <a:pt x="13795" y="3134"/>
                  </a:lnTo>
                  <a:cubicBezTo>
                    <a:pt x="13795" y="3008"/>
                    <a:pt x="13691" y="2908"/>
                    <a:pt x="13565" y="2908"/>
                  </a:cubicBezTo>
                  <a:lnTo>
                    <a:pt x="1924" y="2908"/>
                  </a:lnTo>
                  <a:cubicBezTo>
                    <a:pt x="1798" y="2908"/>
                    <a:pt x="1698" y="3008"/>
                    <a:pt x="1698" y="3134"/>
                  </a:cubicBezTo>
                  <a:lnTo>
                    <a:pt x="1698" y="7759"/>
                  </a:lnTo>
                  <a:lnTo>
                    <a:pt x="956" y="7759"/>
                  </a:lnTo>
                  <a:cubicBezTo>
                    <a:pt x="678" y="7759"/>
                    <a:pt x="455" y="7533"/>
                    <a:pt x="455" y="7259"/>
                  </a:cubicBezTo>
                  <a:lnTo>
                    <a:pt x="455" y="952"/>
                  </a:lnTo>
                  <a:cubicBezTo>
                    <a:pt x="455" y="675"/>
                    <a:pt x="678" y="452"/>
                    <a:pt x="956" y="452"/>
                  </a:cubicBezTo>
                  <a:close/>
                  <a:moveTo>
                    <a:pt x="956" y="0"/>
                  </a:moveTo>
                  <a:cubicBezTo>
                    <a:pt x="426" y="0"/>
                    <a:pt x="0" y="426"/>
                    <a:pt x="0" y="956"/>
                  </a:cubicBezTo>
                  <a:lnTo>
                    <a:pt x="0" y="7259"/>
                  </a:lnTo>
                  <a:cubicBezTo>
                    <a:pt x="0" y="7788"/>
                    <a:pt x="426" y="8214"/>
                    <a:pt x="956" y="8214"/>
                  </a:cubicBezTo>
                  <a:lnTo>
                    <a:pt x="2670" y="8214"/>
                  </a:lnTo>
                  <a:lnTo>
                    <a:pt x="2670" y="12839"/>
                  </a:lnTo>
                  <a:cubicBezTo>
                    <a:pt x="2666" y="12962"/>
                    <a:pt x="2770" y="13065"/>
                    <a:pt x="2895" y="13065"/>
                  </a:cubicBezTo>
                  <a:lnTo>
                    <a:pt x="9567" y="13065"/>
                  </a:lnTo>
                  <a:cubicBezTo>
                    <a:pt x="9570" y="13065"/>
                    <a:pt x="9574" y="13065"/>
                    <a:pt x="9578" y="13065"/>
                  </a:cubicBezTo>
                  <a:cubicBezTo>
                    <a:pt x="9702" y="13065"/>
                    <a:pt x="9802" y="12964"/>
                    <a:pt x="9802" y="12839"/>
                  </a:cubicBezTo>
                  <a:cubicBezTo>
                    <a:pt x="9802" y="12711"/>
                    <a:pt x="9702" y="12610"/>
                    <a:pt x="9578" y="12610"/>
                  </a:cubicBezTo>
                  <a:cubicBezTo>
                    <a:pt x="9574" y="12610"/>
                    <a:pt x="9570" y="12610"/>
                    <a:pt x="9567" y="12610"/>
                  </a:cubicBezTo>
                  <a:lnTo>
                    <a:pt x="3121" y="12610"/>
                  </a:lnTo>
                  <a:lnTo>
                    <a:pt x="3121" y="3363"/>
                  </a:lnTo>
                  <a:lnTo>
                    <a:pt x="12374" y="3363"/>
                  </a:lnTo>
                  <a:lnTo>
                    <a:pt x="12374" y="12610"/>
                  </a:lnTo>
                  <a:lnTo>
                    <a:pt x="10651" y="12610"/>
                  </a:lnTo>
                  <a:cubicBezTo>
                    <a:pt x="10361" y="12623"/>
                    <a:pt x="10361" y="13052"/>
                    <a:pt x="10651" y="13065"/>
                  </a:cubicBezTo>
                  <a:lnTo>
                    <a:pt x="12604" y="13065"/>
                  </a:lnTo>
                  <a:cubicBezTo>
                    <a:pt x="12730" y="13065"/>
                    <a:pt x="12830" y="12962"/>
                    <a:pt x="12830" y="12839"/>
                  </a:cubicBezTo>
                  <a:lnTo>
                    <a:pt x="12830" y="8214"/>
                  </a:lnTo>
                  <a:lnTo>
                    <a:pt x="14537" y="8214"/>
                  </a:lnTo>
                  <a:cubicBezTo>
                    <a:pt x="15063" y="8214"/>
                    <a:pt x="15492" y="7788"/>
                    <a:pt x="15492" y="7259"/>
                  </a:cubicBezTo>
                  <a:lnTo>
                    <a:pt x="15492" y="956"/>
                  </a:lnTo>
                  <a:cubicBezTo>
                    <a:pt x="15492" y="426"/>
                    <a:pt x="15063" y="0"/>
                    <a:pt x="145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8"/>
            <p:cNvSpPr/>
            <p:nvPr/>
          </p:nvSpPr>
          <p:spPr>
            <a:xfrm>
              <a:off x="6952524" y="1916711"/>
              <a:ext cx="73340" cy="62825"/>
            </a:xfrm>
            <a:custGeom>
              <a:avLst/>
              <a:gdLst/>
              <a:ahLst/>
              <a:cxnLst/>
              <a:rect l="l" t="t" r="r" b="b"/>
              <a:pathLst>
                <a:path w="1667" h="1428" extrusionOk="0">
                  <a:moveTo>
                    <a:pt x="954" y="453"/>
                  </a:moveTo>
                  <a:cubicBezTo>
                    <a:pt x="1086" y="453"/>
                    <a:pt x="1215" y="556"/>
                    <a:pt x="1215" y="711"/>
                  </a:cubicBezTo>
                  <a:cubicBezTo>
                    <a:pt x="1215" y="853"/>
                    <a:pt x="1098" y="969"/>
                    <a:pt x="956" y="969"/>
                  </a:cubicBezTo>
                  <a:cubicBezTo>
                    <a:pt x="724" y="969"/>
                    <a:pt x="611" y="691"/>
                    <a:pt x="772" y="530"/>
                  </a:cubicBezTo>
                  <a:cubicBezTo>
                    <a:pt x="825" y="476"/>
                    <a:pt x="890" y="453"/>
                    <a:pt x="954" y="453"/>
                  </a:cubicBezTo>
                  <a:close/>
                  <a:moveTo>
                    <a:pt x="956" y="1"/>
                  </a:moveTo>
                  <a:cubicBezTo>
                    <a:pt x="321" y="1"/>
                    <a:pt x="1" y="769"/>
                    <a:pt x="453" y="1217"/>
                  </a:cubicBezTo>
                  <a:cubicBezTo>
                    <a:pt x="598" y="1363"/>
                    <a:pt x="776" y="1428"/>
                    <a:pt x="951" y="1428"/>
                  </a:cubicBezTo>
                  <a:cubicBezTo>
                    <a:pt x="1317"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7059341" y="1916711"/>
              <a:ext cx="73296" cy="62825"/>
            </a:xfrm>
            <a:custGeom>
              <a:avLst/>
              <a:gdLst/>
              <a:ahLst/>
              <a:cxnLst/>
              <a:rect l="l" t="t" r="r" b="b"/>
              <a:pathLst>
                <a:path w="1666" h="1428" extrusionOk="0">
                  <a:moveTo>
                    <a:pt x="952" y="453"/>
                  </a:moveTo>
                  <a:cubicBezTo>
                    <a:pt x="1084" y="453"/>
                    <a:pt x="1210" y="556"/>
                    <a:pt x="1210" y="711"/>
                  </a:cubicBezTo>
                  <a:cubicBezTo>
                    <a:pt x="1210" y="853"/>
                    <a:pt x="1094" y="969"/>
                    <a:pt x="952" y="969"/>
                  </a:cubicBezTo>
                  <a:cubicBezTo>
                    <a:pt x="723" y="969"/>
                    <a:pt x="607" y="691"/>
                    <a:pt x="771" y="530"/>
                  </a:cubicBezTo>
                  <a:cubicBezTo>
                    <a:pt x="824" y="476"/>
                    <a:pt x="888" y="453"/>
                    <a:pt x="952" y="453"/>
                  </a:cubicBezTo>
                  <a:close/>
                  <a:moveTo>
                    <a:pt x="952" y="1"/>
                  </a:moveTo>
                  <a:cubicBezTo>
                    <a:pt x="316" y="1"/>
                    <a:pt x="0" y="769"/>
                    <a:pt x="449" y="1217"/>
                  </a:cubicBezTo>
                  <a:cubicBezTo>
                    <a:pt x="594" y="1363"/>
                    <a:pt x="773" y="1428"/>
                    <a:pt x="948" y="1428"/>
                  </a:cubicBezTo>
                  <a:cubicBezTo>
                    <a:pt x="1314" y="1428"/>
                    <a:pt x="1665" y="1144"/>
                    <a:pt x="1665" y="714"/>
                  </a:cubicBezTo>
                  <a:cubicBezTo>
                    <a:pt x="1665" y="320"/>
                    <a:pt x="1346" y="1"/>
                    <a:pt x="9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7165939" y="1916711"/>
              <a:ext cx="73340" cy="62825"/>
            </a:xfrm>
            <a:custGeom>
              <a:avLst/>
              <a:gdLst/>
              <a:ahLst/>
              <a:cxnLst/>
              <a:rect l="l" t="t" r="r" b="b"/>
              <a:pathLst>
                <a:path w="1667" h="1428" extrusionOk="0">
                  <a:moveTo>
                    <a:pt x="953" y="453"/>
                  </a:moveTo>
                  <a:cubicBezTo>
                    <a:pt x="1086" y="453"/>
                    <a:pt x="1214" y="556"/>
                    <a:pt x="1214" y="711"/>
                  </a:cubicBezTo>
                  <a:cubicBezTo>
                    <a:pt x="1211" y="853"/>
                    <a:pt x="1098" y="969"/>
                    <a:pt x="956" y="969"/>
                  </a:cubicBezTo>
                  <a:cubicBezTo>
                    <a:pt x="724" y="969"/>
                    <a:pt x="611" y="691"/>
                    <a:pt x="772" y="530"/>
                  </a:cubicBezTo>
                  <a:cubicBezTo>
                    <a:pt x="825" y="476"/>
                    <a:pt x="890" y="453"/>
                    <a:pt x="953" y="453"/>
                  </a:cubicBezTo>
                  <a:close/>
                  <a:moveTo>
                    <a:pt x="956" y="1"/>
                  </a:moveTo>
                  <a:cubicBezTo>
                    <a:pt x="320" y="1"/>
                    <a:pt x="1" y="769"/>
                    <a:pt x="453" y="1217"/>
                  </a:cubicBezTo>
                  <a:cubicBezTo>
                    <a:pt x="598" y="1363"/>
                    <a:pt x="776" y="1428"/>
                    <a:pt x="951" y="1428"/>
                  </a:cubicBezTo>
                  <a:cubicBezTo>
                    <a:pt x="1316" y="1428"/>
                    <a:pt x="1666" y="1144"/>
                    <a:pt x="1666" y="714"/>
                  </a:cubicBezTo>
                  <a:cubicBezTo>
                    <a:pt x="1666" y="320"/>
                    <a:pt x="1347" y="1"/>
                    <a:pt x="9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7421677" y="1948783"/>
              <a:ext cx="74176" cy="20106"/>
            </a:xfrm>
            <a:custGeom>
              <a:avLst/>
              <a:gdLst/>
              <a:ahLst/>
              <a:cxnLst/>
              <a:rect l="l" t="t" r="r" b="b"/>
              <a:pathLst>
                <a:path w="1686" h="457" extrusionOk="0">
                  <a:moveTo>
                    <a:pt x="225" y="1"/>
                  </a:moveTo>
                  <a:cubicBezTo>
                    <a:pt x="101" y="1"/>
                    <a:pt x="1" y="102"/>
                    <a:pt x="1" y="227"/>
                  </a:cubicBezTo>
                  <a:cubicBezTo>
                    <a:pt x="1" y="354"/>
                    <a:pt x="104" y="456"/>
                    <a:pt x="230" y="456"/>
                  </a:cubicBezTo>
                  <a:cubicBezTo>
                    <a:pt x="232" y="456"/>
                    <a:pt x="234" y="456"/>
                    <a:pt x="236" y="456"/>
                  </a:cubicBezTo>
                  <a:lnTo>
                    <a:pt x="1446" y="456"/>
                  </a:lnTo>
                  <a:cubicBezTo>
                    <a:pt x="1448" y="456"/>
                    <a:pt x="1450" y="456"/>
                    <a:pt x="1452" y="456"/>
                  </a:cubicBezTo>
                  <a:cubicBezTo>
                    <a:pt x="1579" y="456"/>
                    <a:pt x="1685" y="354"/>
                    <a:pt x="1685" y="227"/>
                  </a:cubicBezTo>
                  <a:cubicBezTo>
                    <a:pt x="1685" y="102"/>
                    <a:pt x="1582" y="1"/>
                    <a:pt x="1458" y="1"/>
                  </a:cubicBezTo>
                  <a:cubicBezTo>
                    <a:pt x="1454" y="1"/>
                    <a:pt x="1450" y="1"/>
                    <a:pt x="1446" y="1"/>
                  </a:cubicBezTo>
                  <a:lnTo>
                    <a:pt x="236" y="1"/>
                  </a:lnTo>
                  <a:cubicBezTo>
                    <a:pt x="232" y="1"/>
                    <a:pt x="228" y="1"/>
                    <a:pt x="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8"/>
            <p:cNvSpPr/>
            <p:nvPr/>
          </p:nvSpPr>
          <p:spPr>
            <a:xfrm>
              <a:off x="7304256" y="1948783"/>
              <a:ext cx="106248" cy="20106"/>
            </a:xfrm>
            <a:custGeom>
              <a:avLst/>
              <a:gdLst/>
              <a:ahLst/>
              <a:cxnLst/>
              <a:rect l="l" t="t" r="r" b="b"/>
              <a:pathLst>
                <a:path w="2415" h="457" extrusionOk="0">
                  <a:moveTo>
                    <a:pt x="228" y="1"/>
                  </a:moveTo>
                  <a:cubicBezTo>
                    <a:pt x="101" y="1"/>
                    <a:pt x="0" y="102"/>
                    <a:pt x="0" y="227"/>
                  </a:cubicBezTo>
                  <a:cubicBezTo>
                    <a:pt x="0" y="354"/>
                    <a:pt x="104" y="456"/>
                    <a:pt x="233" y="456"/>
                  </a:cubicBezTo>
                  <a:cubicBezTo>
                    <a:pt x="235" y="456"/>
                    <a:pt x="237" y="456"/>
                    <a:pt x="239" y="456"/>
                  </a:cubicBezTo>
                  <a:lnTo>
                    <a:pt x="2179" y="456"/>
                  </a:lnTo>
                  <a:cubicBezTo>
                    <a:pt x="2181" y="456"/>
                    <a:pt x="2183" y="456"/>
                    <a:pt x="2185" y="456"/>
                  </a:cubicBezTo>
                  <a:cubicBezTo>
                    <a:pt x="2311" y="456"/>
                    <a:pt x="2415" y="354"/>
                    <a:pt x="2415" y="227"/>
                  </a:cubicBezTo>
                  <a:cubicBezTo>
                    <a:pt x="2415" y="102"/>
                    <a:pt x="2314" y="1"/>
                    <a:pt x="2190" y="1"/>
                  </a:cubicBezTo>
                  <a:cubicBezTo>
                    <a:pt x="2187" y="1"/>
                    <a:pt x="2183" y="1"/>
                    <a:pt x="2179" y="1"/>
                  </a:cubicBezTo>
                  <a:lnTo>
                    <a:pt x="239" y="1"/>
                  </a:lnTo>
                  <a:cubicBezTo>
                    <a:pt x="235" y="1"/>
                    <a:pt x="231"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8"/>
            <p:cNvSpPr/>
            <p:nvPr/>
          </p:nvSpPr>
          <p:spPr>
            <a:xfrm>
              <a:off x="7059165" y="2055424"/>
              <a:ext cx="340257" cy="340257"/>
            </a:xfrm>
            <a:custGeom>
              <a:avLst/>
              <a:gdLst/>
              <a:ahLst/>
              <a:cxnLst/>
              <a:rect l="l" t="t" r="r" b="b"/>
              <a:pathLst>
                <a:path w="7734" h="7734" extrusionOk="0">
                  <a:moveTo>
                    <a:pt x="6307" y="2667"/>
                  </a:moveTo>
                  <a:lnTo>
                    <a:pt x="6307" y="3399"/>
                  </a:lnTo>
                  <a:lnTo>
                    <a:pt x="5578" y="3399"/>
                  </a:lnTo>
                  <a:cubicBezTo>
                    <a:pt x="5662" y="3038"/>
                    <a:pt x="5946" y="2754"/>
                    <a:pt x="6307" y="2667"/>
                  </a:cubicBezTo>
                  <a:close/>
                  <a:moveTo>
                    <a:pt x="7279" y="459"/>
                  </a:moveTo>
                  <a:lnTo>
                    <a:pt x="7279" y="3399"/>
                  </a:lnTo>
                  <a:lnTo>
                    <a:pt x="6762" y="3399"/>
                  </a:lnTo>
                  <a:lnTo>
                    <a:pt x="6762" y="2415"/>
                  </a:lnTo>
                  <a:cubicBezTo>
                    <a:pt x="6762" y="2289"/>
                    <a:pt x="6659" y="2186"/>
                    <a:pt x="6533" y="2186"/>
                  </a:cubicBezTo>
                  <a:cubicBezTo>
                    <a:pt x="5826" y="2186"/>
                    <a:pt x="5226" y="2699"/>
                    <a:pt x="5113" y="3399"/>
                  </a:cubicBezTo>
                  <a:lnTo>
                    <a:pt x="3609" y="3399"/>
                  </a:lnTo>
                  <a:lnTo>
                    <a:pt x="3609" y="459"/>
                  </a:lnTo>
                  <a:close/>
                  <a:moveTo>
                    <a:pt x="459" y="456"/>
                  </a:moveTo>
                  <a:lnTo>
                    <a:pt x="3157" y="459"/>
                  </a:lnTo>
                  <a:lnTo>
                    <a:pt x="3157" y="3419"/>
                  </a:lnTo>
                  <a:cubicBezTo>
                    <a:pt x="2541" y="3519"/>
                    <a:pt x="2060" y="4000"/>
                    <a:pt x="1960" y="4613"/>
                  </a:cubicBezTo>
                  <a:lnTo>
                    <a:pt x="459" y="4613"/>
                  </a:lnTo>
                  <a:lnTo>
                    <a:pt x="459" y="456"/>
                  </a:lnTo>
                  <a:close/>
                  <a:moveTo>
                    <a:pt x="3157" y="3880"/>
                  </a:moveTo>
                  <a:lnTo>
                    <a:pt x="3157" y="4613"/>
                  </a:lnTo>
                  <a:lnTo>
                    <a:pt x="2425" y="4613"/>
                  </a:lnTo>
                  <a:cubicBezTo>
                    <a:pt x="2512" y="4248"/>
                    <a:pt x="2793" y="3967"/>
                    <a:pt x="3157" y="3880"/>
                  </a:cubicBezTo>
                  <a:close/>
                  <a:moveTo>
                    <a:pt x="3157" y="5820"/>
                  </a:moveTo>
                  <a:lnTo>
                    <a:pt x="3157" y="6553"/>
                  </a:lnTo>
                  <a:lnTo>
                    <a:pt x="2425" y="6553"/>
                  </a:lnTo>
                  <a:cubicBezTo>
                    <a:pt x="2512" y="6188"/>
                    <a:pt x="2793" y="5907"/>
                    <a:pt x="3157" y="5820"/>
                  </a:cubicBezTo>
                  <a:close/>
                  <a:moveTo>
                    <a:pt x="3157" y="5068"/>
                  </a:moveTo>
                  <a:lnTo>
                    <a:pt x="3157" y="5358"/>
                  </a:lnTo>
                  <a:cubicBezTo>
                    <a:pt x="2457" y="5471"/>
                    <a:pt x="1944" y="6075"/>
                    <a:pt x="1944" y="6782"/>
                  </a:cubicBezTo>
                  <a:cubicBezTo>
                    <a:pt x="1944" y="6908"/>
                    <a:pt x="2044" y="7008"/>
                    <a:pt x="2170" y="7008"/>
                  </a:cubicBezTo>
                  <a:lnTo>
                    <a:pt x="3157" y="7008"/>
                  </a:lnTo>
                  <a:lnTo>
                    <a:pt x="3157" y="7282"/>
                  </a:lnTo>
                  <a:lnTo>
                    <a:pt x="459" y="7282"/>
                  </a:lnTo>
                  <a:lnTo>
                    <a:pt x="459" y="5068"/>
                  </a:lnTo>
                  <a:close/>
                  <a:moveTo>
                    <a:pt x="7279" y="3851"/>
                  </a:moveTo>
                  <a:lnTo>
                    <a:pt x="7279" y="7279"/>
                  </a:lnTo>
                  <a:lnTo>
                    <a:pt x="3612" y="7282"/>
                  </a:lnTo>
                  <a:lnTo>
                    <a:pt x="3612" y="3851"/>
                  </a:lnTo>
                  <a:close/>
                  <a:moveTo>
                    <a:pt x="230" y="1"/>
                  </a:moveTo>
                  <a:cubicBezTo>
                    <a:pt x="104" y="1"/>
                    <a:pt x="1" y="104"/>
                    <a:pt x="1" y="230"/>
                  </a:cubicBezTo>
                  <a:lnTo>
                    <a:pt x="1" y="7508"/>
                  </a:lnTo>
                  <a:cubicBezTo>
                    <a:pt x="1" y="7631"/>
                    <a:pt x="104" y="7734"/>
                    <a:pt x="230" y="7734"/>
                  </a:cubicBezTo>
                  <a:lnTo>
                    <a:pt x="7505" y="7734"/>
                  </a:lnTo>
                  <a:cubicBezTo>
                    <a:pt x="7631" y="7734"/>
                    <a:pt x="7734" y="7631"/>
                    <a:pt x="7734" y="7508"/>
                  </a:cubicBezTo>
                  <a:lnTo>
                    <a:pt x="7734" y="230"/>
                  </a:lnTo>
                  <a:cubicBezTo>
                    <a:pt x="7734" y="104"/>
                    <a:pt x="7631" y="1"/>
                    <a:pt x="7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60"/>
          <p:cNvSpPr/>
          <p:nvPr/>
        </p:nvSpPr>
        <p:spPr>
          <a:xfrm>
            <a:off x="658605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4" name="Google Shape;934;p60"/>
          <p:cNvSpPr/>
          <p:nvPr/>
        </p:nvSpPr>
        <p:spPr>
          <a:xfrm>
            <a:off x="7595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5" name="Google Shape;935;p60"/>
          <p:cNvSpPr/>
          <p:nvPr/>
        </p:nvSpPr>
        <p:spPr>
          <a:xfrm>
            <a:off x="4639500"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6" name="Google Shape;936;p60"/>
          <p:cNvSpPr/>
          <p:nvPr/>
        </p:nvSpPr>
        <p:spPr>
          <a:xfrm>
            <a:off x="2709478" y="2066922"/>
            <a:ext cx="1821600" cy="2417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Lexend Deca"/>
              <a:ea typeface="Lexend Deca"/>
              <a:cs typeface="Lexend Deca"/>
              <a:sym typeface="Lexend Deca"/>
            </a:endParaRPr>
          </a:p>
        </p:txBody>
      </p:sp>
      <p:sp>
        <p:nvSpPr>
          <p:cNvPr id="937" name="Google Shape;937;p60"/>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FEATURE ENGINEERING</a:t>
            </a:r>
            <a:endParaRPr dirty="0"/>
          </a:p>
        </p:txBody>
      </p:sp>
      <p:sp>
        <p:nvSpPr>
          <p:cNvPr id="938" name="Google Shape;938;p60"/>
          <p:cNvSpPr txBox="1">
            <a:spLocks noGrp="1"/>
          </p:cNvSpPr>
          <p:nvPr>
            <p:ph type="subTitle" idx="1"/>
          </p:nvPr>
        </p:nvSpPr>
        <p:spPr>
          <a:xfrm>
            <a:off x="2834428" y="3112513"/>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200" dirty="0"/>
              <a:t>The ”fee” column is the only feature to be encoded from Yes/No to 1/0</a:t>
            </a:r>
            <a:endParaRPr sz="1200" dirty="0"/>
          </a:p>
        </p:txBody>
      </p:sp>
      <p:sp>
        <p:nvSpPr>
          <p:cNvPr id="939" name="Google Shape;939;p60"/>
          <p:cNvSpPr txBox="1">
            <a:spLocks noGrp="1"/>
          </p:cNvSpPr>
          <p:nvPr>
            <p:ph type="subTitle" idx="2"/>
          </p:nvPr>
        </p:nvSpPr>
        <p:spPr>
          <a:xfrm>
            <a:off x="4784328" y="2571750"/>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columns </a:t>
            </a:r>
            <a:r>
              <a:rPr lang="en-AU" sz="800" b="0" dirty="0">
                <a:solidFill>
                  <a:srgbClr val="A31515"/>
                </a:solidFill>
                <a:effectLst/>
                <a:latin typeface="Menlo" panose="020B0609030804020204" pitchFamily="49" charset="0"/>
              </a:rPr>
              <a:t>'category'</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has_photo</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a:t>
            </a:r>
            <a:r>
              <a:rPr lang="en-AU" sz="800" b="0" dirty="0" err="1">
                <a:solidFill>
                  <a:srgbClr val="A31515"/>
                </a:solidFill>
                <a:effectLst/>
                <a:latin typeface="Menlo" panose="020B0609030804020204" pitchFamily="49" charset="0"/>
              </a:rPr>
              <a:t>cityname</a:t>
            </a:r>
            <a:r>
              <a:rPr lang="en-AU" sz="800" b="0" dirty="0">
                <a:solidFill>
                  <a:srgbClr val="A31515"/>
                </a:solidFill>
                <a:effectLst/>
                <a:latin typeface="Menlo" panose="020B0609030804020204" pitchFamily="49" charset="0"/>
              </a:rPr>
              <a:t>'</a:t>
            </a:r>
            <a:r>
              <a:rPr lang="en-AU" sz="800" b="0" dirty="0">
                <a:solidFill>
                  <a:srgbClr val="000000"/>
                </a:solidFill>
                <a:effectLst/>
                <a:latin typeface="Menlo" panose="020B0609030804020204" pitchFamily="49" charset="0"/>
              </a:rPr>
              <a:t>,</a:t>
            </a:r>
            <a:r>
              <a:rPr lang="en-AU" sz="800" b="0" dirty="0">
                <a:solidFill>
                  <a:srgbClr val="A31515"/>
                </a:solidFill>
                <a:effectLst/>
                <a:latin typeface="Menlo" panose="020B0609030804020204" pitchFamily="49" charset="0"/>
              </a:rPr>
              <a:t>'state’</a:t>
            </a:r>
            <a:r>
              <a:rPr lang="en-AU" sz="800" b="0" dirty="0">
                <a:solidFill>
                  <a:srgbClr val="000000"/>
                </a:solidFill>
                <a:effectLst/>
                <a:latin typeface="Menlo" panose="020B0609030804020204" pitchFamily="49" charset="0"/>
              </a:rPr>
              <a:t>,</a:t>
            </a:r>
          </a:p>
          <a:p>
            <a:pPr marL="0" indent="0">
              <a:lnSpc>
                <a:spcPct val="100000"/>
              </a:lnSpc>
            </a:pPr>
            <a:r>
              <a:rPr lang="en-AU" sz="800" b="0" dirty="0">
                <a:solidFill>
                  <a:srgbClr val="A31515"/>
                </a:solidFill>
                <a:effectLst/>
                <a:latin typeface="Menlo" panose="020B0609030804020204" pitchFamily="49" charset="0"/>
              </a:rPr>
              <a:t>'source’</a:t>
            </a:r>
            <a:r>
              <a:rPr lang="en-AU" sz="900" dirty="0"/>
              <a:t> </a:t>
            </a:r>
          </a:p>
          <a:p>
            <a:pPr marL="0" indent="0">
              <a:lnSpc>
                <a:spcPct val="100000"/>
              </a:lnSpc>
            </a:pPr>
            <a:r>
              <a:rPr lang="en-AU" sz="1200" dirty="0"/>
              <a:t>were encoded based on the average rent price for each category within the column.</a:t>
            </a:r>
            <a:endParaRPr lang="en-AU" sz="12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lang="en-AU" sz="1200" dirty="0"/>
          </a:p>
        </p:txBody>
      </p:sp>
      <p:sp>
        <p:nvSpPr>
          <p:cNvPr id="940" name="Google Shape;940;p60"/>
          <p:cNvSpPr txBox="1">
            <a:spLocks noGrp="1"/>
          </p:cNvSpPr>
          <p:nvPr>
            <p:ph type="subTitle" idx="3"/>
          </p:nvPr>
        </p:nvSpPr>
        <p:spPr>
          <a:xfrm>
            <a:off x="884528" y="2894086"/>
            <a:ext cx="1571700" cy="939900"/>
          </a:xfrm>
          <a:prstGeom prst="rect">
            <a:avLst/>
          </a:prstGeom>
        </p:spPr>
        <p:txBody>
          <a:bodyPr spcFirstLastPara="1" wrap="square" lIns="91425" tIns="91425" rIns="91425" bIns="91425" anchor="t" anchorCtr="0">
            <a:noAutofit/>
          </a:bodyPr>
          <a:lstStyle/>
          <a:p>
            <a:pPr marL="0" indent="0">
              <a:lnSpc>
                <a:spcPct val="100000"/>
              </a:lnSpc>
            </a:pPr>
            <a:r>
              <a:rPr lang="en-AU" sz="1200" dirty="0"/>
              <a:t>These features were dropped to streamline the analysis</a:t>
            </a:r>
          </a:p>
          <a:p>
            <a:pPr marL="0" indent="0">
              <a:lnSpc>
                <a:spcPct val="100000"/>
              </a:lnSpc>
            </a:pPr>
            <a:r>
              <a:rPr lang="en-AU" sz="700" b="0" dirty="0">
                <a:solidFill>
                  <a:srgbClr val="A31515"/>
                </a:solidFill>
                <a:effectLst/>
                <a:latin typeface="Menlo" panose="020B0609030804020204" pitchFamily="49" charset="0"/>
              </a:rPr>
              <a:t>'id'</a:t>
            </a:r>
            <a:r>
              <a:rPr lang="en-AU" sz="700" b="0" dirty="0">
                <a:solidFill>
                  <a:srgbClr val="000000"/>
                </a:solidFill>
                <a:effectLst/>
                <a:latin typeface="Menlo" panose="020B0609030804020204" pitchFamily="49" charset="0"/>
              </a:rPr>
              <a:t>, </a:t>
            </a:r>
            <a:r>
              <a:rPr lang="en-AU" sz="700" b="0" dirty="0">
                <a:solidFill>
                  <a:srgbClr val="A31515"/>
                </a:solidFill>
                <a:effectLst/>
                <a:latin typeface="Menlo" panose="020B0609030804020204" pitchFamily="49" charset="0"/>
              </a:rPr>
              <a:t>'title'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'body'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'currency'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'price_display'</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'address'</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'latitude'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'longitude'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'price_type'</a:t>
            </a:r>
            <a:r>
              <a:rPr lang="en-AU" sz="700" b="0" dirty="0">
                <a:solidFill>
                  <a:srgbClr val="000000"/>
                </a:solidFill>
                <a:effectLst/>
                <a:latin typeface="Menlo" panose="020B0609030804020204" pitchFamily="49" charset="0"/>
              </a:rPr>
              <a:t>,</a:t>
            </a:r>
            <a:r>
              <a:rPr lang="en-AU" sz="700" b="0" dirty="0">
                <a:solidFill>
                  <a:srgbClr val="A31515"/>
                </a:solidFill>
                <a:effectLst/>
                <a:latin typeface="Menlo" panose="020B0609030804020204" pitchFamily="49" charset="0"/>
              </a:rPr>
              <a:t>'time'</a:t>
            </a:r>
            <a:endParaRPr lang="en-AU" sz="800" b="0" dirty="0">
              <a:solidFill>
                <a:srgbClr val="000000"/>
              </a:solidFill>
              <a:effectLst/>
              <a:latin typeface="Menlo" panose="020B0609030804020204" pitchFamily="49" charset="0"/>
            </a:endParaRPr>
          </a:p>
          <a:p>
            <a:pPr marL="0" lvl="0" indent="0" algn="ctr" rtl="0">
              <a:lnSpc>
                <a:spcPct val="100000"/>
              </a:lnSpc>
              <a:spcBef>
                <a:spcPts val="0"/>
              </a:spcBef>
              <a:spcAft>
                <a:spcPts val="0"/>
              </a:spcAft>
              <a:buNone/>
            </a:pPr>
            <a:endParaRPr sz="1200" dirty="0"/>
          </a:p>
        </p:txBody>
      </p:sp>
      <p:sp>
        <p:nvSpPr>
          <p:cNvPr id="941" name="Google Shape;941;p60"/>
          <p:cNvSpPr txBox="1">
            <a:spLocks noGrp="1"/>
          </p:cNvSpPr>
          <p:nvPr>
            <p:ph type="subTitle" idx="4"/>
          </p:nvPr>
        </p:nvSpPr>
        <p:spPr>
          <a:xfrm>
            <a:off x="2709478" y="2459621"/>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categorical encoding</a:t>
            </a:r>
            <a:endParaRPr dirty="0"/>
          </a:p>
        </p:txBody>
      </p:sp>
      <p:sp>
        <p:nvSpPr>
          <p:cNvPr id="942" name="Google Shape;942;p60"/>
          <p:cNvSpPr txBox="1">
            <a:spLocks noGrp="1"/>
          </p:cNvSpPr>
          <p:nvPr>
            <p:ph type="subTitle" idx="5"/>
          </p:nvPr>
        </p:nvSpPr>
        <p:spPr>
          <a:xfrm>
            <a:off x="4659378" y="2066922"/>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MEAN ENCODING</a:t>
            </a:r>
            <a:endParaRPr dirty="0"/>
          </a:p>
        </p:txBody>
      </p:sp>
      <p:sp>
        <p:nvSpPr>
          <p:cNvPr id="943" name="Google Shape;943;p60"/>
          <p:cNvSpPr txBox="1">
            <a:spLocks noGrp="1"/>
          </p:cNvSpPr>
          <p:nvPr>
            <p:ph type="subTitle" idx="6"/>
          </p:nvPr>
        </p:nvSpPr>
        <p:spPr>
          <a:xfrm>
            <a:off x="759578" y="235420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Feature Selection</a:t>
            </a:r>
            <a:endParaRPr dirty="0"/>
          </a:p>
        </p:txBody>
      </p:sp>
      <p:sp>
        <p:nvSpPr>
          <p:cNvPr id="944" name="Google Shape;944;p60"/>
          <p:cNvSpPr txBox="1">
            <a:spLocks noGrp="1"/>
          </p:cNvSpPr>
          <p:nvPr>
            <p:ph type="subTitle" idx="7"/>
          </p:nvPr>
        </p:nvSpPr>
        <p:spPr>
          <a:xfrm>
            <a:off x="6711000" y="2912124"/>
            <a:ext cx="1571700" cy="9399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AU" sz="1200" dirty="0"/>
              <a:t>After all data were encoded, the entire features were scaled using minmax scaler.</a:t>
            </a:r>
            <a:endParaRPr sz="1200" dirty="0"/>
          </a:p>
        </p:txBody>
      </p:sp>
      <p:sp>
        <p:nvSpPr>
          <p:cNvPr id="945" name="Google Shape;945;p60"/>
          <p:cNvSpPr txBox="1">
            <a:spLocks noGrp="1"/>
          </p:cNvSpPr>
          <p:nvPr>
            <p:ph type="subTitle" idx="8"/>
          </p:nvPr>
        </p:nvSpPr>
        <p:spPr>
          <a:xfrm>
            <a:off x="6586050" y="2330764"/>
            <a:ext cx="1821600" cy="65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dirty="0"/>
              <a:t>M</a:t>
            </a:r>
            <a:r>
              <a:rPr lang="en" dirty="0" err="1"/>
              <a:t>inmax</a:t>
            </a:r>
            <a:r>
              <a:rPr lang="en" dirty="0"/>
              <a:t> scaling</a:t>
            </a:r>
            <a:endParaRPr dirty="0"/>
          </a:p>
        </p:txBody>
      </p:sp>
      <p:sp>
        <p:nvSpPr>
          <p:cNvPr id="946" name="Google Shape;946;p60"/>
          <p:cNvSpPr txBox="1">
            <a:spLocks noGrp="1"/>
          </p:cNvSpPr>
          <p:nvPr>
            <p:ph type="subTitle" idx="9"/>
          </p:nvPr>
        </p:nvSpPr>
        <p:spPr>
          <a:xfrm>
            <a:off x="736350" y="1051025"/>
            <a:ext cx="7671300" cy="939900"/>
          </a:xfrm>
          <a:prstGeom prst="rect">
            <a:avLst/>
          </a:prstGeom>
        </p:spPr>
        <p:txBody>
          <a:bodyPr spcFirstLastPara="1" wrap="square" lIns="91425" tIns="91425" rIns="91425" bIns="91425" anchor="ctr" anchorCtr="0">
            <a:noAutofit/>
          </a:bodyPr>
          <a:lstStyle/>
          <a:p>
            <a:pPr marL="0" lvl="0" indent="0" algn="ctr" rtl="0">
              <a:lnSpc>
                <a:spcPct val="100000"/>
              </a:lnSpc>
              <a:spcBef>
                <a:spcPts val="1000"/>
              </a:spcBef>
              <a:spcAft>
                <a:spcPts val="0"/>
              </a:spcAft>
              <a:buNone/>
            </a:pPr>
            <a:r>
              <a:rPr lang="en-AU" sz="2200" dirty="0"/>
              <a:t>T</a:t>
            </a:r>
            <a:r>
              <a:rPr lang="en" sz="2200" dirty="0"/>
              <a:t>o ensure the model can capture the pattern in the data, below are the feature engineering methods used:</a:t>
            </a:r>
            <a:endParaRPr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56"/>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Data understanding</a:t>
            </a:r>
            <a:endParaRPr dirty="0"/>
          </a:p>
        </p:txBody>
      </p:sp>
      <p:sp>
        <p:nvSpPr>
          <p:cNvPr id="865" name="Google Shape;865;p56"/>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A79A76F4-E4B7-EB56-335B-42FC793D8470}"/>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3BA1B318-C7BC-FD5A-65DD-7C71AB04EABE}"/>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2B7F5BEC-3437-19C3-85B8-B6E8CE310A4E}"/>
              </a:ext>
            </a:extLst>
          </p:cNvPr>
          <p:cNvSpPr txBox="1">
            <a:spLocks noGrp="1"/>
          </p:cNvSpPr>
          <p:nvPr>
            <p:ph type="title" idx="4"/>
          </p:nvPr>
        </p:nvSpPr>
        <p:spPr>
          <a:xfrm>
            <a:off x="4880975" y="1746958"/>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67DBDF95-E517-6575-1E22-6796D27440FC}"/>
              </a:ext>
            </a:extLst>
          </p:cNvPr>
          <p:cNvSpPr txBox="1">
            <a:spLocks noGrp="1"/>
          </p:cNvSpPr>
          <p:nvPr>
            <p:ph type="subTitle" idx="5"/>
          </p:nvPr>
        </p:nvSpPr>
        <p:spPr>
          <a:xfrm>
            <a:off x="4880978" y="2183158"/>
            <a:ext cx="3550222" cy="5382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AU" dirty="0"/>
              <a:t>The higher the number of bedrooms, the higher the average rent price tends to be. This also applies to the number of bathrooms.</a:t>
            </a:r>
          </a:p>
          <a:p>
            <a:pPr marL="285750" lvl="0" indent="-285750" algn="l" rtl="0">
              <a:spcBef>
                <a:spcPts val="0"/>
              </a:spcBef>
              <a:spcAft>
                <a:spcPts val="0"/>
              </a:spcAft>
              <a:buFont typeface="Arial" panose="020B0604020202020204" pitchFamily="34" charset="0"/>
              <a:buChar char="•"/>
            </a:pPr>
            <a:endParaRPr lang="en-AU" sz="500" dirty="0"/>
          </a:p>
          <a:p>
            <a:pPr marL="285750" indent="-285750" algn="l">
              <a:buFont typeface="Arial" panose="020B0604020202020204" pitchFamily="34" charset="0"/>
              <a:buChar char="•"/>
            </a:pPr>
            <a:r>
              <a:rPr lang="en-AU" dirty="0"/>
              <a:t>The average rent price tends to be higher when there are no pets allowed.</a:t>
            </a:r>
          </a:p>
          <a:p>
            <a:pPr marL="285750" indent="-285750" algn="l">
              <a:buFont typeface="Arial" panose="020B0604020202020204" pitchFamily="34" charset="0"/>
              <a:buChar char="•"/>
            </a:pPr>
            <a:endParaRPr lang="en-AU" sz="800" dirty="0"/>
          </a:p>
          <a:p>
            <a:pPr marL="285750" indent="-285750" algn="l">
              <a:buFont typeface="Arial" panose="020B0604020202020204" pitchFamily="34" charset="0"/>
              <a:buChar char="•"/>
            </a:pPr>
            <a:r>
              <a:rPr lang="en-AU" dirty="0"/>
              <a:t>The average rent price tends to be higher when the floor is wood.</a:t>
            </a:r>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3" name="Picture 2">
            <a:extLst>
              <a:ext uri="{FF2B5EF4-FFF2-40B4-BE49-F238E27FC236}">
                <a16:creationId xmlns:a16="http://schemas.microsoft.com/office/drawing/2014/main" id="{2EE1A9F4-6316-2497-722B-26A4BB5C0EF3}"/>
              </a:ext>
            </a:extLst>
          </p:cNvPr>
          <p:cNvPicPr>
            <a:picLocks noChangeAspect="1"/>
          </p:cNvPicPr>
          <p:nvPr/>
        </p:nvPicPr>
        <p:blipFill>
          <a:blip r:embed="rId3"/>
          <a:stretch>
            <a:fillRect/>
          </a:stretch>
        </p:blipFill>
        <p:spPr>
          <a:xfrm>
            <a:off x="512530" y="1485292"/>
            <a:ext cx="4005682" cy="3095299"/>
          </a:xfrm>
          <a:prstGeom prst="rect">
            <a:avLst/>
          </a:prstGeom>
        </p:spPr>
      </p:pic>
    </p:spTree>
    <p:extLst>
      <p:ext uri="{BB962C8B-B14F-4D97-AF65-F5344CB8AC3E}">
        <p14:creationId xmlns:p14="http://schemas.microsoft.com/office/powerpoint/2010/main" val="1527625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96A93327-8DC8-A8A7-73EE-E0CBD74D43AA}"/>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7D6C6EFE-4295-CE6E-1328-3617A8074FD4}"/>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E618C3E2-E637-43E9-52B6-A72828B66E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INSIGHTS</a:t>
            </a:r>
            <a:endParaRPr sz="2500" dirty="0"/>
          </a:p>
        </p:txBody>
      </p:sp>
      <p:sp>
        <p:nvSpPr>
          <p:cNvPr id="731" name="Google Shape;731;p50">
            <a:extLst>
              <a:ext uri="{FF2B5EF4-FFF2-40B4-BE49-F238E27FC236}">
                <a16:creationId xmlns:a16="http://schemas.microsoft.com/office/drawing/2014/main" id="{24A05FA2-57F2-71FC-327E-432D96B57955}"/>
              </a:ext>
            </a:extLst>
          </p:cNvPr>
          <p:cNvSpPr txBox="1">
            <a:spLocks noGrp="1"/>
          </p:cNvSpPr>
          <p:nvPr>
            <p:ph type="subTitle" idx="5"/>
          </p:nvPr>
        </p:nvSpPr>
        <p:spPr>
          <a:xfrm>
            <a:off x="4880978" y="1693204"/>
            <a:ext cx="3550222" cy="538200"/>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There is a moderate-to-high correlation between the number of bedrooms, bathrooms, and square feet </a:t>
            </a: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A</a:t>
            </a: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 low-to-moderate correlation between price and square feet, number of bathrooms, and number of bedrooms.</a:t>
            </a: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solidFill>
                <a:srgbClr val="000000"/>
              </a:solidFill>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r>
              <a:rPr lang="en-AU" dirty="0">
                <a:solidFill>
                  <a:srgbClr val="000000"/>
                </a:solidFill>
                <a:latin typeface="Lato" panose="020F0502020204030203" pitchFamily="34" charset="0"/>
                <a:ea typeface="Lato" panose="020F0502020204030203" pitchFamily="34" charset="0"/>
                <a:cs typeface="Lato" panose="020F0502020204030203" pitchFamily="34" charset="0"/>
              </a:rPr>
              <a:t>Based on the VIF score, the suspected correlated features have moderate correlation, hence it is considered okay not to remove anything.</a:t>
            </a:r>
          </a:p>
          <a:p>
            <a:pPr marL="285750" indent="-285750" algn="l">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indent="-285750" algn="l">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a:p>
            <a:pPr marL="285750" lvl="0" indent="-285750" algn="l" rtl="0">
              <a:spcBef>
                <a:spcPts val="0"/>
              </a:spcBef>
              <a:spcAft>
                <a:spcPts val="0"/>
              </a:spcAft>
              <a:buFont typeface="Arial" panose="020B0604020202020204" pitchFamily="34" charset="0"/>
              <a:buChar char="•"/>
            </a:pPr>
            <a:endParaRPr lang="en-AU" dirty="0"/>
          </a:p>
        </p:txBody>
      </p:sp>
      <p:pic>
        <p:nvPicPr>
          <p:cNvPr id="2" name="Picture 1">
            <a:extLst>
              <a:ext uri="{FF2B5EF4-FFF2-40B4-BE49-F238E27FC236}">
                <a16:creationId xmlns:a16="http://schemas.microsoft.com/office/drawing/2014/main" id="{8CBEAED6-0BF1-9DB0-120B-2E684FF85B4E}"/>
              </a:ext>
            </a:extLst>
          </p:cNvPr>
          <p:cNvPicPr>
            <a:picLocks noChangeAspect="1"/>
          </p:cNvPicPr>
          <p:nvPr/>
        </p:nvPicPr>
        <p:blipFill>
          <a:blip r:embed="rId3"/>
          <a:stretch>
            <a:fillRect/>
          </a:stretch>
        </p:blipFill>
        <p:spPr>
          <a:xfrm>
            <a:off x="393586" y="1257004"/>
            <a:ext cx="4116942" cy="379815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BF9A11CC-6B07-5365-0B61-1398AE7706DE}"/>
              </a:ext>
            </a:extLst>
          </p:cNvPr>
          <p:cNvPicPr>
            <a:picLocks noChangeAspect="1"/>
          </p:cNvPicPr>
          <p:nvPr/>
        </p:nvPicPr>
        <p:blipFill>
          <a:blip r:embed="rId4"/>
          <a:stretch>
            <a:fillRect/>
          </a:stretch>
        </p:blipFill>
        <p:spPr>
          <a:xfrm>
            <a:off x="5272367" y="3333032"/>
            <a:ext cx="1604843" cy="793793"/>
          </a:xfrm>
          <a:prstGeom prst="rect">
            <a:avLst/>
          </a:prstGeom>
        </p:spPr>
      </p:pic>
    </p:spTree>
    <p:extLst>
      <p:ext uri="{BB962C8B-B14F-4D97-AF65-F5344CB8AC3E}">
        <p14:creationId xmlns:p14="http://schemas.microsoft.com/office/powerpoint/2010/main" val="2442167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24">
          <a:extLst>
            <a:ext uri="{FF2B5EF4-FFF2-40B4-BE49-F238E27FC236}">
              <a16:creationId xmlns:a16="http://schemas.microsoft.com/office/drawing/2014/main" id="{1BA0D57E-BABE-22DC-ABAC-C77022FBE1FC}"/>
            </a:ext>
          </a:extLst>
        </p:cNvPr>
        <p:cNvGrpSpPr/>
        <p:nvPr/>
      </p:nvGrpSpPr>
      <p:grpSpPr>
        <a:xfrm>
          <a:off x="0" y="0"/>
          <a:ext cx="0" cy="0"/>
          <a:chOff x="0" y="0"/>
          <a:chExt cx="0" cy="0"/>
        </a:xfrm>
      </p:grpSpPr>
      <p:sp>
        <p:nvSpPr>
          <p:cNvPr id="727" name="Google Shape;727;p50">
            <a:extLst>
              <a:ext uri="{FF2B5EF4-FFF2-40B4-BE49-F238E27FC236}">
                <a16:creationId xmlns:a16="http://schemas.microsoft.com/office/drawing/2014/main" id="{10B9CC87-839D-26A5-8313-AF350077C9D2}"/>
              </a:ext>
            </a:extLst>
          </p:cNvPr>
          <p:cNvSpPr txBox="1">
            <a:spLocks noGrp="1"/>
          </p:cNvSpPr>
          <p:nvPr>
            <p:ph type="title" idx="8"/>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AU" dirty="0"/>
              <a:t>Ex</a:t>
            </a:r>
            <a:r>
              <a:rPr lang="en" dirty="0"/>
              <a:t>ploratory data analysis</a:t>
            </a:r>
            <a:endParaRPr dirty="0"/>
          </a:p>
        </p:txBody>
      </p:sp>
      <p:sp>
        <p:nvSpPr>
          <p:cNvPr id="730" name="Google Shape;730;p50">
            <a:extLst>
              <a:ext uri="{FF2B5EF4-FFF2-40B4-BE49-F238E27FC236}">
                <a16:creationId xmlns:a16="http://schemas.microsoft.com/office/drawing/2014/main" id="{AB0EB737-1DD1-600A-B617-F9BBBD5C926E}"/>
              </a:ext>
            </a:extLst>
          </p:cNvPr>
          <p:cNvSpPr txBox="1">
            <a:spLocks noGrp="1"/>
          </p:cNvSpPr>
          <p:nvPr>
            <p:ph type="title" idx="4"/>
          </p:nvPr>
        </p:nvSpPr>
        <p:spPr>
          <a:xfrm>
            <a:off x="4880975" y="1257004"/>
            <a:ext cx="3486937" cy="42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dirty="0"/>
              <a:t>Several more INSIGHTS</a:t>
            </a:r>
            <a:endParaRPr sz="2500" dirty="0"/>
          </a:p>
        </p:txBody>
      </p:sp>
      <p:sp>
        <p:nvSpPr>
          <p:cNvPr id="731" name="Google Shape;731;p50">
            <a:extLst>
              <a:ext uri="{FF2B5EF4-FFF2-40B4-BE49-F238E27FC236}">
                <a16:creationId xmlns:a16="http://schemas.microsoft.com/office/drawing/2014/main" id="{EC32E170-F755-43EE-80AB-4630C948710C}"/>
              </a:ext>
            </a:extLst>
          </p:cNvPr>
          <p:cNvSpPr txBox="1">
            <a:spLocks noGrp="1"/>
          </p:cNvSpPr>
          <p:nvPr>
            <p:ph type="subTitle" idx="5"/>
          </p:nvPr>
        </p:nvSpPr>
        <p:spPr>
          <a:xfrm>
            <a:off x="4880977" y="1693204"/>
            <a:ext cx="3947977" cy="538200"/>
          </a:xfrm>
          <a:prstGeom prst="rect">
            <a:avLst/>
          </a:prstGeom>
        </p:spPr>
        <p:txBody>
          <a:bodyPr spcFirstLastPara="1" wrap="square" lIns="91425" tIns="91425" rIns="91425" bIns="91425" anchor="t" anchorCtr="0">
            <a:noAutofit/>
          </a:bodyPr>
          <a:lstStyle/>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Retail-type property has the highest average price compared to the other property types. The writer thinks that this is normal because the retail type data has less information compared to the other property types.</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has no additional fees, the average rent price is higher.</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If the property listing has a thumbnail photo, the average rent price is higher.</a:t>
            </a:r>
          </a:p>
          <a:p>
            <a:pPr marL="266700" indent="-252413" algn="just">
              <a:lnSpc>
                <a:spcPts val="1350"/>
              </a:lnSpc>
              <a:buFont typeface="Arial" panose="020B0604020202020204" pitchFamily="34" charset="0"/>
              <a:buChar char="•"/>
            </a:pPr>
            <a:r>
              <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rPr>
              <a:t>The larger the property (in square feet), the higher the average rent price.</a:t>
            </a:r>
          </a:p>
          <a:p>
            <a:pPr marL="266700" indent="-252413" algn="just">
              <a:lnSpc>
                <a:spcPts val="1350"/>
              </a:lnSpc>
              <a:buFont typeface="Arial" panose="020B0604020202020204" pitchFamily="34" charset="0"/>
              <a:buChar char="•"/>
            </a:pPr>
            <a:endParaRPr lang="en-AU" b="0"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p>
            <a:pPr marL="285750" lvl="0" indent="-285750" algn="just" rtl="0">
              <a:spcBef>
                <a:spcPts val="0"/>
              </a:spcBef>
              <a:spcAft>
                <a:spcPts val="0"/>
              </a:spcAft>
              <a:buFont typeface="Arial" panose="020B0604020202020204" pitchFamily="34" charset="0"/>
              <a:buChar char="•"/>
            </a:pPr>
            <a:r>
              <a:rPr lang="en-AU" dirty="0">
                <a:latin typeface="Lato" panose="020F0502020204030203" pitchFamily="34" charset="0"/>
                <a:ea typeface="Lato" panose="020F0502020204030203" pitchFamily="34" charset="0"/>
                <a:cs typeface="Lato" panose="020F0502020204030203" pitchFamily="34" charset="0"/>
              </a:rPr>
              <a:t>And many more…</a:t>
            </a:r>
          </a:p>
        </p:txBody>
      </p:sp>
      <p:pic>
        <p:nvPicPr>
          <p:cNvPr id="3" name="Picture 2">
            <a:extLst>
              <a:ext uri="{FF2B5EF4-FFF2-40B4-BE49-F238E27FC236}">
                <a16:creationId xmlns:a16="http://schemas.microsoft.com/office/drawing/2014/main" id="{2876E57A-C4AA-FFFD-55DE-77775A9EB242}"/>
              </a:ext>
            </a:extLst>
          </p:cNvPr>
          <p:cNvPicPr>
            <a:picLocks noChangeAspect="1"/>
          </p:cNvPicPr>
          <p:nvPr/>
        </p:nvPicPr>
        <p:blipFill>
          <a:blip r:embed="rId3"/>
          <a:stretch>
            <a:fillRect/>
          </a:stretch>
        </p:blipFill>
        <p:spPr>
          <a:xfrm>
            <a:off x="16875" y="1257004"/>
            <a:ext cx="4864100" cy="3454400"/>
          </a:xfrm>
          <a:prstGeom prst="rect">
            <a:avLst/>
          </a:prstGeom>
        </p:spPr>
      </p:pic>
    </p:spTree>
    <p:extLst>
      <p:ext uri="{BB962C8B-B14F-4D97-AF65-F5344CB8AC3E}">
        <p14:creationId xmlns:p14="http://schemas.microsoft.com/office/powerpoint/2010/main" val="116731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3">
          <a:extLst>
            <a:ext uri="{FF2B5EF4-FFF2-40B4-BE49-F238E27FC236}">
              <a16:creationId xmlns:a16="http://schemas.microsoft.com/office/drawing/2014/main" id="{C1DC575F-001C-A9D8-7460-11CB89F8FA57}"/>
            </a:ext>
          </a:extLst>
        </p:cNvPr>
        <p:cNvGrpSpPr/>
        <p:nvPr/>
      </p:nvGrpSpPr>
      <p:grpSpPr>
        <a:xfrm>
          <a:off x="0" y="0"/>
          <a:ext cx="0" cy="0"/>
          <a:chOff x="0" y="0"/>
          <a:chExt cx="0" cy="0"/>
        </a:xfrm>
      </p:grpSpPr>
      <p:sp>
        <p:nvSpPr>
          <p:cNvPr id="864" name="Google Shape;864;p56">
            <a:extLst>
              <a:ext uri="{FF2B5EF4-FFF2-40B4-BE49-F238E27FC236}">
                <a16:creationId xmlns:a16="http://schemas.microsoft.com/office/drawing/2014/main" id="{3F539FA3-1638-BE27-95A2-1857D9A57C74}"/>
              </a:ext>
            </a:extLst>
          </p:cNvPr>
          <p:cNvSpPr txBox="1">
            <a:spLocks noGrp="1"/>
          </p:cNvSpPr>
          <p:nvPr>
            <p:ph type="title"/>
          </p:nvPr>
        </p:nvSpPr>
        <p:spPr>
          <a:xfrm flipH="1">
            <a:off x="3227825" y="2138300"/>
            <a:ext cx="5185500" cy="1720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MODELLING</a:t>
            </a:r>
            <a:endParaRPr dirty="0"/>
          </a:p>
        </p:txBody>
      </p:sp>
      <p:sp>
        <p:nvSpPr>
          <p:cNvPr id="865" name="Google Shape;865;p56">
            <a:extLst>
              <a:ext uri="{FF2B5EF4-FFF2-40B4-BE49-F238E27FC236}">
                <a16:creationId xmlns:a16="http://schemas.microsoft.com/office/drawing/2014/main" id="{B54535F9-7FE5-6F3D-CB16-9B3DFE83C048}"/>
              </a:ext>
            </a:extLst>
          </p:cNvPr>
          <p:cNvSpPr txBox="1">
            <a:spLocks noGrp="1"/>
          </p:cNvSpPr>
          <p:nvPr>
            <p:ph type="title" idx="2"/>
          </p:nvPr>
        </p:nvSpPr>
        <p:spPr>
          <a:xfrm flipH="1">
            <a:off x="7275125" y="704000"/>
            <a:ext cx="1138200" cy="1138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Tree>
    <p:extLst>
      <p:ext uri="{BB962C8B-B14F-4D97-AF65-F5344CB8AC3E}">
        <p14:creationId xmlns:p14="http://schemas.microsoft.com/office/powerpoint/2010/main" val="123972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59"/>
          <p:cNvSpPr/>
          <p:nvPr/>
        </p:nvSpPr>
        <p:spPr>
          <a:xfrm>
            <a:off x="24082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Linear Regression</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Decision Tree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Random Forest</a:t>
            </a: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XGBoost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err="1">
                <a:solidFill>
                  <a:schemeClr val="dk1"/>
                </a:solidFill>
                <a:latin typeface="Lato"/>
                <a:ea typeface="Lato"/>
                <a:cs typeface="Lato"/>
                <a:sym typeface="Lato"/>
              </a:rPr>
              <a:t>CatBoost</a:t>
            </a:r>
            <a:endParaRPr lang="en" dirty="0">
              <a:solidFill>
                <a:schemeClr val="dk1"/>
              </a:solidFill>
              <a:latin typeface="Lato"/>
              <a:ea typeface="Lato"/>
              <a:cs typeface="Lato"/>
              <a:sym typeface="Lato"/>
            </a:endParaRP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Deep Learning</a:t>
            </a:r>
            <a:endParaRPr dirty="0"/>
          </a:p>
        </p:txBody>
      </p:sp>
      <p:sp>
        <p:nvSpPr>
          <p:cNvPr id="923" name="Google Shape;923;p59"/>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Algorithm and strategy</a:t>
            </a:r>
            <a:endParaRPr dirty="0"/>
          </a:p>
        </p:txBody>
      </p:sp>
      <p:sp>
        <p:nvSpPr>
          <p:cNvPr id="924" name="Google Shape;924;p59"/>
          <p:cNvSpPr txBox="1">
            <a:spLocks noGrp="1"/>
          </p:cNvSpPr>
          <p:nvPr>
            <p:ph type="title" idx="2"/>
          </p:nvPr>
        </p:nvSpPr>
        <p:spPr>
          <a:xfrm>
            <a:off x="240827" y="1545125"/>
            <a:ext cx="2396366" cy="4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AU" sz="2500" dirty="0">
                <a:solidFill>
                  <a:schemeClr val="accent1"/>
                </a:solidFill>
              </a:rPr>
              <a:t>A</a:t>
            </a:r>
            <a:r>
              <a:rPr lang="en" sz="2500" dirty="0" err="1">
                <a:solidFill>
                  <a:schemeClr val="accent1"/>
                </a:solidFill>
              </a:rPr>
              <a:t>lgorithm</a:t>
            </a:r>
            <a:r>
              <a:rPr lang="en" sz="2500" dirty="0">
                <a:solidFill>
                  <a:schemeClr val="accent1"/>
                </a:solidFill>
              </a:rPr>
              <a:t> selection</a:t>
            </a:r>
            <a:endParaRPr sz="2500" dirty="0">
              <a:solidFill>
                <a:schemeClr val="accent1"/>
              </a:solidFill>
            </a:endParaRPr>
          </a:p>
        </p:txBody>
      </p:sp>
      <p:sp>
        <p:nvSpPr>
          <p:cNvPr id="926" name="Google Shape;926;p59"/>
          <p:cNvSpPr txBox="1">
            <a:spLocks noGrp="1"/>
          </p:cNvSpPr>
          <p:nvPr>
            <p:ph type="title" idx="3"/>
          </p:nvPr>
        </p:nvSpPr>
        <p:spPr>
          <a:xfrm>
            <a:off x="3007940" y="1545125"/>
            <a:ext cx="2962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M</a:t>
            </a:r>
            <a:r>
              <a:rPr lang="en" dirty="0" err="1"/>
              <a:t>odel</a:t>
            </a:r>
            <a:r>
              <a:rPr lang="en" dirty="0"/>
              <a:t> development strategy</a:t>
            </a:r>
            <a:endParaRPr dirty="0"/>
          </a:p>
        </p:txBody>
      </p:sp>
      <p:sp>
        <p:nvSpPr>
          <p:cNvPr id="928" name="Google Shape;928;p59"/>
          <p:cNvSpPr/>
          <p:nvPr/>
        </p:nvSpPr>
        <p:spPr>
          <a:xfrm>
            <a:off x="2845190" y="2322926"/>
            <a:ext cx="3288300"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Train/Test Split: 80 : 20</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Cross</a:t>
            </a:r>
            <a:r>
              <a:rPr lang="en-AU" sz="1200" dirty="0">
                <a:solidFill>
                  <a:schemeClr val="dk1"/>
                </a:solidFill>
                <a:latin typeface="Lato"/>
                <a:ea typeface="Lato"/>
                <a:cs typeface="Lato"/>
                <a:sym typeface="Lato"/>
              </a:rPr>
              <a:t> -v </a:t>
            </a:r>
            <a:r>
              <a:rPr lang="en" sz="1200" dirty="0" err="1">
                <a:solidFill>
                  <a:schemeClr val="dk1"/>
                </a:solidFill>
                <a:latin typeface="Lato"/>
                <a:ea typeface="Lato"/>
                <a:cs typeface="Lato"/>
                <a:sym typeface="Lato"/>
              </a:rPr>
              <a:t>alidation</a:t>
            </a:r>
            <a:r>
              <a:rPr lang="en" sz="1200" dirty="0">
                <a:solidFill>
                  <a:schemeClr val="dk1"/>
                </a:solidFill>
                <a:latin typeface="Lato"/>
                <a:ea typeface="Lato"/>
                <a:cs typeface="Lato"/>
                <a:sym typeface="Lato"/>
              </a:rPr>
              <a:t> with 5-fold CV for more robust performance estimation</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Hyperparameter Tuning with Grid Search for optimal parameters</a:t>
            </a:r>
          </a:p>
          <a:p>
            <a:pPr marL="285750" lvl="0" indent="-285750" rtl="0">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Lato"/>
                <a:ea typeface="Lato"/>
                <a:cs typeface="Lato"/>
                <a:sym typeface="Lato"/>
              </a:rPr>
              <a:t>Feature Importance to </a:t>
            </a:r>
            <a:r>
              <a:rPr lang="en" sz="1200" dirty="0" err="1">
                <a:solidFill>
                  <a:schemeClr val="dk1"/>
                </a:solidFill>
                <a:latin typeface="Lato"/>
                <a:ea typeface="Lato"/>
                <a:cs typeface="Lato"/>
                <a:sym typeface="Lato"/>
              </a:rPr>
              <a:t>analy</a:t>
            </a:r>
            <a:r>
              <a:rPr lang="en-AU" sz="1200" dirty="0">
                <a:solidFill>
                  <a:schemeClr val="dk1"/>
                </a:solidFill>
                <a:latin typeface="Lato"/>
                <a:ea typeface="Lato"/>
                <a:cs typeface="Lato"/>
                <a:sym typeface="Lato"/>
              </a:rPr>
              <a:t>s</a:t>
            </a:r>
            <a:r>
              <a:rPr lang="en" sz="1200" dirty="0">
                <a:solidFill>
                  <a:schemeClr val="dk1"/>
                </a:solidFill>
                <a:latin typeface="Lato"/>
                <a:ea typeface="Lato"/>
                <a:cs typeface="Lato"/>
                <a:sym typeface="Lato"/>
              </a:rPr>
              <a:t>e which variables drive predictions</a:t>
            </a:r>
            <a:endParaRPr sz="1200" dirty="0"/>
          </a:p>
        </p:txBody>
      </p:sp>
      <p:sp>
        <p:nvSpPr>
          <p:cNvPr id="6" name="Google Shape;922;p59">
            <a:extLst>
              <a:ext uri="{FF2B5EF4-FFF2-40B4-BE49-F238E27FC236}">
                <a16:creationId xmlns:a16="http://schemas.microsoft.com/office/drawing/2014/main" id="{94FA2D8F-C1C3-0DDD-CC6B-DA59A66660DC}"/>
              </a:ext>
            </a:extLst>
          </p:cNvPr>
          <p:cNvSpPr/>
          <p:nvPr/>
        </p:nvSpPr>
        <p:spPr>
          <a:xfrm>
            <a:off x="6341487" y="2322926"/>
            <a:ext cx="2396366" cy="1694100"/>
          </a:xfrm>
          <a:prstGeom prst="rect">
            <a:avLst/>
          </a:prstGeom>
          <a:solidFill>
            <a:schemeClr val="accent2"/>
          </a:solidFill>
          <a:ln>
            <a:noFill/>
          </a:ln>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Primary: RMSE and MAPE</a:t>
            </a:r>
          </a:p>
          <a:p>
            <a:pPr marL="285750" lvl="0" indent="-285750" algn="l" rtl="0">
              <a:spcBef>
                <a:spcPts val="0"/>
              </a:spcBef>
              <a:spcAft>
                <a:spcPts val="0"/>
              </a:spcAft>
              <a:buClr>
                <a:schemeClr val="dk1"/>
              </a:buClr>
              <a:buSzPts val="1100"/>
              <a:buFont typeface="Arial" panose="020B0604020202020204" pitchFamily="34" charset="0"/>
              <a:buChar char="•"/>
            </a:pPr>
            <a:r>
              <a:rPr lang="en" dirty="0">
                <a:solidFill>
                  <a:schemeClr val="dk1"/>
                </a:solidFill>
                <a:latin typeface="Lato"/>
                <a:ea typeface="Lato"/>
                <a:cs typeface="Lato"/>
                <a:sym typeface="Lato"/>
              </a:rPr>
              <a:t>Secondary: R</a:t>
            </a:r>
            <a:r>
              <a:rPr lang="en" baseline="30000" dirty="0">
                <a:solidFill>
                  <a:schemeClr val="dk1"/>
                </a:solidFill>
                <a:latin typeface="Lato"/>
                <a:ea typeface="Lato"/>
                <a:cs typeface="Lato"/>
                <a:sym typeface="Lato"/>
              </a:rPr>
              <a:t>2</a:t>
            </a:r>
            <a:r>
              <a:rPr lang="en" dirty="0">
                <a:solidFill>
                  <a:schemeClr val="dk1"/>
                </a:solidFill>
                <a:latin typeface="Lato"/>
                <a:ea typeface="Lato"/>
                <a:cs typeface="Lato"/>
                <a:sym typeface="Lato"/>
              </a:rPr>
              <a:t> and MAE</a:t>
            </a:r>
          </a:p>
        </p:txBody>
      </p:sp>
      <p:sp>
        <p:nvSpPr>
          <p:cNvPr id="7" name="Google Shape;924;p59">
            <a:extLst>
              <a:ext uri="{FF2B5EF4-FFF2-40B4-BE49-F238E27FC236}">
                <a16:creationId xmlns:a16="http://schemas.microsoft.com/office/drawing/2014/main" id="{D7A19C7E-D9D5-ACEA-E6A0-EDBDF4BD1939}"/>
              </a:ext>
            </a:extLst>
          </p:cNvPr>
          <p:cNvSpPr txBox="1">
            <a:spLocks/>
          </p:cNvSpPr>
          <p:nvPr/>
        </p:nvSpPr>
        <p:spPr>
          <a:xfrm>
            <a:off x="6341487" y="1545125"/>
            <a:ext cx="2396366" cy="428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5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6pPr>
            <a:lvl7pPr marR="0" lvl="6"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7pPr>
            <a:lvl8pPr marR="0" lvl="7"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8pPr>
            <a:lvl9pPr marR="0" lvl="8" algn="l" rtl="0">
              <a:lnSpc>
                <a:spcPct val="100000"/>
              </a:lnSpc>
              <a:spcBef>
                <a:spcPts val="0"/>
              </a:spcBef>
              <a:spcAft>
                <a:spcPts val="0"/>
              </a:spcAft>
              <a:buClr>
                <a:schemeClr val="accent1"/>
              </a:buClr>
              <a:buSzPts val="2500"/>
              <a:buFont typeface="Arial"/>
              <a:buNone/>
              <a:defRPr sz="2500" b="0" i="0" u="none" strike="noStrike" cap="none">
                <a:solidFill>
                  <a:schemeClr val="accent1"/>
                </a:solidFill>
                <a:latin typeface="Arial"/>
                <a:ea typeface="Arial"/>
                <a:cs typeface="Arial"/>
                <a:sym typeface="Arial"/>
              </a:defRPr>
            </a:lvl9pPr>
          </a:lstStyle>
          <a:p>
            <a:r>
              <a:rPr lang="en-AU" dirty="0"/>
              <a:t>Evaluation metrics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20A6F23F-6D37-2C99-6642-07776BCA4505}"/>
            </a:ext>
          </a:extLst>
        </p:cNvPr>
        <p:cNvGrpSpPr/>
        <p:nvPr/>
      </p:nvGrpSpPr>
      <p:grpSpPr>
        <a:xfrm>
          <a:off x="0" y="0"/>
          <a:ext cx="0" cy="0"/>
          <a:chOff x="0" y="0"/>
          <a:chExt cx="0" cy="0"/>
        </a:xfrm>
      </p:grpSpPr>
      <p:sp>
        <p:nvSpPr>
          <p:cNvPr id="484" name="Google Shape;484;p40">
            <a:extLst>
              <a:ext uri="{FF2B5EF4-FFF2-40B4-BE49-F238E27FC236}">
                <a16:creationId xmlns:a16="http://schemas.microsoft.com/office/drawing/2014/main" id="{475A6AA2-ACDF-2C24-C343-A9FB208CAB24}"/>
              </a:ext>
            </a:extLst>
          </p:cNvPr>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evaluation</a:t>
            </a:r>
            <a:endParaRPr dirty="0"/>
          </a:p>
        </p:txBody>
      </p:sp>
      <p:sp>
        <p:nvSpPr>
          <p:cNvPr id="485" name="Google Shape;485;p40">
            <a:extLst>
              <a:ext uri="{FF2B5EF4-FFF2-40B4-BE49-F238E27FC236}">
                <a16:creationId xmlns:a16="http://schemas.microsoft.com/office/drawing/2014/main" id="{0238F485-E0AB-7FD4-C78F-5456A59FF41B}"/>
              </a:ext>
            </a:extLst>
          </p:cNvPr>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Tree>
    <p:extLst>
      <p:ext uri="{BB962C8B-B14F-4D97-AF65-F5344CB8AC3E}">
        <p14:creationId xmlns:p14="http://schemas.microsoft.com/office/powerpoint/2010/main" val="1385454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8"/>
          <p:cNvSpPr txBox="1">
            <a:spLocks noGrp="1"/>
          </p:cNvSpPr>
          <p:nvPr>
            <p:ph type="subTitle" idx="1"/>
          </p:nvPr>
        </p:nvSpPr>
        <p:spPr>
          <a:xfrm>
            <a:off x="728550" y="1600056"/>
            <a:ext cx="5524144" cy="1613400"/>
          </a:xfrm>
          <a:prstGeom prst="rect">
            <a:avLst/>
          </a:prstGeom>
        </p:spPr>
        <p:txBody>
          <a:bodyPr spcFirstLastPara="1" wrap="square" lIns="91425" tIns="91425" rIns="91425" bIns="91425" anchor="t" anchorCtr="0">
            <a:noAutofit/>
          </a:bodyPr>
          <a:lstStyle/>
          <a:p>
            <a:pPr marL="0" indent="0"/>
            <a:r>
              <a:rPr lang="en-AU" sz="1700" dirty="0"/>
              <a:t>🎓 Education: Mining Engineering (ITB) + Master's in Predictive Analytics (Curtin University)</a:t>
            </a:r>
          </a:p>
          <a:p>
            <a:pPr marL="0" indent="0"/>
            <a:endParaRPr lang="en-AU" sz="1700" dirty="0"/>
          </a:p>
          <a:p>
            <a:pPr marL="0" indent="0"/>
            <a:r>
              <a:rPr lang="en-AU" sz="1700" dirty="0"/>
              <a:t>💼 Experience: </a:t>
            </a:r>
            <a:r>
              <a:rPr lang="en-AU" sz="1700" dirty="0" err="1"/>
              <a:t>AdOps</a:t>
            </a:r>
            <a:r>
              <a:rPr lang="en-AU" sz="1700" dirty="0"/>
              <a:t> Specialist, Programmatic Campaign Manager, Research Assistant - specialized in data-driven solutions &amp; mining safety</a:t>
            </a:r>
          </a:p>
          <a:p>
            <a:pPr marL="0" indent="0"/>
            <a:endParaRPr lang="en-AU" sz="1700" dirty="0"/>
          </a:p>
          <a:p>
            <a:pPr marL="0" indent="0"/>
            <a:r>
              <a:rPr lang="en-AU" sz="1700" dirty="0"/>
              <a:t>🎯 Passion: Bridging traditional mining with cutting-edge analytics to enhance operational efficiency &amp; sustainability</a:t>
            </a:r>
          </a:p>
          <a:p>
            <a:pPr marL="0" lvl="0" indent="0" algn="l" rtl="0">
              <a:spcBef>
                <a:spcPts val="0"/>
              </a:spcBef>
              <a:spcAft>
                <a:spcPts val="0"/>
              </a:spcAft>
              <a:buNone/>
            </a:pPr>
            <a:endParaRPr lang="en-AU" sz="1700" dirty="0"/>
          </a:p>
        </p:txBody>
      </p:sp>
      <p:sp>
        <p:nvSpPr>
          <p:cNvPr id="462" name="Google Shape;462;p38"/>
          <p:cNvSpPr txBox="1">
            <a:spLocks noGrp="1"/>
          </p:cNvSpPr>
          <p:nvPr>
            <p:ph type="title"/>
          </p:nvPr>
        </p:nvSpPr>
        <p:spPr>
          <a:xfrm>
            <a:off x="728550" y="583656"/>
            <a:ext cx="6467700" cy="1016400"/>
          </a:xfrm>
          <a:prstGeom prst="rect">
            <a:avLst/>
          </a:prstGeom>
        </p:spPr>
        <p:txBody>
          <a:bodyPr spcFirstLastPara="1" wrap="square" lIns="91425" tIns="0" rIns="0" bIns="0" anchor="ctr" anchorCtr="0">
            <a:noAutofit/>
          </a:bodyPr>
          <a:lstStyle/>
          <a:p>
            <a:pPr marL="0" lvl="0" indent="0" algn="l" rtl="0">
              <a:spcBef>
                <a:spcPts val="0"/>
              </a:spcBef>
              <a:spcAft>
                <a:spcPts val="0"/>
              </a:spcAft>
              <a:buNone/>
            </a:pPr>
            <a:r>
              <a:rPr lang="en" sz="7200" dirty="0"/>
              <a:t>README</a:t>
            </a:r>
            <a:endParaRPr sz="7200" dirty="0"/>
          </a:p>
        </p:txBody>
      </p:sp>
      <p:pic>
        <p:nvPicPr>
          <p:cNvPr id="2" name="Picture 1" descr="A person with a beard&#10;&#10;AI-generated content may be incorrect.">
            <a:extLst>
              <a:ext uri="{FF2B5EF4-FFF2-40B4-BE49-F238E27FC236}">
                <a16:creationId xmlns:a16="http://schemas.microsoft.com/office/drawing/2014/main" id="{38E9E6D9-9548-C964-87ED-F772D231F516}"/>
              </a:ext>
            </a:extLst>
          </p:cNvPr>
          <p:cNvPicPr>
            <a:picLocks noChangeAspect="1"/>
          </p:cNvPicPr>
          <p:nvPr/>
        </p:nvPicPr>
        <p:blipFill>
          <a:blip r:embed="rId3">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l="9076" t="13060" r="8524" b="39537"/>
          <a:stretch/>
        </p:blipFill>
        <p:spPr>
          <a:xfrm>
            <a:off x="6465764" y="659336"/>
            <a:ext cx="2012169" cy="174742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61"/>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Model evaluation analysis</a:t>
            </a:r>
            <a:endParaRPr dirty="0"/>
          </a:p>
        </p:txBody>
      </p:sp>
      <p:graphicFrame>
        <p:nvGraphicFramePr>
          <p:cNvPr id="14" name="Table 13">
            <a:extLst>
              <a:ext uri="{FF2B5EF4-FFF2-40B4-BE49-F238E27FC236}">
                <a16:creationId xmlns:a16="http://schemas.microsoft.com/office/drawing/2014/main" id="{3FAE1CB8-B83F-4A9D-7C2D-4E9C1020D43C}"/>
              </a:ext>
            </a:extLst>
          </p:cNvPr>
          <p:cNvGraphicFramePr>
            <a:graphicFrameLocks noGrp="1"/>
          </p:cNvGraphicFramePr>
          <p:nvPr>
            <p:extLst>
              <p:ext uri="{D42A27DB-BD31-4B8C-83A1-F6EECF244321}">
                <p14:modId xmlns:p14="http://schemas.microsoft.com/office/powerpoint/2010/main" val="1265110212"/>
              </p:ext>
            </p:extLst>
          </p:nvPr>
        </p:nvGraphicFramePr>
        <p:xfrm>
          <a:off x="516835" y="1049957"/>
          <a:ext cx="7914365" cy="3962424"/>
        </p:xfrm>
        <a:graphic>
          <a:graphicData uri="http://schemas.openxmlformats.org/drawingml/2006/table">
            <a:tbl>
              <a:tblPr firstRow="1" bandRow="1">
                <a:tableStyleId>{3C2FFA5D-87B4-456A-9821-1D502468CF0F}</a:tableStyleId>
              </a:tblPr>
              <a:tblGrid>
                <a:gridCol w="1582873">
                  <a:extLst>
                    <a:ext uri="{9D8B030D-6E8A-4147-A177-3AD203B41FA5}">
                      <a16:colId xmlns:a16="http://schemas.microsoft.com/office/drawing/2014/main" val="2864665649"/>
                    </a:ext>
                  </a:extLst>
                </a:gridCol>
                <a:gridCol w="1582873">
                  <a:extLst>
                    <a:ext uri="{9D8B030D-6E8A-4147-A177-3AD203B41FA5}">
                      <a16:colId xmlns:a16="http://schemas.microsoft.com/office/drawing/2014/main" val="1537016873"/>
                    </a:ext>
                  </a:extLst>
                </a:gridCol>
                <a:gridCol w="1582873">
                  <a:extLst>
                    <a:ext uri="{9D8B030D-6E8A-4147-A177-3AD203B41FA5}">
                      <a16:colId xmlns:a16="http://schemas.microsoft.com/office/drawing/2014/main" val="1046747231"/>
                    </a:ext>
                  </a:extLst>
                </a:gridCol>
                <a:gridCol w="1582873">
                  <a:extLst>
                    <a:ext uri="{9D8B030D-6E8A-4147-A177-3AD203B41FA5}">
                      <a16:colId xmlns:a16="http://schemas.microsoft.com/office/drawing/2014/main" val="872263358"/>
                    </a:ext>
                  </a:extLst>
                </a:gridCol>
                <a:gridCol w="1582873">
                  <a:extLst>
                    <a:ext uri="{9D8B030D-6E8A-4147-A177-3AD203B41FA5}">
                      <a16:colId xmlns:a16="http://schemas.microsoft.com/office/drawing/2014/main" val="3828961570"/>
                    </a:ext>
                  </a:extLst>
                </a:gridCol>
              </a:tblGrid>
              <a:tr h="436888">
                <a:tc>
                  <a:txBody>
                    <a:bodyPr/>
                    <a:lstStyle/>
                    <a:p>
                      <a:pPr algn="ctr"/>
                      <a:r>
                        <a:rPr lang="en-AU" sz="1800" dirty="0">
                          <a:solidFill>
                            <a:schemeClr val="tx1"/>
                          </a:solidFill>
                          <a:latin typeface="Bebas Neue" panose="020B0606020202050201" pitchFamily="34" charset="77"/>
                        </a:rPr>
                        <a:t>MODEL</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RMSE</a:t>
                      </a:r>
                    </a:p>
                  </a:txBody>
                  <a:tcPr anchor="ctr"/>
                </a:tc>
                <a:tc>
                  <a:txBody>
                    <a:bodyPr/>
                    <a:lstStyle/>
                    <a:p>
                      <a:pPr algn="ctr"/>
                      <a:r>
                        <a:rPr lang="en-US" sz="1800" dirty="0">
                          <a:solidFill>
                            <a:schemeClr val="tx1"/>
                          </a:solidFill>
                          <a:latin typeface="Bebas Neue" panose="020B0606020202050201" pitchFamily="34" charset="77"/>
                        </a:rPr>
                        <a:t>MAPE</a:t>
                      </a:r>
                    </a:p>
                  </a:txBody>
                  <a:tcPr anchor="ctr"/>
                </a:tc>
                <a:tc>
                  <a:txBody>
                    <a:bodyPr/>
                    <a:lstStyle/>
                    <a:p>
                      <a:pPr algn="ctr"/>
                      <a:r>
                        <a:rPr lang="en-US" sz="1800" dirty="0" err="1">
                          <a:solidFill>
                            <a:schemeClr val="tx1"/>
                          </a:solidFill>
                          <a:latin typeface="Bebas Neue" panose="020B0606020202050201" pitchFamily="34" charset="77"/>
                        </a:rPr>
                        <a:t>mae</a:t>
                      </a:r>
                      <a:endParaRPr lang="en-US" sz="1800" dirty="0">
                        <a:solidFill>
                          <a:schemeClr val="tx1"/>
                        </a:solidFill>
                        <a:latin typeface="Bebas Neue" panose="020B0606020202050201" pitchFamily="34" charset="77"/>
                      </a:endParaRPr>
                    </a:p>
                  </a:txBody>
                  <a:tcPr anchor="ctr"/>
                </a:tc>
                <a:tc>
                  <a:txBody>
                    <a:bodyPr/>
                    <a:lstStyle/>
                    <a:p>
                      <a:pPr algn="ctr"/>
                      <a:r>
                        <a:rPr lang="en-US" sz="1800" dirty="0">
                          <a:solidFill>
                            <a:schemeClr val="tx1"/>
                          </a:solidFill>
                          <a:latin typeface="Bebas Neue" panose="020B0606020202050201" pitchFamily="34" charset="77"/>
                        </a:rPr>
                        <a:t>r</a:t>
                      </a:r>
                      <a:r>
                        <a:rPr lang="en-US" sz="1800" baseline="30000" dirty="0">
                          <a:solidFill>
                            <a:schemeClr val="tx1"/>
                          </a:solidFill>
                          <a:latin typeface="Bebas Neue" panose="020B0606020202050201" pitchFamily="34" charset="77"/>
                        </a:rPr>
                        <a:t>2</a:t>
                      </a:r>
                      <a:endParaRPr lang="en-US" sz="1800" dirty="0">
                        <a:solidFill>
                          <a:schemeClr val="tx1"/>
                        </a:solidFill>
                        <a:latin typeface="Bebas Neue" panose="020B0606020202050201" pitchFamily="34" charset="77"/>
                      </a:endParaRPr>
                    </a:p>
                  </a:txBody>
                  <a:tcPr anchor="ctr"/>
                </a:tc>
                <a:extLst>
                  <a:ext uri="{0D108BD9-81ED-4DB2-BD59-A6C34878D82A}">
                    <a16:rowId xmlns:a16="http://schemas.microsoft.com/office/drawing/2014/main" val="162101179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Linear regression</a:t>
                      </a:r>
                    </a:p>
                    <a:p>
                      <a:pPr algn="ctr"/>
                      <a:r>
                        <a:rPr lang="en-US" sz="11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(REVEALED NON-LINEAR RELATIONSHIP)</a:t>
                      </a:r>
                      <a:endParaRPr lang="en-US" sz="14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$ 363.75</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21.36%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$ 273.21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52.37%</a:t>
                      </a:r>
                    </a:p>
                  </a:txBody>
                  <a:tcPr anchor="ctr"/>
                </a:tc>
                <a:extLst>
                  <a:ext uri="{0D108BD9-81ED-4DB2-BD59-A6C34878D82A}">
                    <a16:rowId xmlns:a16="http://schemas.microsoft.com/office/drawing/2014/main" val="4064946785"/>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Decision Tree</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$ 380.64</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17.59%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$ 229.69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47.84%</a:t>
                      </a:r>
                    </a:p>
                  </a:txBody>
                  <a:tcPr anchor="ctr"/>
                </a:tc>
                <a:extLst>
                  <a:ext uri="{0D108BD9-81ED-4DB2-BD59-A6C34878D82A}">
                    <a16:rowId xmlns:a16="http://schemas.microsoft.com/office/drawing/2014/main" val="1323627216"/>
                  </a:ext>
                </a:extLst>
              </a:tr>
              <a:tr h="436888">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Random Forest </a:t>
                      </a:r>
                    </a:p>
                    <a:p>
                      <a:pPr algn="ctr"/>
                      <a:r>
                        <a:rPr lang="en-US" sz="1200" dirty="0">
                          <a:solidFill>
                            <a:schemeClr val="tx1"/>
                          </a:solidFill>
                          <a:latin typeface="Bebas Neue" panose="020B0606020202050201" pitchFamily="34" charset="77"/>
                          <a:ea typeface="Lato" panose="020F0502020204030203" pitchFamily="34" charset="0"/>
                          <a:cs typeface="Lato" panose="020F0502020204030203" pitchFamily="34" charset="0"/>
                        </a:rPr>
                        <a:t>(HP Tuned)</a:t>
                      </a:r>
                      <a:endPar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$ 278.23</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14.09%</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$ 181.95</a:t>
                      </a:r>
                    </a:p>
                  </a:txBody>
                  <a:tcPr anchor="ctr"/>
                </a:tc>
                <a:tc>
                  <a:txBody>
                    <a:bodyPr/>
                    <a:lstStyle/>
                    <a:p>
                      <a:pPr algn="ctr"/>
                      <a:r>
                        <a:rPr lang="en-US" sz="2400" dirty="0">
                          <a:solidFill>
                            <a:schemeClr val="tx1"/>
                          </a:solidFill>
                          <a:latin typeface="Bebas Neue" panose="020B0606020202050201" pitchFamily="34" charset="77"/>
                          <a:ea typeface="Lato" panose="020F0502020204030203" pitchFamily="34" charset="0"/>
                          <a:cs typeface="Lato" panose="020F0502020204030203" pitchFamily="34" charset="0"/>
                        </a:rPr>
                        <a:t>72.13%</a:t>
                      </a:r>
                    </a:p>
                  </a:txBody>
                  <a:tcPr anchor="ctr"/>
                </a:tc>
                <a:extLst>
                  <a:ext uri="{0D108BD9-81ED-4DB2-BD59-A6C34878D82A}">
                    <a16:rowId xmlns:a16="http://schemas.microsoft.com/office/drawing/2014/main" val="488166298"/>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XGBoost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$ 278.51</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14.98%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$ 193.49</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72.08%</a:t>
                      </a:r>
                    </a:p>
                  </a:txBody>
                  <a:tcPr anchor="ctr"/>
                </a:tc>
                <a:extLst>
                  <a:ext uri="{0D108BD9-81ED-4DB2-BD59-A6C34878D82A}">
                    <a16:rowId xmlns:a16="http://schemas.microsoft.com/office/drawing/2014/main" val="1754462170"/>
                  </a:ext>
                </a:extLst>
              </a:tr>
              <a:tr h="436888">
                <a:tc>
                  <a:txBody>
                    <a:bodyPr/>
                    <a:lstStyle/>
                    <a:p>
                      <a:pPr algn="ctr"/>
                      <a:r>
                        <a:rPr lang="en-US" sz="1600" dirty="0" err="1">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CatBoost</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(HP Tuned)</a:t>
                      </a:r>
                      <a:endPar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endParaRP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$ 287.78</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15.86%</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$ 204.72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70.18%</a:t>
                      </a:r>
                    </a:p>
                  </a:txBody>
                  <a:tcPr anchor="ctr"/>
                </a:tc>
                <a:extLst>
                  <a:ext uri="{0D108BD9-81ED-4DB2-BD59-A6C34878D82A}">
                    <a16:rowId xmlns:a16="http://schemas.microsoft.com/office/drawing/2014/main" val="401666562"/>
                  </a:ext>
                </a:extLst>
              </a:tr>
              <a:tr h="436888">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Deep Learning</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22.52%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$ 287.72</a:t>
                      </a:r>
                    </a:p>
                  </a:txBody>
                  <a:tcPr anchor="ctr"/>
                </a:tc>
                <a:tc>
                  <a:txBody>
                    <a:bodyPr/>
                    <a:lstStyle/>
                    <a:p>
                      <a:pPr algn="ctr"/>
                      <a:r>
                        <a:rPr lang="en-US" sz="1600" dirty="0">
                          <a:solidFill>
                            <a:schemeClr val="accent6">
                              <a:lumMod val="50000"/>
                            </a:schemeClr>
                          </a:solidFill>
                          <a:latin typeface="Bebas Neue" panose="020B0606020202050201" pitchFamily="34" charset="77"/>
                          <a:ea typeface="Lato" panose="020F0502020204030203" pitchFamily="34" charset="0"/>
                          <a:cs typeface="Lato" panose="020F0502020204030203" pitchFamily="34" charset="0"/>
                        </a:rPr>
                        <a:t>47.00%</a:t>
                      </a:r>
                    </a:p>
                  </a:txBody>
                  <a:tcPr anchor="ctr"/>
                </a:tc>
                <a:extLst>
                  <a:ext uri="{0D108BD9-81ED-4DB2-BD59-A6C34878D82A}">
                    <a16:rowId xmlns:a16="http://schemas.microsoft.com/office/drawing/2014/main" val="33572448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FE8156D-ABBD-3C47-3914-B3AF1206F8DB}"/>
              </a:ext>
            </a:extLst>
          </p:cNvPr>
          <p:cNvPicPr>
            <a:picLocks noChangeAspect="1"/>
          </p:cNvPicPr>
          <p:nvPr/>
        </p:nvPicPr>
        <p:blipFill>
          <a:blip r:embed="rId2"/>
          <a:stretch>
            <a:fillRect/>
          </a:stretch>
        </p:blipFill>
        <p:spPr>
          <a:xfrm>
            <a:off x="685800" y="486025"/>
            <a:ext cx="7772400" cy="4171449"/>
          </a:xfrm>
          <a:prstGeom prst="rect">
            <a:avLst/>
          </a:prstGeom>
        </p:spPr>
      </p:pic>
    </p:spTree>
    <p:extLst>
      <p:ext uri="{BB962C8B-B14F-4D97-AF65-F5344CB8AC3E}">
        <p14:creationId xmlns:p14="http://schemas.microsoft.com/office/powerpoint/2010/main" val="30730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0">
          <a:extLst>
            <a:ext uri="{FF2B5EF4-FFF2-40B4-BE49-F238E27FC236}">
              <a16:creationId xmlns:a16="http://schemas.microsoft.com/office/drawing/2014/main" id="{9644D2AA-F8AA-4A67-96E7-13B8C397D034}"/>
            </a:ext>
          </a:extLst>
        </p:cNvPr>
        <p:cNvGrpSpPr/>
        <p:nvPr/>
      </p:nvGrpSpPr>
      <p:grpSpPr>
        <a:xfrm>
          <a:off x="0" y="0"/>
          <a:ext cx="0" cy="0"/>
          <a:chOff x="0" y="0"/>
          <a:chExt cx="0" cy="0"/>
        </a:xfrm>
      </p:grpSpPr>
      <p:cxnSp>
        <p:nvCxnSpPr>
          <p:cNvPr id="591" name="Google Shape;591;p45">
            <a:extLst>
              <a:ext uri="{FF2B5EF4-FFF2-40B4-BE49-F238E27FC236}">
                <a16:creationId xmlns:a16="http://schemas.microsoft.com/office/drawing/2014/main" id="{26400D64-0AF7-3EA4-B725-6722BE751216}"/>
              </a:ext>
            </a:extLst>
          </p:cNvPr>
          <p:cNvCxnSpPr/>
          <p:nvPr/>
        </p:nvCxnSpPr>
        <p:spPr>
          <a:xfrm>
            <a:off x="724050" y="2981181"/>
            <a:ext cx="7695900" cy="0"/>
          </a:xfrm>
          <a:prstGeom prst="straightConnector1">
            <a:avLst/>
          </a:prstGeom>
          <a:noFill/>
          <a:ln w="19050" cap="flat" cmpd="sng">
            <a:solidFill>
              <a:schemeClr val="dk2"/>
            </a:solidFill>
            <a:prstDash val="solid"/>
            <a:round/>
            <a:headEnd type="diamond" w="med" len="med"/>
            <a:tailEnd type="diamond" w="med" len="med"/>
          </a:ln>
        </p:spPr>
      </p:cxnSp>
      <p:sp>
        <p:nvSpPr>
          <p:cNvPr id="592" name="Google Shape;592;p45">
            <a:extLst>
              <a:ext uri="{FF2B5EF4-FFF2-40B4-BE49-F238E27FC236}">
                <a16:creationId xmlns:a16="http://schemas.microsoft.com/office/drawing/2014/main" id="{065757C6-F794-577F-4D57-4CA4CC100D79}"/>
              </a:ext>
            </a:extLst>
          </p:cNvPr>
          <p:cNvSpPr txBox="1">
            <a:spLocks noGrp="1"/>
          </p:cNvSpPr>
          <p:nvPr>
            <p:ph type="title"/>
          </p:nvPr>
        </p:nvSpPr>
        <p:spPr>
          <a:xfrm>
            <a:off x="879042" y="555522"/>
            <a:ext cx="2905044"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a:solidFill>
                  <a:schemeClr val="dk2"/>
                </a:solidFill>
              </a:rPr>
              <a:t>Conclusion</a:t>
            </a:r>
            <a:endParaRPr sz="4000" dirty="0">
              <a:solidFill>
                <a:schemeClr val="dk2"/>
              </a:solidFill>
            </a:endParaRPr>
          </a:p>
        </p:txBody>
      </p:sp>
      <p:sp>
        <p:nvSpPr>
          <p:cNvPr id="593" name="Google Shape;593;p45">
            <a:extLst>
              <a:ext uri="{FF2B5EF4-FFF2-40B4-BE49-F238E27FC236}">
                <a16:creationId xmlns:a16="http://schemas.microsoft.com/office/drawing/2014/main" id="{514A374E-2A48-823D-0B0A-1FAF85EF28E3}"/>
              </a:ext>
            </a:extLst>
          </p:cNvPr>
          <p:cNvSpPr/>
          <p:nvPr/>
        </p:nvSpPr>
        <p:spPr>
          <a:xfrm>
            <a:off x="1066614"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5">
            <a:extLst>
              <a:ext uri="{FF2B5EF4-FFF2-40B4-BE49-F238E27FC236}">
                <a16:creationId xmlns:a16="http://schemas.microsoft.com/office/drawing/2014/main" id="{AF0C045F-E7C0-0A06-A373-6C5C39FE429E}"/>
              </a:ext>
            </a:extLst>
          </p:cNvPr>
          <p:cNvSpPr/>
          <p:nvPr/>
        </p:nvSpPr>
        <p:spPr>
          <a:xfrm>
            <a:off x="7211371"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5">
            <a:extLst>
              <a:ext uri="{FF2B5EF4-FFF2-40B4-BE49-F238E27FC236}">
                <a16:creationId xmlns:a16="http://schemas.microsoft.com/office/drawing/2014/main" id="{C68EBE11-F908-20A6-0B56-E636CEE623ED}"/>
              </a:ext>
            </a:extLst>
          </p:cNvPr>
          <p:cNvSpPr/>
          <p:nvPr/>
        </p:nvSpPr>
        <p:spPr>
          <a:xfrm>
            <a:off x="5288071" y="2641431"/>
            <a:ext cx="679500" cy="679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45">
            <a:extLst>
              <a:ext uri="{FF2B5EF4-FFF2-40B4-BE49-F238E27FC236}">
                <a16:creationId xmlns:a16="http://schemas.microsoft.com/office/drawing/2014/main" id="{8E23F6E1-7BD0-1858-76EA-2054DEFD5963}"/>
              </a:ext>
            </a:extLst>
          </p:cNvPr>
          <p:cNvSpPr/>
          <p:nvPr/>
        </p:nvSpPr>
        <p:spPr>
          <a:xfrm>
            <a:off x="2856039" y="2642781"/>
            <a:ext cx="676800" cy="676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5">
            <a:extLst>
              <a:ext uri="{FF2B5EF4-FFF2-40B4-BE49-F238E27FC236}">
                <a16:creationId xmlns:a16="http://schemas.microsoft.com/office/drawing/2014/main" id="{EA5D90C1-45F0-0A8A-556D-3178E13F1935}"/>
              </a:ext>
            </a:extLst>
          </p:cNvPr>
          <p:cNvSpPr txBox="1"/>
          <p:nvPr/>
        </p:nvSpPr>
        <p:spPr>
          <a:xfrm>
            <a:off x="1934376" y="4032740"/>
            <a:ext cx="2519448"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sz="1050" dirty="0">
                <a:solidFill>
                  <a:schemeClr val="dk1"/>
                </a:solidFill>
                <a:latin typeface="Lato"/>
                <a:ea typeface="Lato"/>
                <a:cs typeface="Lato"/>
                <a:sym typeface="Lato"/>
              </a:rPr>
              <a:t>The state where the rent is located becomes the most influential factor. The higher the average rent price of that state, the higher the rent price. Additionally, apartment size (in sq. ft), number of bathrooms, and the city are influential factors.</a:t>
            </a:r>
          </a:p>
        </p:txBody>
      </p:sp>
      <p:sp>
        <p:nvSpPr>
          <p:cNvPr id="598" name="Google Shape;598;p45">
            <a:extLst>
              <a:ext uri="{FF2B5EF4-FFF2-40B4-BE49-F238E27FC236}">
                <a16:creationId xmlns:a16="http://schemas.microsoft.com/office/drawing/2014/main" id="{AF82A4B3-32DD-DD3C-368D-BD36FDBF2613}"/>
              </a:ext>
            </a:extLst>
          </p:cNvPr>
          <p:cNvSpPr txBox="1"/>
          <p:nvPr/>
        </p:nvSpPr>
        <p:spPr>
          <a:xfrm>
            <a:off x="6602502" y="3859562"/>
            <a:ext cx="1851600" cy="640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dirty="0">
                <a:solidFill>
                  <a:schemeClr val="dk1"/>
                </a:solidFill>
                <a:latin typeface="Lato"/>
                <a:ea typeface="Lato"/>
                <a:cs typeface="Lato"/>
                <a:sym typeface="Lato"/>
              </a:rPr>
              <a:t>Deploy the model into a rent price estimator website.</a:t>
            </a:r>
            <a:endParaRPr dirty="0">
              <a:solidFill>
                <a:schemeClr val="dk1"/>
              </a:solidFill>
              <a:latin typeface="Lato"/>
              <a:ea typeface="Lato"/>
              <a:cs typeface="Lato"/>
              <a:sym typeface="Lato"/>
            </a:endParaRPr>
          </a:p>
        </p:txBody>
      </p:sp>
      <p:sp>
        <p:nvSpPr>
          <p:cNvPr id="599" name="Google Shape;599;p45">
            <a:extLst>
              <a:ext uri="{FF2B5EF4-FFF2-40B4-BE49-F238E27FC236}">
                <a16:creationId xmlns:a16="http://schemas.microsoft.com/office/drawing/2014/main" id="{BC3BE919-4201-2614-0618-B1A4E1FE4E18}"/>
              </a:ext>
            </a:extLst>
          </p:cNvPr>
          <p:cNvSpPr txBox="1"/>
          <p:nvPr/>
        </p:nvSpPr>
        <p:spPr>
          <a:xfrm>
            <a:off x="4702021" y="1449475"/>
            <a:ext cx="18516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Explore more explainer to see the difference.</a:t>
            </a:r>
            <a:endParaRPr dirty="0">
              <a:solidFill>
                <a:schemeClr val="dk1"/>
              </a:solidFill>
              <a:latin typeface="Lato"/>
              <a:ea typeface="Lato"/>
              <a:cs typeface="Lato"/>
              <a:sym typeface="Lato"/>
            </a:endParaRPr>
          </a:p>
        </p:txBody>
      </p:sp>
      <p:sp>
        <p:nvSpPr>
          <p:cNvPr id="600" name="Google Shape;600;p45">
            <a:extLst>
              <a:ext uri="{FF2B5EF4-FFF2-40B4-BE49-F238E27FC236}">
                <a16:creationId xmlns:a16="http://schemas.microsoft.com/office/drawing/2014/main" id="{DE4169E2-9B0F-3071-FC6C-5EE320C6102C}"/>
              </a:ext>
            </a:extLst>
          </p:cNvPr>
          <p:cNvSpPr txBox="1"/>
          <p:nvPr/>
        </p:nvSpPr>
        <p:spPr>
          <a:xfrm>
            <a:off x="481164" y="1356766"/>
            <a:ext cx="1850400" cy="6411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AU" dirty="0">
                <a:solidFill>
                  <a:schemeClr val="dk1"/>
                </a:solidFill>
                <a:latin typeface="Lato"/>
                <a:ea typeface="Lato"/>
                <a:cs typeface="Lato"/>
                <a:sym typeface="Lato"/>
              </a:rPr>
              <a:t>RF (the best) and </a:t>
            </a:r>
            <a:r>
              <a:rPr lang="en-AU" dirty="0" err="1">
                <a:solidFill>
                  <a:schemeClr val="dk1"/>
                </a:solidFill>
                <a:latin typeface="Lato"/>
                <a:ea typeface="Lato"/>
                <a:cs typeface="Lato"/>
                <a:sym typeface="Lato"/>
              </a:rPr>
              <a:t>XGBoost</a:t>
            </a:r>
            <a:r>
              <a:rPr lang="en-AU" dirty="0">
                <a:solidFill>
                  <a:schemeClr val="dk1"/>
                </a:solidFill>
                <a:latin typeface="Lato"/>
                <a:ea typeface="Lato"/>
                <a:cs typeface="Lato"/>
                <a:sym typeface="Lato"/>
              </a:rPr>
              <a:t> performed better for this dataset</a:t>
            </a:r>
          </a:p>
        </p:txBody>
      </p:sp>
      <p:sp>
        <p:nvSpPr>
          <p:cNvPr id="601" name="Google Shape;601;p45">
            <a:extLst>
              <a:ext uri="{FF2B5EF4-FFF2-40B4-BE49-F238E27FC236}">
                <a16:creationId xmlns:a16="http://schemas.microsoft.com/office/drawing/2014/main" id="{760902E2-8874-0AE4-55AA-3870D280A144}"/>
              </a:ext>
            </a:extLst>
          </p:cNvPr>
          <p:cNvSpPr txBox="1"/>
          <p:nvPr/>
        </p:nvSpPr>
        <p:spPr>
          <a:xfrm>
            <a:off x="481164"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2" name="Google Shape;602;p45">
            <a:extLst>
              <a:ext uri="{FF2B5EF4-FFF2-40B4-BE49-F238E27FC236}">
                <a16:creationId xmlns:a16="http://schemas.microsoft.com/office/drawing/2014/main" id="{FD5C4B95-A1EF-98D7-8311-D4FB8D3A7E72}"/>
              </a:ext>
            </a:extLst>
          </p:cNvPr>
          <p:cNvSpPr txBox="1"/>
          <p:nvPr/>
        </p:nvSpPr>
        <p:spPr>
          <a:xfrm>
            <a:off x="4702621" y="2090563"/>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1</a:t>
            </a:r>
            <a:endParaRPr sz="2500" dirty="0">
              <a:solidFill>
                <a:schemeClr val="accent1"/>
              </a:solidFill>
              <a:latin typeface="Bebas Neue"/>
              <a:ea typeface="Bebas Neue"/>
              <a:cs typeface="Bebas Neue"/>
              <a:sym typeface="Bebas Neue"/>
            </a:endParaRPr>
          </a:p>
        </p:txBody>
      </p:sp>
      <p:sp>
        <p:nvSpPr>
          <p:cNvPr id="603" name="Google Shape;603;p45">
            <a:extLst>
              <a:ext uri="{FF2B5EF4-FFF2-40B4-BE49-F238E27FC236}">
                <a16:creationId xmlns:a16="http://schemas.microsoft.com/office/drawing/2014/main" id="{85BF4AC2-11FC-75EC-E534-83E1C1A63123}"/>
              </a:ext>
            </a:extLst>
          </p:cNvPr>
          <p:cNvSpPr txBox="1"/>
          <p:nvPr/>
        </p:nvSpPr>
        <p:spPr>
          <a:xfrm>
            <a:off x="2269239"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sp>
        <p:nvSpPr>
          <p:cNvPr id="604" name="Google Shape;604;p45">
            <a:extLst>
              <a:ext uri="{FF2B5EF4-FFF2-40B4-BE49-F238E27FC236}">
                <a16:creationId xmlns:a16="http://schemas.microsoft.com/office/drawing/2014/main" id="{69420AF3-FBCA-032C-5C2F-869CBE3088C1}"/>
              </a:ext>
            </a:extLst>
          </p:cNvPr>
          <p:cNvSpPr txBox="1"/>
          <p:nvPr/>
        </p:nvSpPr>
        <p:spPr>
          <a:xfrm>
            <a:off x="6603102" y="3382550"/>
            <a:ext cx="1850400" cy="47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chemeClr val="accent1"/>
                </a:solidFill>
                <a:latin typeface="Bebas Neue"/>
                <a:ea typeface="Bebas Neue"/>
                <a:cs typeface="Bebas Neue"/>
                <a:sym typeface="Bebas Neue"/>
              </a:rPr>
              <a:t>2</a:t>
            </a:r>
            <a:endParaRPr sz="2500" dirty="0">
              <a:solidFill>
                <a:schemeClr val="accent1"/>
              </a:solidFill>
              <a:latin typeface="Bebas Neue"/>
              <a:ea typeface="Bebas Neue"/>
              <a:cs typeface="Bebas Neue"/>
              <a:sym typeface="Bebas Neue"/>
            </a:endParaRPr>
          </a:p>
        </p:txBody>
      </p:sp>
      <p:grpSp>
        <p:nvGrpSpPr>
          <p:cNvPr id="605" name="Google Shape;605;p45">
            <a:extLst>
              <a:ext uri="{FF2B5EF4-FFF2-40B4-BE49-F238E27FC236}">
                <a16:creationId xmlns:a16="http://schemas.microsoft.com/office/drawing/2014/main" id="{AFB32E38-D6C1-7E81-CE8D-9A38145EC67C}"/>
              </a:ext>
            </a:extLst>
          </p:cNvPr>
          <p:cNvGrpSpPr/>
          <p:nvPr/>
        </p:nvGrpSpPr>
        <p:grpSpPr>
          <a:xfrm>
            <a:off x="2946779" y="2805197"/>
            <a:ext cx="494642" cy="375904"/>
            <a:chOff x="3423096" y="2652797"/>
            <a:chExt cx="494642" cy="375904"/>
          </a:xfrm>
        </p:grpSpPr>
        <p:sp>
          <p:nvSpPr>
            <p:cNvPr id="606" name="Google Shape;606;p45">
              <a:extLst>
                <a:ext uri="{FF2B5EF4-FFF2-40B4-BE49-F238E27FC236}">
                  <a16:creationId xmlns:a16="http://schemas.microsoft.com/office/drawing/2014/main" id="{AD73E070-9A1F-E89D-528E-B359783531C5}"/>
                </a:ext>
              </a:extLst>
            </p:cNvPr>
            <p:cNvSpPr/>
            <p:nvPr/>
          </p:nvSpPr>
          <p:spPr>
            <a:xfrm>
              <a:off x="3423096" y="2652797"/>
              <a:ext cx="494642" cy="375401"/>
            </a:xfrm>
            <a:custGeom>
              <a:avLst/>
              <a:gdLst/>
              <a:ahLst/>
              <a:cxnLst/>
              <a:rect l="l" t="t" r="r" b="b"/>
              <a:pathLst>
                <a:path w="11752" h="8919" extrusionOk="0">
                  <a:moveTo>
                    <a:pt x="1024" y="1"/>
                  </a:moveTo>
                  <a:cubicBezTo>
                    <a:pt x="465" y="1"/>
                    <a:pt x="1" y="465"/>
                    <a:pt x="1" y="1024"/>
                  </a:cubicBezTo>
                  <a:lnTo>
                    <a:pt x="1" y="7847"/>
                  </a:lnTo>
                  <a:cubicBezTo>
                    <a:pt x="1" y="8418"/>
                    <a:pt x="477" y="8918"/>
                    <a:pt x="1072" y="8918"/>
                  </a:cubicBezTo>
                  <a:lnTo>
                    <a:pt x="4513" y="8918"/>
                  </a:lnTo>
                  <a:cubicBezTo>
                    <a:pt x="4596" y="8918"/>
                    <a:pt x="4692" y="8835"/>
                    <a:pt x="4692" y="8740"/>
                  </a:cubicBezTo>
                  <a:cubicBezTo>
                    <a:pt x="4692" y="8633"/>
                    <a:pt x="4608" y="8561"/>
                    <a:pt x="4513" y="8561"/>
                  </a:cubicBezTo>
                  <a:lnTo>
                    <a:pt x="1072" y="8561"/>
                  </a:lnTo>
                  <a:cubicBezTo>
                    <a:pt x="667" y="8561"/>
                    <a:pt x="358" y="8228"/>
                    <a:pt x="358" y="7847"/>
                  </a:cubicBezTo>
                  <a:lnTo>
                    <a:pt x="358" y="7763"/>
                  </a:lnTo>
                  <a:cubicBezTo>
                    <a:pt x="405" y="7430"/>
                    <a:pt x="679" y="7168"/>
                    <a:pt x="1024" y="7168"/>
                  </a:cubicBezTo>
                  <a:lnTo>
                    <a:pt x="1358" y="7168"/>
                  </a:lnTo>
                  <a:cubicBezTo>
                    <a:pt x="1441" y="7168"/>
                    <a:pt x="1536" y="7097"/>
                    <a:pt x="1536" y="6990"/>
                  </a:cubicBezTo>
                  <a:cubicBezTo>
                    <a:pt x="1536" y="6906"/>
                    <a:pt x="1453" y="6811"/>
                    <a:pt x="1358" y="6811"/>
                  </a:cubicBezTo>
                  <a:cubicBezTo>
                    <a:pt x="1335" y="6814"/>
                    <a:pt x="1308" y="6815"/>
                    <a:pt x="1278" y="6815"/>
                  </a:cubicBezTo>
                  <a:cubicBezTo>
                    <a:pt x="1231" y="6815"/>
                    <a:pt x="1176" y="6813"/>
                    <a:pt x="1114" y="6813"/>
                  </a:cubicBezTo>
                  <a:cubicBezTo>
                    <a:pt x="900" y="6813"/>
                    <a:pt x="612" y="6839"/>
                    <a:pt x="346" y="7073"/>
                  </a:cubicBezTo>
                  <a:cubicBezTo>
                    <a:pt x="358" y="679"/>
                    <a:pt x="322" y="1001"/>
                    <a:pt x="358" y="834"/>
                  </a:cubicBezTo>
                  <a:cubicBezTo>
                    <a:pt x="429" y="536"/>
                    <a:pt x="703" y="322"/>
                    <a:pt x="1013" y="322"/>
                  </a:cubicBezTo>
                  <a:lnTo>
                    <a:pt x="2441" y="322"/>
                  </a:lnTo>
                  <a:lnTo>
                    <a:pt x="2441" y="6811"/>
                  </a:lnTo>
                  <a:lnTo>
                    <a:pt x="2025" y="6811"/>
                  </a:lnTo>
                  <a:cubicBezTo>
                    <a:pt x="1929" y="6811"/>
                    <a:pt x="1846" y="6894"/>
                    <a:pt x="1846" y="6990"/>
                  </a:cubicBezTo>
                  <a:cubicBezTo>
                    <a:pt x="1846" y="7085"/>
                    <a:pt x="1917" y="7168"/>
                    <a:pt x="2025" y="7168"/>
                  </a:cubicBezTo>
                  <a:lnTo>
                    <a:pt x="2608" y="7168"/>
                  </a:lnTo>
                  <a:cubicBezTo>
                    <a:pt x="2644" y="7168"/>
                    <a:pt x="2691" y="7156"/>
                    <a:pt x="2727" y="7132"/>
                  </a:cubicBezTo>
                  <a:cubicBezTo>
                    <a:pt x="2751" y="7097"/>
                    <a:pt x="2763" y="7049"/>
                    <a:pt x="2763" y="7013"/>
                  </a:cubicBezTo>
                  <a:lnTo>
                    <a:pt x="2763" y="1203"/>
                  </a:lnTo>
                  <a:lnTo>
                    <a:pt x="11371" y="1203"/>
                  </a:lnTo>
                  <a:lnTo>
                    <a:pt x="11371" y="2787"/>
                  </a:lnTo>
                  <a:cubicBezTo>
                    <a:pt x="11371" y="2870"/>
                    <a:pt x="11442" y="2965"/>
                    <a:pt x="11550" y="2965"/>
                  </a:cubicBezTo>
                  <a:cubicBezTo>
                    <a:pt x="11633" y="2965"/>
                    <a:pt x="11728" y="2882"/>
                    <a:pt x="11728" y="2787"/>
                  </a:cubicBezTo>
                  <a:lnTo>
                    <a:pt x="11728" y="1036"/>
                  </a:lnTo>
                  <a:cubicBezTo>
                    <a:pt x="11752" y="941"/>
                    <a:pt x="11681" y="858"/>
                    <a:pt x="11597" y="858"/>
                  </a:cubicBezTo>
                  <a:lnTo>
                    <a:pt x="2810" y="858"/>
                  </a:lnTo>
                  <a:lnTo>
                    <a:pt x="2810" y="179"/>
                  </a:lnTo>
                  <a:cubicBezTo>
                    <a:pt x="2810" y="84"/>
                    <a:pt x="2739" y="1"/>
                    <a:pt x="26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5">
              <a:extLst>
                <a:ext uri="{FF2B5EF4-FFF2-40B4-BE49-F238E27FC236}">
                  <a16:creationId xmlns:a16="http://schemas.microsoft.com/office/drawing/2014/main" id="{E7A9BA2C-B19D-8039-7436-F56E07A87A3A}"/>
                </a:ext>
              </a:extLst>
            </p:cNvPr>
            <p:cNvSpPr/>
            <p:nvPr/>
          </p:nvSpPr>
          <p:spPr>
            <a:xfrm>
              <a:off x="3634092" y="2791608"/>
              <a:ext cx="283645" cy="237093"/>
            </a:xfrm>
            <a:custGeom>
              <a:avLst/>
              <a:gdLst/>
              <a:ahLst/>
              <a:cxnLst/>
              <a:rect l="l" t="t" r="r" b="b"/>
              <a:pathLst>
                <a:path w="6739" h="5633" extrusionOk="0">
                  <a:moveTo>
                    <a:pt x="6584" y="1"/>
                  </a:moveTo>
                  <a:cubicBezTo>
                    <a:pt x="6489" y="1"/>
                    <a:pt x="6406" y="84"/>
                    <a:pt x="6406" y="179"/>
                  </a:cubicBezTo>
                  <a:lnTo>
                    <a:pt x="6406" y="5275"/>
                  </a:lnTo>
                  <a:lnTo>
                    <a:pt x="179" y="5275"/>
                  </a:lnTo>
                  <a:cubicBezTo>
                    <a:pt x="95" y="5275"/>
                    <a:pt x="0" y="5346"/>
                    <a:pt x="0" y="5454"/>
                  </a:cubicBezTo>
                  <a:cubicBezTo>
                    <a:pt x="0" y="5549"/>
                    <a:pt x="72" y="5632"/>
                    <a:pt x="179" y="5632"/>
                  </a:cubicBezTo>
                  <a:lnTo>
                    <a:pt x="6560" y="5632"/>
                  </a:lnTo>
                  <a:cubicBezTo>
                    <a:pt x="6656" y="5632"/>
                    <a:pt x="6739" y="5549"/>
                    <a:pt x="6739" y="5454"/>
                  </a:cubicBezTo>
                  <a:lnTo>
                    <a:pt x="6739" y="179"/>
                  </a:lnTo>
                  <a:cubicBezTo>
                    <a:pt x="6739" y="84"/>
                    <a:pt x="6668" y="1"/>
                    <a:pt x="6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45">
              <a:extLst>
                <a:ext uri="{FF2B5EF4-FFF2-40B4-BE49-F238E27FC236}">
                  <a16:creationId xmlns:a16="http://schemas.microsoft.com/office/drawing/2014/main" id="{214E2A0B-69CD-488E-1B8A-3742484250C7}"/>
                </a:ext>
              </a:extLst>
            </p:cNvPr>
            <p:cNvSpPr/>
            <p:nvPr/>
          </p:nvSpPr>
          <p:spPr>
            <a:xfrm>
              <a:off x="3555384" y="2849228"/>
              <a:ext cx="343328" cy="112296"/>
            </a:xfrm>
            <a:custGeom>
              <a:avLst/>
              <a:gdLst/>
              <a:ahLst/>
              <a:cxnLst/>
              <a:rect l="l" t="t" r="r" b="b"/>
              <a:pathLst>
                <a:path w="8157" h="2668" extrusionOk="0">
                  <a:moveTo>
                    <a:pt x="179" y="1"/>
                  </a:moveTo>
                  <a:cubicBezTo>
                    <a:pt x="84" y="1"/>
                    <a:pt x="1" y="84"/>
                    <a:pt x="1" y="179"/>
                  </a:cubicBezTo>
                  <a:lnTo>
                    <a:pt x="1" y="2489"/>
                  </a:lnTo>
                  <a:cubicBezTo>
                    <a:pt x="1" y="2584"/>
                    <a:pt x="72" y="2668"/>
                    <a:pt x="179" y="2668"/>
                  </a:cubicBezTo>
                  <a:lnTo>
                    <a:pt x="4954" y="2668"/>
                  </a:lnTo>
                  <a:cubicBezTo>
                    <a:pt x="5037" y="2668"/>
                    <a:pt x="5132" y="2596"/>
                    <a:pt x="5132" y="2489"/>
                  </a:cubicBezTo>
                  <a:cubicBezTo>
                    <a:pt x="5132" y="2382"/>
                    <a:pt x="5061" y="2311"/>
                    <a:pt x="4954" y="2311"/>
                  </a:cubicBezTo>
                  <a:lnTo>
                    <a:pt x="358" y="2311"/>
                  </a:lnTo>
                  <a:lnTo>
                    <a:pt x="358" y="346"/>
                  </a:lnTo>
                  <a:lnTo>
                    <a:pt x="501" y="346"/>
                  </a:lnTo>
                  <a:lnTo>
                    <a:pt x="501" y="1227"/>
                  </a:lnTo>
                  <a:cubicBezTo>
                    <a:pt x="501" y="1310"/>
                    <a:pt x="572" y="1406"/>
                    <a:pt x="679" y="1406"/>
                  </a:cubicBezTo>
                  <a:cubicBezTo>
                    <a:pt x="787" y="1406"/>
                    <a:pt x="858" y="1334"/>
                    <a:pt x="858" y="1227"/>
                  </a:cubicBezTo>
                  <a:lnTo>
                    <a:pt x="858" y="346"/>
                  </a:lnTo>
                  <a:lnTo>
                    <a:pt x="1072" y="346"/>
                  </a:lnTo>
                  <a:lnTo>
                    <a:pt x="1072" y="739"/>
                  </a:lnTo>
                  <a:cubicBezTo>
                    <a:pt x="1072" y="822"/>
                    <a:pt x="1144" y="918"/>
                    <a:pt x="1251" y="918"/>
                  </a:cubicBezTo>
                  <a:cubicBezTo>
                    <a:pt x="1346" y="918"/>
                    <a:pt x="1430" y="834"/>
                    <a:pt x="1430" y="739"/>
                  </a:cubicBezTo>
                  <a:lnTo>
                    <a:pt x="1430" y="346"/>
                  </a:lnTo>
                  <a:lnTo>
                    <a:pt x="1632" y="346"/>
                  </a:lnTo>
                  <a:lnTo>
                    <a:pt x="1632" y="739"/>
                  </a:lnTo>
                  <a:cubicBezTo>
                    <a:pt x="1632" y="822"/>
                    <a:pt x="1703" y="918"/>
                    <a:pt x="1811" y="918"/>
                  </a:cubicBezTo>
                  <a:cubicBezTo>
                    <a:pt x="1918" y="918"/>
                    <a:pt x="1989" y="834"/>
                    <a:pt x="1989" y="739"/>
                  </a:cubicBezTo>
                  <a:lnTo>
                    <a:pt x="1989" y="346"/>
                  </a:lnTo>
                  <a:lnTo>
                    <a:pt x="2203" y="346"/>
                  </a:lnTo>
                  <a:lnTo>
                    <a:pt x="2203" y="739"/>
                  </a:lnTo>
                  <a:cubicBezTo>
                    <a:pt x="2203" y="822"/>
                    <a:pt x="2275" y="918"/>
                    <a:pt x="2382" y="918"/>
                  </a:cubicBezTo>
                  <a:cubicBezTo>
                    <a:pt x="2477" y="918"/>
                    <a:pt x="2561" y="834"/>
                    <a:pt x="2561" y="739"/>
                  </a:cubicBezTo>
                  <a:lnTo>
                    <a:pt x="2561" y="346"/>
                  </a:lnTo>
                  <a:lnTo>
                    <a:pt x="2763" y="346"/>
                  </a:lnTo>
                  <a:lnTo>
                    <a:pt x="2763" y="1227"/>
                  </a:lnTo>
                  <a:cubicBezTo>
                    <a:pt x="2763" y="1310"/>
                    <a:pt x="2834" y="1406"/>
                    <a:pt x="2942" y="1406"/>
                  </a:cubicBezTo>
                  <a:cubicBezTo>
                    <a:pt x="3049" y="1406"/>
                    <a:pt x="3120" y="1334"/>
                    <a:pt x="3120" y="1227"/>
                  </a:cubicBezTo>
                  <a:lnTo>
                    <a:pt x="3120" y="346"/>
                  </a:lnTo>
                  <a:lnTo>
                    <a:pt x="3335" y="346"/>
                  </a:lnTo>
                  <a:lnTo>
                    <a:pt x="3335" y="739"/>
                  </a:lnTo>
                  <a:cubicBezTo>
                    <a:pt x="3335" y="822"/>
                    <a:pt x="3406" y="918"/>
                    <a:pt x="3513" y="918"/>
                  </a:cubicBezTo>
                  <a:cubicBezTo>
                    <a:pt x="3608" y="918"/>
                    <a:pt x="3692" y="834"/>
                    <a:pt x="3692" y="739"/>
                  </a:cubicBezTo>
                  <a:lnTo>
                    <a:pt x="3692" y="346"/>
                  </a:lnTo>
                  <a:lnTo>
                    <a:pt x="3894" y="346"/>
                  </a:lnTo>
                  <a:lnTo>
                    <a:pt x="3894" y="739"/>
                  </a:lnTo>
                  <a:cubicBezTo>
                    <a:pt x="3894" y="822"/>
                    <a:pt x="3966" y="918"/>
                    <a:pt x="4073" y="918"/>
                  </a:cubicBezTo>
                  <a:cubicBezTo>
                    <a:pt x="4168" y="918"/>
                    <a:pt x="4251" y="834"/>
                    <a:pt x="4251" y="739"/>
                  </a:cubicBezTo>
                  <a:lnTo>
                    <a:pt x="4251" y="346"/>
                  </a:lnTo>
                  <a:lnTo>
                    <a:pt x="4466" y="346"/>
                  </a:lnTo>
                  <a:lnTo>
                    <a:pt x="4466" y="739"/>
                  </a:lnTo>
                  <a:cubicBezTo>
                    <a:pt x="4466" y="822"/>
                    <a:pt x="4537" y="918"/>
                    <a:pt x="4644" y="918"/>
                  </a:cubicBezTo>
                  <a:cubicBezTo>
                    <a:pt x="4739" y="918"/>
                    <a:pt x="4823" y="834"/>
                    <a:pt x="4823" y="739"/>
                  </a:cubicBezTo>
                  <a:lnTo>
                    <a:pt x="4823" y="346"/>
                  </a:lnTo>
                  <a:lnTo>
                    <a:pt x="5025" y="346"/>
                  </a:lnTo>
                  <a:lnTo>
                    <a:pt x="5025" y="1227"/>
                  </a:lnTo>
                  <a:cubicBezTo>
                    <a:pt x="5025" y="1310"/>
                    <a:pt x="5097" y="1406"/>
                    <a:pt x="5204" y="1406"/>
                  </a:cubicBezTo>
                  <a:cubicBezTo>
                    <a:pt x="5311" y="1406"/>
                    <a:pt x="5382" y="1334"/>
                    <a:pt x="5382" y="1227"/>
                  </a:cubicBezTo>
                  <a:lnTo>
                    <a:pt x="5382" y="346"/>
                  </a:lnTo>
                  <a:lnTo>
                    <a:pt x="5597" y="346"/>
                  </a:lnTo>
                  <a:lnTo>
                    <a:pt x="5597" y="739"/>
                  </a:lnTo>
                  <a:cubicBezTo>
                    <a:pt x="5597" y="822"/>
                    <a:pt x="5668" y="918"/>
                    <a:pt x="5775" y="918"/>
                  </a:cubicBezTo>
                  <a:cubicBezTo>
                    <a:pt x="5871" y="918"/>
                    <a:pt x="5954" y="834"/>
                    <a:pt x="5954" y="739"/>
                  </a:cubicBezTo>
                  <a:lnTo>
                    <a:pt x="5954" y="346"/>
                  </a:lnTo>
                  <a:lnTo>
                    <a:pt x="6156" y="346"/>
                  </a:lnTo>
                  <a:lnTo>
                    <a:pt x="6156" y="739"/>
                  </a:lnTo>
                  <a:cubicBezTo>
                    <a:pt x="6156" y="822"/>
                    <a:pt x="6228" y="918"/>
                    <a:pt x="6335" y="918"/>
                  </a:cubicBezTo>
                  <a:cubicBezTo>
                    <a:pt x="6442" y="918"/>
                    <a:pt x="6514" y="834"/>
                    <a:pt x="6514" y="739"/>
                  </a:cubicBezTo>
                  <a:lnTo>
                    <a:pt x="6514" y="346"/>
                  </a:lnTo>
                  <a:lnTo>
                    <a:pt x="6728" y="346"/>
                  </a:lnTo>
                  <a:lnTo>
                    <a:pt x="6728" y="739"/>
                  </a:lnTo>
                  <a:cubicBezTo>
                    <a:pt x="6728" y="822"/>
                    <a:pt x="6799" y="918"/>
                    <a:pt x="6906" y="918"/>
                  </a:cubicBezTo>
                  <a:cubicBezTo>
                    <a:pt x="7002" y="918"/>
                    <a:pt x="7085" y="834"/>
                    <a:pt x="7085" y="739"/>
                  </a:cubicBezTo>
                  <a:lnTo>
                    <a:pt x="7085" y="346"/>
                  </a:lnTo>
                  <a:lnTo>
                    <a:pt x="7287" y="346"/>
                  </a:lnTo>
                  <a:lnTo>
                    <a:pt x="7287" y="1227"/>
                  </a:lnTo>
                  <a:cubicBezTo>
                    <a:pt x="7287" y="1310"/>
                    <a:pt x="7359" y="1406"/>
                    <a:pt x="7466" y="1406"/>
                  </a:cubicBezTo>
                  <a:cubicBezTo>
                    <a:pt x="7573" y="1406"/>
                    <a:pt x="7645" y="1334"/>
                    <a:pt x="7645" y="1227"/>
                  </a:cubicBezTo>
                  <a:lnTo>
                    <a:pt x="7645" y="346"/>
                  </a:lnTo>
                  <a:lnTo>
                    <a:pt x="7799" y="346"/>
                  </a:lnTo>
                  <a:lnTo>
                    <a:pt x="7799" y="2311"/>
                  </a:lnTo>
                  <a:lnTo>
                    <a:pt x="5835" y="2311"/>
                  </a:lnTo>
                  <a:cubicBezTo>
                    <a:pt x="5740" y="2311"/>
                    <a:pt x="5656" y="2382"/>
                    <a:pt x="5656" y="2489"/>
                  </a:cubicBezTo>
                  <a:cubicBezTo>
                    <a:pt x="5656" y="2596"/>
                    <a:pt x="5728" y="2668"/>
                    <a:pt x="5835" y="2668"/>
                  </a:cubicBezTo>
                  <a:lnTo>
                    <a:pt x="7978" y="2668"/>
                  </a:lnTo>
                  <a:cubicBezTo>
                    <a:pt x="8061" y="2668"/>
                    <a:pt x="8157" y="2596"/>
                    <a:pt x="8157" y="2489"/>
                  </a:cubicBezTo>
                  <a:lnTo>
                    <a:pt x="8157" y="179"/>
                  </a:lnTo>
                  <a:cubicBezTo>
                    <a:pt x="7954" y="96"/>
                    <a:pt x="7883" y="1"/>
                    <a:pt x="77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45">
              <a:extLst>
                <a:ext uri="{FF2B5EF4-FFF2-40B4-BE49-F238E27FC236}">
                  <a16:creationId xmlns:a16="http://schemas.microsoft.com/office/drawing/2014/main" id="{EACD5211-5C20-A453-6940-A832CC941408}"/>
                </a:ext>
              </a:extLst>
            </p:cNvPr>
            <p:cNvSpPr/>
            <p:nvPr/>
          </p:nvSpPr>
          <p:spPr>
            <a:xfrm>
              <a:off x="3566411" y="2729989"/>
              <a:ext cx="273164" cy="96765"/>
            </a:xfrm>
            <a:custGeom>
              <a:avLst/>
              <a:gdLst/>
              <a:ahLst/>
              <a:cxnLst/>
              <a:rect l="l" t="t" r="r" b="b"/>
              <a:pathLst>
                <a:path w="6490" h="2299" extrusionOk="0">
                  <a:moveTo>
                    <a:pt x="179" y="0"/>
                  </a:moveTo>
                  <a:cubicBezTo>
                    <a:pt x="84" y="0"/>
                    <a:pt x="1" y="72"/>
                    <a:pt x="1" y="179"/>
                  </a:cubicBezTo>
                  <a:cubicBezTo>
                    <a:pt x="1" y="274"/>
                    <a:pt x="72" y="357"/>
                    <a:pt x="179" y="357"/>
                  </a:cubicBezTo>
                  <a:lnTo>
                    <a:pt x="3013" y="357"/>
                  </a:lnTo>
                  <a:cubicBezTo>
                    <a:pt x="3168" y="357"/>
                    <a:pt x="3311" y="488"/>
                    <a:pt x="3311" y="655"/>
                  </a:cubicBezTo>
                  <a:lnTo>
                    <a:pt x="3311" y="691"/>
                  </a:lnTo>
                  <a:cubicBezTo>
                    <a:pt x="3311" y="857"/>
                    <a:pt x="3168" y="988"/>
                    <a:pt x="3013" y="988"/>
                  </a:cubicBezTo>
                  <a:lnTo>
                    <a:pt x="2799" y="988"/>
                  </a:lnTo>
                  <a:cubicBezTo>
                    <a:pt x="2442" y="988"/>
                    <a:pt x="2144" y="1286"/>
                    <a:pt x="2144" y="1643"/>
                  </a:cubicBezTo>
                  <a:cubicBezTo>
                    <a:pt x="2144" y="2000"/>
                    <a:pt x="2442" y="2298"/>
                    <a:pt x="2799" y="2298"/>
                  </a:cubicBezTo>
                  <a:lnTo>
                    <a:pt x="6311" y="2298"/>
                  </a:lnTo>
                  <a:cubicBezTo>
                    <a:pt x="6406" y="2298"/>
                    <a:pt x="6490" y="2227"/>
                    <a:pt x="6490" y="2119"/>
                  </a:cubicBezTo>
                  <a:cubicBezTo>
                    <a:pt x="6490" y="2024"/>
                    <a:pt x="6418" y="1941"/>
                    <a:pt x="6311" y="1941"/>
                  </a:cubicBezTo>
                  <a:lnTo>
                    <a:pt x="2799" y="1941"/>
                  </a:lnTo>
                  <a:cubicBezTo>
                    <a:pt x="2632" y="1941"/>
                    <a:pt x="2501" y="1810"/>
                    <a:pt x="2501" y="1643"/>
                  </a:cubicBezTo>
                  <a:cubicBezTo>
                    <a:pt x="2501" y="1488"/>
                    <a:pt x="2632" y="1346"/>
                    <a:pt x="2799" y="1346"/>
                  </a:cubicBezTo>
                  <a:lnTo>
                    <a:pt x="3013" y="1346"/>
                  </a:lnTo>
                  <a:cubicBezTo>
                    <a:pt x="3358" y="1346"/>
                    <a:pt x="3656" y="1048"/>
                    <a:pt x="3656" y="691"/>
                  </a:cubicBezTo>
                  <a:lnTo>
                    <a:pt x="3656" y="655"/>
                  </a:lnTo>
                  <a:cubicBezTo>
                    <a:pt x="3656" y="298"/>
                    <a:pt x="3358" y="0"/>
                    <a:pt x="3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45">
            <a:extLst>
              <a:ext uri="{FF2B5EF4-FFF2-40B4-BE49-F238E27FC236}">
                <a16:creationId xmlns:a16="http://schemas.microsoft.com/office/drawing/2014/main" id="{1BE298D9-A323-1DCA-89B0-CCD92F6BE160}"/>
              </a:ext>
            </a:extLst>
          </p:cNvPr>
          <p:cNvGrpSpPr/>
          <p:nvPr/>
        </p:nvGrpSpPr>
        <p:grpSpPr>
          <a:xfrm>
            <a:off x="7351347" y="2765025"/>
            <a:ext cx="403587" cy="424913"/>
            <a:chOff x="7046551" y="2612625"/>
            <a:chExt cx="403587" cy="424913"/>
          </a:xfrm>
        </p:grpSpPr>
        <p:sp>
          <p:nvSpPr>
            <p:cNvPr id="611" name="Google Shape;611;p45">
              <a:extLst>
                <a:ext uri="{FF2B5EF4-FFF2-40B4-BE49-F238E27FC236}">
                  <a16:creationId xmlns:a16="http://schemas.microsoft.com/office/drawing/2014/main" id="{80AACD20-7EE3-CA23-C3D2-19BFEFA2DDC2}"/>
                </a:ext>
              </a:extLst>
            </p:cNvPr>
            <p:cNvSpPr/>
            <p:nvPr/>
          </p:nvSpPr>
          <p:spPr>
            <a:xfrm>
              <a:off x="7240700" y="2911968"/>
              <a:ext cx="16228" cy="12998"/>
            </a:xfrm>
            <a:custGeom>
              <a:avLst/>
              <a:gdLst/>
              <a:ahLst/>
              <a:cxnLst/>
              <a:rect l="l" t="t" r="r" b="b"/>
              <a:pathLst>
                <a:path w="417" h="334" extrusionOk="0">
                  <a:moveTo>
                    <a:pt x="155" y="0"/>
                  </a:moveTo>
                  <a:cubicBezTo>
                    <a:pt x="72" y="0"/>
                    <a:pt x="0" y="71"/>
                    <a:pt x="0" y="167"/>
                  </a:cubicBezTo>
                  <a:cubicBezTo>
                    <a:pt x="0" y="250"/>
                    <a:pt x="72" y="333"/>
                    <a:pt x="155" y="333"/>
                  </a:cubicBezTo>
                  <a:lnTo>
                    <a:pt x="250" y="333"/>
                  </a:lnTo>
                  <a:cubicBezTo>
                    <a:pt x="334" y="333"/>
                    <a:pt x="417" y="250"/>
                    <a:pt x="417" y="167"/>
                  </a:cubicBezTo>
                  <a:cubicBezTo>
                    <a:pt x="393" y="60"/>
                    <a:pt x="334" y="0"/>
                    <a:pt x="2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45">
              <a:extLst>
                <a:ext uri="{FF2B5EF4-FFF2-40B4-BE49-F238E27FC236}">
                  <a16:creationId xmlns:a16="http://schemas.microsoft.com/office/drawing/2014/main" id="{391BE4EA-0A8C-11CE-B080-BE95D5D8D518}"/>
                </a:ext>
              </a:extLst>
            </p:cNvPr>
            <p:cNvSpPr/>
            <p:nvPr/>
          </p:nvSpPr>
          <p:spPr>
            <a:xfrm>
              <a:off x="7264321" y="2741437"/>
              <a:ext cx="39" cy="39"/>
            </a:xfrm>
            <a:custGeom>
              <a:avLst/>
              <a:gdLst/>
              <a:ahLst/>
              <a:cxnLst/>
              <a:rect l="l" t="t" r="r" b="b"/>
              <a:pathLst>
                <a:path w="1" h="1" extrusionOk="0">
                  <a:moveTo>
                    <a:pt x="1" y="1"/>
                  </a:move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45">
              <a:extLst>
                <a:ext uri="{FF2B5EF4-FFF2-40B4-BE49-F238E27FC236}">
                  <a16:creationId xmlns:a16="http://schemas.microsoft.com/office/drawing/2014/main" id="{A2186424-8A05-9A19-9A48-834E336F10D6}"/>
                </a:ext>
              </a:extLst>
            </p:cNvPr>
            <p:cNvSpPr/>
            <p:nvPr/>
          </p:nvSpPr>
          <p:spPr>
            <a:xfrm>
              <a:off x="7264321" y="2741437"/>
              <a:ext cx="6538" cy="13465"/>
            </a:xfrm>
            <a:custGeom>
              <a:avLst/>
              <a:gdLst/>
              <a:ahLst/>
              <a:cxnLst/>
              <a:rect l="l" t="t" r="r" b="b"/>
              <a:pathLst>
                <a:path w="168" h="346" extrusionOk="0">
                  <a:moveTo>
                    <a:pt x="1" y="1"/>
                  </a:moveTo>
                  <a:cubicBezTo>
                    <a:pt x="20" y="70"/>
                    <a:pt x="97" y="228"/>
                    <a:pt x="143" y="308"/>
                  </a:cubicBezTo>
                  <a:lnTo>
                    <a:pt x="143" y="308"/>
                  </a:lnTo>
                  <a:cubicBezTo>
                    <a:pt x="118" y="259"/>
                    <a:pt x="78" y="164"/>
                    <a:pt x="1" y="1"/>
                  </a:cubicBezTo>
                  <a:close/>
                  <a:moveTo>
                    <a:pt x="143" y="308"/>
                  </a:moveTo>
                  <a:lnTo>
                    <a:pt x="143" y="308"/>
                  </a:lnTo>
                  <a:cubicBezTo>
                    <a:pt x="153" y="327"/>
                    <a:pt x="161" y="339"/>
                    <a:pt x="167" y="346"/>
                  </a:cubicBezTo>
                  <a:cubicBezTo>
                    <a:pt x="161" y="338"/>
                    <a:pt x="153" y="325"/>
                    <a:pt x="143" y="30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45">
              <a:extLst>
                <a:ext uri="{FF2B5EF4-FFF2-40B4-BE49-F238E27FC236}">
                  <a16:creationId xmlns:a16="http://schemas.microsoft.com/office/drawing/2014/main" id="{8320D9C2-4F0F-6F65-AAD0-226EBCCCDD2A}"/>
                </a:ext>
              </a:extLst>
            </p:cNvPr>
            <p:cNvSpPr/>
            <p:nvPr/>
          </p:nvSpPr>
          <p:spPr>
            <a:xfrm>
              <a:off x="7264321" y="2740970"/>
              <a:ext cx="39" cy="506"/>
            </a:xfrm>
            <a:custGeom>
              <a:avLst/>
              <a:gdLst/>
              <a:ahLst/>
              <a:cxnLst/>
              <a:rect l="l" t="t" r="r" b="b"/>
              <a:pathLst>
                <a:path w="1" h="13" extrusionOk="0">
                  <a:moveTo>
                    <a:pt x="1" y="1"/>
                  </a:moveTo>
                  <a:cubicBezTo>
                    <a:pt x="1" y="13"/>
                    <a:pt x="1" y="13"/>
                    <a:pt x="1" y="1"/>
                  </a:cubicBezTo>
                  <a:cubicBezTo>
                    <a:pt x="1" y="13"/>
                    <a:pt x="1" y="13"/>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45">
              <a:extLst>
                <a:ext uri="{FF2B5EF4-FFF2-40B4-BE49-F238E27FC236}">
                  <a16:creationId xmlns:a16="http://schemas.microsoft.com/office/drawing/2014/main" id="{4171F7AB-9818-458F-602F-F1E7B29CCCC3}"/>
                </a:ext>
              </a:extLst>
            </p:cNvPr>
            <p:cNvSpPr/>
            <p:nvPr/>
          </p:nvSpPr>
          <p:spPr>
            <a:xfrm>
              <a:off x="7270820" y="2754863"/>
              <a:ext cx="39" cy="973"/>
            </a:xfrm>
            <a:custGeom>
              <a:avLst/>
              <a:gdLst/>
              <a:ahLst/>
              <a:cxnLst/>
              <a:rect l="l" t="t" r="r" b="b"/>
              <a:pathLst>
                <a:path w="1" h="25" extrusionOk="0">
                  <a:moveTo>
                    <a:pt x="0" y="1"/>
                  </a:moveTo>
                  <a:cubicBezTo>
                    <a:pt x="0" y="25"/>
                    <a:pt x="0" y="25"/>
                    <a:pt x="0" y="1"/>
                  </a:cubicBezTo>
                  <a:cubicBezTo>
                    <a:pt x="0" y="25"/>
                    <a:pt x="0" y="25"/>
                    <a:pt x="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45">
              <a:extLst>
                <a:ext uri="{FF2B5EF4-FFF2-40B4-BE49-F238E27FC236}">
                  <a16:creationId xmlns:a16="http://schemas.microsoft.com/office/drawing/2014/main" id="{3166927B-78FD-437A-97A1-1B19602F974A}"/>
                </a:ext>
              </a:extLst>
            </p:cNvPr>
            <p:cNvSpPr/>
            <p:nvPr/>
          </p:nvSpPr>
          <p:spPr>
            <a:xfrm>
              <a:off x="7046551" y="2612625"/>
              <a:ext cx="403587" cy="424913"/>
            </a:xfrm>
            <a:custGeom>
              <a:avLst/>
              <a:gdLst/>
              <a:ahLst/>
              <a:cxnLst/>
              <a:rect l="l" t="t" r="r" b="b"/>
              <a:pathLst>
                <a:path w="10371" h="10919" extrusionOk="0">
                  <a:moveTo>
                    <a:pt x="5120" y="3060"/>
                  </a:moveTo>
                  <a:lnTo>
                    <a:pt x="5358" y="3572"/>
                  </a:lnTo>
                  <a:lnTo>
                    <a:pt x="4882" y="3572"/>
                  </a:lnTo>
                  <a:lnTo>
                    <a:pt x="5120" y="3060"/>
                  </a:lnTo>
                  <a:close/>
                  <a:moveTo>
                    <a:pt x="5501" y="3882"/>
                  </a:moveTo>
                  <a:lnTo>
                    <a:pt x="5644" y="4180"/>
                  </a:lnTo>
                  <a:lnTo>
                    <a:pt x="4596" y="4180"/>
                  </a:lnTo>
                  <a:lnTo>
                    <a:pt x="4727" y="3882"/>
                  </a:lnTo>
                  <a:close/>
                  <a:moveTo>
                    <a:pt x="3120" y="2799"/>
                  </a:moveTo>
                  <a:lnTo>
                    <a:pt x="3703" y="3644"/>
                  </a:lnTo>
                  <a:lnTo>
                    <a:pt x="3334" y="4037"/>
                  </a:lnTo>
                  <a:cubicBezTo>
                    <a:pt x="3239" y="4120"/>
                    <a:pt x="3239" y="4227"/>
                    <a:pt x="3239" y="4299"/>
                  </a:cubicBezTo>
                  <a:lnTo>
                    <a:pt x="2703" y="4299"/>
                  </a:lnTo>
                  <a:cubicBezTo>
                    <a:pt x="2703" y="4227"/>
                    <a:pt x="2727" y="4120"/>
                    <a:pt x="2620" y="4037"/>
                  </a:cubicBezTo>
                  <a:lnTo>
                    <a:pt x="2227" y="3644"/>
                  </a:lnTo>
                  <a:lnTo>
                    <a:pt x="2810" y="2799"/>
                  </a:lnTo>
                  <a:lnTo>
                    <a:pt x="2810" y="3465"/>
                  </a:lnTo>
                  <a:cubicBezTo>
                    <a:pt x="2739" y="3477"/>
                    <a:pt x="2668" y="3537"/>
                    <a:pt x="2668" y="3632"/>
                  </a:cubicBezTo>
                  <a:cubicBezTo>
                    <a:pt x="2668" y="3715"/>
                    <a:pt x="2739" y="3799"/>
                    <a:pt x="2822" y="3799"/>
                  </a:cubicBezTo>
                  <a:lnTo>
                    <a:pt x="3096" y="3799"/>
                  </a:lnTo>
                  <a:cubicBezTo>
                    <a:pt x="3180" y="3799"/>
                    <a:pt x="3263" y="3715"/>
                    <a:pt x="3263" y="3632"/>
                  </a:cubicBezTo>
                  <a:cubicBezTo>
                    <a:pt x="3263" y="3561"/>
                    <a:pt x="3203" y="3477"/>
                    <a:pt x="3120" y="3465"/>
                  </a:cubicBezTo>
                  <a:lnTo>
                    <a:pt x="3120" y="2799"/>
                  </a:lnTo>
                  <a:close/>
                  <a:moveTo>
                    <a:pt x="2414" y="4793"/>
                  </a:moveTo>
                  <a:cubicBezTo>
                    <a:pt x="2416" y="4793"/>
                    <a:pt x="2422" y="4795"/>
                    <a:pt x="2429" y="4799"/>
                  </a:cubicBezTo>
                  <a:cubicBezTo>
                    <a:pt x="2414" y="4799"/>
                    <a:pt x="2408" y="4793"/>
                    <a:pt x="2414" y="4793"/>
                  </a:cubicBezTo>
                  <a:close/>
                  <a:moveTo>
                    <a:pt x="3549" y="4620"/>
                  </a:moveTo>
                  <a:cubicBezTo>
                    <a:pt x="3549" y="4620"/>
                    <a:pt x="3572" y="4620"/>
                    <a:pt x="3572" y="4644"/>
                  </a:cubicBezTo>
                  <a:lnTo>
                    <a:pt x="3572" y="4787"/>
                  </a:lnTo>
                  <a:cubicBezTo>
                    <a:pt x="3572" y="4787"/>
                    <a:pt x="3572" y="4799"/>
                    <a:pt x="3549" y="4799"/>
                  </a:cubicBezTo>
                  <a:lnTo>
                    <a:pt x="2429" y="4799"/>
                  </a:lnTo>
                  <a:lnTo>
                    <a:pt x="2406" y="4644"/>
                  </a:lnTo>
                  <a:cubicBezTo>
                    <a:pt x="2406" y="4644"/>
                    <a:pt x="2406" y="4620"/>
                    <a:pt x="2429" y="4620"/>
                  </a:cubicBezTo>
                  <a:close/>
                  <a:moveTo>
                    <a:pt x="3251" y="5120"/>
                  </a:moveTo>
                  <a:lnTo>
                    <a:pt x="3251" y="5537"/>
                  </a:lnTo>
                  <a:lnTo>
                    <a:pt x="2727" y="5537"/>
                  </a:lnTo>
                  <a:lnTo>
                    <a:pt x="2727" y="5120"/>
                  </a:lnTo>
                  <a:close/>
                  <a:moveTo>
                    <a:pt x="3394" y="5858"/>
                  </a:moveTo>
                  <a:cubicBezTo>
                    <a:pt x="3418" y="5858"/>
                    <a:pt x="3441" y="5882"/>
                    <a:pt x="3441" y="5882"/>
                  </a:cubicBezTo>
                  <a:cubicBezTo>
                    <a:pt x="3453" y="5894"/>
                    <a:pt x="3453" y="5906"/>
                    <a:pt x="3453" y="5918"/>
                  </a:cubicBezTo>
                  <a:lnTo>
                    <a:pt x="3418" y="6811"/>
                  </a:lnTo>
                  <a:lnTo>
                    <a:pt x="2525" y="6811"/>
                  </a:lnTo>
                  <a:lnTo>
                    <a:pt x="2501" y="5918"/>
                  </a:lnTo>
                  <a:cubicBezTo>
                    <a:pt x="2501" y="5894"/>
                    <a:pt x="2513" y="5882"/>
                    <a:pt x="2513" y="5882"/>
                  </a:cubicBezTo>
                  <a:cubicBezTo>
                    <a:pt x="2513" y="5882"/>
                    <a:pt x="2537" y="5858"/>
                    <a:pt x="2560" y="5858"/>
                  </a:cubicBezTo>
                  <a:close/>
                  <a:moveTo>
                    <a:pt x="4954" y="4501"/>
                  </a:moveTo>
                  <a:lnTo>
                    <a:pt x="4954" y="6835"/>
                  </a:lnTo>
                  <a:lnTo>
                    <a:pt x="4489" y="6835"/>
                  </a:lnTo>
                  <a:lnTo>
                    <a:pt x="4489" y="4501"/>
                  </a:lnTo>
                  <a:close/>
                  <a:moveTo>
                    <a:pt x="5739" y="4501"/>
                  </a:moveTo>
                  <a:lnTo>
                    <a:pt x="5739" y="6835"/>
                  </a:lnTo>
                  <a:lnTo>
                    <a:pt x="5287" y="6835"/>
                  </a:lnTo>
                  <a:lnTo>
                    <a:pt x="5287" y="4501"/>
                  </a:lnTo>
                  <a:close/>
                  <a:moveTo>
                    <a:pt x="9252" y="1120"/>
                  </a:moveTo>
                  <a:cubicBezTo>
                    <a:pt x="9287" y="1120"/>
                    <a:pt x="9311" y="1144"/>
                    <a:pt x="9311" y="1179"/>
                  </a:cubicBezTo>
                  <a:lnTo>
                    <a:pt x="9311" y="6835"/>
                  </a:lnTo>
                  <a:lnTo>
                    <a:pt x="8335" y="6835"/>
                  </a:lnTo>
                  <a:lnTo>
                    <a:pt x="8335" y="1822"/>
                  </a:lnTo>
                  <a:cubicBezTo>
                    <a:pt x="8335" y="1691"/>
                    <a:pt x="8216" y="1572"/>
                    <a:pt x="8085" y="1572"/>
                  </a:cubicBezTo>
                  <a:lnTo>
                    <a:pt x="6692" y="1572"/>
                  </a:lnTo>
                  <a:cubicBezTo>
                    <a:pt x="6561" y="1572"/>
                    <a:pt x="6442" y="1691"/>
                    <a:pt x="6442" y="1822"/>
                  </a:cubicBezTo>
                  <a:lnTo>
                    <a:pt x="6442" y="6835"/>
                  </a:lnTo>
                  <a:lnTo>
                    <a:pt x="6061" y="6835"/>
                  </a:lnTo>
                  <a:lnTo>
                    <a:pt x="6061" y="4346"/>
                  </a:lnTo>
                  <a:cubicBezTo>
                    <a:pt x="6061" y="4311"/>
                    <a:pt x="6061" y="4299"/>
                    <a:pt x="6037" y="4263"/>
                  </a:cubicBezTo>
                  <a:cubicBezTo>
                    <a:pt x="5690" y="3506"/>
                    <a:pt x="5585" y="3288"/>
                    <a:pt x="5581" y="3288"/>
                  </a:cubicBezTo>
                  <a:lnTo>
                    <a:pt x="5581" y="3288"/>
                  </a:lnTo>
                  <a:cubicBezTo>
                    <a:pt x="5580" y="3288"/>
                    <a:pt x="5582" y="3292"/>
                    <a:pt x="5585" y="3299"/>
                  </a:cubicBezTo>
                  <a:cubicBezTo>
                    <a:pt x="5525" y="3168"/>
                    <a:pt x="5430" y="3001"/>
                    <a:pt x="5323" y="2775"/>
                  </a:cubicBezTo>
                  <a:cubicBezTo>
                    <a:pt x="5281" y="2679"/>
                    <a:pt x="5192" y="2632"/>
                    <a:pt x="5102" y="2632"/>
                  </a:cubicBezTo>
                  <a:cubicBezTo>
                    <a:pt x="5013" y="2632"/>
                    <a:pt x="4924" y="2679"/>
                    <a:pt x="4882" y="2775"/>
                  </a:cubicBezTo>
                  <a:cubicBezTo>
                    <a:pt x="4811" y="2941"/>
                    <a:pt x="4239" y="4132"/>
                    <a:pt x="4180" y="4263"/>
                  </a:cubicBezTo>
                  <a:cubicBezTo>
                    <a:pt x="4168" y="4287"/>
                    <a:pt x="4168" y="4311"/>
                    <a:pt x="4168" y="4346"/>
                  </a:cubicBezTo>
                  <a:lnTo>
                    <a:pt x="4168" y="6835"/>
                  </a:lnTo>
                  <a:lnTo>
                    <a:pt x="3739" y="6835"/>
                  </a:lnTo>
                  <a:lnTo>
                    <a:pt x="3763" y="5954"/>
                  </a:lnTo>
                  <a:cubicBezTo>
                    <a:pt x="3763" y="5847"/>
                    <a:pt x="3739" y="5739"/>
                    <a:pt x="3656" y="5668"/>
                  </a:cubicBezTo>
                  <a:cubicBezTo>
                    <a:pt x="3632" y="5644"/>
                    <a:pt x="3596" y="5608"/>
                    <a:pt x="3561" y="5597"/>
                  </a:cubicBezTo>
                  <a:lnTo>
                    <a:pt x="3561" y="5132"/>
                  </a:lnTo>
                  <a:cubicBezTo>
                    <a:pt x="3739" y="5120"/>
                    <a:pt x="3870" y="4965"/>
                    <a:pt x="3870" y="4799"/>
                  </a:cubicBezTo>
                  <a:lnTo>
                    <a:pt x="3870" y="4656"/>
                  </a:lnTo>
                  <a:cubicBezTo>
                    <a:pt x="3870" y="4477"/>
                    <a:pt x="3739" y="4323"/>
                    <a:pt x="3561" y="4323"/>
                  </a:cubicBezTo>
                  <a:lnTo>
                    <a:pt x="3561" y="4263"/>
                  </a:lnTo>
                  <a:lnTo>
                    <a:pt x="3942" y="3870"/>
                  </a:lnTo>
                  <a:cubicBezTo>
                    <a:pt x="4049" y="3763"/>
                    <a:pt x="4061" y="3608"/>
                    <a:pt x="3977" y="3489"/>
                  </a:cubicBezTo>
                  <a:lnTo>
                    <a:pt x="3120" y="2263"/>
                  </a:lnTo>
                  <a:cubicBezTo>
                    <a:pt x="3078" y="2203"/>
                    <a:pt x="3013" y="2173"/>
                    <a:pt x="2949" y="2173"/>
                  </a:cubicBezTo>
                  <a:cubicBezTo>
                    <a:pt x="2885" y="2173"/>
                    <a:pt x="2822" y="2203"/>
                    <a:pt x="2787" y="2263"/>
                  </a:cubicBezTo>
                  <a:lnTo>
                    <a:pt x="1929" y="3489"/>
                  </a:lnTo>
                  <a:cubicBezTo>
                    <a:pt x="1858" y="3608"/>
                    <a:pt x="1870" y="3775"/>
                    <a:pt x="1965" y="3870"/>
                  </a:cubicBezTo>
                  <a:lnTo>
                    <a:pt x="2346" y="4263"/>
                  </a:lnTo>
                  <a:lnTo>
                    <a:pt x="2346" y="4323"/>
                  </a:lnTo>
                  <a:cubicBezTo>
                    <a:pt x="2168" y="4346"/>
                    <a:pt x="2037" y="4489"/>
                    <a:pt x="2037" y="4656"/>
                  </a:cubicBezTo>
                  <a:lnTo>
                    <a:pt x="2037" y="4799"/>
                  </a:lnTo>
                  <a:cubicBezTo>
                    <a:pt x="2037" y="4989"/>
                    <a:pt x="2168" y="5132"/>
                    <a:pt x="2346" y="5132"/>
                  </a:cubicBezTo>
                  <a:lnTo>
                    <a:pt x="2346" y="5597"/>
                  </a:lnTo>
                  <a:cubicBezTo>
                    <a:pt x="2310" y="5608"/>
                    <a:pt x="2275" y="5644"/>
                    <a:pt x="2251" y="5668"/>
                  </a:cubicBezTo>
                  <a:cubicBezTo>
                    <a:pt x="2168" y="5739"/>
                    <a:pt x="2132" y="5847"/>
                    <a:pt x="2144" y="5954"/>
                  </a:cubicBezTo>
                  <a:lnTo>
                    <a:pt x="2168" y="6835"/>
                  </a:lnTo>
                  <a:lnTo>
                    <a:pt x="1013" y="6835"/>
                  </a:lnTo>
                  <a:lnTo>
                    <a:pt x="1013" y="1179"/>
                  </a:lnTo>
                  <a:lnTo>
                    <a:pt x="1060" y="1179"/>
                  </a:lnTo>
                  <a:cubicBezTo>
                    <a:pt x="1060" y="1144"/>
                    <a:pt x="1084" y="1120"/>
                    <a:pt x="1120" y="1120"/>
                  </a:cubicBezTo>
                  <a:close/>
                  <a:moveTo>
                    <a:pt x="8002" y="1917"/>
                  </a:moveTo>
                  <a:lnTo>
                    <a:pt x="8002" y="2644"/>
                  </a:lnTo>
                  <a:lnTo>
                    <a:pt x="7752" y="2644"/>
                  </a:lnTo>
                  <a:cubicBezTo>
                    <a:pt x="7668" y="2644"/>
                    <a:pt x="7585" y="2715"/>
                    <a:pt x="7585" y="2810"/>
                  </a:cubicBezTo>
                  <a:cubicBezTo>
                    <a:pt x="7585" y="2870"/>
                    <a:pt x="7668" y="2941"/>
                    <a:pt x="7752" y="2941"/>
                  </a:cubicBezTo>
                  <a:lnTo>
                    <a:pt x="8002" y="2941"/>
                  </a:lnTo>
                  <a:lnTo>
                    <a:pt x="8002" y="3668"/>
                  </a:lnTo>
                  <a:lnTo>
                    <a:pt x="7752" y="3668"/>
                  </a:lnTo>
                  <a:cubicBezTo>
                    <a:pt x="7668" y="3668"/>
                    <a:pt x="7585" y="3751"/>
                    <a:pt x="7585" y="3834"/>
                  </a:cubicBezTo>
                  <a:cubicBezTo>
                    <a:pt x="7585" y="3930"/>
                    <a:pt x="7668" y="4001"/>
                    <a:pt x="7752" y="4001"/>
                  </a:cubicBezTo>
                  <a:lnTo>
                    <a:pt x="8002" y="4001"/>
                  </a:lnTo>
                  <a:lnTo>
                    <a:pt x="8002" y="4727"/>
                  </a:lnTo>
                  <a:lnTo>
                    <a:pt x="7752" y="4727"/>
                  </a:lnTo>
                  <a:cubicBezTo>
                    <a:pt x="7668" y="4727"/>
                    <a:pt x="7585" y="4799"/>
                    <a:pt x="7585" y="4894"/>
                  </a:cubicBezTo>
                  <a:cubicBezTo>
                    <a:pt x="7585" y="4989"/>
                    <a:pt x="7668" y="5061"/>
                    <a:pt x="7752" y="5061"/>
                  </a:cubicBezTo>
                  <a:lnTo>
                    <a:pt x="8002" y="5061"/>
                  </a:lnTo>
                  <a:lnTo>
                    <a:pt x="8002" y="5787"/>
                  </a:lnTo>
                  <a:lnTo>
                    <a:pt x="7752" y="5787"/>
                  </a:lnTo>
                  <a:cubicBezTo>
                    <a:pt x="7668" y="5787"/>
                    <a:pt x="7585" y="5858"/>
                    <a:pt x="7585" y="5954"/>
                  </a:cubicBezTo>
                  <a:cubicBezTo>
                    <a:pt x="7585" y="6037"/>
                    <a:pt x="7668" y="6120"/>
                    <a:pt x="7752" y="6120"/>
                  </a:cubicBezTo>
                  <a:lnTo>
                    <a:pt x="8002" y="6120"/>
                  </a:lnTo>
                  <a:lnTo>
                    <a:pt x="8002" y="6847"/>
                  </a:lnTo>
                  <a:lnTo>
                    <a:pt x="6775" y="6847"/>
                  </a:lnTo>
                  <a:lnTo>
                    <a:pt x="6775" y="1917"/>
                  </a:lnTo>
                  <a:close/>
                  <a:moveTo>
                    <a:pt x="10049" y="7144"/>
                  </a:moveTo>
                  <a:lnTo>
                    <a:pt x="10049" y="8347"/>
                  </a:lnTo>
                  <a:cubicBezTo>
                    <a:pt x="10049" y="8454"/>
                    <a:pt x="9954" y="8561"/>
                    <a:pt x="9835" y="8561"/>
                  </a:cubicBezTo>
                  <a:lnTo>
                    <a:pt x="501" y="8561"/>
                  </a:lnTo>
                  <a:cubicBezTo>
                    <a:pt x="393" y="8561"/>
                    <a:pt x="298" y="8466"/>
                    <a:pt x="298" y="8347"/>
                  </a:cubicBezTo>
                  <a:lnTo>
                    <a:pt x="298" y="7144"/>
                  </a:lnTo>
                  <a:close/>
                  <a:moveTo>
                    <a:pt x="5966" y="8871"/>
                  </a:moveTo>
                  <a:lnTo>
                    <a:pt x="5966" y="9787"/>
                  </a:lnTo>
                  <a:lnTo>
                    <a:pt x="4299" y="9787"/>
                  </a:lnTo>
                  <a:lnTo>
                    <a:pt x="4299" y="8871"/>
                  </a:lnTo>
                  <a:close/>
                  <a:moveTo>
                    <a:pt x="524" y="1"/>
                  </a:moveTo>
                  <a:cubicBezTo>
                    <a:pt x="239" y="1"/>
                    <a:pt x="1" y="239"/>
                    <a:pt x="1" y="524"/>
                  </a:cubicBezTo>
                  <a:lnTo>
                    <a:pt x="1" y="8347"/>
                  </a:lnTo>
                  <a:cubicBezTo>
                    <a:pt x="1" y="8633"/>
                    <a:pt x="239" y="8871"/>
                    <a:pt x="524" y="8871"/>
                  </a:cubicBezTo>
                  <a:lnTo>
                    <a:pt x="3989" y="8871"/>
                  </a:lnTo>
                  <a:lnTo>
                    <a:pt x="3989" y="9787"/>
                  </a:lnTo>
                  <a:lnTo>
                    <a:pt x="3465" y="9787"/>
                  </a:lnTo>
                  <a:cubicBezTo>
                    <a:pt x="3215" y="9787"/>
                    <a:pt x="3001" y="10002"/>
                    <a:pt x="3001" y="10252"/>
                  </a:cubicBezTo>
                  <a:lnTo>
                    <a:pt x="3001" y="10466"/>
                  </a:lnTo>
                  <a:cubicBezTo>
                    <a:pt x="3001" y="10716"/>
                    <a:pt x="3215" y="10919"/>
                    <a:pt x="3465" y="10919"/>
                  </a:cubicBezTo>
                  <a:lnTo>
                    <a:pt x="4739" y="10919"/>
                  </a:lnTo>
                  <a:cubicBezTo>
                    <a:pt x="4835" y="10919"/>
                    <a:pt x="4906" y="10847"/>
                    <a:pt x="4906" y="10764"/>
                  </a:cubicBezTo>
                  <a:cubicBezTo>
                    <a:pt x="4906" y="10669"/>
                    <a:pt x="4835" y="10597"/>
                    <a:pt x="4739" y="10597"/>
                  </a:cubicBezTo>
                  <a:lnTo>
                    <a:pt x="3465" y="10597"/>
                  </a:lnTo>
                  <a:cubicBezTo>
                    <a:pt x="3394" y="10597"/>
                    <a:pt x="3322" y="10538"/>
                    <a:pt x="3322" y="10442"/>
                  </a:cubicBezTo>
                  <a:lnTo>
                    <a:pt x="3322" y="10240"/>
                  </a:lnTo>
                  <a:cubicBezTo>
                    <a:pt x="3322" y="10168"/>
                    <a:pt x="3382" y="10085"/>
                    <a:pt x="3465" y="10085"/>
                  </a:cubicBezTo>
                  <a:lnTo>
                    <a:pt x="6811" y="10085"/>
                  </a:lnTo>
                  <a:cubicBezTo>
                    <a:pt x="6894" y="10085"/>
                    <a:pt x="6966" y="10145"/>
                    <a:pt x="6966" y="10240"/>
                  </a:cubicBezTo>
                  <a:lnTo>
                    <a:pt x="6966" y="10442"/>
                  </a:lnTo>
                  <a:cubicBezTo>
                    <a:pt x="6966" y="10526"/>
                    <a:pt x="6906" y="10597"/>
                    <a:pt x="6811" y="10597"/>
                  </a:cubicBezTo>
                  <a:lnTo>
                    <a:pt x="5489" y="10597"/>
                  </a:lnTo>
                  <a:cubicBezTo>
                    <a:pt x="5406" y="10597"/>
                    <a:pt x="5323" y="10669"/>
                    <a:pt x="5323" y="10764"/>
                  </a:cubicBezTo>
                  <a:cubicBezTo>
                    <a:pt x="5323" y="10847"/>
                    <a:pt x="5406" y="10919"/>
                    <a:pt x="5489" y="10919"/>
                  </a:cubicBezTo>
                  <a:lnTo>
                    <a:pt x="6811" y="10919"/>
                  </a:lnTo>
                  <a:cubicBezTo>
                    <a:pt x="7073" y="10919"/>
                    <a:pt x="7275" y="10716"/>
                    <a:pt x="7275" y="10466"/>
                  </a:cubicBezTo>
                  <a:lnTo>
                    <a:pt x="7275" y="10252"/>
                  </a:lnTo>
                  <a:cubicBezTo>
                    <a:pt x="7275" y="10002"/>
                    <a:pt x="7061" y="9787"/>
                    <a:pt x="6811" y="9787"/>
                  </a:cubicBezTo>
                  <a:lnTo>
                    <a:pt x="6299" y="9787"/>
                  </a:lnTo>
                  <a:lnTo>
                    <a:pt x="6299" y="8871"/>
                  </a:lnTo>
                  <a:lnTo>
                    <a:pt x="9847" y="8871"/>
                  </a:lnTo>
                  <a:cubicBezTo>
                    <a:pt x="10133" y="8871"/>
                    <a:pt x="10371" y="8633"/>
                    <a:pt x="10371" y="8347"/>
                  </a:cubicBezTo>
                  <a:lnTo>
                    <a:pt x="10371" y="4727"/>
                  </a:lnTo>
                  <a:cubicBezTo>
                    <a:pt x="10371" y="4644"/>
                    <a:pt x="10299" y="4573"/>
                    <a:pt x="10204" y="4573"/>
                  </a:cubicBezTo>
                  <a:cubicBezTo>
                    <a:pt x="10121" y="4573"/>
                    <a:pt x="10049" y="4644"/>
                    <a:pt x="10049" y="4727"/>
                  </a:cubicBezTo>
                  <a:lnTo>
                    <a:pt x="10049" y="6811"/>
                  </a:lnTo>
                  <a:lnTo>
                    <a:pt x="9633" y="6811"/>
                  </a:lnTo>
                  <a:lnTo>
                    <a:pt x="9633" y="1155"/>
                  </a:lnTo>
                  <a:cubicBezTo>
                    <a:pt x="9633" y="953"/>
                    <a:pt x="9466" y="786"/>
                    <a:pt x="9252" y="786"/>
                  </a:cubicBezTo>
                  <a:lnTo>
                    <a:pt x="1120" y="786"/>
                  </a:lnTo>
                  <a:cubicBezTo>
                    <a:pt x="905" y="786"/>
                    <a:pt x="739" y="953"/>
                    <a:pt x="739" y="1155"/>
                  </a:cubicBezTo>
                  <a:lnTo>
                    <a:pt x="739" y="6811"/>
                  </a:lnTo>
                  <a:lnTo>
                    <a:pt x="322" y="6811"/>
                  </a:lnTo>
                  <a:lnTo>
                    <a:pt x="322" y="524"/>
                  </a:lnTo>
                  <a:cubicBezTo>
                    <a:pt x="322" y="417"/>
                    <a:pt x="417" y="310"/>
                    <a:pt x="536" y="310"/>
                  </a:cubicBezTo>
                  <a:lnTo>
                    <a:pt x="9871" y="310"/>
                  </a:lnTo>
                  <a:cubicBezTo>
                    <a:pt x="9966" y="310"/>
                    <a:pt x="10073" y="405"/>
                    <a:pt x="10073" y="524"/>
                  </a:cubicBezTo>
                  <a:lnTo>
                    <a:pt x="10073" y="3977"/>
                  </a:lnTo>
                  <a:cubicBezTo>
                    <a:pt x="10049" y="4073"/>
                    <a:pt x="10121" y="4156"/>
                    <a:pt x="10204" y="4156"/>
                  </a:cubicBezTo>
                  <a:cubicBezTo>
                    <a:pt x="10299" y="4156"/>
                    <a:pt x="10371" y="4073"/>
                    <a:pt x="10371" y="3989"/>
                  </a:cubicBezTo>
                  <a:lnTo>
                    <a:pt x="10371" y="524"/>
                  </a:lnTo>
                  <a:cubicBezTo>
                    <a:pt x="10371" y="239"/>
                    <a:pt x="10133" y="1"/>
                    <a:pt x="98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45">
              <a:extLst>
                <a:ext uri="{FF2B5EF4-FFF2-40B4-BE49-F238E27FC236}">
                  <a16:creationId xmlns:a16="http://schemas.microsoft.com/office/drawing/2014/main" id="{82AEB867-F7A5-3AE7-5981-3DA0B5687DED}"/>
                </a:ext>
              </a:extLst>
            </p:cNvPr>
            <p:cNvSpPr/>
            <p:nvPr/>
          </p:nvSpPr>
          <p:spPr>
            <a:xfrm>
              <a:off x="7270820" y="2754863"/>
              <a:ext cx="39" cy="39"/>
            </a:xfrm>
            <a:custGeom>
              <a:avLst/>
              <a:gdLst/>
              <a:ahLst/>
              <a:cxnLst/>
              <a:rect l="l" t="t" r="r" b="b"/>
              <a:pathLst>
                <a:path w="1" h="1" extrusionOk="0">
                  <a:moveTo>
                    <a:pt x="0" y="1"/>
                  </a:move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45">
              <a:extLst>
                <a:ext uri="{FF2B5EF4-FFF2-40B4-BE49-F238E27FC236}">
                  <a16:creationId xmlns:a16="http://schemas.microsoft.com/office/drawing/2014/main" id="{0A7AB368-F6D2-6194-6B01-E63E4F180B4A}"/>
                </a:ext>
              </a:extLst>
            </p:cNvPr>
            <p:cNvSpPr/>
            <p:nvPr/>
          </p:nvSpPr>
          <p:spPr>
            <a:xfrm>
              <a:off x="7270820" y="2755797"/>
              <a:ext cx="39" cy="3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45">
            <a:extLst>
              <a:ext uri="{FF2B5EF4-FFF2-40B4-BE49-F238E27FC236}">
                <a16:creationId xmlns:a16="http://schemas.microsoft.com/office/drawing/2014/main" id="{A7731433-5769-72A6-F95A-4905332FF45A}"/>
              </a:ext>
            </a:extLst>
          </p:cNvPr>
          <p:cNvGrpSpPr/>
          <p:nvPr/>
        </p:nvGrpSpPr>
        <p:grpSpPr>
          <a:xfrm>
            <a:off x="5448473" y="2765036"/>
            <a:ext cx="431943" cy="424923"/>
            <a:chOff x="5143677" y="2612636"/>
            <a:chExt cx="431943" cy="424923"/>
          </a:xfrm>
        </p:grpSpPr>
        <p:sp>
          <p:nvSpPr>
            <p:cNvPr id="620" name="Google Shape;620;p45">
              <a:extLst>
                <a:ext uri="{FF2B5EF4-FFF2-40B4-BE49-F238E27FC236}">
                  <a16:creationId xmlns:a16="http://schemas.microsoft.com/office/drawing/2014/main" id="{75865FB3-7FD5-74B8-B103-A2D5F15A65B1}"/>
                </a:ext>
              </a:extLst>
            </p:cNvPr>
            <p:cNvSpPr/>
            <p:nvPr/>
          </p:nvSpPr>
          <p:spPr>
            <a:xfrm>
              <a:off x="5575026" y="2679840"/>
              <a:ext cx="49" cy="638"/>
            </a:xfrm>
            <a:custGeom>
              <a:avLst/>
              <a:gdLst/>
              <a:ahLst/>
              <a:cxnLst/>
              <a:rect l="l" t="t" r="r" b="b"/>
              <a:pathLst>
                <a:path w="1" h="13" extrusionOk="0">
                  <a:moveTo>
                    <a:pt x="0" y="0"/>
                  </a:moveTo>
                  <a:cubicBezTo>
                    <a:pt x="0" y="12"/>
                    <a:pt x="0" y="0"/>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5">
              <a:extLst>
                <a:ext uri="{FF2B5EF4-FFF2-40B4-BE49-F238E27FC236}">
                  <a16:creationId xmlns:a16="http://schemas.microsoft.com/office/drawing/2014/main" id="{368E5E19-B24A-66FA-BC55-B8F147B7DAC6}"/>
                </a:ext>
              </a:extLst>
            </p:cNvPr>
            <p:cNvSpPr/>
            <p:nvPr/>
          </p:nvSpPr>
          <p:spPr>
            <a:xfrm>
              <a:off x="5573848" y="2678662"/>
              <a:ext cx="49" cy="49"/>
            </a:xfrm>
            <a:custGeom>
              <a:avLst/>
              <a:gdLst/>
              <a:ahLst/>
              <a:cxnLst/>
              <a:rect l="l" t="t" r="r" b="b"/>
              <a:pathLst>
                <a:path w="1" h="1" extrusionOk="0">
                  <a:moveTo>
                    <a:pt x="0" y="1"/>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5">
              <a:extLst>
                <a:ext uri="{FF2B5EF4-FFF2-40B4-BE49-F238E27FC236}">
                  <a16:creationId xmlns:a16="http://schemas.microsoft.com/office/drawing/2014/main" id="{856FDAEE-28B5-4E1A-3951-D3E7D620432B}"/>
                </a:ext>
              </a:extLst>
            </p:cNvPr>
            <p:cNvSpPr/>
            <p:nvPr/>
          </p:nvSpPr>
          <p:spPr>
            <a:xfrm>
              <a:off x="5143677" y="2640667"/>
              <a:ext cx="431943" cy="396893"/>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5">
              <a:extLst>
                <a:ext uri="{FF2B5EF4-FFF2-40B4-BE49-F238E27FC236}">
                  <a16:creationId xmlns:a16="http://schemas.microsoft.com/office/drawing/2014/main" id="{2E69F95D-FF2E-DE28-A76D-430D252ECA47}"/>
                </a:ext>
              </a:extLst>
            </p:cNvPr>
            <p:cNvSpPr/>
            <p:nvPr/>
          </p:nvSpPr>
          <p:spPr>
            <a:xfrm>
              <a:off x="5145396" y="2612636"/>
              <a:ext cx="223360" cy="361842"/>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5">
              <a:extLst>
                <a:ext uri="{FF2B5EF4-FFF2-40B4-BE49-F238E27FC236}">
                  <a16:creationId xmlns:a16="http://schemas.microsoft.com/office/drawing/2014/main" id="{CD19CE57-29BB-B40E-C772-384FCCA60F39}"/>
                </a:ext>
              </a:extLst>
            </p:cNvPr>
            <p:cNvSpPr/>
            <p:nvPr/>
          </p:nvSpPr>
          <p:spPr>
            <a:xfrm>
              <a:off x="5198608" y="2719554"/>
              <a:ext cx="43297" cy="4334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5">
              <a:extLst>
                <a:ext uri="{FF2B5EF4-FFF2-40B4-BE49-F238E27FC236}">
                  <a16:creationId xmlns:a16="http://schemas.microsoft.com/office/drawing/2014/main" id="{66B62C0E-FE9E-741E-9C14-34E17ABA4ED8}"/>
                </a:ext>
              </a:extLst>
            </p:cNvPr>
            <p:cNvSpPr/>
            <p:nvPr/>
          </p:nvSpPr>
          <p:spPr>
            <a:xfrm>
              <a:off x="5259381" y="2749400"/>
              <a:ext cx="150854" cy="13500"/>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5">
              <a:extLst>
                <a:ext uri="{FF2B5EF4-FFF2-40B4-BE49-F238E27FC236}">
                  <a16:creationId xmlns:a16="http://schemas.microsoft.com/office/drawing/2014/main" id="{443BC426-ED66-3588-DB3C-BE26A3D5C25D}"/>
                </a:ext>
              </a:extLst>
            </p:cNvPr>
            <p:cNvSpPr/>
            <p:nvPr/>
          </p:nvSpPr>
          <p:spPr>
            <a:xfrm>
              <a:off x="5259381" y="2728341"/>
              <a:ext cx="46832" cy="13500"/>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5">
              <a:extLst>
                <a:ext uri="{FF2B5EF4-FFF2-40B4-BE49-F238E27FC236}">
                  <a16:creationId xmlns:a16="http://schemas.microsoft.com/office/drawing/2014/main" id="{63F1777C-05B6-2FDB-8DD0-E72653E97E18}"/>
                </a:ext>
              </a:extLst>
            </p:cNvPr>
            <p:cNvSpPr/>
            <p:nvPr/>
          </p:nvSpPr>
          <p:spPr>
            <a:xfrm>
              <a:off x="5198608" y="2818371"/>
              <a:ext cx="43297" cy="43297"/>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5">
              <a:extLst>
                <a:ext uri="{FF2B5EF4-FFF2-40B4-BE49-F238E27FC236}">
                  <a16:creationId xmlns:a16="http://schemas.microsoft.com/office/drawing/2014/main" id="{46BAF852-25A8-3501-C300-7A7A9CB36809}"/>
                </a:ext>
              </a:extLst>
            </p:cNvPr>
            <p:cNvSpPr/>
            <p:nvPr/>
          </p:nvSpPr>
          <p:spPr>
            <a:xfrm>
              <a:off x="5259381" y="2849347"/>
              <a:ext cx="150854" cy="1291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5">
              <a:extLst>
                <a:ext uri="{FF2B5EF4-FFF2-40B4-BE49-F238E27FC236}">
                  <a16:creationId xmlns:a16="http://schemas.microsoft.com/office/drawing/2014/main" id="{B11F03DD-1E86-AF26-1180-A87F1F2DE4C9}"/>
                </a:ext>
              </a:extLst>
            </p:cNvPr>
            <p:cNvSpPr/>
            <p:nvPr/>
          </p:nvSpPr>
          <p:spPr>
            <a:xfrm>
              <a:off x="5259381" y="2827698"/>
              <a:ext cx="46832" cy="13500"/>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5">
              <a:extLst>
                <a:ext uri="{FF2B5EF4-FFF2-40B4-BE49-F238E27FC236}">
                  <a16:creationId xmlns:a16="http://schemas.microsoft.com/office/drawing/2014/main" id="{E346161D-850F-9E53-4D4C-D4C2A5284D72}"/>
                </a:ext>
              </a:extLst>
            </p:cNvPr>
            <p:cNvSpPr/>
            <p:nvPr/>
          </p:nvSpPr>
          <p:spPr>
            <a:xfrm>
              <a:off x="5198608" y="2917729"/>
              <a:ext cx="43297" cy="43297"/>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5">
              <a:extLst>
                <a:ext uri="{FF2B5EF4-FFF2-40B4-BE49-F238E27FC236}">
                  <a16:creationId xmlns:a16="http://schemas.microsoft.com/office/drawing/2014/main" id="{5EBAFF4F-A7B5-73C5-9FED-93F3D9346747}"/>
                </a:ext>
              </a:extLst>
            </p:cNvPr>
            <p:cNvSpPr/>
            <p:nvPr/>
          </p:nvSpPr>
          <p:spPr>
            <a:xfrm>
              <a:off x="5259381" y="2947526"/>
              <a:ext cx="150854" cy="13500"/>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5">
              <a:extLst>
                <a:ext uri="{FF2B5EF4-FFF2-40B4-BE49-F238E27FC236}">
                  <a16:creationId xmlns:a16="http://schemas.microsoft.com/office/drawing/2014/main" id="{4BBC7D9B-0E04-236B-6B83-BA4F4EB0BC0E}"/>
                </a:ext>
              </a:extLst>
            </p:cNvPr>
            <p:cNvSpPr/>
            <p:nvPr/>
          </p:nvSpPr>
          <p:spPr>
            <a:xfrm>
              <a:off x="5259381" y="2926467"/>
              <a:ext cx="46832" cy="1291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45">
            <a:extLst>
              <a:ext uri="{FF2B5EF4-FFF2-40B4-BE49-F238E27FC236}">
                <a16:creationId xmlns:a16="http://schemas.microsoft.com/office/drawing/2014/main" id="{0EDC393B-D5E1-F2E8-DC85-7EAA8184D5F4}"/>
              </a:ext>
            </a:extLst>
          </p:cNvPr>
          <p:cNvGrpSpPr/>
          <p:nvPr/>
        </p:nvGrpSpPr>
        <p:grpSpPr>
          <a:xfrm>
            <a:off x="1180227" y="2794399"/>
            <a:ext cx="452128" cy="366213"/>
            <a:chOff x="1669433" y="2678652"/>
            <a:chExt cx="364708" cy="295405"/>
          </a:xfrm>
        </p:grpSpPr>
        <p:sp>
          <p:nvSpPr>
            <p:cNvPr id="634" name="Google Shape;634;p45">
              <a:extLst>
                <a:ext uri="{FF2B5EF4-FFF2-40B4-BE49-F238E27FC236}">
                  <a16:creationId xmlns:a16="http://schemas.microsoft.com/office/drawing/2014/main" id="{70BDFAD2-0EC9-10A1-9F59-5878769B6811}"/>
                </a:ext>
              </a:extLst>
            </p:cNvPr>
            <p:cNvSpPr/>
            <p:nvPr/>
          </p:nvSpPr>
          <p:spPr>
            <a:xfrm>
              <a:off x="1880746" y="2709884"/>
              <a:ext cx="153396" cy="264172"/>
            </a:xfrm>
            <a:custGeom>
              <a:avLst/>
              <a:gdLst/>
              <a:ahLst/>
              <a:cxnLst/>
              <a:rect l="l" t="t" r="r" b="b"/>
              <a:pathLst>
                <a:path w="4823" h="8306" extrusionOk="0">
                  <a:moveTo>
                    <a:pt x="4273" y="1"/>
                  </a:moveTo>
                  <a:cubicBezTo>
                    <a:pt x="4217" y="1"/>
                    <a:pt x="4158" y="32"/>
                    <a:pt x="4120" y="78"/>
                  </a:cubicBezTo>
                  <a:cubicBezTo>
                    <a:pt x="4060" y="150"/>
                    <a:pt x="4096" y="257"/>
                    <a:pt x="4167" y="316"/>
                  </a:cubicBezTo>
                  <a:cubicBezTo>
                    <a:pt x="4370" y="471"/>
                    <a:pt x="4489" y="685"/>
                    <a:pt x="4489" y="947"/>
                  </a:cubicBezTo>
                  <a:lnTo>
                    <a:pt x="4489" y="7210"/>
                  </a:lnTo>
                  <a:cubicBezTo>
                    <a:pt x="4489" y="7627"/>
                    <a:pt x="4156" y="7984"/>
                    <a:pt x="3715" y="7984"/>
                  </a:cubicBezTo>
                  <a:lnTo>
                    <a:pt x="167" y="7984"/>
                  </a:lnTo>
                  <a:cubicBezTo>
                    <a:pt x="72" y="7984"/>
                    <a:pt x="0" y="8055"/>
                    <a:pt x="0" y="8151"/>
                  </a:cubicBezTo>
                  <a:cubicBezTo>
                    <a:pt x="0" y="8234"/>
                    <a:pt x="72" y="8305"/>
                    <a:pt x="167" y="8305"/>
                  </a:cubicBezTo>
                  <a:lnTo>
                    <a:pt x="3715" y="8305"/>
                  </a:lnTo>
                  <a:cubicBezTo>
                    <a:pt x="4334" y="8305"/>
                    <a:pt x="4822" y="7817"/>
                    <a:pt x="4822" y="7210"/>
                  </a:cubicBezTo>
                  <a:lnTo>
                    <a:pt x="4822" y="947"/>
                  </a:lnTo>
                  <a:cubicBezTo>
                    <a:pt x="4822" y="590"/>
                    <a:pt x="4644" y="245"/>
                    <a:pt x="4358" y="31"/>
                  </a:cubicBezTo>
                  <a:cubicBezTo>
                    <a:pt x="4333" y="10"/>
                    <a:pt x="4303" y="1"/>
                    <a:pt x="42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5">
              <a:extLst>
                <a:ext uri="{FF2B5EF4-FFF2-40B4-BE49-F238E27FC236}">
                  <a16:creationId xmlns:a16="http://schemas.microsoft.com/office/drawing/2014/main" id="{A8CA4D2C-AB2E-DC6A-7B7B-A35F42FF62D6}"/>
                </a:ext>
              </a:extLst>
            </p:cNvPr>
            <p:cNvSpPr/>
            <p:nvPr/>
          </p:nvSpPr>
          <p:spPr>
            <a:xfrm>
              <a:off x="1671342" y="2778997"/>
              <a:ext cx="198431" cy="194678"/>
            </a:xfrm>
            <a:custGeom>
              <a:avLst/>
              <a:gdLst/>
              <a:ahLst/>
              <a:cxnLst/>
              <a:rect l="l" t="t" r="r" b="b"/>
              <a:pathLst>
                <a:path w="6239" h="6121" extrusionOk="0">
                  <a:moveTo>
                    <a:pt x="167" y="1"/>
                  </a:moveTo>
                  <a:cubicBezTo>
                    <a:pt x="83" y="1"/>
                    <a:pt x="0" y="72"/>
                    <a:pt x="0" y="167"/>
                  </a:cubicBezTo>
                  <a:lnTo>
                    <a:pt x="0" y="5025"/>
                  </a:lnTo>
                  <a:cubicBezTo>
                    <a:pt x="0" y="5632"/>
                    <a:pt x="488" y="6121"/>
                    <a:pt x="1107" y="6121"/>
                  </a:cubicBezTo>
                  <a:lnTo>
                    <a:pt x="6060" y="6121"/>
                  </a:lnTo>
                  <a:cubicBezTo>
                    <a:pt x="6144" y="6121"/>
                    <a:pt x="6227" y="6049"/>
                    <a:pt x="6227" y="5954"/>
                  </a:cubicBezTo>
                  <a:cubicBezTo>
                    <a:pt x="6239" y="5870"/>
                    <a:pt x="6168" y="5799"/>
                    <a:pt x="6060" y="5799"/>
                  </a:cubicBezTo>
                  <a:lnTo>
                    <a:pt x="1107" y="5799"/>
                  </a:lnTo>
                  <a:cubicBezTo>
                    <a:pt x="691" y="5799"/>
                    <a:pt x="333" y="5454"/>
                    <a:pt x="333" y="5025"/>
                  </a:cubicBezTo>
                  <a:lnTo>
                    <a:pt x="333" y="167"/>
                  </a:lnTo>
                  <a:cubicBezTo>
                    <a:pt x="333" y="72"/>
                    <a:pt x="262" y="1"/>
                    <a:pt x="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5">
              <a:extLst>
                <a:ext uri="{FF2B5EF4-FFF2-40B4-BE49-F238E27FC236}">
                  <a16:creationId xmlns:a16="http://schemas.microsoft.com/office/drawing/2014/main" id="{9246BEEA-C809-565E-F972-C2B5EC124E68}"/>
                </a:ext>
              </a:extLst>
            </p:cNvPr>
            <p:cNvSpPr/>
            <p:nvPr/>
          </p:nvSpPr>
          <p:spPr>
            <a:xfrm>
              <a:off x="1669433" y="2678652"/>
              <a:ext cx="331376" cy="89786"/>
            </a:xfrm>
            <a:custGeom>
              <a:avLst/>
              <a:gdLst/>
              <a:ahLst/>
              <a:cxnLst/>
              <a:rect l="l" t="t" r="r" b="b"/>
              <a:pathLst>
                <a:path w="10419" h="2823" extrusionOk="0">
                  <a:moveTo>
                    <a:pt x="2739" y="334"/>
                  </a:moveTo>
                  <a:cubicBezTo>
                    <a:pt x="2822" y="334"/>
                    <a:pt x="2894" y="393"/>
                    <a:pt x="2894" y="477"/>
                  </a:cubicBezTo>
                  <a:lnTo>
                    <a:pt x="2894" y="1453"/>
                  </a:lnTo>
                  <a:cubicBezTo>
                    <a:pt x="2894" y="1525"/>
                    <a:pt x="2834" y="1596"/>
                    <a:pt x="2739" y="1596"/>
                  </a:cubicBezTo>
                  <a:cubicBezTo>
                    <a:pt x="2668" y="1596"/>
                    <a:pt x="2596" y="1536"/>
                    <a:pt x="2596" y="1453"/>
                  </a:cubicBezTo>
                  <a:lnTo>
                    <a:pt x="2596" y="477"/>
                  </a:lnTo>
                  <a:cubicBezTo>
                    <a:pt x="2596" y="405"/>
                    <a:pt x="2656" y="334"/>
                    <a:pt x="2739" y="334"/>
                  </a:cubicBezTo>
                  <a:close/>
                  <a:moveTo>
                    <a:pt x="4751" y="334"/>
                  </a:moveTo>
                  <a:cubicBezTo>
                    <a:pt x="4823" y="334"/>
                    <a:pt x="4906" y="393"/>
                    <a:pt x="4906" y="477"/>
                  </a:cubicBezTo>
                  <a:lnTo>
                    <a:pt x="4906" y="1453"/>
                  </a:lnTo>
                  <a:cubicBezTo>
                    <a:pt x="4906" y="1525"/>
                    <a:pt x="4846" y="1596"/>
                    <a:pt x="4751" y="1596"/>
                  </a:cubicBezTo>
                  <a:cubicBezTo>
                    <a:pt x="4680" y="1596"/>
                    <a:pt x="4608" y="1536"/>
                    <a:pt x="4608" y="1453"/>
                  </a:cubicBezTo>
                  <a:lnTo>
                    <a:pt x="4608" y="477"/>
                  </a:lnTo>
                  <a:cubicBezTo>
                    <a:pt x="4608" y="405"/>
                    <a:pt x="4668" y="334"/>
                    <a:pt x="4751" y="334"/>
                  </a:cubicBezTo>
                  <a:close/>
                  <a:moveTo>
                    <a:pt x="6763" y="334"/>
                  </a:moveTo>
                  <a:cubicBezTo>
                    <a:pt x="6835" y="334"/>
                    <a:pt x="6906" y="393"/>
                    <a:pt x="6906" y="477"/>
                  </a:cubicBezTo>
                  <a:lnTo>
                    <a:pt x="6906" y="1453"/>
                  </a:lnTo>
                  <a:cubicBezTo>
                    <a:pt x="6906" y="1525"/>
                    <a:pt x="6847" y="1596"/>
                    <a:pt x="6763" y="1596"/>
                  </a:cubicBezTo>
                  <a:cubicBezTo>
                    <a:pt x="6692" y="1596"/>
                    <a:pt x="6609" y="1536"/>
                    <a:pt x="6609" y="1453"/>
                  </a:cubicBezTo>
                  <a:lnTo>
                    <a:pt x="6609" y="477"/>
                  </a:lnTo>
                  <a:cubicBezTo>
                    <a:pt x="6609" y="405"/>
                    <a:pt x="6668" y="334"/>
                    <a:pt x="6763" y="334"/>
                  </a:cubicBezTo>
                  <a:close/>
                  <a:moveTo>
                    <a:pt x="8775" y="334"/>
                  </a:moveTo>
                  <a:cubicBezTo>
                    <a:pt x="8847" y="334"/>
                    <a:pt x="8918" y="393"/>
                    <a:pt x="8918" y="477"/>
                  </a:cubicBezTo>
                  <a:lnTo>
                    <a:pt x="8918" y="1453"/>
                  </a:lnTo>
                  <a:cubicBezTo>
                    <a:pt x="8918" y="1525"/>
                    <a:pt x="8859" y="1596"/>
                    <a:pt x="8775" y="1596"/>
                  </a:cubicBezTo>
                  <a:cubicBezTo>
                    <a:pt x="8692" y="1596"/>
                    <a:pt x="8621" y="1536"/>
                    <a:pt x="8621" y="1453"/>
                  </a:cubicBezTo>
                  <a:lnTo>
                    <a:pt x="8621" y="1155"/>
                  </a:lnTo>
                  <a:lnTo>
                    <a:pt x="8621" y="810"/>
                  </a:lnTo>
                  <a:lnTo>
                    <a:pt x="8621" y="477"/>
                  </a:lnTo>
                  <a:cubicBezTo>
                    <a:pt x="8621" y="405"/>
                    <a:pt x="8680" y="334"/>
                    <a:pt x="8775" y="334"/>
                  </a:cubicBezTo>
                  <a:close/>
                  <a:moveTo>
                    <a:pt x="2703" y="1"/>
                  </a:moveTo>
                  <a:cubicBezTo>
                    <a:pt x="2429" y="1"/>
                    <a:pt x="2203" y="227"/>
                    <a:pt x="2203" y="501"/>
                  </a:cubicBezTo>
                  <a:lnTo>
                    <a:pt x="2203" y="822"/>
                  </a:lnTo>
                  <a:lnTo>
                    <a:pt x="1108" y="822"/>
                  </a:lnTo>
                  <a:cubicBezTo>
                    <a:pt x="501" y="822"/>
                    <a:pt x="1" y="1310"/>
                    <a:pt x="1" y="1929"/>
                  </a:cubicBezTo>
                  <a:lnTo>
                    <a:pt x="1" y="2656"/>
                  </a:lnTo>
                  <a:cubicBezTo>
                    <a:pt x="1" y="2739"/>
                    <a:pt x="84" y="2822"/>
                    <a:pt x="167" y="2822"/>
                  </a:cubicBezTo>
                  <a:cubicBezTo>
                    <a:pt x="262" y="2822"/>
                    <a:pt x="334" y="2739"/>
                    <a:pt x="334" y="2656"/>
                  </a:cubicBezTo>
                  <a:lnTo>
                    <a:pt x="334" y="1929"/>
                  </a:lnTo>
                  <a:cubicBezTo>
                    <a:pt x="334" y="1513"/>
                    <a:pt x="679" y="1144"/>
                    <a:pt x="1108" y="1144"/>
                  </a:cubicBezTo>
                  <a:lnTo>
                    <a:pt x="2203" y="1144"/>
                  </a:lnTo>
                  <a:lnTo>
                    <a:pt x="2203" y="1441"/>
                  </a:lnTo>
                  <a:cubicBezTo>
                    <a:pt x="2203" y="1715"/>
                    <a:pt x="2429" y="1941"/>
                    <a:pt x="2703" y="1941"/>
                  </a:cubicBezTo>
                  <a:cubicBezTo>
                    <a:pt x="2965" y="1941"/>
                    <a:pt x="3191" y="1715"/>
                    <a:pt x="3191" y="1441"/>
                  </a:cubicBezTo>
                  <a:lnTo>
                    <a:pt x="3191" y="1144"/>
                  </a:lnTo>
                  <a:lnTo>
                    <a:pt x="4227" y="1144"/>
                  </a:lnTo>
                  <a:lnTo>
                    <a:pt x="4227" y="1441"/>
                  </a:lnTo>
                  <a:cubicBezTo>
                    <a:pt x="4227" y="1715"/>
                    <a:pt x="4453" y="1941"/>
                    <a:pt x="4727" y="1941"/>
                  </a:cubicBezTo>
                  <a:cubicBezTo>
                    <a:pt x="4989" y="1941"/>
                    <a:pt x="5215" y="1715"/>
                    <a:pt x="5215" y="1441"/>
                  </a:cubicBezTo>
                  <a:lnTo>
                    <a:pt x="5215" y="1144"/>
                  </a:lnTo>
                  <a:lnTo>
                    <a:pt x="6251" y="1144"/>
                  </a:lnTo>
                  <a:lnTo>
                    <a:pt x="6251" y="1441"/>
                  </a:lnTo>
                  <a:cubicBezTo>
                    <a:pt x="6251" y="1715"/>
                    <a:pt x="6478" y="1941"/>
                    <a:pt x="6751" y="1941"/>
                  </a:cubicBezTo>
                  <a:cubicBezTo>
                    <a:pt x="7013" y="1941"/>
                    <a:pt x="7240" y="1715"/>
                    <a:pt x="7240" y="1441"/>
                  </a:cubicBezTo>
                  <a:lnTo>
                    <a:pt x="7240" y="1144"/>
                  </a:lnTo>
                  <a:lnTo>
                    <a:pt x="8275" y="1144"/>
                  </a:lnTo>
                  <a:lnTo>
                    <a:pt x="8275" y="1441"/>
                  </a:lnTo>
                  <a:cubicBezTo>
                    <a:pt x="8275" y="1715"/>
                    <a:pt x="8502" y="1941"/>
                    <a:pt x="8775" y="1941"/>
                  </a:cubicBezTo>
                  <a:cubicBezTo>
                    <a:pt x="9037" y="1941"/>
                    <a:pt x="9264" y="1715"/>
                    <a:pt x="9264" y="1441"/>
                  </a:cubicBezTo>
                  <a:lnTo>
                    <a:pt x="9264" y="1144"/>
                  </a:lnTo>
                  <a:lnTo>
                    <a:pt x="10264" y="1144"/>
                  </a:lnTo>
                  <a:cubicBezTo>
                    <a:pt x="10347" y="1144"/>
                    <a:pt x="10419" y="1072"/>
                    <a:pt x="10419" y="989"/>
                  </a:cubicBezTo>
                  <a:cubicBezTo>
                    <a:pt x="10419" y="894"/>
                    <a:pt x="10347" y="822"/>
                    <a:pt x="10264" y="822"/>
                  </a:cubicBezTo>
                  <a:lnTo>
                    <a:pt x="9264" y="822"/>
                  </a:lnTo>
                  <a:lnTo>
                    <a:pt x="9264" y="501"/>
                  </a:lnTo>
                  <a:cubicBezTo>
                    <a:pt x="9264" y="227"/>
                    <a:pt x="9037" y="1"/>
                    <a:pt x="8775" y="1"/>
                  </a:cubicBezTo>
                  <a:cubicBezTo>
                    <a:pt x="8502" y="1"/>
                    <a:pt x="8275" y="227"/>
                    <a:pt x="8275" y="501"/>
                  </a:cubicBezTo>
                  <a:lnTo>
                    <a:pt x="8275" y="822"/>
                  </a:lnTo>
                  <a:lnTo>
                    <a:pt x="7240" y="822"/>
                  </a:lnTo>
                  <a:lnTo>
                    <a:pt x="7240" y="501"/>
                  </a:lnTo>
                  <a:cubicBezTo>
                    <a:pt x="7240" y="227"/>
                    <a:pt x="7013" y="1"/>
                    <a:pt x="6751" y="1"/>
                  </a:cubicBezTo>
                  <a:cubicBezTo>
                    <a:pt x="6478" y="1"/>
                    <a:pt x="6251" y="227"/>
                    <a:pt x="6251" y="501"/>
                  </a:cubicBezTo>
                  <a:lnTo>
                    <a:pt x="6251" y="822"/>
                  </a:lnTo>
                  <a:lnTo>
                    <a:pt x="5215" y="822"/>
                  </a:lnTo>
                  <a:lnTo>
                    <a:pt x="5215" y="501"/>
                  </a:lnTo>
                  <a:cubicBezTo>
                    <a:pt x="5215" y="227"/>
                    <a:pt x="4989" y="1"/>
                    <a:pt x="4727" y="1"/>
                  </a:cubicBezTo>
                  <a:cubicBezTo>
                    <a:pt x="4453" y="1"/>
                    <a:pt x="4227" y="227"/>
                    <a:pt x="4227" y="501"/>
                  </a:cubicBezTo>
                  <a:lnTo>
                    <a:pt x="4227" y="822"/>
                  </a:lnTo>
                  <a:lnTo>
                    <a:pt x="3191" y="822"/>
                  </a:lnTo>
                  <a:lnTo>
                    <a:pt x="3191" y="501"/>
                  </a:lnTo>
                  <a:cubicBezTo>
                    <a:pt x="3191" y="227"/>
                    <a:pt x="2965" y="1"/>
                    <a:pt x="27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5">
              <a:extLst>
                <a:ext uri="{FF2B5EF4-FFF2-40B4-BE49-F238E27FC236}">
                  <a16:creationId xmlns:a16="http://schemas.microsoft.com/office/drawing/2014/main" id="{EB11226A-D33B-48C1-0DEF-CA8D73938995}"/>
                </a:ext>
              </a:extLst>
            </p:cNvPr>
            <p:cNvSpPr/>
            <p:nvPr/>
          </p:nvSpPr>
          <p:spPr>
            <a:xfrm>
              <a:off x="1696690" y="2758928"/>
              <a:ext cx="158325" cy="156067"/>
            </a:xfrm>
            <a:custGeom>
              <a:avLst/>
              <a:gdLst/>
              <a:ahLst/>
              <a:cxnLst/>
              <a:rect l="l" t="t" r="r" b="b"/>
              <a:pathLst>
                <a:path w="4978" h="4907" extrusionOk="0">
                  <a:moveTo>
                    <a:pt x="156" y="1"/>
                  </a:moveTo>
                  <a:cubicBezTo>
                    <a:pt x="72" y="1"/>
                    <a:pt x="1" y="72"/>
                    <a:pt x="1" y="155"/>
                  </a:cubicBezTo>
                  <a:lnTo>
                    <a:pt x="1" y="1251"/>
                  </a:lnTo>
                  <a:cubicBezTo>
                    <a:pt x="1" y="2049"/>
                    <a:pt x="656" y="2703"/>
                    <a:pt x="1453" y="2703"/>
                  </a:cubicBezTo>
                  <a:lnTo>
                    <a:pt x="2049" y="2703"/>
                  </a:lnTo>
                  <a:cubicBezTo>
                    <a:pt x="2573" y="2703"/>
                    <a:pt x="2989" y="3120"/>
                    <a:pt x="2989" y="3644"/>
                  </a:cubicBezTo>
                  <a:cubicBezTo>
                    <a:pt x="2989" y="4346"/>
                    <a:pt x="3549" y="4906"/>
                    <a:pt x="4251" y="4906"/>
                  </a:cubicBezTo>
                  <a:lnTo>
                    <a:pt x="4811" y="4906"/>
                  </a:lnTo>
                  <a:cubicBezTo>
                    <a:pt x="4906" y="4906"/>
                    <a:pt x="4978" y="4835"/>
                    <a:pt x="4978" y="4739"/>
                  </a:cubicBezTo>
                  <a:cubicBezTo>
                    <a:pt x="4978" y="4644"/>
                    <a:pt x="4906" y="4561"/>
                    <a:pt x="4799" y="4561"/>
                  </a:cubicBezTo>
                  <a:lnTo>
                    <a:pt x="4239" y="4561"/>
                  </a:lnTo>
                  <a:cubicBezTo>
                    <a:pt x="3716" y="4561"/>
                    <a:pt x="3299" y="4144"/>
                    <a:pt x="3299" y="3632"/>
                  </a:cubicBezTo>
                  <a:cubicBezTo>
                    <a:pt x="3299" y="2930"/>
                    <a:pt x="2739" y="2358"/>
                    <a:pt x="2037" y="2358"/>
                  </a:cubicBezTo>
                  <a:lnTo>
                    <a:pt x="1441" y="2358"/>
                  </a:lnTo>
                  <a:cubicBezTo>
                    <a:pt x="834" y="2358"/>
                    <a:pt x="322" y="1858"/>
                    <a:pt x="322" y="1251"/>
                  </a:cubicBezTo>
                  <a:lnTo>
                    <a:pt x="322" y="155"/>
                  </a:lnTo>
                  <a:cubicBezTo>
                    <a:pt x="322" y="72"/>
                    <a:pt x="251" y="1"/>
                    <a:pt x="1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5">
              <a:extLst>
                <a:ext uri="{FF2B5EF4-FFF2-40B4-BE49-F238E27FC236}">
                  <a16:creationId xmlns:a16="http://schemas.microsoft.com/office/drawing/2014/main" id="{C4D858F4-A6D2-7370-32AF-C59E85FA5C9C}"/>
                </a:ext>
              </a:extLst>
            </p:cNvPr>
            <p:cNvSpPr/>
            <p:nvPr/>
          </p:nvSpPr>
          <p:spPr>
            <a:xfrm>
              <a:off x="1862808" y="2768724"/>
              <a:ext cx="155813" cy="149992"/>
            </a:xfrm>
            <a:custGeom>
              <a:avLst/>
              <a:gdLst/>
              <a:ahLst/>
              <a:cxnLst/>
              <a:rect l="l" t="t" r="r" b="b"/>
              <a:pathLst>
                <a:path w="4899" h="4716" extrusionOk="0">
                  <a:moveTo>
                    <a:pt x="3231" y="645"/>
                  </a:moveTo>
                  <a:lnTo>
                    <a:pt x="4124" y="1538"/>
                  </a:lnTo>
                  <a:lnTo>
                    <a:pt x="3838" y="1812"/>
                  </a:lnTo>
                  <a:lnTo>
                    <a:pt x="2945" y="919"/>
                  </a:lnTo>
                  <a:lnTo>
                    <a:pt x="3231" y="645"/>
                  </a:lnTo>
                  <a:close/>
                  <a:moveTo>
                    <a:pt x="2707" y="1157"/>
                  </a:moveTo>
                  <a:lnTo>
                    <a:pt x="3029" y="1491"/>
                  </a:lnTo>
                  <a:lnTo>
                    <a:pt x="1302" y="3217"/>
                  </a:lnTo>
                  <a:lnTo>
                    <a:pt x="981" y="2884"/>
                  </a:lnTo>
                  <a:lnTo>
                    <a:pt x="2707" y="1157"/>
                  </a:lnTo>
                  <a:close/>
                  <a:moveTo>
                    <a:pt x="814" y="3205"/>
                  </a:moveTo>
                  <a:lnTo>
                    <a:pt x="1564" y="3943"/>
                  </a:lnTo>
                  <a:lnTo>
                    <a:pt x="1064" y="4098"/>
                  </a:lnTo>
                  <a:cubicBezTo>
                    <a:pt x="993" y="3919"/>
                    <a:pt x="862" y="3765"/>
                    <a:pt x="671" y="3693"/>
                  </a:cubicBezTo>
                  <a:lnTo>
                    <a:pt x="814" y="3205"/>
                  </a:lnTo>
                  <a:close/>
                  <a:moveTo>
                    <a:pt x="552" y="4015"/>
                  </a:moveTo>
                  <a:cubicBezTo>
                    <a:pt x="624" y="4050"/>
                    <a:pt x="695" y="4122"/>
                    <a:pt x="731" y="4193"/>
                  </a:cubicBezTo>
                  <a:lnTo>
                    <a:pt x="469" y="4288"/>
                  </a:lnTo>
                  <a:lnTo>
                    <a:pt x="469" y="4288"/>
                  </a:lnTo>
                  <a:lnTo>
                    <a:pt x="552" y="4015"/>
                  </a:lnTo>
                  <a:close/>
                  <a:moveTo>
                    <a:pt x="3648" y="1"/>
                  </a:moveTo>
                  <a:cubicBezTo>
                    <a:pt x="3640" y="1"/>
                    <a:pt x="3632" y="1"/>
                    <a:pt x="3624" y="2"/>
                  </a:cubicBezTo>
                  <a:cubicBezTo>
                    <a:pt x="3148" y="86"/>
                    <a:pt x="3005" y="419"/>
                    <a:pt x="2588" y="788"/>
                  </a:cubicBezTo>
                  <a:cubicBezTo>
                    <a:pt x="2588" y="788"/>
                    <a:pt x="707" y="2669"/>
                    <a:pt x="683" y="2705"/>
                  </a:cubicBezTo>
                  <a:cubicBezTo>
                    <a:pt x="517" y="2812"/>
                    <a:pt x="445" y="3276"/>
                    <a:pt x="40" y="4491"/>
                  </a:cubicBezTo>
                  <a:cubicBezTo>
                    <a:pt x="0" y="4612"/>
                    <a:pt x="79" y="4716"/>
                    <a:pt x="191" y="4716"/>
                  </a:cubicBezTo>
                  <a:cubicBezTo>
                    <a:pt x="212" y="4716"/>
                    <a:pt x="233" y="4712"/>
                    <a:pt x="255" y="4705"/>
                  </a:cubicBezTo>
                  <a:lnTo>
                    <a:pt x="1743" y="4241"/>
                  </a:lnTo>
                  <a:cubicBezTo>
                    <a:pt x="2017" y="4158"/>
                    <a:pt x="2124" y="3979"/>
                    <a:pt x="2231" y="3896"/>
                  </a:cubicBezTo>
                  <a:cubicBezTo>
                    <a:pt x="2291" y="3836"/>
                    <a:pt x="2291" y="3717"/>
                    <a:pt x="2231" y="3657"/>
                  </a:cubicBezTo>
                  <a:cubicBezTo>
                    <a:pt x="2201" y="3628"/>
                    <a:pt x="2157" y="3613"/>
                    <a:pt x="2112" y="3613"/>
                  </a:cubicBezTo>
                  <a:cubicBezTo>
                    <a:pt x="2067" y="3613"/>
                    <a:pt x="2023" y="3628"/>
                    <a:pt x="1993" y="3657"/>
                  </a:cubicBezTo>
                  <a:lnTo>
                    <a:pt x="1874" y="3777"/>
                  </a:lnTo>
                  <a:lnTo>
                    <a:pt x="1541" y="3455"/>
                  </a:lnTo>
                  <a:lnTo>
                    <a:pt x="3267" y="1729"/>
                  </a:lnTo>
                  <a:lnTo>
                    <a:pt x="3600" y="2050"/>
                  </a:lnTo>
                  <a:lnTo>
                    <a:pt x="2469" y="3181"/>
                  </a:lnTo>
                  <a:cubicBezTo>
                    <a:pt x="2362" y="3288"/>
                    <a:pt x="2434" y="3467"/>
                    <a:pt x="2588" y="3467"/>
                  </a:cubicBezTo>
                  <a:cubicBezTo>
                    <a:pt x="2719" y="3467"/>
                    <a:pt x="2672" y="3419"/>
                    <a:pt x="3946" y="2169"/>
                  </a:cubicBezTo>
                  <a:lnTo>
                    <a:pt x="4458" y="1657"/>
                  </a:lnTo>
                  <a:cubicBezTo>
                    <a:pt x="4898" y="1240"/>
                    <a:pt x="4862" y="562"/>
                    <a:pt x="4398" y="193"/>
                  </a:cubicBezTo>
                  <a:cubicBezTo>
                    <a:pt x="4368" y="168"/>
                    <a:pt x="4332" y="156"/>
                    <a:pt x="4296" y="156"/>
                  </a:cubicBezTo>
                  <a:cubicBezTo>
                    <a:pt x="4246" y="156"/>
                    <a:pt x="4195" y="180"/>
                    <a:pt x="4160" y="228"/>
                  </a:cubicBezTo>
                  <a:cubicBezTo>
                    <a:pt x="4100" y="300"/>
                    <a:pt x="4124" y="407"/>
                    <a:pt x="4196" y="467"/>
                  </a:cubicBezTo>
                  <a:cubicBezTo>
                    <a:pt x="4339" y="586"/>
                    <a:pt x="4434" y="764"/>
                    <a:pt x="4434" y="955"/>
                  </a:cubicBezTo>
                  <a:cubicBezTo>
                    <a:pt x="4434" y="1074"/>
                    <a:pt x="4398" y="1181"/>
                    <a:pt x="4339" y="1264"/>
                  </a:cubicBezTo>
                  <a:lnTo>
                    <a:pt x="3481" y="407"/>
                  </a:lnTo>
                  <a:cubicBezTo>
                    <a:pt x="3541" y="371"/>
                    <a:pt x="3612" y="348"/>
                    <a:pt x="3684" y="324"/>
                  </a:cubicBezTo>
                  <a:cubicBezTo>
                    <a:pt x="3779" y="312"/>
                    <a:pt x="3838" y="228"/>
                    <a:pt x="3827" y="133"/>
                  </a:cubicBezTo>
                  <a:cubicBezTo>
                    <a:pt x="3805" y="57"/>
                    <a:pt x="3733" y="1"/>
                    <a:pt x="3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Straight Connector 2">
            <a:extLst>
              <a:ext uri="{FF2B5EF4-FFF2-40B4-BE49-F238E27FC236}">
                <a16:creationId xmlns:a16="http://schemas.microsoft.com/office/drawing/2014/main" id="{FD4634AA-DEC1-C303-7FAA-0419E0C2BB2D}"/>
              </a:ext>
            </a:extLst>
          </p:cNvPr>
          <p:cNvCxnSpPr>
            <a:cxnSpLocks/>
          </p:cNvCxnSpPr>
          <p:nvPr/>
        </p:nvCxnSpPr>
        <p:spPr>
          <a:xfrm>
            <a:off x="4410477" y="390939"/>
            <a:ext cx="0" cy="459187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Google Shape;592;p45">
            <a:extLst>
              <a:ext uri="{FF2B5EF4-FFF2-40B4-BE49-F238E27FC236}">
                <a16:creationId xmlns:a16="http://schemas.microsoft.com/office/drawing/2014/main" id="{C4662520-0539-0049-1D06-0D82969FC448}"/>
              </a:ext>
            </a:extLst>
          </p:cNvPr>
          <p:cNvSpPr txBox="1">
            <a:spLocks/>
          </p:cNvSpPr>
          <p:nvPr/>
        </p:nvSpPr>
        <p:spPr>
          <a:xfrm>
            <a:off x="4984640" y="555522"/>
            <a:ext cx="3235723" cy="48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000"/>
              <a:buFont typeface="Bebas Neue"/>
              <a:buNone/>
              <a:defRPr sz="4000" b="0" i="0" u="none" strike="noStrike" cap="none">
                <a:solidFill>
                  <a:schemeClr val="dk2"/>
                </a:solidFill>
                <a:latin typeface="Bebas Neue"/>
                <a:ea typeface="Bebas Neue"/>
                <a:cs typeface="Bebas Neue"/>
                <a:sym typeface="Bebas Neue"/>
              </a:defRPr>
            </a:lvl1pPr>
            <a:lvl2pPr marR="0" lvl="1"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chemeClr val="dk2"/>
              </a:buClr>
              <a:buSzPts val="4000"/>
              <a:buFont typeface="Arial"/>
              <a:buNone/>
              <a:defRPr sz="4000" b="0" i="0" u="none" strike="noStrike" cap="none">
                <a:solidFill>
                  <a:schemeClr val="dk2"/>
                </a:solidFill>
                <a:latin typeface="Arial"/>
                <a:ea typeface="Arial"/>
                <a:cs typeface="Arial"/>
                <a:sym typeface="Arial"/>
              </a:defRPr>
            </a:lvl9pPr>
          </a:lstStyle>
          <a:p>
            <a:r>
              <a:rPr lang="en-AU" dirty="0"/>
              <a:t>Recommendation</a:t>
            </a:r>
          </a:p>
        </p:txBody>
      </p:sp>
    </p:spTree>
    <p:extLst>
      <p:ext uri="{BB962C8B-B14F-4D97-AF65-F5344CB8AC3E}">
        <p14:creationId xmlns:p14="http://schemas.microsoft.com/office/powerpoint/2010/main" val="311225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0"/>
          <p:cNvSpPr txBox="1">
            <a:spLocks noGrp="1"/>
          </p:cNvSpPr>
          <p:nvPr>
            <p:ph type="title"/>
          </p:nvPr>
        </p:nvSpPr>
        <p:spPr>
          <a:xfrm>
            <a:off x="1018025" y="1112398"/>
            <a:ext cx="3944400" cy="59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1076" name="Google Shape;1076;p70"/>
          <p:cNvSpPr txBox="1">
            <a:spLocks noGrp="1"/>
          </p:cNvSpPr>
          <p:nvPr>
            <p:ph type="subTitle" idx="1"/>
          </p:nvPr>
        </p:nvSpPr>
        <p:spPr>
          <a:xfrm>
            <a:off x="1018025" y="1854632"/>
            <a:ext cx="2829900" cy="104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dirty="0"/>
              <a:t>Do you have any questions?</a:t>
            </a:r>
            <a:endParaRPr sz="1200" dirty="0"/>
          </a:p>
          <a:p>
            <a:pPr marL="0" lvl="0" indent="0" algn="l" rtl="0">
              <a:spcBef>
                <a:spcPts val="0"/>
              </a:spcBef>
              <a:spcAft>
                <a:spcPts val="0"/>
              </a:spcAft>
              <a:buClr>
                <a:schemeClr val="dk1"/>
              </a:buClr>
              <a:buSzPts val="1100"/>
              <a:buFont typeface="Arial"/>
              <a:buNone/>
            </a:pPr>
            <a:endParaRPr lang="en-AU" sz="200" dirty="0">
              <a:hlinkClick r:id="rId3"/>
            </a:endParaRPr>
          </a:p>
          <a:p>
            <a:pPr marL="0" lvl="0" indent="0" algn="l" rtl="0">
              <a:spcBef>
                <a:spcPts val="0"/>
              </a:spcBef>
              <a:spcAft>
                <a:spcPts val="0"/>
              </a:spcAft>
              <a:buClr>
                <a:schemeClr val="dk1"/>
              </a:buClr>
              <a:buSzPts val="1100"/>
              <a:buFont typeface="Arial"/>
              <a:buNone/>
            </a:pPr>
            <a:r>
              <a:rPr lang="en-AU" sz="1200" dirty="0">
                <a:hlinkClick r:id="rId3"/>
              </a:rPr>
              <a:t>satriasaid@gmail.com</a:t>
            </a:r>
            <a:endParaRPr lang="en-AU" sz="1200" dirty="0"/>
          </a:p>
          <a:p>
            <a:pPr marL="0" lvl="0" indent="0" algn="l" rtl="0">
              <a:spcBef>
                <a:spcPts val="0"/>
              </a:spcBef>
              <a:spcAft>
                <a:spcPts val="0"/>
              </a:spcAft>
              <a:buClr>
                <a:schemeClr val="dk1"/>
              </a:buClr>
              <a:buSzPts val="1100"/>
              <a:buFont typeface="Arial"/>
              <a:buNone/>
            </a:pPr>
            <a:endParaRPr lang="en-AU" sz="700" dirty="0"/>
          </a:p>
          <a:p>
            <a:pPr marL="0" lvl="0" indent="0" algn="l" rtl="0">
              <a:spcBef>
                <a:spcPts val="0"/>
              </a:spcBef>
              <a:spcAft>
                <a:spcPts val="0"/>
              </a:spcAft>
              <a:buClr>
                <a:schemeClr val="dk1"/>
              </a:buClr>
              <a:buSzPts val="1100"/>
              <a:buFont typeface="Arial"/>
              <a:buNone/>
            </a:pPr>
            <a:r>
              <a:rPr lang="en-AU" sz="1200" dirty="0">
                <a:hlinkClick r:id="rId4"/>
              </a:rPr>
              <a:t>www.linkedin.com/in/satriahpsaid/</a:t>
            </a:r>
            <a:r>
              <a:rPr lang="en-AU" sz="1200" dirty="0"/>
              <a:t> </a:t>
            </a:r>
          </a:p>
        </p:txBody>
      </p:sp>
      <p:sp>
        <p:nvSpPr>
          <p:cNvPr id="1077" name="Google Shape;1077;p70"/>
          <p:cNvSpPr txBox="1"/>
          <p:nvPr/>
        </p:nvSpPr>
        <p:spPr>
          <a:xfrm>
            <a:off x="1018025" y="4437575"/>
            <a:ext cx="2487300" cy="17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dk2"/>
                </a:solidFill>
                <a:latin typeface="Lato"/>
                <a:ea typeface="Lato"/>
                <a:cs typeface="Lato"/>
                <a:sym typeface="Lato"/>
              </a:rPr>
              <a:t>Please keep this slide for attribution.</a:t>
            </a:r>
            <a:endParaRPr sz="1000">
              <a:solidFill>
                <a:schemeClr val="dk2"/>
              </a:solidFill>
              <a:latin typeface="Lato"/>
              <a:ea typeface="Lato"/>
              <a:cs typeface="Lato"/>
              <a:sym typeface="Lato"/>
            </a:endParaRPr>
          </a:p>
        </p:txBody>
      </p:sp>
      <p:grpSp>
        <p:nvGrpSpPr>
          <p:cNvPr id="1078" name="Google Shape;1078;p70"/>
          <p:cNvGrpSpPr/>
          <p:nvPr/>
        </p:nvGrpSpPr>
        <p:grpSpPr>
          <a:xfrm>
            <a:off x="3735010" y="1112400"/>
            <a:ext cx="6123315" cy="4408092"/>
            <a:chOff x="3735010" y="1112400"/>
            <a:chExt cx="6123315" cy="4408092"/>
          </a:xfrm>
        </p:grpSpPr>
        <p:sp>
          <p:nvSpPr>
            <p:cNvPr id="1079" name="Google Shape;1079;p70"/>
            <p:cNvSpPr/>
            <p:nvPr/>
          </p:nvSpPr>
          <p:spPr>
            <a:xfrm>
              <a:off x="4279375" y="1112400"/>
              <a:ext cx="3997200" cy="39972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0"/>
            <p:cNvSpPr/>
            <p:nvPr/>
          </p:nvSpPr>
          <p:spPr>
            <a:xfrm flipH="1">
              <a:off x="6170781" y="2892633"/>
              <a:ext cx="1642978" cy="2537378"/>
            </a:xfrm>
            <a:custGeom>
              <a:avLst/>
              <a:gdLst/>
              <a:ahLst/>
              <a:cxnLst/>
              <a:rect l="l" t="t" r="r" b="b"/>
              <a:pathLst>
                <a:path w="35097" h="54203" extrusionOk="0">
                  <a:moveTo>
                    <a:pt x="27546" y="1"/>
                  </a:moveTo>
                  <a:cubicBezTo>
                    <a:pt x="17549" y="474"/>
                    <a:pt x="14128" y="849"/>
                    <a:pt x="14128" y="849"/>
                  </a:cubicBezTo>
                  <a:lnTo>
                    <a:pt x="0" y="48015"/>
                  </a:lnTo>
                  <a:lnTo>
                    <a:pt x="35097" y="54203"/>
                  </a:lnTo>
                  <a:lnTo>
                    <a:pt x="27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0"/>
            <p:cNvSpPr/>
            <p:nvPr/>
          </p:nvSpPr>
          <p:spPr>
            <a:xfrm flipH="1">
              <a:off x="4678831" y="2891369"/>
              <a:ext cx="1846753" cy="1842165"/>
            </a:xfrm>
            <a:custGeom>
              <a:avLst/>
              <a:gdLst/>
              <a:ahLst/>
              <a:cxnLst/>
              <a:rect l="l" t="t" r="r" b="b"/>
              <a:pathLst>
                <a:path w="39450" h="39352" extrusionOk="0">
                  <a:moveTo>
                    <a:pt x="1" y="0"/>
                  </a:moveTo>
                  <a:lnTo>
                    <a:pt x="1" y="39352"/>
                  </a:lnTo>
                  <a:lnTo>
                    <a:pt x="39130" y="39352"/>
                  </a:lnTo>
                  <a:lnTo>
                    <a:pt x="39449" y="9595"/>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p:cNvSpPr/>
            <p:nvPr/>
          </p:nvSpPr>
          <p:spPr>
            <a:xfrm flipH="1">
              <a:off x="3804007" y="3613867"/>
              <a:ext cx="1749758" cy="1606558"/>
            </a:xfrm>
            <a:custGeom>
              <a:avLst/>
              <a:gdLst/>
              <a:ahLst/>
              <a:cxnLst/>
              <a:rect l="l" t="t" r="r" b="b"/>
              <a:pathLst>
                <a:path w="37378" h="34319" extrusionOk="0">
                  <a:moveTo>
                    <a:pt x="1" y="1"/>
                  </a:moveTo>
                  <a:lnTo>
                    <a:pt x="1" y="34319"/>
                  </a:lnTo>
                  <a:lnTo>
                    <a:pt x="37378" y="28937"/>
                  </a:lnTo>
                  <a:lnTo>
                    <a:pt x="37378" y="8163"/>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p:cNvSpPr/>
            <p:nvPr/>
          </p:nvSpPr>
          <p:spPr>
            <a:xfrm flipH="1">
              <a:off x="5553713" y="3613867"/>
              <a:ext cx="539654" cy="1607869"/>
            </a:xfrm>
            <a:custGeom>
              <a:avLst/>
              <a:gdLst/>
              <a:ahLst/>
              <a:cxnLst/>
              <a:rect l="l" t="t" r="r" b="b"/>
              <a:pathLst>
                <a:path w="11528" h="34347" extrusionOk="0">
                  <a:moveTo>
                    <a:pt x="11528" y="1"/>
                  </a:moveTo>
                  <a:lnTo>
                    <a:pt x="1" y="6119"/>
                  </a:lnTo>
                  <a:lnTo>
                    <a:pt x="1" y="33025"/>
                  </a:lnTo>
                  <a:lnTo>
                    <a:pt x="11528" y="34346"/>
                  </a:lnTo>
                  <a:lnTo>
                    <a:pt x="115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p:cNvSpPr/>
            <p:nvPr/>
          </p:nvSpPr>
          <p:spPr>
            <a:xfrm flipH="1">
              <a:off x="4424326" y="4243957"/>
              <a:ext cx="377590" cy="624292"/>
            </a:xfrm>
            <a:custGeom>
              <a:avLst/>
              <a:gdLst/>
              <a:ahLst/>
              <a:cxnLst/>
              <a:rect l="l" t="t" r="r" b="b"/>
              <a:pathLst>
                <a:path w="8066" h="13336" extrusionOk="0">
                  <a:moveTo>
                    <a:pt x="0" y="1"/>
                  </a:moveTo>
                  <a:lnTo>
                    <a:pt x="0" y="13336"/>
                  </a:lnTo>
                  <a:lnTo>
                    <a:pt x="8065" y="13336"/>
                  </a:lnTo>
                  <a:lnTo>
                    <a:pt x="8065" y="515"/>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p:cNvSpPr/>
            <p:nvPr/>
          </p:nvSpPr>
          <p:spPr>
            <a:xfrm flipH="1">
              <a:off x="3741522" y="4305796"/>
              <a:ext cx="585203" cy="562452"/>
            </a:xfrm>
            <a:custGeom>
              <a:avLst/>
              <a:gdLst/>
              <a:ahLst/>
              <a:cxnLst/>
              <a:rect l="l" t="t" r="r" b="b"/>
              <a:pathLst>
                <a:path w="12501" h="12015" extrusionOk="0">
                  <a:moveTo>
                    <a:pt x="12501" y="1"/>
                  </a:moveTo>
                  <a:lnTo>
                    <a:pt x="0" y="557"/>
                  </a:lnTo>
                  <a:lnTo>
                    <a:pt x="0" y="10068"/>
                  </a:lnTo>
                  <a:lnTo>
                    <a:pt x="12501" y="12015"/>
                  </a:lnTo>
                  <a:lnTo>
                    <a:pt x="125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p:cNvSpPr/>
            <p:nvPr/>
          </p:nvSpPr>
          <p:spPr>
            <a:xfrm flipH="1">
              <a:off x="4424326" y="4243957"/>
              <a:ext cx="377590" cy="111367"/>
            </a:xfrm>
            <a:custGeom>
              <a:avLst/>
              <a:gdLst/>
              <a:ahLst/>
              <a:cxnLst/>
              <a:rect l="l" t="t" r="r" b="b"/>
              <a:pathLst>
                <a:path w="8066" h="2379" extrusionOk="0">
                  <a:moveTo>
                    <a:pt x="0" y="1"/>
                  </a:moveTo>
                  <a:lnTo>
                    <a:pt x="0" y="2379"/>
                  </a:lnTo>
                  <a:lnTo>
                    <a:pt x="8065" y="51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p:cNvSpPr/>
            <p:nvPr/>
          </p:nvSpPr>
          <p:spPr>
            <a:xfrm flipH="1">
              <a:off x="3735010" y="4594813"/>
              <a:ext cx="1288233" cy="626913"/>
            </a:xfrm>
            <a:custGeom>
              <a:avLst/>
              <a:gdLst/>
              <a:ahLst/>
              <a:cxnLst/>
              <a:rect l="l" t="t" r="r" b="b"/>
              <a:pathLst>
                <a:path w="27519" h="13392" extrusionOk="0">
                  <a:moveTo>
                    <a:pt x="1" y="1"/>
                  </a:moveTo>
                  <a:lnTo>
                    <a:pt x="1" y="13391"/>
                  </a:lnTo>
                  <a:lnTo>
                    <a:pt x="27338" y="12126"/>
                  </a:lnTo>
                  <a:lnTo>
                    <a:pt x="27519" y="2462"/>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p:cNvSpPr/>
            <p:nvPr/>
          </p:nvSpPr>
          <p:spPr>
            <a:xfrm flipH="1">
              <a:off x="5712497" y="4339032"/>
              <a:ext cx="850162" cy="997902"/>
            </a:xfrm>
            <a:custGeom>
              <a:avLst/>
              <a:gdLst/>
              <a:ahLst/>
              <a:cxnLst/>
              <a:rect l="l" t="t" r="r" b="b"/>
              <a:pathLst>
                <a:path w="18161" h="21317" extrusionOk="0">
                  <a:moveTo>
                    <a:pt x="0" y="0"/>
                  </a:moveTo>
                  <a:lnTo>
                    <a:pt x="0" y="21317"/>
                  </a:lnTo>
                  <a:lnTo>
                    <a:pt x="18160" y="18480"/>
                  </a:lnTo>
                  <a:lnTo>
                    <a:pt x="181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p:cNvSpPr/>
            <p:nvPr/>
          </p:nvSpPr>
          <p:spPr>
            <a:xfrm flipH="1">
              <a:off x="4821384" y="3264976"/>
              <a:ext cx="619751" cy="399077"/>
            </a:xfrm>
            <a:custGeom>
              <a:avLst/>
              <a:gdLst/>
              <a:ahLst/>
              <a:cxnLst/>
              <a:rect l="l" t="t" r="r" b="b"/>
              <a:pathLst>
                <a:path w="13239" h="8525" extrusionOk="0">
                  <a:moveTo>
                    <a:pt x="1" y="1"/>
                  </a:moveTo>
                  <a:lnTo>
                    <a:pt x="1" y="5312"/>
                  </a:lnTo>
                  <a:lnTo>
                    <a:pt x="13238" y="8524"/>
                  </a:lnTo>
                  <a:lnTo>
                    <a:pt x="13238" y="3227"/>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p:cNvSpPr/>
            <p:nvPr/>
          </p:nvSpPr>
          <p:spPr>
            <a:xfrm flipH="1">
              <a:off x="4821384" y="3264976"/>
              <a:ext cx="619751" cy="216180"/>
            </a:xfrm>
            <a:custGeom>
              <a:avLst/>
              <a:gdLst/>
              <a:ahLst/>
              <a:cxnLst/>
              <a:rect l="l" t="t" r="r" b="b"/>
              <a:pathLst>
                <a:path w="13239" h="4618" extrusionOk="0">
                  <a:moveTo>
                    <a:pt x="1" y="1"/>
                  </a:moveTo>
                  <a:lnTo>
                    <a:pt x="1" y="2128"/>
                  </a:lnTo>
                  <a:lnTo>
                    <a:pt x="10680" y="4617"/>
                  </a:lnTo>
                  <a:lnTo>
                    <a:pt x="13238" y="3227"/>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p:cNvSpPr/>
            <p:nvPr/>
          </p:nvSpPr>
          <p:spPr>
            <a:xfrm flipH="1">
              <a:off x="4821388" y="3415992"/>
              <a:ext cx="122415" cy="248059"/>
            </a:xfrm>
            <a:custGeom>
              <a:avLst/>
              <a:gdLst/>
              <a:ahLst/>
              <a:cxnLst/>
              <a:rect l="l" t="t" r="r" b="b"/>
              <a:pathLst>
                <a:path w="2615" h="5299" extrusionOk="0">
                  <a:moveTo>
                    <a:pt x="2614" y="1"/>
                  </a:moveTo>
                  <a:lnTo>
                    <a:pt x="56" y="1391"/>
                  </a:lnTo>
                  <a:lnTo>
                    <a:pt x="0" y="4659"/>
                  </a:lnTo>
                  <a:lnTo>
                    <a:pt x="2614" y="5298"/>
                  </a:lnTo>
                  <a:lnTo>
                    <a:pt x="26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p:cNvSpPr/>
            <p:nvPr/>
          </p:nvSpPr>
          <p:spPr>
            <a:xfrm flipH="1">
              <a:off x="5023195" y="4594813"/>
              <a:ext cx="173862" cy="626913"/>
            </a:xfrm>
            <a:custGeom>
              <a:avLst/>
              <a:gdLst/>
              <a:ahLst/>
              <a:cxnLst/>
              <a:rect l="l" t="t" r="r" b="b"/>
              <a:pathLst>
                <a:path w="3714" h="13392" extrusionOk="0">
                  <a:moveTo>
                    <a:pt x="3714" y="1"/>
                  </a:moveTo>
                  <a:lnTo>
                    <a:pt x="1" y="1071"/>
                  </a:lnTo>
                  <a:lnTo>
                    <a:pt x="1" y="12265"/>
                  </a:lnTo>
                  <a:lnTo>
                    <a:pt x="3714" y="13391"/>
                  </a:lnTo>
                  <a:lnTo>
                    <a:pt x="37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p:cNvSpPr/>
            <p:nvPr/>
          </p:nvSpPr>
          <p:spPr>
            <a:xfrm flipH="1">
              <a:off x="4326070" y="4331870"/>
              <a:ext cx="49481" cy="304000"/>
            </a:xfrm>
            <a:custGeom>
              <a:avLst/>
              <a:gdLst/>
              <a:ahLst/>
              <a:cxnLst/>
              <a:rect l="l" t="t" r="r" b="b"/>
              <a:pathLst>
                <a:path w="1057" h="6494" extrusionOk="0">
                  <a:moveTo>
                    <a:pt x="1057" y="0"/>
                  </a:moveTo>
                  <a:lnTo>
                    <a:pt x="292" y="431"/>
                  </a:lnTo>
                  <a:lnTo>
                    <a:pt x="0" y="6410"/>
                  </a:lnTo>
                  <a:lnTo>
                    <a:pt x="1057" y="6494"/>
                  </a:lnTo>
                  <a:lnTo>
                    <a:pt x="10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p:cNvSpPr/>
            <p:nvPr/>
          </p:nvSpPr>
          <p:spPr>
            <a:xfrm flipH="1">
              <a:off x="7439023" y="2534006"/>
              <a:ext cx="309899" cy="1136561"/>
            </a:xfrm>
            <a:custGeom>
              <a:avLst/>
              <a:gdLst/>
              <a:ahLst/>
              <a:cxnLst/>
              <a:rect l="l" t="t" r="r" b="b"/>
              <a:pathLst>
                <a:path w="6620" h="24279" extrusionOk="0">
                  <a:moveTo>
                    <a:pt x="5340" y="0"/>
                  </a:moveTo>
                  <a:lnTo>
                    <a:pt x="1" y="1043"/>
                  </a:lnTo>
                  <a:lnTo>
                    <a:pt x="1503" y="24278"/>
                  </a:lnTo>
                  <a:lnTo>
                    <a:pt x="6620" y="24278"/>
                  </a:lnTo>
                  <a:lnTo>
                    <a:pt x="53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p:cNvSpPr/>
            <p:nvPr/>
          </p:nvSpPr>
          <p:spPr>
            <a:xfrm flipH="1">
              <a:off x="6800880" y="2534006"/>
              <a:ext cx="696523" cy="1136561"/>
            </a:xfrm>
            <a:custGeom>
              <a:avLst/>
              <a:gdLst/>
              <a:ahLst/>
              <a:cxnLst/>
              <a:rect l="l" t="t" r="r" b="b"/>
              <a:pathLst>
                <a:path w="14879" h="24279" extrusionOk="0">
                  <a:moveTo>
                    <a:pt x="0" y="0"/>
                  </a:moveTo>
                  <a:lnTo>
                    <a:pt x="1280" y="24278"/>
                  </a:lnTo>
                  <a:lnTo>
                    <a:pt x="14879" y="24278"/>
                  </a:lnTo>
                  <a:lnTo>
                    <a:pt x="13016" y="8135"/>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p:cNvSpPr/>
            <p:nvPr/>
          </p:nvSpPr>
          <p:spPr>
            <a:xfrm flipH="1">
              <a:off x="8471137" y="2022350"/>
              <a:ext cx="544242" cy="1251158"/>
            </a:xfrm>
            <a:custGeom>
              <a:avLst/>
              <a:gdLst/>
              <a:ahLst/>
              <a:cxnLst/>
              <a:rect l="l" t="t" r="r" b="b"/>
              <a:pathLst>
                <a:path w="11626" h="26727" extrusionOk="0">
                  <a:moveTo>
                    <a:pt x="1" y="1"/>
                  </a:moveTo>
                  <a:lnTo>
                    <a:pt x="1" y="26726"/>
                  </a:lnTo>
                  <a:lnTo>
                    <a:pt x="11625" y="2672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p:cNvSpPr/>
            <p:nvPr/>
          </p:nvSpPr>
          <p:spPr>
            <a:xfrm flipH="1">
              <a:off x="9015329" y="2022350"/>
              <a:ext cx="451132" cy="1251158"/>
            </a:xfrm>
            <a:custGeom>
              <a:avLst/>
              <a:gdLst/>
              <a:ahLst/>
              <a:cxnLst/>
              <a:rect l="l" t="t" r="r" b="b"/>
              <a:pathLst>
                <a:path w="9637" h="26727" extrusionOk="0">
                  <a:moveTo>
                    <a:pt x="1280" y="1"/>
                  </a:moveTo>
                  <a:lnTo>
                    <a:pt x="0" y="26726"/>
                  </a:lnTo>
                  <a:lnTo>
                    <a:pt x="9637" y="26726"/>
                  </a:lnTo>
                  <a:lnTo>
                    <a:pt x="96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0"/>
            <p:cNvSpPr/>
            <p:nvPr/>
          </p:nvSpPr>
          <p:spPr>
            <a:xfrm flipH="1">
              <a:off x="7907424" y="2740962"/>
              <a:ext cx="748626" cy="681590"/>
            </a:xfrm>
            <a:custGeom>
              <a:avLst/>
              <a:gdLst/>
              <a:ahLst/>
              <a:cxnLst/>
              <a:rect l="l" t="t" r="r" b="b"/>
              <a:pathLst>
                <a:path w="15992" h="14560" extrusionOk="0">
                  <a:moveTo>
                    <a:pt x="0" y="1"/>
                  </a:moveTo>
                  <a:lnTo>
                    <a:pt x="0" y="14560"/>
                  </a:lnTo>
                  <a:lnTo>
                    <a:pt x="15991" y="14560"/>
                  </a:lnTo>
                  <a:lnTo>
                    <a:pt x="15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0"/>
            <p:cNvSpPr/>
            <p:nvPr/>
          </p:nvSpPr>
          <p:spPr>
            <a:xfrm flipH="1">
              <a:off x="7490191" y="2740962"/>
              <a:ext cx="417287" cy="681590"/>
            </a:xfrm>
            <a:custGeom>
              <a:avLst/>
              <a:gdLst/>
              <a:ahLst/>
              <a:cxnLst/>
              <a:rect l="l" t="t" r="r" b="b"/>
              <a:pathLst>
                <a:path w="8914" h="14560" extrusionOk="0">
                  <a:moveTo>
                    <a:pt x="0" y="1"/>
                  </a:moveTo>
                  <a:lnTo>
                    <a:pt x="0" y="14560"/>
                  </a:lnTo>
                  <a:lnTo>
                    <a:pt x="8913" y="8024"/>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0"/>
            <p:cNvSpPr/>
            <p:nvPr/>
          </p:nvSpPr>
          <p:spPr>
            <a:xfrm flipH="1">
              <a:off x="8394971" y="3273449"/>
              <a:ext cx="913967" cy="1017470"/>
            </a:xfrm>
            <a:custGeom>
              <a:avLst/>
              <a:gdLst/>
              <a:ahLst/>
              <a:cxnLst/>
              <a:rect l="l" t="t" r="r" b="b"/>
              <a:pathLst>
                <a:path w="19524" h="21735" extrusionOk="0">
                  <a:moveTo>
                    <a:pt x="0" y="0"/>
                  </a:moveTo>
                  <a:lnTo>
                    <a:pt x="0" y="19412"/>
                  </a:lnTo>
                  <a:lnTo>
                    <a:pt x="17896" y="21734"/>
                  </a:lnTo>
                  <a:lnTo>
                    <a:pt x="19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0"/>
            <p:cNvSpPr/>
            <p:nvPr/>
          </p:nvSpPr>
          <p:spPr>
            <a:xfrm flipH="1">
              <a:off x="8394974" y="3273449"/>
              <a:ext cx="522100" cy="1017470"/>
            </a:xfrm>
            <a:custGeom>
              <a:avLst/>
              <a:gdLst/>
              <a:ahLst/>
              <a:cxnLst/>
              <a:rect l="l" t="t" r="r" b="b"/>
              <a:pathLst>
                <a:path w="11153" h="21735" extrusionOk="0">
                  <a:moveTo>
                    <a:pt x="0" y="0"/>
                  </a:moveTo>
                  <a:lnTo>
                    <a:pt x="0" y="20496"/>
                  </a:lnTo>
                  <a:lnTo>
                    <a:pt x="9525" y="21734"/>
                  </a:lnTo>
                  <a:lnTo>
                    <a:pt x="111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70"/>
            <p:cNvSpPr/>
            <p:nvPr/>
          </p:nvSpPr>
          <p:spPr>
            <a:xfrm flipH="1">
              <a:off x="6517705" y="2963600"/>
              <a:ext cx="1757575" cy="1724385"/>
            </a:xfrm>
            <a:custGeom>
              <a:avLst/>
              <a:gdLst/>
              <a:ahLst/>
              <a:cxnLst/>
              <a:rect l="l" t="t" r="r" b="b"/>
              <a:pathLst>
                <a:path w="37545" h="36836" extrusionOk="0">
                  <a:moveTo>
                    <a:pt x="1" y="1"/>
                  </a:moveTo>
                  <a:lnTo>
                    <a:pt x="2434" y="33359"/>
                  </a:lnTo>
                  <a:lnTo>
                    <a:pt x="37545" y="36835"/>
                  </a:lnTo>
                  <a:lnTo>
                    <a:pt x="29980" y="6272"/>
                  </a:lnTo>
                  <a:cubicBezTo>
                    <a:pt x="29577" y="5868"/>
                    <a:pt x="1" y="1"/>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70"/>
            <p:cNvSpPr/>
            <p:nvPr/>
          </p:nvSpPr>
          <p:spPr>
            <a:xfrm flipH="1">
              <a:off x="8160635" y="2963600"/>
              <a:ext cx="310554" cy="1561618"/>
            </a:xfrm>
            <a:custGeom>
              <a:avLst/>
              <a:gdLst/>
              <a:ahLst/>
              <a:cxnLst/>
              <a:rect l="l" t="t" r="r" b="b"/>
              <a:pathLst>
                <a:path w="6634" h="33359" extrusionOk="0">
                  <a:moveTo>
                    <a:pt x="4186" y="1"/>
                  </a:moveTo>
                  <a:lnTo>
                    <a:pt x="0" y="2962"/>
                  </a:lnTo>
                  <a:lnTo>
                    <a:pt x="0" y="30328"/>
                  </a:lnTo>
                  <a:lnTo>
                    <a:pt x="6633" y="33359"/>
                  </a:lnTo>
                  <a:lnTo>
                    <a:pt x="41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70"/>
            <p:cNvSpPr/>
            <p:nvPr/>
          </p:nvSpPr>
          <p:spPr>
            <a:xfrm flipH="1">
              <a:off x="6354990" y="3888560"/>
              <a:ext cx="1272598" cy="799417"/>
            </a:xfrm>
            <a:custGeom>
              <a:avLst/>
              <a:gdLst/>
              <a:ahLst/>
              <a:cxnLst/>
              <a:rect l="l" t="t" r="r" b="b"/>
              <a:pathLst>
                <a:path w="27185" h="17077" extrusionOk="0">
                  <a:moveTo>
                    <a:pt x="0" y="1"/>
                  </a:moveTo>
                  <a:lnTo>
                    <a:pt x="27185" y="17076"/>
                  </a:lnTo>
                  <a:lnTo>
                    <a:pt x="27185" y="17076"/>
                  </a:lnTo>
                  <a:lnTo>
                    <a:pt x="23709" y="2434"/>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70"/>
            <p:cNvSpPr/>
            <p:nvPr/>
          </p:nvSpPr>
          <p:spPr>
            <a:xfrm flipH="1">
              <a:off x="6354986" y="3888560"/>
              <a:ext cx="1709358" cy="1408682"/>
            </a:xfrm>
            <a:custGeom>
              <a:avLst/>
              <a:gdLst/>
              <a:ahLst/>
              <a:cxnLst/>
              <a:rect l="l" t="t" r="r" b="b"/>
              <a:pathLst>
                <a:path w="36515" h="30092" extrusionOk="0">
                  <a:moveTo>
                    <a:pt x="9330" y="1"/>
                  </a:moveTo>
                  <a:lnTo>
                    <a:pt x="0" y="1391"/>
                  </a:lnTo>
                  <a:lnTo>
                    <a:pt x="0" y="14073"/>
                  </a:lnTo>
                  <a:lnTo>
                    <a:pt x="27574" y="30091"/>
                  </a:lnTo>
                  <a:lnTo>
                    <a:pt x="36515" y="17076"/>
                  </a:lnTo>
                  <a:lnTo>
                    <a:pt x="93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70"/>
            <p:cNvSpPr/>
            <p:nvPr/>
          </p:nvSpPr>
          <p:spPr>
            <a:xfrm flipH="1">
              <a:off x="6808032" y="4902041"/>
              <a:ext cx="1907890" cy="335926"/>
            </a:xfrm>
            <a:custGeom>
              <a:avLst/>
              <a:gdLst/>
              <a:ahLst/>
              <a:cxnLst/>
              <a:rect l="l" t="t" r="r" b="b"/>
              <a:pathLst>
                <a:path w="40756" h="7176" extrusionOk="0">
                  <a:moveTo>
                    <a:pt x="0" y="1"/>
                  </a:moveTo>
                  <a:lnTo>
                    <a:pt x="0" y="3950"/>
                  </a:lnTo>
                  <a:lnTo>
                    <a:pt x="40756" y="7176"/>
                  </a:lnTo>
                  <a:lnTo>
                    <a:pt x="39518" y="3755"/>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07" name="Google Shape;1107;p70"/>
            <p:cNvSpPr/>
            <p:nvPr/>
          </p:nvSpPr>
          <p:spPr>
            <a:xfrm flipH="1">
              <a:off x="6958394" y="5100577"/>
              <a:ext cx="1757529" cy="210329"/>
            </a:xfrm>
            <a:custGeom>
              <a:avLst/>
              <a:gdLst/>
              <a:ahLst/>
              <a:cxnLst/>
              <a:rect l="l" t="t" r="r" b="b"/>
              <a:pathLst>
                <a:path w="37544" h="4493" extrusionOk="0">
                  <a:moveTo>
                    <a:pt x="0" y="1"/>
                  </a:moveTo>
                  <a:lnTo>
                    <a:pt x="932" y="3227"/>
                  </a:lnTo>
                  <a:lnTo>
                    <a:pt x="37544" y="4492"/>
                  </a:lnTo>
                  <a:lnTo>
                    <a:pt x="36918" y="2921"/>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70"/>
            <p:cNvSpPr/>
            <p:nvPr/>
          </p:nvSpPr>
          <p:spPr>
            <a:xfrm flipH="1">
              <a:off x="7209634" y="4723693"/>
              <a:ext cx="1760150" cy="335318"/>
            </a:xfrm>
            <a:custGeom>
              <a:avLst/>
              <a:gdLst/>
              <a:ahLst/>
              <a:cxnLst/>
              <a:rect l="l" t="t" r="r" b="b"/>
              <a:pathLst>
                <a:path w="37600" h="7163" extrusionOk="0">
                  <a:moveTo>
                    <a:pt x="0" y="1"/>
                  </a:moveTo>
                  <a:lnTo>
                    <a:pt x="5423" y="4103"/>
                  </a:lnTo>
                  <a:lnTo>
                    <a:pt x="37599" y="7162"/>
                  </a:lnTo>
                  <a:lnTo>
                    <a:pt x="37599" y="3992"/>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70"/>
            <p:cNvSpPr/>
            <p:nvPr/>
          </p:nvSpPr>
          <p:spPr>
            <a:xfrm flipH="1">
              <a:off x="7477823" y="4540792"/>
              <a:ext cx="1529084" cy="327453"/>
            </a:xfrm>
            <a:custGeom>
              <a:avLst/>
              <a:gdLst/>
              <a:ahLst/>
              <a:cxnLst/>
              <a:rect l="l" t="t" r="r" b="b"/>
              <a:pathLst>
                <a:path w="32664" h="6995" extrusionOk="0">
                  <a:moveTo>
                    <a:pt x="0" y="1"/>
                  </a:moveTo>
                  <a:lnTo>
                    <a:pt x="793" y="3616"/>
                  </a:lnTo>
                  <a:lnTo>
                    <a:pt x="32664" y="6995"/>
                  </a:lnTo>
                  <a:lnTo>
                    <a:pt x="32664" y="3880"/>
                  </a:lnTo>
                  <a:lnTo>
                    <a:pt x="0" y="1"/>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0" name="Google Shape;1110;p70"/>
            <p:cNvSpPr/>
            <p:nvPr/>
          </p:nvSpPr>
          <p:spPr>
            <a:xfrm flipH="1">
              <a:off x="7725834" y="4408648"/>
              <a:ext cx="1435973" cy="298196"/>
            </a:xfrm>
            <a:custGeom>
              <a:avLst/>
              <a:gdLst/>
              <a:ahLst/>
              <a:cxnLst/>
              <a:rect l="l" t="t" r="r" b="b"/>
              <a:pathLst>
                <a:path w="30675" h="6370" extrusionOk="0">
                  <a:moveTo>
                    <a:pt x="0" y="1"/>
                  </a:moveTo>
                  <a:lnTo>
                    <a:pt x="459" y="2782"/>
                  </a:lnTo>
                  <a:lnTo>
                    <a:pt x="30675" y="6369"/>
                  </a:lnTo>
                  <a:lnTo>
                    <a:pt x="30675" y="3866"/>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70"/>
            <p:cNvSpPr/>
            <p:nvPr/>
          </p:nvSpPr>
          <p:spPr>
            <a:xfrm flipH="1">
              <a:off x="7947163" y="4263524"/>
              <a:ext cx="1338323" cy="285135"/>
            </a:xfrm>
            <a:custGeom>
              <a:avLst/>
              <a:gdLst/>
              <a:ahLst/>
              <a:cxnLst/>
              <a:rect l="l" t="t" r="r" b="b"/>
              <a:pathLst>
                <a:path w="28589" h="6091" extrusionOk="0">
                  <a:moveTo>
                    <a:pt x="0" y="0"/>
                  </a:moveTo>
                  <a:lnTo>
                    <a:pt x="0" y="2475"/>
                  </a:lnTo>
                  <a:lnTo>
                    <a:pt x="28589" y="6090"/>
                  </a:lnTo>
                  <a:lnTo>
                    <a:pt x="28589" y="3810"/>
                  </a:lnTo>
                  <a:lnTo>
                    <a:pt x="0" y="0"/>
                  </a:lnTo>
                  <a:close/>
                </a:path>
              </a:pathLst>
            </a:custGeom>
            <a:solidFill>
              <a:schemeClr val="l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highlight>
                  <a:schemeClr val="lt1"/>
                </a:highlight>
              </a:endParaRPr>
            </a:p>
          </p:txBody>
        </p:sp>
        <p:sp>
          <p:nvSpPr>
            <p:cNvPr id="1112" name="Google Shape;1112;p70"/>
            <p:cNvSpPr/>
            <p:nvPr/>
          </p:nvSpPr>
          <p:spPr>
            <a:xfrm flipH="1">
              <a:off x="8160627" y="4195793"/>
              <a:ext cx="1148311" cy="231160"/>
            </a:xfrm>
            <a:custGeom>
              <a:avLst/>
              <a:gdLst/>
              <a:ahLst/>
              <a:cxnLst/>
              <a:rect l="l" t="t" r="r" b="b"/>
              <a:pathLst>
                <a:path w="24530" h="4938" extrusionOk="0">
                  <a:moveTo>
                    <a:pt x="0" y="1"/>
                  </a:moveTo>
                  <a:lnTo>
                    <a:pt x="501" y="1739"/>
                  </a:lnTo>
                  <a:lnTo>
                    <a:pt x="24529" y="4937"/>
                  </a:lnTo>
                  <a:lnTo>
                    <a:pt x="24529" y="2796"/>
                  </a:lnTo>
                  <a:lnTo>
                    <a:pt x="0" y="1"/>
                  </a:lnTo>
                  <a:close/>
                </a:path>
              </a:pathLst>
            </a:custGeom>
            <a:solidFill>
              <a:schemeClr val="dk2"/>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70"/>
            <p:cNvSpPr/>
            <p:nvPr/>
          </p:nvSpPr>
          <p:spPr>
            <a:xfrm flipH="1">
              <a:off x="8064283" y="3744051"/>
              <a:ext cx="1794042" cy="1776441"/>
            </a:xfrm>
            <a:custGeom>
              <a:avLst/>
              <a:gdLst/>
              <a:ahLst/>
              <a:cxnLst/>
              <a:rect l="l" t="t" r="r" b="b"/>
              <a:pathLst>
                <a:path w="38324" h="37948" extrusionOk="0">
                  <a:moveTo>
                    <a:pt x="1" y="1"/>
                  </a:moveTo>
                  <a:lnTo>
                    <a:pt x="1" y="37948"/>
                  </a:lnTo>
                  <a:lnTo>
                    <a:pt x="38323" y="3516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70"/>
            <p:cNvSpPr/>
            <p:nvPr/>
          </p:nvSpPr>
          <p:spPr>
            <a:xfrm flipH="1">
              <a:off x="7251967" y="2813240"/>
              <a:ext cx="39744" cy="155605"/>
            </a:xfrm>
            <a:custGeom>
              <a:avLst/>
              <a:gdLst/>
              <a:ahLst/>
              <a:cxnLst/>
              <a:rect l="l" t="t" r="r" b="b"/>
              <a:pathLst>
                <a:path w="849" h="3324" extrusionOk="0">
                  <a:moveTo>
                    <a:pt x="0" y="0"/>
                  </a:moveTo>
                  <a:lnTo>
                    <a:pt x="0" y="2795"/>
                  </a:lnTo>
                  <a:lnTo>
                    <a:pt x="849" y="3324"/>
                  </a:lnTo>
                  <a:lnTo>
                    <a:pt x="849" y="54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70"/>
            <p:cNvSpPr/>
            <p:nvPr/>
          </p:nvSpPr>
          <p:spPr>
            <a:xfrm flipH="1">
              <a:off x="7111343" y="2876389"/>
              <a:ext cx="39791" cy="155605"/>
            </a:xfrm>
            <a:custGeom>
              <a:avLst/>
              <a:gdLst/>
              <a:ahLst/>
              <a:cxnLst/>
              <a:rect l="l" t="t" r="r" b="b"/>
              <a:pathLst>
                <a:path w="850" h="3324" extrusionOk="0">
                  <a:moveTo>
                    <a:pt x="1" y="0"/>
                  </a:moveTo>
                  <a:lnTo>
                    <a:pt x="1" y="2795"/>
                  </a:lnTo>
                  <a:lnTo>
                    <a:pt x="849" y="3324"/>
                  </a:lnTo>
                  <a:lnTo>
                    <a:pt x="849" y="529"/>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F64D94E9-C476-38EF-E68F-60DE38034EFB}"/>
              </a:ext>
            </a:extLst>
          </p:cNvPr>
          <p:cNvPicPr>
            <a:picLocks noChangeAspect="1"/>
          </p:cNvPicPr>
          <p:nvPr/>
        </p:nvPicPr>
        <p:blipFill>
          <a:blip r:embed="rId5"/>
          <a:stretch>
            <a:fillRect/>
          </a:stretch>
        </p:blipFill>
        <p:spPr>
          <a:xfrm>
            <a:off x="690780" y="3613867"/>
            <a:ext cx="2768600" cy="1193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2"/>
          <p:cNvSpPr txBox="1">
            <a:spLocks noGrp="1"/>
          </p:cNvSpPr>
          <p:nvPr>
            <p:ph type="title" idx="6"/>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AU" dirty="0"/>
              <a:t>P</a:t>
            </a:r>
            <a:r>
              <a:rPr lang="en" dirty="0" err="1"/>
              <a:t>revious</a:t>
            </a:r>
            <a:r>
              <a:rPr lang="en" dirty="0"/>
              <a:t> projects</a:t>
            </a:r>
            <a:endParaRPr dirty="0"/>
          </a:p>
        </p:txBody>
      </p:sp>
      <p:sp>
        <p:nvSpPr>
          <p:cNvPr id="503" name="Google Shape;503;p42"/>
          <p:cNvSpPr txBox="1">
            <a:spLocks noGrp="1"/>
          </p:cNvSpPr>
          <p:nvPr>
            <p:ph type="title"/>
          </p:nvPr>
        </p:nvSpPr>
        <p:spPr>
          <a:xfrm>
            <a:off x="710950" y="3240006"/>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DEEP LEARNING</a:t>
            </a:r>
            <a:endParaRPr sz="2500" dirty="0">
              <a:solidFill>
                <a:schemeClr val="accent1"/>
              </a:solidFill>
            </a:endParaRPr>
          </a:p>
        </p:txBody>
      </p:sp>
      <p:sp>
        <p:nvSpPr>
          <p:cNvPr id="504" name="Google Shape;504;p42"/>
          <p:cNvSpPr txBox="1">
            <a:spLocks noGrp="1"/>
          </p:cNvSpPr>
          <p:nvPr>
            <p:ph type="subTitle" idx="1"/>
          </p:nvPr>
        </p:nvSpPr>
        <p:spPr>
          <a:xfrm>
            <a:off x="776200"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3">
                  <a:extLst>
                    <a:ext uri="{A12FA001-AC4F-418D-AE19-62706E023703}">
                      <ahyp:hlinkClr xmlns:ahyp="http://schemas.microsoft.com/office/drawing/2018/hyperlinkcolor" val="tx"/>
                    </a:ext>
                  </a:extLst>
                </a:hlinkClick>
              </a:rPr>
              <a:t>Indonesian Tweet Sentiment Analysis</a:t>
            </a:r>
            <a:endParaRPr lang="en-US" dirty="0">
              <a:sym typeface="Body Grotesque Large"/>
            </a:endParaRPr>
          </a:p>
          <a:p>
            <a:pPr marL="0" lvl="0" indent="0" algn="ctr" rtl="0">
              <a:spcBef>
                <a:spcPts val="0"/>
              </a:spcBef>
              <a:spcAft>
                <a:spcPts val="0"/>
              </a:spcAft>
              <a:buNone/>
            </a:pPr>
            <a:endParaRPr lang="en-AU" dirty="0"/>
          </a:p>
        </p:txBody>
      </p:sp>
      <p:sp>
        <p:nvSpPr>
          <p:cNvPr id="505" name="Google Shape;505;p42"/>
          <p:cNvSpPr txBox="1">
            <a:spLocks noGrp="1"/>
          </p:cNvSpPr>
          <p:nvPr>
            <p:ph type="title" idx="2"/>
          </p:nvPr>
        </p:nvSpPr>
        <p:spPr>
          <a:xfrm>
            <a:off x="6114989" y="3240000"/>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ML in R</a:t>
            </a:r>
            <a:endParaRPr dirty="0"/>
          </a:p>
        </p:txBody>
      </p:sp>
      <p:sp>
        <p:nvSpPr>
          <p:cNvPr id="506" name="Google Shape;506;p42"/>
          <p:cNvSpPr txBox="1">
            <a:spLocks noGrp="1"/>
          </p:cNvSpPr>
          <p:nvPr>
            <p:ph type="subTitle" idx="3"/>
          </p:nvPr>
        </p:nvSpPr>
        <p:spPr>
          <a:xfrm>
            <a:off x="6180239"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4">
                  <a:extLst>
                    <a:ext uri="{A12FA001-AC4F-418D-AE19-62706E023703}">
                      <ahyp:hlinkClr xmlns:ahyp="http://schemas.microsoft.com/office/drawing/2018/hyperlinkcolor" val="tx"/>
                    </a:ext>
                  </a:extLst>
                </a:hlinkClick>
              </a:rPr>
              <a:t>Student Performance Predictive Analysis with R</a:t>
            </a:r>
            <a:endParaRPr lang="en-US" dirty="0">
              <a:sym typeface="Body Grotesque Large"/>
            </a:endParaRPr>
          </a:p>
          <a:p>
            <a:pPr marL="0" lvl="0" indent="0" algn="ctr" rtl="0">
              <a:spcBef>
                <a:spcPts val="0"/>
              </a:spcBef>
              <a:spcAft>
                <a:spcPts val="0"/>
              </a:spcAft>
              <a:buNone/>
            </a:pPr>
            <a:endParaRPr lang="en-AU" dirty="0"/>
          </a:p>
        </p:txBody>
      </p:sp>
      <p:sp>
        <p:nvSpPr>
          <p:cNvPr id="507" name="Google Shape;507;p42"/>
          <p:cNvSpPr txBox="1">
            <a:spLocks noGrp="1"/>
          </p:cNvSpPr>
          <p:nvPr>
            <p:ph type="title" idx="4"/>
          </p:nvPr>
        </p:nvSpPr>
        <p:spPr>
          <a:xfrm>
            <a:off x="3412658" y="3240017"/>
            <a:ext cx="2320800" cy="42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PYTHON</a:t>
            </a:r>
            <a:endParaRPr dirty="0"/>
          </a:p>
        </p:txBody>
      </p:sp>
      <p:sp>
        <p:nvSpPr>
          <p:cNvPr id="508" name="Google Shape;508;p42"/>
          <p:cNvSpPr txBox="1">
            <a:spLocks noGrp="1"/>
          </p:cNvSpPr>
          <p:nvPr>
            <p:ph type="subTitle" idx="5"/>
          </p:nvPr>
        </p:nvSpPr>
        <p:spPr>
          <a:xfrm>
            <a:off x="3476316" y="3600000"/>
            <a:ext cx="2190300" cy="862800"/>
          </a:xfrm>
          <a:prstGeom prst="rect">
            <a:avLst/>
          </a:prstGeom>
        </p:spPr>
        <p:txBody>
          <a:bodyPr spcFirstLastPara="1" wrap="square" lIns="91425" tIns="91425" rIns="91425" bIns="91425" anchor="t" anchorCtr="0">
            <a:noAutofit/>
          </a:bodyPr>
          <a:lstStyle/>
          <a:p>
            <a:pPr marL="0" indent="0"/>
            <a:r>
              <a:rPr lang="en-US" dirty="0">
                <a:sym typeface="Body Grotesque Large"/>
                <a:hlinkClick r:id="rId5">
                  <a:extLst>
                    <a:ext uri="{A12FA001-AC4F-418D-AE19-62706E023703}">
                      <ahyp:hlinkClr xmlns:ahyp="http://schemas.microsoft.com/office/drawing/2018/hyperlinkcolor" val="tx"/>
                    </a:ext>
                  </a:extLst>
                </a:hlinkClick>
              </a:rPr>
              <a:t>Beezness: Bee Farm Modelling with Python</a:t>
            </a:r>
            <a:endParaRPr lang="en-US" dirty="0">
              <a:sym typeface="Body Grotesque Large"/>
            </a:endParaRPr>
          </a:p>
          <a:p>
            <a:pPr marL="0" lvl="0" indent="0" algn="ctr" rtl="0">
              <a:spcBef>
                <a:spcPts val="0"/>
              </a:spcBef>
              <a:spcAft>
                <a:spcPts val="0"/>
              </a:spcAft>
              <a:buNone/>
            </a:pPr>
            <a:endParaRPr dirty="0"/>
          </a:p>
        </p:txBody>
      </p:sp>
      <p:grpSp>
        <p:nvGrpSpPr>
          <p:cNvPr id="509" name="Google Shape;509;p42"/>
          <p:cNvGrpSpPr/>
          <p:nvPr/>
        </p:nvGrpSpPr>
        <p:grpSpPr>
          <a:xfrm>
            <a:off x="3923625" y="1732669"/>
            <a:ext cx="1417498" cy="1356574"/>
            <a:chOff x="3923625" y="1732669"/>
            <a:chExt cx="1417498" cy="1356574"/>
          </a:xfrm>
        </p:grpSpPr>
        <p:sp>
          <p:nvSpPr>
            <p:cNvPr id="510" name="Google Shape;510;p42"/>
            <p:cNvSpPr/>
            <p:nvPr/>
          </p:nvSpPr>
          <p:spPr>
            <a:xfrm>
              <a:off x="3923625" y="1799412"/>
              <a:ext cx="1304438" cy="1289824"/>
            </a:xfrm>
            <a:custGeom>
              <a:avLst/>
              <a:gdLst/>
              <a:ahLst/>
              <a:cxnLst/>
              <a:rect l="l" t="t" r="r" b="b"/>
              <a:pathLst>
                <a:path w="24724" h="24447" extrusionOk="0">
                  <a:moveTo>
                    <a:pt x="1" y="1"/>
                  </a:moveTo>
                  <a:lnTo>
                    <a:pt x="1" y="24446"/>
                  </a:lnTo>
                  <a:lnTo>
                    <a:pt x="7593" y="24446"/>
                  </a:lnTo>
                  <a:lnTo>
                    <a:pt x="7593" y="11264"/>
                  </a:lnTo>
                  <a:cubicBezTo>
                    <a:pt x="7593" y="8462"/>
                    <a:pt x="9888" y="6607"/>
                    <a:pt x="12282" y="6607"/>
                  </a:cubicBezTo>
                  <a:cubicBezTo>
                    <a:pt x="13428" y="6607"/>
                    <a:pt x="14597" y="7033"/>
                    <a:pt x="15546" y="7983"/>
                  </a:cubicBezTo>
                  <a:cubicBezTo>
                    <a:pt x="15769" y="8191"/>
                    <a:pt x="15964" y="8441"/>
                    <a:pt x="16144" y="8706"/>
                  </a:cubicBezTo>
                  <a:cubicBezTo>
                    <a:pt x="16645" y="9456"/>
                    <a:pt x="16909" y="10360"/>
                    <a:pt x="16909" y="11264"/>
                  </a:cubicBezTo>
                  <a:lnTo>
                    <a:pt x="16909" y="24446"/>
                  </a:lnTo>
                  <a:lnTo>
                    <a:pt x="24724" y="24446"/>
                  </a:lnTo>
                  <a:lnTo>
                    <a:pt x="247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2"/>
            <p:cNvSpPr/>
            <p:nvPr/>
          </p:nvSpPr>
          <p:spPr>
            <a:xfrm>
              <a:off x="4324932" y="2148005"/>
              <a:ext cx="450518" cy="941238"/>
            </a:xfrm>
            <a:custGeom>
              <a:avLst/>
              <a:gdLst/>
              <a:ahLst/>
              <a:cxnLst/>
              <a:rect l="l" t="t" r="r" b="b"/>
              <a:pathLst>
                <a:path w="8539" h="17840" extrusionOk="0">
                  <a:moveTo>
                    <a:pt x="4685" y="0"/>
                  </a:moveTo>
                  <a:cubicBezTo>
                    <a:pt x="2296" y="0"/>
                    <a:pt x="1" y="1855"/>
                    <a:pt x="1" y="4657"/>
                  </a:cubicBezTo>
                  <a:lnTo>
                    <a:pt x="1" y="17839"/>
                  </a:lnTo>
                  <a:lnTo>
                    <a:pt x="1322" y="17839"/>
                  </a:lnTo>
                  <a:lnTo>
                    <a:pt x="1322" y="5978"/>
                  </a:lnTo>
                  <a:lnTo>
                    <a:pt x="1308" y="5978"/>
                  </a:lnTo>
                  <a:cubicBezTo>
                    <a:pt x="1308" y="3241"/>
                    <a:pt x="3552" y="1313"/>
                    <a:pt x="5974" y="1313"/>
                  </a:cubicBezTo>
                  <a:cubicBezTo>
                    <a:pt x="6838" y="1313"/>
                    <a:pt x="7724" y="1558"/>
                    <a:pt x="8538" y="2099"/>
                  </a:cubicBezTo>
                  <a:cubicBezTo>
                    <a:pt x="8372" y="1834"/>
                    <a:pt x="8163" y="1584"/>
                    <a:pt x="7940" y="1376"/>
                  </a:cubicBezTo>
                  <a:cubicBezTo>
                    <a:pt x="6995" y="426"/>
                    <a:pt x="5829" y="0"/>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2"/>
            <p:cNvSpPr/>
            <p:nvPr/>
          </p:nvSpPr>
          <p:spPr>
            <a:xfrm>
              <a:off x="5228058" y="1740003"/>
              <a:ext cx="113065" cy="1349231"/>
            </a:xfrm>
            <a:custGeom>
              <a:avLst/>
              <a:gdLst/>
              <a:ahLst/>
              <a:cxnLst/>
              <a:rect l="l" t="t" r="r" b="b"/>
              <a:pathLst>
                <a:path w="2143" h="25573" extrusionOk="0">
                  <a:moveTo>
                    <a:pt x="1934" y="1"/>
                  </a:moveTo>
                  <a:lnTo>
                    <a:pt x="1" y="1127"/>
                  </a:lnTo>
                  <a:lnTo>
                    <a:pt x="1" y="25572"/>
                  </a:lnTo>
                  <a:lnTo>
                    <a:pt x="2142" y="24418"/>
                  </a:lnTo>
                  <a:lnTo>
                    <a:pt x="19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2"/>
            <p:cNvSpPr/>
            <p:nvPr/>
          </p:nvSpPr>
          <p:spPr>
            <a:xfrm>
              <a:off x="3923625" y="1732669"/>
              <a:ext cx="1406423" cy="66794"/>
            </a:xfrm>
            <a:custGeom>
              <a:avLst/>
              <a:gdLst/>
              <a:ahLst/>
              <a:cxnLst/>
              <a:rect l="l" t="t" r="r" b="b"/>
              <a:pathLst>
                <a:path w="26657" h="1266" extrusionOk="0">
                  <a:moveTo>
                    <a:pt x="3129" y="1"/>
                  </a:moveTo>
                  <a:lnTo>
                    <a:pt x="1" y="1266"/>
                  </a:lnTo>
                  <a:lnTo>
                    <a:pt x="24724" y="1266"/>
                  </a:lnTo>
                  <a:lnTo>
                    <a:pt x="26657" y="140"/>
                  </a:lnTo>
                  <a:lnTo>
                    <a:pt x="31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42"/>
          <p:cNvGrpSpPr/>
          <p:nvPr/>
        </p:nvGrpSpPr>
        <p:grpSpPr>
          <a:xfrm>
            <a:off x="1140425" y="1656925"/>
            <a:ext cx="1461833" cy="1289821"/>
            <a:chOff x="1140425" y="1809325"/>
            <a:chExt cx="1461833" cy="1289821"/>
          </a:xfrm>
        </p:grpSpPr>
        <p:sp>
          <p:nvSpPr>
            <p:cNvPr id="515" name="Google Shape;515;p42"/>
            <p:cNvSpPr/>
            <p:nvPr/>
          </p:nvSpPr>
          <p:spPr>
            <a:xfrm>
              <a:off x="2055307" y="1809325"/>
              <a:ext cx="546952" cy="1289821"/>
            </a:xfrm>
            <a:custGeom>
              <a:avLst/>
              <a:gdLst/>
              <a:ahLst/>
              <a:cxnLst/>
              <a:rect l="l" t="t" r="r" b="b"/>
              <a:pathLst>
                <a:path w="8928" h="21054" extrusionOk="0">
                  <a:moveTo>
                    <a:pt x="1" y="1"/>
                  </a:moveTo>
                  <a:lnTo>
                    <a:pt x="1" y="21053"/>
                  </a:lnTo>
                  <a:lnTo>
                    <a:pt x="8928" y="20998"/>
                  </a:lnTo>
                  <a:lnTo>
                    <a:pt x="8928" y="4617"/>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2"/>
            <p:cNvSpPr/>
            <p:nvPr/>
          </p:nvSpPr>
          <p:spPr>
            <a:xfrm>
              <a:off x="2193329" y="2455025"/>
              <a:ext cx="270903" cy="637253"/>
            </a:xfrm>
            <a:custGeom>
              <a:avLst/>
              <a:gdLst/>
              <a:ahLst/>
              <a:cxnLst/>
              <a:rect l="l" t="t" r="r" b="b"/>
              <a:pathLst>
                <a:path w="4422" h="10402" extrusionOk="0">
                  <a:moveTo>
                    <a:pt x="0" y="10402"/>
                  </a:moveTo>
                  <a:lnTo>
                    <a:pt x="4422" y="10402"/>
                  </a:lnTo>
                  <a:lnTo>
                    <a:pt x="4422" y="1"/>
                  </a:lnTo>
                  <a:lnTo>
                    <a:pt x="4422" y="1"/>
                  </a:lnTo>
                  <a:lnTo>
                    <a:pt x="4422" y="10402"/>
                  </a:lnTo>
                  <a:lnTo>
                    <a:pt x="0" y="10402"/>
                  </a:lnTo>
                  <a:lnTo>
                    <a:pt x="0" y="710"/>
                  </a:lnTo>
                  <a:lnTo>
                    <a:pt x="0" y="710"/>
                  </a:lnTo>
                  <a:close/>
                </a:path>
              </a:pathLst>
            </a:custGeom>
            <a:solidFill>
              <a:srgbClr val="638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2"/>
            <p:cNvSpPr/>
            <p:nvPr/>
          </p:nvSpPr>
          <p:spPr>
            <a:xfrm>
              <a:off x="2193329" y="2283001"/>
              <a:ext cx="270903" cy="809278"/>
            </a:xfrm>
            <a:custGeom>
              <a:avLst/>
              <a:gdLst/>
              <a:ahLst/>
              <a:cxnLst/>
              <a:rect l="l" t="t" r="r" b="b"/>
              <a:pathLst>
                <a:path w="4422" h="13210" extrusionOk="0">
                  <a:moveTo>
                    <a:pt x="0" y="0"/>
                  </a:moveTo>
                  <a:lnTo>
                    <a:pt x="0" y="13210"/>
                  </a:lnTo>
                  <a:lnTo>
                    <a:pt x="4422" y="13210"/>
                  </a:lnTo>
                  <a:lnTo>
                    <a:pt x="4422" y="2392"/>
                  </a:lnTo>
                  <a:lnTo>
                    <a:pt x="4422" y="203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2"/>
            <p:cNvSpPr/>
            <p:nvPr/>
          </p:nvSpPr>
          <p:spPr>
            <a:xfrm>
              <a:off x="2193329" y="2407363"/>
              <a:ext cx="270903" cy="691776"/>
            </a:xfrm>
            <a:custGeom>
              <a:avLst/>
              <a:gdLst/>
              <a:ahLst/>
              <a:cxnLst/>
              <a:rect l="l" t="t" r="r" b="b"/>
              <a:pathLst>
                <a:path w="4422" h="11292" extrusionOk="0">
                  <a:moveTo>
                    <a:pt x="4422" y="0"/>
                  </a:moveTo>
                  <a:lnTo>
                    <a:pt x="0" y="5395"/>
                  </a:lnTo>
                  <a:lnTo>
                    <a:pt x="0" y="11291"/>
                  </a:lnTo>
                  <a:lnTo>
                    <a:pt x="4422" y="11291"/>
                  </a:lnTo>
                  <a:lnTo>
                    <a:pt x="44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2"/>
            <p:cNvSpPr/>
            <p:nvPr/>
          </p:nvSpPr>
          <p:spPr>
            <a:xfrm>
              <a:off x="1140425" y="1809325"/>
              <a:ext cx="914955" cy="1289821"/>
            </a:xfrm>
            <a:custGeom>
              <a:avLst/>
              <a:gdLst/>
              <a:ahLst/>
              <a:cxnLst/>
              <a:rect l="l" t="t" r="r" b="b"/>
              <a:pathLst>
                <a:path w="14935" h="21054" extrusionOk="0">
                  <a:moveTo>
                    <a:pt x="0" y="1"/>
                  </a:moveTo>
                  <a:lnTo>
                    <a:pt x="0" y="21053"/>
                  </a:lnTo>
                  <a:lnTo>
                    <a:pt x="14935" y="21053"/>
                  </a:lnTo>
                  <a:lnTo>
                    <a:pt x="149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42"/>
          <p:cNvGrpSpPr/>
          <p:nvPr/>
        </p:nvGrpSpPr>
        <p:grpSpPr>
          <a:xfrm>
            <a:off x="6762288" y="1366042"/>
            <a:ext cx="1026221" cy="1733110"/>
            <a:chOff x="6762288" y="1366042"/>
            <a:chExt cx="1026221" cy="1733110"/>
          </a:xfrm>
        </p:grpSpPr>
        <p:sp>
          <p:nvSpPr>
            <p:cNvPr id="521" name="Google Shape;521;p42"/>
            <p:cNvSpPr/>
            <p:nvPr/>
          </p:nvSpPr>
          <p:spPr>
            <a:xfrm>
              <a:off x="7499751" y="1366042"/>
              <a:ext cx="288758" cy="1733110"/>
            </a:xfrm>
            <a:custGeom>
              <a:avLst/>
              <a:gdLst/>
              <a:ahLst/>
              <a:cxnLst/>
              <a:rect l="l" t="t" r="r" b="b"/>
              <a:pathLst>
                <a:path w="5118" h="30718" extrusionOk="0">
                  <a:moveTo>
                    <a:pt x="0" y="1"/>
                  </a:moveTo>
                  <a:lnTo>
                    <a:pt x="0" y="30717"/>
                  </a:lnTo>
                  <a:lnTo>
                    <a:pt x="5117" y="30717"/>
                  </a:lnTo>
                  <a:lnTo>
                    <a:pt x="4353" y="504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2"/>
            <p:cNvSpPr/>
            <p:nvPr/>
          </p:nvSpPr>
          <p:spPr>
            <a:xfrm>
              <a:off x="6762288" y="1366042"/>
              <a:ext cx="737522" cy="1733110"/>
            </a:xfrm>
            <a:custGeom>
              <a:avLst/>
              <a:gdLst/>
              <a:ahLst/>
              <a:cxnLst/>
              <a:rect l="l" t="t" r="r" b="b"/>
              <a:pathLst>
                <a:path w="13072" h="30718" extrusionOk="0">
                  <a:moveTo>
                    <a:pt x="13071" y="1"/>
                  </a:moveTo>
                  <a:lnTo>
                    <a:pt x="1" y="2309"/>
                  </a:lnTo>
                  <a:lnTo>
                    <a:pt x="1" y="30717"/>
                  </a:lnTo>
                  <a:lnTo>
                    <a:pt x="13071" y="30717"/>
                  </a:lnTo>
                  <a:lnTo>
                    <a:pt x="130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2"/>
            <p:cNvSpPr/>
            <p:nvPr/>
          </p:nvSpPr>
          <p:spPr>
            <a:xfrm>
              <a:off x="6894084" y="1646900"/>
              <a:ext cx="181277" cy="210334"/>
            </a:xfrm>
            <a:custGeom>
              <a:avLst/>
              <a:gdLst/>
              <a:ahLst/>
              <a:cxnLst/>
              <a:rect l="l" t="t" r="r" b="b"/>
              <a:pathLst>
                <a:path w="3213" h="3728" extrusionOk="0">
                  <a:moveTo>
                    <a:pt x="3102" y="1"/>
                  </a:moveTo>
                  <a:lnTo>
                    <a:pt x="1" y="488"/>
                  </a:lnTo>
                  <a:lnTo>
                    <a:pt x="15" y="3727"/>
                  </a:lnTo>
                  <a:lnTo>
                    <a:pt x="3213"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2"/>
            <p:cNvSpPr/>
            <p:nvPr/>
          </p:nvSpPr>
          <p:spPr>
            <a:xfrm>
              <a:off x="6918401" y="1678326"/>
              <a:ext cx="156960" cy="177328"/>
            </a:xfrm>
            <a:custGeom>
              <a:avLst/>
              <a:gdLst/>
              <a:ahLst/>
              <a:cxnLst/>
              <a:rect l="l" t="t" r="r" b="b"/>
              <a:pathLst>
                <a:path w="2782" h="3143" extrusionOk="0">
                  <a:moveTo>
                    <a:pt x="2684" y="0"/>
                  </a:moveTo>
                  <a:lnTo>
                    <a:pt x="1" y="375"/>
                  </a:lnTo>
                  <a:lnTo>
                    <a:pt x="42" y="3143"/>
                  </a:lnTo>
                  <a:lnTo>
                    <a:pt x="2782"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2"/>
            <p:cNvSpPr/>
            <p:nvPr/>
          </p:nvSpPr>
          <p:spPr>
            <a:xfrm>
              <a:off x="7166310" y="1621793"/>
              <a:ext cx="180488" cy="210334"/>
            </a:xfrm>
            <a:custGeom>
              <a:avLst/>
              <a:gdLst/>
              <a:ahLst/>
              <a:cxnLst/>
              <a:rect l="l" t="t" r="r" b="b"/>
              <a:pathLst>
                <a:path w="3199" h="3728" extrusionOk="0">
                  <a:moveTo>
                    <a:pt x="3102" y="1"/>
                  </a:moveTo>
                  <a:lnTo>
                    <a:pt x="1" y="488"/>
                  </a:lnTo>
                  <a:lnTo>
                    <a:pt x="15" y="3727"/>
                  </a:lnTo>
                  <a:lnTo>
                    <a:pt x="3199" y="3505"/>
                  </a:lnTo>
                  <a:lnTo>
                    <a:pt x="3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2"/>
            <p:cNvSpPr/>
            <p:nvPr/>
          </p:nvSpPr>
          <p:spPr>
            <a:xfrm>
              <a:off x="7190627" y="1653953"/>
              <a:ext cx="156171" cy="176595"/>
            </a:xfrm>
            <a:custGeom>
              <a:avLst/>
              <a:gdLst/>
              <a:ahLst/>
              <a:cxnLst/>
              <a:rect l="l" t="t" r="r" b="b"/>
              <a:pathLst>
                <a:path w="2768" h="3130" extrusionOk="0">
                  <a:moveTo>
                    <a:pt x="2684" y="1"/>
                  </a:moveTo>
                  <a:lnTo>
                    <a:pt x="1" y="363"/>
                  </a:lnTo>
                  <a:lnTo>
                    <a:pt x="43"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2"/>
            <p:cNvSpPr/>
            <p:nvPr/>
          </p:nvSpPr>
          <p:spPr>
            <a:xfrm>
              <a:off x="6879189" y="1944233"/>
              <a:ext cx="180488" cy="211124"/>
            </a:xfrm>
            <a:custGeom>
              <a:avLst/>
              <a:gdLst/>
              <a:ahLst/>
              <a:cxnLst/>
              <a:rect l="l" t="t" r="r" b="b"/>
              <a:pathLst>
                <a:path w="3199" h="3742" extrusionOk="0">
                  <a:moveTo>
                    <a:pt x="3101" y="1"/>
                  </a:moveTo>
                  <a:lnTo>
                    <a:pt x="0" y="501"/>
                  </a:lnTo>
                  <a:lnTo>
                    <a:pt x="14" y="3741"/>
                  </a:lnTo>
                  <a:lnTo>
                    <a:pt x="3199" y="3505"/>
                  </a:lnTo>
                  <a:lnTo>
                    <a:pt x="31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2"/>
            <p:cNvSpPr/>
            <p:nvPr/>
          </p:nvSpPr>
          <p:spPr>
            <a:xfrm>
              <a:off x="6903506" y="1976393"/>
              <a:ext cx="156171" cy="176595"/>
            </a:xfrm>
            <a:custGeom>
              <a:avLst/>
              <a:gdLst/>
              <a:ahLst/>
              <a:cxnLst/>
              <a:rect l="l" t="t" r="r" b="b"/>
              <a:pathLst>
                <a:path w="2768" h="3130" extrusionOk="0">
                  <a:moveTo>
                    <a:pt x="2684" y="1"/>
                  </a:moveTo>
                  <a:lnTo>
                    <a:pt x="1" y="363"/>
                  </a:lnTo>
                  <a:lnTo>
                    <a:pt x="42" y="3130"/>
                  </a:lnTo>
                  <a:lnTo>
                    <a:pt x="2768" y="2935"/>
                  </a:lnTo>
                  <a:lnTo>
                    <a:pt x="26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2"/>
            <p:cNvSpPr/>
            <p:nvPr/>
          </p:nvSpPr>
          <p:spPr>
            <a:xfrm>
              <a:off x="7150625" y="1919126"/>
              <a:ext cx="181277" cy="211124"/>
            </a:xfrm>
            <a:custGeom>
              <a:avLst/>
              <a:gdLst/>
              <a:ahLst/>
              <a:cxnLst/>
              <a:rect l="l" t="t" r="r" b="b"/>
              <a:pathLst>
                <a:path w="3213" h="3742" extrusionOk="0">
                  <a:moveTo>
                    <a:pt x="3115" y="1"/>
                  </a:moveTo>
                  <a:lnTo>
                    <a:pt x="1" y="501"/>
                  </a:lnTo>
                  <a:lnTo>
                    <a:pt x="28" y="3741"/>
                  </a:lnTo>
                  <a:lnTo>
                    <a:pt x="3213" y="3519"/>
                  </a:lnTo>
                  <a:lnTo>
                    <a:pt x="3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2"/>
            <p:cNvSpPr/>
            <p:nvPr/>
          </p:nvSpPr>
          <p:spPr>
            <a:xfrm>
              <a:off x="7175732" y="1951342"/>
              <a:ext cx="156171" cy="176538"/>
            </a:xfrm>
            <a:custGeom>
              <a:avLst/>
              <a:gdLst/>
              <a:ahLst/>
              <a:cxnLst/>
              <a:rect l="l" t="t" r="r" b="b"/>
              <a:pathLst>
                <a:path w="2768" h="3129" extrusionOk="0">
                  <a:moveTo>
                    <a:pt x="2684" y="0"/>
                  </a:moveTo>
                  <a:lnTo>
                    <a:pt x="1" y="362"/>
                  </a:lnTo>
                  <a:lnTo>
                    <a:pt x="42" y="3129"/>
                  </a:lnTo>
                  <a:lnTo>
                    <a:pt x="2768" y="2948"/>
                  </a:lnTo>
                  <a:lnTo>
                    <a:pt x="26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Click icon - Download on Iconfinder on Iconfinder">
            <a:extLst>
              <a:ext uri="{FF2B5EF4-FFF2-40B4-BE49-F238E27FC236}">
                <a16:creationId xmlns:a16="http://schemas.microsoft.com/office/drawing/2014/main" id="{19638D15-6AFC-00EA-5D84-A8ECC77B0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02259" y="4028400"/>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lick icon - Download on Iconfinder on Iconfinder">
            <a:extLst>
              <a:ext uri="{FF2B5EF4-FFF2-40B4-BE49-F238E27FC236}">
                <a16:creationId xmlns:a16="http://schemas.microsoft.com/office/drawing/2014/main" id="{93F01394-1432-18E9-695A-6A906C928C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6508" y="4041278"/>
            <a:ext cx="262986" cy="2629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ick icon - Download on Iconfinder on Iconfinder">
            <a:extLst>
              <a:ext uri="{FF2B5EF4-FFF2-40B4-BE49-F238E27FC236}">
                <a16:creationId xmlns:a16="http://schemas.microsoft.com/office/drawing/2014/main" id="{FC982F4F-2F10-3FBB-BEEF-0F568C361F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7014" y="4047717"/>
            <a:ext cx="262986" cy="2629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466"/>
        <p:cNvGrpSpPr/>
        <p:nvPr/>
      </p:nvGrpSpPr>
      <p:grpSpPr>
        <a:xfrm>
          <a:off x="0" y="0"/>
          <a:ext cx="0" cy="0"/>
          <a:chOff x="0" y="0"/>
          <a:chExt cx="0" cy="0"/>
        </a:xfrm>
      </p:grpSpPr>
      <p:sp>
        <p:nvSpPr>
          <p:cNvPr id="467" name="Google Shape;467;p39"/>
          <p:cNvSpPr txBox="1">
            <a:spLocks noGrp="1"/>
          </p:cNvSpPr>
          <p:nvPr>
            <p:ph type="title" idx="15"/>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Table of contentS</a:t>
            </a:r>
            <a:endParaRPr sz="4000"/>
          </a:p>
        </p:txBody>
      </p:sp>
      <p:sp>
        <p:nvSpPr>
          <p:cNvPr id="469" name="Google Shape;469;p39"/>
          <p:cNvSpPr txBox="1">
            <a:spLocks noGrp="1"/>
          </p:cNvSpPr>
          <p:nvPr>
            <p:ph type="title"/>
          </p:nvPr>
        </p:nvSpPr>
        <p:spPr>
          <a:xfrm>
            <a:off x="1063299" y="1258794"/>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71" name="Google Shape;471;p39"/>
          <p:cNvSpPr txBox="1">
            <a:spLocks noGrp="1"/>
          </p:cNvSpPr>
          <p:nvPr>
            <p:ph type="title" idx="3"/>
          </p:nvPr>
        </p:nvSpPr>
        <p:spPr>
          <a:xfrm>
            <a:off x="1063300" y="3630312"/>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2" name="Google Shape;472;p39"/>
          <p:cNvSpPr txBox="1">
            <a:spLocks noGrp="1"/>
          </p:cNvSpPr>
          <p:nvPr>
            <p:ph type="ctrTitle" idx="4"/>
          </p:nvPr>
        </p:nvSpPr>
        <p:spPr>
          <a:xfrm>
            <a:off x="2208249" y="262401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DATA Preparation</a:t>
            </a:r>
            <a:endParaRPr dirty="0"/>
          </a:p>
        </p:txBody>
      </p:sp>
      <p:sp>
        <p:nvSpPr>
          <p:cNvPr id="474" name="Google Shape;474;p39"/>
          <p:cNvSpPr txBox="1">
            <a:spLocks noGrp="1"/>
          </p:cNvSpPr>
          <p:nvPr>
            <p:ph type="title" idx="6"/>
          </p:nvPr>
        </p:nvSpPr>
        <p:spPr>
          <a:xfrm>
            <a:off x="1063299" y="240816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475" name="Google Shape;475;p39"/>
          <p:cNvSpPr txBox="1">
            <a:spLocks noGrp="1"/>
          </p:cNvSpPr>
          <p:nvPr>
            <p:ph type="ctrTitle" idx="7"/>
          </p:nvPr>
        </p:nvSpPr>
        <p:spPr>
          <a:xfrm>
            <a:off x="6015204" y="1471350"/>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AU" dirty="0"/>
              <a:t>modelling</a:t>
            </a:r>
            <a:endParaRPr dirty="0"/>
          </a:p>
        </p:txBody>
      </p:sp>
      <p:sp>
        <p:nvSpPr>
          <p:cNvPr id="477" name="Google Shape;477;p39"/>
          <p:cNvSpPr txBox="1">
            <a:spLocks noGrp="1"/>
          </p:cNvSpPr>
          <p:nvPr>
            <p:ph type="title" idx="9"/>
          </p:nvPr>
        </p:nvSpPr>
        <p:spPr>
          <a:xfrm>
            <a:off x="4832753" y="1257300"/>
            <a:ext cx="1037700" cy="103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8" name="Google Shape;478;p39"/>
          <p:cNvSpPr txBox="1">
            <a:spLocks noGrp="1"/>
          </p:cNvSpPr>
          <p:nvPr>
            <p:ph type="ctrTitle" idx="13"/>
          </p:nvPr>
        </p:nvSpPr>
        <p:spPr>
          <a:xfrm>
            <a:off x="2208249" y="1474644"/>
            <a:ext cx="2103000" cy="606000"/>
          </a:xfrm>
          <a:prstGeom prst="rect">
            <a:avLst/>
          </a:prstGeom>
        </p:spPr>
        <p:txBody>
          <a:bodyPr spcFirstLastPara="1" wrap="square" lIns="91425" tIns="91425" rIns="182875" bIns="91425" anchor="ctr" anchorCtr="0">
            <a:noAutofit/>
          </a:bodyPr>
          <a:lstStyle/>
          <a:p>
            <a:pPr marL="0" lvl="0" indent="0" algn="l" rtl="0">
              <a:spcBef>
                <a:spcPts val="0"/>
              </a:spcBef>
              <a:spcAft>
                <a:spcPts val="0"/>
              </a:spcAft>
              <a:buNone/>
            </a:pPr>
            <a:r>
              <a:rPr lang="en" dirty="0"/>
              <a:t>Business Understanding</a:t>
            </a:r>
            <a:endParaRPr dirty="0"/>
          </a:p>
        </p:txBody>
      </p:sp>
      <p:sp>
        <p:nvSpPr>
          <p:cNvPr id="479" name="Google Shape;479;p39"/>
          <p:cNvSpPr txBox="1">
            <a:spLocks noGrp="1"/>
          </p:cNvSpPr>
          <p:nvPr>
            <p:ph type="ctrTitle" idx="14"/>
          </p:nvPr>
        </p:nvSpPr>
        <p:spPr>
          <a:xfrm>
            <a:off x="2245751" y="3865013"/>
            <a:ext cx="2103000" cy="606000"/>
          </a:xfrm>
          <a:prstGeom prst="rect">
            <a:avLst/>
          </a:prstGeom>
        </p:spPr>
        <p:txBody>
          <a:bodyPr spcFirstLastPara="1" wrap="square" lIns="91425" tIns="91425" rIns="182875" bIns="91425" anchor="ctr" anchorCtr="0">
            <a:noAutofit/>
          </a:bodyPr>
          <a:lstStyle/>
          <a:p>
            <a:r>
              <a:rPr lang="en-AU" dirty="0"/>
              <a:t>DATA UNDERSTANDING</a:t>
            </a:r>
            <a:br>
              <a:rPr lang="en-AU" dirty="0"/>
            </a:br>
            <a:endParaRPr dirty="0"/>
          </a:p>
        </p:txBody>
      </p:sp>
      <p:sp>
        <p:nvSpPr>
          <p:cNvPr id="10" name="Google Shape;475;p39">
            <a:extLst>
              <a:ext uri="{FF2B5EF4-FFF2-40B4-BE49-F238E27FC236}">
                <a16:creationId xmlns:a16="http://schemas.microsoft.com/office/drawing/2014/main" id="{11C46A67-32A9-FF95-D231-6BBD3D43D3C1}"/>
              </a:ext>
            </a:extLst>
          </p:cNvPr>
          <p:cNvSpPr txBox="1">
            <a:spLocks/>
          </p:cNvSpPr>
          <p:nvPr/>
        </p:nvSpPr>
        <p:spPr>
          <a:xfrm>
            <a:off x="6015204" y="2622210"/>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EVALUATION</a:t>
            </a:r>
          </a:p>
        </p:txBody>
      </p:sp>
      <p:sp>
        <p:nvSpPr>
          <p:cNvPr id="11" name="Google Shape;477;p39">
            <a:extLst>
              <a:ext uri="{FF2B5EF4-FFF2-40B4-BE49-F238E27FC236}">
                <a16:creationId xmlns:a16="http://schemas.microsoft.com/office/drawing/2014/main" id="{F8474798-1E3B-2BCD-C972-032BA8703473}"/>
              </a:ext>
            </a:extLst>
          </p:cNvPr>
          <p:cNvSpPr txBox="1">
            <a:spLocks/>
          </p:cNvSpPr>
          <p:nvPr/>
        </p:nvSpPr>
        <p:spPr>
          <a:xfrm>
            <a:off x="4832753" y="2408160"/>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05</a:t>
            </a:r>
          </a:p>
        </p:txBody>
      </p:sp>
      <p:sp>
        <p:nvSpPr>
          <p:cNvPr id="12" name="Google Shape;475;p39">
            <a:extLst>
              <a:ext uri="{FF2B5EF4-FFF2-40B4-BE49-F238E27FC236}">
                <a16:creationId xmlns:a16="http://schemas.microsoft.com/office/drawing/2014/main" id="{E1ADC20D-7F16-2D5E-727E-A3A184EDAFF5}"/>
              </a:ext>
            </a:extLst>
          </p:cNvPr>
          <p:cNvSpPr txBox="1">
            <a:spLocks/>
          </p:cNvSpPr>
          <p:nvPr/>
        </p:nvSpPr>
        <p:spPr>
          <a:xfrm>
            <a:off x="6015204" y="3844362"/>
            <a:ext cx="2103000" cy="606000"/>
          </a:xfrm>
          <a:prstGeom prst="rect">
            <a:avLst/>
          </a:prstGeom>
          <a:noFill/>
          <a:ln>
            <a:noFill/>
          </a:ln>
        </p:spPr>
        <p:txBody>
          <a:bodyPr spcFirstLastPara="1" wrap="square" lIns="91425" tIns="91425" rIns="18287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200"/>
              <a:buFont typeface="Bebas Neue"/>
              <a:buNone/>
              <a:defRPr sz="2500" b="0" i="0" u="none" strike="noStrike" cap="none">
                <a:solidFill>
                  <a:schemeClr val="accent1"/>
                </a:solidFill>
                <a:latin typeface="Bebas Neue"/>
                <a:ea typeface="Bebas Neue"/>
                <a:cs typeface="Bebas Neue"/>
                <a:sym typeface="Bebas Neue"/>
              </a:defRPr>
            </a:lvl1pPr>
            <a:lvl2pPr marR="0" lvl="1"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2pPr>
            <a:lvl3pPr marR="0" lvl="2"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3pPr>
            <a:lvl4pPr marR="0" lvl="3"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4pPr>
            <a:lvl5pPr marR="0" lvl="4"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5pPr>
            <a:lvl6pPr marR="0" lvl="5"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6pPr>
            <a:lvl7pPr marR="0" lvl="6"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7pPr>
            <a:lvl8pPr marR="0" lvl="7"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8pPr>
            <a:lvl9pPr marR="0" lvl="8" algn="l" rtl="0">
              <a:lnSpc>
                <a:spcPct val="100000"/>
              </a:lnSpc>
              <a:spcBef>
                <a:spcPts val="0"/>
              </a:spcBef>
              <a:spcAft>
                <a:spcPts val="0"/>
              </a:spcAft>
              <a:buClr>
                <a:schemeClr val="accent1"/>
              </a:buClr>
              <a:buSzPts val="2200"/>
              <a:buFont typeface="Bebas Neue"/>
              <a:buNone/>
              <a:defRPr sz="2200" b="0" i="0" u="none" strike="noStrike" cap="none">
                <a:solidFill>
                  <a:schemeClr val="accent1"/>
                </a:solidFill>
                <a:latin typeface="Bebas Neue"/>
                <a:ea typeface="Bebas Neue"/>
                <a:cs typeface="Bebas Neue"/>
                <a:sym typeface="Bebas Neue"/>
              </a:defRPr>
            </a:lvl9pPr>
          </a:lstStyle>
          <a:p>
            <a:r>
              <a:rPr lang="en-AU" dirty="0"/>
              <a:t>DEPLOYMENT</a:t>
            </a:r>
          </a:p>
        </p:txBody>
      </p:sp>
      <p:sp>
        <p:nvSpPr>
          <p:cNvPr id="13" name="Google Shape;477;p39">
            <a:extLst>
              <a:ext uri="{FF2B5EF4-FFF2-40B4-BE49-F238E27FC236}">
                <a16:creationId xmlns:a16="http://schemas.microsoft.com/office/drawing/2014/main" id="{B70C1E29-878C-340E-8C0A-02AB2C6E85EC}"/>
              </a:ext>
            </a:extLst>
          </p:cNvPr>
          <p:cNvSpPr txBox="1">
            <a:spLocks/>
          </p:cNvSpPr>
          <p:nvPr/>
        </p:nvSpPr>
        <p:spPr>
          <a:xfrm>
            <a:off x="4832753" y="3630312"/>
            <a:ext cx="1037700" cy="1037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100"/>
              <a:buFont typeface="Bebas Neue"/>
              <a:buNone/>
              <a:defRPr sz="50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2pPr>
            <a:lvl3pPr marR="0" lvl="2"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3pPr>
            <a:lvl4pPr marR="0" lvl="3"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4pPr>
            <a:lvl5pPr marR="0" lvl="4"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5pPr>
            <a:lvl6pPr marR="0" lvl="5"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6pPr>
            <a:lvl7pPr marR="0" lvl="6"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7pPr>
            <a:lvl8pPr marR="0" lvl="7"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8pPr>
            <a:lvl9pPr marR="0" lvl="8" algn="ctr" rtl="0">
              <a:lnSpc>
                <a:spcPct val="100000"/>
              </a:lnSpc>
              <a:spcBef>
                <a:spcPts val="0"/>
              </a:spcBef>
              <a:spcAft>
                <a:spcPts val="0"/>
              </a:spcAft>
              <a:buClr>
                <a:schemeClr val="lt1"/>
              </a:buClr>
              <a:buSzPts val="4100"/>
              <a:buFont typeface="Bebas Neue"/>
              <a:buNone/>
              <a:defRPr sz="4100" b="0" i="0" u="none" strike="noStrike" cap="none">
                <a:solidFill>
                  <a:schemeClr val="lt1"/>
                </a:solidFill>
                <a:latin typeface="Bebas Neue"/>
                <a:ea typeface="Bebas Neue"/>
                <a:cs typeface="Bebas Neue"/>
                <a:sym typeface="Bebas Neue"/>
              </a:defRPr>
            </a:lvl9pPr>
          </a:lstStyle>
          <a:p>
            <a:r>
              <a:rPr lang="en" dirty="0"/>
              <a:t>06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0"/>
          <p:cNvSpPr txBox="1">
            <a:spLocks noGrp="1"/>
          </p:cNvSpPr>
          <p:nvPr>
            <p:ph type="title"/>
          </p:nvPr>
        </p:nvSpPr>
        <p:spPr>
          <a:xfrm>
            <a:off x="713225" y="2138300"/>
            <a:ext cx="5185500" cy="17205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BUSINESS UNDERSTANDING</a:t>
            </a:r>
            <a:endParaRPr dirty="0"/>
          </a:p>
        </p:txBody>
      </p:sp>
      <p:sp>
        <p:nvSpPr>
          <p:cNvPr id="485" name="Google Shape;485;p40"/>
          <p:cNvSpPr txBox="1">
            <a:spLocks noGrp="1"/>
          </p:cNvSpPr>
          <p:nvPr>
            <p:ph type="title" idx="2"/>
          </p:nvPr>
        </p:nvSpPr>
        <p:spPr>
          <a:xfrm>
            <a:off x="713225" y="704000"/>
            <a:ext cx="1138200" cy="113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0">
          <a:extLst>
            <a:ext uri="{FF2B5EF4-FFF2-40B4-BE49-F238E27FC236}">
              <a16:creationId xmlns:a16="http://schemas.microsoft.com/office/drawing/2014/main" id="{48756467-A701-07A6-E414-F8EDB4DFCEE8}"/>
            </a:ext>
          </a:extLst>
        </p:cNvPr>
        <p:cNvGrpSpPr/>
        <p:nvPr/>
      </p:nvGrpSpPr>
      <p:grpSpPr>
        <a:xfrm>
          <a:off x="0" y="0"/>
          <a:ext cx="0" cy="0"/>
          <a:chOff x="0" y="0"/>
          <a:chExt cx="0" cy="0"/>
        </a:xfrm>
      </p:grpSpPr>
      <p:sp>
        <p:nvSpPr>
          <p:cNvPr id="491" name="Google Shape;491;p41">
            <a:extLst>
              <a:ext uri="{FF2B5EF4-FFF2-40B4-BE49-F238E27FC236}">
                <a16:creationId xmlns:a16="http://schemas.microsoft.com/office/drawing/2014/main" id="{DA1E4D0D-2C17-1795-B24F-C062691BC982}"/>
              </a:ext>
            </a:extLst>
          </p:cNvPr>
          <p:cNvSpPr txBox="1">
            <a:spLocks noGrp="1"/>
          </p:cNvSpPr>
          <p:nvPr>
            <p:ph type="title"/>
          </p:nvPr>
        </p:nvSpPr>
        <p:spPr>
          <a:xfrm>
            <a:off x="765675" y="968559"/>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Problem</a:t>
            </a:r>
            <a:br>
              <a:rPr lang="en" dirty="0"/>
            </a:br>
            <a:r>
              <a:rPr lang="en" dirty="0"/>
              <a:t>statement</a:t>
            </a:r>
            <a:endParaRPr dirty="0"/>
          </a:p>
        </p:txBody>
      </p:sp>
      <p:sp>
        <p:nvSpPr>
          <p:cNvPr id="492" name="Google Shape;492;p41">
            <a:extLst>
              <a:ext uri="{FF2B5EF4-FFF2-40B4-BE49-F238E27FC236}">
                <a16:creationId xmlns:a16="http://schemas.microsoft.com/office/drawing/2014/main" id="{B452B6D7-E2DF-6DB0-FDD0-312607F32DB6}"/>
              </a:ext>
            </a:extLst>
          </p:cNvPr>
          <p:cNvSpPr txBox="1">
            <a:spLocks noGrp="1"/>
          </p:cNvSpPr>
          <p:nvPr>
            <p:ph type="subTitle" idx="1"/>
          </p:nvPr>
        </p:nvSpPr>
        <p:spPr>
          <a:xfrm>
            <a:off x="766875" y="2341584"/>
            <a:ext cx="3484800" cy="1984527"/>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fkGroteskNeue"/>
              </a:rPr>
              <a:t>Imagine you’re scrolling through countless apartment listings, each listing promising something different—luxury amenities, prime locations, pet-friendly policies, and every price tag imaginable. How do you decide which listings are worth your time, or even predict which features make an apartment more appealing or expensive?</a:t>
            </a:r>
            <a:endParaRPr lang="en-AU" b="0" i="0" dirty="0">
              <a:effectLst/>
              <a:latin typeface="Lato" panose="020F0502020204030203" pitchFamily="34" charset="0"/>
              <a:ea typeface="Lato" panose="020F0502020204030203" pitchFamily="34" charset="0"/>
              <a:cs typeface="Lato" panose="020F0502020204030203" pitchFamily="34" charset="0"/>
            </a:endParaRPr>
          </a:p>
        </p:txBody>
      </p:sp>
      <p:pic>
        <p:nvPicPr>
          <p:cNvPr id="493" name="Google Shape;493;p41">
            <a:extLst>
              <a:ext uri="{FF2B5EF4-FFF2-40B4-BE49-F238E27FC236}">
                <a16:creationId xmlns:a16="http://schemas.microsoft.com/office/drawing/2014/main" id="{118C428D-6DDE-EB71-9873-7648F39CD2F9}"/>
              </a:ext>
            </a:extLst>
          </p:cNvPr>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a:extLst>
              <a:ext uri="{FF2B5EF4-FFF2-40B4-BE49-F238E27FC236}">
                <a16:creationId xmlns:a16="http://schemas.microsoft.com/office/drawing/2014/main" id="{B52FC2C9-6FBE-6A6B-EDEB-5A0C1295E122}"/>
              </a:ext>
            </a:extLst>
          </p:cNvPr>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a:extLst>
              <a:ext uri="{FF2B5EF4-FFF2-40B4-BE49-F238E27FC236}">
                <a16:creationId xmlns:a16="http://schemas.microsoft.com/office/drawing/2014/main" id="{8A457204-AD0A-EDED-8D61-62245735145E}"/>
              </a:ext>
            </a:extLst>
          </p:cNvPr>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a:extLst>
              <a:ext uri="{FF2B5EF4-FFF2-40B4-BE49-F238E27FC236}">
                <a16:creationId xmlns:a16="http://schemas.microsoft.com/office/drawing/2014/main" id="{44E59B52-62F4-5276-851E-FAE82FFA1AA0}"/>
              </a:ext>
            </a:extLst>
          </p:cNvPr>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a:extLst>
              <a:ext uri="{FF2B5EF4-FFF2-40B4-BE49-F238E27FC236}">
                <a16:creationId xmlns:a16="http://schemas.microsoft.com/office/drawing/2014/main" id="{D151D397-1B17-93DD-3CD8-E1281D82F909}"/>
              </a:ext>
            </a:extLst>
          </p:cNvPr>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6564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1"/>
          <p:cNvSpPr txBox="1">
            <a:spLocks noGrp="1"/>
          </p:cNvSpPr>
          <p:nvPr>
            <p:ph type="title"/>
          </p:nvPr>
        </p:nvSpPr>
        <p:spPr>
          <a:xfrm>
            <a:off x="666651" y="630461"/>
            <a:ext cx="2889900" cy="132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BUSINESS OBJECTIVES</a:t>
            </a:r>
            <a:endParaRPr dirty="0"/>
          </a:p>
        </p:txBody>
      </p:sp>
      <p:sp>
        <p:nvSpPr>
          <p:cNvPr id="492" name="Google Shape;492;p41"/>
          <p:cNvSpPr txBox="1">
            <a:spLocks noGrp="1"/>
          </p:cNvSpPr>
          <p:nvPr>
            <p:ph type="subTitle" idx="1"/>
          </p:nvPr>
        </p:nvSpPr>
        <p:spPr>
          <a:xfrm>
            <a:off x="667851" y="2003486"/>
            <a:ext cx="3484800" cy="2912400"/>
          </a:xfrm>
          <a:prstGeom prst="rect">
            <a:avLst/>
          </a:prstGeom>
        </p:spPr>
        <p:txBody>
          <a:bodyPr spcFirstLastPara="1" wrap="square" lIns="91425" tIns="91425" rIns="91425" bIns="91425" anchor="t" anchorCtr="0">
            <a:noAutofit/>
          </a:bodyPr>
          <a:lstStyle/>
          <a:p>
            <a:pPr marL="6350" indent="0" algn="l">
              <a:buNone/>
            </a:pPr>
            <a:r>
              <a:rPr lang="en-AU" b="0" i="0" dirty="0">
                <a:effectLst/>
                <a:latin typeface="Lato" panose="020F0502020204030203" pitchFamily="34" charset="0"/>
                <a:ea typeface="Lato" panose="020F0502020204030203" pitchFamily="34" charset="0"/>
                <a:cs typeface="Lato" panose="020F0502020204030203" pitchFamily="34" charset="0"/>
              </a:rPr>
              <a:t>Develop a predictive model to accurately estimate apartment rental prices based on property characteristics, location, and amenities to support:</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Property investment decisions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Pricing strategy optimization for landlords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Market valuation for real estate platforms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Rental budget planning for tenants</a:t>
            </a:r>
          </a:p>
        </p:txBody>
      </p:sp>
      <p:pic>
        <p:nvPicPr>
          <p:cNvPr id="493" name="Google Shape;493;p41"/>
          <p:cNvPicPr preferRelativeResize="0"/>
          <p:nvPr/>
        </p:nvPicPr>
        <p:blipFill rotWithShape="1">
          <a:blip r:embed="rId3">
            <a:alphaModFix/>
          </a:blip>
          <a:srcRect t="29502"/>
          <a:stretch/>
        </p:blipFill>
        <p:spPr>
          <a:xfrm>
            <a:off x="4991350" y="853188"/>
            <a:ext cx="3223775" cy="3411176"/>
          </a:xfrm>
          <a:prstGeom prst="rect">
            <a:avLst/>
          </a:prstGeom>
          <a:noFill/>
          <a:ln>
            <a:noFill/>
          </a:ln>
        </p:spPr>
      </p:pic>
      <p:sp>
        <p:nvSpPr>
          <p:cNvPr id="494" name="Google Shape;494;p41"/>
          <p:cNvSpPr/>
          <p:nvPr/>
        </p:nvSpPr>
        <p:spPr>
          <a:xfrm rot="-5400000" flipH="1">
            <a:off x="7153150" y="-16835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1"/>
          <p:cNvSpPr/>
          <p:nvPr/>
        </p:nvSpPr>
        <p:spPr>
          <a:xfrm rot="10800000" flipH="1">
            <a:off x="8013400" y="69190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1"/>
          <p:cNvSpPr/>
          <p:nvPr/>
        </p:nvSpPr>
        <p:spPr>
          <a:xfrm rot="5400000" flipH="1">
            <a:off x="5640975" y="3234900"/>
            <a:ext cx="353700" cy="20742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41"/>
          <p:cNvSpPr/>
          <p:nvPr/>
        </p:nvSpPr>
        <p:spPr>
          <a:xfrm flipH="1">
            <a:off x="4780725" y="2690850"/>
            <a:ext cx="353700" cy="175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57"/>
          <p:cNvSpPr txBox="1">
            <a:spLocks noGrp="1"/>
          </p:cNvSpPr>
          <p:nvPr>
            <p:ph type="title"/>
          </p:nvPr>
        </p:nvSpPr>
        <p:spPr>
          <a:xfrm>
            <a:off x="720000" y="475488"/>
            <a:ext cx="77112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BUsiness</a:t>
            </a:r>
            <a:r>
              <a:rPr lang="en" dirty="0"/>
              <a:t> understanding</a:t>
            </a:r>
            <a:endParaRPr dirty="0"/>
          </a:p>
        </p:txBody>
      </p:sp>
      <p:sp>
        <p:nvSpPr>
          <p:cNvPr id="872" name="Google Shape;872;p57"/>
          <p:cNvSpPr txBox="1"/>
          <p:nvPr/>
        </p:nvSpPr>
        <p:spPr>
          <a:xfrm>
            <a:off x="716687" y="1665000"/>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Source</a:t>
            </a:r>
            <a:endParaRPr b="1" dirty="0">
              <a:solidFill>
                <a:schemeClr val="accent1"/>
              </a:solidFill>
              <a:latin typeface="Lato"/>
              <a:ea typeface="Lato"/>
              <a:cs typeface="Lato"/>
              <a:sym typeface="Lato"/>
            </a:endParaRPr>
          </a:p>
        </p:txBody>
      </p:sp>
      <p:sp>
        <p:nvSpPr>
          <p:cNvPr id="873" name="Google Shape;873;p57"/>
          <p:cNvSpPr txBox="1"/>
          <p:nvPr/>
        </p:nvSpPr>
        <p:spPr>
          <a:xfrm>
            <a:off x="716687" y="2498246"/>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 b="1" dirty="0">
                <a:solidFill>
                  <a:schemeClr val="accent1"/>
                </a:solidFill>
                <a:latin typeface="Lato"/>
                <a:ea typeface="Lato"/>
                <a:cs typeface="Lato"/>
                <a:sym typeface="Lato"/>
              </a:rPr>
              <a:t>Data Size and Features</a:t>
            </a:r>
            <a:endParaRPr b="1" dirty="0">
              <a:solidFill>
                <a:schemeClr val="accent1"/>
              </a:solidFill>
              <a:latin typeface="Lato"/>
              <a:ea typeface="Lato"/>
              <a:cs typeface="Lato"/>
              <a:sym typeface="Lato"/>
            </a:endParaRPr>
          </a:p>
        </p:txBody>
      </p:sp>
      <p:sp>
        <p:nvSpPr>
          <p:cNvPr id="874" name="Google Shape;874;p57"/>
          <p:cNvSpPr txBox="1"/>
          <p:nvPr/>
        </p:nvSpPr>
        <p:spPr>
          <a:xfrm>
            <a:off x="709650" y="3358313"/>
            <a:ext cx="2939100" cy="854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1500"/>
              </a:spcBef>
              <a:spcAft>
                <a:spcPts val="800"/>
              </a:spcAft>
              <a:buNone/>
            </a:pPr>
            <a:r>
              <a:rPr lang="en-AU" b="1" dirty="0">
                <a:solidFill>
                  <a:schemeClr val="accent1"/>
                </a:solidFill>
                <a:latin typeface="Lato"/>
                <a:ea typeface="Lato"/>
                <a:cs typeface="Lato"/>
                <a:sym typeface="Lato"/>
              </a:rPr>
              <a:t>Geographic Coverage</a:t>
            </a:r>
            <a:endParaRPr b="1" dirty="0">
              <a:solidFill>
                <a:schemeClr val="accent1"/>
              </a:solidFill>
              <a:latin typeface="Lato"/>
              <a:ea typeface="Lato"/>
              <a:cs typeface="Lato"/>
              <a:sym typeface="Lato"/>
            </a:endParaRPr>
          </a:p>
        </p:txBody>
      </p:sp>
      <p:cxnSp>
        <p:nvCxnSpPr>
          <p:cNvPr id="875" name="Google Shape;875;p57"/>
          <p:cNvCxnSpPr/>
          <p:nvPr/>
        </p:nvCxnSpPr>
        <p:spPr>
          <a:xfrm>
            <a:off x="709649" y="2509900"/>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6" name="Google Shape;876;p57"/>
          <p:cNvCxnSpPr/>
          <p:nvPr/>
        </p:nvCxnSpPr>
        <p:spPr>
          <a:xfrm>
            <a:off x="718884" y="3360338"/>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7" name="Google Shape;877;p57"/>
          <p:cNvCxnSpPr/>
          <p:nvPr/>
        </p:nvCxnSpPr>
        <p:spPr>
          <a:xfrm>
            <a:off x="718884" y="4189725"/>
            <a:ext cx="2946000" cy="0"/>
          </a:xfrm>
          <a:prstGeom prst="straightConnector1">
            <a:avLst/>
          </a:prstGeom>
          <a:noFill/>
          <a:ln w="19050" cap="flat" cmpd="sng">
            <a:solidFill>
              <a:schemeClr val="dk2"/>
            </a:solidFill>
            <a:prstDash val="solid"/>
            <a:round/>
            <a:headEnd type="none" w="med" len="med"/>
            <a:tailEnd type="none" w="med" len="med"/>
          </a:ln>
        </p:spPr>
      </p:cxnSp>
      <p:cxnSp>
        <p:nvCxnSpPr>
          <p:cNvPr id="878" name="Google Shape;878;p57"/>
          <p:cNvCxnSpPr/>
          <p:nvPr/>
        </p:nvCxnSpPr>
        <p:spPr>
          <a:xfrm>
            <a:off x="4045799" y="2509900"/>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79" name="Google Shape;879;p57"/>
          <p:cNvCxnSpPr/>
          <p:nvPr/>
        </p:nvCxnSpPr>
        <p:spPr>
          <a:xfrm>
            <a:off x="4055034" y="3360338"/>
            <a:ext cx="2946000" cy="0"/>
          </a:xfrm>
          <a:prstGeom prst="straightConnector1">
            <a:avLst/>
          </a:prstGeom>
          <a:noFill/>
          <a:ln w="19050" cap="flat" cmpd="sng">
            <a:solidFill>
              <a:schemeClr val="dk2"/>
            </a:solidFill>
            <a:prstDash val="dash"/>
            <a:round/>
            <a:headEnd type="none" w="med" len="med"/>
            <a:tailEnd type="none" w="med" len="med"/>
          </a:ln>
        </p:spPr>
      </p:cxnSp>
      <p:cxnSp>
        <p:nvCxnSpPr>
          <p:cNvPr id="880" name="Google Shape;880;p57"/>
          <p:cNvCxnSpPr/>
          <p:nvPr/>
        </p:nvCxnSpPr>
        <p:spPr>
          <a:xfrm>
            <a:off x="4055034" y="4189725"/>
            <a:ext cx="2946000" cy="0"/>
          </a:xfrm>
          <a:prstGeom prst="straightConnector1">
            <a:avLst/>
          </a:prstGeom>
          <a:noFill/>
          <a:ln w="19050" cap="flat" cmpd="sng">
            <a:solidFill>
              <a:schemeClr val="dk2"/>
            </a:solidFill>
            <a:prstDash val="dash"/>
            <a:round/>
            <a:headEnd type="none" w="med" len="med"/>
            <a:tailEnd type="none" w="med" len="med"/>
          </a:ln>
        </p:spPr>
      </p:cxnSp>
      <p:sp>
        <p:nvSpPr>
          <p:cNvPr id="881" name="Google Shape;881;p57"/>
          <p:cNvSpPr txBox="1"/>
          <p:nvPr/>
        </p:nvSpPr>
        <p:spPr>
          <a:xfrm>
            <a:off x="4052787" y="1670700"/>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dk1"/>
                </a:solidFill>
                <a:latin typeface="Lato"/>
                <a:ea typeface="Lato"/>
                <a:cs typeface="Lato"/>
                <a:sym typeface="Lato"/>
              </a:rPr>
              <a:t>UCI ML Repository – Apartment for Rent Classified</a:t>
            </a:r>
            <a:endParaRPr dirty="0">
              <a:solidFill>
                <a:schemeClr val="dk1"/>
              </a:solidFill>
              <a:latin typeface="Lato"/>
              <a:ea typeface="Lato"/>
              <a:cs typeface="Lato"/>
              <a:sym typeface="Lato"/>
            </a:endParaRPr>
          </a:p>
        </p:txBody>
      </p:sp>
      <p:sp>
        <p:nvSpPr>
          <p:cNvPr id="882" name="Google Shape;882;p57"/>
          <p:cNvSpPr txBox="1"/>
          <p:nvPr/>
        </p:nvSpPr>
        <p:spPr>
          <a:xfrm>
            <a:off x="4052787" y="2503946"/>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100,000 apartment listings</a:t>
            </a:r>
          </a:p>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22 variables covering property details, location, and amenities.</a:t>
            </a:r>
            <a:endParaRPr dirty="0">
              <a:solidFill>
                <a:schemeClr val="dk1"/>
              </a:solidFill>
              <a:latin typeface="Lato"/>
              <a:ea typeface="Lato"/>
              <a:cs typeface="Lato"/>
              <a:sym typeface="Lato"/>
            </a:endParaRPr>
          </a:p>
        </p:txBody>
      </p:sp>
      <p:sp>
        <p:nvSpPr>
          <p:cNvPr id="883" name="Google Shape;883;p57"/>
          <p:cNvSpPr txBox="1"/>
          <p:nvPr/>
        </p:nvSpPr>
        <p:spPr>
          <a:xfrm>
            <a:off x="4045750" y="3364013"/>
            <a:ext cx="2939100" cy="84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dirty="0">
                <a:solidFill>
                  <a:schemeClr val="dk1"/>
                </a:solidFill>
                <a:latin typeface="Lato"/>
                <a:ea typeface="Lato"/>
                <a:cs typeface="Lato"/>
                <a:sym typeface="Lato"/>
              </a:rPr>
              <a:t>United States</a:t>
            </a:r>
            <a:endParaRPr dirty="0">
              <a:solidFill>
                <a:schemeClr val="dk1"/>
              </a:solidFill>
              <a:latin typeface="Lato"/>
              <a:ea typeface="Lato"/>
              <a:cs typeface="Lato"/>
              <a:sym typeface="Lato"/>
            </a:endParaRPr>
          </a:p>
        </p:txBody>
      </p:sp>
      <p:sp>
        <p:nvSpPr>
          <p:cNvPr id="884" name="Google Shape;884;p57"/>
          <p:cNvSpPr txBox="1"/>
          <p:nvPr/>
        </p:nvSpPr>
        <p:spPr>
          <a:xfrm>
            <a:off x="7522850" y="1715775"/>
            <a:ext cx="901200" cy="755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v</a:t>
            </a:r>
            <a:endParaRPr sz="4000" b="1">
              <a:solidFill>
                <a:schemeClr val="accent1"/>
              </a:solidFill>
              <a:latin typeface="Bebas Neue"/>
              <a:ea typeface="Bebas Neue"/>
              <a:cs typeface="Bebas Neue"/>
              <a:sym typeface="Bebas Neue"/>
            </a:endParaRPr>
          </a:p>
        </p:txBody>
      </p:sp>
      <p:sp>
        <p:nvSpPr>
          <p:cNvPr id="885" name="Google Shape;885;p57"/>
          <p:cNvSpPr txBox="1"/>
          <p:nvPr/>
        </p:nvSpPr>
        <p:spPr>
          <a:xfrm>
            <a:off x="7522850" y="2567008"/>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x</a:t>
            </a:r>
            <a:endParaRPr sz="4000" b="1">
              <a:solidFill>
                <a:schemeClr val="accent1"/>
              </a:solidFill>
              <a:latin typeface="Bebas Neue"/>
              <a:ea typeface="Bebas Neue"/>
              <a:cs typeface="Bebas Neue"/>
              <a:sym typeface="Bebas Neue"/>
            </a:endParaRPr>
          </a:p>
        </p:txBody>
      </p:sp>
      <p:sp>
        <p:nvSpPr>
          <p:cNvPr id="886" name="Google Shape;886;p57"/>
          <p:cNvSpPr txBox="1"/>
          <p:nvPr/>
        </p:nvSpPr>
        <p:spPr>
          <a:xfrm>
            <a:off x="7520700" y="3418540"/>
            <a:ext cx="901200" cy="7560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000" b="1">
                <a:solidFill>
                  <a:schemeClr val="accent1"/>
                </a:solidFill>
                <a:latin typeface="Bebas Neue"/>
                <a:ea typeface="Bebas Neue"/>
                <a:cs typeface="Bebas Neue"/>
                <a:sym typeface="Bebas Neue"/>
              </a:rPr>
              <a:t>?</a:t>
            </a:r>
            <a:endParaRPr sz="4000" b="1">
              <a:solidFill>
                <a:schemeClr val="accent1"/>
              </a:solidFill>
              <a:latin typeface="Bebas Neue"/>
              <a:ea typeface="Bebas Neue"/>
              <a:cs typeface="Bebas Neue"/>
              <a:sym typeface="Bebas Neu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43"/>
          <p:cNvSpPr txBox="1">
            <a:spLocks noGrp="1"/>
          </p:cNvSpPr>
          <p:nvPr>
            <p:ph type="title"/>
          </p:nvPr>
        </p:nvSpPr>
        <p:spPr>
          <a:xfrm>
            <a:off x="713225" y="1036450"/>
            <a:ext cx="3971418" cy="89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success metrics</a:t>
            </a:r>
            <a:endParaRPr dirty="0"/>
          </a:p>
        </p:txBody>
      </p:sp>
      <p:sp>
        <p:nvSpPr>
          <p:cNvPr id="536" name="Google Shape;536;p43"/>
          <p:cNvSpPr txBox="1">
            <a:spLocks noGrp="1"/>
          </p:cNvSpPr>
          <p:nvPr>
            <p:ph type="subTitle" idx="1"/>
          </p:nvPr>
        </p:nvSpPr>
        <p:spPr>
          <a:xfrm>
            <a:off x="713224" y="1928450"/>
            <a:ext cx="3535189" cy="21786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Model performance RMSE &lt; $350 and MAPE &lt; 20%.</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Identify top 4 most influential pricing factors.</a:t>
            </a:r>
          </a:p>
          <a:p>
            <a:pPr algn="l">
              <a:buFont typeface="Arial" panose="020B0604020202020204" pitchFamily="34" charset="0"/>
              <a:buChar char="•"/>
            </a:pPr>
            <a:r>
              <a:rPr lang="en-AU" b="0" i="0" dirty="0">
                <a:effectLst/>
                <a:latin typeface="Lato" panose="020F0502020204030203" pitchFamily="34" charset="0"/>
                <a:ea typeface="Lato" panose="020F0502020204030203" pitchFamily="34" charset="0"/>
                <a:cs typeface="Lato" panose="020F0502020204030203" pitchFamily="34" charset="0"/>
              </a:rPr>
              <a:t>Deploy model for real-time price estimation.</a:t>
            </a:r>
          </a:p>
        </p:txBody>
      </p:sp>
      <p:grpSp>
        <p:nvGrpSpPr>
          <p:cNvPr id="537" name="Google Shape;537;p43"/>
          <p:cNvGrpSpPr/>
          <p:nvPr/>
        </p:nvGrpSpPr>
        <p:grpSpPr>
          <a:xfrm>
            <a:off x="4315012" y="925500"/>
            <a:ext cx="4828988" cy="4217991"/>
            <a:chOff x="4315012" y="925500"/>
            <a:chExt cx="4828988" cy="4217991"/>
          </a:xfrm>
        </p:grpSpPr>
        <p:sp>
          <p:nvSpPr>
            <p:cNvPr id="538" name="Google Shape;538;p43"/>
            <p:cNvSpPr/>
            <p:nvPr/>
          </p:nvSpPr>
          <p:spPr>
            <a:xfrm>
              <a:off x="4840714" y="1256475"/>
              <a:ext cx="2820600" cy="28206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3"/>
            <p:cNvSpPr/>
            <p:nvPr/>
          </p:nvSpPr>
          <p:spPr>
            <a:xfrm>
              <a:off x="4315012" y="3014036"/>
              <a:ext cx="2278800" cy="212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3"/>
            <p:cNvSpPr/>
            <p:nvPr/>
          </p:nvSpPr>
          <p:spPr>
            <a:xfrm flipH="1">
              <a:off x="7282990" y="925500"/>
              <a:ext cx="1171836" cy="4217982"/>
            </a:xfrm>
            <a:custGeom>
              <a:avLst/>
              <a:gdLst/>
              <a:ahLst/>
              <a:cxnLst/>
              <a:rect l="l" t="t" r="r" b="b"/>
              <a:pathLst>
                <a:path w="5271" h="18973" extrusionOk="0">
                  <a:moveTo>
                    <a:pt x="1" y="1"/>
                  </a:moveTo>
                  <a:lnTo>
                    <a:pt x="1" y="18973"/>
                  </a:lnTo>
                  <a:lnTo>
                    <a:pt x="5270" y="18973"/>
                  </a:lnTo>
                  <a:lnTo>
                    <a:pt x="5270" y="2213"/>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43"/>
            <p:cNvSpPr/>
            <p:nvPr/>
          </p:nvSpPr>
          <p:spPr>
            <a:xfrm flipH="1">
              <a:off x="7943721" y="1427263"/>
              <a:ext cx="228320" cy="444185"/>
            </a:xfrm>
            <a:custGeom>
              <a:avLst/>
              <a:gdLst/>
              <a:ahLst/>
              <a:cxnLst/>
              <a:rect l="l" t="t" r="r" b="b"/>
              <a:pathLst>
                <a:path w="1027" h="1998" extrusionOk="0">
                  <a:moveTo>
                    <a:pt x="351" y="1"/>
                  </a:moveTo>
                  <a:cubicBezTo>
                    <a:pt x="257" y="1"/>
                    <a:pt x="164" y="38"/>
                    <a:pt x="97" y="106"/>
                  </a:cubicBezTo>
                  <a:cubicBezTo>
                    <a:pt x="33" y="170"/>
                    <a:pt x="1" y="255"/>
                    <a:pt x="11" y="352"/>
                  </a:cubicBezTo>
                  <a:lnTo>
                    <a:pt x="11" y="1602"/>
                  </a:lnTo>
                  <a:lnTo>
                    <a:pt x="1027" y="1998"/>
                  </a:lnTo>
                  <a:lnTo>
                    <a:pt x="1027" y="747"/>
                  </a:lnTo>
                  <a:cubicBezTo>
                    <a:pt x="1016" y="587"/>
                    <a:pt x="962" y="448"/>
                    <a:pt x="877" y="330"/>
                  </a:cubicBezTo>
                  <a:cubicBezTo>
                    <a:pt x="845" y="298"/>
                    <a:pt x="824" y="255"/>
                    <a:pt x="791" y="234"/>
                  </a:cubicBezTo>
                  <a:cubicBezTo>
                    <a:pt x="717" y="149"/>
                    <a:pt x="620" y="84"/>
                    <a:pt x="514" y="42"/>
                  </a:cubicBezTo>
                  <a:cubicBezTo>
                    <a:pt x="462" y="14"/>
                    <a:pt x="406" y="1"/>
                    <a:pt x="3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3"/>
            <p:cNvSpPr/>
            <p:nvPr/>
          </p:nvSpPr>
          <p:spPr>
            <a:xfrm flipH="1">
              <a:off x="7480418" y="1605559"/>
              <a:ext cx="225875" cy="446409"/>
            </a:xfrm>
            <a:custGeom>
              <a:avLst/>
              <a:gdLst/>
              <a:ahLst/>
              <a:cxnLst/>
              <a:rect l="l" t="t" r="r" b="b"/>
              <a:pathLst>
                <a:path w="1016" h="2008" extrusionOk="0">
                  <a:moveTo>
                    <a:pt x="350" y="1"/>
                  </a:moveTo>
                  <a:cubicBezTo>
                    <a:pt x="255" y="1"/>
                    <a:pt x="160" y="38"/>
                    <a:pt x="86" y="105"/>
                  </a:cubicBezTo>
                  <a:cubicBezTo>
                    <a:pt x="33" y="170"/>
                    <a:pt x="0" y="255"/>
                    <a:pt x="0" y="351"/>
                  </a:cubicBezTo>
                  <a:lnTo>
                    <a:pt x="0" y="1602"/>
                  </a:lnTo>
                  <a:lnTo>
                    <a:pt x="1016" y="2008"/>
                  </a:lnTo>
                  <a:lnTo>
                    <a:pt x="1016" y="757"/>
                  </a:lnTo>
                  <a:cubicBezTo>
                    <a:pt x="1016" y="597"/>
                    <a:pt x="962" y="447"/>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3"/>
            <p:cNvSpPr/>
            <p:nvPr/>
          </p:nvSpPr>
          <p:spPr>
            <a:xfrm flipH="1">
              <a:off x="7943721" y="2878529"/>
              <a:ext cx="228320" cy="447298"/>
            </a:xfrm>
            <a:custGeom>
              <a:avLst/>
              <a:gdLst/>
              <a:ahLst/>
              <a:cxnLst/>
              <a:rect l="l" t="t" r="r" b="b"/>
              <a:pathLst>
                <a:path w="1027" h="2012" extrusionOk="0">
                  <a:moveTo>
                    <a:pt x="343" y="1"/>
                  </a:moveTo>
                  <a:cubicBezTo>
                    <a:pt x="251" y="1"/>
                    <a:pt x="162" y="37"/>
                    <a:pt x="97" y="109"/>
                  </a:cubicBezTo>
                  <a:cubicBezTo>
                    <a:pt x="33" y="173"/>
                    <a:pt x="1" y="258"/>
                    <a:pt x="11" y="354"/>
                  </a:cubicBezTo>
                  <a:lnTo>
                    <a:pt x="11" y="1605"/>
                  </a:lnTo>
                  <a:lnTo>
                    <a:pt x="1027" y="2011"/>
                  </a:lnTo>
                  <a:lnTo>
                    <a:pt x="1027" y="750"/>
                  </a:lnTo>
                  <a:cubicBezTo>
                    <a:pt x="1016" y="600"/>
                    <a:pt x="962" y="451"/>
                    <a:pt x="877" y="333"/>
                  </a:cubicBezTo>
                  <a:cubicBezTo>
                    <a:pt x="845" y="290"/>
                    <a:pt x="824" y="258"/>
                    <a:pt x="791" y="226"/>
                  </a:cubicBezTo>
                  <a:cubicBezTo>
                    <a:pt x="717" y="151"/>
                    <a:pt x="620" y="87"/>
                    <a:pt x="514" y="44"/>
                  </a:cubicBezTo>
                  <a:cubicBezTo>
                    <a:pt x="460" y="15"/>
                    <a:pt x="401" y="1"/>
                    <a:pt x="3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3"/>
            <p:cNvSpPr/>
            <p:nvPr/>
          </p:nvSpPr>
          <p:spPr>
            <a:xfrm flipH="1">
              <a:off x="7480418" y="3786905"/>
              <a:ext cx="225875" cy="446631"/>
            </a:xfrm>
            <a:custGeom>
              <a:avLst/>
              <a:gdLst/>
              <a:ahLst/>
              <a:cxnLst/>
              <a:rect l="l" t="t" r="r" b="b"/>
              <a:pathLst>
                <a:path w="1016" h="2009" extrusionOk="0">
                  <a:moveTo>
                    <a:pt x="350" y="1"/>
                  </a:moveTo>
                  <a:cubicBezTo>
                    <a:pt x="255" y="1"/>
                    <a:pt x="160" y="38"/>
                    <a:pt x="86" y="106"/>
                  </a:cubicBezTo>
                  <a:cubicBezTo>
                    <a:pt x="33" y="170"/>
                    <a:pt x="0" y="266"/>
                    <a:pt x="0" y="351"/>
                  </a:cubicBezTo>
                  <a:lnTo>
                    <a:pt x="0" y="1613"/>
                  </a:lnTo>
                  <a:lnTo>
                    <a:pt x="1016" y="2008"/>
                  </a:lnTo>
                  <a:lnTo>
                    <a:pt x="1016" y="747"/>
                  </a:lnTo>
                  <a:cubicBezTo>
                    <a:pt x="1016" y="597"/>
                    <a:pt x="962" y="448"/>
                    <a:pt x="866" y="330"/>
                  </a:cubicBezTo>
                  <a:cubicBezTo>
                    <a:pt x="845" y="298"/>
                    <a:pt x="813" y="266"/>
                    <a:pt x="791" y="234"/>
                  </a:cubicBezTo>
                  <a:cubicBezTo>
                    <a:pt x="706" y="148"/>
                    <a:pt x="620" y="84"/>
                    <a:pt x="514" y="41"/>
                  </a:cubicBezTo>
                  <a:cubicBezTo>
                    <a:pt x="462" y="14"/>
                    <a:pt x="406" y="1"/>
                    <a:pt x="3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3"/>
            <p:cNvSpPr/>
            <p:nvPr/>
          </p:nvSpPr>
          <p:spPr>
            <a:xfrm flipH="1">
              <a:off x="8454593" y="932614"/>
              <a:ext cx="689407" cy="4210868"/>
            </a:xfrm>
            <a:custGeom>
              <a:avLst/>
              <a:gdLst/>
              <a:ahLst/>
              <a:cxnLst/>
              <a:rect l="l" t="t" r="r" b="b"/>
              <a:pathLst>
                <a:path w="3101" h="18941" extrusionOk="0">
                  <a:moveTo>
                    <a:pt x="3101" y="1"/>
                  </a:moveTo>
                  <a:lnTo>
                    <a:pt x="1" y="2983"/>
                  </a:lnTo>
                  <a:lnTo>
                    <a:pt x="1" y="18941"/>
                  </a:lnTo>
                  <a:lnTo>
                    <a:pt x="3101" y="18941"/>
                  </a:lnTo>
                  <a:lnTo>
                    <a:pt x="31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43"/>
            <p:cNvSpPr/>
            <p:nvPr/>
          </p:nvSpPr>
          <p:spPr>
            <a:xfrm flipH="1">
              <a:off x="6593833" y="3014156"/>
              <a:ext cx="689184" cy="2129333"/>
            </a:xfrm>
            <a:custGeom>
              <a:avLst/>
              <a:gdLst/>
              <a:ahLst/>
              <a:cxnLst/>
              <a:rect l="l" t="t" r="r" b="b"/>
              <a:pathLst>
                <a:path w="3100" h="9578" extrusionOk="0">
                  <a:moveTo>
                    <a:pt x="3100" y="0"/>
                  </a:moveTo>
                  <a:lnTo>
                    <a:pt x="0" y="2982"/>
                  </a:lnTo>
                  <a:lnTo>
                    <a:pt x="0" y="9577"/>
                  </a:lnTo>
                  <a:lnTo>
                    <a:pt x="3100" y="9577"/>
                  </a:lnTo>
                  <a:lnTo>
                    <a:pt x="310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43"/>
            <p:cNvSpPr/>
            <p:nvPr/>
          </p:nvSpPr>
          <p:spPr>
            <a:xfrm flipH="1">
              <a:off x="4937588" y="3708003"/>
              <a:ext cx="827021" cy="1435488"/>
            </a:xfrm>
            <a:custGeom>
              <a:avLst/>
              <a:gdLst/>
              <a:ahLst/>
              <a:cxnLst/>
              <a:rect l="l" t="t" r="r" b="b"/>
              <a:pathLst>
                <a:path w="3720" h="6457" extrusionOk="0">
                  <a:moveTo>
                    <a:pt x="1860" y="0"/>
                  </a:moveTo>
                  <a:cubicBezTo>
                    <a:pt x="834" y="0"/>
                    <a:pt x="0" y="834"/>
                    <a:pt x="0" y="1860"/>
                  </a:cubicBezTo>
                  <a:lnTo>
                    <a:pt x="0" y="6456"/>
                  </a:lnTo>
                  <a:lnTo>
                    <a:pt x="3720" y="6456"/>
                  </a:lnTo>
                  <a:lnTo>
                    <a:pt x="3720" y="1860"/>
                  </a:lnTo>
                  <a:cubicBezTo>
                    <a:pt x="3720" y="834"/>
                    <a:pt x="2886" y="0"/>
                    <a:pt x="18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rchitectural Studies Degree for College by Slidesgo">
  <a:themeElements>
    <a:clrScheme name="Simple Light">
      <a:dk1>
        <a:srgbClr val="000000"/>
      </a:dk1>
      <a:lt1>
        <a:srgbClr val="FFFFFF"/>
      </a:lt1>
      <a:dk2>
        <a:srgbClr val="3E675D"/>
      </a:dk2>
      <a:lt2>
        <a:srgbClr val="7D9A79"/>
      </a:lt2>
      <a:accent1>
        <a:srgbClr val="CE7173"/>
      </a:accent1>
      <a:accent2>
        <a:srgbClr val="E6C4BE"/>
      </a:accent2>
      <a:accent3>
        <a:srgbClr val="FFE7E1"/>
      </a:accent3>
      <a:accent4>
        <a:srgbClr val="6F4141"/>
      </a:accent4>
      <a:accent5>
        <a:srgbClr val="FFFFFF"/>
      </a:accent5>
      <a:accent6>
        <a:srgbClr val="FFFFFF"/>
      </a:accent6>
      <a:hlink>
        <a:srgbClr val="3129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2474</TotalTime>
  <Words>964</Words>
  <Application>Microsoft Macintosh PowerPoint</Application>
  <PresentationFormat>On-screen Show (16:9)</PresentationFormat>
  <Paragraphs>183</Paragraphs>
  <Slides>23</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Bungee</vt:lpstr>
      <vt:lpstr>Body Grotesque Large</vt:lpstr>
      <vt:lpstr>Menlo</vt:lpstr>
      <vt:lpstr>Lexend Deca</vt:lpstr>
      <vt:lpstr>Bebas Neue</vt:lpstr>
      <vt:lpstr>Arial</vt:lpstr>
      <vt:lpstr>fkGroteskNeue</vt:lpstr>
      <vt:lpstr>Lato</vt:lpstr>
      <vt:lpstr>Architectural Studies Degree for College by Slidesgo</vt:lpstr>
      <vt:lpstr>Apartment rental market analysis</vt:lpstr>
      <vt:lpstr>README</vt:lpstr>
      <vt:lpstr>Previous projects</vt:lpstr>
      <vt:lpstr>Table of contentS</vt:lpstr>
      <vt:lpstr>BUSINESS UNDERSTANDING</vt:lpstr>
      <vt:lpstr>Problem statement</vt:lpstr>
      <vt:lpstr>BUSINESS OBJECTIVES</vt:lpstr>
      <vt:lpstr>BUsiness understanding</vt:lpstr>
      <vt:lpstr>success metrics</vt:lpstr>
      <vt:lpstr>Data Preparation</vt:lpstr>
      <vt:lpstr>Data cleaning</vt:lpstr>
      <vt:lpstr>FEATURE ENGINEERING</vt:lpstr>
      <vt:lpstr>Data understanding</vt:lpstr>
      <vt:lpstr>Exploratory data analysis</vt:lpstr>
      <vt:lpstr>Exploratory data analysis</vt:lpstr>
      <vt:lpstr>Exploratory data analysis</vt:lpstr>
      <vt:lpstr>MODELLING</vt:lpstr>
      <vt:lpstr>Algorithm and strategy</vt:lpstr>
      <vt:lpstr>evaluation</vt:lpstr>
      <vt:lpstr>Model evaluation analysis</vt:lpstr>
      <vt:lpstr>PowerPoint Presentation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Satria Pamungkas (Student)</cp:lastModifiedBy>
  <cp:revision>11</cp:revision>
  <dcterms:modified xsi:type="dcterms:W3CDTF">2025-08-01T03:57:51Z</dcterms:modified>
</cp:coreProperties>
</file>