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30199"/>
            <a:ext cx="820419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903" y="377818"/>
            <a:ext cx="9359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E5C2-B812-4115-92B5-A74E23D2B654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2" y="404812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338" y="334849"/>
            <a:ext cx="9144000" cy="1797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VoG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Web Graph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38" y="2597487"/>
            <a:ext cx="9144000" cy="1961634"/>
          </a:xfrm>
        </p:spPr>
        <p:txBody>
          <a:bodyPr>
            <a:normAutofit/>
          </a:bodyPr>
          <a:lstStyle/>
          <a:p>
            <a:r>
              <a:rPr lang="en-US" b="1" dirty="0" smtClean="0"/>
              <a:t>Satrio </a:t>
            </a:r>
            <a:r>
              <a:rPr lang="en-US" b="1" dirty="0" err="1" smtClean="0"/>
              <a:t>Adityo</a:t>
            </a:r>
            <a:r>
              <a:rPr lang="en-US" b="1" dirty="0" smtClean="0"/>
              <a:t> </a:t>
            </a:r>
            <a:r>
              <a:rPr lang="en-US" b="1" dirty="0" err="1" smtClean="0"/>
              <a:t>Hartomo</a:t>
            </a:r>
            <a:r>
              <a:rPr lang="en-US" b="1" dirty="0" smtClean="0"/>
              <a:t> - 1103120029</a:t>
            </a:r>
          </a:p>
          <a:p>
            <a:endParaRPr lang="en-US" b="1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:</a:t>
            </a:r>
          </a:p>
          <a:p>
            <a:r>
              <a:rPr lang="en-US" b="1" dirty="0" err="1" smtClean="0"/>
              <a:t>Kemas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r>
              <a:rPr lang="en-US" b="1" dirty="0" smtClean="0"/>
              <a:t> S. W, S.T., </a:t>
            </a:r>
            <a:r>
              <a:rPr lang="en-US" b="1" dirty="0" err="1" smtClean="0"/>
              <a:t>M.Eng</a:t>
            </a:r>
            <a:r>
              <a:rPr lang="en-US" b="1" dirty="0" smtClean="0"/>
              <a:t>.		</a:t>
            </a: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Sa’adah</a:t>
            </a:r>
            <a:r>
              <a:rPr lang="en-US" b="1" dirty="0" smtClean="0"/>
              <a:t>, S.T., M.T.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83441" y="4559121"/>
            <a:ext cx="4441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Program Studi Teknik Informatika</a:t>
            </a:r>
            <a:endParaRPr lang="en-US" sz="2400" dirty="0"/>
          </a:p>
          <a:p>
            <a:pPr algn="ctr"/>
            <a:r>
              <a:rPr lang="id-ID" sz="2400" dirty="0"/>
              <a:t>Fakultas Informatika</a:t>
            </a:r>
            <a:endParaRPr lang="en-US" sz="2400" dirty="0"/>
          </a:p>
          <a:p>
            <a:pPr algn="ctr"/>
            <a:r>
              <a:rPr lang="id-ID" sz="2400" dirty="0"/>
              <a:t>Universitas Telkom</a:t>
            </a:r>
            <a:endParaRPr lang="en-US" sz="2400" dirty="0"/>
          </a:p>
          <a:p>
            <a:pPr algn="ctr"/>
            <a:r>
              <a:rPr lang="id-ID" sz="2400" dirty="0"/>
              <a:t>Bandung</a:t>
            </a:r>
            <a:endParaRPr lang="en-US" sz="2400" dirty="0"/>
          </a:p>
          <a:p>
            <a:pPr algn="ctr"/>
            <a:r>
              <a:rPr lang="id-ID" sz="2400" dirty="0"/>
              <a:t>201</a:t>
            </a:r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2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2" y="1825625"/>
            <a:ext cx="8313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4" y="1825625"/>
            <a:ext cx="100035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SlashBurn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2" y="1655762"/>
            <a:ext cx="9992024" cy="4590492"/>
          </a:xfrm>
        </p:spPr>
      </p:pic>
    </p:spTree>
    <p:extLst>
      <p:ext uri="{BB962C8B-B14F-4D97-AF65-F5344CB8AC3E}">
        <p14:creationId xmlns:p14="http://schemas.microsoft.com/office/powerpoint/2010/main" val="3185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SlashBurn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4" y="1655762"/>
            <a:ext cx="7381749" cy="39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80" y="0"/>
            <a:ext cx="10840320" cy="59757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0" y="5494628"/>
            <a:ext cx="5247067" cy="957688"/>
          </a:xfrm>
        </p:spPr>
        <p:txBody>
          <a:bodyPr/>
          <a:lstStyle/>
          <a:p>
            <a:r>
              <a:rPr lang="en-US" dirty="0" smtClean="0"/>
              <a:t>Subgraph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G" id="{BE65270F-1C42-4E28-8443-8A604E474073}" vid="{F5BFFB47-38AC-4A45-B918-9C2D42060F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VoG</Template>
  <TotalTime>193</TotalTime>
  <Words>38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VoG</vt:lpstr>
      <vt:lpstr>Perancangan Sistem Implementasi VoG pada Web Graph</vt:lpstr>
      <vt:lpstr>Web Crawling</vt:lpstr>
      <vt:lpstr>Web Crawling</vt:lpstr>
      <vt:lpstr>SlashBurn</vt:lpstr>
      <vt:lpstr>SlashBurn</vt:lpstr>
      <vt:lpstr>Subgraph Labeling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Implementasi VoG pada Web Graph</dc:title>
  <dc:creator>SATRIO ADITYO HARTOMO</dc:creator>
  <cp:lastModifiedBy>SATRIO ADITYO HARTOMO</cp:lastModifiedBy>
  <cp:revision>9</cp:revision>
  <dcterms:created xsi:type="dcterms:W3CDTF">2016-01-06T05:30:17Z</dcterms:created>
  <dcterms:modified xsi:type="dcterms:W3CDTF">2016-01-08T12:20:35Z</dcterms:modified>
</cp:coreProperties>
</file>