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30199"/>
            <a:ext cx="820419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2590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903" y="377818"/>
            <a:ext cx="9359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28FA-4F50-4208-943B-92C96ACBF3E5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CF29-FB54-4D97-9483-DC075B7CF8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2" y="404812"/>
            <a:ext cx="832597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8" indent="-228598" algn="l" defTabSz="91438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l" defTabSz="91438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2338" y="334849"/>
            <a:ext cx="9144000" cy="1300768"/>
          </a:xfrm>
        </p:spPr>
        <p:txBody>
          <a:bodyPr>
            <a:normAutofit/>
          </a:bodyPr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VoG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Web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38" y="2597487"/>
            <a:ext cx="9144000" cy="1961634"/>
          </a:xfrm>
        </p:spPr>
        <p:txBody>
          <a:bodyPr>
            <a:normAutofit/>
          </a:bodyPr>
          <a:lstStyle/>
          <a:p>
            <a:r>
              <a:rPr lang="en-US" b="1" dirty="0" smtClean="0"/>
              <a:t>Satrio </a:t>
            </a:r>
            <a:r>
              <a:rPr lang="en-US" b="1" dirty="0" err="1" smtClean="0"/>
              <a:t>Adityo</a:t>
            </a:r>
            <a:r>
              <a:rPr lang="en-US" b="1" dirty="0" smtClean="0"/>
              <a:t> </a:t>
            </a:r>
            <a:r>
              <a:rPr lang="en-US" b="1" dirty="0" err="1" smtClean="0"/>
              <a:t>Hartomo</a:t>
            </a:r>
            <a:r>
              <a:rPr lang="en-US" b="1" dirty="0" smtClean="0"/>
              <a:t> - 1103120029</a:t>
            </a:r>
          </a:p>
          <a:p>
            <a:endParaRPr lang="en-US" b="1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:</a:t>
            </a:r>
          </a:p>
          <a:p>
            <a:r>
              <a:rPr lang="en-US" b="1" dirty="0" err="1" smtClean="0"/>
              <a:t>Kemas</a:t>
            </a:r>
            <a:r>
              <a:rPr lang="en-US" b="1" dirty="0" smtClean="0"/>
              <a:t> </a:t>
            </a:r>
            <a:r>
              <a:rPr lang="en-US" b="1" dirty="0" err="1" smtClean="0"/>
              <a:t>Rahmat</a:t>
            </a:r>
            <a:r>
              <a:rPr lang="en-US" b="1" dirty="0" smtClean="0"/>
              <a:t> S. W, S.T., </a:t>
            </a:r>
            <a:r>
              <a:rPr lang="en-US" b="1" dirty="0" err="1" smtClean="0"/>
              <a:t>M.Eng</a:t>
            </a:r>
            <a:r>
              <a:rPr lang="en-US" b="1" dirty="0" smtClean="0"/>
              <a:t>.		</a:t>
            </a:r>
            <a:r>
              <a:rPr lang="en-US" b="1" dirty="0" err="1" smtClean="0"/>
              <a:t>Siti</a:t>
            </a:r>
            <a:r>
              <a:rPr lang="en-US" b="1" dirty="0" smtClean="0"/>
              <a:t> </a:t>
            </a:r>
            <a:r>
              <a:rPr lang="en-US" b="1" dirty="0" err="1" smtClean="0"/>
              <a:t>Sa’adah</a:t>
            </a:r>
            <a:r>
              <a:rPr lang="en-US" b="1" dirty="0" smtClean="0"/>
              <a:t>, S.T., M.T.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83441" y="4559121"/>
            <a:ext cx="4441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/>
              <a:t>Program Studi Teknik Informatika</a:t>
            </a:r>
            <a:endParaRPr lang="en-US" sz="2400" dirty="0"/>
          </a:p>
          <a:p>
            <a:pPr algn="ctr"/>
            <a:r>
              <a:rPr lang="id-ID" sz="2400" dirty="0"/>
              <a:t>Fakultas Informatika</a:t>
            </a:r>
            <a:endParaRPr lang="en-US" sz="2400" dirty="0"/>
          </a:p>
          <a:p>
            <a:pPr algn="ctr"/>
            <a:r>
              <a:rPr lang="id-ID" sz="2400" dirty="0"/>
              <a:t>Universitas Telkom</a:t>
            </a:r>
            <a:endParaRPr lang="en-US" sz="2400" dirty="0"/>
          </a:p>
          <a:p>
            <a:pPr algn="ctr"/>
            <a:r>
              <a:rPr lang="id-ID" sz="2400" dirty="0"/>
              <a:t>Bandung</a:t>
            </a:r>
            <a:endParaRPr lang="en-US" sz="2400" dirty="0"/>
          </a:p>
          <a:p>
            <a:pPr algn="ctr"/>
            <a:r>
              <a:rPr lang="id-ID" sz="2400" dirty="0"/>
              <a:t>201</a:t>
            </a:r>
            <a:r>
              <a:rPr lang="en-US" sz="2400" dirty="0" smtClean="0"/>
              <a:t>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3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Compression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3335" y="3129566"/>
            <a:ext cx="2781836" cy="150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Eksploitasi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933130" y="3116687"/>
            <a:ext cx="3254059" cy="153258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616962" y="3660003"/>
            <a:ext cx="1133341" cy="682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SlashBurn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53" y="1970468"/>
            <a:ext cx="6492092" cy="3477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0096" y="2585730"/>
            <a:ext cx="14842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K-</a:t>
            </a:r>
            <a:r>
              <a:rPr lang="en-US" sz="2800" dirty="0" err="1" smtClean="0"/>
              <a:t>hubset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GCC</a:t>
            </a:r>
          </a:p>
          <a:p>
            <a:endParaRPr lang="en-US" sz="2800" dirty="0" smtClean="0"/>
          </a:p>
          <a:p>
            <a:r>
              <a:rPr lang="en-US" sz="2800" dirty="0" smtClean="0"/>
              <a:t>Spokes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84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1838504"/>
            <a:ext cx="7236851" cy="904696"/>
          </a:xfrm>
        </p:spPr>
        <p:txBody>
          <a:bodyPr/>
          <a:lstStyle/>
          <a:p>
            <a:r>
              <a:rPr lang="en-US" dirty="0" smtClean="0"/>
              <a:t>Vocabulary (</a:t>
            </a:r>
            <a:r>
              <a:rPr lang="el-GR" dirty="0" smtClean="0"/>
              <a:t>Ω</a:t>
            </a:r>
            <a:r>
              <a:rPr lang="en-US" dirty="0" smtClean="0"/>
              <a:t>) = clique, star, chain, bipartite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30" y="2431751"/>
            <a:ext cx="1895475" cy="18141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44" y="2431751"/>
            <a:ext cx="1828800" cy="17500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95" y="2408216"/>
            <a:ext cx="1914525" cy="18097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72" y="2436656"/>
            <a:ext cx="1873885" cy="17716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54" y="4559582"/>
            <a:ext cx="1800225" cy="175704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79" y="4471316"/>
            <a:ext cx="1980565" cy="19335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44" y="4559582"/>
            <a:ext cx="2200275" cy="19900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19" y="4471316"/>
            <a:ext cx="2181225" cy="19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G" id="{BE65270F-1C42-4E28-8443-8A604E474073}" vid="{F5BFFB47-38AC-4A45-B918-9C2D42060F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VoG</Template>
  <TotalTime>70</TotalTime>
  <Words>53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VoG</vt:lpstr>
      <vt:lpstr>Dasar Teori Implementasi VoG pada Web Graph</vt:lpstr>
      <vt:lpstr>Graph Compression</vt:lpstr>
      <vt:lpstr>SlashBurn</vt:lpstr>
      <vt:lpstr>VoG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Teori Implementasi VoG pada Web Graph</dc:title>
  <dc:creator>SATRIO ADITYO HARTOMO</dc:creator>
  <cp:lastModifiedBy>SATRIO ADITYO HARTOMO</cp:lastModifiedBy>
  <cp:revision>12</cp:revision>
  <dcterms:created xsi:type="dcterms:W3CDTF">2016-01-06T04:19:35Z</dcterms:created>
  <dcterms:modified xsi:type="dcterms:W3CDTF">2016-01-06T08:23:47Z</dcterms:modified>
</cp:coreProperties>
</file>