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76" r:id="rId14"/>
    <p:sldId id="277" r:id="rId15"/>
    <p:sldId id="271" r:id="rId16"/>
    <p:sldId id="269" r:id="rId17"/>
    <p:sldId id="270" r:id="rId18"/>
    <p:sldId id="272" r:id="rId19"/>
    <p:sldId id="274" r:id="rId20"/>
    <p:sldId id="273" r:id="rId21"/>
    <p:sldId id="278" r:id="rId22"/>
    <p:sldId id="279" r:id="rId23"/>
    <p:sldId id="282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1CB5D-E8C9-4236-A0C7-01DAC55F4D5F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F5F9A9F-66EE-44F3-8740-26A3EE04A2EC}">
      <dgm:prSet phldrT="[Text]"/>
      <dgm:spPr/>
      <dgm:t>
        <a:bodyPr/>
        <a:lstStyle/>
        <a:p>
          <a:r>
            <a:rPr lang="en-GB" dirty="0" smtClean="0"/>
            <a:t>Contact </a:t>
          </a:r>
          <a:r>
            <a:rPr lang="en-GB" dirty="0" err="1" smtClean="0"/>
            <a:t>center</a:t>
          </a:r>
          <a:endParaRPr lang="en-GB" dirty="0"/>
        </a:p>
      </dgm:t>
    </dgm:pt>
    <dgm:pt modelId="{EDFFF087-D5B6-430F-A462-A8D37597FCE8}" type="parTrans" cxnId="{543EF405-4957-455D-8637-7450A606C2F3}">
      <dgm:prSet/>
      <dgm:spPr/>
      <dgm:t>
        <a:bodyPr/>
        <a:lstStyle/>
        <a:p>
          <a:endParaRPr lang="en-GB"/>
        </a:p>
      </dgm:t>
    </dgm:pt>
    <dgm:pt modelId="{DAC70796-7965-4B59-B7B2-65665F7BCC42}" type="sibTrans" cxnId="{543EF405-4957-455D-8637-7450A606C2F3}">
      <dgm:prSet/>
      <dgm:spPr/>
      <dgm:t>
        <a:bodyPr/>
        <a:lstStyle/>
        <a:p>
          <a:endParaRPr lang="en-GB"/>
        </a:p>
      </dgm:t>
    </dgm:pt>
    <dgm:pt modelId="{A037B38E-35B2-46B2-B226-9B50B76B0E67}">
      <dgm:prSet phldrT="[Text]" custT="1"/>
      <dgm:spPr/>
      <dgm:t>
        <a:bodyPr/>
        <a:lstStyle/>
        <a:p>
          <a:r>
            <a:rPr lang="en-GB" sz="2400" dirty="0" smtClean="0"/>
            <a:t>Inbound</a:t>
          </a:r>
          <a:endParaRPr lang="en-GB" sz="2400" dirty="0"/>
        </a:p>
      </dgm:t>
    </dgm:pt>
    <dgm:pt modelId="{CEB95E52-AE21-4AA9-AA0A-E522746B69D6}" type="parTrans" cxnId="{E90545E5-AC35-43EB-A50E-C55BFA2E264A}">
      <dgm:prSet/>
      <dgm:spPr/>
      <dgm:t>
        <a:bodyPr/>
        <a:lstStyle/>
        <a:p>
          <a:endParaRPr lang="en-GB"/>
        </a:p>
      </dgm:t>
    </dgm:pt>
    <dgm:pt modelId="{98FEC9E0-1C80-4119-82D4-403263598BC7}" type="sibTrans" cxnId="{E90545E5-AC35-43EB-A50E-C55BFA2E264A}">
      <dgm:prSet/>
      <dgm:spPr/>
      <dgm:t>
        <a:bodyPr/>
        <a:lstStyle/>
        <a:p>
          <a:endParaRPr lang="en-GB"/>
        </a:p>
      </dgm:t>
    </dgm:pt>
    <dgm:pt modelId="{AC523370-533D-43A8-8BBD-1453B2C06B0D}">
      <dgm:prSet phldrT="[Text]" custT="1"/>
      <dgm:spPr/>
      <dgm:t>
        <a:bodyPr/>
        <a:lstStyle/>
        <a:p>
          <a:r>
            <a:rPr lang="en-GB" sz="2400" dirty="0" err="1" smtClean="0"/>
            <a:t>Telemar</a:t>
          </a:r>
          <a:endParaRPr lang="en-GB" sz="2400" dirty="0" smtClean="0"/>
        </a:p>
        <a:p>
          <a:r>
            <a:rPr lang="en-GB" sz="2400" dirty="0" err="1" smtClean="0"/>
            <a:t>keting</a:t>
          </a:r>
          <a:endParaRPr lang="en-GB" sz="2400" dirty="0"/>
        </a:p>
      </dgm:t>
    </dgm:pt>
    <dgm:pt modelId="{BD28D585-5B89-4953-941D-626327991D60}" type="parTrans" cxnId="{2E09716B-3B0C-4CD1-BAB9-D19E510F7927}">
      <dgm:prSet/>
      <dgm:spPr/>
      <dgm:t>
        <a:bodyPr/>
        <a:lstStyle/>
        <a:p>
          <a:endParaRPr lang="en-GB"/>
        </a:p>
      </dgm:t>
    </dgm:pt>
    <dgm:pt modelId="{C14187CD-F1C2-4451-85D1-7C8467FE9932}" type="sibTrans" cxnId="{2E09716B-3B0C-4CD1-BAB9-D19E510F7927}">
      <dgm:prSet/>
      <dgm:spPr/>
      <dgm:t>
        <a:bodyPr/>
        <a:lstStyle/>
        <a:p>
          <a:endParaRPr lang="en-GB"/>
        </a:p>
      </dgm:t>
    </dgm:pt>
    <dgm:pt modelId="{C199527F-820F-410F-A9BD-11421F7FD96E}">
      <dgm:prSet phldrT="[Text]" custT="1"/>
      <dgm:spPr/>
      <dgm:t>
        <a:bodyPr/>
        <a:lstStyle/>
        <a:p>
          <a:r>
            <a:rPr lang="en-GB" sz="2400" dirty="0" smtClean="0"/>
            <a:t>Web Contact </a:t>
          </a:r>
          <a:r>
            <a:rPr lang="en-GB" sz="2400" dirty="0" err="1" smtClean="0"/>
            <a:t>Center</a:t>
          </a:r>
          <a:endParaRPr lang="en-GB" sz="2400" dirty="0"/>
        </a:p>
      </dgm:t>
    </dgm:pt>
    <dgm:pt modelId="{DD1DFA9E-0834-4CB4-9CF1-B98A4D3FE8A3}" type="parTrans" cxnId="{5838135E-34F0-486C-855F-979DFC5EC3DB}">
      <dgm:prSet/>
      <dgm:spPr/>
      <dgm:t>
        <a:bodyPr/>
        <a:lstStyle/>
        <a:p>
          <a:endParaRPr lang="en-GB"/>
        </a:p>
      </dgm:t>
    </dgm:pt>
    <dgm:pt modelId="{3D7BA8B7-3599-4004-9425-989916C413FD}" type="sibTrans" cxnId="{5838135E-34F0-486C-855F-979DFC5EC3DB}">
      <dgm:prSet/>
      <dgm:spPr/>
      <dgm:t>
        <a:bodyPr/>
        <a:lstStyle/>
        <a:p>
          <a:endParaRPr lang="en-GB"/>
        </a:p>
      </dgm:t>
    </dgm:pt>
    <dgm:pt modelId="{31261CF7-689C-4BCB-B666-4AAF4E4E6BFA}">
      <dgm:prSet phldrT="[Text]" custT="1"/>
      <dgm:spPr/>
      <dgm:t>
        <a:bodyPr/>
        <a:lstStyle/>
        <a:p>
          <a:r>
            <a:rPr lang="en-GB" sz="2400" dirty="0" smtClean="0"/>
            <a:t>Outbound</a:t>
          </a:r>
          <a:endParaRPr lang="en-GB" sz="2400" dirty="0"/>
        </a:p>
      </dgm:t>
    </dgm:pt>
    <dgm:pt modelId="{1B7E2D98-78E7-418D-89CB-0C5CB2B306FD}" type="parTrans" cxnId="{E891F1E1-5AE2-45ED-8286-AA82143A0371}">
      <dgm:prSet/>
      <dgm:spPr/>
      <dgm:t>
        <a:bodyPr/>
        <a:lstStyle/>
        <a:p>
          <a:endParaRPr lang="en-GB"/>
        </a:p>
      </dgm:t>
    </dgm:pt>
    <dgm:pt modelId="{29E9DD10-3FA9-495F-A97F-5CEF1B8F93DA}" type="sibTrans" cxnId="{E891F1E1-5AE2-45ED-8286-AA82143A0371}">
      <dgm:prSet/>
      <dgm:spPr/>
      <dgm:t>
        <a:bodyPr/>
        <a:lstStyle/>
        <a:p>
          <a:endParaRPr lang="en-GB"/>
        </a:p>
      </dgm:t>
    </dgm:pt>
    <dgm:pt modelId="{41876300-904B-44F5-9ACB-27E9DA9AC8E2}" type="pres">
      <dgm:prSet presAssocID="{A101CB5D-E8C9-4236-A0C7-01DAC55F4D5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3B9D52-2F39-41A7-A136-14952F124D78}" type="pres">
      <dgm:prSet presAssocID="{FF5F9A9F-66EE-44F3-8740-26A3EE04A2EC}" presName="centerShape" presStyleLbl="node0" presStyleIdx="0" presStyleCnt="1"/>
      <dgm:spPr/>
      <dgm:t>
        <a:bodyPr/>
        <a:lstStyle/>
        <a:p>
          <a:endParaRPr lang="en-GB"/>
        </a:p>
      </dgm:t>
    </dgm:pt>
    <dgm:pt modelId="{A3D36F5F-BE77-45A4-85BE-221E3A75C594}" type="pres">
      <dgm:prSet presAssocID="{CEB95E52-AE21-4AA9-AA0A-E522746B69D6}" presName="parTrans" presStyleLbl="sibTrans2D1" presStyleIdx="0" presStyleCnt="4"/>
      <dgm:spPr/>
      <dgm:t>
        <a:bodyPr/>
        <a:lstStyle/>
        <a:p>
          <a:endParaRPr lang="en-GB"/>
        </a:p>
      </dgm:t>
    </dgm:pt>
    <dgm:pt modelId="{4D75A991-1CC6-4AD6-AD90-055D84FA9988}" type="pres">
      <dgm:prSet presAssocID="{CEB95E52-AE21-4AA9-AA0A-E522746B69D6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A8FCC89D-B8D7-4910-80BC-1F9005E649B4}" type="pres">
      <dgm:prSet presAssocID="{A037B38E-35B2-46B2-B226-9B50B76B0E67}" presName="node" presStyleLbl="node1" presStyleIdx="0" presStyleCnt="4" custScaleX="126021" custScaleY="7679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57E941-BEE2-473A-A23D-C0F5DFE97748}" type="pres">
      <dgm:prSet presAssocID="{BD28D585-5B89-4953-941D-626327991D60}" presName="parTrans" presStyleLbl="sibTrans2D1" presStyleIdx="1" presStyleCnt="4"/>
      <dgm:spPr/>
      <dgm:t>
        <a:bodyPr/>
        <a:lstStyle/>
        <a:p>
          <a:endParaRPr lang="en-GB"/>
        </a:p>
      </dgm:t>
    </dgm:pt>
    <dgm:pt modelId="{DD4640B4-4991-4F4D-94B2-EEC5DBD7D7CD}" type="pres">
      <dgm:prSet presAssocID="{BD28D585-5B89-4953-941D-626327991D60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7BD82E0-E464-4608-8E16-0D03D45B201C}" type="pres">
      <dgm:prSet presAssocID="{AC523370-533D-43A8-8BBD-1453B2C06B0D}" presName="node" presStyleLbl="node1" presStyleIdx="1" presStyleCnt="4" custScaleX="1403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1405B4-AFFB-4DC2-B928-AA235B4EAE01}" type="pres">
      <dgm:prSet presAssocID="{DD1DFA9E-0834-4CB4-9CF1-B98A4D3FE8A3}" presName="parTrans" presStyleLbl="sibTrans2D1" presStyleIdx="2" presStyleCnt="4"/>
      <dgm:spPr/>
      <dgm:t>
        <a:bodyPr/>
        <a:lstStyle/>
        <a:p>
          <a:endParaRPr lang="en-GB"/>
        </a:p>
      </dgm:t>
    </dgm:pt>
    <dgm:pt modelId="{39EB49EA-99BB-41B5-B78B-A2C0413B878A}" type="pres">
      <dgm:prSet presAssocID="{DD1DFA9E-0834-4CB4-9CF1-B98A4D3FE8A3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ACAD6A1B-2416-4118-8DE7-24C7BC09B8DC}" type="pres">
      <dgm:prSet presAssocID="{C199527F-820F-410F-A9BD-11421F7FD96E}" presName="node" presStyleLbl="node1" presStyleIdx="2" presStyleCnt="4" custScaleX="1260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54E8C1-AC77-44FE-A358-6D0C630FFC68}" type="pres">
      <dgm:prSet presAssocID="{1B7E2D98-78E7-418D-89CB-0C5CB2B306FD}" presName="parTrans" presStyleLbl="sibTrans2D1" presStyleIdx="3" presStyleCnt="4"/>
      <dgm:spPr/>
      <dgm:t>
        <a:bodyPr/>
        <a:lstStyle/>
        <a:p>
          <a:endParaRPr lang="en-GB"/>
        </a:p>
      </dgm:t>
    </dgm:pt>
    <dgm:pt modelId="{95F19429-A6DA-4EC2-AB9A-642A10BD6AED}" type="pres">
      <dgm:prSet presAssocID="{1B7E2D98-78E7-418D-89CB-0C5CB2B306FD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3EE6DB26-DB16-4349-91C0-02832001A3A8}" type="pres">
      <dgm:prSet presAssocID="{31261CF7-689C-4BCB-B666-4AAF4E4E6BFA}" presName="node" presStyleLbl="node1" presStyleIdx="3" presStyleCnt="4" custScaleX="1505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9B3B1B7-8CA4-4A2E-BACC-4165DDAEBB60}" type="presOf" srcId="{A037B38E-35B2-46B2-B226-9B50B76B0E67}" destId="{A8FCC89D-B8D7-4910-80BC-1F9005E649B4}" srcOrd="0" destOrd="0" presId="urn:microsoft.com/office/officeart/2005/8/layout/radial5"/>
    <dgm:cxn modelId="{543EF405-4957-455D-8637-7450A606C2F3}" srcId="{A101CB5D-E8C9-4236-A0C7-01DAC55F4D5F}" destId="{FF5F9A9F-66EE-44F3-8740-26A3EE04A2EC}" srcOrd="0" destOrd="0" parTransId="{EDFFF087-D5B6-430F-A462-A8D37597FCE8}" sibTransId="{DAC70796-7965-4B59-B7B2-65665F7BCC42}"/>
    <dgm:cxn modelId="{5E846D5D-9078-47C1-8A89-92C672A6A6B5}" type="presOf" srcId="{A101CB5D-E8C9-4236-A0C7-01DAC55F4D5F}" destId="{41876300-904B-44F5-9ACB-27E9DA9AC8E2}" srcOrd="0" destOrd="0" presId="urn:microsoft.com/office/officeart/2005/8/layout/radial5"/>
    <dgm:cxn modelId="{05CDCF8D-40F0-4E52-9ECA-3BBDF14C107C}" type="presOf" srcId="{FF5F9A9F-66EE-44F3-8740-26A3EE04A2EC}" destId="{F63B9D52-2F39-41A7-A136-14952F124D78}" srcOrd="0" destOrd="0" presId="urn:microsoft.com/office/officeart/2005/8/layout/radial5"/>
    <dgm:cxn modelId="{E5DAED09-E70B-48FF-999B-1DA38D29A7B1}" type="presOf" srcId="{DD1DFA9E-0834-4CB4-9CF1-B98A4D3FE8A3}" destId="{39EB49EA-99BB-41B5-B78B-A2C0413B878A}" srcOrd="1" destOrd="0" presId="urn:microsoft.com/office/officeart/2005/8/layout/radial5"/>
    <dgm:cxn modelId="{E2DBF381-AAB5-4CD7-AF42-40FBDF343123}" type="presOf" srcId="{CEB95E52-AE21-4AA9-AA0A-E522746B69D6}" destId="{A3D36F5F-BE77-45A4-85BE-221E3A75C594}" srcOrd="0" destOrd="0" presId="urn:microsoft.com/office/officeart/2005/8/layout/radial5"/>
    <dgm:cxn modelId="{3EE7F9E9-B8E8-45B8-B20B-A09846A8F19A}" type="presOf" srcId="{1B7E2D98-78E7-418D-89CB-0C5CB2B306FD}" destId="{5F54E8C1-AC77-44FE-A358-6D0C630FFC68}" srcOrd="0" destOrd="0" presId="urn:microsoft.com/office/officeart/2005/8/layout/radial5"/>
    <dgm:cxn modelId="{E90545E5-AC35-43EB-A50E-C55BFA2E264A}" srcId="{FF5F9A9F-66EE-44F3-8740-26A3EE04A2EC}" destId="{A037B38E-35B2-46B2-B226-9B50B76B0E67}" srcOrd="0" destOrd="0" parTransId="{CEB95E52-AE21-4AA9-AA0A-E522746B69D6}" sibTransId="{98FEC9E0-1C80-4119-82D4-403263598BC7}"/>
    <dgm:cxn modelId="{5523CEA6-5B65-4141-9C2E-810EC3FDE28E}" type="presOf" srcId="{BD28D585-5B89-4953-941D-626327991D60}" destId="{FB57E941-BEE2-473A-A23D-C0F5DFE97748}" srcOrd="0" destOrd="0" presId="urn:microsoft.com/office/officeart/2005/8/layout/radial5"/>
    <dgm:cxn modelId="{C5795A28-162F-43B2-ADF3-7368F6C0B31E}" type="presOf" srcId="{CEB95E52-AE21-4AA9-AA0A-E522746B69D6}" destId="{4D75A991-1CC6-4AD6-AD90-055D84FA9988}" srcOrd="1" destOrd="0" presId="urn:microsoft.com/office/officeart/2005/8/layout/radial5"/>
    <dgm:cxn modelId="{5838135E-34F0-486C-855F-979DFC5EC3DB}" srcId="{FF5F9A9F-66EE-44F3-8740-26A3EE04A2EC}" destId="{C199527F-820F-410F-A9BD-11421F7FD96E}" srcOrd="2" destOrd="0" parTransId="{DD1DFA9E-0834-4CB4-9CF1-B98A4D3FE8A3}" sibTransId="{3D7BA8B7-3599-4004-9425-989916C413FD}"/>
    <dgm:cxn modelId="{C0E7BB7D-BB77-4792-95BE-0D97BECB26CC}" type="presOf" srcId="{DD1DFA9E-0834-4CB4-9CF1-B98A4D3FE8A3}" destId="{BD1405B4-AFFB-4DC2-B928-AA235B4EAE01}" srcOrd="0" destOrd="0" presId="urn:microsoft.com/office/officeart/2005/8/layout/radial5"/>
    <dgm:cxn modelId="{7E2EE729-9245-436D-BAE4-790E3A16EB68}" type="presOf" srcId="{C199527F-820F-410F-A9BD-11421F7FD96E}" destId="{ACAD6A1B-2416-4118-8DE7-24C7BC09B8DC}" srcOrd="0" destOrd="0" presId="urn:microsoft.com/office/officeart/2005/8/layout/radial5"/>
    <dgm:cxn modelId="{D9A88303-53E9-4B59-806C-A0C399259251}" type="presOf" srcId="{31261CF7-689C-4BCB-B666-4AAF4E4E6BFA}" destId="{3EE6DB26-DB16-4349-91C0-02832001A3A8}" srcOrd="0" destOrd="0" presId="urn:microsoft.com/office/officeart/2005/8/layout/radial5"/>
    <dgm:cxn modelId="{A2BE885E-C717-4D37-A9FA-BA76E4A892D0}" type="presOf" srcId="{1B7E2D98-78E7-418D-89CB-0C5CB2B306FD}" destId="{95F19429-A6DA-4EC2-AB9A-642A10BD6AED}" srcOrd="1" destOrd="0" presId="urn:microsoft.com/office/officeart/2005/8/layout/radial5"/>
    <dgm:cxn modelId="{E891F1E1-5AE2-45ED-8286-AA82143A0371}" srcId="{FF5F9A9F-66EE-44F3-8740-26A3EE04A2EC}" destId="{31261CF7-689C-4BCB-B666-4AAF4E4E6BFA}" srcOrd="3" destOrd="0" parTransId="{1B7E2D98-78E7-418D-89CB-0C5CB2B306FD}" sibTransId="{29E9DD10-3FA9-495F-A97F-5CEF1B8F93DA}"/>
    <dgm:cxn modelId="{2E09716B-3B0C-4CD1-BAB9-D19E510F7927}" srcId="{FF5F9A9F-66EE-44F3-8740-26A3EE04A2EC}" destId="{AC523370-533D-43A8-8BBD-1453B2C06B0D}" srcOrd="1" destOrd="0" parTransId="{BD28D585-5B89-4953-941D-626327991D60}" sibTransId="{C14187CD-F1C2-4451-85D1-7C8467FE9932}"/>
    <dgm:cxn modelId="{14A5E2DD-A7F6-425C-ACA7-C11AF91B61DC}" type="presOf" srcId="{AC523370-533D-43A8-8BBD-1453B2C06B0D}" destId="{37BD82E0-E464-4608-8E16-0D03D45B201C}" srcOrd="0" destOrd="0" presId="urn:microsoft.com/office/officeart/2005/8/layout/radial5"/>
    <dgm:cxn modelId="{6B2BC0BF-C861-4DF1-9854-96D9DFF941F5}" type="presOf" srcId="{BD28D585-5B89-4953-941D-626327991D60}" destId="{DD4640B4-4991-4F4D-94B2-EEC5DBD7D7CD}" srcOrd="1" destOrd="0" presId="urn:microsoft.com/office/officeart/2005/8/layout/radial5"/>
    <dgm:cxn modelId="{B744D972-5C81-44A7-AA38-D7E67E73316F}" type="presParOf" srcId="{41876300-904B-44F5-9ACB-27E9DA9AC8E2}" destId="{F63B9D52-2F39-41A7-A136-14952F124D78}" srcOrd="0" destOrd="0" presId="urn:microsoft.com/office/officeart/2005/8/layout/radial5"/>
    <dgm:cxn modelId="{84CB3906-A27B-4242-ABDC-9B5889F35FC2}" type="presParOf" srcId="{41876300-904B-44F5-9ACB-27E9DA9AC8E2}" destId="{A3D36F5F-BE77-45A4-85BE-221E3A75C594}" srcOrd="1" destOrd="0" presId="urn:microsoft.com/office/officeart/2005/8/layout/radial5"/>
    <dgm:cxn modelId="{E90B7E1A-3D49-4CA8-86ED-585659C0EF93}" type="presParOf" srcId="{A3D36F5F-BE77-45A4-85BE-221E3A75C594}" destId="{4D75A991-1CC6-4AD6-AD90-055D84FA9988}" srcOrd="0" destOrd="0" presId="urn:microsoft.com/office/officeart/2005/8/layout/radial5"/>
    <dgm:cxn modelId="{AF81795C-99B9-4568-98B2-C870C26DEAD3}" type="presParOf" srcId="{41876300-904B-44F5-9ACB-27E9DA9AC8E2}" destId="{A8FCC89D-B8D7-4910-80BC-1F9005E649B4}" srcOrd="2" destOrd="0" presId="urn:microsoft.com/office/officeart/2005/8/layout/radial5"/>
    <dgm:cxn modelId="{0F9B26CB-A2D7-4499-B53B-D099BFC59100}" type="presParOf" srcId="{41876300-904B-44F5-9ACB-27E9DA9AC8E2}" destId="{FB57E941-BEE2-473A-A23D-C0F5DFE97748}" srcOrd="3" destOrd="0" presId="urn:microsoft.com/office/officeart/2005/8/layout/radial5"/>
    <dgm:cxn modelId="{B16D1AF4-034A-44B3-8E8A-53CC4010A5AE}" type="presParOf" srcId="{FB57E941-BEE2-473A-A23D-C0F5DFE97748}" destId="{DD4640B4-4991-4F4D-94B2-EEC5DBD7D7CD}" srcOrd="0" destOrd="0" presId="urn:microsoft.com/office/officeart/2005/8/layout/radial5"/>
    <dgm:cxn modelId="{F699D6FD-9C81-444D-BF55-CC59AB9C798C}" type="presParOf" srcId="{41876300-904B-44F5-9ACB-27E9DA9AC8E2}" destId="{37BD82E0-E464-4608-8E16-0D03D45B201C}" srcOrd="4" destOrd="0" presId="urn:microsoft.com/office/officeart/2005/8/layout/radial5"/>
    <dgm:cxn modelId="{A0879E87-C180-469B-99C0-F7C810686760}" type="presParOf" srcId="{41876300-904B-44F5-9ACB-27E9DA9AC8E2}" destId="{BD1405B4-AFFB-4DC2-B928-AA235B4EAE01}" srcOrd="5" destOrd="0" presId="urn:microsoft.com/office/officeart/2005/8/layout/radial5"/>
    <dgm:cxn modelId="{F9DA621F-47AE-4E65-9C38-34E928345868}" type="presParOf" srcId="{BD1405B4-AFFB-4DC2-B928-AA235B4EAE01}" destId="{39EB49EA-99BB-41B5-B78B-A2C0413B878A}" srcOrd="0" destOrd="0" presId="urn:microsoft.com/office/officeart/2005/8/layout/radial5"/>
    <dgm:cxn modelId="{B1F25940-9A4C-4F79-8989-E28D4F588575}" type="presParOf" srcId="{41876300-904B-44F5-9ACB-27E9DA9AC8E2}" destId="{ACAD6A1B-2416-4118-8DE7-24C7BC09B8DC}" srcOrd="6" destOrd="0" presId="urn:microsoft.com/office/officeart/2005/8/layout/radial5"/>
    <dgm:cxn modelId="{D809EC0D-FB28-4FF2-8CA5-2C75E272287B}" type="presParOf" srcId="{41876300-904B-44F5-9ACB-27E9DA9AC8E2}" destId="{5F54E8C1-AC77-44FE-A358-6D0C630FFC68}" srcOrd="7" destOrd="0" presId="urn:microsoft.com/office/officeart/2005/8/layout/radial5"/>
    <dgm:cxn modelId="{E25D3AB9-3166-4B1A-9FD5-E0E06D69A22A}" type="presParOf" srcId="{5F54E8C1-AC77-44FE-A358-6D0C630FFC68}" destId="{95F19429-A6DA-4EC2-AB9A-642A10BD6AED}" srcOrd="0" destOrd="0" presId="urn:microsoft.com/office/officeart/2005/8/layout/radial5"/>
    <dgm:cxn modelId="{8A1DBFFB-C8EB-4948-BE79-E183B59BAAC1}" type="presParOf" srcId="{41876300-904B-44F5-9ACB-27E9DA9AC8E2}" destId="{3EE6DB26-DB16-4349-91C0-02832001A3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214C2A-523A-4BF1-8E92-61FB1B4CFE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BB27D8-D407-4084-B5F0-DA68CEDEB7F8}">
      <dgm:prSet phldrT="[Text]"/>
      <dgm:spPr/>
      <dgm:t>
        <a:bodyPr/>
        <a:lstStyle/>
        <a:p>
          <a:r>
            <a:rPr lang="en-GB" dirty="0" smtClean="0"/>
            <a:t>Application Server</a:t>
          </a:r>
          <a:endParaRPr lang="en-GB" dirty="0"/>
        </a:p>
      </dgm:t>
    </dgm:pt>
    <dgm:pt modelId="{F8403067-BF0F-4026-8465-2EDB64A972E7}" type="parTrans" cxnId="{9F360C5F-B48C-44A9-B9E1-FAA61CA0ED00}">
      <dgm:prSet/>
      <dgm:spPr/>
      <dgm:t>
        <a:bodyPr/>
        <a:lstStyle/>
        <a:p>
          <a:endParaRPr lang="en-GB"/>
        </a:p>
      </dgm:t>
    </dgm:pt>
    <dgm:pt modelId="{F2C34327-9396-442F-B082-C3E0D0D37F28}" type="sibTrans" cxnId="{9F360C5F-B48C-44A9-B9E1-FAA61CA0ED00}">
      <dgm:prSet/>
      <dgm:spPr/>
      <dgm:t>
        <a:bodyPr/>
        <a:lstStyle/>
        <a:p>
          <a:endParaRPr lang="en-GB"/>
        </a:p>
      </dgm:t>
    </dgm:pt>
    <dgm:pt modelId="{AFBE170C-0D0D-4DD3-98F9-5C0395D813AD}">
      <dgm:prSet phldrT="[Text]"/>
      <dgm:spPr/>
      <dgm:t>
        <a:bodyPr/>
        <a:lstStyle/>
        <a:p>
          <a:r>
            <a:rPr lang="en-GB" dirty="0" smtClean="0"/>
            <a:t>CTI API</a:t>
          </a:r>
          <a:endParaRPr lang="en-GB" dirty="0"/>
        </a:p>
      </dgm:t>
    </dgm:pt>
    <dgm:pt modelId="{CAF25C39-1FBA-45DE-A410-5588C59A3D80}" type="parTrans" cxnId="{9A44347D-848D-4C03-A6B0-15C7490D39F9}">
      <dgm:prSet/>
      <dgm:spPr/>
      <dgm:t>
        <a:bodyPr/>
        <a:lstStyle/>
        <a:p>
          <a:endParaRPr lang="en-GB"/>
        </a:p>
      </dgm:t>
    </dgm:pt>
    <dgm:pt modelId="{1B9AD6F9-CDE0-4C64-B98C-ACF0BCD9F6AA}" type="sibTrans" cxnId="{9A44347D-848D-4C03-A6B0-15C7490D39F9}">
      <dgm:prSet/>
      <dgm:spPr/>
      <dgm:t>
        <a:bodyPr/>
        <a:lstStyle/>
        <a:p>
          <a:endParaRPr lang="en-GB"/>
        </a:p>
      </dgm:t>
    </dgm:pt>
    <dgm:pt modelId="{DE753912-1A97-43CA-9DB0-C0A45DD79898}">
      <dgm:prSet phldrT="[Text]"/>
      <dgm:spPr/>
      <dgm:t>
        <a:bodyPr/>
        <a:lstStyle/>
        <a:p>
          <a:r>
            <a:rPr lang="en-GB" dirty="0" smtClean="0"/>
            <a:t>C</a:t>
          </a:r>
          <a:r>
            <a:rPr lang="en-US" dirty="0" smtClean="0"/>
            <a:t>#</a:t>
          </a:r>
          <a:endParaRPr lang="en-GB" dirty="0"/>
        </a:p>
      </dgm:t>
    </dgm:pt>
    <dgm:pt modelId="{ED64073F-7592-4C9A-BFBA-B7C1F9296C0A}" type="parTrans" cxnId="{F8E6B597-4FCF-44FC-B6CD-E02A14C23897}">
      <dgm:prSet/>
      <dgm:spPr/>
      <dgm:t>
        <a:bodyPr/>
        <a:lstStyle/>
        <a:p>
          <a:endParaRPr lang="en-GB"/>
        </a:p>
      </dgm:t>
    </dgm:pt>
    <dgm:pt modelId="{ACC28716-E0A2-4F34-AD6C-9D93BC6CEBA8}" type="sibTrans" cxnId="{F8E6B597-4FCF-44FC-B6CD-E02A14C23897}">
      <dgm:prSet/>
      <dgm:spPr/>
      <dgm:t>
        <a:bodyPr/>
        <a:lstStyle/>
        <a:p>
          <a:endParaRPr lang="en-GB"/>
        </a:p>
      </dgm:t>
    </dgm:pt>
    <dgm:pt modelId="{F235C3C9-0A73-4FC1-864C-EDB6802C9AEE}">
      <dgm:prSet phldrT="[Text]"/>
      <dgm:spPr/>
      <dgm:t>
        <a:bodyPr/>
        <a:lstStyle/>
        <a:p>
          <a:r>
            <a:rPr lang="en-US" dirty="0" smtClean="0"/>
            <a:t>T-SQL Language</a:t>
          </a:r>
          <a:endParaRPr lang="en-GB" dirty="0"/>
        </a:p>
      </dgm:t>
    </dgm:pt>
    <dgm:pt modelId="{ABF458CB-A316-44C5-961B-4C1F0E96520A}" type="parTrans" cxnId="{F4DACA68-3B7D-4791-9413-9F9B481AF713}">
      <dgm:prSet/>
      <dgm:spPr/>
      <dgm:t>
        <a:bodyPr/>
        <a:lstStyle/>
        <a:p>
          <a:endParaRPr lang="en-GB"/>
        </a:p>
      </dgm:t>
    </dgm:pt>
    <dgm:pt modelId="{19ADEB5D-70AD-4E9D-A797-AD39BE198EDD}" type="sibTrans" cxnId="{F4DACA68-3B7D-4791-9413-9F9B481AF713}">
      <dgm:prSet/>
      <dgm:spPr/>
      <dgm:t>
        <a:bodyPr/>
        <a:lstStyle/>
        <a:p>
          <a:endParaRPr lang="en-GB"/>
        </a:p>
      </dgm:t>
    </dgm:pt>
    <dgm:pt modelId="{9C6C0413-D0D6-41E5-88E7-1AF307DBD50E}">
      <dgm:prSet phldrT="[Text]"/>
      <dgm:spPr/>
      <dgm:t>
        <a:bodyPr/>
        <a:lstStyle/>
        <a:p>
          <a:r>
            <a:rPr lang="en-US" dirty="0" smtClean="0"/>
            <a:t>Network (socket/</a:t>
          </a:r>
          <a:r>
            <a:rPr lang="en-US" dirty="0" err="1" smtClean="0"/>
            <a:t>tcp</a:t>
          </a:r>
          <a:r>
            <a:rPr lang="en-US" dirty="0" smtClean="0"/>
            <a:t>) programming</a:t>
          </a:r>
          <a:endParaRPr lang="en-GB" dirty="0"/>
        </a:p>
      </dgm:t>
    </dgm:pt>
    <dgm:pt modelId="{BEC5F85E-77C6-4B7C-AAF5-0465B2FD5889}" type="parTrans" cxnId="{92965BBB-A1E2-4CC8-88C6-8A3482228AF4}">
      <dgm:prSet/>
      <dgm:spPr/>
      <dgm:t>
        <a:bodyPr/>
        <a:lstStyle/>
        <a:p>
          <a:endParaRPr lang="en-GB"/>
        </a:p>
      </dgm:t>
    </dgm:pt>
    <dgm:pt modelId="{6EAF665B-7D94-429E-B759-4899322C8B2B}" type="sibTrans" cxnId="{92965BBB-A1E2-4CC8-88C6-8A3482228AF4}">
      <dgm:prSet/>
      <dgm:spPr/>
      <dgm:t>
        <a:bodyPr/>
        <a:lstStyle/>
        <a:p>
          <a:endParaRPr lang="en-GB"/>
        </a:p>
      </dgm:t>
    </dgm:pt>
    <dgm:pt modelId="{FAAC7C54-FFA5-44DB-84B0-7BDBCAAF4319}" type="pres">
      <dgm:prSet presAssocID="{01214C2A-523A-4BF1-8E92-61FB1B4CFE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0D1ED3-B911-4E3B-9EFD-38024AD1D367}" type="pres">
      <dgm:prSet presAssocID="{23BB27D8-D407-4084-B5F0-DA68CEDEB7F8}" presName="root1" presStyleCnt="0"/>
      <dgm:spPr/>
    </dgm:pt>
    <dgm:pt modelId="{D915D806-D455-478A-B4CA-7AED7DE24A52}" type="pres">
      <dgm:prSet presAssocID="{23BB27D8-D407-4084-B5F0-DA68CEDEB7F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BDEB2-C3B5-40A9-97B4-31435FBDF967}" type="pres">
      <dgm:prSet presAssocID="{23BB27D8-D407-4084-B5F0-DA68CEDEB7F8}" presName="level2hierChild" presStyleCnt="0"/>
      <dgm:spPr/>
    </dgm:pt>
    <dgm:pt modelId="{D6497DA0-75D3-4292-83F6-4B4E15F6C6DE}" type="pres">
      <dgm:prSet presAssocID="{CAF25C39-1FBA-45DE-A410-5588C59A3D80}" presName="conn2-1" presStyleLbl="parChTrans1D2" presStyleIdx="0" presStyleCnt="4"/>
      <dgm:spPr/>
      <dgm:t>
        <a:bodyPr/>
        <a:lstStyle/>
        <a:p>
          <a:endParaRPr lang="en-GB"/>
        </a:p>
      </dgm:t>
    </dgm:pt>
    <dgm:pt modelId="{AF9B4EDF-0C74-4A55-AB53-98AD818F75DB}" type="pres">
      <dgm:prSet presAssocID="{CAF25C39-1FBA-45DE-A410-5588C59A3D80}" presName="connTx" presStyleLbl="parChTrans1D2" presStyleIdx="0" presStyleCnt="4"/>
      <dgm:spPr/>
      <dgm:t>
        <a:bodyPr/>
        <a:lstStyle/>
        <a:p>
          <a:endParaRPr lang="en-GB"/>
        </a:p>
      </dgm:t>
    </dgm:pt>
    <dgm:pt modelId="{95A8ED67-229A-4257-BD8E-092E3D73C339}" type="pres">
      <dgm:prSet presAssocID="{AFBE170C-0D0D-4DD3-98F9-5C0395D813AD}" presName="root2" presStyleCnt="0"/>
      <dgm:spPr/>
    </dgm:pt>
    <dgm:pt modelId="{07169A57-F913-4206-A5BC-D4730A152101}" type="pres">
      <dgm:prSet presAssocID="{AFBE170C-0D0D-4DD3-98F9-5C0395D813AD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77A66-3454-476A-8648-9E1D32103BEF}" type="pres">
      <dgm:prSet presAssocID="{AFBE170C-0D0D-4DD3-98F9-5C0395D813AD}" presName="level3hierChild" presStyleCnt="0"/>
      <dgm:spPr/>
    </dgm:pt>
    <dgm:pt modelId="{B0B3734E-EF92-49D7-83EC-1A4B5298359E}" type="pres">
      <dgm:prSet presAssocID="{ED64073F-7592-4C9A-BFBA-B7C1F9296C0A}" presName="conn2-1" presStyleLbl="parChTrans1D2" presStyleIdx="1" presStyleCnt="4"/>
      <dgm:spPr/>
      <dgm:t>
        <a:bodyPr/>
        <a:lstStyle/>
        <a:p>
          <a:endParaRPr lang="en-GB"/>
        </a:p>
      </dgm:t>
    </dgm:pt>
    <dgm:pt modelId="{A02A9273-46A8-4BBE-A60A-E9B32831C037}" type="pres">
      <dgm:prSet presAssocID="{ED64073F-7592-4C9A-BFBA-B7C1F9296C0A}" presName="connTx" presStyleLbl="parChTrans1D2" presStyleIdx="1" presStyleCnt="4"/>
      <dgm:spPr/>
      <dgm:t>
        <a:bodyPr/>
        <a:lstStyle/>
        <a:p>
          <a:endParaRPr lang="en-GB"/>
        </a:p>
      </dgm:t>
    </dgm:pt>
    <dgm:pt modelId="{C1D49805-4437-41C8-BA5F-DCB072F73DBD}" type="pres">
      <dgm:prSet presAssocID="{DE753912-1A97-43CA-9DB0-C0A45DD79898}" presName="root2" presStyleCnt="0"/>
      <dgm:spPr/>
    </dgm:pt>
    <dgm:pt modelId="{26031DC5-2510-402D-A039-23B97881D972}" type="pres">
      <dgm:prSet presAssocID="{DE753912-1A97-43CA-9DB0-C0A45DD7989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BC0B71-D54C-4943-9C87-F9F13DB9B47B}" type="pres">
      <dgm:prSet presAssocID="{DE753912-1A97-43CA-9DB0-C0A45DD79898}" presName="level3hierChild" presStyleCnt="0"/>
      <dgm:spPr/>
    </dgm:pt>
    <dgm:pt modelId="{D72BE046-DB62-4F35-BE47-49CD76E48F65}" type="pres">
      <dgm:prSet presAssocID="{BEC5F85E-77C6-4B7C-AAF5-0465B2FD5889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60350AB1-9A65-41A2-B73B-AEF0692CD720}" type="pres">
      <dgm:prSet presAssocID="{BEC5F85E-77C6-4B7C-AAF5-0465B2FD5889}" presName="connTx" presStyleLbl="parChTrans1D2" presStyleIdx="2" presStyleCnt="4"/>
      <dgm:spPr/>
      <dgm:t>
        <a:bodyPr/>
        <a:lstStyle/>
        <a:p>
          <a:endParaRPr lang="en-GB"/>
        </a:p>
      </dgm:t>
    </dgm:pt>
    <dgm:pt modelId="{0D4CE0EE-0A09-4560-A9DC-7A72F9C58951}" type="pres">
      <dgm:prSet presAssocID="{9C6C0413-D0D6-41E5-88E7-1AF307DBD50E}" presName="root2" presStyleCnt="0"/>
      <dgm:spPr/>
    </dgm:pt>
    <dgm:pt modelId="{E5B0969A-C25E-4946-81DA-B54CBAA4C52E}" type="pres">
      <dgm:prSet presAssocID="{9C6C0413-D0D6-41E5-88E7-1AF307DBD50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3CDE3C-4582-44B6-BFBF-24882C3BBF91}" type="pres">
      <dgm:prSet presAssocID="{9C6C0413-D0D6-41E5-88E7-1AF307DBD50E}" presName="level3hierChild" presStyleCnt="0"/>
      <dgm:spPr/>
    </dgm:pt>
    <dgm:pt modelId="{9DF0ABCE-37F0-4261-8425-B0CE8884790D}" type="pres">
      <dgm:prSet presAssocID="{ABF458CB-A316-44C5-961B-4C1F0E96520A}" presName="conn2-1" presStyleLbl="parChTrans1D2" presStyleIdx="3" presStyleCnt="4"/>
      <dgm:spPr/>
      <dgm:t>
        <a:bodyPr/>
        <a:lstStyle/>
        <a:p>
          <a:endParaRPr lang="en-GB"/>
        </a:p>
      </dgm:t>
    </dgm:pt>
    <dgm:pt modelId="{13E2A3EA-CE14-4408-90F8-F1F7438DD157}" type="pres">
      <dgm:prSet presAssocID="{ABF458CB-A316-44C5-961B-4C1F0E96520A}" presName="connTx" presStyleLbl="parChTrans1D2" presStyleIdx="3" presStyleCnt="4"/>
      <dgm:spPr/>
      <dgm:t>
        <a:bodyPr/>
        <a:lstStyle/>
        <a:p>
          <a:endParaRPr lang="en-GB"/>
        </a:p>
      </dgm:t>
    </dgm:pt>
    <dgm:pt modelId="{96AFFC10-A792-49E4-9E18-92C1EA2790B9}" type="pres">
      <dgm:prSet presAssocID="{F235C3C9-0A73-4FC1-864C-EDB6802C9AEE}" presName="root2" presStyleCnt="0"/>
      <dgm:spPr/>
    </dgm:pt>
    <dgm:pt modelId="{4F8F4DF7-3190-4CC4-9C0F-426CCC9F06FB}" type="pres">
      <dgm:prSet presAssocID="{F235C3C9-0A73-4FC1-864C-EDB6802C9AE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5539D7-0CC4-4E80-9475-573B5D27F276}" type="pres">
      <dgm:prSet presAssocID="{F235C3C9-0A73-4FC1-864C-EDB6802C9AEE}" presName="level3hierChild" presStyleCnt="0"/>
      <dgm:spPr/>
    </dgm:pt>
  </dgm:ptLst>
  <dgm:cxnLst>
    <dgm:cxn modelId="{F8E6B597-4FCF-44FC-B6CD-E02A14C23897}" srcId="{23BB27D8-D407-4084-B5F0-DA68CEDEB7F8}" destId="{DE753912-1A97-43CA-9DB0-C0A45DD79898}" srcOrd="1" destOrd="0" parTransId="{ED64073F-7592-4C9A-BFBA-B7C1F9296C0A}" sibTransId="{ACC28716-E0A2-4F34-AD6C-9D93BC6CEBA8}"/>
    <dgm:cxn modelId="{7C720CC6-22F2-4E0B-8FA5-BEC67E1E84AD}" type="presOf" srcId="{23BB27D8-D407-4084-B5F0-DA68CEDEB7F8}" destId="{D915D806-D455-478A-B4CA-7AED7DE24A52}" srcOrd="0" destOrd="0" presId="urn:microsoft.com/office/officeart/2008/layout/HorizontalMultiLevelHierarchy"/>
    <dgm:cxn modelId="{30BEA168-5D03-469B-A74D-6A22D9A3E0F9}" type="presOf" srcId="{BEC5F85E-77C6-4B7C-AAF5-0465B2FD5889}" destId="{60350AB1-9A65-41A2-B73B-AEF0692CD720}" srcOrd="1" destOrd="0" presId="urn:microsoft.com/office/officeart/2008/layout/HorizontalMultiLevelHierarchy"/>
    <dgm:cxn modelId="{BB585DAC-DD24-48A8-8950-A07276ED942F}" type="presOf" srcId="{BEC5F85E-77C6-4B7C-AAF5-0465B2FD5889}" destId="{D72BE046-DB62-4F35-BE47-49CD76E48F65}" srcOrd="0" destOrd="0" presId="urn:microsoft.com/office/officeart/2008/layout/HorizontalMultiLevelHierarchy"/>
    <dgm:cxn modelId="{369261A0-0193-4AEC-AE4C-937478A30EBB}" type="presOf" srcId="{9C6C0413-D0D6-41E5-88E7-1AF307DBD50E}" destId="{E5B0969A-C25E-4946-81DA-B54CBAA4C52E}" srcOrd="0" destOrd="0" presId="urn:microsoft.com/office/officeart/2008/layout/HorizontalMultiLevelHierarchy"/>
    <dgm:cxn modelId="{5413C070-2CBE-428D-B763-6E4AAF32FC3C}" type="presOf" srcId="{ED64073F-7592-4C9A-BFBA-B7C1F9296C0A}" destId="{B0B3734E-EF92-49D7-83EC-1A4B5298359E}" srcOrd="0" destOrd="0" presId="urn:microsoft.com/office/officeart/2008/layout/HorizontalMultiLevelHierarchy"/>
    <dgm:cxn modelId="{F4DACA68-3B7D-4791-9413-9F9B481AF713}" srcId="{23BB27D8-D407-4084-B5F0-DA68CEDEB7F8}" destId="{F235C3C9-0A73-4FC1-864C-EDB6802C9AEE}" srcOrd="3" destOrd="0" parTransId="{ABF458CB-A316-44C5-961B-4C1F0E96520A}" sibTransId="{19ADEB5D-70AD-4E9D-A797-AD39BE198EDD}"/>
    <dgm:cxn modelId="{92965BBB-A1E2-4CC8-88C6-8A3482228AF4}" srcId="{23BB27D8-D407-4084-B5F0-DA68CEDEB7F8}" destId="{9C6C0413-D0D6-41E5-88E7-1AF307DBD50E}" srcOrd="2" destOrd="0" parTransId="{BEC5F85E-77C6-4B7C-AAF5-0465B2FD5889}" sibTransId="{6EAF665B-7D94-429E-B759-4899322C8B2B}"/>
    <dgm:cxn modelId="{1DFC7553-9939-46C1-B7C6-EAC4D4781381}" type="presOf" srcId="{F235C3C9-0A73-4FC1-864C-EDB6802C9AEE}" destId="{4F8F4DF7-3190-4CC4-9C0F-426CCC9F06FB}" srcOrd="0" destOrd="0" presId="urn:microsoft.com/office/officeart/2008/layout/HorizontalMultiLevelHierarchy"/>
    <dgm:cxn modelId="{32D67B03-4677-432B-AB25-299544D75682}" type="presOf" srcId="{CAF25C39-1FBA-45DE-A410-5588C59A3D80}" destId="{AF9B4EDF-0C74-4A55-AB53-98AD818F75DB}" srcOrd="1" destOrd="0" presId="urn:microsoft.com/office/officeart/2008/layout/HorizontalMultiLevelHierarchy"/>
    <dgm:cxn modelId="{9FCDBD67-52A6-450B-AB72-85114DE81E62}" type="presOf" srcId="{ED64073F-7592-4C9A-BFBA-B7C1F9296C0A}" destId="{A02A9273-46A8-4BBE-A60A-E9B32831C037}" srcOrd="1" destOrd="0" presId="urn:microsoft.com/office/officeart/2008/layout/HorizontalMultiLevelHierarchy"/>
    <dgm:cxn modelId="{87E90AF4-5904-4693-8DCF-7D612D474A8F}" type="presOf" srcId="{01214C2A-523A-4BF1-8E92-61FB1B4CFEBC}" destId="{FAAC7C54-FFA5-44DB-84B0-7BDBCAAF4319}" srcOrd="0" destOrd="0" presId="urn:microsoft.com/office/officeart/2008/layout/HorizontalMultiLevelHierarchy"/>
    <dgm:cxn modelId="{84088925-F322-4D56-9D12-6DC28275E5AD}" type="presOf" srcId="{ABF458CB-A316-44C5-961B-4C1F0E96520A}" destId="{9DF0ABCE-37F0-4261-8425-B0CE8884790D}" srcOrd="0" destOrd="0" presId="urn:microsoft.com/office/officeart/2008/layout/HorizontalMultiLevelHierarchy"/>
    <dgm:cxn modelId="{E223EEAE-BE08-4115-B4AF-C78BD1F246F7}" type="presOf" srcId="{AFBE170C-0D0D-4DD3-98F9-5C0395D813AD}" destId="{07169A57-F913-4206-A5BC-D4730A152101}" srcOrd="0" destOrd="0" presId="urn:microsoft.com/office/officeart/2008/layout/HorizontalMultiLevelHierarchy"/>
    <dgm:cxn modelId="{C5254F1E-558B-4BD1-A09D-875413C5D586}" type="presOf" srcId="{DE753912-1A97-43CA-9DB0-C0A45DD79898}" destId="{26031DC5-2510-402D-A039-23B97881D972}" srcOrd="0" destOrd="0" presId="urn:microsoft.com/office/officeart/2008/layout/HorizontalMultiLevelHierarchy"/>
    <dgm:cxn modelId="{9F360C5F-B48C-44A9-B9E1-FAA61CA0ED00}" srcId="{01214C2A-523A-4BF1-8E92-61FB1B4CFEBC}" destId="{23BB27D8-D407-4084-B5F0-DA68CEDEB7F8}" srcOrd="0" destOrd="0" parTransId="{F8403067-BF0F-4026-8465-2EDB64A972E7}" sibTransId="{F2C34327-9396-442F-B082-C3E0D0D37F28}"/>
    <dgm:cxn modelId="{9A44347D-848D-4C03-A6B0-15C7490D39F9}" srcId="{23BB27D8-D407-4084-B5F0-DA68CEDEB7F8}" destId="{AFBE170C-0D0D-4DD3-98F9-5C0395D813AD}" srcOrd="0" destOrd="0" parTransId="{CAF25C39-1FBA-45DE-A410-5588C59A3D80}" sibTransId="{1B9AD6F9-CDE0-4C64-B98C-ACF0BCD9F6AA}"/>
    <dgm:cxn modelId="{89BFF835-A67B-4249-AF03-F5ACAFDF8B70}" type="presOf" srcId="{ABF458CB-A316-44C5-961B-4C1F0E96520A}" destId="{13E2A3EA-CE14-4408-90F8-F1F7438DD157}" srcOrd="1" destOrd="0" presId="urn:microsoft.com/office/officeart/2008/layout/HorizontalMultiLevelHierarchy"/>
    <dgm:cxn modelId="{F1C71B5C-618E-4525-BAE1-7C2A319FD5FD}" type="presOf" srcId="{CAF25C39-1FBA-45DE-A410-5588C59A3D80}" destId="{D6497DA0-75D3-4292-83F6-4B4E15F6C6DE}" srcOrd="0" destOrd="0" presId="urn:microsoft.com/office/officeart/2008/layout/HorizontalMultiLevelHierarchy"/>
    <dgm:cxn modelId="{F7924542-712D-43AC-9F71-6C00933DC993}" type="presParOf" srcId="{FAAC7C54-FFA5-44DB-84B0-7BDBCAAF4319}" destId="{F70D1ED3-B911-4E3B-9EFD-38024AD1D367}" srcOrd="0" destOrd="0" presId="urn:microsoft.com/office/officeart/2008/layout/HorizontalMultiLevelHierarchy"/>
    <dgm:cxn modelId="{C325B2D2-F1F2-4774-8DC9-CB39A0F1E095}" type="presParOf" srcId="{F70D1ED3-B911-4E3B-9EFD-38024AD1D367}" destId="{D915D806-D455-478A-B4CA-7AED7DE24A52}" srcOrd="0" destOrd="0" presId="urn:microsoft.com/office/officeart/2008/layout/HorizontalMultiLevelHierarchy"/>
    <dgm:cxn modelId="{3FCC8408-ED3B-41F9-860F-42AB9A8369BE}" type="presParOf" srcId="{F70D1ED3-B911-4E3B-9EFD-38024AD1D367}" destId="{562BDEB2-C3B5-40A9-97B4-31435FBDF967}" srcOrd="1" destOrd="0" presId="urn:microsoft.com/office/officeart/2008/layout/HorizontalMultiLevelHierarchy"/>
    <dgm:cxn modelId="{D601CA35-8CDA-41AC-BF4A-2D1BF63A6914}" type="presParOf" srcId="{562BDEB2-C3B5-40A9-97B4-31435FBDF967}" destId="{D6497DA0-75D3-4292-83F6-4B4E15F6C6DE}" srcOrd="0" destOrd="0" presId="urn:microsoft.com/office/officeart/2008/layout/HorizontalMultiLevelHierarchy"/>
    <dgm:cxn modelId="{14FBA6AC-51D7-4C5E-99F9-45603152C8D3}" type="presParOf" srcId="{D6497DA0-75D3-4292-83F6-4B4E15F6C6DE}" destId="{AF9B4EDF-0C74-4A55-AB53-98AD818F75DB}" srcOrd="0" destOrd="0" presId="urn:microsoft.com/office/officeart/2008/layout/HorizontalMultiLevelHierarchy"/>
    <dgm:cxn modelId="{5669BB00-9460-4BC9-9035-757874AEFCB5}" type="presParOf" srcId="{562BDEB2-C3B5-40A9-97B4-31435FBDF967}" destId="{95A8ED67-229A-4257-BD8E-092E3D73C339}" srcOrd="1" destOrd="0" presId="urn:microsoft.com/office/officeart/2008/layout/HorizontalMultiLevelHierarchy"/>
    <dgm:cxn modelId="{AB0F0DAE-7793-4EB6-A329-F31EBB6E14C2}" type="presParOf" srcId="{95A8ED67-229A-4257-BD8E-092E3D73C339}" destId="{07169A57-F913-4206-A5BC-D4730A152101}" srcOrd="0" destOrd="0" presId="urn:microsoft.com/office/officeart/2008/layout/HorizontalMultiLevelHierarchy"/>
    <dgm:cxn modelId="{D4FA0401-7FA1-4219-B95B-FC6998E02A25}" type="presParOf" srcId="{95A8ED67-229A-4257-BD8E-092E3D73C339}" destId="{11A77A66-3454-476A-8648-9E1D32103BEF}" srcOrd="1" destOrd="0" presId="urn:microsoft.com/office/officeart/2008/layout/HorizontalMultiLevelHierarchy"/>
    <dgm:cxn modelId="{2CFE072E-21FB-4EEF-996F-4D4B504D1A1E}" type="presParOf" srcId="{562BDEB2-C3B5-40A9-97B4-31435FBDF967}" destId="{B0B3734E-EF92-49D7-83EC-1A4B5298359E}" srcOrd="2" destOrd="0" presId="urn:microsoft.com/office/officeart/2008/layout/HorizontalMultiLevelHierarchy"/>
    <dgm:cxn modelId="{6B93B55A-FC05-4868-922D-17A2E7148E36}" type="presParOf" srcId="{B0B3734E-EF92-49D7-83EC-1A4B5298359E}" destId="{A02A9273-46A8-4BBE-A60A-E9B32831C037}" srcOrd="0" destOrd="0" presId="urn:microsoft.com/office/officeart/2008/layout/HorizontalMultiLevelHierarchy"/>
    <dgm:cxn modelId="{65EAABD6-734F-435F-9D0F-4F1B9A908AB4}" type="presParOf" srcId="{562BDEB2-C3B5-40A9-97B4-31435FBDF967}" destId="{C1D49805-4437-41C8-BA5F-DCB072F73DBD}" srcOrd="3" destOrd="0" presId="urn:microsoft.com/office/officeart/2008/layout/HorizontalMultiLevelHierarchy"/>
    <dgm:cxn modelId="{73DE6395-98EF-4888-9486-60B79632E4E0}" type="presParOf" srcId="{C1D49805-4437-41C8-BA5F-DCB072F73DBD}" destId="{26031DC5-2510-402D-A039-23B97881D972}" srcOrd="0" destOrd="0" presId="urn:microsoft.com/office/officeart/2008/layout/HorizontalMultiLevelHierarchy"/>
    <dgm:cxn modelId="{2325E0D3-407E-4825-8216-03450E0BE432}" type="presParOf" srcId="{C1D49805-4437-41C8-BA5F-DCB072F73DBD}" destId="{1EBC0B71-D54C-4943-9C87-F9F13DB9B47B}" srcOrd="1" destOrd="0" presId="urn:microsoft.com/office/officeart/2008/layout/HorizontalMultiLevelHierarchy"/>
    <dgm:cxn modelId="{4FBEA3D7-5F79-4C0C-90CF-6D07D04EAE65}" type="presParOf" srcId="{562BDEB2-C3B5-40A9-97B4-31435FBDF967}" destId="{D72BE046-DB62-4F35-BE47-49CD76E48F65}" srcOrd="4" destOrd="0" presId="urn:microsoft.com/office/officeart/2008/layout/HorizontalMultiLevelHierarchy"/>
    <dgm:cxn modelId="{CD55F0E3-2798-4E7D-BBDA-A662BB651EFF}" type="presParOf" srcId="{D72BE046-DB62-4F35-BE47-49CD76E48F65}" destId="{60350AB1-9A65-41A2-B73B-AEF0692CD720}" srcOrd="0" destOrd="0" presId="urn:microsoft.com/office/officeart/2008/layout/HorizontalMultiLevelHierarchy"/>
    <dgm:cxn modelId="{B6EB2DB8-51AB-4B81-A626-447A7245196C}" type="presParOf" srcId="{562BDEB2-C3B5-40A9-97B4-31435FBDF967}" destId="{0D4CE0EE-0A09-4560-A9DC-7A72F9C58951}" srcOrd="5" destOrd="0" presId="urn:microsoft.com/office/officeart/2008/layout/HorizontalMultiLevelHierarchy"/>
    <dgm:cxn modelId="{8120C13A-2343-4424-B79E-E970409469F5}" type="presParOf" srcId="{0D4CE0EE-0A09-4560-A9DC-7A72F9C58951}" destId="{E5B0969A-C25E-4946-81DA-B54CBAA4C52E}" srcOrd="0" destOrd="0" presId="urn:microsoft.com/office/officeart/2008/layout/HorizontalMultiLevelHierarchy"/>
    <dgm:cxn modelId="{41AF1A68-1B29-4822-9C4D-1B047D5E571C}" type="presParOf" srcId="{0D4CE0EE-0A09-4560-A9DC-7A72F9C58951}" destId="{763CDE3C-4582-44B6-BFBF-24882C3BBF91}" srcOrd="1" destOrd="0" presId="urn:microsoft.com/office/officeart/2008/layout/HorizontalMultiLevelHierarchy"/>
    <dgm:cxn modelId="{D543AE9E-A698-4830-BFA5-456B6770C2F9}" type="presParOf" srcId="{562BDEB2-C3B5-40A9-97B4-31435FBDF967}" destId="{9DF0ABCE-37F0-4261-8425-B0CE8884790D}" srcOrd="6" destOrd="0" presId="urn:microsoft.com/office/officeart/2008/layout/HorizontalMultiLevelHierarchy"/>
    <dgm:cxn modelId="{59E69C2B-2950-445E-A73C-D1EF4A334E9A}" type="presParOf" srcId="{9DF0ABCE-37F0-4261-8425-B0CE8884790D}" destId="{13E2A3EA-CE14-4408-90F8-F1F7438DD157}" srcOrd="0" destOrd="0" presId="urn:microsoft.com/office/officeart/2008/layout/HorizontalMultiLevelHierarchy"/>
    <dgm:cxn modelId="{F5D865D7-553E-4D3A-B622-7B94A6B7F2AE}" type="presParOf" srcId="{562BDEB2-C3B5-40A9-97B4-31435FBDF967}" destId="{96AFFC10-A792-49E4-9E18-92C1EA2790B9}" srcOrd="7" destOrd="0" presId="urn:microsoft.com/office/officeart/2008/layout/HorizontalMultiLevelHierarchy"/>
    <dgm:cxn modelId="{66394AAD-CCA6-4390-94CD-FD1DF57E0065}" type="presParOf" srcId="{96AFFC10-A792-49E4-9E18-92C1EA2790B9}" destId="{4F8F4DF7-3190-4CC4-9C0F-426CCC9F06FB}" srcOrd="0" destOrd="0" presId="urn:microsoft.com/office/officeart/2008/layout/HorizontalMultiLevelHierarchy"/>
    <dgm:cxn modelId="{27984556-B288-43A1-A399-6404B005531E}" type="presParOf" srcId="{96AFFC10-A792-49E4-9E18-92C1EA2790B9}" destId="{AE5539D7-0CC4-4E80-9475-573B5D27F2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14C2A-523A-4BF1-8E92-61FB1B4CFE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BB27D8-D407-4084-B5F0-DA68CEDEB7F8}">
      <dgm:prSet phldrT="[Text]"/>
      <dgm:spPr/>
      <dgm:t>
        <a:bodyPr/>
        <a:lstStyle/>
        <a:p>
          <a:r>
            <a:rPr lang="en-GB" dirty="0" err="1" smtClean="0"/>
            <a:t>OnTrace</a:t>
          </a:r>
          <a:r>
            <a:rPr lang="en-GB" dirty="0" smtClean="0"/>
            <a:t> Client</a:t>
          </a:r>
          <a:endParaRPr lang="en-GB" dirty="0"/>
        </a:p>
      </dgm:t>
    </dgm:pt>
    <dgm:pt modelId="{F8403067-BF0F-4026-8465-2EDB64A972E7}" type="parTrans" cxnId="{9F360C5F-B48C-44A9-B9E1-FAA61CA0ED00}">
      <dgm:prSet/>
      <dgm:spPr/>
      <dgm:t>
        <a:bodyPr/>
        <a:lstStyle/>
        <a:p>
          <a:endParaRPr lang="en-GB"/>
        </a:p>
      </dgm:t>
    </dgm:pt>
    <dgm:pt modelId="{F2C34327-9396-442F-B082-C3E0D0D37F28}" type="sibTrans" cxnId="{9F360C5F-B48C-44A9-B9E1-FAA61CA0ED00}">
      <dgm:prSet/>
      <dgm:spPr/>
      <dgm:t>
        <a:bodyPr/>
        <a:lstStyle/>
        <a:p>
          <a:endParaRPr lang="en-GB"/>
        </a:p>
      </dgm:t>
    </dgm:pt>
    <dgm:pt modelId="{AFBE170C-0D0D-4DD3-98F9-5C0395D813AD}">
      <dgm:prSet phldrT="[Text]"/>
      <dgm:spPr/>
      <dgm:t>
        <a:bodyPr/>
        <a:lstStyle/>
        <a:p>
          <a:r>
            <a:rPr lang="en-GB" dirty="0" smtClean="0"/>
            <a:t>C#</a:t>
          </a:r>
          <a:endParaRPr lang="en-GB" dirty="0"/>
        </a:p>
      </dgm:t>
    </dgm:pt>
    <dgm:pt modelId="{CAF25C39-1FBA-45DE-A410-5588C59A3D80}" type="parTrans" cxnId="{9A44347D-848D-4C03-A6B0-15C7490D39F9}">
      <dgm:prSet/>
      <dgm:spPr/>
      <dgm:t>
        <a:bodyPr/>
        <a:lstStyle/>
        <a:p>
          <a:endParaRPr lang="en-GB"/>
        </a:p>
      </dgm:t>
    </dgm:pt>
    <dgm:pt modelId="{1B9AD6F9-CDE0-4C64-B98C-ACF0BCD9F6AA}" type="sibTrans" cxnId="{9A44347D-848D-4C03-A6B0-15C7490D39F9}">
      <dgm:prSet/>
      <dgm:spPr/>
      <dgm:t>
        <a:bodyPr/>
        <a:lstStyle/>
        <a:p>
          <a:endParaRPr lang="en-GB"/>
        </a:p>
      </dgm:t>
    </dgm:pt>
    <dgm:pt modelId="{DE753912-1A97-43CA-9DB0-C0A45DD79898}">
      <dgm:prSet phldrT="[Text]"/>
      <dgm:spPr/>
      <dgm:t>
        <a:bodyPr/>
        <a:lstStyle/>
        <a:p>
          <a:r>
            <a:rPr lang="en-US" dirty="0" smtClean="0"/>
            <a:t>Network (socket/</a:t>
          </a:r>
          <a:r>
            <a:rPr lang="en-US" dirty="0" err="1" smtClean="0"/>
            <a:t>tcp</a:t>
          </a:r>
          <a:r>
            <a:rPr lang="en-US" dirty="0" smtClean="0"/>
            <a:t>) programming</a:t>
          </a:r>
          <a:endParaRPr lang="en-GB" dirty="0"/>
        </a:p>
      </dgm:t>
    </dgm:pt>
    <dgm:pt modelId="{ED64073F-7592-4C9A-BFBA-B7C1F9296C0A}" type="parTrans" cxnId="{F8E6B597-4FCF-44FC-B6CD-E02A14C23897}">
      <dgm:prSet/>
      <dgm:spPr/>
      <dgm:t>
        <a:bodyPr/>
        <a:lstStyle/>
        <a:p>
          <a:endParaRPr lang="en-GB"/>
        </a:p>
      </dgm:t>
    </dgm:pt>
    <dgm:pt modelId="{ACC28716-E0A2-4F34-AD6C-9D93BC6CEBA8}" type="sibTrans" cxnId="{F8E6B597-4FCF-44FC-B6CD-E02A14C23897}">
      <dgm:prSet/>
      <dgm:spPr/>
      <dgm:t>
        <a:bodyPr/>
        <a:lstStyle/>
        <a:p>
          <a:endParaRPr lang="en-GB"/>
        </a:p>
      </dgm:t>
    </dgm:pt>
    <dgm:pt modelId="{F235C3C9-0A73-4FC1-864C-EDB6802C9AEE}">
      <dgm:prSet phldrT="[Text]"/>
      <dgm:spPr/>
      <dgm:t>
        <a:bodyPr/>
        <a:lstStyle/>
        <a:p>
          <a:r>
            <a:rPr lang="en-US" dirty="0" smtClean="0"/>
            <a:t>T-SQL Language</a:t>
          </a:r>
          <a:endParaRPr lang="en-GB" dirty="0"/>
        </a:p>
      </dgm:t>
    </dgm:pt>
    <dgm:pt modelId="{ABF458CB-A316-44C5-961B-4C1F0E96520A}" type="parTrans" cxnId="{F4DACA68-3B7D-4791-9413-9F9B481AF713}">
      <dgm:prSet/>
      <dgm:spPr/>
      <dgm:t>
        <a:bodyPr/>
        <a:lstStyle/>
        <a:p>
          <a:endParaRPr lang="en-GB"/>
        </a:p>
      </dgm:t>
    </dgm:pt>
    <dgm:pt modelId="{19ADEB5D-70AD-4E9D-A797-AD39BE198EDD}" type="sibTrans" cxnId="{F4DACA68-3B7D-4791-9413-9F9B481AF713}">
      <dgm:prSet/>
      <dgm:spPr/>
      <dgm:t>
        <a:bodyPr/>
        <a:lstStyle/>
        <a:p>
          <a:endParaRPr lang="en-GB"/>
        </a:p>
      </dgm:t>
    </dgm:pt>
    <dgm:pt modelId="{FAAC7C54-FFA5-44DB-84B0-7BDBCAAF4319}" type="pres">
      <dgm:prSet presAssocID="{01214C2A-523A-4BF1-8E92-61FB1B4CFE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0D1ED3-B911-4E3B-9EFD-38024AD1D367}" type="pres">
      <dgm:prSet presAssocID="{23BB27D8-D407-4084-B5F0-DA68CEDEB7F8}" presName="root1" presStyleCnt="0"/>
      <dgm:spPr/>
    </dgm:pt>
    <dgm:pt modelId="{D915D806-D455-478A-B4CA-7AED7DE24A52}" type="pres">
      <dgm:prSet presAssocID="{23BB27D8-D407-4084-B5F0-DA68CEDEB7F8}" presName="LevelOneTextNode" presStyleLbl="node0" presStyleIdx="0" presStyleCnt="1" custLinFactNeighborX="-29342" custLinFactNeighborY="47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BDEB2-C3B5-40A9-97B4-31435FBDF967}" type="pres">
      <dgm:prSet presAssocID="{23BB27D8-D407-4084-B5F0-DA68CEDEB7F8}" presName="level2hierChild" presStyleCnt="0"/>
      <dgm:spPr/>
    </dgm:pt>
    <dgm:pt modelId="{D6497DA0-75D3-4292-83F6-4B4E15F6C6DE}" type="pres">
      <dgm:prSet presAssocID="{CAF25C39-1FBA-45DE-A410-5588C59A3D80}" presName="conn2-1" presStyleLbl="parChTrans1D2" presStyleIdx="0" presStyleCnt="3"/>
      <dgm:spPr/>
      <dgm:t>
        <a:bodyPr/>
        <a:lstStyle/>
        <a:p>
          <a:endParaRPr lang="en-GB"/>
        </a:p>
      </dgm:t>
    </dgm:pt>
    <dgm:pt modelId="{AF9B4EDF-0C74-4A55-AB53-98AD818F75DB}" type="pres">
      <dgm:prSet presAssocID="{CAF25C39-1FBA-45DE-A410-5588C59A3D80}" presName="connTx" presStyleLbl="parChTrans1D2" presStyleIdx="0" presStyleCnt="3"/>
      <dgm:spPr/>
      <dgm:t>
        <a:bodyPr/>
        <a:lstStyle/>
        <a:p>
          <a:endParaRPr lang="en-GB"/>
        </a:p>
      </dgm:t>
    </dgm:pt>
    <dgm:pt modelId="{95A8ED67-229A-4257-BD8E-092E3D73C339}" type="pres">
      <dgm:prSet presAssocID="{AFBE170C-0D0D-4DD3-98F9-5C0395D813AD}" presName="root2" presStyleCnt="0"/>
      <dgm:spPr/>
    </dgm:pt>
    <dgm:pt modelId="{07169A57-F913-4206-A5BC-D4730A152101}" type="pres">
      <dgm:prSet presAssocID="{AFBE170C-0D0D-4DD3-98F9-5C0395D813A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77A66-3454-476A-8648-9E1D32103BEF}" type="pres">
      <dgm:prSet presAssocID="{AFBE170C-0D0D-4DD3-98F9-5C0395D813AD}" presName="level3hierChild" presStyleCnt="0"/>
      <dgm:spPr/>
    </dgm:pt>
    <dgm:pt modelId="{B0B3734E-EF92-49D7-83EC-1A4B5298359E}" type="pres">
      <dgm:prSet presAssocID="{ED64073F-7592-4C9A-BFBA-B7C1F9296C0A}" presName="conn2-1" presStyleLbl="parChTrans1D2" presStyleIdx="1" presStyleCnt="3"/>
      <dgm:spPr/>
      <dgm:t>
        <a:bodyPr/>
        <a:lstStyle/>
        <a:p>
          <a:endParaRPr lang="en-GB"/>
        </a:p>
      </dgm:t>
    </dgm:pt>
    <dgm:pt modelId="{A02A9273-46A8-4BBE-A60A-E9B32831C037}" type="pres">
      <dgm:prSet presAssocID="{ED64073F-7592-4C9A-BFBA-B7C1F9296C0A}" presName="connTx" presStyleLbl="parChTrans1D2" presStyleIdx="1" presStyleCnt="3"/>
      <dgm:spPr/>
      <dgm:t>
        <a:bodyPr/>
        <a:lstStyle/>
        <a:p>
          <a:endParaRPr lang="en-GB"/>
        </a:p>
      </dgm:t>
    </dgm:pt>
    <dgm:pt modelId="{C1D49805-4437-41C8-BA5F-DCB072F73DBD}" type="pres">
      <dgm:prSet presAssocID="{DE753912-1A97-43CA-9DB0-C0A45DD79898}" presName="root2" presStyleCnt="0"/>
      <dgm:spPr/>
    </dgm:pt>
    <dgm:pt modelId="{26031DC5-2510-402D-A039-23B97881D972}" type="pres">
      <dgm:prSet presAssocID="{DE753912-1A97-43CA-9DB0-C0A45DD7989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BC0B71-D54C-4943-9C87-F9F13DB9B47B}" type="pres">
      <dgm:prSet presAssocID="{DE753912-1A97-43CA-9DB0-C0A45DD79898}" presName="level3hierChild" presStyleCnt="0"/>
      <dgm:spPr/>
    </dgm:pt>
    <dgm:pt modelId="{9DF0ABCE-37F0-4261-8425-B0CE8884790D}" type="pres">
      <dgm:prSet presAssocID="{ABF458CB-A316-44C5-961B-4C1F0E96520A}" presName="conn2-1" presStyleLbl="parChTrans1D2" presStyleIdx="2" presStyleCnt="3"/>
      <dgm:spPr/>
      <dgm:t>
        <a:bodyPr/>
        <a:lstStyle/>
        <a:p>
          <a:endParaRPr lang="en-GB"/>
        </a:p>
      </dgm:t>
    </dgm:pt>
    <dgm:pt modelId="{13E2A3EA-CE14-4408-90F8-F1F7438DD157}" type="pres">
      <dgm:prSet presAssocID="{ABF458CB-A316-44C5-961B-4C1F0E96520A}" presName="connTx" presStyleLbl="parChTrans1D2" presStyleIdx="2" presStyleCnt="3"/>
      <dgm:spPr/>
      <dgm:t>
        <a:bodyPr/>
        <a:lstStyle/>
        <a:p>
          <a:endParaRPr lang="en-GB"/>
        </a:p>
      </dgm:t>
    </dgm:pt>
    <dgm:pt modelId="{96AFFC10-A792-49E4-9E18-92C1EA2790B9}" type="pres">
      <dgm:prSet presAssocID="{F235C3C9-0A73-4FC1-864C-EDB6802C9AEE}" presName="root2" presStyleCnt="0"/>
      <dgm:spPr/>
    </dgm:pt>
    <dgm:pt modelId="{4F8F4DF7-3190-4CC4-9C0F-426CCC9F06FB}" type="pres">
      <dgm:prSet presAssocID="{F235C3C9-0A73-4FC1-864C-EDB6802C9AE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5539D7-0CC4-4E80-9475-573B5D27F276}" type="pres">
      <dgm:prSet presAssocID="{F235C3C9-0A73-4FC1-864C-EDB6802C9AEE}" presName="level3hierChild" presStyleCnt="0"/>
      <dgm:spPr/>
    </dgm:pt>
  </dgm:ptLst>
  <dgm:cxnLst>
    <dgm:cxn modelId="{89BFF507-E956-4FE6-93D5-266EA3D463D6}" type="presOf" srcId="{DE753912-1A97-43CA-9DB0-C0A45DD79898}" destId="{26031DC5-2510-402D-A039-23B97881D972}" srcOrd="0" destOrd="0" presId="urn:microsoft.com/office/officeart/2008/layout/HorizontalMultiLevelHierarchy"/>
    <dgm:cxn modelId="{9F360C5F-B48C-44A9-B9E1-FAA61CA0ED00}" srcId="{01214C2A-523A-4BF1-8E92-61FB1B4CFEBC}" destId="{23BB27D8-D407-4084-B5F0-DA68CEDEB7F8}" srcOrd="0" destOrd="0" parTransId="{F8403067-BF0F-4026-8465-2EDB64A972E7}" sibTransId="{F2C34327-9396-442F-B082-C3E0D0D37F28}"/>
    <dgm:cxn modelId="{FF360C2E-A412-4D00-9299-901A8C64EB55}" type="presOf" srcId="{AFBE170C-0D0D-4DD3-98F9-5C0395D813AD}" destId="{07169A57-F913-4206-A5BC-D4730A152101}" srcOrd="0" destOrd="0" presId="urn:microsoft.com/office/officeart/2008/layout/HorizontalMultiLevelHierarchy"/>
    <dgm:cxn modelId="{3F70A0D2-8E3B-4EE1-9ED9-B03384FB0E1F}" type="presOf" srcId="{CAF25C39-1FBA-45DE-A410-5588C59A3D80}" destId="{AF9B4EDF-0C74-4A55-AB53-98AD818F75DB}" srcOrd="1" destOrd="0" presId="urn:microsoft.com/office/officeart/2008/layout/HorizontalMultiLevelHierarchy"/>
    <dgm:cxn modelId="{9A44347D-848D-4C03-A6B0-15C7490D39F9}" srcId="{23BB27D8-D407-4084-B5F0-DA68CEDEB7F8}" destId="{AFBE170C-0D0D-4DD3-98F9-5C0395D813AD}" srcOrd="0" destOrd="0" parTransId="{CAF25C39-1FBA-45DE-A410-5588C59A3D80}" sibTransId="{1B9AD6F9-CDE0-4C64-B98C-ACF0BCD9F6AA}"/>
    <dgm:cxn modelId="{3E19309F-B6E1-406B-A0D7-5A02AC50DBD1}" type="presOf" srcId="{01214C2A-523A-4BF1-8E92-61FB1B4CFEBC}" destId="{FAAC7C54-FFA5-44DB-84B0-7BDBCAAF4319}" srcOrd="0" destOrd="0" presId="urn:microsoft.com/office/officeart/2008/layout/HorizontalMultiLevelHierarchy"/>
    <dgm:cxn modelId="{CA6E6D49-D1CD-4414-98B8-12959C88D281}" type="presOf" srcId="{F235C3C9-0A73-4FC1-864C-EDB6802C9AEE}" destId="{4F8F4DF7-3190-4CC4-9C0F-426CCC9F06FB}" srcOrd="0" destOrd="0" presId="urn:microsoft.com/office/officeart/2008/layout/HorizontalMultiLevelHierarchy"/>
    <dgm:cxn modelId="{F8E6B597-4FCF-44FC-B6CD-E02A14C23897}" srcId="{23BB27D8-D407-4084-B5F0-DA68CEDEB7F8}" destId="{DE753912-1A97-43CA-9DB0-C0A45DD79898}" srcOrd="1" destOrd="0" parTransId="{ED64073F-7592-4C9A-BFBA-B7C1F9296C0A}" sibTransId="{ACC28716-E0A2-4F34-AD6C-9D93BC6CEBA8}"/>
    <dgm:cxn modelId="{3F9C4982-9AC3-4699-88FF-44F242DF41C5}" type="presOf" srcId="{23BB27D8-D407-4084-B5F0-DA68CEDEB7F8}" destId="{D915D806-D455-478A-B4CA-7AED7DE24A52}" srcOrd="0" destOrd="0" presId="urn:microsoft.com/office/officeart/2008/layout/HorizontalMultiLevelHierarchy"/>
    <dgm:cxn modelId="{50002D9B-9298-4535-A278-6685312E81EF}" type="presOf" srcId="{ABF458CB-A316-44C5-961B-4C1F0E96520A}" destId="{13E2A3EA-CE14-4408-90F8-F1F7438DD157}" srcOrd="1" destOrd="0" presId="urn:microsoft.com/office/officeart/2008/layout/HorizontalMultiLevelHierarchy"/>
    <dgm:cxn modelId="{D0936BF3-BBA6-4684-A423-41D34E7F29C3}" type="presOf" srcId="{ED64073F-7592-4C9A-BFBA-B7C1F9296C0A}" destId="{B0B3734E-EF92-49D7-83EC-1A4B5298359E}" srcOrd="0" destOrd="0" presId="urn:microsoft.com/office/officeart/2008/layout/HorizontalMultiLevelHierarchy"/>
    <dgm:cxn modelId="{9F37A651-4508-4509-94F4-4CC8910224FB}" type="presOf" srcId="{CAF25C39-1FBA-45DE-A410-5588C59A3D80}" destId="{D6497DA0-75D3-4292-83F6-4B4E15F6C6DE}" srcOrd="0" destOrd="0" presId="urn:microsoft.com/office/officeart/2008/layout/HorizontalMultiLevelHierarchy"/>
    <dgm:cxn modelId="{F4DACA68-3B7D-4791-9413-9F9B481AF713}" srcId="{23BB27D8-D407-4084-B5F0-DA68CEDEB7F8}" destId="{F235C3C9-0A73-4FC1-864C-EDB6802C9AEE}" srcOrd="2" destOrd="0" parTransId="{ABF458CB-A316-44C5-961B-4C1F0E96520A}" sibTransId="{19ADEB5D-70AD-4E9D-A797-AD39BE198EDD}"/>
    <dgm:cxn modelId="{B52B69EB-D0F4-4A27-9839-54873E9D47FE}" type="presOf" srcId="{ED64073F-7592-4C9A-BFBA-B7C1F9296C0A}" destId="{A02A9273-46A8-4BBE-A60A-E9B32831C037}" srcOrd="1" destOrd="0" presId="urn:microsoft.com/office/officeart/2008/layout/HorizontalMultiLevelHierarchy"/>
    <dgm:cxn modelId="{07CFBC77-7424-421E-AC0B-53E7C69EBB1A}" type="presOf" srcId="{ABF458CB-A316-44C5-961B-4C1F0E96520A}" destId="{9DF0ABCE-37F0-4261-8425-B0CE8884790D}" srcOrd="0" destOrd="0" presId="urn:microsoft.com/office/officeart/2008/layout/HorizontalMultiLevelHierarchy"/>
    <dgm:cxn modelId="{21E4DC14-5CB6-4899-ABE2-7392426BFED4}" type="presParOf" srcId="{FAAC7C54-FFA5-44DB-84B0-7BDBCAAF4319}" destId="{F70D1ED3-B911-4E3B-9EFD-38024AD1D367}" srcOrd="0" destOrd="0" presId="urn:microsoft.com/office/officeart/2008/layout/HorizontalMultiLevelHierarchy"/>
    <dgm:cxn modelId="{D66D2A98-6C28-4EB0-895D-DFF457106439}" type="presParOf" srcId="{F70D1ED3-B911-4E3B-9EFD-38024AD1D367}" destId="{D915D806-D455-478A-B4CA-7AED7DE24A52}" srcOrd="0" destOrd="0" presId="urn:microsoft.com/office/officeart/2008/layout/HorizontalMultiLevelHierarchy"/>
    <dgm:cxn modelId="{B97812D0-CE12-4197-905A-5B8DBEE9357A}" type="presParOf" srcId="{F70D1ED3-B911-4E3B-9EFD-38024AD1D367}" destId="{562BDEB2-C3B5-40A9-97B4-31435FBDF967}" srcOrd="1" destOrd="0" presId="urn:microsoft.com/office/officeart/2008/layout/HorizontalMultiLevelHierarchy"/>
    <dgm:cxn modelId="{9030890C-608B-49D0-9FE3-FCE85C54C6CB}" type="presParOf" srcId="{562BDEB2-C3B5-40A9-97B4-31435FBDF967}" destId="{D6497DA0-75D3-4292-83F6-4B4E15F6C6DE}" srcOrd="0" destOrd="0" presId="urn:microsoft.com/office/officeart/2008/layout/HorizontalMultiLevelHierarchy"/>
    <dgm:cxn modelId="{B72916CF-A753-4A2A-9F60-CD9B86819E23}" type="presParOf" srcId="{D6497DA0-75D3-4292-83F6-4B4E15F6C6DE}" destId="{AF9B4EDF-0C74-4A55-AB53-98AD818F75DB}" srcOrd="0" destOrd="0" presId="urn:microsoft.com/office/officeart/2008/layout/HorizontalMultiLevelHierarchy"/>
    <dgm:cxn modelId="{4910B308-5D97-4ECA-9EB7-64A185EC2C60}" type="presParOf" srcId="{562BDEB2-C3B5-40A9-97B4-31435FBDF967}" destId="{95A8ED67-229A-4257-BD8E-092E3D73C339}" srcOrd="1" destOrd="0" presId="urn:microsoft.com/office/officeart/2008/layout/HorizontalMultiLevelHierarchy"/>
    <dgm:cxn modelId="{C6B00D11-221E-48E7-B26E-D3E1AE105D98}" type="presParOf" srcId="{95A8ED67-229A-4257-BD8E-092E3D73C339}" destId="{07169A57-F913-4206-A5BC-D4730A152101}" srcOrd="0" destOrd="0" presId="urn:microsoft.com/office/officeart/2008/layout/HorizontalMultiLevelHierarchy"/>
    <dgm:cxn modelId="{7F6991A2-C6F0-4A45-8826-D22E2EF09E85}" type="presParOf" srcId="{95A8ED67-229A-4257-BD8E-092E3D73C339}" destId="{11A77A66-3454-476A-8648-9E1D32103BEF}" srcOrd="1" destOrd="0" presId="urn:microsoft.com/office/officeart/2008/layout/HorizontalMultiLevelHierarchy"/>
    <dgm:cxn modelId="{587086CA-B310-4D7C-8D96-597B16723DDA}" type="presParOf" srcId="{562BDEB2-C3B5-40A9-97B4-31435FBDF967}" destId="{B0B3734E-EF92-49D7-83EC-1A4B5298359E}" srcOrd="2" destOrd="0" presId="urn:microsoft.com/office/officeart/2008/layout/HorizontalMultiLevelHierarchy"/>
    <dgm:cxn modelId="{18763FCA-0FBB-4522-A46E-C8FE9EBE3FAE}" type="presParOf" srcId="{B0B3734E-EF92-49D7-83EC-1A4B5298359E}" destId="{A02A9273-46A8-4BBE-A60A-E9B32831C037}" srcOrd="0" destOrd="0" presId="urn:microsoft.com/office/officeart/2008/layout/HorizontalMultiLevelHierarchy"/>
    <dgm:cxn modelId="{6BBB7341-D404-4502-B420-91F5DD4A677D}" type="presParOf" srcId="{562BDEB2-C3B5-40A9-97B4-31435FBDF967}" destId="{C1D49805-4437-41C8-BA5F-DCB072F73DBD}" srcOrd="3" destOrd="0" presId="urn:microsoft.com/office/officeart/2008/layout/HorizontalMultiLevelHierarchy"/>
    <dgm:cxn modelId="{9EBAA0D8-6E94-43E4-B3F9-E5D9F899E595}" type="presParOf" srcId="{C1D49805-4437-41C8-BA5F-DCB072F73DBD}" destId="{26031DC5-2510-402D-A039-23B97881D972}" srcOrd="0" destOrd="0" presId="urn:microsoft.com/office/officeart/2008/layout/HorizontalMultiLevelHierarchy"/>
    <dgm:cxn modelId="{EDC8C376-C2B2-474D-A33A-6D517A49D196}" type="presParOf" srcId="{C1D49805-4437-41C8-BA5F-DCB072F73DBD}" destId="{1EBC0B71-D54C-4943-9C87-F9F13DB9B47B}" srcOrd="1" destOrd="0" presId="urn:microsoft.com/office/officeart/2008/layout/HorizontalMultiLevelHierarchy"/>
    <dgm:cxn modelId="{52274550-CDF5-449F-84F1-DADB93D05468}" type="presParOf" srcId="{562BDEB2-C3B5-40A9-97B4-31435FBDF967}" destId="{9DF0ABCE-37F0-4261-8425-B0CE8884790D}" srcOrd="4" destOrd="0" presId="urn:microsoft.com/office/officeart/2008/layout/HorizontalMultiLevelHierarchy"/>
    <dgm:cxn modelId="{CFEF156B-75B0-4C3F-8D54-68E5E6A5A951}" type="presParOf" srcId="{9DF0ABCE-37F0-4261-8425-B0CE8884790D}" destId="{13E2A3EA-CE14-4408-90F8-F1F7438DD157}" srcOrd="0" destOrd="0" presId="urn:microsoft.com/office/officeart/2008/layout/HorizontalMultiLevelHierarchy"/>
    <dgm:cxn modelId="{47698EED-91A9-4AD6-83BD-883ADB4796F9}" type="presParOf" srcId="{562BDEB2-C3B5-40A9-97B4-31435FBDF967}" destId="{96AFFC10-A792-49E4-9E18-92C1EA2790B9}" srcOrd="5" destOrd="0" presId="urn:microsoft.com/office/officeart/2008/layout/HorizontalMultiLevelHierarchy"/>
    <dgm:cxn modelId="{EB9AA54A-785B-46EF-9637-008C50933334}" type="presParOf" srcId="{96AFFC10-A792-49E4-9E18-92C1EA2790B9}" destId="{4F8F4DF7-3190-4CC4-9C0F-426CCC9F06FB}" srcOrd="0" destOrd="0" presId="urn:microsoft.com/office/officeart/2008/layout/HorizontalMultiLevelHierarchy"/>
    <dgm:cxn modelId="{DB64AAE6-D5C5-4779-94E0-0257A9E8C6C3}" type="presParOf" srcId="{96AFFC10-A792-49E4-9E18-92C1EA2790B9}" destId="{AE5539D7-0CC4-4E80-9475-573B5D27F2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214C2A-523A-4BF1-8E92-61FB1B4CFE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BB27D8-D407-4084-B5F0-DA68CEDEB7F8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Application Server</a:t>
          </a:r>
          <a:endParaRPr lang="en-GB" dirty="0"/>
        </a:p>
      </dgm:t>
    </dgm:pt>
    <dgm:pt modelId="{F8403067-BF0F-4026-8465-2EDB64A972E7}" type="parTrans" cxnId="{9F360C5F-B48C-44A9-B9E1-FAA61CA0ED00}">
      <dgm:prSet/>
      <dgm:spPr/>
      <dgm:t>
        <a:bodyPr/>
        <a:lstStyle/>
        <a:p>
          <a:endParaRPr lang="en-GB"/>
        </a:p>
      </dgm:t>
    </dgm:pt>
    <dgm:pt modelId="{F2C34327-9396-442F-B082-C3E0D0D37F28}" type="sibTrans" cxnId="{9F360C5F-B48C-44A9-B9E1-FAA61CA0ED00}">
      <dgm:prSet/>
      <dgm:spPr/>
      <dgm:t>
        <a:bodyPr/>
        <a:lstStyle/>
        <a:p>
          <a:endParaRPr lang="en-GB"/>
        </a:p>
      </dgm:t>
    </dgm:pt>
    <dgm:pt modelId="{AFBE170C-0D0D-4DD3-98F9-5C0395D813AD}">
      <dgm:prSet phldrT="[Text]"/>
      <dgm:spPr/>
      <dgm:t>
        <a:bodyPr/>
        <a:lstStyle/>
        <a:p>
          <a:r>
            <a:rPr lang="en-GB" dirty="0" smtClean="0"/>
            <a:t>CTI API</a:t>
          </a:r>
          <a:endParaRPr lang="en-GB" dirty="0"/>
        </a:p>
      </dgm:t>
    </dgm:pt>
    <dgm:pt modelId="{CAF25C39-1FBA-45DE-A410-5588C59A3D80}" type="parTrans" cxnId="{9A44347D-848D-4C03-A6B0-15C7490D39F9}">
      <dgm:prSet/>
      <dgm:spPr/>
      <dgm:t>
        <a:bodyPr/>
        <a:lstStyle/>
        <a:p>
          <a:endParaRPr lang="en-GB"/>
        </a:p>
      </dgm:t>
    </dgm:pt>
    <dgm:pt modelId="{1B9AD6F9-CDE0-4C64-B98C-ACF0BCD9F6AA}" type="sibTrans" cxnId="{9A44347D-848D-4C03-A6B0-15C7490D39F9}">
      <dgm:prSet/>
      <dgm:spPr/>
      <dgm:t>
        <a:bodyPr/>
        <a:lstStyle/>
        <a:p>
          <a:endParaRPr lang="en-GB"/>
        </a:p>
      </dgm:t>
    </dgm:pt>
    <dgm:pt modelId="{DE753912-1A97-43CA-9DB0-C0A45DD79898}">
      <dgm:prSet phldrT="[Text]"/>
      <dgm:spPr/>
      <dgm:t>
        <a:bodyPr/>
        <a:lstStyle/>
        <a:p>
          <a:r>
            <a:rPr lang="en-GB" dirty="0" smtClean="0"/>
            <a:t>C</a:t>
          </a:r>
          <a:r>
            <a:rPr lang="en-US" dirty="0" smtClean="0"/>
            <a:t>#</a:t>
          </a:r>
          <a:endParaRPr lang="en-GB" dirty="0"/>
        </a:p>
      </dgm:t>
    </dgm:pt>
    <dgm:pt modelId="{ED64073F-7592-4C9A-BFBA-B7C1F9296C0A}" type="parTrans" cxnId="{F8E6B597-4FCF-44FC-B6CD-E02A14C23897}">
      <dgm:prSet/>
      <dgm:spPr/>
      <dgm:t>
        <a:bodyPr/>
        <a:lstStyle/>
        <a:p>
          <a:endParaRPr lang="en-GB"/>
        </a:p>
      </dgm:t>
    </dgm:pt>
    <dgm:pt modelId="{ACC28716-E0A2-4F34-AD6C-9D93BC6CEBA8}" type="sibTrans" cxnId="{F8E6B597-4FCF-44FC-B6CD-E02A14C23897}">
      <dgm:prSet/>
      <dgm:spPr/>
      <dgm:t>
        <a:bodyPr/>
        <a:lstStyle/>
        <a:p>
          <a:endParaRPr lang="en-GB"/>
        </a:p>
      </dgm:t>
    </dgm:pt>
    <dgm:pt modelId="{F235C3C9-0A73-4FC1-864C-EDB6802C9AEE}">
      <dgm:prSet phldrT="[Text]"/>
      <dgm:spPr/>
      <dgm:t>
        <a:bodyPr/>
        <a:lstStyle/>
        <a:p>
          <a:r>
            <a:rPr lang="en-US" dirty="0" smtClean="0"/>
            <a:t>T-SQL Language</a:t>
          </a:r>
          <a:endParaRPr lang="en-GB" dirty="0"/>
        </a:p>
      </dgm:t>
    </dgm:pt>
    <dgm:pt modelId="{ABF458CB-A316-44C5-961B-4C1F0E96520A}" type="parTrans" cxnId="{F4DACA68-3B7D-4791-9413-9F9B481AF713}">
      <dgm:prSet/>
      <dgm:spPr/>
      <dgm:t>
        <a:bodyPr/>
        <a:lstStyle/>
        <a:p>
          <a:endParaRPr lang="en-GB"/>
        </a:p>
      </dgm:t>
    </dgm:pt>
    <dgm:pt modelId="{19ADEB5D-70AD-4E9D-A797-AD39BE198EDD}" type="sibTrans" cxnId="{F4DACA68-3B7D-4791-9413-9F9B481AF713}">
      <dgm:prSet/>
      <dgm:spPr/>
      <dgm:t>
        <a:bodyPr/>
        <a:lstStyle/>
        <a:p>
          <a:endParaRPr lang="en-GB"/>
        </a:p>
      </dgm:t>
    </dgm:pt>
    <dgm:pt modelId="{9C6C0413-D0D6-41E5-88E7-1AF307DBD50E}">
      <dgm:prSet phldrT="[Text]"/>
      <dgm:spPr/>
      <dgm:t>
        <a:bodyPr/>
        <a:lstStyle/>
        <a:p>
          <a:r>
            <a:rPr lang="en-US" dirty="0" smtClean="0"/>
            <a:t>Network (socket/</a:t>
          </a:r>
          <a:r>
            <a:rPr lang="en-US" dirty="0" err="1" smtClean="0"/>
            <a:t>tcp</a:t>
          </a:r>
          <a:r>
            <a:rPr lang="en-US" dirty="0" smtClean="0"/>
            <a:t>) programming</a:t>
          </a:r>
          <a:endParaRPr lang="en-GB" dirty="0"/>
        </a:p>
      </dgm:t>
    </dgm:pt>
    <dgm:pt modelId="{BEC5F85E-77C6-4B7C-AAF5-0465B2FD5889}" type="parTrans" cxnId="{92965BBB-A1E2-4CC8-88C6-8A3482228AF4}">
      <dgm:prSet/>
      <dgm:spPr/>
      <dgm:t>
        <a:bodyPr/>
        <a:lstStyle/>
        <a:p>
          <a:endParaRPr lang="en-GB"/>
        </a:p>
      </dgm:t>
    </dgm:pt>
    <dgm:pt modelId="{6EAF665B-7D94-429E-B759-4899322C8B2B}" type="sibTrans" cxnId="{92965BBB-A1E2-4CC8-88C6-8A3482228AF4}">
      <dgm:prSet/>
      <dgm:spPr/>
      <dgm:t>
        <a:bodyPr/>
        <a:lstStyle/>
        <a:p>
          <a:endParaRPr lang="en-GB"/>
        </a:p>
      </dgm:t>
    </dgm:pt>
    <dgm:pt modelId="{FAAC7C54-FFA5-44DB-84B0-7BDBCAAF4319}" type="pres">
      <dgm:prSet presAssocID="{01214C2A-523A-4BF1-8E92-61FB1B4CFE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0D1ED3-B911-4E3B-9EFD-38024AD1D367}" type="pres">
      <dgm:prSet presAssocID="{23BB27D8-D407-4084-B5F0-DA68CEDEB7F8}" presName="root1" presStyleCnt="0"/>
      <dgm:spPr/>
    </dgm:pt>
    <dgm:pt modelId="{D915D806-D455-478A-B4CA-7AED7DE24A52}" type="pres">
      <dgm:prSet presAssocID="{23BB27D8-D407-4084-B5F0-DA68CEDEB7F8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BDEB2-C3B5-40A9-97B4-31435FBDF967}" type="pres">
      <dgm:prSet presAssocID="{23BB27D8-D407-4084-B5F0-DA68CEDEB7F8}" presName="level2hierChild" presStyleCnt="0"/>
      <dgm:spPr/>
    </dgm:pt>
    <dgm:pt modelId="{D6497DA0-75D3-4292-83F6-4B4E15F6C6DE}" type="pres">
      <dgm:prSet presAssocID="{CAF25C39-1FBA-45DE-A410-5588C59A3D80}" presName="conn2-1" presStyleLbl="parChTrans1D2" presStyleIdx="0" presStyleCnt="4"/>
      <dgm:spPr/>
      <dgm:t>
        <a:bodyPr/>
        <a:lstStyle/>
        <a:p>
          <a:endParaRPr lang="en-GB"/>
        </a:p>
      </dgm:t>
    </dgm:pt>
    <dgm:pt modelId="{AF9B4EDF-0C74-4A55-AB53-98AD818F75DB}" type="pres">
      <dgm:prSet presAssocID="{CAF25C39-1FBA-45DE-A410-5588C59A3D80}" presName="connTx" presStyleLbl="parChTrans1D2" presStyleIdx="0" presStyleCnt="4"/>
      <dgm:spPr/>
      <dgm:t>
        <a:bodyPr/>
        <a:lstStyle/>
        <a:p>
          <a:endParaRPr lang="en-GB"/>
        </a:p>
      </dgm:t>
    </dgm:pt>
    <dgm:pt modelId="{95A8ED67-229A-4257-BD8E-092E3D73C339}" type="pres">
      <dgm:prSet presAssocID="{AFBE170C-0D0D-4DD3-98F9-5C0395D813AD}" presName="root2" presStyleCnt="0"/>
      <dgm:spPr/>
    </dgm:pt>
    <dgm:pt modelId="{07169A57-F913-4206-A5BC-D4730A152101}" type="pres">
      <dgm:prSet presAssocID="{AFBE170C-0D0D-4DD3-98F9-5C0395D813AD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77A66-3454-476A-8648-9E1D32103BEF}" type="pres">
      <dgm:prSet presAssocID="{AFBE170C-0D0D-4DD3-98F9-5C0395D813AD}" presName="level3hierChild" presStyleCnt="0"/>
      <dgm:spPr/>
    </dgm:pt>
    <dgm:pt modelId="{B0B3734E-EF92-49D7-83EC-1A4B5298359E}" type="pres">
      <dgm:prSet presAssocID="{ED64073F-7592-4C9A-BFBA-B7C1F9296C0A}" presName="conn2-1" presStyleLbl="parChTrans1D2" presStyleIdx="1" presStyleCnt="4"/>
      <dgm:spPr/>
      <dgm:t>
        <a:bodyPr/>
        <a:lstStyle/>
        <a:p>
          <a:endParaRPr lang="en-GB"/>
        </a:p>
      </dgm:t>
    </dgm:pt>
    <dgm:pt modelId="{A02A9273-46A8-4BBE-A60A-E9B32831C037}" type="pres">
      <dgm:prSet presAssocID="{ED64073F-7592-4C9A-BFBA-B7C1F9296C0A}" presName="connTx" presStyleLbl="parChTrans1D2" presStyleIdx="1" presStyleCnt="4"/>
      <dgm:spPr/>
      <dgm:t>
        <a:bodyPr/>
        <a:lstStyle/>
        <a:p>
          <a:endParaRPr lang="en-GB"/>
        </a:p>
      </dgm:t>
    </dgm:pt>
    <dgm:pt modelId="{C1D49805-4437-41C8-BA5F-DCB072F73DBD}" type="pres">
      <dgm:prSet presAssocID="{DE753912-1A97-43CA-9DB0-C0A45DD79898}" presName="root2" presStyleCnt="0"/>
      <dgm:spPr/>
    </dgm:pt>
    <dgm:pt modelId="{26031DC5-2510-402D-A039-23B97881D972}" type="pres">
      <dgm:prSet presAssocID="{DE753912-1A97-43CA-9DB0-C0A45DD7989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BC0B71-D54C-4943-9C87-F9F13DB9B47B}" type="pres">
      <dgm:prSet presAssocID="{DE753912-1A97-43CA-9DB0-C0A45DD79898}" presName="level3hierChild" presStyleCnt="0"/>
      <dgm:spPr/>
    </dgm:pt>
    <dgm:pt modelId="{D72BE046-DB62-4F35-BE47-49CD76E48F65}" type="pres">
      <dgm:prSet presAssocID="{BEC5F85E-77C6-4B7C-AAF5-0465B2FD5889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60350AB1-9A65-41A2-B73B-AEF0692CD720}" type="pres">
      <dgm:prSet presAssocID="{BEC5F85E-77C6-4B7C-AAF5-0465B2FD5889}" presName="connTx" presStyleLbl="parChTrans1D2" presStyleIdx="2" presStyleCnt="4"/>
      <dgm:spPr/>
      <dgm:t>
        <a:bodyPr/>
        <a:lstStyle/>
        <a:p>
          <a:endParaRPr lang="en-GB"/>
        </a:p>
      </dgm:t>
    </dgm:pt>
    <dgm:pt modelId="{0D4CE0EE-0A09-4560-A9DC-7A72F9C58951}" type="pres">
      <dgm:prSet presAssocID="{9C6C0413-D0D6-41E5-88E7-1AF307DBD50E}" presName="root2" presStyleCnt="0"/>
      <dgm:spPr/>
    </dgm:pt>
    <dgm:pt modelId="{E5B0969A-C25E-4946-81DA-B54CBAA4C52E}" type="pres">
      <dgm:prSet presAssocID="{9C6C0413-D0D6-41E5-88E7-1AF307DBD50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3CDE3C-4582-44B6-BFBF-24882C3BBF91}" type="pres">
      <dgm:prSet presAssocID="{9C6C0413-D0D6-41E5-88E7-1AF307DBD50E}" presName="level3hierChild" presStyleCnt="0"/>
      <dgm:spPr/>
    </dgm:pt>
    <dgm:pt modelId="{9DF0ABCE-37F0-4261-8425-B0CE8884790D}" type="pres">
      <dgm:prSet presAssocID="{ABF458CB-A316-44C5-961B-4C1F0E96520A}" presName="conn2-1" presStyleLbl="parChTrans1D2" presStyleIdx="3" presStyleCnt="4"/>
      <dgm:spPr/>
      <dgm:t>
        <a:bodyPr/>
        <a:lstStyle/>
        <a:p>
          <a:endParaRPr lang="en-GB"/>
        </a:p>
      </dgm:t>
    </dgm:pt>
    <dgm:pt modelId="{13E2A3EA-CE14-4408-90F8-F1F7438DD157}" type="pres">
      <dgm:prSet presAssocID="{ABF458CB-A316-44C5-961B-4C1F0E96520A}" presName="connTx" presStyleLbl="parChTrans1D2" presStyleIdx="3" presStyleCnt="4"/>
      <dgm:spPr/>
      <dgm:t>
        <a:bodyPr/>
        <a:lstStyle/>
        <a:p>
          <a:endParaRPr lang="en-GB"/>
        </a:p>
      </dgm:t>
    </dgm:pt>
    <dgm:pt modelId="{96AFFC10-A792-49E4-9E18-92C1EA2790B9}" type="pres">
      <dgm:prSet presAssocID="{F235C3C9-0A73-4FC1-864C-EDB6802C9AEE}" presName="root2" presStyleCnt="0"/>
      <dgm:spPr/>
    </dgm:pt>
    <dgm:pt modelId="{4F8F4DF7-3190-4CC4-9C0F-426CCC9F06FB}" type="pres">
      <dgm:prSet presAssocID="{F235C3C9-0A73-4FC1-864C-EDB6802C9AE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5539D7-0CC4-4E80-9475-573B5D27F276}" type="pres">
      <dgm:prSet presAssocID="{F235C3C9-0A73-4FC1-864C-EDB6802C9AEE}" presName="level3hierChild" presStyleCnt="0"/>
      <dgm:spPr/>
    </dgm:pt>
  </dgm:ptLst>
  <dgm:cxnLst>
    <dgm:cxn modelId="{98AF59E3-ABD2-4E16-BAF1-BA3D65963344}" type="presOf" srcId="{CAF25C39-1FBA-45DE-A410-5588C59A3D80}" destId="{AF9B4EDF-0C74-4A55-AB53-98AD818F75DB}" srcOrd="1" destOrd="0" presId="urn:microsoft.com/office/officeart/2008/layout/HorizontalMultiLevelHierarchy"/>
    <dgm:cxn modelId="{FDB91DC9-CA0D-4DB4-93E0-2B62D927C7F6}" type="presOf" srcId="{DE753912-1A97-43CA-9DB0-C0A45DD79898}" destId="{26031DC5-2510-402D-A039-23B97881D972}" srcOrd="0" destOrd="0" presId="urn:microsoft.com/office/officeart/2008/layout/HorizontalMultiLevelHierarchy"/>
    <dgm:cxn modelId="{1D2A715C-B0B5-4720-827C-BFAC80EF437F}" type="presOf" srcId="{F235C3C9-0A73-4FC1-864C-EDB6802C9AEE}" destId="{4F8F4DF7-3190-4CC4-9C0F-426CCC9F06FB}" srcOrd="0" destOrd="0" presId="urn:microsoft.com/office/officeart/2008/layout/HorizontalMultiLevelHierarchy"/>
    <dgm:cxn modelId="{9CB3AF9B-3265-4747-8933-79D2D3E68743}" type="presOf" srcId="{ED64073F-7592-4C9A-BFBA-B7C1F9296C0A}" destId="{B0B3734E-EF92-49D7-83EC-1A4B5298359E}" srcOrd="0" destOrd="0" presId="urn:microsoft.com/office/officeart/2008/layout/HorizontalMultiLevelHierarchy"/>
    <dgm:cxn modelId="{B777D9DF-3776-403F-A0BD-7E8FD3DDC483}" type="presOf" srcId="{23BB27D8-D407-4084-B5F0-DA68CEDEB7F8}" destId="{D915D806-D455-478A-B4CA-7AED7DE24A52}" srcOrd="0" destOrd="0" presId="urn:microsoft.com/office/officeart/2008/layout/HorizontalMultiLevelHierarchy"/>
    <dgm:cxn modelId="{B0B070C0-D138-4E1D-95C4-D9049AA5B389}" type="presOf" srcId="{01214C2A-523A-4BF1-8E92-61FB1B4CFEBC}" destId="{FAAC7C54-FFA5-44DB-84B0-7BDBCAAF4319}" srcOrd="0" destOrd="0" presId="urn:microsoft.com/office/officeart/2008/layout/HorizontalMultiLevelHierarchy"/>
    <dgm:cxn modelId="{2CF3BC82-E09B-4FC3-855F-34023AD91CC1}" type="presOf" srcId="{ABF458CB-A316-44C5-961B-4C1F0E96520A}" destId="{9DF0ABCE-37F0-4261-8425-B0CE8884790D}" srcOrd="0" destOrd="0" presId="urn:microsoft.com/office/officeart/2008/layout/HorizontalMultiLevelHierarchy"/>
    <dgm:cxn modelId="{E0C7B790-D7B8-4269-A51D-ECEB8D029EF9}" type="presOf" srcId="{BEC5F85E-77C6-4B7C-AAF5-0465B2FD5889}" destId="{60350AB1-9A65-41A2-B73B-AEF0692CD720}" srcOrd="1" destOrd="0" presId="urn:microsoft.com/office/officeart/2008/layout/HorizontalMultiLevelHierarchy"/>
    <dgm:cxn modelId="{F8E6B597-4FCF-44FC-B6CD-E02A14C23897}" srcId="{23BB27D8-D407-4084-B5F0-DA68CEDEB7F8}" destId="{DE753912-1A97-43CA-9DB0-C0A45DD79898}" srcOrd="1" destOrd="0" parTransId="{ED64073F-7592-4C9A-BFBA-B7C1F9296C0A}" sibTransId="{ACC28716-E0A2-4F34-AD6C-9D93BC6CEBA8}"/>
    <dgm:cxn modelId="{9A44347D-848D-4C03-A6B0-15C7490D39F9}" srcId="{23BB27D8-D407-4084-B5F0-DA68CEDEB7F8}" destId="{AFBE170C-0D0D-4DD3-98F9-5C0395D813AD}" srcOrd="0" destOrd="0" parTransId="{CAF25C39-1FBA-45DE-A410-5588C59A3D80}" sibTransId="{1B9AD6F9-CDE0-4C64-B98C-ACF0BCD9F6AA}"/>
    <dgm:cxn modelId="{66F5CA79-6E0B-49D3-B775-AC0AA3C6503D}" type="presOf" srcId="{9C6C0413-D0D6-41E5-88E7-1AF307DBD50E}" destId="{E5B0969A-C25E-4946-81DA-B54CBAA4C52E}" srcOrd="0" destOrd="0" presId="urn:microsoft.com/office/officeart/2008/layout/HorizontalMultiLevelHierarchy"/>
    <dgm:cxn modelId="{508D7DC2-958E-49C7-ABC8-6928CE5DA949}" type="presOf" srcId="{CAF25C39-1FBA-45DE-A410-5588C59A3D80}" destId="{D6497DA0-75D3-4292-83F6-4B4E15F6C6DE}" srcOrd="0" destOrd="0" presId="urn:microsoft.com/office/officeart/2008/layout/HorizontalMultiLevelHierarchy"/>
    <dgm:cxn modelId="{518B1229-7D4D-435C-B7F3-5B6A93488AB8}" type="presOf" srcId="{AFBE170C-0D0D-4DD3-98F9-5C0395D813AD}" destId="{07169A57-F913-4206-A5BC-D4730A152101}" srcOrd="0" destOrd="0" presId="urn:microsoft.com/office/officeart/2008/layout/HorizontalMultiLevelHierarchy"/>
    <dgm:cxn modelId="{9F360C5F-B48C-44A9-B9E1-FAA61CA0ED00}" srcId="{01214C2A-523A-4BF1-8E92-61FB1B4CFEBC}" destId="{23BB27D8-D407-4084-B5F0-DA68CEDEB7F8}" srcOrd="0" destOrd="0" parTransId="{F8403067-BF0F-4026-8465-2EDB64A972E7}" sibTransId="{F2C34327-9396-442F-B082-C3E0D0D37F28}"/>
    <dgm:cxn modelId="{05995C18-A698-4F58-8425-C17C3E21AF98}" type="presOf" srcId="{BEC5F85E-77C6-4B7C-AAF5-0465B2FD5889}" destId="{D72BE046-DB62-4F35-BE47-49CD76E48F65}" srcOrd="0" destOrd="0" presId="urn:microsoft.com/office/officeart/2008/layout/HorizontalMultiLevelHierarchy"/>
    <dgm:cxn modelId="{92965BBB-A1E2-4CC8-88C6-8A3482228AF4}" srcId="{23BB27D8-D407-4084-B5F0-DA68CEDEB7F8}" destId="{9C6C0413-D0D6-41E5-88E7-1AF307DBD50E}" srcOrd="2" destOrd="0" parTransId="{BEC5F85E-77C6-4B7C-AAF5-0465B2FD5889}" sibTransId="{6EAF665B-7D94-429E-B759-4899322C8B2B}"/>
    <dgm:cxn modelId="{2B529E8A-87D8-4BE5-AD8D-0FA4335D48AF}" type="presOf" srcId="{ED64073F-7592-4C9A-BFBA-B7C1F9296C0A}" destId="{A02A9273-46A8-4BBE-A60A-E9B32831C037}" srcOrd="1" destOrd="0" presId="urn:microsoft.com/office/officeart/2008/layout/HorizontalMultiLevelHierarchy"/>
    <dgm:cxn modelId="{F4DACA68-3B7D-4791-9413-9F9B481AF713}" srcId="{23BB27D8-D407-4084-B5F0-DA68CEDEB7F8}" destId="{F235C3C9-0A73-4FC1-864C-EDB6802C9AEE}" srcOrd="3" destOrd="0" parTransId="{ABF458CB-A316-44C5-961B-4C1F0E96520A}" sibTransId="{19ADEB5D-70AD-4E9D-A797-AD39BE198EDD}"/>
    <dgm:cxn modelId="{47500402-8266-48AB-8E18-983BA392085C}" type="presOf" srcId="{ABF458CB-A316-44C5-961B-4C1F0E96520A}" destId="{13E2A3EA-CE14-4408-90F8-F1F7438DD157}" srcOrd="1" destOrd="0" presId="urn:microsoft.com/office/officeart/2008/layout/HorizontalMultiLevelHierarchy"/>
    <dgm:cxn modelId="{5C34434E-3F9D-41A6-AC35-28C625B1C0A9}" type="presParOf" srcId="{FAAC7C54-FFA5-44DB-84B0-7BDBCAAF4319}" destId="{F70D1ED3-B911-4E3B-9EFD-38024AD1D367}" srcOrd="0" destOrd="0" presId="urn:microsoft.com/office/officeart/2008/layout/HorizontalMultiLevelHierarchy"/>
    <dgm:cxn modelId="{568FBCD0-F53C-4402-99A8-4F4BFAA489EE}" type="presParOf" srcId="{F70D1ED3-B911-4E3B-9EFD-38024AD1D367}" destId="{D915D806-D455-478A-B4CA-7AED7DE24A52}" srcOrd="0" destOrd="0" presId="urn:microsoft.com/office/officeart/2008/layout/HorizontalMultiLevelHierarchy"/>
    <dgm:cxn modelId="{4F9B0B8D-43F1-469C-9C54-17AFEC139FFB}" type="presParOf" srcId="{F70D1ED3-B911-4E3B-9EFD-38024AD1D367}" destId="{562BDEB2-C3B5-40A9-97B4-31435FBDF967}" srcOrd="1" destOrd="0" presId="urn:microsoft.com/office/officeart/2008/layout/HorizontalMultiLevelHierarchy"/>
    <dgm:cxn modelId="{0CC944DE-6059-4D08-97D5-C9F1F3DA8DDB}" type="presParOf" srcId="{562BDEB2-C3B5-40A9-97B4-31435FBDF967}" destId="{D6497DA0-75D3-4292-83F6-4B4E15F6C6DE}" srcOrd="0" destOrd="0" presId="urn:microsoft.com/office/officeart/2008/layout/HorizontalMultiLevelHierarchy"/>
    <dgm:cxn modelId="{EE3E9CAD-8720-476D-8AE6-E1F4F7E24319}" type="presParOf" srcId="{D6497DA0-75D3-4292-83F6-4B4E15F6C6DE}" destId="{AF9B4EDF-0C74-4A55-AB53-98AD818F75DB}" srcOrd="0" destOrd="0" presId="urn:microsoft.com/office/officeart/2008/layout/HorizontalMultiLevelHierarchy"/>
    <dgm:cxn modelId="{28174F42-E4DA-4BB5-BF28-38B615D6EDCF}" type="presParOf" srcId="{562BDEB2-C3B5-40A9-97B4-31435FBDF967}" destId="{95A8ED67-229A-4257-BD8E-092E3D73C339}" srcOrd="1" destOrd="0" presId="urn:microsoft.com/office/officeart/2008/layout/HorizontalMultiLevelHierarchy"/>
    <dgm:cxn modelId="{A8B85EE1-90C7-474E-BBC0-97B16C1DCAF0}" type="presParOf" srcId="{95A8ED67-229A-4257-BD8E-092E3D73C339}" destId="{07169A57-F913-4206-A5BC-D4730A152101}" srcOrd="0" destOrd="0" presId="urn:microsoft.com/office/officeart/2008/layout/HorizontalMultiLevelHierarchy"/>
    <dgm:cxn modelId="{F1B80A75-CAE3-4D9D-8A43-A321BAD081F1}" type="presParOf" srcId="{95A8ED67-229A-4257-BD8E-092E3D73C339}" destId="{11A77A66-3454-476A-8648-9E1D32103BEF}" srcOrd="1" destOrd="0" presId="urn:microsoft.com/office/officeart/2008/layout/HorizontalMultiLevelHierarchy"/>
    <dgm:cxn modelId="{74F4F157-F932-481B-AE23-6A625A4558C0}" type="presParOf" srcId="{562BDEB2-C3B5-40A9-97B4-31435FBDF967}" destId="{B0B3734E-EF92-49D7-83EC-1A4B5298359E}" srcOrd="2" destOrd="0" presId="urn:microsoft.com/office/officeart/2008/layout/HorizontalMultiLevelHierarchy"/>
    <dgm:cxn modelId="{0373B99E-C840-45BE-B8D4-AABCDB72C39B}" type="presParOf" srcId="{B0B3734E-EF92-49D7-83EC-1A4B5298359E}" destId="{A02A9273-46A8-4BBE-A60A-E9B32831C037}" srcOrd="0" destOrd="0" presId="urn:microsoft.com/office/officeart/2008/layout/HorizontalMultiLevelHierarchy"/>
    <dgm:cxn modelId="{5FF34B84-DAA6-4F44-836F-2D7FE3460A6F}" type="presParOf" srcId="{562BDEB2-C3B5-40A9-97B4-31435FBDF967}" destId="{C1D49805-4437-41C8-BA5F-DCB072F73DBD}" srcOrd="3" destOrd="0" presId="urn:microsoft.com/office/officeart/2008/layout/HorizontalMultiLevelHierarchy"/>
    <dgm:cxn modelId="{43CD138F-7256-48B9-A3EE-675FA557B64D}" type="presParOf" srcId="{C1D49805-4437-41C8-BA5F-DCB072F73DBD}" destId="{26031DC5-2510-402D-A039-23B97881D972}" srcOrd="0" destOrd="0" presId="urn:microsoft.com/office/officeart/2008/layout/HorizontalMultiLevelHierarchy"/>
    <dgm:cxn modelId="{30628324-8CC7-4ADF-AB92-53126A578D7D}" type="presParOf" srcId="{C1D49805-4437-41C8-BA5F-DCB072F73DBD}" destId="{1EBC0B71-D54C-4943-9C87-F9F13DB9B47B}" srcOrd="1" destOrd="0" presId="urn:microsoft.com/office/officeart/2008/layout/HorizontalMultiLevelHierarchy"/>
    <dgm:cxn modelId="{46E194B3-E603-48B8-B6E0-3EFC47E7ED08}" type="presParOf" srcId="{562BDEB2-C3B5-40A9-97B4-31435FBDF967}" destId="{D72BE046-DB62-4F35-BE47-49CD76E48F65}" srcOrd="4" destOrd="0" presId="urn:microsoft.com/office/officeart/2008/layout/HorizontalMultiLevelHierarchy"/>
    <dgm:cxn modelId="{E8917E24-F8A6-4F82-89D4-87396198CBA0}" type="presParOf" srcId="{D72BE046-DB62-4F35-BE47-49CD76E48F65}" destId="{60350AB1-9A65-41A2-B73B-AEF0692CD720}" srcOrd="0" destOrd="0" presId="urn:microsoft.com/office/officeart/2008/layout/HorizontalMultiLevelHierarchy"/>
    <dgm:cxn modelId="{A4C9C550-6A83-4F98-A0F3-3F6922B1948C}" type="presParOf" srcId="{562BDEB2-C3B5-40A9-97B4-31435FBDF967}" destId="{0D4CE0EE-0A09-4560-A9DC-7A72F9C58951}" srcOrd="5" destOrd="0" presId="urn:microsoft.com/office/officeart/2008/layout/HorizontalMultiLevelHierarchy"/>
    <dgm:cxn modelId="{506C3BAC-36A4-452C-B247-622717F28CB6}" type="presParOf" srcId="{0D4CE0EE-0A09-4560-A9DC-7A72F9C58951}" destId="{E5B0969A-C25E-4946-81DA-B54CBAA4C52E}" srcOrd="0" destOrd="0" presId="urn:microsoft.com/office/officeart/2008/layout/HorizontalMultiLevelHierarchy"/>
    <dgm:cxn modelId="{014A078B-A3FD-45F4-BA1E-CDC0E362F627}" type="presParOf" srcId="{0D4CE0EE-0A09-4560-A9DC-7A72F9C58951}" destId="{763CDE3C-4582-44B6-BFBF-24882C3BBF91}" srcOrd="1" destOrd="0" presId="urn:microsoft.com/office/officeart/2008/layout/HorizontalMultiLevelHierarchy"/>
    <dgm:cxn modelId="{0072388A-00C8-44AA-A57E-7B882AED6C22}" type="presParOf" srcId="{562BDEB2-C3B5-40A9-97B4-31435FBDF967}" destId="{9DF0ABCE-37F0-4261-8425-B0CE8884790D}" srcOrd="6" destOrd="0" presId="urn:microsoft.com/office/officeart/2008/layout/HorizontalMultiLevelHierarchy"/>
    <dgm:cxn modelId="{A5446A7B-77DD-49C1-9D16-37C48A3CF342}" type="presParOf" srcId="{9DF0ABCE-37F0-4261-8425-B0CE8884790D}" destId="{13E2A3EA-CE14-4408-90F8-F1F7438DD157}" srcOrd="0" destOrd="0" presId="urn:microsoft.com/office/officeart/2008/layout/HorizontalMultiLevelHierarchy"/>
    <dgm:cxn modelId="{10D4EB56-FEBE-4FA9-B0C6-46A78689E371}" type="presParOf" srcId="{562BDEB2-C3B5-40A9-97B4-31435FBDF967}" destId="{96AFFC10-A792-49E4-9E18-92C1EA2790B9}" srcOrd="7" destOrd="0" presId="urn:microsoft.com/office/officeart/2008/layout/HorizontalMultiLevelHierarchy"/>
    <dgm:cxn modelId="{DC9ED852-BCF2-48DE-870D-4F3592806644}" type="presParOf" srcId="{96AFFC10-A792-49E4-9E18-92C1EA2790B9}" destId="{4F8F4DF7-3190-4CC4-9C0F-426CCC9F06FB}" srcOrd="0" destOrd="0" presId="urn:microsoft.com/office/officeart/2008/layout/HorizontalMultiLevelHierarchy"/>
    <dgm:cxn modelId="{256F432D-F8A3-45A3-891B-89DAFB37BFEB}" type="presParOf" srcId="{96AFFC10-A792-49E4-9E18-92C1EA2790B9}" destId="{AE5539D7-0CC4-4E80-9475-573B5D27F2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214C2A-523A-4BF1-8E92-61FB1B4CFE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BB27D8-D407-4084-B5F0-DA68CEDEB7F8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err="1" smtClean="0"/>
            <a:t>OnTrace</a:t>
          </a:r>
          <a:r>
            <a:rPr lang="en-GB" dirty="0" smtClean="0"/>
            <a:t> Client</a:t>
          </a:r>
          <a:endParaRPr lang="en-GB" dirty="0"/>
        </a:p>
      </dgm:t>
    </dgm:pt>
    <dgm:pt modelId="{F8403067-BF0F-4026-8465-2EDB64A972E7}" type="parTrans" cxnId="{9F360C5F-B48C-44A9-B9E1-FAA61CA0ED00}">
      <dgm:prSet/>
      <dgm:spPr/>
      <dgm:t>
        <a:bodyPr/>
        <a:lstStyle/>
        <a:p>
          <a:endParaRPr lang="en-GB"/>
        </a:p>
      </dgm:t>
    </dgm:pt>
    <dgm:pt modelId="{F2C34327-9396-442F-B082-C3E0D0D37F28}" type="sibTrans" cxnId="{9F360C5F-B48C-44A9-B9E1-FAA61CA0ED00}">
      <dgm:prSet/>
      <dgm:spPr/>
      <dgm:t>
        <a:bodyPr/>
        <a:lstStyle/>
        <a:p>
          <a:endParaRPr lang="en-GB"/>
        </a:p>
      </dgm:t>
    </dgm:pt>
    <dgm:pt modelId="{AFBE170C-0D0D-4DD3-98F9-5C0395D813AD}">
      <dgm:prSet phldrT="[Text]"/>
      <dgm:spPr/>
      <dgm:t>
        <a:bodyPr/>
        <a:lstStyle/>
        <a:p>
          <a:r>
            <a:rPr lang="en-GB" dirty="0" smtClean="0"/>
            <a:t>C#</a:t>
          </a:r>
          <a:endParaRPr lang="en-GB" dirty="0"/>
        </a:p>
      </dgm:t>
    </dgm:pt>
    <dgm:pt modelId="{CAF25C39-1FBA-45DE-A410-5588C59A3D80}" type="parTrans" cxnId="{9A44347D-848D-4C03-A6B0-15C7490D39F9}">
      <dgm:prSet/>
      <dgm:spPr/>
      <dgm:t>
        <a:bodyPr/>
        <a:lstStyle/>
        <a:p>
          <a:endParaRPr lang="en-GB"/>
        </a:p>
      </dgm:t>
    </dgm:pt>
    <dgm:pt modelId="{1B9AD6F9-CDE0-4C64-B98C-ACF0BCD9F6AA}" type="sibTrans" cxnId="{9A44347D-848D-4C03-A6B0-15C7490D39F9}">
      <dgm:prSet/>
      <dgm:spPr/>
      <dgm:t>
        <a:bodyPr/>
        <a:lstStyle/>
        <a:p>
          <a:endParaRPr lang="en-GB"/>
        </a:p>
      </dgm:t>
    </dgm:pt>
    <dgm:pt modelId="{DE753912-1A97-43CA-9DB0-C0A45DD79898}">
      <dgm:prSet phldrT="[Text]"/>
      <dgm:spPr/>
      <dgm:t>
        <a:bodyPr/>
        <a:lstStyle/>
        <a:p>
          <a:r>
            <a:rPr lang="en-US" dirty="0" smtClean="0"/>
            <a:t>Network (socket/</a:t>
          </a:r>
          <a:r>
            <a:rPr lang="en-US" dirty="0" err="1" smtClean="0"/>
            <a:t>tcp</a:t>
          </a:r>
          <a:r>
            <a:rPr lang="en-US" dirty="0" smtClean="0"/>
            <a:t>) programming</a:t>
          </a:r>
          <a:endParaRPr lang="en-GB" dirty="0"/>
        </a:p>
      </dgm:t>
    </dgm:pt>
    <dgm:pt modelId="{ED64073F-7592-4C9A-BFBA-B7C1F9296C0A}" type="parTrans" cxnId="{F8E6B597-4FCF-44FC-B6CD-E02A14C23897}">
      <dgm:prSet/>
      <dgm:spPr/>
      <dgm:t>
        <a:bodyPr/>
        <a:lstStyle/>
        <a:p>
          <a:endParaRPr lang="en-GB"/>
        </a:p>
      </dgm:t>
    </dgm:pt>
    <dgm:pt modelId="{ACC28716-E0A2-4F34-AD6C-9D93BC6CEBA8}" type="sibTrans" cxnId="{F8E6B597-4FCF-44FC-B6CD-E02A14C23897}">
      <dgm:prSet/>
      <dgm:spPr/>
      <dgm:t>
        <a:bodyPr/>
        <a:lstStyle/>
        <a:p>
          <a:endParaRPr lang="en-GB"/>
        </a:p>
      </dgm:t>
    </dgm:pt>
    <dgm:pt modelId="{F235C3C9-0A73-4FC1-864C-EDB6802C9AEE}">
      <dgm:prSet phldrT="[Text]"/>
      <dgm:spPr/>
      <dgm:t>
        <a:bodyPr/>
        <a:lstStyle/>
        <a:p>
          <a:r>
            <a:rPr lang="en-US" dirty="0" smtClean="0"/>
            <a:t>T-SQL Language</a:t>
          </a:r>
          <a:endParaRPr lang="en-GB" dirty="0"/>
        </a:p>
      </dgm:t>
    </dgm:pt>
    <dgm:pt modelId="{ABF458CB-A316-44C5-961B-4C1F0E96520A}" type="parTrans" cxnId="{F4DACA68-3B7D-4791-9413-9F9B481AF713}">
      <dgm:prSet/>
      <dgm:spPr/>
      <dgm:t>
        <a:bodyPr/>
        <a:lstStyle/>
        <a:p>
          <a:endParaRPr lang="en-GB"/>
        </a:p>
      </dgm:t>
    </dgm:pt>
    <dgm:pt modelId="{19ADEB5D-70AD-4E9D-A797-AD39BE198EDD}" type="sibTrans" cxnId="{F4DACA68-3B7D-4791-9413-9F9B481AF713}">
      <dgm:prSet/>
      <dgm:spPr/>
      <dgm:t>
        <a:bodyPr/>
        <a:lstStyle/>
        <a:p>
          <a:endParaRPr lang="en-GB"/>
        </a:p>
      </dgm:t>
    </dgm:pt>
    <dgm:pt modelId="{FAAC7C54-FFA5-44DB-84B0-7BDBCAAF4319}" type="pres">
      <dgm:prSet presAssocID="{01214C2A-523A-4BF1-8E92-61FB1B4CFE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0D1ED3-B911-4E3B-9EFD-38024AD1D367}" type="pres">
      <dgm:prSet presAssocID="{23BB27D8-D407-4084-B5F0-DA68CEDEB7F8}" presName="root1" presStyleCnt="0"/>
      <dgm:spPr/>
    </dgm:pt>
    <dgm:pt modelId="{D915D806-D455-478A-B4CA-7AED7DE24A52}" type="pres">
      <dgm:prSet presAssocID="{23BB27D8-D407-4084-B5F0-DA68CEDEB7F8}" presName="LevelOneTextNode" presStyleLbl="node0" presStyleIdx="0" presStyleCnt="1" custLinFactNeighborX="-29342" custLinFactNeighborY="47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BDEB2-C3B5-40A9-97B4-31435FBDF967}" type="pres">
      <dgm:prSet presAssocID="{23BB27D8-D407-4084-B5F0-DA68CEDEB7F8}" presName="level2hierChild" presStyleCnt="0"/>
      <dgm:spPr/>
    </dgm:pt>
    <dgm:pt modelId="{D6497DA0-75D3-4292-83F6-4B4E15F6C6DE}" type="pres">
      <dgm:prSet presAssocID="{CAF25C39-1FBA-45DE-A410-5588C59A3D80}" presName="conn2-1" presStyleLbl="parChTrans1D2" presStyleIdx="0" presStyleCnt="3"/>
      <dgm:spPr/>
      <dgm:t>
        <a:bodyPr/>
        <a:lstStyle/>
        <a:p>
          <a:endParaRPr lang="en-GB"/>
        </a:p>
      </dgm:t>
    </dgm:pt>
    <dgm:pt modelId="{AF9B4EDF-0C74-4A55-AB53-98AD818F75DB}" type="pres">
      <dgm:prSet presAssocID="{CAF25C39-1FBA-45DE-A410-5588C59A3D80}" presName="connTx" presStyleLbl="parChTrans1D2" presStyleIdx="0" presStyleCnt="3"/>
      <dgm:spPr/>
      <dgm:t>
        <a:bodyPr/>
        <a:lstStyle/>
        <a:p>
          <a:endParaRPr lang="en-GB"/>
        </a:p>
      </dgm:t>
    </dgm:pt>
    <dgm:pt modelId="{95A8ED67-229A-4257-BD8E-092E3D73C339}" type="pres">
      <dgm:prSet presAssocID="{AFBE170C-0D0D-4DD3-98F9-5C0395D813AD}" presName="root2" presStyleCnt="0"/>
      <dgm:spPr/>
    </dgm:pt>
    <dgm:pt modelId="{07169A57-F913-4206-A5BC-D4730A152101}" type="pres">
      <dgm:prSet presAssocID="{AFBE170C-0D0D-4DD3-98F9-5C0395D813A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77A66-3454-476A-8648-9E1D32103BEF}" type="pres">
      <dgm:prSet presAssocID="{AFBE170C-0D0D-4DD3-98F9-5C0395D813AD}" presName="level3hierChild" presStyleCnt="0"/>
      <dgm:spPr/>
    </dgm:pt>
    <dgm:pt modelId="{B0B3734E-EF92-49D7-83EC-1A4B5298359E}" type="pres">
      <dgm:prSet presAssocID="{ED64073F-7592-4C9A-BFBA-B7C1F9296C0A}" presName="conn2-1" presStyleLbl="parChTrans1D2" presStyleIdx="1" presStyleCnt="3"/>
      <dgm:spPr/>
      <dgm:t>
        <a:bodyPr/>
        <a:lstStyle/>
        <a:p>
          <a:endParaRPr lang="en-GB"/>
        </a:p>
      </dgm:t>
    </dgm:pt>
    <dgm:pt modelId="{A02A9273-46A8-4BBE-A60A-E9B32831C037}" type="pres">
      <dgm:prSet presAssocID="{ED64073F-7592-4C9A-BFBA-B7C1F9296C0A}" presName="connTx" presStyleLbl="parChTrans1D2" presStyleIdx="1" presStyleCnt="3"/>
      <dgm:spPr/>
      <dgm:t>
        <a:bodyPr/>
        <a:lstStyle/>
        <a:p>
          <a:endParaRPr lang="en-GB"/>
        </a:p>
      </dgm:t>
    </dgm:pt>
    <dgm:pt modelId="{C1D49805-4437-41C8-BA5F-DCB072F73DBD}" type="pres">
      <dgm:prSet presAssocID="{DE753912-1A97-43CA-9DB0-C0A45DD79898}" presName="root2" presStyleCnt="0"/>
      <dgm:spPr/>
    </dgm:pt>
    <dgm:pt modelId="{26031DC5-2510-402D-A039-23B97881D972}" type="pres">
      <dgm:prSet presAssocID="{DE753912-1A97-43CA-9DB0-C0A45DD7989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BC0B71-D54C-4943-9C87-F9F13DB9B47B}" type="pres">
      <dgm:prSet presAssocID="{DE753912-1A97-43CA-9DB0-C0A45DD79898}" presName="level3hierChild" presStyleCnt="0"/>
      <dgm:spPr/>
    </dgm:pt>
    <dgm:pt modelId="{9DF0ABCE-37F0-4261-8425-B0CE8884790D}" type="pres">
      <dgm:prSet presAssocID="{ABF458CB-A316-44C5-961B-4C1F0E96520A}" presName="conn2-1" presStyleLbl="parChTrans1D2" presStyleIdx="2" presStyleCnt="3"/>
      <dgm:spPr/>
      <dgm:t>
        <a:bodyPr/>
        <a:lstStyle/>
        <a:p>
          <a:endParaRPr lang="en-GB"/>
        </a:p>
      </dgm:t>
    </dgm:pt>
    <dgm:pt modelId="{13E2A3EA-CE14-4408-90F8-F1F7438DD157}" type="pres">
      <dgm:prSet presAssocID="{ABF458CB-A316-44C5-961B-4C1F0E96520A}" presName="connTx" presStyleLbl="parChTrans1D2" presStyleIdx="2" presStyleCnt="3"/>
      <dgm:spPr/>
      <dgm:t>
        <a:bodyPr/>
        <a:lstStyle/>
        <a:p>
          <a:endParaRPr lang="en-GB"/>
        </a:p>
      </dgm:t>
    </dgm:pt>
    <dgm:pt modelId="{96AFFC10-A792-49E4-9E18-92C1EA2790B9}" type="pres">
      <dgm:prSet presAssocID="{F235C3C9-0A73-4FC1-864C-EDB6802C9AEE}" presName="root2" presStyleCnt="0"/>
      <dgm:spPr/>
    </dgm:pt>
    <dgm:pt modelId="{4F8F4DF7-3190-4CC4-9C0F-426CCC9F06FB}" type="pres">
      <dgm:prSet presAssocID="{F235C3C9-0A73-4FC1-864C-EDB6802C9AE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5539D7-0CC4-4E80-9475-573B5D27F276}" type="pres">
      <dgm:prSet presAssocID="{F235C3C9-0A73-4FC1-864C-EDB6802C9AEE}" presName="level3hierChild" presStyleCnt="0"/>
      <dgm:spPr/>
    </dgm:pt>
  </dgm:ptLst>
  <dgm:cxnLst>
    <dgm:cxn modelId="{9F360C5F-B48C-44A9-B9E1-FAA61CA0ED00}" srcId="{01214C2A-523A-4BF1-8E92-61FB1B4CFEBC}" destId="{23BB27D8-D407-4084-B5F0-DA68CEDEB7F8}" srcOrd="0" destOrd="0" parTransId="{F8403067-BF0F-4026-8465-2EDB64A972E7}" sibTransId="{F2C34327-9396-442F-B082-C3E0D0D37F28}"/>
    <dgm:cxn modelId="{52A9BAB8-6199-4185-BC18-8F9227BC1602}" type="presOf" srcId="{CAF25C39-1FBA-45DE-A410-5588C59A3D80}" destId="{AF9B4EDF-0C74-4A55-AB53-98AD818F75DB}" srcOrd="1" destOrd="0" presId="urn:microsoft.com/office/officeart/2008/layout/HorizontalMultiLevelHierarchy"/>
    <dgm:cxn modelId="{9A44347D-848D-4C03-A6B0-15C7490D39F9}" srcId="{23BB27D8-D407-4084-B5F0-DA68CEDEB7F8}" destId="{AFBE170C-0D0D-4DD3-98F9-5C0395D813AD}" srcOrd="0" destOrd="0" parTransId="{CAF25C39-1FBA-45DE-A410-5588C59A3D80}" sibTransId="{1B9AD6F9-CDE0-4C64-B98C-ACF0BCD9F6AA}"/>
    <dgm:cxn modelId="{A39A8FA5-BE48-41E1-9DEB-8C2E74BD6C34}" type="presOf" srcId="{DE753912-1A97-43CA-9DB0-C0A45DD79898}" destId="{26031DC5-2510-402D-A039-23B97881D972}" srcOrd="0" destOrd="0" presId="urn:microsoft.com/office/officeart/2008/layout/HorizontalMultiLevelHierarchy"/>
    <dgm:cxn modelId="{7F85C8FC-6F59-4749-8B46-7C64C33CD98E}" type="presOf" srcId="{AFBE170C-0D0D-4DD3-98F9-5C0395D813AD}" destId="{07169A57-F913-4206-A5BC-D4730A152101}" srcOrd="0" destOrd="0" presId="urn:microsoft.com/office/officeart/2008/layout/HorizontalMultiLevelHierarchy"/>
    <dgm:cxn modelId="{F8E6B597-4FCF-44FC-B6CD-E02A14C23897}" srcId="{23BB27D8-D407-4084-B5F0-DA68CEDEB7F8}" destId="{DE753912-1A97-43CA-9DB0-C0A45DD79898}" srcOrd="1" destOrd="0" parTransId="{ED64073F-7592-4C9A-BFBA-B7C1F9296C0A}" sibTransId="{ACC28716-E0A2-4F34-AD6C-9D93BC6CEBA8}"/>
    <dgm:cxn modelId="{23B91C55-189E-40F5-A50D-3F6A5BFDFC33}" type="presOf" srcId="{01214C2A-523A-4BF1-8E92-61FB1B4CFEBC}" destId="{FAAC7C54-FFA5-44DB-84B0-7BDBCAAF4319}" srcOrd="0" destOrd="0" presId="urn:microsoft.com/office/officeart/2008/layout/HorizontalMultiLevelHierarchy"/>
    <dgm:cxn modelId="{93D77BED-1EC4-437B-808C-BA17C3C52C0D}" type="presOf" srcId="{23BB27D8-D407-4084-B5F0-DA68CEDEB7F8}" destId="{D915D806-D455-478A-B4CA-7AED7DE24A52}" srcOrd="0" destOrd="0" presId="urn:microsoft.com/office/officeart/2008/layout/HorizontalMultiLevelHierarchy"/>
    <dgm:cxn modelId="{10B7D744-C83B-4AF1-9F21-9B6071A9F9F4}" type="presOf" srcId="{ABF458CB-A316-44C5-961B-4C1F0E96520A}" destId="{9DF0ABCE-37F0-4261-8425-B0CE8884790D}" srcOrd="0" destOrd="0" presId="urn:microsoft.com/office/officeart/2008/layout/HorizontalMultiLevelHierarchy"/>
    <dgm:cxn modelId="{C697E8B6-36D5-47BE-B867-ACE7E773E8A8}" type="presOf" srcId="{ED64073F-7592-4C9A-BFBA-B7C1F9296C0A}" destId="{A02A9273-46A8-4BBE-A60A-E9B32831C037}" srcOrd="1" destOrd="0" presId="urn:microsoft.com/office/officeart/2008/layout/HorizontalMultiLevelHierarchy"/>
    <dgm:cxn modelId="{8656ACF4-A0DB-4982-8607-0E45F31EDAE9}" type="presOf" srcId="{ED64073F-7592-4C9A-BFBA-B7C1F9296C0A}" destId="{B0B3734E-EF92-49D7-83EC-1A4B5298359E}" srcOrd="0" destOrd="0" presId="urn:microsoft.com/office/officeart/2008/layout/HorizontalMultiLevelHierarchy"/>
    <dgm:cxn modelId="{56EB65C9-A6C4-4B27-AE3D-5358968FC952}" type="presOf" srcId="{F235C3C9-0A73-4FC1-864C-EDB6802C9AEE}" destId="{4F8F4DF7-3190-4CC4-9C0F-426CCC9F06FB}" srcOrd="0" destOrd="0" presId="urn:microsoft.com/office/officeart/2008/layout/HorizontalMultiLevelHierarchy"/>
    <dgm:cxn modelId="{8F56E6E0-91A8-4667-B05E-B699E2980369}" type="presOf" srcId="{CAF25C39-1FBA-45DE-A410-5588C59A3D80}" destId="{D6497DA0-75D3-4292-83F6-4B4E15F6C6DE}" srcOrd="0" destOrd="0" presId="urn:microsoft.com/office/officeart/2008/layout/HorizontalMultiLevelHierarchy"/>
    <dgm:cxn modelId="{F4DACA68-3B7D-4791-9413-9F9B481AF713}" srcId="{23BB27D8-D407-4084-B5F0-DA68CEDEB7F8}" destId="{F235C3C9-0A73-4FC1-864C-EDB6802C9AEE}" srcOrd="2" destOrd="0" parTransId="{ABF458CB-A316-44C5-961B-4C1F0E96520A}" sibTransId="{19ADEB5D-70AD-4E9D-A797-AD39BE198EDD}"/>
    <dgm:cxn modelId="{4769C293-A209-4F0D-BF36-C8B133031F07}" type="presOf" srcId="{ABF458CB-A316-44C5-961B-4C1F0E96520A}" destId="{13E2A3EA-CE14-4408-90F8-F1F7438DD157}" srcOrd="1" destOrd="0" presId="urn:microsoft.com/office/officeart/2008/layout/HorizontalMultiLevelHierarchy"/>
    <dgm:cxn modelId="{DA800083-6C6B-40C3-842B-A68F8DC306AF}" type="presParOf" srcId="{FAAC7C54-FFA5-44DB-84B0-7BDBCAAF4319}" destId="{F70D1ED3-B911-4E3B-9EFD-38024AD1D367}" srcOrd="0" destOrd="0" presId="urn:microsoft.com/office/officeart/2008/layout/HorizontalMultiLevelHierarchy"/>
    <dgm:cxn modelId="{D87E7CD0-363C-4FE1-BF8D-D6749FBEA582}" type="presParOf" srcId="{F70D1ED3-B911-4E3B-9EFD-38024AD1D367}" destId="{D915D806-D455-478A-B4CA-7AED7DE24A52}" srcOrd="0" destOrd="0" presId="urn:microsoft.com/office/officeart/2008/layout/HorizontalMultiLevelHierarchy"/>
    <dgm:cxn modelId="{C51273BE-3DBA-4D91-8A62-79B00091D5D1}" type="presParOf" srcId="{F70D1ED3-B911-4E3B-9EFD-38024AD1D367}" destId="{562BDEB2-C3B5-40A9-97B4-31435FBDF967}" srcOrd="1" destOrd="0" presId="urn:microsoft.com/office/officeart/2008/layout/HorizontalMultiLevelHierarchy"/>
    <dgm:cxn modelId="{34666332-41CA-4683-A595-5DD451CC5A08}" type="presParOf" srcId="{562BDEB2-C3B5-40A9-97B4-31435FBDF967}" destId="{D6497DA0-75D3-4292-83F6-4B4E15F6C6DE}" srcOrd="0" destOrd="0" presId="urn:microsoft.com/office/officeart/2008/layout/HorizontalMultiLevelHierarchy"/>
    <dgm:cxn modelId="{B91ACA4F-0C38-4237-A461-47007364252D}" type="presParOf" srcId="{D6497DA0-75D3-4292-83F6-4B4E15F6C6DE}" destId="{AF9B4EDF-0C74-4A55-AB53-98AD818F75DB}" srcOrd="0" destOrd="0" presId="urn:microsoft.com/office/officeart/2008/layout/HorizontalMultiLevelHierarchy"/>
    <dgm:cxn modelId="{2CA22F26-58D6-43A4-98FF-D83660E021AF}" type="presParOf" srcId="{562BDEB2-C3B5-40A9-97B4-31435FBDF967}" destId="{95A8ED67-229A-4257-BD8E-092E3D73C339}" srcOrd="1" destOrd="0" presId="urn:microsoft.com/office/officeart/2008/layout/HorizontalMultiLevelHierarchy"/>
    <dgm:cxn modelId="{05F1190F-4E82-4D5F-87E2-4EAA13F8E6A9}" type="presParOf" srcId="{95A8ED67-229A-4257-BD8E-092E3D73C339}" destId="{07169A57-F913-4206-A5BC-D4730A152101}" srcOrd="0" destOrd="0" presId="urn:microsoft.com/office/officeart/2008/layout/HorizontalMultiLevelHierarchy"/>
    <dgm:cxn modelId="{C702623B-55AE-4989-A936-2B51A6A7C9F6}" type="presParOf" srcId="{95A8ED67-229A-4257-BD8E-092E3D73C339}" destId="{11A77A66-3454-476A-8648-9E1D32103BEF}" srcOrd="1" destOrd="0" presId="urn:microsoft.com/office/officeart/2008/layout/HorizontalMultiLevelHierarchy"/>
    <dgm:cxn modelId="{170A9676-B4F4-4089-A03E-DE1035D965CC}" type="presParOf" srcId="{562BDEB2-C3B5-40A9-97B4-31435FBDF967}" destId="{B0B3734E-EF92-49D7-83EC-1A4B5298359E}" srcOrd="2" destOrd="0" presId="urn:microsoft.com/office/officeart/2008/layout/HorizontalMultiLevelHierarchy"/>
    <dgm:cxn modelId="{018071AB-F2AE-45F3-A502-38811D4AC460}" type="presParOf" srcId="{B0B3734E-EF92-49D7-83EC-1A4B5298359E}" destId="{A02A9273-46A8-4BBE-A60A-E9B32831C037}" srcOrd="0" destOrd="0" presId="urn:microsoft.com/office/officeart/2008/layout/HorizontalMultiLevelHierarchy"/>
    <dgm:cxn modelId="{9A3A1F17-79D8-401D-90AB-BE232748279E}" type="presParOf" srcId="{562BDEB2-C3B5-40A9-97B4-31435FBDF967}" destId="{C1D49805-4437-41C8-BA5F-DCB072F73DBD}" srcOrd="3" destOrd="0" presId="urn:microsoft.com/office/officeart/2008/layout/HorizontalMultiLevelHierarchy"/>
    <dgm:cxn modelId="{DB6B3243-A7E0-4345-B4D1-4C4C898200EA}" type="presParOf" srcId="{C1D49805-4437-41C8-BA5F-DCB072F73DBD}" destId="{26031DC5-2510-402D-A039-23B97881D972}" srcOrd="0" destOrd="0" presId="urn:microsoft.com/office/officeart/2008/layout/HorizontalMultiLevelHierarchy"/>
    <dgm:cxn modelId="{DB1C4DAF-67A8-45C9-A929-B841268CEF45}" type="presParOf" srcId="{C1D49805-4437-41C8-BA5F-DCB072F73DBD}" destId="{1EBC0B71-D54C-4943-9C87-F9F13DB9B47B}" srcOrd="1" destOrd="0" presId="urn:microsoft.com/office/officeart/2008/layout/HorizontalMultiLevelHierarchy"/>
    <dgm:cxn modelId="{5DDB1968-2A08-4FEA-BFAF-FAFE62927504}" type="presParOf" srcId="{562BDEB2-C3B5-40A9-97B4-31435FBDF967}" destId="{9DF0ABCE-37F0-4261-8425-B0CE8884790D}" srcOrd="4" destOrd="0" presId="urn:microsoft.com/office/officeart/2008/layout/HorizontalMultiLevelHierarchy"/>
    <dgm:cxn modelId="{D3EAB106-48D8-4403-AE86-1146CE6FCEB0}" type="presParOf" srcId="{9DF0ABCE-37F0-4261-8425-B0CE8884790D}" destId="{13E2A3EA-CE14-4408-90F8-F1F7438DD157}" srcOrd="0" destOrd="0" presId="urn:microsoft.com/office/officeart/2008/layout/HorizontalMultiLevelHierarchy"/>
    <dgm:cxn modelId="{0AC6FAE4-6BBE-4008-87F7-40B1186FBFEE}" type="presParOf" srcId="{562BDEB2-C3B5-40A9-97B4-31435FBDF967}" destId="{96AFFC10-A792-49E4-9E18-92C1EA2790B9}" srcOrd="5" destOrd="0" presId="urn:microsoft.com/office/officeart/2008/layout/HorizontalMultiLevelHierarchy"/>
    <dgm:cxn modelId="{6C9862E9-012F-47C4-B5E7-F3ED7778F625}" type="presParOf" srcId="{96AFFC10-A792-49E4-9E18-92C1EA2790B9}" destId="{4F8F4DF7-3190-4CC4-9C0F-426CCC9F06FB}" srcOrd="0" destOrd="0" presId="urn:microsoft.com/office/officeart/2008/layout/HorizontalMultiLevelHierarchy"/>
    <dgm:cxn modelId="{B2E518B5-D398-498E-8135-A1EDB35D0C36}" type="presParOf" srcId="{96AFFC10-A792-49E4-9E18-92C1EA2790B9}" destId="{AE5539D7-0CC4-4E80-9475-573B5D27F2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214C2A-523A-4BF1-8E92-61FB1B4CFE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BB27D8-D407-4084-B5F0-DA68CEDEB7F8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Application Server</a:t>
          </a:r>
          <a:endParaRPr lang="en-GB" dirty="0"/>
        </a:p>
      </dgm:t>
    </dgm:pt>
    <dgm:pt modelId="{F8403067-BF0F-4026-8465-2EDB64A972E7}" type="parTrans" cxnId="{9F360C5F-B48C-44A9-B9E1-FAA61CA0ED00}">
      <dgm:prSet/>
      <dgm:spPr/>
      <dgm:t>
        <a:bodyPr/>
        <a:lstStyle/>
        <a:p>
          <a:endParaRPr lang="en-GB"/>
        </a:p>
      </dgm:t>
    </dgm:pt>
    <dgm:pt modelId="{F2C34327-9396-442F-B082-C3E0D0D37F28}" type="sibTrans" cxnId="{9F360C5F-B48C-44A9-B9E1-FAA61CA0ED00}">
      <dgm:prSet/>
      <dgm:spPr/>
      <dgm:t>
        <a:bodyPr/>
        <a:lstStyle/>
        <a:p>
          <a:endParaRPr lang="en-GB"/>
        </a:p>
      </dgm:t>
    </dgm:pt>
    <dgm:pt modelId="{AFBE170C-0D0D-4DD3-98F9-5C0395D813AD}">
      <dgm:prSet phldrT="[Text]"/>
      <dgm:spPr/>
      <dgm:t>
        <a:bodyPr/>
        <a:lstStyle/>
        <a:p>
          <a:r>
            <a:rPr lang="en-GB" dirty="0" smtClean="0"/>
            <a:t>CTI API</a:t>
          </a:r>
          <a:endParaRPr lang="en-GB" dirty="0"/>
        </a:p>
      </dgm:t>
    </dgm:pt>
    <dgm:pt modelId="{CAF25C39-1FBA-45DE-A410-5588C59A3D80}" type="parTrans" cxnId="{9A44347D-848D-4C03-A6B0-15C7490D39F9}">
      <dgm:prSet/>
      <dgm:spPr/>
      <dgm:t>
        <a:bodyPr/>
        <a:lstStyle/>
        <a:p>
          <a:endParaRPr lang="en-GB"/>
        </a:p>
      </dgm:t>
    </dgm:pt>
    <dgm:pt modelId="{1B9AD6F9-CDE0-4C64-B98C-ACF0BCD9F6AA}" type="sibTrans" cxnId="{9A44347D-848D-4C03-A6B0-15C7490D39F9}">
      <dgm:prSet/>
      <dgm:spPr/>
      <dgm:t>
        <a:bodyPr/>
        <a:lstStyle/>
        <a:p>
          <a:endParaRPr lang="en-GB"/>
        </a:p>
      </dgm:t>
    </dgm:pt>
    <dgm:pt modelId="{DE753912-1A97-43CA-9DB0-C0A45DD79898}">
      <dgm:prSet phldrT="[Text]"/>
      <dgm:spPr/>
      <dgm:t>
        <a:bodyPr/>
        <a:lstStyle/>
        <a:p>
          <a:r>
            <a:rPr lang="en-GB" dirty="0" smtClean="0"/>
            <a:t>C</a:t>
          </a:r>
          <a:r>
            <a:rPr lang="en-US" dirty="0" smtClean="0"/>
            <a:t>#</a:t>
          </a:r>
          <a:endParaRPr lang="en-GB" dirty="0"/>
        </a:p>
      </dgm:t>
    </dgm:pt>
    <dgm:pt modelId="{ED64073F-7592-4C9A-BFBA-B7C1F9296C0A}" type="parTrans" cxnId="{F8E6B597-4FCF-44FC-B6CD-E02A14C23897}">
      <dgm:prSet/>
      <dgm:spPr/>
      <dgm:t>
        <a:bodyPr/>
        <a:lstStyle/>
        <a:p>
          <a:endParaRPr lang="en-GB"/>
        </a:p>
      </dgm:t>
    </dgm:pt>
    <dgm:pt modelId="{ACC28716-E0A2-4F34-AD6C-9D93BC6CEBA8}" type="sibTrans" cxnId="{F8E6B597-4FCF-44FC-B6CD-E02A14C23897}">
      <dgm:prSet/>
      <dgm:spPr/>
      <dgm:t>
        <a:bodyPr/>
        <a:lstStyle/>
        <a:p>
          <a:endParaRPr lang="en-GB"/>
        </a:p>
      </dgm:t>
    </dgm:pt>
    <dgm:pt modelId="{F235C3C9-0A73-4FC1-864C-EDB6802C9AEE}">
      <dgm:prSet phldrT="[Text]"/>
      <dgm:spPr/>
      <dgm:t>
        <a:bodyPr/>
        <a:lstStyle/>
        <a:p>
          <a:r>
            <a:rPr lang="en-US" dirty="0" smtClean="0"/>
            <a:t>T-SQL Language</a:t>
          </a:r>
          <a:endParaRPr lang="en-GB" dirty="0"/>
        </a:p>
      </dgm:t>
    </dgm:pt>
    <dgm:pt modelId="{ABF458CB-A316-44C5-961B-4C1F0E96520A}" type="parTrans" cxnId="{F4DACA68-3B7D-4791-9413-9F9B481AF713}">
      <dgm:prSet/>
      <dgm:spPr/>
      <dgm:t>
        <a:bodyPr/>
        <a:lstStyle/>
        <a:p>
          <a:endParaRPr lang="en-GB"/>
        </a:p>
      </dgm:t>
    </dgm:pt>
    <dgm:pt modelId="{19ADEB5D-70AD-4E9D-A797-AD39BE198EDD}" type="sibTrans" cxnId="{F4DACA68-3B7D-4791-9413-9F9B481AF713}">
      <dgm:prSet/>
      <dgm:spPr/>
      <dgm:t>
        <a:bodyPr/>
        <a:lstStyle/>
        <a:p>
          <a:endParaRPr lang="en-GB"/>
        </a:p>
      </dgm:t>
    </dgm:pt>
    <dgm:pt modelId="{9C6C0413-D0D6-41E5-88E7-1AF307DBD50E}">
      <dgm:prSet phldrT="[Text]"/>
      <dgm:spPr/>
      <dgm:t>
        <a:bodyPr/>
        <a:lstStyle/>
        <a:p>
          <a:r>
            <a:rPr lang="en-US" dirty="0" smtClean="0"/>
            <a:t>Network (socket/</a:t>
          </a:r>
          <a:r>
            <a:rPr lang="en-US" dirty="0" err="1" smtClean="0"/>
            <a:t>tcp</a:t>
          </a:r>
          <a:r>
            <a:rPr lang="en-US" dirty="0" smtClean="0"/>
            <a:t>) programming</a:t>
          </a:r>
          <a:endParaRPr lang="en-GB" dirty="0"/>
        </a:p>
      </dgm:t>
    </dgm:pt>
    <dgm:pt modelId="{BEC5F85E-77C6-4B7C-AAF5-0465B2FD5889}" type="parTrans" cxnId="{92965BBB-A1E2-4CC8-88C6-8A3482228AF4}">
      <dgm:prSet/>
      <dgm:spPr/>
      <dgm:t>
        <a:bodyPr/>
        <a:lstStyle/>
        <a:p>
          <a:endParaRPr lang="en-GB"/>
        </a:p>
      </dgm:t>
    </dgm:pt>
    <dgm:pt modelId="{6EAF665B-7D94-429E-B759-4899322C8B2B}" type="sibTrans" cxnId="{92965BBB-A1E2-4CC8-88C6-8A3482228AF4}">
      <dgm:prSet/>
      <dgm:spPr/>
      <dgm:t>
        <a:bodyPr/>
        <a:lstStyle/>
        <a:p>
          <a:endParaRPr lang="en-GB"/>
        </a:p>
      </dgm:t>
    </dgm:pt>
    <dgm:pt modelId="{FAAC7C54-FFA5-44DB-84B0-7BDBCAAF4319}" type="pres">
      <dgm:prSet presAssocID="{01214C2A-523A-4BF1-8E92-61FB1B4CFE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0D1ED3-B911-4E3B-9EFD-38024AD1D367}" type="pres">
      <dgm:prSet presAssocID="{23BB27D8-D407-4084-B5F0-DA68CEDEB7F8}" presName="root1" presStyleCnt="0"/>
      <dgm:spPr/>
    </dgm:pt>
    <dgm:pt modelId="{D915D806-D455-478A-B4CA-7AED7DE24A52}" type="pres">
      <dgm:prSet presAssocID="{23BB27D8-D407-4084-B5F0-DA68CEDEB7F8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BDEB2-C3B5-40A9-97B4-31435FBDF967}" type="pres">
      <dgm:prSet presAssocID="{23BB27D8-D407-4084-B5F0-DA68CEDEB7F8}" presName="level2hierChild" presStyleCnt="0"/>
      <dgm:spPr/>
    </dgm:pt>
    <dgm:pt modelId="{D6497DA0-75D3-4292-83F6-4B4E15F6C6DE}" type="pres">
      <dgm:prSet presAssocID="{CAF25C39-1FBA-45DE-A410-5588C59A3D80}" presName="conn2-1" presStyleLbl="parChTrans1D2" presStyleIdx="0" presStyleCnt="4"/>
      <dgm:spPr/>
      <dgm:t>
        <a:bodyPr/>
        <a:lstStyle/>
        <a:p>
          <a:endParaRPr lang="en-GB"/>
        </a:p>
      </dgm:t>
    </dgm:pt>
    <dgm:pt modelId="{AF9B4EDF-0C74-4A55-AB53-98AD818F75DB}" type="pres">
      <dgm:prSet presAssocID="{CAF25C39-1FBA-45DE-A410-5588C59A3D80}" presName="connTx" presStyleLbl="parChTrans1D2" presStyleIdx="0" presStyleCnt="4"/>
      <dgm:spPr/>
      <dgm:t>
        <a:bodyPr/>
        <a:lstStyle/>
        <a:p>
          <a:endParaRPr lang="en-GB"/>
        </a:p>
      </dgm:t>
    </dgm:pt>
    <dgm:pt modelId="{95A8ED67-229A-4257-BD8E-092E3D73C339}" type="pres">
      <dgm:prSet presAssocID="{AFBE170C-0D0D-4DD3-98F9-5C0395D813AD}" presName="root2" presStyleCnt="0"/>
      <dgm:spPr/>
    </dgm:pt>
    <dgm:pt modelId="{07169A57-F913-4206-A5BC-D4730A152101}" type="pres">
      <dgm:prSet presAssocID="{AFBE170C-0D0D-4DD3-98F9-5C0395D813AD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77A66-3454-476A-8648-9E1D32103BEF}" type="pres">
      <dgm:prSet presAssocID="{AFBE170C-0D0D-4DD3-98F9-5C0395D813AD}" presName="level3hierChild" presStyleCnt="0"/>
      <dgm:spPr/>
    </dgm:pt>
    <dgm:pt modelId="{B0B3734E-EF92-49D7-83EC-1A4B5298359E}" type="pres">
      <dgm:prSet presAssocID="{ED64073F-7592-4C9A-BFBA-B7C1F9296C0A}" presName="conn2-1" presStyleLbl="parChTrans1D2" presStyleIdx="1" presStyleCnt="4"/>
      <dgm:spPr/>
      <dgm:t>
        <a:bodyPr/>
        <a:lstStyle/>
        <a:p>
          <a:endParaRPr lang="en-GB"/>
        </a:p>
      </dgm:t>
    </dgm:pt>
    <dgm:pt modelId="{A02A9273-46A8-4BBE-A60A-E9B32831C037}" type="pres">
      <dgm:prSet presAssocID="{ED64073F-7592-4C9A-BFBA-B7C1F9296C0A}" presName="connTx" presStyleLbl="parChTrans1D2" presStyleIdx="1" presStyleCnt="4"/>
      <dgm:spPr/>
      <dgm:t>
        <a:bodyPr/>
        <a:lstStyle/>
        <a:p>
          <a:endParaRPr lang="en-GB"/>
        </a:p>
      </dgm:t>
    </dgm:pt>
    <dgm:pt modelId="{C1D49805-4437-41C8-BA5F-DCB072F73DBD}" type="pres">
      <dgm:prSet presAssocID="{DE753912-1A97-43CA-9DB0-C0A45DD79898}" presName="root2" presStyleCnt="0"/>
      <dgm:spPr/>
    </dgm:pt>
    <dgm:pt modelId="{26031DC5-2510-402D-A039-23B97881D972}" type="pres">
      <dgm:prSet presAssocID="{DE753912-1A97-43CA-9DB0-C0A45DD7989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BC0B71-D54C-4943-9C87-F9F13DB9B47B}" type="pres">
      <dgm:prSet presAssocID="{DE753912-1A97-43CA-9DB0-C0A45DD79898}" presName="level3hierChild" presStyleCnt="0"/>
      <dgm:spPr/>
    </dgm:pt>
    <dgm:pt modelId="{D72BE046-DB62-4F35-BE47-49CD76E48F65}" type="pres">
      <dgm:prSet presAssocID="{BEC5F85E-77C6-4B7C-AAF5-0465B2FD5889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60350AB1-9A65-41A2-B73B-AEF0692CD720}" type="pres">
      <dgm:prSet presAssocID="{BEC5F85E-77C6-4B7C-AAF5-0465B2FD5889}" presName="connTx" presStyleLbl="parChTrans1D2" presStyleIdx="2" presStyleCnt="4"/>
      <dgm:spPr/>
      <dgm:t>
        <a:bodyPr/>
        <a:lstStyle/>
        <a:p>
          <a:endParaRPr lang="en-GB"/>
        </a:p>
      </dgm:t>
    </dgm:pt>
    <dgm:pt modelId="{0D4CE0EE-0A09-4560-A9DC-7A72F9C58951}" type="pres">
      <dgm:prSet presAssocID="{9C6C0413-D0D6-41E5-88E7-1AF307DBD50E}" presName="root2" presStyleCnt="0"/>
      <dgm:spPr/>
    </dgm:pt>
    <dgm:pt modelId="{E5B0969A-C25E-4946-81DA-B54CBAA4C52E}" type="pres">
      <dgm:prSet presAssocID="{9C6C0413-D0D6-41E5-88E7-1AF307DBD50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3CDE3C-4582-44B6-BFBF-24882C3BBF91}" type="pres">
      <dgm:prSet presAssocID="{9C6C0413-D0D6-41E5-88E7-1AF307DBD50E}" presName="level3hierChild" presStyleCnt="0"/>
      <dgm:spPr/>
    </dgm:pt>
    <dgm:pt modelId="{9DF0ABCE-37F0-4261-8425-B0CE8884790D}" type="pres">
      <dgm:prSet presAssocID="{ABF458CB-A316-44C5-961B-4C1F0E96520A}" presName="conn2-1" presStyleLbl="parChTrans1D2" presStyleIdx="3" presStyleCnt="4"/>
      <dgm:spPr/>
      <dgm:t>
        <a:bodyPr/>
        <a:lstStyle/>
        <a:p>
          <a:endParaRPr lang="en-GB"/>
        </a:p>
      </dgm:t>
    </dgm:pt>
    <dgm:pt modelId="{13E2A3EA-CE14-4408-90F8-F1F7438DD157}" type="pres">
      <dgm:prSet presAssocID="{ABF458CB-A316-44C5-961B-4C1F0E96520A}" presName="connTx" presStyleLbl="parChTrans1D2" presStyleIdx="3" presStyleCnt="4"/>
      <dgm:spPr/>
      <dgm:t>
        <a:bodyPr/>
        <a:lstStyle/>
        <a:p>
          <a:endParaRPr lang="en-GB"/>
        </a:p>
      </dgm:t>
    </dgm:pt>
    <dgm:pt modelId="{96AFFC10-A792-49E4-9E18-92C1EA2790B9}" type="pres">
      <dgm:prSet presAssocID="{F235C3C9-0A73-4FC1-864C-EDB6802C9AEE}" presName="root2" presStyleCnt="0"/>
      <dgm:spPr/>
    </dgm:pt>
    <dgm:pt modelId="{4F8F4DF7-3190-4CC4-9C0F-426CCC9F06FB}" type="pres">
      <dgm:prSet presAssocID="{F235C3C9-0A73-4FC1-864C-EDB6802C9AE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5539D7-0CC4-4E80-9475-573B5D27F276}" type="pres">
      <dgm:prSet presAssocID="{F235C3C9-0A73-4FC1-864C-EDB6802C9AEE}" presName="level3hierChild" presStyleCnt="0"/>
      <dgm:spPr/>
    </dgm:pt>
  </dgm:ptLst>
  <dgm:cxnLst>
    <dgm:cxn modelId="{5236AD46-3A57-4894-B2E5-744B692C376B}" type="presOf" srcId="{BEC5F85E-77C6-4B7C-AAF5-0465B2FD5889}" destId="{D72BE046-DB62-4F35-BE47-49CD76E48F65}" srcOrd="0" destOrd="0" presId="urn:microsoft.com/office/officeart/2008/layout/HorizontalMultiLevelHierarchy"/>
    <dgm:cxn modelId="{F8E6B597-4FCF-44FC-B6CD-E02A14C23897}" srcId="{23BB27D8-D407-4084-B5F0-DA68CEDEB7F8}" destId="{DE753912-1A97-43CA-9DB0-C0A45DD79898}" srcOrd="1" destOrd="0" parTransId="{ED64073F-7592-4C9A-BFBA-B7C1F9296C0A}" sibTransId="{ACC28716-E0A2-4F34-AD6C-9D93BC6CEBA8}"/>
    <dgm:cxn modelId="{5E4C07D1-80E3-42FA-AD78-A5279D68FF73}" type="presOf" srcId="{ED64073F-7592-4C9A-BFBA-B7C1F9296C0A}" destId="{A02A9273-46A8-4BBE-A60A-E9B32831C037}" srcOrd="1" destOrd="0" presId="urn:microsoft.com/office/officeart/2008/layout/HorizontalMultiLevelHierarchy"/>
    <dgm:cxn modelId="{79E01748-11AB-4FE9-985F-CCAB14C9F14E}" type="presOf" srcId="{9C6C0413-D0D6-41E5-88E7-1AF307DBD50E}" destId="{E5B0969A-C25E-4946-81DA-B54CBAA4C52E}" srcOrd="0" destOrd="0" presId="urn:microsoft.com/office/officeart/2008/layout/HorizontalMultiLevelHierarchy"/>
    <dgm:cxn modelId="{F4DACA68-3B7D-4791-9413-9F9B481AF713}" srcId="{23BB27D8-D407-4084-B5F0-DA68CEDEB7F8}" destId="{F235C3C9-0A73-4FC1-864C-EDB6802C9AEE}" srcOrd="3" destOrd="0" parTransId="{ABF458CB-A316-44C5-961B-4C1F0E96520A}" sibTransId="{19ADEB5D-70AD-4E9D-A797-AD39BE198EDD}"/>
    <dgm:cxn modelId="{92965BBB-A1E2-4CC8-88C6-8A3482228AF4}" srcId="{23BB27D8-D407-4084-B5F0-DA68CEDEB7F8}" destId="{9C6C0413-D0D6-41E5-88E7-1AF307DBD50E}" srcOrd="2" destOrd="0" parTransId="{BEC5F85E-77C6-4B7C-AAF5-0465B2FD5889}" sibTransId="{6EAF665B-7D94-429E-B759-4899322C8B2B}"/>
    <dgm:cxn modelId="{0D65B809-3F42-482A-B113-B372F1C6B9A4}" type="presOf" srcId="{ABF458CB-A316-44C5-961B-4C1F0E96520A}" destId="{13E2A3EA-CE14-4408-90F8-F1F7438DD157}" srcOrd="1" destOrd="0" presId="urn:microsoft.com/office/officeart/2008/layout/HorizontalMultiLevelHierarchy"/>
    <dgm:cxn modelId="{F9D125C9-7FB2-47F8-9731-FA2D4CD05EE0}" type="presOf" srcId="{01214C2A-523A-4BF1-8E92-61FB1B4CFEBC}" destId="{FAAC7C54-FFA5-44DB-84B0-7BDBCAAF4319}" srcOrd="0" destOrd="0" presId="urn:microsoft.com/office/officeart/2008/layout/HorizontalMultiLevelHierarchy"/>
    <dgm:cxn modelId="{0D46E176-6CEE-47B2-913C-BE6F4CDB29C1}" type="presOf" srcId="{AFBE170C-0D0D-4DD3-98F9-5C0395D813AD}" destId="{07169A57-F913-4206-A5BC-D4730A152101}" srcOrd="0" destOrd="0" presId="urn:microsoft.com/office/officeart/2008/layout/HorizontalMultiLevelHierarchy"/>
    <dgm:cxn modelId="{04F51BB9-A03A-4A0F-8374-92A387A1B0B7}" type="presOf" srcId="{BEC5F85E-77C6-4B7C-AAF5-0465B2FD5889}" destId="{60350AB1-9A65-41A2-B73B-AEF0692CD720}" srcOrd="1" destOrd="0" presId="urn:microsoft.com/office/officeart/2008/layout/HorizontalMultiLevelHierarchy"/>
    <dgm:cxn modelId="{EAED5F40-DC62-42BF-88F4-628F366E5965}" type="presOf" srcId="{ED64073F-7592-4C9A-BFBA-B7C1F9296C0A}" destId="{B0B3734E-EF92-49D7-83EC-1A4B5298359E}" srcOrd="0" destOrd="0" presId="urn:microsoft.com/office/officeart/2008/layout/HorizontalMultiLevelHierarchy"/>
    <dgm:cxn modelId="{129062B0-AC47-445B-AB29-8ED245561C22}" type="presOf" srcId="{23BB27D8-D407-4084-B5F0-DA68CEDEB7F8}" destId="{D915D806-D455-478A-B4CA-7AED7DE24A52}" srcOrd="0" destOrd="0" presId="urn:microsoft.com/office/officeart/2008/layout/HorizontalMultiLevelHierarchy"/>
    <dgm:cxn modelId="{9F360C5F-B48C-44A9-B9E1-FAA61CA0ED00}" srcId="{01214C2A-523A-4BF1-8E92-61FB1B4CFEBC}" destId="{23BB27D8-D407-4084-B5F0-DA68CEDEB7F8}" srcOrd="0" destOrd="0" parTransId="{F8403067-BF0F-4026-8465-2EDB64A972E7}" sibTransId="{F2C34327-9396-442F-B082-C3E0D0D37F28}"/>
    <dgm:cxn modelId="{5AEE5D88-964D-4B7C-B8DB-04B2834557D2}" type="presOf" srcId="{CAF25C39-1FBA-45DE-A410-5588C59A3D80}" destId="{D6497DA0-75D3-4292-83F6-4B4E15F6C6DE}" srcOrd="0" destOrd="0" presId="urn:microsoft.com/office/officeart/2008/layout/HorizontalMultiLevelHierarchy"/>
    <dgm:cxn modelId="{6B8255F7-4D62-43F3-9B19-02B3CE08B00C}" type="presOf" srcId="{F235C3C9-0A73-4FC1-864C-EDB6802C9AEE}" destId="{4F8F4DF7-3190-4CC4-9C0F-426CCC9F06FB}" srcOrd="0" destOrd="0" presId="urn:microsoft.com/office/officeart/2008/layout/HorizontalMultiLevelHierarchy"/>
    <dgm:cxn modelId="{55279527-0C77-4BC5-890C-9D7BE55A363F}" type="presOf" srcId="{ABF458CB-A316-44C5-961B-4C1F0E96520A}" destId="{9DF0ABCE-37F0-4261-8425-B0CE8884790D}" srcOrd="0" destOrd="0" presId="urn:microsoft.com/office/officeart/2008/layout/HorizontalMultiLevelHierarchy"/>
    <dgm:cxn modelId="{9A44347D-848D-4C03-A6B0-15C7490D39F9}" srcId="{23BB27D8-D407-4084-B5F0-DA68CEDEB7F8}" destId="{AFBE170C-0D0D-4DD3-98F9-5C0395D813AD}" srcOrd="0" destOrd="0" parTransId="{CAF25C39-1FBA-45DE-A410-5588C59A3D80}" sibTransId="{1B9AD6F9-CDE0-4C64-B98C-ACF0BCD9F6AA}"/>
    <dgm:cxn modelId="{138176B2-DF5D-4D9E-B182-2036D8276A2D}" type="presOf" srcId="{CAF25C39-1FBA-45DE-A410-5588C59A3D80}" destId="{AF9B4EDF-0C74-4A55-AB53-98AD818F75DB}" srcOrd="1" destOrd="0" presId="urn:microsoft.com/office/officeart/2008/layout/HorizontalMultiLevelHierarchy"/>
    <dgm:cxn modelId="{AB6E5627-17AB-491D-B694-B1ECF00E7099}" type="presOf" srcId="{DE753912-1A97-43CA-9DB0-C0A45DD79898}" destId="{26031DC5-2510-402D-A039-23B97881D972}" srcOrd="0" destOrd="0" presId="urn:microsoft.com/office/officeart/2008/layout/HorizontalMultiLevelHierarchy"/>
    <dgm:cxn modelId="{05E64DF3-2508-4A8E-BA9E-9398867C27BB}" type="presParOf" srcId="{FAAC7C54-FFA5-44DB-84B0-7BDBCAAF4319}" destId="{F70D1ED3-B911-4E3B-9EFD-38024AD1D367}" srcOrd="0" destOrd="0" presId="urn:microsoft.com/office/officeart/2008/layout/HorizontalMultiLevelHierarchy"/>
    <dgm:cxn modelId="{463FDB3C-2240-4EBE-84D4-5C6A219D8EE8}" type="presParOf" srcId="{F70D1ED3-B911-4E3B-9EFD-38024AD1D367}" destId="{D915D806-D455-478A-B4CA-7AED7DE24A52}" srcOrd="0" destOrd="0" presId="urn:microsoft.com/office/officeart/2008/layout/HorizontalMultiLevelHierarchy"/>
    <dgm:cxn modelId="{C479BADA-9650-4AF4-8AB9-D61E2455DD13}" type="presParOf" srcId="{F70D1ED3-B911-4E3B-9EFD-38024AD1D367}" destId="{562BDEB2-C3B5-40A9-97B4-31435FBDF967}" srcOrd="1" destOrd="0" presId="urn:microsoft.com/office/officeart/2008/layout/HorizontalMultiLevelHierarchy"/>
    <dgm:cxn modelId="{A3E17E7A-3D6E-4DFC-ACBF-0E08107CF662}" type="presParOf" srcId="{562BDEB2-C3B5-40A9-97B4-31435FBDF967}" destId="{D6497DA0-75D3-4292-83F6-4B4E15F6C6DE}" srcOrd="0" destOrd="0" presId="urn:microsoft.com/office/officeart/2008/layout/HorizontalMultiLevelHierarchy"/>
    <dgm:cxn modelId="{2683EA20-7F27-45C5-9B90-660D74D1C31A}" type="presParOf" srcId="{D6497DA0-75D3-4292-83F6-4B4E15F6C6DE}" destId="{AF9B4EDF-0C74-4A55-AB53-98AD818F75DB}" srcOrd="0" destOrd="0" presId="urn:microsoft.com/office/officeart/2008/layout/HorizontalMultiLevelHierarchy"/>
    <dgm:cxn modelId="{88EEEA05-C547-42D2-8337-B197407F0D2B}" type="presParOf" srcId="{562BDEB2-C3B5-40A9-97B4-31435FBDF967}" destId="{95A8ED67-229A-4257-BD8E-092E3D73C339}" srcOrd="1" destOrd="0" presId="urn:microsoft.com/office/officeart/2008/layout/HorizontalMultiLevelHierarchy"/>
    <dgm:cxn modelId="{6BC1AD18-4EB5-440F-9806-8555012990BE}" type="presParOf" srcId="{95A8ED67-229A-4257-BD8E-092E3D73C339}" destId="{07169A57-F913-4206-A5BC-D4730A152101}" srcOrd="0" destOrd="0" presId="urn:microsoft.com/office/officeart/2008/layout/HorizontalMultiLevelHierarchy"/>
    <dgm:cxn modelId="{4E6650B5-3317-4C89-98F4-E5F5D2CB709F}" type="presParOf" srcId="{95A8ED67-229A-4257-BD8E-092E3D73C339}" destId="{11A77A66-3454-476A-8648-9E1D32103BEF}" srcOrd="1" destOrd="0" presId="urn:microsoft.com/office/officeart/2008/layout/HorizontalMultiLevelHierarchy"/>
    <dgm:cxn modelId="{6623A868-DB65-4D2E-851A-74D61079F480}" type="presParOf" srcId="{562BDEB2-C3B5-40A9-97B4-31435FBDF967}" destId="{B0B3734E-EF92-49D7-83EC-1A4B5298359E}" srcOrd="2" destOrd="0" presId="urn:microsoft.com/office/officeart/2008/layout/HorizontalMultiLevelHierarchy"/>
    <dgm:cxn modelId="{8525F308-28CB-4CB3-A6A5-FECA8785DD61}" type="presParOf" srcId="{B0B3734E-EF92-49D7-83EC-1A4B5298359E}" destId="{A02A9273-46A8-4BBE-A60A-E9B32831C037}" srcOrd="0" destOrd="0" presId="urn:microsoft.com/office/officeart/2008/layout/HorizontalMultiLevelHierarchy"/>
    <dgm:cxn modelId="{09271FCD-2CA6-4DFD-AB6C-02F6748024B6}" type="presParOf" srcId="{562BDEB2-C3B5-40A9-97B4-31435FBDF967}" destId="{C1D49805-4437-41C8-BA5F-DCB072F73DBD}" srcOrd="3" destOrd="0" presId="urn:microsoft.com/office/officeart/2008/layout/HorizontalMultiLevelHierarchy"/>
    <dgm:cxn modelId="{ADFF3DE7-10EC-47BE-A8F9-64198BE21A06}" type="presParOf" srcId="{C1D49805-4437-41C8-BA5F-DCB072F73DBD}" destId="{26031DC5-2510-402D-A039-23B97881D972}" srcOrd="0" destOrd="0" presId="urn:microsoft.com/office/officeart/2008/layout/HorizontalMultiLevelHierarchy"/>
    <dgm:cxn modelId="{C75DE5D1-45C4-4A72-8CD9-62C925089244}" type="presParOf" srcId="{C1D49805-4437-41C8-BA5F-DCB072F73DBD}" destId="{1EBC0B71-D54C-4943-9C87-F9F13DB9B47B}" srcOrd="1" destOrd="0" presId="urn:microsoft.com/office/officeart/2008/layout/HorizontalMultiLevelHierarchy"/>
    <dgm:cxn modelId="{69537E9D-26A5-433A-B9AC-57A38140D9DD}" type="presParOf" srcId="{562BDEB2-C3B5-40A9-97B4-31435FBDF967}" destId="{D72BE046-DB62-4F35-BE47-49CD76E48F65}" srcOrd="4" destOrd="0" presId="urn:microsoft.com/office/officeart/2008/layout/HorizontalMultiLevelHierarchy"/>
    <dgm:cxn modelId="{1140DE78-2AF3-4818-9E11-A29725AC1654}" type="presParOf" srcId="{D72BE046-DB62-4F35-BE47-49CD76E48F65}" destId="{60350AB1-9A65-41A2-B73B-AEF0692CD720}" srcOrd="0" destOrd="0" presId="urn:microsoft.com/office/officeart/2008/layout/HorizontalMultiLevelHierarchy"/>
    <dgm:cxn modelId="{5F9B7FD0-5324-4948-881D-8A55B5A130B5}" type="presParOf" srcId="{562BDEB2-C3B5-40A9-97B4-31435FBDF967}" destId="{0D4CE0EE-0A09-4560-A9DC-7A72F9C58951}" srcOrd="5" destOrd="0" presId="urn:microsoft.com/office/officeart/2008/layout/HorizontalMultiLevelHierarchy"/>
    <dgm:cxn modelId="{EB8607E3-E5B7-4FE6-9C69-2E1881675B8D}" type="presParOf" srcId="{0D4CE0EE-0A09-4560-A9DC-7A72F9C58951}" destId="{E5B0969A-C25E-4946-81DA-B54CBAA4C52E}" srcOrd="0" destOrd="0" presId="urn:microsoft.com/office/officeart/2008/layout/HorizontalMultiLevelHierarchy"/>
    <dgm:cxn modelId="{A72D7760-CABF-42AE-BE6A-AC6B70A61435}" type="presParOf" srcId="{0D4CE0EE-0A09-4560-A9DC-7A72F9C58951}" destId="{763CDE3C-4582-44B6-BFBF-24882C3BBF91}" srcOrd="1" destOrd="0" presId="urn:microsoft.com/office/officeart/2008/layout/HorizontalMultiLevelHierarchy"/>
    <dgm:cxn modelId="{E272B9B9-020E-4859-B64F-121782BD3489}" type="presParOf" srcId="{562BDEB2-C3B5-40A9-97B4-31435FBDF967}" destId="{9DF0ABCE-37F0-4261-8425-B0CE8884790D}" srcOrd="6" destOrd="0" presId="urn:microsoft.com/office/officeart/2008/layout/HorizontalMultiLevelHierarchy"/>
    <dgm:cxn modelId="{E56D8CC4-52DA-4838-B464-D8D8056AC782}" type="presParOf" srcId="{9DF0ABCE-37F0-4261-8425-B0CE8884790D}" destId="{13E2A3EA-CE14-4408-90F8-F1F7438DD157}" srcOrd="0" destOrd="0" presId="urn:microsoft.com/office/officeart/2008/layout/HorizontalMultiLevelHierarchy"/>
    <dgm:cxn modelId="{9B54550F-30FB-4157-8B17-19DE55E39282}" type="presParOf" srcId="{562BDEB2-C3B5-40A9-97B4-31435FBDF967}" destId="{96AFFC10-A792-49E4-9E18-92C1EA2790B9}" srcOrd="7" destOrd="0" presId="urn:microsoft.com/office/officeart/2008/layout/HorizontalMultiLevelHierarchy"/>
    <dgm:cxn modelId="{9AC382FA-0698-4BB1-852A-51844D2580F3}" type="presParOf" srcId="{96AFFC10-A792-49E4-9E18-92C1EA2790B9}" destId="{4F8F4DF7-3190-4CC4-9C0F-426CCC9F06FB}" srcOrd="0" destOrd="0" presId="urn:microsoft.com/office/officeart/2008/layout/HorizontalMultiLevelHierarchy"/>
    <dgm:cxn modelId="{2E4E58C0-B3BA-4661-81A6-9A2A2BE20255}" type="presParOf" srcId="{96AFFC10-A792-49E4-9E18-92C1EA2790B9}" destId="{AE5539D7-0CC4-4E80-9475-573B5D27F2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214C2A-523A-4BF1-8E92-61FB1B4CFE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BB27D8-D407-4084-B5F0-DA68CEDEB7F8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err="1" smtClean="0"/>
            <a:t>OnTrace</a:t>
          </a:r>
          <a:r>
            <a:rPr lang="en-GB" dirty="0" smtClean="0"/>
            <a:t> Client</a:t>
          </a:r>
          <a:endParaRPr lang="en-GB" dirty="0"/>
        </a:p>
      </dgm:t>
    </dgm:pt>
    <dgm:pt modelId="{F8403067-BF0F-4026-8465-2EDB64A972E7}" type="parTrans" cxnId="{9F360C5F-B48C-44A9-B9E1-FAA61CA0ED00}">
      <dgm:prSet/>
      <dgm:spPr/>
      <dgm:t>
        <a:bodyPr/>
        <a:lstStyle/>
        <a:p>
          <a:endParaRPr lang="en-GB"/>
        </a:p>
      </dgm:t>
    </dgm:pt>
    <dgm:pt modelId="{F2C34327-9396-442F-B082-C3E0D0D37F28}" type="sibTrans" cxnId="{9F360C5F-B48C-44A9-B9E1-FAA61CA0ED00}">
      <dgm:prSet/>
      <dgm:spPr/>
      <dgm:t>
        <a:bodyPr/>
        <a:lstStyle/>
        <a:p>
          <a:endParaRPr lang="en-GB"/>
        </a:p>
      </dgm:t>
    </dgm:pt>
    <dgm:pt modelId="{AFBE170C-0D0D-4DD3-98F9-5C0395D813AD}">
      <dgm:prSet phldrT="[Text]"/>
      <dgm:spPr/>
      <dgm:t>
        <a:bodyPr/>
        <a:lstStyle/>
        <a:p>
          <a:r>
            <a:rPr lang="en-GB" dirty="0" smtClean="0"/>
            <a:t>C#</a:t>
          </a:r>
          <a:endParaRPr lang="en-GB" dirty="0"/>
        </a:p>
      </dgm:t>
    </dgm:pt>
    <dgm:pt modelId="{CAF25C39-1FBA-45DE-A410-5588C59A3D80}" type="parTrans" cxnId="{9A44347D-848D-4C03-A6B0-15C7490D39F9}">
      <dgm:prSet/>
      <dgm:spPr/>
      <dgm:t>
        <a:bodyPr/>
        <a:lstStyle/>
        <a:p>
          <a:endParaRPr lang="en-GB"/>
        </a:p>
      </dgm:t>
    </dgm:pt>
    <dgm:pt modelId="{1B9AD6F9-CDE0-4C64-B98C-ACF0BCD9F6AA}" type="sibTrans" cxnId="{9A44347D-848D-4C03-A6B0-15C7490D39F9}">
      <dgm:prSet/>
      <dgm:spPr/>
      <dgm:t>
        <a:bodyPr/>
        <a:lstStyle/>
        <a:p>
          <a:endParaRPr lang="en-GB"/>
        </a:p>
      </dgm:t>
    </dgm:pt>
    <dgm:pt modelId="{DE753912-1A97-43CA-9DB0-C0A45DD79898}">
      <dgm:prSet phldrT="[Text]"/>
      <dgm:spPr/>
      <dgm:t>
        <a:bodyPr/>
        <a:lstStyle/>
        <a:p>
          <a:r>
            <a:rPr lang="en-US" dirty="0" smtClean="0"/>
            <a:t>Network (socket/</a:t>
          </a:r>
          <a:r>
            <a:rPr lang="en-US" dirty="0" err="1" smtClean="0"/>
            <a:t>tcp</a:t>
          </a:r>
          <a:r>
            <a:rPr lang="en-US" dirty="0" smtClean="0"/>
            <a:t>) programming</a:t>
          </a:r>
          <a:endParaRPr lang="en-GB" dirty="0"/>
        </a:p>
      </dgm:t>
    </dgm:pt>
    <dgm:pt modelId="{ED64073F-7592-4C9A-BFBA-B7C1F9296C0A}" type="parTrans" cxnId="{F8E6B597-4FCF-44FC-B6CD-E02A14C23897}">
      <dgm:prSet/>
      <dgm:spPr/>
      <dgm:t>
        <a:bodyPr/>
        <a:lstStyle/>
        <a:p>
          <a:endParaRPr lang="en-GB"/>
        </a:p>
      </dgm:t>
    </dgm:pt>
    <dgm:pt modelId="{ACC28716-E0A2-4F34-AD6C-9D93BC6CEBA8}" type="sibTrans" cxnId="{F8E6B597-4FCF-44FC-B6CD-E02A14C23897}">
      <dgm:prSet/>
      <dgm:spPr/>
      <dgm:t>
        <a:bodyPr/>
        <a:lstStyle/>
        <a:p>
          <a:endParaRPr lang="en-GB"/>
        </a:p>
      </dgm:t>
    </dgm:pt>
    <dgm:pt modelId="{F235C3C9-0A73-4FC1-864C-EDB6802C9AEE}">
      <dgm:prSet phldrT="[Text]"/>
      <dgm:spPr/>
      <dgm:t>
        <a:bodyPr/>
        <a:lstStyle/>
        <a:p>
          <a:r>
            <a:rPr lang="en-US" dirty="0" smtClean="0"/>
            <a:t>T-SQL Language</a:t>
          </a:r>
          <a:endParaRPr lang="en-GB" dirty="0"/>
        </a:p>
      </dgm:t>
    </dgm:pt>
    <dgm:pt modelId="{ABF458CB-A316-44C5-961B-4C1F0E96520A}" type="parTrans" cxnId="{F4DACA68-3B7D-4791-9413-9F9B481AF713}">
      <dgm:prSet/>
      <dgm:spPr/>
      <dgm:t>
        <a:bodyPr/>
        <a:lstStyle/>
        <a:p>
          <a:endParaRPr lang="en-GB"/>
        </a:p>
      </dgm:t>
    </dgm:pt>
    <dgm:pt modelId="{19ADEB5D-70AD-4E9D-A797-AD39BE198EDD}" type="sibTrans" cxnId="{F4DACA68-3B7D-4791-9413-9F9B481AF713}">
      <dgm:prSet/>
      <dgm:spPr/>
      <dgm:t>
        <a:bodyPr/>
        <a:lstStyle/>
        <a:p>
          <a:endParaRPr lang="en-GB"/>
        </a:p>
      </dgm:t>
    </dgm:pt>
    <dgm:pt modelId="{FAAC7C54-FFA5-44DB-84B0-7BDBCAAF4319}" type="pres">
      <dgm:prSet presAssocID="{01214C2A-523A-4BF1-8E92-61FB1B4CFE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0D1ED3-B911-4E3B-9EFD-38024AD1D367}" type="pres">
      <dgm:prSet presAssocID="{23BB27D8-D407-4084-B5F0-DA68CEDEB7F8}" presName="root1" presStyleCnt="0"/>
      <dgm:spPr/>
    </dgm:pt>
    <dgm:pt modelId="{D915D806-D455-478A-B4CA-7AED7DE24A52}" type="pres">
      <dgm:prSet presAssocID="{23BB27D8-D407-4084-B5F0-DA68CEDEB7F8}" presName="LevelOneTextNode" presStyleLbl="node0" presStyleIdx="0" presStyleCnt="1" custLinFactNeighborX="-29342" custLinFactNeighborY="47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BDEB2-C3B5-40A9-97B4-31435FBDF967}" type="pres">
      <dgm:prSet presAssocID="{23BB27D8-D407-4084-B5F0-DA68CEDEB7F8}" presName="level2hierChild" presStyleCnt="0"/>
      <dgm:spPr/>
    </dgm:pt>
    <dgm:pt modelId="{D6497DA0-75D3-4292-83F6-4B4E15F6C6DE}" type="pres">
      <dgm:prSet presAssocID="{CAF25C39-1FBA-45DE-A410-5588C59A3D80}" presName="conn2-1" presStyleLbl="parChTrans1D2" presStyleIdx="0" presStyleCnt="3"/>
      <dgm:spPr/>
      <dgm:t>
        <a:bodyPr/>
        <a:lstStyle/>
        <a:p>
          <a:endParaRPr lang="en-GB"/>
        </a:p>
      </dgm:t>
    </dgm:pt>
    <dgm:pt modelId="{AF9B4EDF-0C74-4A55-AB53-98AD818F75DB}" type="pres">
      <dgm:prSet presAssocID="{CAF25C39-1FBA-45DE-A410-5588C59A3D80}" presName="connTx" presStyleLbl="parChTrans1D2" presStyleIdx="0" presStyleCnt="3"/>
      <dgm:spPr/>
      <dgm:t>
        <a:bodyPr/>
        <a:lstStyle/>
        <a:p>
          <a:endParaRPr lang="en-GB"/>
        </a:p>
      </dgm:t>
    </dgm:pt>
    <dgm:pt modelId="{95A8ED67-229A-4257-BD8E-092E3D73C339}" type="pres">
      <dgm:prSet presAssocID="{AFBE170C-0D0D-4DD3-98F9-5C0395D813AD}" presName="root2" presStyleCnt="0"/>
      <dgm:spPr/>
    </dgm:pt>
    <dgm:pt modelId="{07169A57-F913-4206-A5BC-D4730A152101}" type="pres">
      <dgm:prSet presAssocID="{AFBE170C-0D0D-4DD3-98F9-5C0395D813A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77A66-3454-476A-8648-9E1D32103BEF}" type="pres">
      <dgm:prSet presAssocID="{AFBE170C-0D0D-4DD3-98F9-5C0395D813AD}" presName="level3hierChild" presStyleCnt="0"/>
      <dgm:spPr/>
    </dgm:pt>
    <dgm:pt modelId="{B0B3734E-EF92-49D7-83EC-1A4B5298359E}" type="pres">
      <dgm:prSet presAssocID="{ED64073F-7592-4C9A-BFBA-B7C1F9296C0A}" presName="conn2-1" presStyleLbl="parChTrans1D2" presStyleIdx="1" presStyleCnt="3"/>
      <dgm:spPr/>
      <dgm:t>
        <a:bodyPr/>
        <a:lstStyle/>
        <a:p>
          <a:endParaRPr lang="en-GB"/>
        </a:p>
      </dgm:t>
    </dgm:pt>
    <dgm:pt modelId="{A02A9273-46A8-4BBE-A60A-E9B32831C037}" type="pres">
      <dgm:prSet presAssocID="{ED64073F-7592-4C9A-BFBA-B7C1F9296C0A}" presName="connTx" presStyleLbl="parChTrans1D2" presStyleIdx="1" presStyleCnt="3"/>
      <dgm:spPr/>
      <dgm:t>
        <a:bodyPr/>
        <a:lstStyle/>
        <a:p>
          <a:endParaRPr lang="en-GB"/>
        </a:p>
      </dgm:t>
    </dgm:pt>
    <dgm:pt modelId="{C1D49805-4437-41C8-BA5F-DCB072F73DBD}" type="pres">
      <dgm:prSet presAssocID="{DE753912-1A97-43CA-9DB0-C0A45DD79898}" presName="root2" presStyleCnt="0"/>
      <dgm:spPr/>
    </dgm:pt>
    <dgm:pt modelId="{26031DC5-2510-402D-A039-23B97881D972}" type="pres">
      <dgm:prSet presAssocID="{DE753912-1A97-43CA-9DB0-C0A45DD7989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BC0B71-D54C-4943-9C87-F9F13DB9B47B}" type="pres">
      <dgm:prSet presAssocID="{DE753912-1A97-43CA-9DB0-C0A45DD79898}" presName="level3hierChild" presStyleCnt="0"/>
      <dgm:spPr/>
    </dgm:pt>
    <dgm:pt modelId="{9DF0ABCE-37F0-4261-8425-B0CE8884790D}" type="pres">
      <dgm:prSet presAssocID="{ABF458CB-A316-44C5-961B-4C1F0E96520A}" presName="conn2-1" presStyleLbl="parChTrans1D2" presStyleIdx="2" presStyleCnt="3"/>
      <dgm:spPr/>
      <dgm:t>
        <a:bodyPr/>
        <a:lstStyle/>
        <a:p>
          <a:endParaRPr lang="en-GB"/>
        </a:p>
      </dgm:t>
    </dgm:pt>
    <dgm:pt modelId="{13E2A3EA-CE14-4408-90F8-F1F7438DD157}" type="pres">
      <dgm:prSet presAssocID="{ABF458CB-A316-44C5-961B-4C1F0E96520A}" presName="connTx" presStyleLbl="parChTrans1D2" presStyleIdx="2" presStyleCnt="3"/>
      <dgm:spPr/>
      <dgm:t>
        <a:bodyPr/>
        <a:lstStyle/>
        <a:p>
          <a:endParaRPr lang="en-GB"/>
        </a:p>
      </dgm:t>
    </dgm:pt>
    <dgm:pt modelId="{96AFFC10-A792-49E4-9E18-92C1EA2790B9}" type="pres">
      <dgm:prSet presAssocID="{F235C3C9-0A73-4FC1-864C-EDB6802C9AEE}" presName="root2" presStyleCnt="0"/>
      <dgm:spPr/>
    </dgm:pt>
    <dgm:pt modelId="{4F8F4DF7-3190-4CC4-9C0F-426CCC9F06FB}" type="pres">
      <dgm:prSet presAssocID="{F235C3C9-0A73-4FC1-864C-EDB6802C9AE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5539D7-0CC4-4E80-9475-573B5D27F276}" type="pres">
      <dgm:prSet presAssocID="{F235C3C9-0A73-4FC1-864C-EDB6802C9AEE}" presName="level3hierChild" presStyleCnt="0"/>
      <dgm:spPr/>
    </dgm:pt>
  </dgm:ptLst>
  <dgm:cxnLst>
    <dgm:cxn modelId="{9F360C5F-B48C-44A9-B9E1-FAA61CA0ED00}" srcId="{01214C2A-523A-4BF1-8E92-61FB1B4CFEBC}" destId="{23BB27D8-D407-4084-B5F0-DA68CEDEB7F8}" srcOrd="0" destOrd="0" parTransId="{F8403067-BF0F-4026-8465-2EDB64A972E7}" sibTransId="{F2C34327-9396-442F-B082-C3E0D0D37F28}"/>
    <dgm:cxn modelId="{9A44347D-848D-4C03-A6B0-15C7490D39F9}" srcId="{23BB27D8-D407-4084-B5F0-DA68CEDEB7F8}" destId="{AFBE170C-0D0D-4DD3-98F9-5C0395D813AD}" srcOrd="0" destOrd="0" parTransId="{CAF25C39-1FBA-45DE-A410-5588C59A3D80}" sibTransId="{1B9AD6F9-CDE0-4C64-B98C-ACF0BCD9F6AA}"/>
    <dgm:cxn modelId="{4EEBEF54-F99A-421D-A0DA-85C592D1018B}" type="presOf" srcId="{AFBE170C-0D0D-4DD3-98F9-5C0395D813AD}" destId="{07169A57-F913-4206-A5BC-D4730A152101}" srcOrd="0" destOrd="0" presId="urn:microsoft.com/office/officeart/2008/layout/HorizontalMultiLevelHierarchy"/>
    <dgm:cxn modelId="{50BFBE5D-91A1-4618-B646-FC539BCEEDB6}" type="presOf" srcId="{23BB27D8-D407-4084-B5F0-DA68CEDEB7F8}" destId="{D915D806-D455-478A-B4CA-7AED7DE24A52}" srcOrd="0" destOrd="0" presId="urn:microsoft.com/office/officeart/2008/layout/HorizontalMultiLevelHierarchy"/>
    <dgm:cxn modelId="{755F5586-65C2-451A-AEB9-DC2286BFC114}" type="presOf" srcId="{DE753912-1A97-43CA-9DB0-C0A45DD79898}" destId="{26031DC5-2510-402D-A039-23B97881D972}" srcOrd="0" destOrd="0" presId="urn:microsoft.com/office/officeart/2008/layout/HorizontalMultiLevelHierarchy"/>
    <dgm:cxn modelId="{932E36FC-F52C-4F39-9EF6-3CA6A639FF17}" type="presOf" srcId="{ABF458CB-A316-44C5-961B-4C1F0E96520A}" destId="{9DF0ABCE-37F0-4261-8425-B0CE8884790D}" srcOrd="0" destOrd="0" presId="urn:microsoft.com/office/officeart/2008/layout/HorizontalMultiLevelHierarchy"/>
    <dgm:cxn modelId="{F8E6B597-4FCF-44FC-B6CD-E02A14C23897}" srcId="{23BB27D8-D407-4084-B5F0-DA68CEDEB7F8}" destId="{DE753912-1A97-43CA-9DB0-C0A45DD79898}" srcOrd="1" destOrd="0" parTransId="{ED64073F-7592-4C9A-BFBA-B7C1F9296C0A}" sibTransId="{ACC28716-E0A2-4F34-AD6C-9D93BC6CEBA8}"/>
    <dgm:cxn modelId="{1277A237-32DB-436A-8A0F-450E4DB8BEB7}" type="presOf" srcId="{01214C2A-523A-4BF1-8E92-61FB1B4CFEBC}" destId="{FAAC7C54-FFA5-44DB-84B0-7BDBCAAF4319}" srcOrd="0" destOrd="0" presId="urn:microsoft.com/office/officeart/2008/layout/HorizontalMultiLevelHierarchy"/>
    <dgm:cxn modelId="{767F844B-9D54-4200-B19C-A43BC10CB83E}" type="presOf" srcId="{ABF458CB-A316-44C5-961B-4C1F0E96520A}" destId="{13E2A3EA-CE14-4408-90F8-F1F7438DD157}" srcOrd="1" destOrd="0" presId="urn:microsoft.com/office/officeart/2008/layout/HorizontalMultiLevelHierarchy"/>
    <dgm:cxn modelId="{1148AB00-64CF-4707-BC20-B610CAC2D6CF}" type="presOf" srcId="{ED64073F-7592-4C9A-BFBA-B7C1F9296C0A}" destId="{B0B3734E-EF92-49D7-83EC-1A4B5298359E}" srcOrd="0" destOrd="0" presId="urn:microsoft.com/office/officeart/2008/layout/HorizontalMultiLevelHierarchy"/>
    <dgm:cxn modelId="{AE9026F1-98F1-4FD4-B705-6D43977699AF}" type="presOf" srcId="{F235C3C9-0A73-4FC1-864C-EDB6802C9AEE}" destId="{4F8F4DF7-3190-4CC4-9C0F-426CCC9F06FB}" srcOrd="0" destOrd="0" presId="urn:microsoft.com/office/officeart/2008/layout/HorizontalMultiLevelHierarchy"/>
    <dgm:cxn modelId="{F4DACA68-3B7D-4791-9413-9F9B481AF713}" srcId="{23BB27D8-D407-4084-B5F0-DA68CEDEB7F8}" destId="{F235C3C9-0A73-4FC1-864C-EDB6802C9AEE}" srcOrd="2" destOrd="0" parTransId="{ABF458CB-A316-44C5-961B-4C1F0E96520A}" sibTransId="{19ADEB5D-70AD-4E9D-A797-AD39BE198EDD}"/>
    <dgm:cxn modelId="{258D83F9-71DA-4AD4-A298-7FAB685676AB}" type="presOf" srcId="{ED64073F-7592-4C9A-BFBA-B7C1F9296C0A}" destId="{A02A9273-46A8-4BBE-A60A-E9B32831C037}" srcOrd="1" destOrd="0" presId="urn:microsoft.com/office/officeart/2008/layout/HorizontalMultiLevelHierarchy"/>
    <dgm:cxn modelId="{462DE05F-697C-48F6-978A-7ABB47E0D1D3}" type="presOf" srcId="{CAF25C39-1FBA-45DE-A410-5588C59A3D80}" destId="{AF9B4EDF-0C74-4A55-AB53-98AD818F75DB}" srcOrd="1" destOrd="0" presId="urn:microsoft.com/office/officeart/2008/layout/HorizontalMultiLevelHierarchy"/>
    <dgm:cxn modelId="{EAFC3DFD-590E-4271-BF03-0092C482622C}" type="presOf" srcId="{CAF25C39-1FBA-45DE-A410-5588C59A3D80}" destId="{D6497DA0-75D3-4292-83F6-4B4E15F6C6DE}" srcOrd="0" destOrd="0" presId="urn:microsoft.com/office/officeart/2008/layout/HorizontalMultiLevelHierarchy"/>
    <dgm:cxn modelId="{748D35E5-63B8-45BC-95FD-20561A82CD15}" type="presParOf" srcId="{FAAC7C54-FFA5-44DB-84B0-7BDBCAAF4319}" destId="{F70D1ED3-B911-4E3B-9EFD-38024AD1D367}" srcOrd="0" destOrd="0" presId="urn:microsoft.com/office/officeart/2008/layout/HorizontalMultiLevelHierarchy"/>
    <dgm:cxn modelId="{C3E419A8-091D-4CCB-BAAA-6322EF79C50E}" type="presParOf" srcId="{F70D1ED3-B911-4E3B-9EFD-38024AD1D367}" destId="{D915D806-D455-478A-B4CA-7AED7DE24A52}" srcOrd="0" destOrd="0" presId="urn:microsoft.com/office/officeart/2008/layout/HorizontalMultiLevelHierarchy"/>
    <dgm:cxn modelId="{90DAED35-3E8C-4F66-907A-A92A3600E4DC}" type="presParOf" srcId="{F70D1ED3-B911-4E3B-9EFD-38024AD1D367}" destId="{562BDEB2-C3B5-40A9-97B4-31435FBDF967}" srcOrd="1" destOrd="0" presId="urn:microsoft.com/office/officeart/2008/layout/HorizontalMultiLevelHierarchy"/>
    <dgm:cxn modelId="{8F900A2D-03AA-4395-A4B3-AF8FEDE0AC9E}" type="presParOf" srcId="{562BDEB2-C3B5-40A9-97B4-31435FBDF967}" destId="{D6497DA0-75D3-4292-83F6-4B4E15F6C6DE}" srcOrd="0" destOrd="0" presId="urn:microsoft.com/office/officeart/2008/layout/HorizontalMultiLevelHierarchy"/>
    <dgm:cxn modelId="{7D44D324-B3DA-4249-BC7C-3F63343C3A2D}" type="presParOf" srcId="{D6497DA0-75D3-4292-83F6-4B4E15F6C6DE}" destId="{AF9B4EDF-0C74-4A55-AB53-98AD818F75DB}" srcOrd="0" destOrd="0" presId="urn:microsoft.com/office/officeart/2008/layout/HorizontalMultiLevelHierarchy"/>
    <dgm:cxn modelId="{013792DA-559E-4566-B69D-04B260B6B70B}" type="presParOf" srcId="{562BDEB2-C3B5-40A9-97B4-31435FBDF967}" destId="{95A8ED67-229A-4257-BD8E-092E3D73C339}" srcOrd="1" destOrd="0" presId="urn:microsoft.com/office/officeart/2008/layout/HorizontalMultiLevelHierarchy"/>
    <dgm:cxn modelId="{A1645942-5A6B-4ADF-BF75-6114F44005AE}" type="presParOf" srcId="{95A8ED67-229A-4257-BD8E-092E3D73C339}" destId="{07169A57-F913-4206-A5BC-D4730A152101}" srcOrd="0" destOrd="0" presId="urn:microsoft.com/office/officeart/2008/layout/HorizontalMultiLevelHierarchy"/>
    <dgm:cxn modelId="{2BCB970A-942E-405A-A49C-615319BD435B}" type="presParOf" srcId="{95A8ED67-229A-4257-BD8E-092E3D73C339}" destId="{11A77A66-3454-476A-8648-9E1D32103BEF}" srcOrd="1" destOrd="0" presId="urn:microsoft.com/office/officeart/2008/layout/HorizontalMultiLevelHierarchy"/>
    <dgm:cxn modelId="{588B72CD-847B-4415-837E-56B8E78DA6DB}" type="presParOf" srcId="{562BDEB2-C3B5-40A9-97B4-31435FBDF967}" destId="{B0B3734E-EF92-49D7-83EC-1A4B5298359E}" srcOrd="2" destOrd="0" presId="urn:microsoft.com/office/officeart/2008/layout/HorizontalMultiLevelHierarchy"/>
    <dgm:cxn modelId="{CD4B0958-BE15-4ECD-A885-620CAFF50EBC}" type="presParOf" srcId="{B0B3734E-EF92-49D7-83EC-1A4B5298359E}" destId="{A02A9273-46A8-4BBE-A60A-E9B32831C037}" srcOrd="0" destOrd="0" presId="urn:microsoft.com/office/officeart/2008/layout/HorizontalMultiLevelHierarchy"/>
    <dgm:cxn modelId="{CED55111-A3E7-424A-8E5D-2486FCACBDB1}" type="presParOf" srcId="{562BDEB2-C3B5-40A9-97B4-31435FBDF967}" destId="{C1D49805-4437-41C8-BA5F-DCB072F73DBD}" srcOrd="3" destOrd="0" presId="urn:microsoft.com/office/officeart/2008/layout/HorizontalMultiLevelHierarchy"/>
    <dgm:cxn modelId="{739CBDB1-5777-4EFE-8860-358A498414B4}" type="presParOf" srcId="{C1D49805-4437-41C8-BA5F-DCB072F73DBD}" destId="{26031DC5-2510-402D-A039-23B97881D972}" srcOrd="0" destOrd="0" presId="urn:microsoft.com/office/officeart/2008/layout/HorizontalMultiLevelHierarchy"/>
    <dgm:cxn modelId="{A39633B3-A4AC-458B-B5A7-2B3D1B8824EE}" type="presParOf" srcId="{C1D49805-4437-41C8-BA5F-DCB072F73DBD}" destId="{1EBC0B71-D54C-4943-9C87-F9F13DB9B47B}" srcOrd="1" destOrd="0" presId="urn:microsoft.com/office/officeart/2008/layout/HorizontalMultiLevelHierarchy"/>
    <dgm:cxn modelId="{1824AF7B-C4CE-4F0F-BAF0-4E8473399F64}" type="presParOf" srcId="{562BDEB2-C3B5-40A9-97B4-31435FBDF967}" destId="{9DF0ABCE-37F0-4261-8425-B0CE8884790D}" srcOrd="4" destOrd="0" presId="urn:microsoft.com/office/officeart/2008/layout/HorizontalMultiLevelHierarchy"/>
    <dgm:cxn modelId="{BD5C3CD5-74AB-45FE-AB80-20B44F4529BD}" type="presParOf" srcId="{9DF0ABCE-37F0-4261-8425-B0CE8884790D}" destId="{13E2A3EA-CE14-4408-90F8-F1F7438DD157}" srcOrd="0" destOrd="0" presId="urn:microsoft.com/office/officeart/2008/layout/HorizontalMultiLevelHierarchy"/>
    <dgm:cxn modelId="{A62F6EBB-E53F-405C-A04B-28AB4EB3F7BD}" type="presParOf" srcId="{562BDEB2-C3B5-40A9-97B4-31435FBDF967}" destId="{96AFFC10-A792-49E4-9E18-92C1EA2790B9}" srcOrd="5" destOrd="0" presId="urn:microsoft.com/office/officeart/2008/layout/HorizontalMultiLevelHierarchy"/>
    <dgm:cxn modelId="{7BC2A98C-21BD-4882-9625-D77BFFB811CA}" type="presParOf" srcId="{96AFFC10-A792-49E4-9E18-92C1EA2790B9}" destId="{4F8F4DF7-3190-4CC4-9C0F-426CCC9F06FB}" srcOrd="0" destOrd="0" presId="urn:microsoft.com/office/officeart/2008/layout/HorizontalMultiLevelHierarchy"/>
    <dgm:cxn modelId="{E5FE2B0B-5AB0-4CA5-9F5C-ADF38B2AB3C0}" type="presParOf" srcId="{96AFFC10-A792-49E4-9E18-92C1EA2790B9}" destId="{AE5539D7-0CC4-4E80-9475-573B5D27F2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B9D52-2F39-41A7-A136-14952F124D78}">
      <dsp:nvSpPr>
        <dsp:cNvPr id="0" name=""/>
        <dsp:cNvSpPr/>
      </dsp:nvSpPr>
      <dsp:spPr>
        <a:xfrm>
          <a:off x="3670467" y="1857793"/>
          <a:ext cx="1381388" cy="1381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Contact </a:t>
          </a:r>
          <a:r>
            <a:rPr lang="en-GB" sz="2300" kern="1200" dirty="0" err="1" smtClean="0"/>
            <a:t>center</a:t>
          </a:r>
          <a:endParaRPr lang="en-GB" sz="2300" kern="1200" dirty="0"/>
        </a:p>
      </dsp:txBody>
      <dsp:txXfrm>
        <a:off x="3872767" y="2060093"/>
        <a:ext cx="976788" cy="976788"/>
      </dsp:txXfrm>
    </dsp:sp>
    <dsp:sp modelId="{A3D36F5F-BE77-45A4-85BE-221E3A75C594}">
      <dsp:nvSpPr>
        <dsp:cNvPr id="0" name=""/>
        <dsp:cNvSpPr/>
      </dsp:nvSpPr>
      <dsp:spPr>
        <a:xfrm rot="16200000">
          <a:off x="4171874" y="1276525"/>
          <a:ext cx="378575" cy="469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228660" y="1427245"/>
        <a:ext cx="265003" cy="281804"/>
      </dsp:txXfrm>
    </dsp:sp>
    <dsp:sp modelId="{A8FCC89D-B8D7-4910-80BC-1F9005E649B4}">
      <dsp:nvSpPr>
        <dsp:cNvPr id="0" name=""/>
        <dsp:cNvSpPr/>
      </dsp:nvSpPr>
      <dsp:spPr>
        <a:xfrm>
          <a:off x="3490742" y="82732"/>
          <a:ext cx="1740839" cy="10607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Inbound</a:t>
          </a:r>
          <a:endParaRPr lang="en-GB" sz="2400" kern="1200" dirty="0"/>
        </a:p>
      </dsp:txBody>
      <dsp:txXfrm>
        <a:off x="3745682" y="238078"/>
        <a:ext cx="1230959" cy="750076"/>
      </dsp:txXfrm>
    </dsp:sp>
    <dsp:sp modelId="{FB57E941-BEE2-473A-A23D-C0F5DFE97748}">
      <dsp:nvSpPr>
        <dsp:cNvPr id="0" name=""/>
        <dsp:cNvSpPr/>
      </dsp:nvSpPr>
      <dsp:spPr>
        <a:xfrm>
          <a:off x="5112449" y="2313651"/>
          <a:ext cx="145975" cy="469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5112449" y="2407585"/>
        <a:ext cx="102183" cy="281804"/>
      </dsp:txXfrm>
    </dsp:sp>
    <dsp:sp modelId="{37BD82E0-E464-4608-8E16-0D03D45B201C}">
      <dsp:nvSpPr>
        <dsp:cNvPr id="0" name=""/>
        <dsp:cNvSpPr/>
      </dsp:nvSpPr>
      <dsp:spPr>
        <a:xfrm>
          <a:off x="5327281" y="1857793"/>
          <a:ext cx="1938502" cy="13813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Telemar</a:t>
          </a:r>
          <a:endParaRPr lang="en-GB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keting</a:t>
          </a:r>
          <a:endParaRPr lang="en-GB" sz="2400" kern="1200" dirty="0"/>
        </a:p>
      </dsp:txBody>
      <dsp:txXfrm>
        <a:off x="5611168" y="2060093"/>
        <a:ext cx="1370728" cy="976788"/>
      </dsp:txXfrm>
    </dsp:sp>
    <dsp:sp modelId="{BD1405B4-AFFB-4DC2-B928-AA235B4EAE01}">
      <dsp:nvSpPr>
        <dsp:cNvPr id="0" name=""/>
        <dsp:cNvSpPr/>
      </dsp:nvSpPr>
      <dsp:spPr>
        <a:xfrm rot="5400000">
          <a:off x="4214356" y="3273027"/>
          <a:ext cx="293610" cy="469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258398" y="3322920"/>
        <a:ext cx="205527" cy="281804"/>
      </dsp:txXfrm>
    </dsp:sp>
    <dsp:sp modelId="{ACAD6A1B-2416-4118-8DE7-24C7BC09B8DC}">
      <dsp:nvSpPr>
        <dsp:cNvPr id="0" name=""/>
        <dsp:cNvSpPr/>
      </dsp:nvSpPr>
      <dsp:spPr>
        <a:xfrm>
          <a:off x="3490742" y="3793164"/>
          <a:ext cx="1740839" cy="13813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Web Contact </a:t>
          </a:r>
          <a:r>
            <a:rPr lang="en-GB" sz="2400" kern="1200" dirty="0" err="1" smtClean="0"/>
            <a:t>Center</a:t>
          </a:r>
          <a:endParaRPr lang="en-GB" sz="2400" kern="1200" dirty="0"/>
        </a:p>
      </dsp:txBody>
      <dsp:txXfrm>
        <a:off x="3745682" y="3995464"/>
        <a:ext cx="1230959" cy="976788"/>
      </dsp:txXfrm>
    </dsp:sp>
    <dsp:sp modelId="{5F54E8C1-AC77-44FE-A358-6D0C630FFC68}">
      <dsp:nvSpPr>
        <dsp:cNvPr id="0" name=""/>
        <dsp:cNvSpPr/>
      </dsp:nvSpPr>
      <dsp:spPr>
        <a:xfrm rot="10800000">
          <a:off x="3516917" y="2313651"/>
          <a:ext cx="108508" cy="469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 rot="10800000">
        <a:off x="3549469" y="2407585"/>
        <a:ext cx="75956" cy="281804"/>
      </dsp:txXfrm>
    </dsp:sp>
    <dsp:sp modelId="{3EE6DB26-DB16-4349-91C0-02832001A3A8}">
      <dsp:nvSpPr>
        <dsp:cNvPr id="0" name=""/>
        <dsp:cNvSpPr/>
      </dsp:nvSpPr>
      <dsp:spPr>
        <a:xfrm>
          <a:off x="1385847" y="1857793"/>
          <a:ext cx="2079887" cy="1381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Outbound</a:t>
          </a:r>
          <a:endParaRPr lang="en-GB" sz="2400" kern="1200" dirty="0"/>
        </a:p>
      </dsp:txBody>
      <dsp:txXfrm>
        <a:off x="1690439" y="2060093"/>
        <a:ext cx="1470703" cy="97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BCE-37F0-4261-8425-B0CE8884790D}">
      <dsp:nvSpPr>
        <dsp:cNvPr id="0" name=""/>
        <dsp:cNvSpPr/>
      </dsp:nvSpPr>
      <dsp:spPr>
        <a:xfrm>
          <a:off x="920276" y="1872379"/>
          <a:ext cx="466746" cy="133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373" y="0"/>
              </a:lnTo>
              <a:lnTo>
                <a:pt x="233373" y="1334070"/>
              </a:lnTo>
              <a:lnTo>
                <a:pt x="466746" y="13340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18315" y="2504079"/>
        <a:ext cx="70668" cy="70668"/>
      </dsp:txXfrm>
    </dsp:sp>
    <dsp:sp modelId="{D72BE046-DB62-4F35-BE47-49CD76E48F65}">
      <dsp:nvSpPr>
        <dsp:cNvPr id="0" name=""/>
        <dsp:cNvSpPr/>
      </dsp:nvSpPr>
      <dsp:spPr>
        <a:xfrm>
          <a:off x="920276" y="1872379"/>
          <a:ext cx="466746" cy="444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373" y="0"/>
              </a:lnTo>
              <a:lnTo>
                <a:pt x="233373" y="444690"/>
              </a:lnTo>
              <a:lnTo>
                <a:pt x="466746" y="4446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37533" y="2078607"/>
        <a:ext cx="32233" cy="32233"/>
      </dsp:txXfrm>
    </dsp:sp>
    <dsp:sp modelId="{B0B3734E-EF92-49D7-83EC-1A4B5298359E}">
      <dsp:nvSpPr>
        <dsp:cNvPr id="0" name=""/>
        <dsp:cNvSpPr/>
      </dsp:nvSpPr>
      <dsp:spPr>
        <a:xfrm>
          <a:off x="920276" y="1427688"/>
          <a:ext cx="466746" cy="444690"/>
        </a:xfrm>
        <a:custGeom>
          <a:avLst/>
          <a:gdLst/>
          <a:ahLst/>
          <a:cxnLst/>
          <a:rect l="0" t="0" r="0" b="0"/>
          <a:pathLst>
            <a:path>
              <a:moveTo>
                <a:pt x="0" y="444690"/>
              </a:moveTo>
              <a:lnTo>
                <a:pt x="233373" y="444690"/>
              </a:lnTo>
              <a:lnTo>
                <a:pt x="233373" y="0"/>
              </a:lnTo>
              <a:lnTo>
                <a:pt x="46674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37533" y="1633917"/>
        <a:ext cx="32233" cy="32233"/>
      </dsp:txXfrm>
    </dsp:sp>
    <dsp:sp modelId="{D6497DA0-75D3-4292-83F6-4B4E15F6C6DE}">
      <dsp:nvSpPr>
        <dsp:cNvPr id="0" name=""/>
        <dsp:cNvSpPr/>
      </dsp:nvSpPr>
      <dsp:spPr>
        <a:xfrm>
          <a:off x="920276" y="538308"/>
          <a:ext cx="466746" cy="1334070"/>
        </a:xfrm>
        <a:custGeom>
          <a:avLst/>
          <a:gdLst/>
          <a:ahLst/>
          <a:cxnLst/>
          <a:rect l="0" t="0" r="0" b="0"/>
          <a:pathLst>
            <a:path>
              <a:moveTo>
                <a:pt x="0" y="1334070"/>
              </a:moveTo>
              <a:lnTo>
                <a:pt x="233373" y="1334070"/>
              </a:lnTo>
              <a:lnTo>
                <a:pt x="233373" y="0"/>
              </a:lnTo>
              <a:lnTo>
                <a:pt x="46674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18315" y="1170009"/>
        <a:ext cx="70668" cy="70668"/>
      </dsp:txXfrm>
    </dsp:sp>
    <dsp:sp modelId="{D915D806-D455-478A-B4CA-7AED7DE24A52}">
      <dsp:nvSpPr>
        <dsp:cNvPr id="0" name=""/>
        <dsp:cNvSpPr/>
      </dsp:nvSpPr>
      <dsp:spPr>
        <a:xfrm rot="16200000">
          <a:off x="-1307854" y="1516626"/>
          <a:ext cx="3744758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 smtClean="0"/>
            <a:t>Application Server</a:t>
          </a:r>
          <a:endParaRPr lang="en-GB" sz="3900" kern="1200" dirty="0"/>
        </a:p>
      </dsp:txBody>
      <dsp:txXfrm>
        <a:off x="-1307854" y="1516626"/>
        <a:ext cx="3744758" cy="711504"/>
      </dsp:txXfrm>
    </dsp:sp>
    <dsp:sp modelId="{07169A57-F913-4206-A5BC-D4730A152101}">
      <dsp:nvSpPr>
        <dsp:cNvPr id="0" name=""/>
        <dsp:cNvSpPr/>
      </dsp:nvSpPr>
      <dsp:spPr>
        <a:xfrm>
          <a:off x="1387023" y="182556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CTI API</a:t>
          </a:r>
          <a:endParaRPr lang="en-GB" sz="2100" kern="1200" dirty="0"/>
        </a:p>
      </dsp:txBody>
      <dsp:txXfrm>
        <a:off x="1387023" y="182556"/>
        <a:ext cx="2333733" cy="711504"/>
      </dsp:txXfrm>
    </dsp:sp>
    <dsp:sp modelId="{26031DC5-2510-402D-A039-23B97881D972}">
      <dsp:nvSpPr>
        <dsp:cNvPr id="0" name=""/>
        <dsp:cNvSpPr/>
      </dsp:nvSpPr>
      <dsp:spPr>
        <a:xfrm>
          <a:off x="1387023" y="1071936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</a:t>
          </a:r>
          <a:r>
            <a:rPr lang="en-US" sz="2100" kern="1200" dirty="0" smtClean="0"/>
            <a:t>#</a:t>
          </a:r>
          <a:endParaRPr lang="en-GB" sz="2100" kern="1200" dirty="0"/>
        </a:p>
      </dsp:txBody>
      <dsp:txXfrm>
        <a:off x="1387023" y="1071936"/>
        <a:ext cx="2333733" cy="711504"/>
      </dsp:txXfrm>
    </dsp:sp>
    <dsp:sp modelId="{E5B0969A-C25E-4946-81DA-B54CBAA4C52E}">
      <dsp:nvSpPr>
        <dsp:cNvPr id="0" name=""/>
        <dsp:cNvSpPr/>
      </dsp:nvSpPr>
      <dsp:spPr>
        <a:xfrm>
          <a:off x="1387023" y="1961317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(socket/</a:t>
          </a:r>
          <a:r>
            <a:rPr lang="en-US" sz="2100" kern="1200" dirty="0" err="1" smtClean="0"/>
            <a:t>tcp</a:t>
          </a:r>
          <a:r>
            <a:rPr lang="en-US" sz="2100" kern="1200" dirty="0" smtClean="0"/>
            <a:t>) programming</a:t>
          </a:r>
          <a:endParaRPr lang="en-GB" sz="2100" kern="1200" dirty="0"/>
        </a:p>
      </dsp:txBody>
      <dsp:txXfrm>
        <a:off x="1387023" y="1961317"/>
        <a:ext cx="2333733" cy="711504"/>
      </dsp:txXfrm>
    </dsp:sp>
    <dsp:sp modelId="{4F8F4DF7-3190-4CC4-9C0F-426CCC9F06FB}">
      <dsp:nvSpPr>
        <dsp:cNvPr id="0" name=""/>
        <dsp:cNvSpPr/>
      </dsp:nvSpPr>
      <dsp:spPr>
        <a:xfrm>
          <a:off x="1387023" y="2850697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T-SQL Language</a:t>
          </a:r>
          <a:endParaRPr lang="en-GB" sz="2100" kern="1200" dirty="0"/>
        </a:p>
      </dsp:txBody>
      <dsp:txXfrm>
        <a:off x="1387023" y="2850697"/>
        <a:ext cx="2333733" cy="71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BCE-37F0-4261-8425-B0CE8884790D}">
      <dsp:nvSpPr>
        <dsp:cNvPr id="0" name=""/>
        <dsp:cNvSpPr/>
      </dsp:nvSpPr>
      <dsp:spPr>
        <a:xfrm>
          <a:off x="711507" y="1872379"/>
          <a:ext cx="675516" cy="889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758" y="0"/>
              </a:lnTo>
              <a:lnTo>
                <a:pt x="337758" y="889380"/>
              </a:lnTo>
              <a:lnTo>
                <a:pt x="675516" y="8893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021344" y="2289148"/>
        <a:ext cx="55841" cy="55841"/>
      </dsp:txXfrm>
    </dsp:sp>
    <dsp:sp modelId="{B0B3734E-EF92-49D7-83EC-1A4B5298359E}">
      <dsp:nvSpPr>
        <dsp:cNvPr id="0" name=""/>
        <dsp:cNvSpPr/>
      </dsp:nvSpPr>
      <dsp:spPr>
        <a:xfrm>
          <a:off x="711507" y="1826658"/>
          <a:ext cx="6755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516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032377" y="1855491"/>
        <a:ext cx="33775" cy="33775"/>
      </dsp:txXfrm>
    </dsp:sp>
    <dsp:sp modelId="{D6497DA0-75D3-4292-83F6-4B4E15F6C6DE}">
      <dsp:nvSpPr>
        <dsp:cNvPr id="0" name=""/>
        <dsp:cNvSpPr/>
      </dsp:nvSpPr>
      <dsp:spPr>
        <a:xfrm>
          <a:off x="711507" y="982998"/>
          <a:ext cx="675516" cy="889380"/>
        </a:xfrm>
        <a:custGeom>
          <a:avLst/>
          <a:gdLst/>
          <a:ahLst/>
          <a:cxnLst/>
          <a:rect l="0" t="0" r="0" b="0"/>
          <a:pathLst>
            <a:path>
              <a:moveTo>
                <a:pt x="0" y="889380"/>
              </a:moveTo>
              <a:lnTo>
                <a:pt x="337758" y="889380"/>
              </a:lnTo>
              <a:lnTo>
                <a:pt x="337758" y="0"/>
              </a:lnTo>
              <a:lnTo>
                <a:pt x="67551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021344" y="1399768"/>
        <a:ext cx="55841" cy="55841"/>
      </dsp:txXfrm>
    </dsp:sp>
    <dsp:sp modelId="{D915D806-D455-478A-B4CA-7AED7DE24A52}">
      <dsp:nvSpPr>
        <dsp:cNvPr id="0" name=""/>
        <dsp:cNvSpPr/>
      </dsp:nvSpPr>
      <dsp:spPr>
        <a:xfrm rot="16200000">
          <a:off x="-1516623" y="1516626"/>
          <a:ext cx="3744758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900" kern="1200" dirty="0" err="1" smtClean="0"/>
            <a:t>OnTrace</a:t>
          </a:r>
          <a:r>
            <a:rPr lang="en-GB" sz="4900" kern="1200" dirty="0" smtClean="0"/>
            <a:t> Client</a:t>
          </a:r>
          <a:endParaRPr lang="en-GB" sz="4900" kern="1200" dirty="0"/>
        </a:p>
      </dsp:txBody>
      <dsp:txXfrm>
        <a:off x="-1516623" y="1516626"/>
        <a:ext cx="3744758" cy="711504"/>
      </dsp:txXfrm>
    </dsp:sp>
    <dsp:sp modelId="{07169A57-F913-4206-A5BC-D4730A152101}">
      <dsp:nvSpPr>
        <dsp:cNvPr id="0" name=""/>
        <dsp:cNvSpPr/>
      </dsp:nvSpPr>
      <dsp:spPr>
        <a:xfrm>
          <a:off x="1387023" y="627246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C#</a:t>
          </a:r>
          <a:endParaRPr lang="en-GB" sz="2100" kern="1200" dirty="0"/>
        </a:p>
      </dsp:txBody>
      <dsp:txXfrm>
        <a:off x="1387023" y="627246"/>
        <a:ext cx="2333733" cy="711504"/>
      </dsp:txXfrm>
    </dsp:sp>
    <dsp:sp modelId="{26031DC5-2510-402D-A039-23B97881D972}">
      <dsp:nvSpPr>
        <dsp:cNvPr id="0" name=""/>
        <dsp:cNvSpPr/>
      </dsp:nvSpPr>
      <dsp:spPr>
        <a:xfrm>
          <a:off x="1387023" y="1516626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(socket/</a:t>
          </a:r>
          <a:r>
            <a:rPr lang="en-US" sz="2100" kern="1200" dirty="0" err="1" smtClean="0"/>
            <a:t>tcp</a:t>
          </a:r>
          <a:r>
            <a:rPr lang="en-US" sz="2100" kern="1200" dirty="0" smtClean="0"/>
            <a:t>) programming</a:t>
          </a:r>
          <a:endParaRPr lang="en-GB" sz="2100" kern="1200" dirty="0"/>
        </a:p>
      </dsp:txBody>
      <dsp:txXfrm>
        <a:off x="1387023" y="1516626"/>
        <a:ext cx="2333733" cy="711504"/>
      </dsp:txXfrm>
    </dsp:sp>
    <dsp:sp modelId="{4F8F4DF7-3190-4CC4-9C0F-426CCC9F06FB}">
      <dsp:nvSpPr>
        <dsp:cNvPr id="0" name=""/>
        <dsp:cNvSpPr/>
      </dsp:nvSpPr>
      <dsp:spPr>
        <a:xfrm>
          <a:off x="1387023" y="2406007"/>
          <a:ext cx="2333733" cy="71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T-SQL Language</a:t>
          </a:r>
          <a:endParaRPr lang="en-GB" sz="2100" kern="1200" dirty="0"/>
        </a:p>
      </dsp:txBody>
      <dsp:txXfrm>
        <a:off x="1387023" y="2406007"/>
        <a:ext cx="2333733" cy="71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BCE-37F0-4261-8425-B0CE8884790D}">
      <dsp:nvSpPr>
        <dsp:cNvPr id="0" name=""/>
        <dsp:cNvSpPr/>
      </dsp:nvSpPr>
      <dsp:spPr>
        <a:xfrm>
          <a:off x="475817" y="1037985"/>
          <a:ext cx="258749" cy="739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374" y="0"/>
              </a:lnTo>
              <a:lnTo>
                <a:pt x="129374" y="739564"/>
              </a:lnTo>
              <a:lnTo>
                <a:pt x="258749" y="7395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85603" y="1388179"/>
        <a:ext cx="39176" cy="39176"/>
      </dsp:txXfrm>
    </dsp:sp>
    <dsp:sp modelId="{D72BE046-DB62-4F35-BE47-49CD76E48F65}">
      <dsp:nvSpPr>
        <dsp:cNvPr id="0" name=""/>
        <dsp:cNvSpPr/>
      </dsp:nvSpPr>
      <dsp:spPr>
        <a:xfrm>
          <a:off x="475817" y="1037985"/>
          <a:ext cx="258749" cy="24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374" y="0"/>
              </a:lnTo>
              <a:lnTo>
                <a:pt x="129374" y="246521"/>
              </a:lnTo>
              <a:lnTo>
                <a:pt x="258749" y="2465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96257" y="1152311"/>
        <a:ext cx="17869" cy="17869"/>
      </dsp:txXfrm>
    </dsp:sp>
    <dsp:sp modelId="{B0B3734E-EF92-49D7-83EC-1A4B5298359E}">
      <dsp:nvSpPr>
        <dsp:cNvPr id="0" name=""/>
        <dsp:cNvSpPr/>
      </dsp:nvSpPr>
      <dsp:spPr>
        <a:xfrm>
          <a:off x="475817" y="791463"/>
          <a:ext cx="258749" cy="246521"/>
        </a:xfrm>
        <a:custGeom>
          <a:avLst/>
          <a:gdLst/>
          <a:ahLst/>
          <a:cxnLst/>
          <a:rect l="0" t="0" r="0" b="0"/>
          <a:pathLst>
            <a:path>
              <a:moveTo>
                <a:pt x="0" y="246521"/>
              </a:moveTo>
              <a:lnTo>
                <a:pt x="129374" y="246521"/>
              </a:lnTo>
              <a:lnTo>
                <a:pt x="129374" y="0"/>
              </a:lnTo>
              <a:lnTo>
                <a:pt x="2587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96257" y="905790"/>
        <a:ext cx="17869" cy="17869"/>
      </dsp:txXfrm>
    </dsp:sp>
    <dsp:sp modelId="{D6497DA0-75D3-4292-83F6-4B4E15F6C6DE}">
      <dsp:nvSpPr>
        <dsp:cNvPr id="0" name=""/>
        <dsp:cNvSpPr/>
      </dsp:nvSpPr>
      <dsp:spPr>
        <a:xfrm>
          <a:off x="475817" y="298420"/>
          <a:ext cx="258749" cy="739564"/>
        </a:xfrm>
        <a:custGeom>
          <a:avLst/>
          <a:gdLst/>
          <a:ahLst/>
          <a:cxnLst/>
          <a:rect l="0" t="0" r="0" b="0"/>
          <a:pathLst>
            <a:path>
              <a:moveTo>
                <a:pt x="0" y="739564"/>
              </a:moveTo>
              <a:lnTo>
                <a:pt x="129374" y="739564"/>
              </a:lnTo>
              <a:lnTo>
                <a:pt x="129374" y="0"/>
              </a:lnTo>
              <a:lnTo>
                <a:pt x="2587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85603" y="648615"/>
        <a:ext cx="39176" cy="39176"/>
      </dsp:txXfrm>
    </dsp:sp>
    <dsp:sp modelId="{D915D806-D455-478A-B4CA-7AED7DE24A52}">
      <dsp:nvSpPr>
        <dsp:cNvPr id="0" name=""/>
        <dsp:cNvSpPr/>
      </dsp:nvSpPr>
      <dsp:spPr>
        <a:xfrm rot="16200000">
          <a:off x="-759385" y="840768"/>
          <a:ext cx="2075971" cy="394434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Application Server</a:t>
          </a:r>
          <a:endParaRPr lang="en-GB" sz="2100" kern="1200" dirty="0"/>
        </a:p>
      </dsp:txBody>
      <dsp:txXfrm>
        <a:off x="-759385" y="840768"/>
        <a:ext cx="2075971" cy="394434"/>
      </dsp:txXfrm>
    </dsp:sp>
    <dsp:sp modelId="{07169A57-F913-4206-A5BC-D4730A152101}">
      <dsp:nvSpPr>
        <dsp:cNvPr id="0" name=""/>
        <dsp:cNvSpPr/>
      </dsp:nvSpPr>
      <dsp:spPr>
        <a:xfrm>
          <a:off x="734566" y="101203"/>
          <a:ext cx="1293745" cy="39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CTI API</a:t>
          </a:r>
          <a:endParaRPr lang="en-GB" sz="1200" kern="1200" dirty="0"/>
        </a:p>
      </dsp:txBody>
      <dsp:txXfrm>
        <a:off x="734566" y="101203"/>
        <a:ext cx="1293745" cy="394434"/>
      </dsp:txXfrm>
    </dsp:sp>
    <dsp:sp modelId="{26031DC5-2510-402D-A039-23B97881D972}">
      <dsp:nvSpPr>
        <dsp:cNvPr id="0" name=""/>
        <dsp:cNvSpPr/>
      </dsp:nvSpPr>
      <dsp:spPr>
        <a:xfrm>
          <a:off x="734566" y="594246"/>
          <a:ext cx="1293745" cy="39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</a:t>
          </a:r>
          <a:r>
            <a:rPr lang="en-US" sz="1200" kern="1200" dirty="0" smtClean="0"/>
            <a:t>#</a:t>
          </a:r>
          <a:endParaRPr lang="en-GB" sz="1200" kern="1200" dirty="0"/>
        </a:p>
      </dsp:txBody>
      <dsp:txXfrm>
        <a:off x="734566" y="594246"/>
        <a:ext cx="1293745" cy="394434"/>
      </dsp:txXfrm>
    </dsp:sp>
    <dsp:sp modelId="{E5B0969A-C25E-4946-81DA-B54CBAA4C52E}">
      <dsp:nvSpPr>
        <dsp:cNvPr id="0" name=""/>
        <dsp:cNvSpPr/>
      </dsp:nvSpPr>
      <dsp:spPr>
        <a:xfrm>
          <a:off x="734566" y="1087289"/>
          <a:ext cx="1293745" cy="39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 (socket/</a:t>
          </a:r>
          <a:r>
            <a:rPr lang="en-US" sz="1200" kern="1200" dirty="0" err="1" smtClean="0"/>
            <a:t>tcp</a:t>
          </a:r>
          <a:r>
            <a:rPr lang="en-US" sz="1200" kern="1200" dirty="0" smtClean="0"/>
            <a:t>) programming</a:t>
          </a:r>
          <a:endParaRPr lang="en-GB" sz="1200" kern="1200" dirty="0"/>
        </a:p>
      </dsp:txBody>
      <dsp:txXfrm>
        <a:off x="734566" y="1087289"/>
        <a:ext cx="1293745" cy="394434"/>
      </dsp:txXfrm>
    </dsp:sp>
    <dsp:sp modelId="{4F8F4DF7-3190-4CC4-9C0F-426CCC9F06FB}">
      <dsp:nvSpPr>
        <dsp:cNvPr id="0" name=""/>
        <dsp:cNvSpPr/>
      </dsp:nvSpPr>
      <dsp:spPr>
        <a:xfrm>
          <a:off x="734566" y="1580332"/>
          <a:ext cx="1293745" cy="39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T-SQL Language</a:t>
          </a:r>
          <a:endParaRPr lang="en-GB" sz="1200" kern="1200" dirty="0"/>
        </a:p>
      </dsp:txBody>
      <dsp:txXfrm>
        <a:off x="734566" y="1580332"/>
        <a:ext cx="1293745" cy="394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BCE-37F0-4261-8425-B0CE8884790D}">
      <dsp:nvSpPr>
        <dsp:cNvPr id="0" name=""/>
        <dsp:cNvSpPr/>
      </dsp:nvSpPr>
      <dsp:spPr>
        <a:xfrm>
          <a:off x="488082" y="1326244"/>
          <a:ext cx="321052" cy="59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526" y="0"/>
              </a:lnTo>
              <a:lnTo>
                <a:pt x="160526" y="597798"/>
              </a:lnTo>
              <a:lnTo>
                <a:pt x="321052" y="5977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31644" y="1608179"/>
        <a:ext cx="33927" cy="33927"/>
      </dsp:txXfrm>
    </dsp:sp>
    <dsp:sp modelId="{B0B3734E-EF92-49D7-83EC-1A4B5298359E}">
      <dsp:nvSpPr>
        <dsp:cNvPr id="0" name=""/>
        <dsp:cNvSpPr/>
      </dsp:nvSpPr>
      <dsp:spPr>
        <a:xfrm>
          <a:off x="488082" y="1268219"/>
          <a:ext cx="321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024"/>
              </a:moveTo>
              <a:lnTo>
                <a:pt x="160526" y="58024"/>
              </a:lnTo>
              <a:lnTo>
                <a:pt x="160526" y="45720"/>
              </a:lnTo>
              <a:lnTo>
                <a:pt x="321052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40576" y="1305907"/>
        <a:ext cx="16064" cy="16064"/>
      </dsp:txXfrm>
    </dsp:sp>
    <dsp:sp modelId="{D6497DA0-75D3-4292-83F6-4B4E15F6C6DE}">
      <dsp:nvSpPr>
        <dsp:cNvPr id="0" name=""/>
        <dsp:cNvSpPr/>
      </dsp:nvSpPr>
      <dsp:spPr>
        <a:xfrm>
          <a:off x="488082" y="703836"/>
          <a:ext cx="321052" cy="622407"/>
        </a:xfrm>
        <a:custGeom>
          <a:avLst/>
          <a:gdLst/>
          <a:ahLst/>
          <a:cxnLst/>
          <a:rect l="0" t="0" r="0" b="0"/>
          <a:pathLst>
            <a:path>
              <a:moveTo>
                <a:pt x="0" y="622407"/>
              </a:moveTo>
              <a:lnTo>
                <a:pt x="160526" y="622407"/>
              </a:lnTo>
              <a:lnTo>
                <a:pt x="160526" y="0"/>
              </a:lnTo>
              <a:lnTo>
                <a:pt x="32105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31100" y="997532"/>
        <a:ext cx="35016" cy="35016"/>
      </dsp:txXfrm>
    </dsp:sp>
    <dsp:sp modelId="{D915D806-D455-478A-B4CA-7AED7DE24A52}">
      <dsp:nvSpPr>
        <dsp:cNvPr id="0" name=""/>
        <dsp:cNvSpPr/>
      </dsp:nvSpPr>
      <dsp:spPr>
        <a:xfrm rot="16200000">
          <a:off x="-1040386" y="1082203"/>
          <a:ext cx="2568854" cy="488082"/>
        </a:xfrm>
        <a:prstGeom prst="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 smtClean="0"/>
            <a:t>OnTrace</a:t>
          </a:r>
          <a:r>
            <a:rPr lang="en-GB" sz="3300" kern="1200" dirty="0" smtClean="0"/>
            <a:t> Client</a:t>
          </a:r>
          <a:endParaRPr lang="en-GB" sz="3300" kern="1200" dirty="0"/>
        </a:p>
      </dsp:txBody>
      <dsp:txXfrm>
        <a:off x="-1040386" y="1082203"/>
        <a:ext cx="2568854" cy="488082"/>
      </dsp:txXfrm>
    </dsp:sp>
    <dsp:sp modelId="{07169A57-F913-4206-A5BC-D4730A152101}">
      <dsp:nvSpPr>
        <dsp:cNvPr id="0" name=""/>
        <dsp:cNvSpPr/>
      </dsp:nvSpPr>
      <dsp:spPr>
        <a:xfrm>
          <a:off x="809134" y="459795"/>
          <a:ext cx="1600910" cy="488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C#</a:t>
          </a:r>
          <a:endParaRPr lang="en-GB" sz="1400" kern="1200" dirty="0"/>
        </a:p>
      </dsp:txBody>
      <dsp:txXfrm>
        <a:off x="809134" y="459795"/>
        <a:ext cx="1600910" cy="488082"/>
      </dsp:txXfrm>
    </dsp:sp>
    <dsp:sp modelId="{26031DC5-2510-402D-A039-23B97881D972}">
      <dsp:nvSpPr>
        <dsp:cNvPr id="0" name=""/>
        <dsp:cNvSpPr/>
      </dsp:nvSpPr>
      <dsp:spPr>
        <a:xfrm>
          <a:off x="809134" y="1069898"/>
          <a:ext cx="1600910" cy="488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Network (socket/</a:t>
          </a:r>
          <a:r>
            <a:rPr lang="en-US" sz="1400" kern="1200" dirty="0" err="1" smtClean="0"/>
            <a:t>tcp</a:t>
          </a:r>
          <a:r>
            <a:rPr lang="en-US" sz="1400" kern="1200" dirty="0" smtClean="0"/>
            <a:t>) programming</a:t>
          </a:r>
          <a:endParaRPr lang="en-GB" sz="1400" kern="1200" dirty="0"/>
        </a:p>
      </dsp:txBody>
      <dsp:txXfrm>
        <a:off x="809134" y="1069898"/>
        <a:ext cx="1600910" cy="488082"/>
      </dsp:txXfrm>
    </dsp:sp>
    <dsp:sp modelId="{4F8F4DF7-3190-4CC4-9C0F-426CCC9F06FB}">
      <dsp:nvSpPr>
        <dsp:cNvPr id="0" name=""/>
        <dsp:cNvSpPr/>
      </dsp:nvSpPr>
      <dsp:spPr>
        <a:xfrm>
          <a:off x="809134" y="1680001"/>
          <a:ext cx="1600910" cy="488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T-SQL Language</a:t>
          </a:r>
          <a:endParaRPr lang="en-GB" sz="1400" kern="1200" dirty="0"/>
        </a:p>
      </dsp:txBody>
      <dsp:txXfrm>
        <a:off x="809134" y="1680001"/>
        <a:ext cx="1600910" cy="488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BCE-37F0-4261-8425-B0CE8884790D}">
      <dsp:nvSpPr>
        <dsp:cNvPr id="0" name=""/>
        <dsp:cNvSpPr/>
      </dsp:nvSpPr>
      <dsp:spPr>
        <a:xfrm>
          <a:off x="355101" y="683406"/>
          <a:ext cx="170359" cy="486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179" y="0"/>
              </a:lnTo>
              <a:lnTo>
                <a:pt x="85179" y="486927"/>
              </a:lnTo>
              <a:lnTo>
                <a:pt x="170359" y="4869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27384" y="913973"/>
        <a:ext cx="25793" cy="25793"/>
      </dsp:txXfrm>
    </dsp:sp>
    <dsp:sp modelId="{D72BE046-DB62-4F35-BE47-49CD76E48F65}">
      <dsp:nvSpPr>
        <dsp:cNvPr id="0" name=""/>
        <dsp:cNvSpPr/>
      </dsp:nvSpPr>
      <dsp:spPr>
        <a:xfrm>
          <a:off x="355101" y="683406"/>
          <a:ext cx="170359" cy="162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179" y="0"/>
              </a:lnTo>
              <a:lnTo>
                <a:pt x="85179" y="162309"/>
              </a:lnTo>
              <a:lnTo>
                <a:pt x="170359" y="1623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34398" y="758678"/>
        <a:ext cx="11765" cy="11765"/>
      </dsp:txXfrm>
    </dsp:sp>
    <dsp:sp modelId="{B0B3734E-EF92-49D7-83EC-1A4B5298359E}">
      <dsp:nvSpPr>
        <dsp:cNvPr id="0" name=""/>
        <dsp:cNvSpPr/>
      </dsp:nvSpPr>
      <dsp:spPr>
        <a:xfrm>
          <a:off x="355101" y="521097"/>
          <a:ext cx="170359" cy="162309"/>
        </a:xfrm>
        <a:custGeom>
          <a:avLst/>
          <a:gdLst/>
          <a:ahLst/>
          <a:cxnLst/>
          <a:rect l="0" t="0" r="0" b="0"/>
          <a:pathLst>
            <a:path>
              <a:moveTo>
                <a:pt x="0" y="162309"/>
              </a:moveTo>
              <a:lnTo>
                <a:pt x="85179" y="162309"/>
              </a:lnTo>
              <a:lnTo>
                <a:pt x="85179" y="0"/>
              </a:lnTo>
              <a:lnTo>
                <a:pt x="1703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34398" y="596369"/>
        <a:ext cx="11765" cy="11765"/>
      </dsp:txXfrm>
    </dsp:sp>
    <dsp:sp modelId="{D6497DA0-75D3-4292-83F6-4B4E15F6C6DE}">
      <dsp:nvSpPr>
        <dsp:cNvPr id="0" name=""/>
        <dsp:cNvSpPr/>
      </dsp:nvSpPr>
      <dsp:spPr>
        <a:xfrm>
          <a:off x="355101" y="196479"/>
          <a:ext cx="170359" cy="486927"/>
        </a:xfrm>
        <a:custGeom>
          <a:avLst/>
          <a:gdLst/>
          <a:ahLst/>
          <a:cxnLst/>
          <a:rect l="0" t="0" r="0" b="0"/>
          <a:pathLst>
            <a:path>
              <a:moveTo>
                <a:pt x="0" y="486927"/>
              </a:moveTo>
              <a:lnTo>
                <a:pt x="85179" y="486927"/>
              </a:lnTo>
              <a:lnTo>
                <a:pt x="85179" y="0"/>
              </a:lnTo>
              <a:lnTo>
                <a:pt x="1703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27384" y="427046"/>
        <a:ext cx="25793" cy="25793"/>
      </dsp:txXfrm>
    </dsp:sp>
    <dsp:sp modelId="{D915D806-D455-478A-B4CA-7AED7DE24A52}">
      <dsp:nvSpPr>
        <dsp:cNvPr id="0" name=""/>
        <dsp:cNvSpPr/>
      </dsp:nvSpPr>
      <dsp:spPr>
        <a:xfrm rot="16200000">
          <a:off x="-458152" y="553559"/>
          <a:ext cx="1366813" cy="259694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Application Server</a:t>
          </a:r>
          <a:endParaRPr lang="en-GB" sz="1400" kern="1200" dirty="0"/>
        </a:p>
      </dsp:txBody>
      <dsp:txXfrm>
        <a:off x="-458152" y="553559"/>
        <a:ext cx="1366813" cy="259694"/>
      </dsp:txXfrm>
    </dsp:sp>
    <dsp:sp modelId="{07169A57-F913-4206-A5BC-D4730A152101}">
      <dsp:nvSpPr>
        <dsp:cNvPr id="0" name=""/>
        <dsp:cNvSpPr/>
      </dsp:nvSpPr>
      <dsp:spPr>
        <a:xfrm>
          <a:off x="525460" y="66632"/>
          <a:ext cx="851797" cy="259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CTI API</a:t>
          </a:r>
          <a:endParaRPr lang="en-GB" sz="700" kern="1200" dirty="0"/>
        </a:p>
      </dsp:txBody>
      <dsp:txXfrm>
        <a:off x="525460" y="66632"/>
        <a:ext cx="851797" cy="259694"/>
      </dsp:txXfrm>
    </dsp:sp>
    <dsp:sp modelId="{26031DC5-2510-402D-A039-23B97881D972}">
      <dsp:nvSpPr>
        <dsp:cNvPr id="0" name=""/>
        <dsp:cNvSpPr/>
      </dsp:nvSpPr>
      <dsp:spPr>
        <a:xfrm>
          <a:off x="525460" y="391250"/>
          <a:ext cx="851797" cy="259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C</a:t>
          </a:r>
          <a:r>
            <a:rPr lang="en-US" sz="700" kern="1200" dirty="0" smtClean="0"/>
            <a:t>#</a:t>
          </a:r>
          <a:endParaRPr lang="en-GB" sz="700" kern="1200" dirty="0"/>
        </a:p>
      </dsp:txBody>
      <dsp:txXfrm>
        <a:off x="525460" y="391250"/>
        <a:ext cx="851797" cy="259694"/>
      </dsp:txXfrm>
    </dsp:sp>
    <dsp:sp modelId="{E5B0969A-C25E-4946-81DA-B54CBAA4C52E}">
      <dsp:nvSpPr>
        <dsp:cNvPr id="0" name=""/>
        <dsp:cNvSpPr/>
      </dsp:nvSpPr>
      <dsp:spPr>
        <a:xfrm>
          <a:off x="525460" y="715868"/>
          <a:ext cx="851797" cy="259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Network (socket/</a:t>
          </a:r>
          <a:r>
            <a:rPr lang="en-US" sz="700" kern="1200" dirty="0" err="1" smtClean="0"/>
            <a:t>tcp</a:t>
          </a:r>
          <a:r>
            <a:rPr lang="en-US" sz="700" kern="1200" dirty="0" smtClean="0"/>
            <a:t>) programming</a:t>
          </a:r>
          <a:endParaRPr lang="en-GB" sz="700" kern="1200" dirty="0"/>
        </a:p>
      </dsp:txBody>
      <dsp:txXfrm>
        <a:off x="525460" y="715868"/>
        <a:ext cx="851797" cy="259694"/>
      </dsp:txXfrm>
    </dsp:sp>
    <dsp:sp modelId="{4F8F4DF7-3190-4CC4-9C0F-426CCC9F06FB}">
      <dsp:nvSpPr>
        <dsp:cNvPr id="0" name=""/>
        <dsp:cNvSpPr/>
      </dsp:nvSpPr>
      <dsp:spPr>
        <a:xfrm>
          <a:off x="525460" y="1040486"/>
          <a:ext cx="851797" cy="259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T-SQL Language</a:t>
          </a:r>
          <a:endParaRPr lang="en-GB" sz="700" kern="1200" dirty="0"/>
        </a:p>
      </dsp:txBody>
      <dsp:txXfrm>
        <a:off x="525460" y="1040486"/>
        <a:ext cx="851797" cy="259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BCE-37F0-4261-8425-B0CE8884790D}">
      <dsp:nvSpPr>
        <dsp:cNvPr id="0" name=""/>
        <dsp:cNvSpPr/>
      </dsp:nvSpPr>
      <dsp:spPr>
        <a:xfrm>
          <a:off x="328735" y="865093"/>
          <a:ext cx="245796" cy="410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898" y="0"/>
              </a:lnTo>
              <a:lnTo>
                <a:pt x="122898" y="410919"/>
              </a:lnTo>
              <a:lnTo>
                <a:pt x="245796" y="4109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39663" y="1058582"/>
        <a:ext cx="23941" cy="23941"/>
      </dsp:txXfrm>
    </dsp:sp>
    <dsp:sp modelId="{B0B3734E-EF92-49D7-83EC-1A4B5298359E}">
      <dsp:nvSpPr>
        <dsp:cNvPr id="0" name=""/>
        <dsp:cNvSpPr/>
      </dsp:nvSpPr>
      <dsp:spPr>
        <a:xfrm>
          <a:off x="328735" y="819373"/>
          <a:ext cx="245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96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45488" y="858948"/>
        <a:ext cx="12289" cy="12289"/>
      </dsp:txXfrm>
    </dsp:sp>
    <dsp:sp modelId="{D6497DA0-75D3-4292-83F6-4B4E15F6C6DE}">
      <dsp:nvSpPr>
        <dsp:cNvPr id="0" name=""/>
        <dsp:cNvSpPr/>
      </dsp:nvSpPr>
      <dsp:spPr>
        <a:xfrm>
          <a:off x="328735" y="454174"/>
          <a:ext cx="245796" cy="410919"/>
        </a:xfrm>
        <a:custGeom>
          <a:avLst/>
          <a:gdLst/>
          <a:ahLst/>
          <a:cxnLst/>
          <a:rect l="0" t="0" r="0" b="0"/>
          <a:pathLst>
            <a:path>
              <a:moveTo>
                <a:pt x="0" y="410919"/>
              </a:moveTo>
              <a:lnTo>
                <a:pt x="122898" y="410919"/>
              </a:lnTo>
              <a:lnTo>
                <a:pt x="122898" y="0"/>
              </a:lnTo>
              <a:lnTo>
                <a:pt x="24579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39663" y="647663"/>
        <a:ext cx="23941" cy="23941"/>
      </dsp:txXfrm>
    </dsp:sp>
    <dsp:sp modelId="{D915D806-D455-478A-B4CA-7AED7DE24A52}">
      <dsp:nvSpPr>
        <dsp:cNvPr id="0" name=""/>
        <dsp:cNvSpPr/>
      </dsp:nvSpPr>
      <dsp:spPr>
        <a:xfrm rot="16200000">
          <a:off x="-700725" y="700725"/>
          <a:ext cx="1730187" cy="328735"/>
        </a:xfrm>
        <a:prstGeom prst="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OnTrace</a:t>
          </a:r>
          <a:r>
            <a:rPr lang="en-GB" sz="2200" kern="1200" dirty="0" smtClean="0"/>
            <a:t> Client</a:t>
          </a:r>
          <a:endParaRPr lang="en-GB" sz="2200" kern="1200" dirty="0"/>
        </a:p>
      </dsp:txBody>
      <dsp:txXfrm>
        <a:off x="-700725" y="700725"/>
        <a:ext cx="1730187" cy="328735"/>
      </dsp:txXfrm>
    </dsp:sp>
    <dsp:sp modelId="{07169A57-F913-4206-A5BC-D4730A152101}">
      <dsp:nvSpPr>
        <dsp:cNvPr id="0" name=""/>
        <dsp:cNvSpPr/>
      </dsp:nvSpPr>
      <dsp:spPr>
        <a:xfrm>
          <a:off x="574532" y="289806"/>
          <a:ext cx="1078252" cy="328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C#</a:t>
          </a:r>
          <a:endParaRPr lang="en-GB" sz="1000" kern="1200" dirty="0"/>
        </a:p>
      </dsp:txBody>
      <dsp:txXfrm>
        <a:off x="574532" y="289806"/>
        <a:ext cx="1078252" cy="328735"/>
      </dsp:txXfrm>
    </dsp:sp>
    <dsp:sp modelId="{26031DC5-2510-402D-A039-23B97881D972}">
      <dsp:nvSpPr>
        <dsp:cNvPr id="0" name=""/>
        <dsp:cNvSpPr/>
      </dsp:nvSpPr>
      <dsp:spPr>
        <a:xfrm>
          <a:off x="574532" y="700725"/>
          <a:ext cx="1078252" cy="328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 (socket/</a:t>
          </a:r>
          <a:r>
            <a:rPr lang="en-US" sz="1000" kern="1200" dirty="0" err="1" smtClean="0"/>
            <a:t>tcp</a:t>
          </a:r>
          <a:r>
            <a:rPr lang="en-US" sz="1000" kern="1200" dirty="0" smtClean="0"/>
            <a:t>) programming</a:t>
          </a:r>
          <a:endParaRPr lang="en-GB" sz="1000" kern="1200" dirty="0"/>
        </a:p>
      </dsp:txBody>
      <dsp:txXfrm>
        <a:off x="574532" y="700725"/>
        <a:ext cx="1078252" cy="328735"/>
      </dsp:txXfrm>
    </dsp:sp>
    <dsp:sp modelId="{4F8F4DF7-3190-4CC4-9C0F-426CCC9F06FB}">
      <dsp:nvSpPr>
        <dsp:cNvPr id="0" name=""/>
        <dsp:cNvSpPr/>
      </dsp:nvSpPr>
      <dsp:spPr>
        <a:xfrm>
          <a:off x="574532" y="1111645"/>
          <a:ext cx="1078252" cy="328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T-SQL Language</a:t>
          </a:r>
          <a:endParaRPr lang="en-GB" sz="1000" kern="1200" dirty="0"/>
        </a:p>
      </dsp:txBody>
      <dsp:txXfrm>
        <a:off x="574532" y="1111645"/>
        <a:ext cx="1078252" cy="328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1955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7A21-155D-4F62-8A11-B3F125E1761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3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hyperlink" Target="https://en.wikipedia.org/wiki/Telephon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image" Target="../media/image19.jpg"/><Relationship Id="rId21" Type="http://schemas.openxmlformats.org/officeDocument/2006/relationships/image" Target="../media/image33.jpg"/><Relationship Id="rId7" Type="http://schemas.openxmlformats.org/officeDocument/2006/relationships/image" Target="../media/image23.jpg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5" Type="http://schemas.openxmlformats.org/officeDocument/2006/relationships/image" Target="../media/image43.png"/><Relationship Id="rId2" Type="http://schemas.openxmlformats.org/officeDocument/2006/relationships/image" Target="../media/image8.png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11" Type="http://schemas.openxmlformats.org/officeDocument/2006/relationships/diagramData" Target="../diagrams/data4.xml"/><Relationship Id="rId24" Type="http://schemas.openxmlformats.org/officeDocument/2006/relationships/image" Target="../media/image42.png"/><Relationship Id="rId5" Type="http://schemas.openxmlformats.org/officeDocument/2006/relationships/image" Target="../media/image35.jpeg"/><Relationship Id="rId15" Type="http://schemas.microsoft.com/office/2007/relationships/diagramDrawing" Target="../diagrams/drawing4.xml"/><Relationship Id="rId23" Type="http://schemas.openxmlformats.org/officeDocument/2006/relationships/image" Target="../media/image41.png"/><Relationship Id="rId10" Type="http://schemas.openxmlformats.org/officeDocument/2006/relationships/image" Target="../media/image39.jpeg"/><Relationship Id="rId19" Type="http://schemas.openxmlformats.org/officeDocument/2006/relationships/diagramColors" Target="../diagrams/colors5.xml"/><Relationship Id="rId4" Type="http://schemas.openxmlformats.org/officeDocument/2006/relationships/image" Target="../media/image34.jpeg"/><Relationship Id="rId9" Type="http://schemas.openxmlformats.org/officeDocument/2006/relationships/image" Target="../media/image38.jpeg"/><Relationship Id="rId14" Type="http://schemas.openxmlformats.org/officeDocument/2006/relationships/diagramColors" Target="../diagrams/colors4.xml"/><Relationship Id="rId22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11" Type="http://schemas.openxmlformats.org/officeDocument/2006/relationships/image" Target="../media/image52.jp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8.jpeg"/><Relationship Id="rId7" Type="http://schemas.openxmlformats.org/officeDocument/2006/relationships/image" Target="../media/image53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2.jpg"/><Relationship Id="rId4" Type="http://schemas.openxmlformats.org/officeDocument/2006/relationships/image" Target="../media/image49.jpe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diagramQuickStyle" Target="../diagrams/quickStyle6.xml"/><Relationship Id="rId18" Type="http://schemas.openxmlformats.org/officeDocument/2006/relationships/diagramQuickStyle" Target="../diagrams/quickStyle7.xml"/><Relationship Id="rId3" Type="http://schemas.openxmlformats.org/officeDocument/2006/relationships/image" Target="../media/image19.jpg"/><Relationship Id="rId21" Type="http://schemas.openxmlformats.org/officeDocument/2006/relationships/image" Target="../media/image33.jpg"/><Relationship Id="rId7" Type="http://schemas.openxmlformats.org/officeDocument/2006/relationships/image" Target="../media/image58.jpeg"/><Relationship Id="rId12" Type="http://schemas.openxmlformats.org/officeDocument/2006/relationships/diagramLayout" Target="../diagrams/layout6.xml"/><Relationship Id="rId17" Type="http://schemas.openxmlformats.org/officeDocument/2006/relationships/diagramLayout" Target="../diagrams/layout7.xml"/><Relationship Id="rId2" Type="http://schemas.openxmlformats.org/officeDocument/2006/relationships/image" Target="../media/image8.png"/><Relationship Id="rId16" Type="http://schemas.openxmlformats.org/officeDocument/2006/relationships/diagramData" Target="../diagrams/data7.xml"/><Relationship Id="rId20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jpeg"/><Relationship Id="rId11" Type="http://schemas.openxmlformats.org/officeDocument/2006/relationships/diagramData" Target="../diagrams/data6.xml"/><Relationship Id="rId24" Type="http://schemas.openxmlformats.org/officeDocument/2006/relationships/image" Target="../media/image63.png"/><Relationship Id="rId5" Type="http://schemas.openxmlformats.org/officeDocument/2006/relationships/image" Target="../media/image56.jpeg"/><Relationship Id="rId15" Type="http://schemas.microsoft.com/office/2007/relationships/diagramDrawing" Target="../diagrams/drawing6.xml"/><Relationship Id="rId23" Type="http://schemas.openxmlformats.org/officeDocument/2006/relationships/image" Target="../media/image41.png"/><Relationship Id="rId10" Type="http://schemas.openxmlformats.org/officeDocument/2006/relationships/image" Target="../media/image61.jpeg"/><Relationship Id="rId19" Type="http://schemas.openxmlformats.org/officeDocument/2006/relationships/diagramColors" Target="../diagrams/colors7.xml"/><Relationship Id="rId4" Type="http://schemas.openxmlformats.org/officeDocument/2006/relationships/image" Target="../media/image55.jpeg"/><Relationship Id="rId9" Type="http://schemas.openxmlformats.org/officeDocument/2006/relationships/image" Target="../media/image60.jpeg"/><Relationship Id="rId14" Type="http://schemas.openxmlformats.org/officeDocument/2006/relationships/diagramColors" Target="../diagrams/colors6.xml"/><Relationship Id="rId22" Type="http://schemas.openxmlformats.org/officeDocument/2006/relationships/image" Target="../media/image6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5" y="2590800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Contact center</a:t>
            </a:r>
            <a:endParaRPr lang="en-US" sz="54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3" name="Spotlight"/>
          <p:cNvSpPr/>
          <p:nvPr/>
        </p:nvSpPr>
        <p:spPr>
          <a:xfrm>
            <a:off x="2167596" y="2517728"/>
            <a:ext cx="2116282" cy="1007918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8000">
                <a:srgbClr val="FFFFFF">
                  <a:alpha val="25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50937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Inbound &amp; outbound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72" y="2402592"/>
            <a:ext cx="3453717" cy="2305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13" y="861401"/>
            <a:ext cx="2223510" cy="22235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9" y="2485342"/>
            <a:ext cx="2223510" cy="2223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55" y="4224340"/>
            <a:ext cx="2223510" cy="22235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33" y="885228"/>
            <a:ext cx="2223510" cy="22235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60" y="2403493"/>
            <a:ext cx="2223510" cy="22235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4408574"/>
            <a:ext cx="2223510" cy="22235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078051" y="2189408"/>
            <a:ext cx="1635617" cy="72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86377" y="3863662"/>
            <a:ext cx="2511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90175" y="4627003"/>
            <a:ext cx="988186" cy="98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701566" y="1996983"/>
            <a:ext cx="983211" cy="98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20168" y="3594790"/>
            <a:ext cx="1825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41036" y="4130347"/>
            <a:ext cx="1197735" cy="1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98" y="3600726"/>
            <a:ext cx="505664" cy="5056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6131">
            <a:off x="3056437" y="2059172"/>
            <a:ext cx="505664" cy="5056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1418">
            <a:off x="7481447" y="4050492"/>
            <a:ext cx="505664" cy="5056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702">
            <a:off x="7554901" y="2617117"/>
            <a:ext cx="505664" cy="5056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42" y="3340726"/>
            <a:ext cx="505664" cy="5056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4153">
            <a:off x="3395039" y="5208660"/>
            <a:ext cx="505664" cy="5056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2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-2.22222E-6 L 0.11303 0.09005 L 0.11303 0.09005 " pathEditMode="relative" ptsTypes="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39 0.00162 L 0.18971 0.00347 " pathEditMode="relative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873 0.01319 L 0.06732 -0.12014 " pathEditMode="relative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338 0.01157 L 0.0737 -0.1294 " pathEditMode="relative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677 0.00209 L 0.13269 0.00209 " pathEditMode="relative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585 -0.00578 L 0.08399 0.15024 " pathEditMode="relative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What is CTI?</a:t>
            </a:r>
          </a:p>
        </p:txBody>
      </p:sp>
      <p:sp>
        <p:nvSpPr>
          <p:cNvPr id="3" name="Rectangle 2"/>
          <p:cNvSpPr/>
          <p:nvPr/>
        </p:nvSpPr>
        <p:spPr>
          <a:xfrm>
            <a:off x="7046259" y="2659770"/>
            <a:ext cx="43478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FFFF"/>
                </a:solidFill>
                <a:latin typeface="Arial" panose="020B0604020202020204" pitchFamily="34" charset="0"/>
              </a:rPr>
              <a:t>Technology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that allows interactions on a </a:t>
            </a:r>
            <a:r>
              <a:rPr lang="en-US" sz="2400" dirty="0">
                <a:latin typeface="Arial" panose="020B0604020202020204" pitchFamily="34" charset="0"/>
                <a:hlinkClick r:id="rId2" tooltip="Telephone"/>
              </a:rPr>
              <a:t>telephone</a:t>
            </a:r>
            <a:r>
              <a:rPr lang="en-US" sz="2000" dirty="0">
                <a:latin typeface="Arial" panose="020B0604020202020204" pitchFamily="34" charset="0"/>
              </a:rPr>
              <a:t> and </a:t>
            </a:r>
            <a:r>
              <a:rPr lang="en-US" sz="2000" dirty="0" smtClean="0">
                <a:latin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hlinkClick r:id="rId3" tooltip="Computer"/>
              </a:rPr>
              <a:t>computer</a:t>
            </a:r>
            <a:r>
              <a:rPr lang="en-US" sz="2000" dirty="0">
                <a:latin typeface="Arial" panose="020B0604020202020204" pitchFamily="34" charset="0"/>
              </a:rPr>
              <a:t> to be integrated or coordinated.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7046259" y="4153262"/>
            <a:ext cx="4177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FFFF"/>
                </a:solidFill>
                <a:latin typeface="Arial" panose="020B0604020202020204" pitchFamily="34" charset="0"/>
              </a:rPr>
              <a:t>Run </a:t>
            </a:r>
            <a:r>
              <a:rPr lang="en-US" sz="2000" dirty="0">
                <a:solidFill>
                  <a:srgbClr val="00FFFF"/>
                </a:solidFill>
                <a:latin typeface="Arial" panose="020B0604020202020204" pitchFamily="34" charset="0"/>
              </a:rPr>
              <a:t>on </a:t>
            </a:r>
            <a:r>
              <a:rPr lang="en-US" sz="2000" dirty="0">
                <a:latin typeface="Arial" panose="020B0604020202020204" pitchFamily="34" charset="0"/>
              </a:rPr>
              <a:t>either a </a:t>
            </a:r>
            <a:r>
              <a:rPr lang="en-US" sz="2000" dirty="0">
                <a:solidFill>
                  <a:srgbClr val="00FFFF"/>
                </a:solidFill>
                <a:latin typeface="Arial" panose="020B0604020202020204" pitchFamily="34" charset="0"/>
              </a:rPr>
              <a:t>user's desktop</a:t>
            </a:r>
            <a:r>
              <a:rPr lang="en-US" sz="2000" dirty="0">
                <a:latin typeface="Arial" panose="020B0604020202020204" pitchFamily="34" charset="0"/>
              </a:rPr>
              <a:t>, or an </a:t>
            </a:r>
            <a:r>
              <a:rPr lang="en-US" sz="2000" dirty="0">
                <a:solidFill>
                  <a:srgbClr val="00FFFF"/>
                </a:solidFill>
                <a:latin typeface="Arial" panose="020B0604020202020204" pitchFamily="34" charset="0"/>
              </a:rPr>
              <a:t>unattended server</a:t>
            </a:r>
            <a:endParaRPr lang="en-GB" sz="2000" dirty="0">
              <a:solidFill>
                <a:srgbClr val="00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6" y="762998"/>
            <a:ext cx="2788744" cy="55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17" y="1950963"/>
            <a:ext cx="4276192" cy="37505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6259" y="1950963"/>
            <a:ext cx="412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</a:rPr>
              <a:t>Computer–Telephony</a:t>
            </a:r>
            <a:r>
              <a:rPr lang="en-GB" dirty="0" smtClean="0">
                <a:latin typeface="Arial" panose="020B0604020202020204" pitchFamily="34" charset="0"/>
              </a:rPr>
              <a:t>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4" y="1256043"/>
            <a:ext cx="2978011" cy="19878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800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Cti</a:t>
            </a:r>
            <a:r>
              <a:rPr lang="en-US" sz="2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 common function?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/>
        </p:blipFill>
        <p:spPr>
          <a:xfrm>
            <a:off x="1547543" y="2481623"/>
            <a:ext cx="3979861" cy="28682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07347" y="2114317"/>
            <a:ext cx="143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Popup Screen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623153" y="2481623"/>
            <a:ext cx="140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Phone control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652178" y="2874534"/>
            <a:ext cx="92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Transfer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652178" y="3267445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Dialing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623153" y="3660356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Callcenter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 rot="21434240">
            <a:off x="5628910" y="1821053"/>
            <a:ext cx="1711093" cy="2476293"/>
          </a:xfrm>
          <a:custGeom>
            <a:avLst/>
            <a:gdLst>
              <a:gd name="connsiteX0" fmla="*/ 33350 w 1711093"/>
              <a:gd name="connsiteY0" fmla="*/ 255291 h 2476293"/>
              <a:gd name="connsiteX1" fmla="*/ 51279 w 1711093"/>
              <a:gd name="connsiteY1" fmla="*/ 2299244 h 2476293"/>
              <a:gd name="connsiteX2" fmla="*/ 616056 w 1711093"/>
              <a:gd name="connsiteY2" fmla="*/ 2353032 h 2476293"/>
              <a:gd name="connsiteX3" fmla="*/ 1602173 w 1711093"/>
              <a:gd name="connsiteY3" fmla="*/ 2155809 h 2476293"/>
              <a:gd name="connsiteX4" fmla="*/ 1333232 w 1711093"/>
              <a:gd name="connsiteY4" fmla="*/ 1295197 h 2476293"/>
              <a:gd name="connsiteX5" fmla="*/ 1709750 w 1711093"/>
              <a:gd name="connsiteY5" fmla="*/ 506303 h 2476293"/>
              <a:gd name="connsiteX6" fmla="*/ 1422879 w 1711093"/>
              <a:gd name="connsiteY6" fmla="*/ 40138 h 2476293"/>
              <a:gd name="connsiteX7" fmla="*/ 562268 w 1711093"/>
              <a:gd name="connsiteY7" fmla="*/ 156679 h 2476293"/>
              <a:gd name="connsiteX8" fmla="*/ 114032 w 1711093"/>
              <a:gd name="connsiteY8" fmla="*/ 22209 h 2476293"/>
              <a:gd name="connsiteX9" fmla="*/ 33350 w 1711093"/>
              <a:gd name="connsiteY9" fmla="*/ 255291 h 247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1093" h="2476293">
                <a:moveTo>
                  <a:pt x="33350" y="255291"/>
                </a:moveTo>
                <a:cubicBezTo>
                  <a:pt x="22891" y="634797"/>
                  <a:pt x="-45839" y="1949621"/>
                  <a:pt x="51279" y="2299244"/>
                </a:cubicBezTo>
                <a:cubicBezTo>
                  <a:pt x="148397" y="2648867"/>
                  <a:pt x="357574" y="2376938"/>
                  <a:pt x="616056" y="2353032"/>
                </a:cubicBezTo>
                <a:cubicBezTo>
                  <a:pt x="874538" y="2329126"/>
                  <a:pt x="1482644" y="2332115"/>
                  <a:pt x="1602173" y="2155809"/>
                </a:cubicBezTo>
                <a:cubicBezTo>
                  <a:pt x="1721702" y="1979503"/>
                  <a:pt x="1315303" y="1570115"/>
                  <a:pt x="1333232" y="1295197"/>
                </a:cubicBezTo>
                <a:cubicBezTo>
                  <a:pt x="1351161" y="1020279"/>
                  <a:pt x="1694809" y="715479"/>
                  <a:pt x="1709750" y="506303"/>
                </a:cubicBezTo>
                <a:cubicBezTo>
                  <a:pt x="1724691" y="297127"/>
                  <a:pt x="1614126" y="98409"/>
                  <a:pt x="1422879" y="40138"/>
                </a:cubicBezTo>
                <a:cubicBezTo>
                  <a:pt x="1231632" y="-18133"/>
                  <a:pt x="780409" y="159667"/>
                  <a:pt x="562268" y="156679"/>
                </a:cubicBezTo>
                <a:cubicBezTo>
                  <a:pt x="344127" y="153691"/>
                  <a:pt x="202185" y="8762"/>
                  <a:pt x="114032" y="22209"/>
                </a:cubicBezTo>
                <a:cubicBezTo>
                  <a:pt x="25879" y="35656"/>
                  <a:pt x="43809" y="-124215"/>
                  <a:pt x="33350" y="25529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667215" y="918045"/>
            <a:ext cx="125673" cy="5853953"/>
          </a:xfrm>
          <a:custGeom>
            <a:avLst/>
            <a:gdLst>
              <a:gd name="connsiteX0" fmla="*/ 125673 w 125673"/>
              <a:gd name="connsiteY0" fmla="*/ 0 h 5853953"/>
              <a:gd name="connsiteX1" fmla="*/ 167 w 125673"/>
              <a:gd name="connsiteY1" fmla="*/ 2465294 h 5853953"/>
              <a:gd name="connsiteX2" fmla="*/ 98779 w 125673"/>
              <a:gd name="connsiteY2" fmla="*/ 4688541 h 5853953"/>
              <a:gd name="connsiteX3" fmla="*/ 98779 w 125673"/>
              <a:gd name="connsiteY3" fmla="*/ 5853953 h 585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73" h="5853953">
                <a:moveTo>
                  <a:pt x="125673" y="0"/>
                </a:moveTo>
                <a:cubicBezTo>
                  <a:pt x="65161" y="841935"/>
                  <a:pt x="4649" y="1683871"/>
                  <a:pt x="167" y="2465294"/>
                </a:cubicBezTo>
                <a:cubicBezTo>
                  <a:pt x="-4315" y="3246717"/>
                  <a:pt x="82344" y="4123765"/>
                  <a:pt x="98779" y="4688541"/>
                </a:cubicBezTo>
                <a:cubicBezTo>
                  <a:pt x="115214" y="5253318"/>
                  <a:pt x="106996" y="5553635"/>
                  <a:pt x="98779" y="585395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16" y="1601237"/>
            <a:ext cx="3382421" cy="16184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16" y="5047965"/>
            <a:ext cx="3382421" cy="13666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556735" y="3629362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Advanced Call reporting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572541" y="3996668"/>
            <a:ext cx="128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Call Routing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601566" y="4389579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Call recording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 rot="21434240">
            <a:off x="8553918" y="3302269"/>
            <a:ext cx="3138393" cy="1499081"/>
          </a:xfrm>
          <a:custGeom>
            <a:avLst/>
            <a:gdLst>
              <a:gd name="connsiteX0" fmla="*/ 33350 w 1711093"/>
              <a:gd name="connsiteY0" fmla="*/ 255291 h 2476293"/>
              <a:gd name="connsiteX1" fmla="*/ 51279 w 1711093"/>
              <a:gd name="connsiteY1" fmla="*/ 2299244 h 2476293"/>
              <a:gd name="connsiteX2" fmla="*/ 616056 w 1711093"/>
              <a:gd name="connsiteY2" fmla="*/ 2353032 h 2476293"/>
              <a:gd name="connsiteX3" fmla="*/ 1602173 w 1711093"/>
              <a:gd name="connsiteY3" fmla="*/ 2155809 h 2476293"/>
              <a:gd name="connsiteX4" fmla="*/ 1333232 w 1711093"/>
              <a:gd name="connsiteY4" fmla="*/ 1295197 h 2476293"/>
              <a:gd name="connsiteX5" fmla="*/ 1709750 w 1711093"/>
              <a:gd name="connsiteY5" fmla="*/ 506303 h 2476293"/>
              <a:gd name="connsiteX6" fmla="*/ 1422879 w 1711093"/>
              <a:gd name="connsiteY6" fmla="*/ 40138 h 2476293"/>
              <a:gd name="connsiteX7" fmla="*/ 562268 w 1711093"/>
              <a:gd name="connsiteY7" fmla="*/ 156679 h 2476293"/>
              <a:gd name="connsiteX8" fmla="*/ 114032 w 1711093"/>
              <a:gd name="connsiteY8" fmla="*/ 22209 h 2476293"/>
              <a:gd name="connsiteX9" fmla="*/ 33350 w 1711093"/>
              <a:gd name="connsiteY9" fmla="*/ 255291 h 247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1093" h="2476293">
                <a:moveTo>
                  <a:pt x="33350" y="255291"/>
                </a:moveTo>
                <a:cubicBezTo>
                  <a:pt x="22891" y="634797"/>
                  <a:pt x="-45839" y="1949621"/>
                  <a:pt x="51279" y="2299244"/>
                </a:cubicBezTo>
                <a:cubicBezTo>
                  <a:pt x="148397" y="2648867"/>
                  <a:pt x="357574" y="2376938"/>
                  <a:pt x="616056" y="2353032"/>
                </a:cubicBezTo>
                <a:cubicBezTo>
                  <a:pt x="874538" y="2329126"/>
                  <a:pt x="1482644" y="2332115"/>
                  <a:pt x="1602173" y="2155809"/>
                </a:cubicBezTo>
                <a:cubicBezTo>
                  <a:pt x="1721702" y="1979503"/>
                  <a:pt x="1315303" y="1570115"/>
                  <a:pt x="1333232" y="1295197"/>
                </a:cubicBezTo>
                <a:cubicBezTo>
                  <a:pt x="1351161" y="1020279"/>
                  <a:pt x="1694809" y="715479"/>
                  <a:pt x="1709750" y="506303"/>
                </a:cubicBezTo>
                <a:cubicBezTo>
                  <a:pt x="1724691" y="297127"/>
                  <a:pt x="1614126" y="98409"/>
                  <a:pt x="1422879" y="40138"/>
                </a:cubicBezTo>
                <a:cubicBezTo>
                  <a:pt x="1231632" y="-18133"/>
                  <a:pt x="780409" y="159667"/>
                  <a:pt x="562268" y="156679"/>
                </a:cubicBezTo>
                <a:cubicBezTo>
                  <a:pt x="344127" y="153691"/>
                  <a:pt x="202185" y="8762"/>
                  <a:pt x="114032" y="22209"/>
                </a:cubicBezTo>
                <a:cubicBezTo>
                  <a:pt x="25879" y="35656"/>
                  <a:pt x="43809" y="-124215"/>
                  <a:pt x="33350" y="25529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7484" y="940544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Client Function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924931" y="1125210"/>
            <a:ext cx="165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Server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1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3" grpId="0" animBg="1"/>
      <p:bldP spid="22" grpId="0"/>
      <p:bldP spid="23" grpId="0"/>
      <p:bldP spid="25" grpId="0"/>
      <p:bldP spid="28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78200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dirty="0" smtClean="0"/>
              <a:t>IP Telephony </a:t>
            </a:r>
            <a:r>
              <a:rPr lang="en-US" sz="3600" b="1" dirty="0"/>
              <a:t>vs TDM for the Contact Center</a:t>
            </a:r>
          </a:p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0" y="1715855"/>
            <a:ext cx="4926305" cy="30355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567" y="1756567"/>
            <a:ext cx="26590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lato"/>
              </a:rPr>
              <a:t>Time division multiplexing (TDM) describes </a:t>
            </a:r>
            <a:r>
              <a:rPr lang="en-US" i="1" dirty="0">
                <a:solidFill>
                  <a:srgbClr val="FFC000"/>
                </a:solidFill>
                <a:latin typeface="lato"/>
              </a:rPr>
              <a:t>traditional phone services</a:t>
            </a:r>
            <a:r>
              <a:rPr lang="en-US" i="1" dirty="0">
                <a:latin typeface="lato"/>
              </a:rPr>
              <a:t>, set up over a phone line. </a:t>
            </a:r>
            <a:endParaRPr lang="en-GB" i="1" dirty="0"/>
          </a:p>
        </p:txBody>
      </p:sp>
      <p:sp>
        <p:nvSpPr>
          <p:cNvPr id="5" name="Rectangle 4"/>
          <p:cNvSpPr/>
          <p:nvPr/>
        </p:nvSpPr>
        <p:spPr>
          <a:xfrm>
            <a:off x="8221112" y="1581759"/>
            <a:ext cx="3155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 </a:t>
            </a:r>
            <a:r>
              <a:rPr lang="en-US" i="1" dirty="0" smtClean="0"/>
              <a:t>Technologies </a:t>
            </a:r>
            <a:r>
              <a:rPr lang="en-US" i="1" dirty="0"/>
              <a:t>that use </a:t>
            </a:r>
            <a:r>
              <a:rPr lang="en-US" i="1" dirty="0">
                <a:solidFill>
                  <a:srgbClr val="FFC000"/>
                </a:solidFill>
              </a:rPr>
              <a:t>the Internet Protocol's packet-switched connections</a:t>
            </a:r>
            <a:r>
              <a:rPr lang="en-US" i="1" dirty="0"/>
              <a:t> to exchange voice, fax, and other forms of information that have traditionally been carried over the dedicated circuit-switched connections </a:t>
            </a:r>
            <a:r>
              <a:rPr lang="en-US" i="1" dirty="0" smtClean="0"/>
              <a:t>of PSTN</a:t>
            </a:r>
            <a:endParaRPr lang="en-GB" i="1" dirty="0"/>
          </a:p>
        </p:txBody>
      </p:sp>
      <p:sp>
        <p:nvSpPr>
          <p:cNvPr id="6" name="Rectangle 5"/>
          <p:cNvSpPr/>
          <p:nvPr/>
        </p:nvSpPr>
        <p:spPr>
          <a:xfrm>
            <a:off x="747567" y="3828064"/>
            <a:ext cx="18469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+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Positif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roboto" panose="02000000000000000000" pitchFamily="2" charset="0"/>
              </a:rPr>
              <a:t>Voice Quality </a:t>
            </a:r>
          </a:p>
          <a:p>
            <a:pPr fontAlgn="base"/>
            <a:endParaRPr lang="en-GB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28690" y="3828064"/>
            <a:ext cx="338586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+ </a:t>
            </a:r>
            <a:r>
              <a:rPr lang="en-GB" sz="2000" b="1" dirty="0" err="1" smtClean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positif</a:t>
            </a:r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 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roboto" panose="02000000000000000000" pitchFamily="2" charset="0"/>
              </a:rPr>
              <a:t>Cost</a:t>
            </a:r>
            <a:endParaRPr lang="en-GB" sz="1600" b="1" dirty="0" smtClean="0">
              <a:latin typeface="roboto" panose="020000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roboto" panose="02000000000000000000" pitchFamily="2" charset="0"/>
              </a:rPr>
              <a:t>Call Routing :</a:t>
            </a:r>
            <a:endParaRPr lang="en-GB" sz="1600" b="1" dirty="0">
              <a:latin typeface="roboto" panose="02000000000000000000" pitchFamily="2" charset="0"/>
            </a:endParaRPr>
          </a:p>
          <a:p>
            <a:pPr fontAlgn="base"/>
            <a:r>
              <a:rPr lang="en-US" sz="1600" dirty="0" smtClean="0"/>
              <a:t>calls </a:t>
            </a:r>
            <a:r>
              <a:rPr lang="en-US" sz="1600" dirty="0"/>
              <a:t>can easily be </a:t>
            </a:r>
            <a:r>
              <a:rPr lang="en-US" sz="1600" dirty="0" smtClean="0"/>
              <a:t>routed </a:t>
            </a:r>
            <a:r>
              <a:rPr lang="en-GB" sz="1600" dirty="0"/>
              <a:t>to </a:t>
            </a:r>
            <a:r>
              <a:rPr lang="en-GB" sz="1600" dirty="0" smtClean="0"/>
              <a:t>anywhere</a:t>
            </a:r>
          </a:p>
          <a:p>
            <a:pPr fontAlgn="base"/>
            <a:endParaRPr lang="en-GB" sz="1600" b="1" dirty="0" smtClean="0"/>
          </a:p>
          <a:p>
            <a:pPr fontAlgn="base"/>
            <a:r>
              <a:rPr lang="en-GB" sz="1600" b="1" dirty="0" smtClean="0">
                <a:solidFill>
                  <a:srgbClr val="FF0000"/>
                </a:solidFill>
              </a:rPr>
              <a:t>- </a:t>
            </a:r>
            <a:r>
              <a:rPr lang="en-GB" b="1" dirty="0" err="1" smtClean="0">
                <a:solidFill>
                  <a:srgbClr val="FF0000"/>
                </a:solidFill>
              </a:rPr>
              <a:t>Negatif</a:t>
            </a:r>
            <a:r>
              <a:rPr lang="en-GB" b="1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 fontAlgn="base">
              <a:buFontTx/>
              <a:buChar char="-"/>
            </a:pPr>
            <a:r>
              <a:rPr lang="en-GB" sz="1600" b="1" dirty="0" smtClean="0"/>
              <a:t>Bandwidth Utilization</a:t>
            </a:r>
          </a:p>
          <a:p>
            <a:pPr marL="285750" indent="-285750" fontAlgn="base">
              <a:buFontTx/>
              <a:buChar char="-"/>
            </a:pPr>
            <a:r>
              <a:rPr lang="en-US" sz="1600" b="1" dirty="0" smtClean="0"/>
              <a:t>Troubleshooting: </a:t>
            </a:r>
            <a:r>
              <a:rPr lang="en-US" sz="1600" dirty="0"/>
              <a:t>if your Internet is </a:t>
            </a:r>
            <a:endParaRPr lang="en-US" sz="1600" dirty="0" smtClean="0"/>
          </a:p>
          <a:p>
            <a:pPr fontAlgn="base"/>
            <a:r>
              <a:rPr lang="en-US" sz="1600" dirty="0" smtClean="0"/>
              <a:t>Down,</a:t>
            </a:r>
            <a:r>
              <a:rPr lang="en-US" sz="1600" dirty="0"/>
              <a:t> it difficult to determine </a:t>
            </a:r>
            <a:endParaRPr lang="en-US" sz="1600" dirty="0" smtClean="0"/>
          </a:p>
          <a:p>
            <a:pPr fontAlgn="base"/>
            <a:r>
              <a:rPr lang="en-US" sz="1600" dirty="0" smtClean="0"/>
              <a:t>the </a:t>
            </a:r>
            <a:r>
              <a:rPr lang="en-US" sz="1600" dirty="0"/>
              <a:t>problem</a:t>
            </a:r>
            <a:endParaRPr lang="en-GB" sz="1600" b="1" dirty="0"/>
          </a:p>
          <a:p>
            <a:pPr fontAlgn="base"/>
            <a:endParaRPr lang="en-GB" sz="1600" dirty="0" smtClean="0"/>
          </a:p>
          <a:p>
            <a:pPr fontAlgn="base"/>
            <a:endParaRPr lang="en-GB" sz="1600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67" y="4823471"/>
            <a:ext cx="51332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1400" b="1" dirty="0" smtClean="0">
                <a:solidFill>
                  <a:srgbClr val="FF0000"/>
                </a:solidFill>
                <a:latin typeface="roboto" panose="02000000000000000000" pitchFamily="2" charset="0"/>
              </a:rPr>
              <a:t>-- </a:t>
            </a:r>
            <a:r>
              <a:rPr lang="en-GB" sz="1400" b="1" dirty="0" err="1" smtClean="0">
                <a:solidFill>
                  <a:srgbClr val="FF0000"/>
                </a:solidFill>
                <a:latin typeface="roboto" panose="02000000000000000000" pitchFamily="2" charset="0"/>
              </a:rPr>
              <a:t>Negatif</a:t>
            </a:r>
            <a:r>
              <a:rPr lang="en-GB" sz="1400" b="1" dirty="0" smtClean="0">
                <a:solidFill>
                  <a:srgbClr val="FF0000"/>
                </a:solidFill>
                <a:latin typeface="roboto" panose="02000000000000000000" pitchFamily="2" charset="0"/>
              </a:rPr>
              <a:t> 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i="0" dirty="0" smtClean="0">
                <a:effectLst/>
                <a:latin typeface="roboto" panose="02000000000000000000" pitchFamily="2" charset="0"/>
              </a:rPr>
              <a:t>Voice Quality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400" b="1" dirty="0" smtClean="0"/>
              <a:t>Troubleshooting:</a:t>
            </a:r>
            <a:r>
              <a:rPr lang="en-US" sz="1400" dirty="0"/>
              <a:t>TDM more difficult to manage, as a dedicated staff or time is needed to move lines and extensions, as well as to troubleshoot problems.</a:t>
            </a:r>
            <a:endParaRPr lang="en-GB" sz="14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i="0" dirty="0" smtClean="0">
                <a:effectLst/>
                <a:latin typeface="roboto" panose="02000000000000000000" pitchFamily="2" charset="0"/>
              </a:rPr>
              <a:t>Cost </a:t>
            </a:r>
          </a:p>
          <a:p>
            <a:pPr fontAlgn="base"/>
            <a:endParaRPr lang="en-GB" sz="1400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509" y="405725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400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Tdm</a:t>
            </a:r>
            <a:endParaRPr lang="en-US" sz="24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  <a:p>
            <a:pPr algn="ctr"/>
            <a:r>
              <a:rPr lang="en-US" sz="2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Contact-center topology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4" y="1995469"/>
            <a:ext cx="5257248" cy="359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t="7133" r="9765" b="6181"/>
          <a:stretch/>
        </p:blipFill>
        <p:spPr>
          <a:xfrm>
            <a:off x="6825044" y="1466076"/>
            <a:ext cx="2384612" cy="170329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883819" y="1726675"/>
            <a:ext cx="992249" cy="58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1664602" y="2068898"/>
            <a:ext cx="4219217" cy="3415245"/>
          </a:xfrm>
          <a:custGeom>
            <a:avLst/>
            <a:gdLst>
              <a:gd name="connsiteX0" fmla="*/ 253845 w 4219217"/>
              <a:gd name="connsiteY0" fmla="*/ 1248046 h 3415245"/>
              <a:gd name="connsiteX1" fmla="*/ 244880 w 4219217"/>
              <a:gd name="connsiteY1" fmla="*/ 1875575 h 3415245"/>
              <a:gd name="connsiteX2" fmla="*/ 2728104 w 4219217"/>
              <a:gd name="connsiteY2" fmla="*/ 1884540 h 3415245"/>
              <a:gd name="connsiteX3" fmla="*/ 2853610 w 4219217"/>
              <a:gd name="connsiteY3" fmla="*/ 3112705 h 3415245"/>
              <a:gd name="connsiteX4" fmla="*/ 4010057 w 4219217"/>
              <a:gd name="connsiteY4" fmla="*/ 3274070 h 3415245"/>
              <a:gd name="connsiteX5" fmla="*/ 4126598 w 4219217"/>
              <a:gd name="connsiteY5" fmla="*/ 1337693 h 3415245"/>
              <a:gd name="connsiteX6" fmla="*/ 3006010 w 4219217"/>
              <a:gd name="connsiteY6" fmla="*/ 1490093 h 3415245"/>
              <a:gd name="connsiteX7" fmla="*/ 2799822 w 4219217"/>
              <a:gd name="connsiteY7" fmla="*/ 477081 h 3415245"/>
              <a:gd name="connsiteX8" fmla="*/ 1517869 w 4219217"/>
              <a:gd name="connsiteY8" fmla="*/ 710164 h 3415245"/>
              <a:gd name="connsiteX9" fmla="*/ 1410292 w 4219217"/>
              <a:gd name="connsiteY9" fmla="*/ 10917 h 3415245"/>
              <a:gd name="connsiteX10" fmla="*/ 56622 w 4219217"/>
              <a:gd name="connsiteY10" fmla="*/ 351575 h 3415245"/>
              <a:gd name="connsiteX11" fmla="*/ 253845 w 4219217"/>
              <a:gd name="connsiteY11" fmla="*/ 1248046 h 34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9217" h="3415245">
                <a:moveTo>
                  <a:pt x="253845" y="1248046"/>
                </a:moveTo>
                <a:cubicBezTo>
                  <a:pt x="285221" y="1502046"/>
                  <a:pt x="-167497" y="1769493"/>
                  <a:pt x="244880" y="1875575"/>
                </a:cubicBezTo>
                <a:cubicBezTo>
                  <a:pt x="657257" y="1981657"/>
                  <a:pt x="2293316" y="1678352"/>
                  <a:pt x="2728104" y="1884540"/>
                </a:cubicBezTo>
                <a:cubicBezTo>
                  <a:pt x="3162892" y="2090728"/>
                  <a:pt x="2639951" y="2881117"/>
                  <a:pt x="2853610" y="3112705"/>
                </a:cubicBezTo>
                <a:cubicBezTo>
                  <a:pt x="3067269" y="3344293"/>
                  <a:pt x="3797892" y="3569905"/>
                  <a:pt x="4010057" y="3274070"/>
                </a:cubicBezTo>
                <a:cubicBezTo>
                  <a:pt x="4222222" y="2978235"/>
                  <a:pt x="4293939" y="1635022"/>
                  <a:pt x="4126598" y="1337693"/>
                </a:cubicBezTo>
                <a:cubicBezTo>
                  <a:pt x="3959257" y="1040364"/>
                  <a:pt x="3227139" y="1633528"/>
                  <a:pt x="3006010" y="1490093"/>
                </a:cubicBezTo>
                <a:cubicBezTo>
                  <a:pt x="2784881" y="1346658"/>
                  <a:pt x="3047845" y="607069"/>
                  <a:pt x="2799822" y="477081"/>
                </a:cubicBezTo>
                <a:cubicBezTo>
                  <a:pt x="2551799" y="347093"/>
                  <a:pt x="1749457" y="787858"/>
                  <a:pt x="1517869" y="710164"/>
                </a:cubicBezTo>
                <a:cubicBezTo>
                  <a:pt x="1286281" y="632470"/>
                  <a:pt x="1653833" y="70682"/>
                  <a:pt x="1410292" y="10917"/>
                </a:cubicBezTo>
                <a:cubicBezTo>
                  <a:pt x="1166751" y="-48848"/>
                  <a:pt x="249363" y="146881"/>
                  <a:pt x="56622" y="351575"/>
                </a:cubicBezTo>
                <a:cubicBezTo>
                  <a:pt x="-136119" y="556269"/>
                  <a:pt x="222469" y="994046"/>
                  <a:pt x="253845" y="124804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78944" y="2826768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</a:rPr>
              <a:t>Client Environment</a:t>
            </a:r>
            <a:endParaRPr lang="en-GB" sz="1600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9571" y="3508793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Arial" panose="020B0604020202020204" pitchFamily="34" charset="0"/>
              </a:rPr>
              <a:t>Server Environment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47194" y="5330254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Contact Center</a:t>
            </a:r>
            <a:endParaRPr lang="en-GB" sz="1400" b="1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83819" y="3684494"/>
            <a:ext cx="1038031" cy="896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690720" y="2150293"/>
            <a:ext cx="1193099" cy="1019077"/>
          </a:xfrm>
          <a:custGeom>
            <a:avLst/>
            <a:gdLst>
              <a:gd name="connsiteX0" fmla="*/ 562169 w 1193099"/>
              <a:gd name="connsiteY0" fmla="*/ 2746 h 1019077"/>
              <a:gd name="connsiteX1" fmla="*/ 42216 w 1193099"/>
              <a:gd name="connsiteY1" fmla="*/ 262723 h 1019077"/>
              <a:gd name="connsiteX2" fmla="*/ 140828 w 1193099"/>
              <a:gd name="connsiteY2" fmla="*/ 890252 h 1019077"/>
              <a:gd name="connsiteX3" fmla="*/ 1010405 w 1193099"/>
              <a:gd name="connsiteY3" fmla="*/ 979899 h 1019077"/>
              <a:gd name="connsiteX4" fmla="*/ 1162805 w 1193099"/>
              <a:gd name="connsiteY4" fmla="*/ 406158 h 1019077"/>
              <a:gd name="connsiteX5" fmla="*/ 562169 w 1193099"/>
              <a:gd name="connsiteY5" fmla="*/ 2746 h 101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3099" h="1019077">
                <a:moveTo>
                  <a:pt x="562169" y="2746"/>
                </a:moveTo>
                <a:cubicBezTo>
                  <a:pt x="375404" y="-21160"/>
                  <a:pt x="112439" y="114805"/>
                  <a:pt x="42216" y="262723"/>
                </a:cubicBezTo>
                <a:cubicBezTo>
                  <a:pt x="-28008" y="410641"/>
                  <a:pt x="-20537" y="770723"/>
                  <a:pt x="140828" y="890252"/>
                </a:cubicBezTo>
                <a:cubicBezTo>
                  <a:pt x="302193" y="1009781"/>
                  <a:pt x="840076" y="1060581"/>
                  <a:pt x="1010405" y="979899"/>
                </a:cubicBezTo>
                <a:cubicBezTo>
                  <a:pt x="1180734" y="899217"/>
                  <a:pt x="1233029" y="573499"/>
                  <a:pt x="1162805" y="406158"/>
                </a:cubicBezTo>
                <a:cubicBezTo>
                  <a:pt x="1092581" y="238817"/>
                  <a:pt x="748934" y="26652"/>
                  <a:pt x="562169" y="2746"/>
                </a:cubicBezTo>
                <a:close/>
              </a:path>
            </a:pathLst>
          </a:cu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6921850" y="3805419"/>
            <a:ext cx="2307042" cy="203132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Line-carrier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PABX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</a:rPr>
              <a:t>MSI/Extension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Database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306461" y="1466076"/>
            <a:ext cx="2198038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Client Application </a:t>
            </a:r>
          </a:p>
          <a:p>
            <a:r>
              <a:rPr lang="en-GB" dirty="0" smtClean="0"/>
              <a:t>(</a:t>
            </a:r>
            <a:r>
              <a:rPr lang="en-GB" b="1" dirty="0" err="1" smtClean="0">
                <a:solidFill>
                  <a:srgbClr val="FF0000"/>
                </a:solidFill>
              </a:rPr>
              <a:t>OnTrace</a:t>
            </a:r>
            <a:r>
              <a:rPr lang="en-GB" dirty="0"/>
              <a:t>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</a:rPr>
              <a:t>Headset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Database</a:t>
            </a:r>
          </a:p>
          <a:p>
            <a:endParaRPr lang="en-GB" dirty="0"/>
          </a:p>
        </p:txBody>
      </p:sp>
      <p:cxnSp>
        <p:nvCxnSpPr>
          <p:cNvPr id="37" name="Straight Connector 36"/>
          <p:cNvCxnSpPr>
            <a:stCxn id="34" idx="3"/>
            <a:endCxn id="35" idx="2"/>
          </p:cNvCxnSpPr>
          <p:nvPr/>
        </p:nvCxnSpPr>
        <p:spPr>
          <a:xfrm flipV="1">
            <a:off x="9228892" y="2943404"/>
            <a:ext cx="1176588" cy="187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315342" y="4513304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Arial" panose="020B0604020202020204" pitchFamily="34" charset="0"/>
              </a:rPr>
              <a:t>TCP/</a:t>
            </a:r>
            <a:r>
              <a:rPr lang="en-US" sz="1400" b="1" i="1" dirty="0" err="1" smtClean="0">
                <a:latin typeface="Arial" panose="020B0604020202020204" pitchFamily="34" charset="0"/>
              </a:rPr>
              <a:t>ip</a:t>
            </a: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33180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28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800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Tdm</a:t>
            </a:r>
            <a:r>
              <a:rPr lang="en-US" sz="2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 - prerequisite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0070439"/>
              </p:ext>
            </p:extLst>
          </p:nvPr>
        </p:nvGraphicFramePr>
        <p:xfrm>
          <a:off x="794870" y="1545522"/>
          <a:ext cx="3929529" cy="374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17942418"/>
              </p:ext>
            </p:extLst>
          </p:nvPr>
        </p:nvGraphicFramePr>
        <p:xfrm>
          <a:off x="6616544" y="1527593"/>
          <a:ext cx="3929529" cy="374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6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819" y="155722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400" b="1" cap="all" dirty="0" err="1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Tdm</a:t>
            </a:r>
            <a:r>
              <a:rPr lang="en-US" sz="24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 - </a:t>
            </a:r>
            <a:r>
              <a:rPr lang="en-US" sz="2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Server 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12" y="2380275"/>
            <a:ext cx="2700986" cy="2079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0" y="3849213"/>
            <a:ext cx="3521380" cy="1295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3" y="2219042"/>
            <a:ext cx="2835717" cy="1120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62" y="5278720"/>
            <a:ext cx="1559168" cy="1143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0" y="5278720"/>
            <a:ext cx="1962212" cy="113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972542"/>
            <a:ext cx="4776693" cy="50157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0879" y="672770"/>
            <a:ext cx="1915930" cy="1566976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7037226" y="2841396"/>
            <a:ext cx="1542150" cy="1470846"/>
          </a:xfrm>
          <a:custGeom>
            <a:avLst/>
            <a:gdLst>
              <a:gd name="connsiteX0" fmla="*/ 851715 w 1542150"/>
              <a:gd name="connsiteY0" fmla="*/ 416 h 1470846"/>
              <a:gd name="connsiteX1" fmla="*/ 1541998 w 1542150"/>
              <a:gd name="connsiteY1" fmla="*/ 547263 h 1470846"/>
              <a:gd name="connsiteX2" fmla="*/ 905503 w 1542150"/>
              <a:gd name="connsiteY2" fmla="*/ 1470628 h 1470846"/>
              <a:gd name="connsiteX3" fmla="*/ 68 w 1542150"/>
              <a:gd name="connsiteY3" fmla="*/ 627945 h 1470846"/>
              <a:gd name="connsiteX4" fmla="*/ 851715 w 1542150"/>
              <a:gd name="connsiteY4" fmla="*/ 416 h 14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150" h="1470846">
                <a:moveTo>
                  <a:pt x="851715" y="416"/>
                </a:moveTo>
                <a:cubicBezTo>
                  <a:pt x="1108703" y="-13031"/>
                  <a:pt x="1533033" y="302228"/>
                  <a:pt x="1541998" y="547263"/>
                </a:cubicBezTo>
                <a:cubicBezTo>
                  <a:pt x="1550963" y="792298"/>
                  <a:pt x="1162491" y="1457181"/>
                  <a:pt x="905503" y="1470628"/>
                </a:cubicBezTo>
                <a:cubicBezTo>
                  <a:pt x="648515" y="1484075"/>
                  <a:pt x="7538" y="874474"/>
                  <a:pt x="68" y="627945"/>
                </a:cubicBezTo>
                <a:cubicBezTo>
                  <a:pt x="-7402" y="381416"/>
                  <a:pt x="594727" y="13863"/>
                  <a:pt x="851715" y="41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3877515" y="1710599"/>
            <a:ext cx="2997820" cy="3193240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2769125" y="2447365"/>
            <a:ext cx="1230941" cy="27785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2691770" y="2811541"/>
            <a:ext cx="1201318" cy="1028683"/>
          </a:xfrm>
          <a:prstGeom prst="bentConnector3">
            <a:avLst>
              <a:gd name="adj1" fmla="val 7611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73364" y="4748591"/>
            <a:ext cx="358626" cy="1264023"/>
          </a:xfrm>
          <a:custGeom>
            <a:avLst/>
            <a:gdLst>
              <a:gd name="connsiteX0" fmla="*/ 340697 w 358626"/>
              <a:gd name="connsiteY0" fmla="*/ 0 h 1264023"/>
              <a:gd name="connsiteX1" fmla="*/ 38 w 358626"/>
              <a:gd name="connsiteY1" fmla="*/ 905435 h 1264023"/>
              <a:gd name="connsiteX2" fmla="*/ 358626 w 358626"/>
              <a:gd name="connsiteY2" fmla="*/ 1264023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626" h="1264023">
                <a:moveTo>
                  <a:pt x="340697" y="0"/>
                </a:moveTo>
                <a:cubicBezTo>
                  <a:pt x="168873" y="347382"/>
                  <a:pt x="-2950" y="694765"/>
                  <a:pt x="38" y="905435"/>
                </a:cubicBezTo>
                <a:cubicBezTo>
                  <a:pt x="3026" y="1116105"/>
                  <a:pt x="180826" y="1190064"/>
                  <a:pt x="358626" y="1264023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524783" y="4563035"/>
            <a:ext cx="2270802" cy="1470212"/>
          </a:xfrm>
          <a:custGeom>
            <a:avLst/>
            <a:gdLst>
              <a:gd name="connsiteX0" fmla="*/ 48958 w 2270802"/>
              <a:gd name="connsiteY0" fmla="*/ 0 h 1470212"/>
              <a:gd name="connsiteX1" fmla="*/ 273076 w 2270802"/>
              <a:gd name="connsiteY1" fmla="*/ 699247 h 1470212"/>
              <a:gd name="connsiteX2" fmla="*/ 2146699 w 2270802"/>
              <a:gd name="connsiteY2" fmla="*/ 457200 h 1470212"/>
              <a:gd name="connsiteX3" fmla="*/ 1940511 w 2270802"/>
              <a:gd name="connsiteY3" fmla="*/ 1470212 h 147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0802" h="1470212">
                <a:moveTo>
                  <a:pt x="48958" y="0"/>
                </a:moveTo>
                <a:cubicBezTo>
                  <a:pt x="-13795" y="311523"/>
                  <a:pt x="-76547" y="623047"/>
                  <a:pt x="273076" y="699247"/>
                </a:cubicBezTo>
                <a:cubicBezTo>
                  <a:pt x="622699" y="775447"/>
                  <a:pt x="1868793" y="328706"/>
                  <a:pt x="2146699" y="457200"/>
                </a:cubicBezTo>
                <a:cubicBezTo>
                  <a:pt x="2424605" y="585694"/>
                  <a:pt x="2182558" y="1027953"/>
                  <a:pt x="1940511" y="1470212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7998047" y="4604651"/>
            <a:ext cx="715850" cy="864943"/>
          </a:xfrm>
          <a:custGeom>
            <a:avLst/>
            <a:gdLst>
              <a:gd name="connsiteX0" fmla="*/ 409511 w 715850"/>
              <a:gd name="connsiteY0" fmla="*/ 46837 h 568224"/>
              <a:gd name="connsiteX1" fmla="*/ 68852 w 715850"/>
              <a:gd name="connsiteY1" fmla="*/ 37872 h 568224"/>
              <a:gd name="connsiteX2" fmla="*/ 50922 w 715850"/>
              <a:gd name="connsiteY2" fmla="*/ 495072 h 568224"/>
              <a:gd name="connsiteX3" fmla="*/ 624664 w 715850"/>
              <a:gd name="connsiteY3" fmla="*/ 539895 h 568224"/>
              <a:gd name="connsiteX4" fmla="*/ 696381 w 715850"/>
              <a:gd name="connsiteY4" fmla="*/ 217166 h 568224"/>
              <a:gd name="connsiteX5" fmla="*/ 409511 w 715850"/>
              <a:gd name="connsiteY5" fmla="*/ 46837 h 5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850" h="568224">
                <a:moveTo>
                  <a:pt x="409511" y="46837"/>
                </a:moveTo>
                <a:cubicBezTo>
                  <a:pt x="304923" y="16955"/>
                  <a:pt x="128617" y="-36834"/>
                  <a:pt x="68852" y="37872"/>
                </a:cubicBezTo>
                <a:cubicBezTo>
                  <a:pt x="9087" y="112578"/>
                  <a:pt x="-41713" y="411402"/>
                  <a:pt x="50922" y="495072"/>
                </a:cubicBezTo>
                <a:cubicBezTo>
                  <a:pt x="143557" y="578742"/>
                  <a:pt x="517088" y="586213"/>
                  <a:pt x="624664" y="539895"/>
                </a:cubicBezTo>
                <a:cubicBezTo>
                  <a:pt x="732240" y="493577"/>
                  <a:pt x="727758" y="299342"/>
                  <a:pt x="696381" y="217166"/>
                </a:cubicBezTo>
                <a:cubicBezTo>
                  <a:pt x="665005" y="134990"/>
                  <a:pt x="514099" y="76719"/>
                  <a:pt x="409511" y="46837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t="54608" r="15490" b="10294"/>
          <a:stretch/>
        </p:blipFill>
        <p:spPr>
          <a:xfrm>
            <a:off x="5012731" y="6135586"/>
            <a:ext cx="1056375" cy="4811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5392" b="45000"/>
          <a:stretch/>
        </p:blipFill>
        <p:spPr>
          <a:xfrm>
            <a:off x="4826099" y="5241560"/>
            <a:ext cx="1433695" cy="595898"/>
          </a:xfrm>
          <a:prstGeom prst="rect">
            <a:avLst/>
          </a:prstGeom>
        </p:spPr>
      </p:pic>
      <p:sp>
        <p:nvSpPr>
          <p:cNvPr id="50" name="Freeform 49"/>
          <p:cNvSpPr/>
          <p:nvPr/>
        </p:nvSpPr>
        <p:spPr>
          <a:xfrm>
            <a:off x="6239435" y="3849214"/>
            <a:ext cx="3146612" cy="1673046"/>
          </a:xfrm>
          <a:custGeom>
            <a:avLst/>
            <a:gdLst>
              <a:gd name="connsiteX0" fmla="*/ 0 w 3048000"/>
              <a:gd name="connsiteY0" fmla="*/ 1156447 h 1156447"/>
              <a:gd name="connsiteX1" fmla="*/ 959224 w 3048000"/>
              <a:gd name="connsiteY1" fmla="*/ 322729 h 1156447"/>
              <a:gd name="connsiteX2" fmla="*/ 2061883 w 3048000"/>
              <a:gd name="connsiteY2" fmla="*/ 17929 h 1156447"/>
              <a:gd name="connsiteX3" fmla="*/ 2841812 w 3048000"/>
              <a:gd name="connsiteY3" fmla="*/ 233082 h 1156447"/>
              <a:gd name="connsiteX4" fmla="*/ 3048000 w 3048000"/>
              <a:gd name="connsiteY4" fmla="*/ 0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156447">
                <a:moveTo>
                  <a:pt x="0" y="1156447"/>
                </a:moveTo>
                <a:cubicBezTo>
                  <a:pt x="307788" y="834464"/>
                  <a:pt x="615577" y="512482"/>
                  <a:pt x="959224" y="322729"/>
                </a:cubicBezTo>
                <a:cubicBezTo>
                  <a:pt x="1302871" y="132976"/>
                  <a:pt x="1748118" y="32870"/>
                  <a:pt x="2061883" y="17929"/>
                </a:cubicBezTo>
                <a:cubicBezTo>
                  <a:pt x="2375648" y="2988"/>
                  <a:pt x="2677459" y="236070"/>
                  <a:pt x="2841812" y="233082"/>
                </a:cubicBezTo>
                <a:cubicBezTo>
                  <a:pt x="3006165" y="230094"/>
                  <a:pt x="3027082" y="115047"/>
                  <a:pt x="304800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/>
          <p:cNvSpPr/>
          <p:nvPr/>
        </p:nvSpPr>
        <p:spPr>
          <a:xfrm>
            <a:off x="5555158" y="4258235"/>
            <a:ext cx="442230" cy="986118"/>
          </a:xfrm>
          <a:custGeom>
            <a:avLst/>
            <a:gdLst>
              <a:gd name="connsiteX0" fmla="*/ 442230 w 442230"/>
              <a:gd name="connsiteY0" fmla="*/ 0 h 986118"/>
              <a:gd name="connsiteX1" fmla="*/ 38818 w 442230"/>
              <a:gd name="connsiteY1" fmla="*/ 493059 h 986118"/>
              <a:gd name="connsiteX2" fmla="*/ 38818 w 442230"/>
              <a:gd name="connsiteY2" fmla="*/ 986118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230" h="986118">
                <a:moveTo>
                  <a:pt x="442230" y="0"/>
                </a:moveTo>
                <a:cubicBezTo>
                  <a:pt x="274141" y="164353"/>
                  <a:pt x="106053" y="328706"/>
                  <a:pt x="38818" y="493059"/>
                </a:cubicBezTo>
                <a:cubicBezTo>
                  <a:pt x="-28417" y="657412"/>
                  <a:pt x="5200" y="821765"/>
                  <a:pt x="38818" y="98611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1"/>
          <p:cNvSpPr/>
          <p:nvPr/>
        </p:nvSpPr>
        <p:spPr>
          <a:xfrm>
            <a:off x="3818965" y="5647765"/>
            <a:ext cx="1201270" cy="805406"/>
          </a:xfrm>
          <a:custGeom>
            <a:avLst/>
            <a:gdLst>
              <a:gd name="connsiteX0" fmla="*/ 0 w 1201270"/>
              <a:gd name="connsiteY0" fmla="*/ 0 h 805406"/>
              <a:gd name="connsiteX1" fmla="*/ 591670 w 1201270"/>
              <a:gd name="connsiteY1" fmla="*/ 726141 h 805406"/>
              <a:gd name="connsiteX2" fmla="*/ 1201270 w 1201270"/>
              <a:gd name="connsiteY2" fmla="*/ 753035 h 80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270" h="805406">
                <a:moveTo>
                  <a:pt x="0" y="0"/>
                </a:moveTo>
                <a:cubicBezTo>
                  <a:pt x="195729" y="300317"/>
                  <a:pt x="391458" y="600635"/>
                  <a:pt x="591670" y="726141"/>
                </a:cubicBezTo>
                <a:cubicBezTo>
                  <a:pt x="791882" y="851647"/>
                  <a:pt x="996576" y="802341"/>
                  <a:pt x="1201270" y="753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>
            <a:off x="6069106" y="5369859"/>
            <a:ext cx="1846729" cy="1062226"/>
          </a:xfrm>
          <a:custGeom>
            <a:avLst/>
            <a:gdLst>
              <a:gd name="connsiteX0" fmla="*/ 0 w 1846729"/>
              <a:gd name="connsiteY0" fmla="*/ 1030941 h 1062226"/>
              <a:gd name="connsiteX1" fmla="*/ 1219200 w 1846729"/>
              <a:gd name="connsiteY1" fmla="*/ 968188 h 1062226"/>
              <a:gd name="connsiteX2" fmla="*/ 1497106 w 1846729"/>
              <a:gd name="connsiteY2" fmla="*/ 242047 h 1062226"/>
              <a:gd name="connsiteX3" fmla="*/ 1846729 w 1846729"/>
              <a:gd name="connsiteY3" fmla="*/ 0 h 106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729" h="1062226">
                <a:moveTo>
                  <a:pt x="0" y="1030941"/>
                </a:moveTo>
                <a:cubicBezTo>
                  <a:pt x="484841" y="1065305"/>
                  <a:pt x="969682" y="1099670"/>
                  <a:pt x="1219200" y="968188"/>
                </a:cubicBezTo>
                <a:cubicBezTo>
                  <a:pt x="1468718" y="836706"/>
                  <a:pt x="1392518" y="403412"/>
                  <a:pt x="1497106" y="242047"/>
                </a:cubicBezTo>
                <a:cubicBezTo>
                  <a:pt x="1601694" y="80682"/>
                  <a:pt x="1724211" y="40341"/>
                  <a:pt x="1846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/>
          <p:cNvSpPr/>
          <p:nvPr/>
        </p:nvSpPr>
        <p:spPr>
          <a:xfrm>
            <a:off x="6920586" y="1004047"/>
            <a:ext cx="125673" cy="5853953"/>
          </a:xfrm>
          <a:custGeom>
            <a:avLst/>
            <a:gdLst>
              <a:gd name="connsiteX0" fmla="*/ 125673 w 125673"/>
              <a:gd name="connsiteY0" fmla="*/ 0 h 5853953"/>
              <a:gd name="connsiteX1" fmla="*/ 167 w 125673"/>
              <a:gd name="connsiteY1" fmla="*/ 2465294 h 5853953"/>
              <a:gd name="connsiteX2" fmla="*/ 98779 w 125673"/>
              <a:gd name="connsiteY2" fmla="*/ 4688541 h 5853953"/>
              <a:gd name="connsiteX3" fmla="*/ 98779 w 125673"/>
              <a:gd name="connsiteY3" fmla="*/ 5853953 h 585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73" h="5853953">
                <a:moveTo>
                  <a:pt x="125673" y="0"/>
                </a:moveTo>
                <a:cubicBezTo>
                  <a:pt x="65161" y="841935"/>
                  <a:pt x="4649" y="1683871"/>
                  <a:pt x="167" y="2465294"/>
                </a:cubicBezTo>
                <a:cubicBezTo>
                  <a:pt x="-4315" y="3246717"/>
                  <a:pt x="82344" y="4123765"/>
                  <a:pt x="98779" y="4688541"/>
                </a:cubicBezTo>
                <a:cubicBezTo>
                  <a:pt x="115214" y="5253318"/>
                  <a:pt x="106996" y="5553635"/>
                  <a:pt x="98779" y="585395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086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8" grpId="0" animBg="1"/>
      <p:bldP spid="29" grpId="0" animBg="1"/>
      <p:bldP spid="36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800" b="1" cap="all" dirty="0" err="1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Tdm</a:t>
            </a:r>
            <a:r>
              <a:rPr lang="en-US" sz="28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 - Client </a:t>
            </a:r>
            <a:r>
              <a:rPr lang="en-US" sz="2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0" y="1258656"/>
            <a:ext cx="4651503" cy="46584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Freeform 4"/>
          <p:cNvSpPr/>
          <p:nvPr/>
        </p:nvSpPr>
        <p:spPr>
          <a:xfrm rot="5218277">
            <a:off x="3333094" y="4735049"/>
            <a:ext cx="1314940" cy="735835"/>
          </a:xfrm>
          <a:custGeom>
            <a:avLst/>
            <a:gdLst>
              <a:gd name="connsiteX0" fmla="*/ 851715 w 1542150"/>
              <a:gd name="connsiteY0" fmla="*/ 416 h 1470846"/>
              <a:gd name="connsiteX1" fmla="*/ 1541998 w 1542150"/>
              <a:gd name="connsiteY1" fmla="*/ 547263 h 1470846"/>
              <a:gd name="connsiteX2" fmla="*/ 905503 w 1542150"/>
              <a:gd name="connsiteY2" fmla="*/ 1470628 h 1470846"/>
              <a:gd name="connsiteX3" fmla="*/ 68 w 1542150"/>
              <a:gd name="connsiteY3" fmla="*/ 627945 h 1470846"/>
              <a:gd name="connsiteX4" fmla="*/ 851715 w 1542150"/>
              <a:gd name="connsiteY4" fmla="*/ 416 h 14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150" h="1470846">
                <a:moveTo>
                  <a:pt x="851715" y="416"/>
                </a:moveTo>
                <a:cubicBezTo>
                  <a:pt x="1108703" y="-13031"/>
                  <a:pt x="1533033" y="302228"/>
                  <a:pt x="1541998" y="547263"/>
                </a:cubicBezTo>
                <a:cubicBezTo>
                  <a:pt x="1550963" y="792298"/>
                  <a:pt x="1162491" y="1457181"/>
                  <a:pt x="905503" y="1470628"/>
                </a:cubicBezTo>
                <a:cubicBezTo>
                  <a:pt x="648515" y="1484075"/>
                  <a:pt x="7538" y="874474"/>
                  <a:pt x="68" y="627945"/>
                </a:cubicBezTo>
                <a:cubicBezTo>
                  <a:pt x="-7402" y="381416"/>
                  <a:pt x="594727" y="13863"/>
                  <a:pt x="851715" y="416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62" y="2447737"/>
            <a:ext cx="5601842" cy="3343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057" y="1208388"/>
            <a:ext cx="1764947" cy="1454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19246" y="3934564"/>
            <a:ext cx="1673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i="1" dirty="0" err="1">
                <a:solidFill>
                  <a:srgbClr val="FFC000"/>
                </a:solidFill>
              </a:rPr>
              <a:t>OnTrace</a:t>
            </a:r>
            <a:endParaRPr lang="en-GB" sz="3200" b="1" i="1" dirty="0">
              <a:solidFill>
                <a:srgbClr val="FFC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 rot="9757699">
            <a:off x="6678707" y="1936377"/>
            <a:ext cx="3424517" cy="726328"/>
          </a:xfrm>
          <a:custGeom>
            <a:avLst/>
            <a:gdLst>
              <a:gd name="connsiteX0" fmla="*/ 0 w 3496387"/>
              <a:gd name="connsiteY0" fmla="*/ 650961 h 650961"/>
              <a:gd name="connsiteX1" fmla="*/ 1255059 w 3496387"/>
              <a:gd name="connsiteY1" fmla="*/ 59291 h 650961"/>
              <a:gd name="connsiteX2" fmla="*/ 1954306 w 3496387"/>
              <a:gd name="connsiteY2" fmla="*/ 59291 h 650961"/>
              <a:gd name="connsiteX3" fmla="*/ 3343836 w 3496387"/>
              <a:gd name="connsiteY3" fmla="*/ 399949 h 650961"/>
              <a:gd name="connsiteX4" fmla="*/ 3397624 w 3496387"/>
              <a:gd name="connsiteY4" fmla="*/ 408914 h 65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6387" h="650961">
                <a:moveTo>
                  <a:pt x="0" y="650961"/>
                </a:moveTo>
                <a:cubicBezTo>
                  <a:pt x="464670" y="404432"/>
                  <a:pt x="929341" y="157903"/>
                  <a:pt x="1255059" y="59291"/>
                </a:cubicBezTo>
                <a:cubicBezTo>
                  <a:pt x="1580777" y="-39321"/>
                  <a:pt x="1606177" y="2515"/>
                  <a:pt x="1954306" y="59291"/>
                </a:cubicBezTo>
                <a:cubicBezTo>
                  <a:pt x="2302436" y="116067"/>
                  <a:pt x="3103283" y="341679"/>
                  <a:pt x="3343836" y="399949"/>
                </a:cubicBezTo>
                <a:cubicBezTo>
                  <a:pt x="3584389" y="458219"/>
                  <a:pt x="3491006" y="433566"/>
                  <a:pt x="3397624" y="408914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04673" y="3714396"/>
            <a:ext cx="1747892" cy="97193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328268" y="1079807"/>
            <a:ext cx="125673" cy="5853953"/>
          </a:xfrm>
          <a:custGeom>
            <a:avLst/>
            <a:gdLst>
              <a:gd name="connsiteX0" fmla="*/ 125673 w 125673"/>
              <a:gd name="connsiteY0" fmla="*/ 0 h 5853953"/>
              <a:gd name="connsiteX1" fmla="*/ 167 w 125673"/>
              <a:gd name="connsiteY1" fmla="*/ 2465294 h 5853953"/>
              <a:gd name="connsiteX2" fmla="*/ 98779 w 125673"/>
              <a:gd name="connsiteY2" fmla="*/ 4688541 h 5853953"/>
              <a:gd name="connsiteX3" fmla="*/ 98779 w 125673"/>
              <a:gd name="connsiteY3" fmla="*/ 5853953 h 585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73" h="5853953">
                <a:moveTo>
                  <a:pt x="125673" y="0"/>
                </a:moveTo>
                <a:cubicBezTo>
                  <a:pt x="65161" y="841935"/>
                  <a:pt x="4649" y="1683871"/>
                  <a:pt x="167" y="2465294"/>
                </a:cubicBezTo>
                <a:cubicBezTo>
                  <a:pt x="-4315" y="3246717"/>
                  <a:pt x="82344" y="4123765"/>
                  <a:pt x="98779" y="4688541"/>
                </a:cubicBezTo>
                <a:cubicBezTo>
                  <a:pt x="115214" y="5253318"/>
                  <a:pt x="106996" y="5553635"/>
                  <a:pt x="98779" y="585395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74" y="3157368"/>
            <a:ext cx="880762" cy="880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2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TDM VS VOIP?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1"/>
          <a:stretch/>
        </p:blipFill>
        <p:spPr>
          <a:xfrm>
            <a:off x="288050" y="2124634"/>
            <a:ext cx="4651503" cy="4043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7"/>
          <a:stretch/>
        </p:blipFill>
        <p:spPr>
          <a:xfrm>
            <a:off x="5799755" y="2124634"/>
            <a:ext cx="5091774" cy="4043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49" y="4863352"/>
            <a:ext cx="784412" cy="784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60" y="5419163"/>
            <a:ext cx="457201" cy="457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20" y="5419162"/>
            <a:ext cx="457201" cy="457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294" y="5419158"/>
            <a:ext cx="457201" cy="457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8" y="5419161"/>
            <a:ext cx="457201" cy="457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04" y="2801470"/>
            <a:ext cx="578813" cy="578813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5486989" y="1281953"/>
            <a:ext cx="121683" cy="5284254"/>
          </a:xfrm>
          <a:custGeom>
            <a:avLst/>
            <a:gdLst>
              <a:gd name="connsiteX0" fmla="*/ 125673 w 125673"/>
              <a:gd name="connsiteY0" fmla="*/ 0 h 5853953"/>
              <a:gd name="connsiteX1" fmla="*/ 167 w 125673"/>
              <a:gd name="connsiteY1" fmla="*/ 2465294 h 5853953"/>
              <a:gd name="connsiteX2" fmla="*/ 98779 w 125673"/>
              <a:gd name="connsiteY2" fmla="*/ 4688541 h 5853953"/>
              <a:gd name="connsiteX3" fmla="*/ 98779 w 125673"/>
              <a:gd name="connsiteY3" fmla="*/ 5853953 h 585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73" h="5853953">
                <a:moveTo>
                  <a:pt x="125673" y="0"/>
                </a:moveTo>
                <a:cubicBezTo>
                  <a:pt x="65161" y="841935"/>
                  <a:pt x="4649" y="1683871"/>
                  <a:pt x="167" y="2465294"/>
                </a:cubicBezTo>
                <a:cubicBezTo>
                  <a:pt x="-4315" y="3246717"/>
                  <a:pt x="82344" y="4123765"/>
                  <a:pt x="98779" y="4688541"/>
                </a:cubicBezTo>
                <a:cubicBezTo>
                  <a:pt x="115214" y="5253318"/>
                  <a:pt x="106996" y="5553635"/>
                  <a:pt x="98779" y="585395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" name="AutoShape 2" descr="Image result for media gateway audiocodes m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8"/>
          <a:stretch/>
        </p:blipFill>
        <p:spPr>
          <a:xfrm>
            <a:off x="6010805" y="4442929"/>
            <a:ext cx="1131824" cy="259060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67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4375791" y="282226"/>
            <a:ext cx="11903950" cy="706979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resume</a:t>
            </a:r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36" y="1947679"/>
            <a:ext cx="1997057" cy="1333037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81" y="923515"/>
            <a:ext cx="1969784" cy="1516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61" y="2148654"/>
            <a:ext cx="1955243" cy="944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62" y="1130443"/>
            <a:ext cx="2068041" cy="817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70" y="2570625"/>
            <a:ext cx="927676" cy="680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570625"/>
            <a:ext cx="1002415" cy="66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81758" y="756340"/>
            <a:ext cx="835123" cy="68302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885765" y="475129"/>
            <a:ext cx="5018614" cy="3054064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6773675" y="1754659"/>
            <a:ext cx="897706" cy="14758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6921180" y="1952665"/>
            <a:ext cx="750201" cy="56324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351462" y="5126727"/>
            <a:ext cx="522058" cy="459408"/>
          </a:xfrm>
          <a:custGeom>
            <a:avLst/>
            <a:gdLst>
              <a:gd name="connsiteX0" fmla="*/ 409511 w 715850"/>
              <a:gd name="connsiteY0" fmla="*/ 46837 h 568224"/>
              <a:gd name="connsiteX1" fmla="*/ 68852 w 715850"/>
              <a:gd name="connsiteY1" fmla="*/ 37872 h 568224"/>
              <a:gd name="connsiteX2" fmla="*/ 50922 w 715850"/>
              <a:gd name="connsiteY2" fmla="*/ 495072 h 568224"/>
              <a:gd name="connsiteX3" fmla="*/ 624664 w 715850"/>
              <a:gd name="connsiteY3" fmla="*/ 539895 h 568224"/>
              <a:gd name="connsiteX4" fmla="*/ 696381 w 715850"/>
              <a:gd name="connsiteY4" fmla="*/ 217166 h 568224"/>
              <a:gd name="connsiteX5" fmla="*/ 409511 w 715850"/>
              <a:gd name="connsiteY5" fmla="*/ 46837 h 5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850" h="568224">
                <a:moveTo>
                  <a:pt x="409511" y="46837"/>
                </a:moveTo>
                <a:cubicBezTo>
                  <a:pt x="304923" y="16955"/>
                  <a:pt x="128617" y="-36834"/>
                  <a:pt x="68852" y="37872"/>
                </a:cubicBezTo>
                <a:cubicBezTo>
                  <a:pt x="9087" y="112578"/>
                  <a:pt x="-41713" y="411402"/>
                  <a:pt x="50922" y="495072"/>
                </a:cubicBezTo>
                <a:cubicBezTo>
                  <a:pt x="143557" y="578742"/>
                  <a:pt x="517088" y="586213"/>
                  <a:pt x="624664" y="539895"/>
                </a:cubicBezTo>
                <a:cubicBezTo>
                  <a:pt x="732240" y="493577"/>
                  <a:pt x="727758" y="299342"/>
                  <a:pt x="696381" y="217166"/>
                </a:cubicBezTo>
                <a:cubicBezTo>
                  <a:pt x="665005" y="134990"/>
                  <a:pt x="514099" y="76719"/>
                  <a:pt x="409511" y="46837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6" y="4329406"/>
            <a:ext cx="1999540" cy="11934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373830" y="4011686"/>
            <a:ext cx="827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err="1">
                <a:solidFill>
                  <a:srgbClr val="00FFFF"/>
                </a:solidFill>
              </a:rPr>
              <a:t>OnTrace</a:t>
            </a:r>
            <a:endParaRPr lang="en-GB" sz="1400" b="1" i="1" dirty="0">
              <a:solidFill>
                <a:srgbClr val="00FFFF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59" y="4611559"/>
            <a:ext cx="586447" cy="3449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30"/>
          <p:cNvSpPr/>
          <p:nvPr/>
        </p:nvSpPr>
        <p:spPr>
          <a:xfrm>
            <a:off x="1665325" y="3985862"/>
            <a:ext cx="2633216" cy="1745120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65747" y="1947680"/>
            <a:ext cx="1220018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40910" y="3427230"/>
            <a:ext cx="0" cy="538747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41545" y="3175076"/>
            <a:ext cx="1393377" cy="107751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88081807"/>
              </p:ext>
            </p:extLst>
          </p:nvPr>
        </p:nvGraphicFramePr>
        <p:xfrm>
          <a:off x="9904379" y="1835810"/>
          <a:ext cx="2109694" cy="207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919279521"/>
              </p:ext>
            </p:extLst>
          </p:nvPr>
        </p:nvGraphicFramePr>
        <p:xfrm>
          <a:off x="4914119" y="3929097"/>
          <a:ext cx="2410915" cy="262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41" name="Rectangle 40"/>
          <p:cNvSpPr/>
          <p:nvPr/>
        </p:nvSpPr>
        <p:spPr>
          <a:xfrm>
            <a:off x="1717475" y="3419536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Arial" panose="020B0604020202020204" pitchFamily="34" charset="0"/>
              </a:rPr>
              <a:t>Contact Center</a:t>
            </a:r>
            <a:endParaRPr lang="en-GB" sz="1400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8"/>
          <a:stretch/>
        </p:blipFill>
        <p:spPr>
          <a:xfrm>
            <a:off x="8172788" y="5452463"/>
            <a:ext cx="2077977" cy="475622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8"/>
          <a:stretch/>
        </p:blipFill>
        <p:spPr>
          <a:xfrm>
            <a:off x="8172788" y="4528248"/>
            <a:ext cx="2527328" cy="726994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7811142" y="4042112"/>
            <a:ext cx="3260270" cy="2180497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7708832" y="2737828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u="sng" dirty="0" smtClean="0">
                <a:latin typeface="Arial" panose="020B0604020202020204" pitchFamily="34" charset="0"/>
              </a:rPr>
              <a:t>TDM</a:t>
            </a:r>
            <a:endParaRPr lang="en-GB" sz="1400" b="1" i="1" u="sng" dirty="0"/>
          </a:p>
        </p:txBody>
      </p:sp>
      <p:sp>
        <p:nvSpPr>
          <p:cNvPr id="50" name="Rectangle 49"/>
          <p:cNvSpPr/>
          <p:nvPr/>
        </p:nvSpPr>
        <p:spPr>
          <a:xfrm>
            <a:off x="8774151" y="4192607"/>
            <a:ext cx="1240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u="sng" dirty="0" smtClean="0">
                <a:latin typeface="Arial" panose="020B0604020202020204" pitchFamily="34" charset="0"/>
              </a:rPr>
              <a:t>IP telephony</a:t>
            </a:r>
            <a:endParaRPr lang="en-GB" sz="1400" b="1" i="1" u="sng" dirty="0"/>
          </a:p>
        </p:txBody>
      </p:sp>
      <p:sp>
        <p:nvSpPr>
          <p:cNvPr id="53" name="Freeform 52"/>
          <p:cNvSpPr/>
          <p:nvPr/>
        </p:nvSpPr>
        <p:spPr>
          <a:xfrm>
            <a:off x="3371807" y="5586135"/>
            <a:ext cx="4929512" cy="1145333"/>
          </a:xfrm>
          <a:custGeom>
            <a:avLst/>
            <a:gdLst>
              <a:gd name="connsiteX0" fmla="*/ 0 w 4329953"/>
              <a:gd name="connsiteY0" fmla="*/ 143435 h 752009"/>
              <a:gd name="connsiteX1" fmla="*/ 654423 w 4329953"/>
              <a:gd name="connsiteY1" fmla="*/ 690282 h 752009"/>
              <a:gd name="connsiteX2" fmla="*/ 2348753 w 4329953"/>
              <a:gd name="connsiteY2" fmla="*/ 708212 h 752009"/>
              <a:gd name="connsiteX3" fmla="*/ 3890682 w 4329953"/>
              <a:gd name="connsiteY3" fmla="*/ 412376 h 752009"/>
              <a:gd name="connsiteX4" fmla="*/ 4329953 w 4329953"/>
              <a:gd name="connsiteY4" fmla="*/ 0 h 75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953" h="752009">
                <a:moveTo>
                  <a:pt x="0" y="143435"/>
                </a:moveTo>
                <a:cubicBezTo>
                  <a:pt x="131482" y="369793"/>
                  <a:pt x="262964" y="596152"/>
                  <a:pt x="654423" y="690282"/>
                </a:cubicBezTo>
                <a:cubicBezTo>
                  <a:pt x="1045882" y="784412"/>
                  <a:pt x="1809377" y="754530"/>
                  <a:pt x="2348753" y="708212"/>
                </a:cubicBezTo>
                <a:cubicBezTo>
                  <a:pt x="2888129" y="661894"/>
                  <a:pt x="3560482" y="530411"/>
                  <a:pt x="3890682" y="412376"/>
                </a:cubicBezTo>
                <a:cubicBezTo>
                  <a:pt x="4220882" y="294341"/>
                  <a:pt x="4275417" y="147170"/>
                  <a:pt x="432995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77" y="3248685"/>
            <a:ext cx="805300" cy="663568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stCxn id="47" idx="2"/>
          </p:cNvCxnSpPr>
          <p:nvPr/>
        </p:nvCxnSpPr>
        <p:spPr>
          <a:xfrm>
            <a:off x="9436452" y="5255242"/>
            <a:ext cx="4825" cy="197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52" y="6003074"/>
            <a:ext cx="816389" cy="6129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11406" b="13949"/>
          <a:stretch/>
        </p:blipFill>
        <p:spPr>
          <a:xfrm>
            <a:off x="215152" y="1891553"/>
            <a:ext cx="775927" cy="84268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35">
            <a:off x="546775" y="2080326"/>
            <a:ext cx="318203" cy="3182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7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1.11111E-6 L 0.05313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>
            <a:off x="23770" y="1917000"/>
            <a:ext cx="3024000" cy="3024000"/>
          </a:xfrm>
          <a:prstGeom prst="arc">
            <a:avLst>
              <a:gd name="adj1" fmla="val 16200000"/>
              <a:gd name="adj2" fmla="val 541806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  <a:scene3d>
            <a:camera prst="orthographicFront"/>
            <a:lightRig rig="sof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06525" y="238125"/>
            <a:ext cx="234950" cy="6381750"/>
            <a:chOff x="1785918" y="285728"/>
            <a:chExt cx="234000" cy="6382709"/>
          </a:xfrm>
        </p:grpSpPr>
        <p:sp>
          <p:nvSpPr>
            <p:cNvPr id="4" name="Rounded Rectangle 3"/>
            <p:cNvSpPr/>
            <p:nvPr/>
          </p:nvSpPr>
          <p:spPr>
            <a:xfrm>
              <a:off x="1785918" y="3500437"/>
              <a:ext cx="234000" cy="3168000"/>
            </a:xfrm>
            <a:prstGeom prst="roundRect">
              <a:avLst>
                <a:gd name="adj" fmla="val 47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t" rotWithShape="0">
                <a:prstClr val="black"/>
              </a:outerShdw>
            </a:effectLst>
            <a:scene3d>
              <a:camera prst="orthographicFront"/>
              <a:lightRig rig="soft" dir="t"/>
            </a:scene3d>
            <a:sp3d prstMaterial="matte">
              <a:bevelT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85918" y="285728"/>
              <a:ext cx="234000" cy="3168000"/>
            </a:xfrm>
            <a:prstGeom prst="roundRect">
              <a:avLst>
                <a:gd name="adj" fmla="val 4727"/>
              </a:avLst>
            </a:prstGeom>
            <a:noFill/>
            <a:ln>
              <a:noFill/>
            </a:ln>
            <a:effectLst>
              <a:outerShdw blurRad="107950" dist="12700" dir="5400000" algn="t" rotWithShape="0">
                <a:prstClr val="black"/>
              </a:outerShdw>
            </a:effectLst>
            <a:scene3d>
              <a:camera prst="orthographicFront"/>
              <a:lightRig rig="soft" dir="t"/>
            </a:scene3d>
            <a:sp3d prstMaterial="matte">
              <a:bevelT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-1833563" y="0"/>
            <a:ext cx="6786563" cy="6858000"/>
          </a:xfrm>
          <a:prstGeom prst="arc">
            <a:avLst>
              <a:gd name="adj1" fmla="val 16200000"/>
              <a:gd name="adj2" fmla="val 5418064"/>
            </a:avLst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3667108" y="714356"/>
            <a:ext cx="313200" cy="313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4452926" y="1857364"/>
            <a:ext cx="313200" cy="313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95750" y="558800"/>
            <a:ext cx="235744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I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ntroduction 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1562" y="1701800"/>
            <a:ext cx="5143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Technology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10116" y="3286124"/>
            <a:ext cx="313200" cy="313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38751" y="3130550"/>
            <a:ext cx="4214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3200" dirty="0"/>
              <a:t>Prerequisite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35487" y="4957691"/>
            <a:ext cx="313200" cy="313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64130" y="4770809"/>
            <a:ext cx="31432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Resume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7915" name="Group 54"/>
          <p:cNvGrpSpPr>
            <a:grpSpLocks/>
          </p:cNvGrpSpPr>
          <p:nvPr/>
        </p:nvGrpSpPr>
        <p:grpSpPr bwMode="auto">
          <a:xfrm>
            <a:off x="1738313" y="428626"/>
            <a:ext cx="2857500" cy="6067425"/>
            <a:chOff x="6286512" y="362530"/>
            <a:chExt cx="2857488" cy="6066866"/>
          </a:xfrm>
        </p:grpSpPr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8000992" y="2928934"/>
              <a:ext cx="114300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  <a:scene3d>
                <a:camera prst="isometricLeftDown"/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rgbClr val="4471A6"/>
                </a:contourClr>
              </a:sp3d>
            </a:bodyPr>
            <a:lstStyle/>
            <a:p>
              <a:pPr algn="ctr">
                <a:defRPr/>
              </a:pPr>
              <a:r>
                <a: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60000" endA="900" endPos="58000" dir="5400000" sy="-100000" algn="bl" rotWithShape="0"/>
                  </a:effectLst>
                  <a:latin typeface="Arial Black" pitchFamily="34" charset="0"/>
                  <a:ea typeface="標楷體" pitchFamily="65" charset="-120"/>
                  <a:cs typeface="Times New Roman" pitchFamily="18" charset="0"/>
                </a:rPr>
                <a:t>l</a:t>
              </a:r>
              <a:endParaRPr lang="en-US" altLang="zh-TW" sz="5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  <a:latin typeface="Arial Black" pitchFamily="34" charset="0"/>
                <a:cs typeface="新細明體" pitchFamily="18" charset="-120"/>
              </a:endParaRPr>
            </a:p>
          </p:txBody>
        </p:sp>
        <p:grpSp>
          <p:nvGrpSpPr>
            <p:cNvPr id="37921" name="Group 46"/>
            <p:cNvGrpSpPr>
              <a:grpSpLocks/>
            </p:cNvGrpSpPr>
            <p:nvPr/>
          </p:nvGrpSpPr>
          <p:grpSpPr bwMode="auto">
            <a:xfrm>
              <a:off x="6286512" y="362530"/>
              <a:ext cx="2500330" cy="6066866"/>
              <a:chOff x="6286512" y="362530"/>
              <a:chExt cx="2500330" cy="6066866"/>
            </a:xfrm>
          </p:grpSpPr>
          <p:sp>
            <p:nvSpPr>
              <p:cNvPr id="58" name="Rectangle 1"/>
              <p:cNvSpPr>
                <a:spLocks noChangeArrowheads="1"/>
              </p:cNvSpPr>
              <p:nvPr/>
            </p:nvSpPr>
            <p:spPr bwMode="auto">
              <a:xfrm>
                <a:off x="6286512" y="362530"/>
                <a:ext cx="1143008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  <a:scene3d>
                  <a:camera prst="isometricLeftDown"/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rgbClr val="4471A6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altLang="zh-TW" sz="5400" b="1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1"/>
                      <a:tileRect/>
                    </a:gradFill>
                    <a:effectLst>
                      <a:reflection blurRad="6350" stA="60000" endA="900" endPos="58000" dir="5400000" sy="-100000" algn="bl" rotWithShape="0"/>
                    </a:effectLst>
                    <a:latin typeface="Arial Black" pitchFamily="34" charset="0"/>
                    <a:ea typeface="標楷體" pitchFamily="65" charset="-120"/>
                    <a:cs typeface="Times New Roman" pitchFamily="18" charset="0"/>
                  </a:rPr>
                  <a:t>o</a:t>
                </a:r>
                <a:endPara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60000" endA="900" endPos="58000" dir="5400000" sy="-100000" algn="bl" rotWithShape="0"/>
                  </a:effectLst>
                  <a:latin typeface="Arial Black" pitchFamily="34" charset="0"/>
                  <a:cs typeface="新細明體" pitchFamily="18" charset="-120"/>
                </a:endParaRPr>
              </a:p>
            </p:txBody>
          </p:sp>
          <p:sp>
            <p:nvSpPr>
              <p:cNvPr id="59" name="Rectangle 1"/>
              <p:cNvSpPr>
                <a:spLocks noChangeArrowheads="1"/>
              </p:cNvSpPr>
              <p:nvPr/>
            </p:nvSpPr>
            <p:spPr bwMode="auto">
              <a:xfrm>
                <a:off x="7072330" y="1000108"/>
                <a:ext cx="1143008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  <a:scene3d>
                  <a:camera prst="isometricLeftDown"/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rgbClr val="4471A6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altLang="zh-TW" sz="5400" b="1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1"/>
                      <a:tileRect/>
                    </a:gradFill>
                    <a:effectLst>
                      <a:reflection blurRad="6350" stA="60000" endA="900" endPos="58000" dir="5400000" sy="-100000" algn="bl" rotWithShape="0"/>
                    </a:effectLst>
                    <a:latin typeface="Arial Black" pitchFamily="34" charset="0"/>
                    <a:ea typeface="標楷體" pitchFamily="65" charset="-120"/>
                    <a:cs typeface="Times New Roman" pitchFamily="18" charset="0"/>
                  </a:rPr>
                  <a:t>u</a:t>
                </a:r>
                <a:endPara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60000" endA="900" endPos="58000" dir="5400000" sy="-100000" algn="bl" rotWithShape="0"/>
                  </a:effectLst>
                  <a:latin typeface="Arial Black" pitchFamily="34" charset="0"/>
                  <a:cs typeface="新細明體" pitchFamily="18" charset="-120"/>
                </a:endParaRPr>
              </a:p>
            </p:txBody>
          </p:sp>
          <p:sp>
            <p:nvSpPr>
              <p:cNvPr id="60" name="Rectangle 1"/>
              <p:cNvSpPr>
                <a:spLocks noChangeArrowheads="1"/>
              </p:cNvSpPr>
              <p:nvPr/>
            </p:nvSpPr>
            <p:spPr bwMode="auto">
              <a:xfrm>
                <a:off x="7643834" y="1928802"/>
                <a:ext cx="1143008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  <a:scene3d>
                  <a:camera prst="isometricLeftDown"/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rgbClr val="4471A6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altLang="zh-TW" sz="5400" b="1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1"/>
                      <a:tileRect/>
                    </a:gradFill>
                    <a:effectLst>
                      <a:reflection blurRad="6350" stA="55000" endA="300" endPos="45500" dir="5400000" sy="-100000" algn="bl" rotWithShape="0"/>
                    </a:effectLst>
                    <a:latin typeface="Arial Black" pitchFamily="34" charset="0"/>
                    <a:ea typeface="標楷體" pitchFamily="65" charset="-120"/>
                    <a:cs typeface="Times New Roman" pitchFamily="18" charset="0"/>
                  </a:rPr>
                  <a:t>t</a:t>
                </a:r>
                <a:endPara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新細明體" pitchFamily="18" charset="-120"/>
                </a:endParaRPr>
              </a:p>
            </p:txBody>
          </p:sp>
          <p:sp>
            <p:nvSpPr>
              <p:cNvPr id="61" name="Rectangle 1"/>
              <p:cNvSpPr>
                <a:spLocks noChangeArrowheads="1"/>
              </p:cNvSpPr>
              <p:nvPr/>
            </p:nvSpPr>
            <p:spPr bwMode="auto">
              <a:xfrm>
                <a:off x="7643834" y="3934430"/>
                <a:ext cx="1143008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  <a:scene3d>
                  <a:camera prst="isometricLeftDown"/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rgbClr val="4471A6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altLang="zh-TW" sz="5400" b="1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1"/>
                      <a:tileRect/>
                    </a:gradFill>
                    <a:effectLst>
                      <a:reflection blurRad="6350" stA="55000" endA="300" endPos="45500" dir="5400000" sy="-100000" algn="bl" rotWithShape="0"/>
                    </a:effectLst>
                    <a:latin typeface="Arial Black" pitchFamily="34" charset="0"/>
                    <a:ea typeface="標楷體" pitchFamily="65" charset="-120"/>
                    <a:cs typeface="Times New Roman" pitchFamily="18" charset="0"/>
                  </a:rPr>
                  <a:t>i</a:t>
                </a:r>
                <a:endPara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新細明體" pitchFamily="18" charset="-120"/>
                </a:endParaRPr>
              </a:p>
            </p:txBody>
          </p:sp>
          <p:sp>
            <p:nvSpPr>
              <p:cNvPr id="62" name="Rectangle 1"/>
              <p:cNvSpPr>
                <a:spLocks noChangeArrowheads="1"/>
              </p:cNvSpPr>
              <p:nvPr/>
            </p:nvSpPr>
            <p:spPr bwMode="auto">
              <a:xfrm>
                <a:off x="7143768" y="4863124"/>
                <a:ext cx="1143008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  <a:scene3d>
                  <a:camera prst="isometricLeftDown"/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rgbClr val="4471A6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altLang="zh-TW" sz="5400" b="1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1"/>
                      <a:tileRect/>
                    </a:gradFill>
                    <a:effectLst>
                      <a:reflection blurRad="6350" stA="60000" endA="900" endPos="58000" dir="5400000" sy="-100000" algn="bl" rotWithShape="0"/>
                    </a:effectLst>
                    <a:latin typeface="Arial Black" pitchFamily="34" charset="0"/>
                    <a:ea typeface="標楷體" pitchFamily="65" charset="-120"/>
                    <a:cs typeface="Times New Roman" pitchFamily="18" charset="0"/>
                  </a:rPr>
                  <a:t>n</a:t>
                </a:r>
                <a:endPara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60000" endA="900" endPos="58000" dir="5400000" sy="-100000" algn="bl" rotWithShape="0"/>
                  </a:effectLst>
                  <a:latin typeface="Arial Black" pitchFamily="34" charset="0"/>
                  <a:cs typeface="新細明體" pitchFamily="18" charset="-120"/>
                </a:endParaRPr>
              </a:p>
            </p:txBody>
          </p:sp>
          <p:sp>
            <p:nvSpPr>
              <p:cNvPr id="63" name="Rectangle 1"/>
              <p:cNvSpPr>
                <a:spLocks noChangeArrowheads="1"/>
              </p:cNvSpPr>
              <p:nvPr/>
            </p:nvSpPr>
            <p:spPr bwMode="auto">
              <a:xfrm>
                <a:off x="6357950" y="5506066"/>
                <a:ext cx="1143008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  <a:scene3d>
                  <a:camera prst="isometricLeftDown"/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rgbClr val="4471A6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altLang="zh-TW" sz="5400" b="1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1"/>
                      <a:tileRect/>
                    </a:gradFill>
                    <a:effectLst>
                      <a:reflection blurRad="6350" stA="60000" endA="900" endPos="58000" dir="5400000" sy="-100000" algn="bl" rotWithShape="0"/>
                    </a:effectLst>
                    <a:latin typeface="Arial Black" pitchFamily="34" charset="0"/>
                    <a:ea typeface="標楷體" pitchFamily="65" charset="-120"/>
                    <a:cs typeface="Times New Roman" pitchFamily="18" charset="0"/>
                  </a:rPr>
                  <a:t>e</a:t>
                </a:r>
                <a:endParaRPr lang="en-US" altLang="zh-TW" sz="54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  <a:effectLst>
                    <a:reflection blurRad="6350" stA="60000" endA="900" endPos="58000" dir="5400000" sy="-100000" algn="bl" rotWithShape="0"/>
                  </a:effectLst>
                  <a:latin typeface="Arial Black" pitchFamily="34" charset="0"/>
                  <a:cs typeface="新細明體" pitchFamily="18" charset="-120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310189" y="2143117"/>
            <a:ext cx="46434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CTI, TDM, VOIP, evolution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2927" y="1000109"/>
            <a:ext cx="46434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Definition, technologies, sample 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28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592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59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59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0" grpId="0"/>
      <p:bldP spid="54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28" y="3942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Application</a:t>
            </a:r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’s Topology</a:t>
            </a:r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9" y="1477189"/>
            <a:ext cx="1969784" cy="1516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9" y="2953565"/>
            <a:ext cx="1969784" cy="817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58" y="1358068"/>
            <a:ext cx="2755859" cy="319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94" y="1353819"/>
            <a:ext cx="4263597" cy="3190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6280553" y="5033013"/>
            <a:ext cx="324384" cy="4220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6855501" y="5028081"/>
            <a:ext cx="328174" cy="4270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7951760" y="5012284"/>
            <a:ext cx="328174" cy="427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9981722" y="4967220"/>
            <a:ext cx="495821" cy="645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8" y="5874944"/>
            <a:ext cx="466288" cy="4662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87" y="5738382"/>
            <a:ext cx="466288" cy="4662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75" y="5882392"/>
            <a:ext cx="466288" cy="4662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41" y="5801648"/>
            <a:ext cx="466288" cy="4662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0407" y="4823670"/>
            <a:ext cx="5050173" cy="168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6417579" y="5147765"/>
            <a:ext cx="3556932" cy="837286"/>
          </a:xfrm>
          <a:custGeom>
            <a:avLst/>
            <a:gdLst>
              <a:gd name="connsiteX0" fmla="*/ 0 w 3531765"/>
              <a:gd name="connsiteY0" fmla="*/ 234892 h 641264"/>
              <a:gd name="connsiteX1" fmla="*/ 746620 w 3531765"/>
              <a:gd name="connsiteY1" fmla="*/ 595619 h 641264"/>
              <a:gd name="connsiteX2" fmla="*/ 1996580 w 3531765"/>
              <a:gd name="connsiteY2" fmla="*/ 570452 h 641264"/>
              <a:gd name="connsiteX3" fmla="*/ 3531765 w 3531765"/>
              <a:gd name="connsiteY3" fmla="*/ 0 h 641264"/>
              <a:gd name="connsiteX4" fmla="*/ 3531765 w 3531765"/>
              <a:gd name="connsiteY4" fmla="*/ 0 h 6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765" h="641264">
                <a:moveTo>
                  <a:pt x="0" y="234892"/>
                </a:moveTo>
                <a:cubicBezTo>
                  <a:pt x="206928" y="387292"/>
                  <a:pt x="413857" y="539692"/>
                  <a:pt x="746620" y="595619"/>
                </a:cubicBezTo>
                <a:cubicBezTo>
                  <a:pt x="1079383" y="651546"/>
                  <a:pt x="1532389" y="669722"/>
                  <a:pt x="1996580" y="570452"/>
                </a:cubicBezTo>
                <a:cubicBezTo>
                  <a:pt x="2460771" y="471182"/>
                  <a:pt x="3531765" y="0"/>
                  <a:pt x="3531765" y="0"/>
                </a:cubicBezTo>
                <a:lnTo>
                  <a:pt x="3531765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7046752" y="5053264"/>
            <a:ext cx="2936147" cy="753005"/>
          </a:xfrm>
          <a:custGeom>
            <a:avLst/>
            <a:gdLst>
              <a:gd name="connsiteX0" fmla="*/ 0 w 2919369"/>
              <a:gd name="connsiteY0" fmla="*/ 243281 h 427839"/>
              <a:gd name="connsiteX1" fmla="*/ 1266738 w 2919369"/>
              <a:gd name="connsiteY1" fmla="*/ 427839 h 427839"/>
              <a:gd name="connsiteX2" fmla="*/ 1266738 w 2919369"/>
              <a:gd name="connsiteY2" fmla="*/ 427839 h 427839"/>
              <a:gd name="connsiteX3" fmla="*/ 1879134 w 2919369"/>
              <a:gd name="connsiteY3" fmla="*/ 226503 h 427839"/>
              <a:gd name="connsiteX4" fmla="*/ 2919369 w 2919369"/>
              <a:gd name="connsiteY4" fmla="*/ 0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9369" h="427839">
                <a:moveTo>
                  <a:pt x="0" y="243281"/>
                </a:moveTo>
                <a:lnTo>
                  <a:pt x="1266738" y="427839"/>
                </a:lnTo>
                <a:lnTo>
                  <a:pt x="1266738" y="427839"/>
                </a:lnTo>
                <a:cubicBezTo>
                  <a:pt x="1368804" y="394283"/>
                  <a:pt x="1603696" y="297810"/>
                  <a:pt x="1879134" y="226503"/>
                </a:cubicBezTo>
                <a:cubicBezTo>
                  <a:pt x="2154573" y="155196"/>
                  <a:pt x="2536971" y="77598"/>
                  <a:pt x="2919369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8279934" y="5192785"/>
            <a:ext cx="1694576" cy="125835"/>
          </a:xfrm>
          <a:custGeom>
            <a:avLst/>
            <a:gdLst>
              <a:gd name="connsiteX0" fmla="*/ 0 w 1694576"/>
              <a:gd name="connsiteY0" fmla="*/ 0 h 125835"/>
              <a:gd name="connsiteX1" fmla="*/ 1694576 w 1694576"/>
              <a:gd name="connsiteY1" fmla="*/ 125835 h 12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4576" h="125835">
                <a:moveTo>
                  <a:pt x="0" y="0"/>
                </a:moveTo>
                <a:lnTo>
                  <a:pt x="1694576" y="125835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>
            <a:stCxn id="7" idx="2"/>
            <a:endCxn id="18" idx="0"/>
          </p:cNvCxnSpPr>
          <p:nvPr/>
        </p:nvCxnSpPr>
        <p:spPr>
          <a:xfrm>
            <a:off x="8614193" y="4544813"/>
            <a:ext cx="1301" cy="27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10159068" y="5612235"/>
            <a:ext cx="9196" cy="310069"/>
          </a:xfrm>
          <a:custGeom>
            <a:avLst/>
            <a:gdLst>
              <a:gd name="connsiteX0" fmla="*/ 8389 w 9196"/>
              <a:gd name="connsiteY0" fmla="*/ 0 h 310069"/>
              <a:gd name="connsiteX1" fmla="*/ 8389 w 9196"/>
              <a:gd name="connsiteY1" fmla="*/ 285226 h 310069"/>
              <a:gd name="connsiteX2" fmla="*/ 0 w 9196"/>
              <a:gd name="connsiteY2" fmla="*/ 276837 h 3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6" h="310069">
                <a:moveTo>
                  <a:pt x="8389" y="0"/>
                </a:moveTo>
                <a:cubicBezTo>
                  <a:pt x="9088" y="119543"/>
                  <a:pt x="9787" y="239087"/>
                  <a:pt x="8389" y="285226"/>
                </a:cubicBezTo>
                <a:cubicBezTo>
                  <a:pt x="6991" y="331365"/>
                  <a:pt x="3495" y="304101"/>
                  <a:pt x="0" y="276837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4413" y="2642532"/>
            <a:ext cx="58074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07166" y="2627152"/>
            <a:ext cx="58074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79540" y="2289001"/>
            <a:ext cx="66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Read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875750" y="2289001"/>
            <a:ext cx="66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Read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8606884" y="4499576"/>
            <a:ext cx="1520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i="1" dirty="0" smtClean="0"/>
              <a:t>Load libraries </a:t>
            </a:r>
            <a:endParaRPr lang="en-GB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722" y="5053264"/>
            <a:ext cx="486589" cy="48658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2154282" y="4823669"/>
            <a:ext cx="2812706" cy="168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64" y="5848489"/>
            <a:ext cx="466288" cy="4662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4" y="5615345"/>
            <a:ext cx="466288" cy="466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32" y="5759355"/>
            <a:ext cx="466288" cy="4662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98" y="5678611"/>
            <a:ext cx="466288" cy="4662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3" y="4925522"/>
            <a:ext cx="936819" cy="94942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231366" y="5848489"/>
            <a:ext cx="958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/>
              <a:t>OnTrace</a:t>
            </a:r>
            <a:endParaRPr lang="en-GB" dirty="0"/>
          </a:p>
        </p:txBody>
      </p:sp>
      <p:sp>
        <p:nvSpPr>
          <p:cNvPr id="45" name="Freeform 44"/>
          <p:cNvSpPr/>
          <p:nvPr/>
        </p:nvSpPr>
        <p:spPr>
          <a:xfrm>
            <a:off x="3204594" y="5247125"/>
            <a:ext cx="772061" cy="432222"/>
          </a:xfrm>
          <a:custGeom>
            <a:avLst/>
            <a:gdLst>
              <a:gd name="connsiteX0" fmla="*/ 0 w 772061"/>
              <a:gd name="connsiteY0" fmla="*/ 37939 h 432222"/>
              <a:gd name="connsiteX1" fmla="*/ 696287 w 772061"/>
              <a:gd name="connsiteY1" fmla="*/ 37939 h 432222"/>
              <a:gd name="connsiteX2" fmla="*/ 721454 w 772061"/>
              <a:gd name="connsiteY2" fmla="*/ 432222 h 43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061" h="432222">
                <a:moveTo>
                  <a:pt x="0" y="37939"/>
                </a:moveTo>
                <a:cubicBezTo>
                  <a:pt x="288022" y="5082"/>
                  <a:pt x="576045" y="-27775"/>
                  <a:pt x="696287" y="37939"/>
                </a:cubicBezTo>
                <a:cubicBezTo>
                  <a:pt x="816529" y="103653"/>
                  <a:pt x="768991" y="267937"/>
                  <a:pt x="721454" y="43222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/>
          <p:cNvSpPr/>
          <p:nvPr/>
        </p:nvSpPr>
        <p:spPr>
          <a:xfrm>
            <a:off x="4555222" y="6132352"/>
            <a:ext cx="4672668" cy="16778"/>
          </a:xfrm>
          <a:custGeom>
            <a:avLst/>
            <a:gdLst>
              <a:gd name="connsiteX0" fmla="*/ 0 w 4672668"/>
              <a:gd name="connsiteY0" fmla="*/ 0 h 16778"/>
              <a:gd name="connsiteX1" fmla="*/ 4672668 w 4672668"/>
              <a:gd name="connsiteY1" fmla="*/ 16778 h 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2668" h="16778">
                <a:moveTo>
                  <a:pt x="0" y="0"/>
                </a:moveTo>
                <a:lnTo>
                  <a:pt x="4672668" y="16778"/>
                </a:lnTo>
              </a:path>
            </a:pathLst>
          </a:custGeom>
          <a:noFill/>
          <a:ln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159908" y="6040977"/>
            <a:ext cx="77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/>
              <a:t>Tcp</a:t>
            </a:r>
            <a:r>
              <a:rPr lang="en-US" dirty="0" smtClean="0"/>
              <a:t>/IP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620486" y="6246813"/>
            <a:ext cx="1410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err="1" smtClean="0"/>
              <a:t>OnTraceGateway.cs</a:t>
            </a:r>
            <a:endParaRPr lang="en-GB" sz="1200" dirty="0"/>
          </a:p>
        </p:txBody>
      </p:sp>
      <p:sp>
        <p:nvSpPr>
          <p:cNvPr id="49" name="Rectangle 48"/>
          <p:cNvSpPr/>
          <p:nvPr/>
        </p:nvSpPr>
        <p:spPr>
          <a:xfrm>
            <a:off x="8689738" y="6248412"/>
            <a:ext cx="1410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err="1" smtClean="0"/>
              <a:t>OnTraceGateway.cs</a:t>
            </a:r>
            <a:endParaRPr lang="en-GB" sz="1200" dirty="0"/>
          </a:p>
        </p:txBody>
      </p:sp>
      <p:sp>
        <p:nvSpPr>
          <p:cNvPr id="50" name="Rectangle 49"/>
          <p:cNvSpPr/>
          <p:nvPr/>
        </p:nvSpPr>
        <p:spPr>
          <a:xfrm>
            <a:off x="6197538" y="4815931"/>
            <a:ext cx="1064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Cti32 libraries</a:t>
            </a:r>
            <a:endParaRPr lang="en-GB" sz="1200" dirty="0"/>
          </a:p>
        </p:txBody>
      </p:sp>
      <p:sp>
        <p:nvSpPr>
          <p:cNvPr id="51" name="Rectangle 50"/>
          <p:cNvSpPr/>
          <p:nvPr/>
        </p:nvSpPr>
        <p:spPr>
          <a:xfrm>
            <a:off x="7557208" y="4793106"/>
            <a:ext cx="1105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OnTraceLog.dll</a:t>
            </a:r>
            <a:endParaRPr lang="en-GB" sz="1200" dirty="0"/>
          </a:p>
        </p:txBody>
      </p:sp>
      <p:sp>
        <p:nvSpPr>
          <p:cNvPr id="52" name="Rectangle 51"/>
          <p:cNvSpPr/>
          <p:nvPr/>
        </p:nvSpPr>
        <p:spPr>
          <a:xfrm>
            <a:off x="9672332" y="4744632"/>
            <a:ext cx="1387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OnTraceDialogic.dll</a:t>
            </a:r>
            <a:endParaRPr lang="en-GB" sz="1200" dirty="0"/>
          </a:p>
        </p:txBody>
      </p:sp>
      <p:sp>
        <p:nvSpPr>
          <p:cNvPr id="53" name="Rectangle 52"/>
          <p:cNvSpPr/>
          <p:nvPr/>
        </p:nvSpPr>
        <p:spPr>
          <a:xfrm>
            <a:off x="3175158" y="648866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92D050"/>
                </a:solidFill>
              </a:rPr>
              <a:t>Client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28072" y="6476359"/>
            <a:ext cx="79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92D050"/>
                </a:solidFill>
              </a:rPr>
              <a:t>Server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051" y="29075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Server Application’s topology</a:t>
            </a:r>
            <a:endParaRPr lang="en-US" sz="28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AutoShape 2" descr="Image result for media gateway audiocodes m800"/>
          <p:cNvSpPr>
            <a:spLocks noChangeAspect="1" noChangeArrowheads="1"/>
          </p:cNvSpPr>
          <p:nvPr/>
        </p:nvSpPr>
        <p:spPr bwMode="auto">
          <a:xfrm>
            <a:off x="2043097" y="1323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2538043" y="2701404"/>
            <a:ext cx="324384" cy="4220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3112991" y="2696472"/>
            <a:ext cx="328174" cy="4270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4209250" y="2680675"/>
            <a:ext cx="328174" cy="427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5091" r="24868" b="3867"/>
          <a:stretch/>
        </p:blipFill>
        <p:spPr>
          <a:xfrm>
            <a:off x="6239212" y="2635611"/>
            <a:ext cx="495821" cy="645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48" y="3543335"/>
            <a:ext cx="466288" cy="4662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82" y="3542322"/>
            <a:ext cx="466288" cy="4662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21" y="3551870"/>
            <a:ext cx="466288" cy="4662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64" y="3551870"/>
            <a:ext cx="466288" cy="4662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347897" y="2492061"/>
            <a:ext cx="5050173" cy="168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2675069" y="2816156"/>
            <a:ext cx="3556932" cy="837286"/>
          </a:xfrm>
          <a:custGeom>
            <a:avLst/>
            <a:gdLst>
              <a:gd name="connsiteX0" fmla="*/ 0 w 3531765"/>
              <a:gd name="connsiteY0" fmla="*/ 234892 h 641264"/>
              <a:gd name="connsiteX1" fmla="*/ 746620 w 3531765"/>
              <a:gd name="connsiteY1" fmla="*/ 595619 h 641264"/>
              <a:gd name="connsiteX2" fmla="*/ 1996580 w 3531765"/>
              <a:gd name="connsiteY2" fmla="*/ 570452 h 641264"/>
              <a:gd name="connsiteX3" fmla="*/ 3531765 w 3531765"/>
              <a:gd name="connsiteY3" fmla="*/ 0 h 641264"/>
              <a:gd name="connsiteX4" fmla="*/ 3531765 w 3531765"/>
              <a:gd name="connsiteY4" fmla="*/ 0 h 6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765" h="641264">
                <a:moveTo>
                  <a:pt x="0" y="234892"/>
                </a:moveTo>
                <a:cubicBezTo>
                  <a:pt x="206928" y="387292"/>
                  <a:pt x="413857" y="539692"/>
                  <a:pt x="746620" y="595619"/>
                </a:cubicBezTo>
                <a:cubicBezTo>
                  <a:pt x="1079383" y="651546"/>
                  <a:pt x="1532389" y="669722"/>
                  <a:pt x="1996580" y="570452"/>
                </a:cubicBezTo>
                <a:cubicBezTo>
                  <a:pt x="2460771" y="471182"/>
                  <a:pt x="3531765" y="0"/>
                  <a:pt x="3531765" y="0"/>
                </a:cubicBezTo>
                <a:lnTo>
                  <a:pt x="3531765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3304242" y="2721655"/>
            <a:ext cx="2936147" cy="753005"/>
          </a:xfrm>
          <a:custGeom>
            <a:avLst/>
            <a:gdLst>
              <a:gd name="connsiteX0" fmla="*/ 0 w 2919369"/>
              <a:gd name="connsiteY0" fmla="*/ 243281 h 427839"/>
              <a:gd name="connsiteX1" fmla="*/ 1266738 w 2919369"/>
              <a:gd name="connsiteY1" fmla="*/ 427839 h 427839"/>
              <a:gd name="connsiteX2" fmla="*/ 1266738 w 2919369"/>
              <a:gd name="connsiteY2" fmla="*/ 427839 h 427839"/>
              <a:gd name="connsiteX3" fmla="*/ 1879134 w 2919369"/>
              <a:gd name="connsiteY3" fmla="*/ 226503 h 427839"/>
              <a:gd name="connsiteX4" fmla="*/ 2919369 w 2919369"/>
              <a:gd name="connsiteY4" fmla="*/ 0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9369" h="427839">
                <a:moveTo>
                  <a:pt x="0" y="243281"/>
                </a:moveTo>
                <a:lnTo>
                  <a:pt x="1266738" y="427839"/>
                </a:lnTo>
                <a:lnTo>
                  <a:pt x="1266738" y="427839"/>
                </a:lnTo>
                <a:cubicBezTo>
                  <a:pt x="1368804" y="394283"/>
                  <a:pt x="1603696" y="297810"/>
                  <a:pt x="1879134" y="226503"/>
                </a:cubicBezTo>
                <a:cubicBezTo>
                  <a:pt x="2154573" y="155196"/>
                  <a:pt x="2536971" y="77598"/>
                  <a:pt x="2919369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4537424" y="2861176"/>
            <a:ext cx="1694576" cy="125835"/>
          </a:xfrm>
          <a:custGeom>
            <a:avLst/>
            <a:gdLst>
              <a:gd name="connsiteX0" fmla="*/ 0 w 1694576"/>
              <a:gd name="connsiteY0" fmla="*/ 0 h 125835"/>
              <a:gd name="connsiteX1" fmla="*/ 1694576 w 1694576"/>
              <a:gd name="connsiteY1" fmla="*/ 125835 h 12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4576" h="125835">
                <a:moveTo>
                  <a:pt x="0" y="0"/>
                </a:moveTo>
                <a:lnTo>
                  <a:pt x="1694576" y="125835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6416558" y="3280626"/>
            <a:ext cx="9196" cy="310069"/>
          </a:xfrm>
          <a:custGeom>
            <a:avLst/>
            <a:gdLst>
              <a:gd name="connsiteX0" fmla="*/ 8389 w 9196"/>
              <a:gd name="connsiteY0" fmla="*/ 0 h 310069"/>
              <a:gd name="connsiteX1" fmla="*/ 8389 w 9196"/>
              <a:gd name="connsiteY1" fmla="*/ 285226 h 310069"/>
              <a:gd name="connsiteX2" fmla="*/ 0 w 9196"/>
              <a:gd name="connsiteY2" fmla="*/ 276837 h 3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6" h="310069">
                <a:moveTo>
                  <a:pt x="8389" y="0"/>
                </a:moveTo>
                <a:cubicBezTo>
                  <a:pt x="9088" y="119543"/>
                  <a:pt x="9787" y="239087"/>
                  <a:pt x="8389" y="285226"/>
                </a:cubicBezTo>
                <a:cubicBezTo>
                  <a:pt x="6991" y="331365"/>
                  <a:pt x="3495" y="304101"/>
                  <a:pt x="0" y="276837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09" y="2700654"/>
            <a:ext cx="486589" cy="486589"/>
          </a:xfrm>
          <a:prstGeom prst="rect">
            <a:avLst/>
          </a:prstGeom>
          <a:ln>
            <a:noFill/>
          </a:ln>
        </p:spPr>
      </p:pic>
      <p:sp>
        <p:nvSpPr>
          <p:cNvPr id="35" name="Rectangle 34"/>
          <p:cNvSpPr/>
          <p:nvPr/>
        </p:nvSpPr>
        <p:spPr>
          <a:xfrm>
            <a:off x="4648487" y="3916440"/>
            <a:ext cx="1410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err="1" smtClean="0"/>
              <a:t>OnTraceGateway.cs</a:t>
            </a:r>
            <a:endParaRPr lang="en-GB" sz="1200" dirty="0"/>
          </a:p>
        </p:txBody>
      </p:sp>
      <p:sp>
        <p:nvSpPr>
          <p:cNvPr id="36" name="Rectangle 35"/>
          <p:cNvSpPr/>
          <p:nvPr/>
        </p:nvSpPr>
        <p:spPr>
          <a:xfrm>
            <a:off x="2455028" y="2484322"/>
            <a:ext cx="1064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Cti32 libraries</a:t>
            </a:r>
            <a:endParaRPr lang="en-GB" sz="1200" dirty="0"/>
          </a:p>
        </p:txBody>
      </p:sp>
      <p:sp>
        <p:nvSpPr>
          <p:cNvPr id="37" name="Rectangle 36"/>
          <p:cNvSpPr/>
          <p:nvPr/>
        </p:nvSpPr>
        <p:spPr>
          <a:xfrm>
            <a:off x="3814697" y="3024032"/>
            <a:ext cx="1105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OnTraceLog.dll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 rot="5400000">
            <a:off x="6536790" y="3162531"/>
            <a:ext cx="1387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OnTraceDialogic.dll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2347897" y="4488652"/>
            <a:ext cx="1283621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Telephony Contro</a:t>
            </a:r>
            <a:r>
              <a:rPr lang="en-US" sz="1200" dirty="0"/>
              <a:t>l</a:t>
            </a:r>
            <a:endParaRPr lang="en-GB" sz="1200" dirty="0"/>
          </a:p>
        </p:txBody>
      </p:sp>
      <p:sp>
        <p:nvSpPr>
          <p:cNvPr id="41" name="Rectangle 40"/>
          <p:cNvSpPr/>
          <p:nvPr/>
        </p:nvSpPr>
        <p:spPr>
          <a:xfrm>
            <a:off x="4028987" y="4488652"/>
            <a:ext cx="676788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Logging</a:t>
            </a:r>
            <a:endParaRPr lang="en-GB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97" y="1312292"/>
            <a:ext cx="786896" cy="78462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Straight Arrow Connector 4"/>
          <p:cNvCxnSpPr>
            <a:stCxn id="22" idx="0"/>
            <a:endCxn id="3" idx="2"/>
          </p:cNvCxnSpPr>
          <p:nvPr/>
        </p:nvCxnSpPr>
        <p:spPr>
          <a:xfrm flipH="1" flipV="1">
            <a:off x="4208145" y="2096920"/>
            <a:ext cx="165192" cy="5837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15" y="1271059"/>
            <a:ext cx="825862" cy="8258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Freeform 8"/>
          <p:cNvSpPr/>
          <p:nvPr/>
        </p:nvSpPr>
        <p:spPr>
          <a:xfrm>
            <a:off x="4404219" y="2080469"/>
            <a:ext cx="604436" cy="587230"/>
          </a:xfrm>
          <a:custGeom>
            <a:avLst/>
            <a:gdLst>
              <a:gd name="connsiteX0" fmla="*/ 0 w 604436"/>
              <a:gd name="connsiteY0" fmla="*/ 587230 h 587230"/>
              <a:gd name="connsiteX1" fmla="*/ 536896 w 604436"/>
              <a:gd name="connsiteY1" fmla="*/ 268448 h 587230"/>
              <a:gd name="connsiteX2" fmla="*/ 578841 w 604436"/>
              <a:gd name="connsiteY2" fmla="*/ 0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6" h="587230">
                <a:moveTo>
                  <a:pt x="0" y="587230"/>
                </a:moveTo>
                <a:cubicBezTo>
                  <a:pt x="220211" y="476775"/>
                  <a:pt x="440423" y="366320"/>
                  <a:pt x="536896" y="268448"/>
                </a:cubicBezTo>
                <a:cubicBezTo>
                  <a:pt x="633370" y="170576"/>
                  <a:pt x="606105" y="85288"/>
                  <a:pt x="57884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839180" y="2444656"/>
            <a:ext cx="1201098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Messenger/Chat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7827167" y="2852680"/>
            <a:ext cx="83708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Monitoring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7825202" y="3231767"/>
            <a:ext cx="803425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Threading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7830013" y="3862782"/>
            <a:ext cx="1177374" cy="27699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err="1" smtClean="0"/>
              <a:t>OnTraceSession</a:t>
            </a:r>
            <a:r>
              <a:rPr lang="en-US" sz="1200" dirty="0" smtClean="0"/>
              <a:t> </a:t>
            </a:r>
            <a:endParaRPr lang="en-GB" sz="1200" dirty="0"/>
          </a:p>
        </p:txBody>
      </p:sp>
      <p:sp>
        <p:nvSpPr>
          <p:cNvPr id="46" name="Rectangle 45"/>
          <p:cNvSpPr/>
          <p:nvPr/>
        </p:nvSpPr>
        <p:spPr>
          <a:xfrm>
            <a:off x="8653031" y="3243926"/>
            <a:ext cx="875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err="1" smtClean="0"/>
              <a:t>TCPListener</a:t>
            </a:r>
            <a:endParaRPr lang="en-GB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62" y="4753541"/>
            <a:ext cx="1764008" cy="11774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596" y="4652711"/>
            <a:ext cx="524628" cy="5316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20" idx="2"/>
            <a:endCxn id="39" idx="0"/>
          </p:cNvCxnSpPr>
          <p:nvPr/>
        </p:nvCxnSpPr>
        <p:spPr>
          <a:xfrm>
            <a:off x="2700235" y="3123494"/>
            <a:ext cx="289473" cy="136515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0"/>
            <a:endCxn id="39" idx="0"/>
          </p:cNvCxnSpPr>
          <p:nvPr/>
        </p:nvCxnSpPr>
        <p:spPr>
          <a:xfrm flipH="1">
            <a:off x="2989708" y="3149834"/>
            <a:ext cx="314534" cy="13388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0"/>
            <a:endCxn id="41" idx="0"/>
          </p:cNvCxnSpPr>
          <p:nvPr/>
        </p:nvCxnSpPr>
        <p:spPr>
          <a:xfrm>
            <a:off x="4367381" y="3024032"/>
            <a:ext cx="0" cy="14646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6" idx="2"/>
          </p:cNvCxnSpPr>
          <p:nvPr/>
        </p:nvCxnSpPr>
        <p:spPr>
          <a:xfrm rot="5400000" flipH="1" flipV="1">
            <a:off x="6322247" y="2462162"/>
            <a:ext cx="1399226" cy="1693669"/>
          </a:xfrm>
          <a:prstGeom prst="bentConnector4">
            <a:avLst>
              <a:gd name="adj1" fmla="val -16338"/>
              <a:gd name="adj2" fmla="val 5688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8" idx="2"/>
          </p:cNvCxnSpPr>
          <p:nvPr/>
        </p:nvCxnSpPr>
        <p:spPr>
          <a:xfrm rot="5400000" flipH="1" flipV="1">
            <a:off x="7077697" y="3273788"/>
            <a:ext cx="584981" cy="903760"/>
          </a:xfrm>
          <a:prstGeom prst="bentConnector4">
            <a:avLst>
              <a:gd name="adj1" fmla="val -39078"/>
              <a:gd name="adj2" fmla="val 628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7" idx="2"/>
          </p:cNvCxnSpPr>
          <p:nvPr/>
        </p:nvCxnSpPr>
        <p:spPr>
          <a:xfrm rot="5400000" flipH="1" flipV="1">
            <a:off x="6691640" y="2839735"/>
            <a:ext cx="1031147" cy="1325699"/>
          </a:xfrm>
          <a:prstGeom prst="bentConnector4">
            <a:avLst>
              <a:gd name="adj1" fmla="val -22169"/>
              <a:gd name="adj2" fmla="val 58793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625593" y="2206305"/>
            <a:ext cx="3447875" cy="19719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4513878" y="5327791"/>
            <a:ext cx="1252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</a:rPr>
              <a:t>SessionStatus</a:t>
            </a:r>
            <a:endParaRPr lang="en-GB" sz="1600" dirty="0">
              <a:solidFill>
                <a:srgbClr val="92D05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31567" y="5343287"/>
            <a:ext cx="1584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AgentStateStatus</a:t>
            </a:r>
            <a:endParaRPr lang="en-GB" sz="1600" dirty="0">
              <a:solidFill>
                <a:srgbClr val="FFC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11806" y="5697123"/>
            <a:ext cx="97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</a:rPr>
              <a:t>DialResult</a:t>
            </a:r>
            <a:endParaRPr lang="en-GB" sz="1600" dirty="0"/>
          </a:p>
        </p:txBody>
      </p:sp>
      <p:sp>
        <p:nvSpPr>
          <p:cNvPr id="75" name="Rectangle 74"/>
          <p:cNvSpPr/>
          <p:nvPr/>
        </p:nvSpPr>
        <p:spPr>
          <a:xfrm>
            <a:off x="4687233" y="6025741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callTime</a:t>
            </a:r>
            <a:endParaRPr lang="en-GB" sz="1600" dirty="0"/>
          </a:p>
        </p:txBody>
      </p:sp>
      <p:sp>
        <p:nvSpPr>
          <p:cNvPr id="76" name="Rectangle 75"/>
          <p:cNvSpPr/>
          <p:nvPr/>
        </p:nvSpPr>
        <p:spPr>
          <a:xfrm>
            <a:off x="5445788" y="6251121"/>
            <a:ext cx="1145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agentName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04312" y="5974122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dialNumber</a:t>
            </a:r>
            <a:endParaRPr lang="en-GB" sz="1600" dirty="0"/>
          </a:p>
        </p:txBody>
      </p:sp>
      <p:sp>
        <p:nvSpPr>
          <p:cNvPr id="78" name="Rectangle 77"/>
          <p:cNvSpPr/>
          <p:nvPr/>
        </p:nvSpPr>
        <p:spPr>
          <a:xfrm>
            <a:off x="4029419" y="5623004"/>
            <a:ext cx="961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ProductID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814484" y="5254496"/>
            <a:ext cx="4394728" cy="133517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7834302" y="3550795"/>
            <a:ext cx="792461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Recording</a:t>
            </a:r>
            <a:endParaRPr lang="en-GB" sz="1200" dirty="0"/>
          </a:p>
        </p:txBody>
      </p:sp>
      <p:sp>
        <p:nvSpPr>
          <p:cNvPr id="87" name="Freeform 86"/>
          <p:cNvSpPr/>
          <p:nvPr/>
        </p:nvSpPr>
        <p:spPr>
          <a:xfrm>
            <a:off x="5554686" y="4009938"/>
            <a:ext cx="2289020" cy="544789"/>
          </a:xfrm>
          <a:custGeom>
            <a:avLst/>
            <a:gdLst>
              <a:gd name="connsiteX0" fmla="*/ 158217 w 2289020"/>
              <a:gd name="connsiteY0" fmla="*/ 0 h 544789"/>
              <a:gd name="connsiteX1" fmla="*/ 158217 w 2289020"/>
              <a:gd name="connsiteY1" fmla="*/ 461394 h 544789"/>
              <a:gd name="connsiteX2" fmla="*/ 1802459 w 2289020"/>
              <a:gd name="connsiteY2" fmla="*/ 503339 h 544789"/>
              <a:gd name="connsiteX3" fmla="*/ 2289020 w 2289020"/>
              <a:gd name="connsiteY3" fmla="*/ 16778 h 54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020" h="544789">
                <a:moveTo>
                  <a:pt x="158217" y="0"/>
                </a:moveTo>
                <a:cubicBezTo>
                  <a:pt x="21197" y="188752"/>
                  <a:pt x="-115823" y="377504"/>
                  <a:pt x="158217" y="461394"/>
                </a:cubicBezTo>
                <a:cubicBezTo>
                  <a:pt x="432257" y="545284"/>
                  <a:pt x="1447325" y="577442"/>
                  <a:pt x="1802459" y="503339"/>
                </a:cubicBezTo>
                <a:cubicBezTo>
                  <a:pt x="2157593" y="429236"/>
                  <a:pt x="2223306" y="223007"/>
                  <a:pt x="2289020" y="16778"/>
                </a:cubicBezTo>
              </a:path>
            </a:pathLst>
          </a:custGeom>
          <a:noFill/>
          <a:ln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reeform 87"/>
          <p:cNvSpPr/>
          <p:nvPr/>
        </p:nvSpPr>
        <p:spPr>
          <a:xfrm>
            <a:off x="6233807" y="4186106"/>
            <a:ext cx="2222296" cy="1073791"/>
          </a:xfrm>
          <a:custGeom>
            <a:avLst/>
            <a:gdLst>
              <a:gd name="connsiteX0" fmla="*/ 2222296 w 2222296"/>
              <a:gd name="connsiteY0" fmla="*/ 0 h 1073791"/>
              <a:gd name="connsiteX1" fmla="*/ 234105 w 2222296"/>
              <a:gd name="connsiteY1" fmla="*/ 755010 h 1073791"/>
              <a:gd name="connsiteX2" fmla="*/ 116659 w 2222296"/>
              <a:gd name="connsiteY2" fmla="*/ 1073791 h 10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296" h="1073791">
                <a:moveTo>
                  <a:pt x="2222296" y="0"/>
                </a:moveTo>
                <a:cubicBezTo>
                  <a:pt x="1403670" y="288022"/>
                  <a:pt x="585044" y="576045"/>
                  <a:pt x="234105" y="755010"/>
                </a:cubicBezTo>
                <a:cubicBezTo>
                  <a:pt x="-116834" y="933975"/>
                  <a:pt x="-88" y="1003883"/>
                  <a:pt x="116659" y="1073791"/>
                </a:cubicBezTo>
              </a:path>
            </a:pathLst>
          </a:custGeom>
          <a:noFill/>
          <a:ln>
            <a:solidFill>
              <a:srgbClr val="FFFF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 88"/>
          <p:cNvSpPr/>
          <p:nvPr/>
        </p:nvSpPr>
        <p:spPr>
          <a:xfrm>
            <a:off x="6786694" y="5176007"/>
            <a:ext cx="4346843" cy="1453230"/>
          </a:xfrm>
          <a:custGeom>
            <a:avLst/>
            <a:gdLst>
              <a:gd name="connsiteX0" fmla="*/ 0 w 4346843"/>
              <a:gd name="connsiteY0" fmla="*/ 1384184 h 1453230"/>
              <a:gd name="connsiteX1" fmla="*/ 2004968 w 4346843"/>
              <a:gd name="connsiteY1" fmla="*/ 1417740 h 1453230"/>
              <a:gd name="connsiteX2" fmla="*/ 4219662 w 4346843"/>
              <a:gd name="connsiteY2" fmla="*/ 947956 h 1453230"/>
              <a:gd name="connsiteX3" fmla="*/ 3884102 w 4346843"/>
              <a:gd name="connsiteY3" fmla="*/ 0 h 14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6843" h="1453230">
                <a:moveTo>
                  <a:pt x="0" y="1384184"/>
                </a:moveTo>
                <a:cubicBezTo>
                  <a:pt x="650845" y="1437314"/>
                  <a:pt x="1301691" y="1490445"/>
                  <a:pt x="2004968" y="1417740"/>
                </a:cubicBezTo>
                <a:cubicBezTo>
                  <a:pt x="2708245" y="1345035"/>
                  <a:pt x="3906473" y="1184246"/>
                  <a:pt x="4219662" y="947956"/>
                </a:cubicBezTo>
                <a:cubicBezTo>
                  <a:pt x="4532851" y="711666"/>
                  <a:pt x="4208476" y="355833"/>
                  <a:pt x="3884102" y="0"/>
                </a:cubicBezTo>
              </a:path>
            </a:pathLst>
          </a:custGeom>
          <a:noFill/>
          <a:ln>
            <a:solidFill>
              <a:srgbClr val="FFFF00"/>
            </a:solidFill>
            <a:prstDash val="dash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9756371" y="3260085"/>
            <a:ext cx="763351" cy="2616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Port 9050</a:t>
            </a:r>
            <a:endParaRPr lang="en-GB" sz="1100" dirty="0"/>
          </a:p>
        </p:txBody>
      </p:sp>
      <p:sp>
        <p:nvSpPr>
          <p:cNvPr id="91" name="Rectangle 90"/>
          <p:cNvSpPr/>
          <p:nvPr/>
        </p:nvSpPr>
        <p:spPr>
          <a:xfrm>
            <a:off x="9756371" y="2860065"/>
            <a:ext cx="763351" cy="2616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Port 9353</a:t>
            </a:r>
            <a:endParaRPr lang="en-GB" sz="1100" dirty="0"/>
          </a:p>
        </p:txBody>
      </p:sp>
      <p:sp>
        <p:nvSpPr>
          <p:cNvPr id="92" name="Rectangle 91"/>
          <p:cNvSpPr/>
          <p:nvPr/>
        </p:nvSpPr>
        <p:spPr>
          <a:xfrm>
            <a:off x="9756371" y="2460045"/>
            <a:ext cx="763351" cy="2616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Port 9151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722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95933" y="1165142"/>
            <a:ext cx="2857457" cy="465473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today</a:t>
            </a:r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2" y="2354426"/>
            <a:ext cx="1394039" cy="930522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81" y="1381497"/>
            <a:ext cx="1375001" cy="1058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24" y="2092991"/>
            <a:ext cx="1364851" cy="659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69" y="1326847"/>
            <a:ext cx="1443589" cy="570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72" y="2238679"/>
            <a:ext cx="647561" cy="474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29" y="2219027"/>
            <a:ext cx="699732" cy="465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81757" y="962580"/>
            <a:ext cx="582955" cy="47678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5836266" y="844836"/>
            <a:ext cx="3503226" cy="2010786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6773675" y="1754659"/>
            <a:ext cx="897706" cy="14758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 flipV="1">
            <a:off x="6921182" y="1952664"/>
            <a:ext cx="750201" cy="56324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351462" y="5283661"/>
            <a:ext cx="364421" cy="302473"/>
          </a:xfrm>
          <a:custGeom>
            <a:avLst/>
            <a:gdLst>
              <a:gd name="connsiteX0" fmla="*/ 409511 w 715850"/>
              <a:gd name="connsiteY0" fmla="*/ 46837 h 568224"/>
              <a:gd name="connsiteX1" fmla="*/ 68852 w 715850"/>
              <a:gd name="connsiteY1" fmla="*/ 37872 h 568224"/>
              <a:gd name="connsiteX2" fmla="*/ 50922 w 715850"/>
              <a:gd name="connsiteY2" fmla="*/ 495072 h 568224"/>
              <a:gd name="connsiteX3" fmla="*/ 624664 w 715850"/>
              <a:gd name="connsiteY3" fmla="*/ 539895 h 568224"/>
              <a:gd name="connsiteX4" fmla="*/ 696381 w 715850"/>
              <a:gd name="connsiteY4" fmla="*/ 217166 h 568224"/>
              <a:gd name="connsiteX5" fmla="*/ 409511 w 715850"/>
              <a:gd name="connsiteY5" fmla="*/ 46837 h 5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850" h="568224">
                <a:moveTo>
                  <a:pt x="409511" y="46837"/>
                </a:moveTo>
                <a:cubicBezTo>
                  <a:pt x="304923" y="16955"/>
                  <a:pt x="128617" y="-36834"/>
                  <a:pt x="68852" y="37872"/>
                </a:cubicBezTo>
                <a:cubicBezTo>
                  <a:pt x="9087" y="112578"/>
                  <a:pt x="-41713" y="411402"/>
                  <a:pt x="50922" y="495072"/>
                </a:cubicBezTo>
                <a:cubicBezTo>
                  <a:pt x="143557" y="578742"/>
                  <a:pt x="517088" y="586213"/>
                  <a:pt x="624664" y="539895"/>
                </a:cubicBezTo>
                <a:cubicBezTo>
                  <a:pt x="732240" y="493577"/>
                  <a:pt x="727758" y="299342"/>
                  <a:pt x="696381" y="217166"/>
                </a:cubicBezTo>
                <a:cubicBezTo>
                  <a:pt x="665005" y="134990"/>
                  <a:pt x="514099" y="76719"/>
                  <a:pt x="409511" y="46837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36" y="3449051"/>
            <a:ext cx="1395772" cy="83306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292132" y="4504598"/>
            <a:ext cx="1543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err="1">
                <a:solidFill>
                  <a:srgbClr val="00FFFF"/>
                </a:solidFill>
              </a:rPr>
              <a:t>OnTrace</a:t>
            </a:r>
            <a:endParaRPr lang="en-GB" sz="1400" b="1" i="1" dirty="0">
              <a:solidFill>
                <a:srgbClr val="00FFFF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75" y="3624795"/>
            <a:ext cx="409367" cy="2407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30"/>
          <p:cNvSpPr/>
          <p:nvPr/>
        </p:nvSpPr>
        <p:spPr>
          <a:xfrm>
            <a:off x="5116502" y="3334233"/>
            <a:ext cx="1838107" cy="1148981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03230" y="2030137"/>
            <a:ext cx="933036" cy="260401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69458" y="3015339"/>
            <a:ext cx="737557" cy="32409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63824" y="2747722"/>
            <a:ext cx="596062" cy="58651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690399914"/>
              </p:ext>
            </p:extLst>
          </p:nvPr>
        </p:nvGraphicFramePr>
        <p:xfrm>
          <a:off x="9528799" y="1106371"/>
          <a:ext cx="1472665" cy="1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344341882"/>
              </p:ext>
            </p:extLst>
          </p:nvPr>
        </p:nvGraphicFramePr>
        <p:xfrm>
          <a:off x="7164712" y="3251730"/>
          <a:ext cx="1682931" cy="173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41" name="Rectangle 40"/>
          <p:cNvSpPr/>
          <p:nvPr/>
        </p:nvSpPr>
        <p:spPr>
          <a:xfrm>
            <a:off x="3660619" y="3412133"/>
            <a:ext cx="1533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latin typeface="Arial" panose="020B0604020202020204" pitchFamily="34" charset="0"/>
              </a:rPr>
              <a:t>Contact Center</a:t>
            </a:r>
            <a:endParaRPr lang="en-GB" sz="1400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8"/>
          <a:stretch/>
        </p:blipFill>
        <p:spPr>
          <a:xfrm>
            <a:off x="9570161" y="3811183"/>
            <a:ext cx="1450525" cy="332006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8"/>
          <a:stretch/>
        </p:blipFill>
        <p:spPr>
          <a:xfrm>
            <a:off x="9421830" y="3219183"/>
            <a:ext cx="1764192" cy="507475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9065969" y="2681192"/>
            <a:ext cx="2393392" cy="1639138"/>
          </a:xfrm>
          <a:custGeom>
            <a:avLst/>
            <a:gdLst>
              <a:gd name="connsiteX0" fmla="*/ 273144 w 3241432"/>
              <a:gd name="connsiteY0" fmla="*/ 593331 h 3275653"/>
              <a:gd name="connsiteX1" fmla="*/ 84885 w 3241432"/>
              <a:gd name="connsiteY1" fmla="*/ 2520743 h 3275653"/>
              <a:gd name="connsiteX2" fmla="*/ 1519238 w 3241432"/>
              <a:gd name="connsiteY2" fmla="*/ 3273778 h 3275653"/>
              <a:gd name="connsiteX3" fmla="*/ 3141850 w 3241432"/>
              <a:gd name="connsiteY3" fmla="*/ 2700037 h 3275653"/>
              <a:gd name="connsiteX4" fmla="*/ 2962556 w 3241432"/>
              <a:gd name="connsiteY4" fmla="*/ 1651167 h 3275653"/>
              <a:gd name="connsiteX5" fmla="*/ 3222532 w 3241432"/>
              <a:gd name="connsiteY5" fmla="*/ 907096 h 3275653"/>
              <a:gd name="connsiteX6" fmla="*/ 2989450 w 3241432"/>
              <a:gd name="connsiteY6" fmla="*/ 431967 h 3275653"/>
              <a:gd name="connsiteX7" fmla="*/ 1160650 w 3241432"/>
              <a:gd name="connsiteY7" fmla="*/ 1661 h 3275653"/>
              <a:gd name="connsiteX8" fmla="*/ 273144 w 3241432"/>
              <a:gd name="connsiteY8" fmla="*/ 593331 h 327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432" h="3275653">
                <a:moveTo>
                  <a:pt x="273144" y="593331"/>
                </a:moveTo>
                <a:cubicBezTo>
                  <a:pt x="93850" y="1013178"/>
                  <a:pt x="-122797" y="2074002"/>
                  <a:pt x="84885" y="2520743"/>
                </a:cubicBezTo>
                <a:cubicBezTo>
                  <a:pt x="292567" y="2967484"/>
                  <a:pt x="1009744" y="3243896"/>
                  <a:pt x="1519238" y="3273778"/>
                </a:cubicBezTo>
                <a:cubicBezTo>
                  <a:pt x="2028732" y="3303660"/>
                  <a:pt x="2901297" y="2970472"/>
                  <a:pt x="3141850" y="2700037"/>
                </a:cubicBezTo>
                <a:cubicBezTo>
                  <a:pt x="3382403" y="2429602"/>
                  <a:pt x="2949109" y="1949990"/>
                  <a:pt x="2962556" y="1651167"/>
                </a:cubicBezTo>
                <a:cubicBezTo>
                  <a:pt x="2976003" y="1352344"/>
                  <a:pt x="3218050" y="1110296"/>
                  <a:pt x="3222532" y="907096"/>
                </a:cubicBezTo>
                <a:cubicBezTo>
                  <a:pt x="3227014" y="703896"/>
                  <a:pt x="3333097" y="582873"/>
                  <a:pt x="2989450" y="431967"/>
                </a:cubicBezTo>
                <a:cubicBezTo>
                  <a:pt x="2645803" y="281061"/>
                  <a:pt x="1614862" y="-25233"/>
                  <a:pt x="1160650" y="1661"/>
                </a:cubicBezTo>
                <a:cubicBezTo>
                  <a:pt x="706438" y="28555"/>
                  <a:pt x="452438" y="173484"/>
                  <a:pt x="273144" y="593331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7708832" y="2842966"/>
            <a:ext cx="1460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 dirty="0" smtClean="0">
                <a:latin typeface="Arial" panose="020B0604020202020204" pitchFamily="34" charset="0"/>
              </a:rPr>
              <a:t>TDM</a:t>
            </a:r>
            <a:endParaRPr lang="en-GB" sz="1400" b="1" i="1" u="sng" dirty="0"/>
          </a:p>
        </p:txBody>
      </p:sp>
      <p:sp>
        <p:nvSpPr>
          <p:cNvPr id="50" name="Rectangle 49"/>
          <p:cNvSpPr/>
          <p:nvPr/>
        </p:nvSpPr>
        <p:spPr>
          <a:xfrm>
            <a:off x="9350426" y="2733604"/>
            <a:ext cx="1524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 dirty="0" smtClean="0">
                <a:latin typeface="Arial" panose="020B0604020202020204" pitchFamily="34" charset="0"/>
              </a:rPr>
              <a:t>IP telephony</a:t>
            </a:r>
            <a:endParaRPr lang="en-GB" sz="1400" b="1" i="1" u="sng" dirty="0"/>
          </a:p>
        </p:txBody>
      </p:sp>
      <p:sp>
        <p:nvSpPr>
          <p:cNvPr id="53" name="Freeform 52"/>
          <p:cNvSpPr/>
          <p:nvPr/>
        </p:nvSpPr>
        <p:spPr>
          <a:xfrm>
            <a:off x="6122570" y="4346006"/>
            <a:ext cx="4140096" cy="754084"/>
          </a:xfrm>
          <a:custGeom>
            <a:avLst/>
            <a:gdLst>
              <a:gd name="connsiteX0" fmla="*/ 0 w 4329953"/>
              <a:gd name="connsiteY0" fmla="*/ 143435 h 752009"/>
              <a:gd name="connsiteX1" fmla="*/ 654423 w 4329953"/>
              <a:gd name="connsiteY1" fmla="*/ 690282 h 752009"/>
              <a:gd name="connsiteX2" fmla="*/ 2348753 w 4329953"/>
              <a:gd name="connsiteY2" fmla="*/ 708212 h 752009"/>
              <a:gd name="connsiteX3" fmla="*/ 3890682 w 4329953"/>
              <a:gd name="connsiteY3" fmla="*/ 412376 h 752009"/>
              <a:gd name="connsiteX4" fmla="*/ 4329953 w 4329953"/>
              <a:gd name="connsiteY4" fmla="*/ 0 h 75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953" h="752009">
                <a:moveTo>
                  <a:pt x="0" y="143435"/>
                </a:moveTo>
                <a:cubicBezTo>
                  <a:pt x="131482" y="369793"/>
                  <a:pt x="262964" y="596152"/>
                  <a:pt x="654423" y="690282"/>
                </a:cubicBezTo>
                <a:cubicBezTo>
                  <a:pt x="1045882" y="784412"/>
                  <a:pt x="1809377" y="754530"/>
                  <a:pt x="2348753" y="708212"/>
                </a:cubicBezTo>
                <a:cubicBezTo>
                  <a:pt x="2888129" y="661894"/>
                  <a:pt x="3560482" y="530411"/>
                  <a:pt x="3890682" y="412376"/>
                </a:cubicBezTo>
                <a:cubicBezTo>
                  <a:pt x="4220882" y="294341"/>
                  <a:pt x="4275417" y="147170"/>
                  <a:pt x="432995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68" y="2821747"/>
            <a:ext cx="562137" cy="46320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62" y="4886170"/>
            <a:ext cx="569877" cy="4278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5" y="4185383"/>
            <a:ext cx="4616556" cy="2555611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05343" y="755009"/>
            <a:ext cx="8674217" cy="6123963"/>
          </a:xfrm>
          <a:custGeom>
            <a:avLst/>
            <a:gdLst>
              <a:gd name="connsiteX0" fmla="*/ 0 w 8674217"/>
              <a:gd name="connsiteY0" fmla="*/ 0 h 6123963"/>
              <a:gd name="connsiteX1" fmla="*/ 2147582 w 8674217"/>
              <a:gd name="connsiteY1" fmla="*/ 3011648 h 6123963"/>
              <a:gd name="connsiteX2" fmla="*/ 3783435 w 8674217"/>
              <a:gd name="connsiteY2" fmla="*/ 3187817 h 6123963"/>
              <a:gd name="connsiteX3" fmla="*/ 4202885 w 8674217"/>
              <a:gd name="connsiteY3" fmla="*/ 3422708 h 6123963"/>
              <a:gd name="connsiteX4" fmla="*/ 4681057 w 8674217"/>
              <a:gd name="connsiteY4" fmla="*/ 4219663 h 6123963"/>
              <a:gd name="connsiteX5" fmla="*/ 6157519 w 8674217"/>
              <a:gd name="connsiteY5" fmla="*/ 5285064 h 6123963"/>
              <a:gd name="connsiteX6" fmla="*/ 8674217 w 8674217"/>
              <a:gd name="connsiteY6" fmla="*/ 6123963 h 612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4217" h="6123963">
                <a:moveTo>
                  <a:pt x="0" y="0"/>
                </a:moveTo>
                <a:cubicBezTo>
                  <a:pt x="758505" y="1240172"/>
                  <a:pt x="1517010" y="2480345"/>
                  <a:pt x="2147582" y="3011648"/>
                </a:cubicBezTo>
                <a:cubicBezTo>
                  <a:pt x="2778155" y="3542951"/>
                  <a:pt x="3440885" y="3119307"/>
                  <a:pt x="3783435" y="3187817"/>
                </a:cubicBezTo>
                <a:cubicBezTo>
                  <a:pt x="4125986" y="3256327"/>
                  <a:pt x="4053281" y="3250734"/>
                  <a:pt x="4202885" y="3422708"/>
                </a:cubicBezTo>
                <a:cubicBezTo>
                  <a:pt x="4352489" y="3594682"/>
                  <a:pt x="4355285" y="3909270"/>
                  <a:pt x="4681057" y="4219663"/>
                </a:cubicBezTo>
                <a:cubicBezTo>
                  <a:pt x="5006829" y="4530056"/>
                  <a:pt x="5491992" y="4967681"/>
                  <a:pt x="6157519" y="5285064"/>
                </a:cubicBezTo>
                <a:cubicBezTo>
                  <a:pt x="6823046" y="5602447"/>
                  <a:pt x="7748631" y="5863205"/>
                  <a:pt x="8674217" y="6123963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-372725" y="3719910"/>
            <a:ext cx="2857457" cy="465473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Future</a:t>
            </a:r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0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Current</a:t>
            </a:r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AutoShape 2" descr="Image result for media gateway audiocodes m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98452"/>
            <a:ext cx="975360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3"/>
          <a:stretch/>
        </p:blipFill>
        <p:spPr>
          <a:xfrm>
            <a:off x="1945985" y="2474751"/>
            <a:ext cx="472548" cy="3858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3"/>
          <a:stretch/>
        </p:blipFill>
        <p:spPr>
          <a:xfrm>
            <a:off x="1796382" y="3689057"/>
            <a:ext cx="472548" cy="3858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3"/>
          <a:stretch/>
        </p:blipFill>
        <p:spPr>
          <a:xfrm>
            <a:off x="1796382" y="4445464"/>
            <a:ext cx="472548" cy="3858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3"/>
          <a:stretch/>
        </p:blipFill>
        <p:spPr>
          <a:xfrm>
            <a:off x="921163" y="4074952"/>
            <a:ext cx="472548" cy="3858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3"/>
          <a:stretch/>
        </p:blipFill>
        <p:spPr>
          <a:xfrm>
            <a:off x="1393711" y="5112563"/>
            <a:ext cx="472548" cy="3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50" y="15447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Future</a:t>
            </a:r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AutoShape 2" descr="Image result for media gateway audiocodes m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357312"/>
            <a:ext cx="10058400" cy="4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09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What is ?</a:t>
            </a:r>
            <a:endParaRPr lang="en-US" sz="40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Quad Arrow 7"/>
          <p:cNvSpPr/>
          <p:nvPr/>
        </p:nvSpPr>
        <p:spPr>
          <a:xfrm>
            <a:off x="824907" y="1249801"/>
            <a:ext cx="5004477" cy="5004477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1200863" y="1604438"/>
            <a:ext cx="2001790" cy="2001790"/>
          </a:xfrm>
          <a:custGeom>
            <a:avLst/>
            <a:gdLst>
              <a:gd name="connsiteX0" fmla="*/ 0 w 2001790"/>
              <a:gd name="connsiteY0" fmla="*/ 333638 h 2001790"/>
              <a:gd name="connsiteX1" fmla="*/ 333638 w 2001790"/>
              <a:gd name="connsiteY1" fmla="*/ 0 h 2001790"/>
              <a:gd name="connsiteX2" fmla="*/ 1668152 w 2001790"/>
              <a:gd name="connsiteY2" fmla="*/ 0 h 2001790"/>
              <a:gd name="connsiteX3" fmla="*/ 2001790 w 2001790"/>
              <a:gd name="connsiteY3" fmla="*/ 333638 h 2001790"/>
              <a:gd name="connsiteX4" fmla="*/ 2001790 w 2001790"/>
              <a:gd name="connsiteY4" fmla="*/ 1668152 h 2001790"/>
              <a:gd name="connsiteX5" fmla="*/ 1668152 w 2001790"/>
              <a:gd name="connsiteY5" fmla="*/ 2001790 h 2001790"/>
              <a:gd name="connsiteX6" fmla="*/ 333638 w 2001790"/>
              <a:gd name="connsiteY6" fmla="*/ 2001790 h 2001790"/>
              <a:gd name="connsiteX7" fmla="*/ 0 w 2001790"/>
              <a:gd name="connsiteY7" fmla="*/ 1668152 h 2001790"/>
              <a:gd name="connsiteX8" fmla="*/ 0 w 2001790"/>
              <a:gd name="connsiteY8" fmla="*/ 333638 h 200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1790" h="2001790">
                <a:moveTo>
                  <a:pt x="0" y="333638"/>
                </a:moveTo>
                <a:cubicBezTo>
                  <a:pt x="0" y="149375"/>
                  <a:pt x="149375" y="0"/>
                  <a:pt x="333638" y="0"/>
                </a:cubicBezTo>
                <a:lnTo>
                  <a:pt x="1668152" y="0"/>
                </a:lnTo>
                <a:cubicBezTo>
                  <a:pt x="1852415" y="0"/>
                  <a:pt x="2001790" y="149375"/>
                  <a:pt x="2001790" y="333638"/>
                </a:cubicBezTo>
                <a:lnTo>
                  <a:pt x="2001790" y="1668152"/>
                </a:lnTo>
                <a:cubicBezTo>
                  <a:pt x="2001790" y="1852415"/>
                  <a:pt x="1852415" y="2001790"/>
                  <a:pt x="1668152" y="2001790"/>
                </a:cubicBezTo>
                <a:lnTo>
                  <a:pt x="333638" y="2001790"/>
                </a:lnTo>
                <a:cubicBezTo>
                  <a:pt x="149375" y="2001790"/>
                  <a:pt x="0" y="1852415"/>
                  <a:pt x="0" y="1668152"/>
                </a:cubicBezTo>
                <a:lnTo>
                  <a:pt x="0" y="333638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89159" tIns="189159" rIns="189159" bIns="18915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 smtClean="0"/>
              <a:t>Insurance/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>
                <a:solidFill>
                  <a:srgbClr val="C00000"/>
                </a:solidFill>
              </a:rPr>
              <a:t>telemarketing</a:t>
            </a:r>
            <a:endParaRPr lang="en-GB" sz="1100" kern="1200" dirty="0">
              <a:solidFill>
                <a:srgbClr val="C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484006" y="1633784"/>
            <a:ext cx="2001790" cy="2001790"/>
          </a:xfrm>
          <a:custGeom>
            <a:avLst/>
            <a:gdLst>
              <a:gd name="connsiteX0" fmla="*/ 0 w 2001790"/>
              <a:gd name="connsiteY0" fmla="*/ 333638 h 2001790"/>
              <a:gd name="connsiteX1" fmla="*/ 333638 w 2001790"/>
              <a:gd name="connsiteY1" fmla="*/ 0 h 2001790"/>
              <a:gd name="connsiteX2" fmla="*/ 1668152 w 2001790"/>
              <a:gd name="connsiteY2" fmla="*/ 0 h 2001790"/>
              <a:gd name="connsiteX3" fmla="*/ 2001790 w 2001790"/>
              <a:gd name="connsiteY3" fmla="*/ 333638 h 2001790"/>
              <a:gd name="connsiteX4" fmla="*/ 2001790 w 2001790"/>
              <a:gd name="connsiteY4" fmla="*/ 1668152 h 2001790"/>
              <a:gd name="connsiteX5" fmla="*/ 1668152 w 2001790"/>
              <a:gd name="connsiteY5" fmla="*/ 2001790 h 2001790"/>
              <a:gd name="connsiteX6" fmla="*/ 333638 w 2001790"/>
              <a:gd name="connsiteY6" fmla="*/ 2001790 h 2001790"/>
              <a:gd name="connsiteX7" fmla="*/ 0 w 2001790"/>
              <a:gd name="connsiteY7" fmla="*/ 1668152 h 2001790"/>
              <a:gd name="connsiteX8" fmla="*/ 0 w 2001790"/>
              <a:gd name="connsiteY8" fmla="*/ 333638 h 200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1790" h="2001790">
                <a:moveTo>
                  <a:pt x="0" y="333638"/>
                </a:moveTo>
                <a:cubicBezTo>
                  <a:pt x="0" y="149375"/>
                  <a:pt x="149375" y="0"/>
                  <a:pt x="333638" y="0"/>
                </a:cubicBezTo>
                <a:lnTo>
                  <a:pt x="1668152" y="0"/>
                </a:lnTo>
                <a:cubicBezTo>
                  <a:pt x="1852415" y="0"/>
                  <a:pt x="2001790" y="149375"/>
                  <a:pt x="2001790" y="333638"/>
                </a:cubicBezTo>
                <a:lnTo>
                  <a:pt x="2001790" y="1668152"/>
                </a:lnTo>
                <a:cubicBezTo>
                  <a:pt x="2001790" y="1852415"/>
                  <a:pt x="1852415" y="2001790"/>
                  <a:pt x="1668152" y="2001790"/>
                </a:cubicBezTo>
                <a:lnTo>
                  <a:pt x="333638" y="2001790"/>
                </a:lnTo>
                <a:cubicBezTo>
                  <a:pt x="149375" y="2001790"/>
                  <a:pt x="0" y="1852415"/>
                  <a:pt x="0" y="1668152"/>
                </a:cubicBezTo>
                <a:lnTo>
                  <a:pt x="0" y="333638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-6399319"/>
              <a:satOff val="4960"/>
              <a:lumOff val="131"/>
              <a:alphaOff val="0"/>
            </a:schemeClr>
          </a:fillRef>
          <a:effectRef idx="1">
            <a:schemeClr val="accent4">
              <a:hueOff val="-6399319"/>
              <a:satOff val="4960"/>
              <a:lumOff val="131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0109" tIns="170109" rIns="170109" bIns="17010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/>
              <a:t>HR/RECRUITING</a:t>
            </a:r>
            <a:endParaRPr lang="en-GB" sz="19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150198" y="3927196"/>
            <a:ext cx="2001790" cy="2001790"/>
          </a:xfrm>
          <a:custGeom>
            <a:avLst/>
            <a:gdLst>
              <a:gd name="connsiteX0" fmla="*/ 0 w 2001790"/>
              <a:gd name="connsiteY0" fmla="*/ 333638 h 2001790"/>
              <a:gd name="connsiteX1" fmla="*/ 333638 w 2001790"/>
              <a:gd name="connsiteY1" fmla="*/ 0 h 2001790"/>
              <a:gd name="connsiteX2" fmla="*/ 1668152 w 2001790"/>
              <a:gd name="connsiteY2" fmla="*/ 0 h 2001790"/>
              <a:gd name="connsiteX3" fmla="*/ 2001790 w 2001790"/>
              <a:gd name="connsiteY3" fmla="*/ 333638 h 2001790"/>
              <a:gd name="connsiteX4" fmla="*/ 2001790 w 2001790"/>
              <a:gd name="connsiteY4" fmla="*/ 1668152 h 2001790"/>
              <a:gd name="connsiteX5" fmla="*/ 1668152 w 2001790"/>
              <a:gd name="connsiteY5" fmla="*/ 2001790 h 2001790"/>
              <a:gd name="connsiteX6" fmla="*/ 333638 w 2001790"/>
              <a:gd name="connsiteY6" fmla="*/ 2001790 h 2001790"/>
              <a:gd name="connsiteX7" fmla="*/ 0 w 2001790"/>
              <a:gd name="connsiteY7" fmla="*/ 1668152 h 2001790"/>
              <a:gd name="connsiteX8" fmla="*/ 0 w 2001790"/>
              <a:gd name="connsiteY8" fmla="*/ 333638 h 200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1790" h="2001790">
                <a:moveTo>
                  <a:pt x="0" y="333638"/>
                </a:moveTo>
                <a:cubicBezTo>
                  <a:pt x="0" y="149375"/>
                  <a:pt x="149375" y="0"/>
                  <a:pt x="333638" y="0"/>
                </a:cubicBezTo>
                <a:lnTo>
                  <a:pt x="1668152" y="0"/>
                </a:lnTo>
                <a:cubicBezTo>
                  <a:pt x="1852415" y="0"/>
                  <a:pt x="2001790" y="149375"/>
                  <a:pt x="2001790" y="333638"/>
                </a:cubicBezTo>
                <a:lnTo>
                  <a:pt x="2001790" y="1668152"/>
                </a:lnTo>
                <a:cubicBezTo>
                  <a:pt x="2001790" y="1852415"/>
                  <a:pt x="1852415" y="2001790"/>
                  <a:pt x="1668152" y="2001790"/>
                </a:cubicBezTo>
                <a:lnTo>
                  <a:pt x="333638" y="2001790"/>
                </a:lnTo>
                <a:cubicBezTo>
                  <a:pt x="149375" y="2001790"/>
                  <a:pt x="0" y="1852415"/>
                  <a:pt x="0" y="1668152"/>
                </a:cubicBezTo>
                <a:lnTo>
                  <a:pt x="0" y="333638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-12798638"/>
              <a:satOff val="9919"/>
              <a:lumOff val="261"/>
              <a:alphaOff val="0"/>
            </a:schemeClr>
          </a:fillRef>
          <a:effectRef idx="1">
            <a:schemeClr val="accent4">
              <a:hueOff val="-12798638"/>
              <a:satOff val="9919"/>
              <a:lumOff val="261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0109" tIns="170109" rIns="170109" bIns="17010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/>
              <a:t>HEALTH CARE</a:t>
            </a:r>
            <a:endParaRPr lang="en-GB" sz="19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502302" y="3927196"/>
            <a:ext cx="2001790" cy="2001790"/>
          </a:xfrm>
          <a:custGeom>
            <a:avLst/>
            <a:gdLst>
              <a:gd name="connsiteX0" fmla="*/ 0 w 2001790"/>
              <a:gd name="connsiteY0" fmla="*/ 333638 h 2001790"/>
              <a:gd name="connsiteX1" fmla="*/ 333638 w 2001790"/>
              <a:gd name="connsiteY1" fmla="*/ 0 h 2001790"/>
              <a:gd name="connsiteX2" fmla="*/ 1668152 w 2001790"/>
              <a:gd name="connsiteY2" fmla="*/ 0 h 2001790"/>
              <a:gd name="connsiteX3" fmla="*/ 2001790 w 2001790"/>
              <a:gd name="connsiteY3" fmla="*/ 333638 h 2001790"/>
              <a:gd name="connsiteX4" fmla="*/ 2001790 w 2001790"/>
              <a:gd name="connsiteY4" fmla="*/ 1668152 h 2001790"/>
              <a:gd name="connsiteX5" fmla="*/ 1668152 w 2001790"/>
              <a:gd name="connsiteY5" fmla="*/ 2001790 h 2001790"/>
              <a:gd name="connsiteX6" fmla="*/ 333638 w 2001790"/>
              <a:gd name="connsiteY6" fmla="*/ 2001790 h 2001790"/>
              <a:gd name="connsiteX7" fmla="*/ 0 w 2001790"/>
              <a:gd name="connsiteY7" fmla="*/ 1668152 h 2001790"/>
              <a:gd name="connsiteX8" fmla="*/ 0 w 2001790"/>
              <a:gd name="connsiteY8" fmla="*/ 333638 h 200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1790" h="2001790">
                <a:moveTo>
                  <a:pt x="0" y="333638"/>
                </a:moveTo>
                <a:cubicBezTo>
                  <a:pt x="0" y="149375"/>
                  <a:pt x="149375" y="0"/>
                  <a:pt x="333638" y="0"/>
                </a:cubicBezTo>
                <a:lnTo>
                  <a:pt x="1668152" y="0"/>
                </a:lnTo>
                <a:cubicBezTo>
                  <a:pt x="1852415" y="0"/>
                  <a:pt x="2001790" y="149375"/>
                  <a:pt x="2001790" y="333638"/>
                </a:cubicBezTo>
                <a:lnTo>
                  <a:pt x="2001790" y="1668152"/>
                </a:lnTo>
                <a:cubicBezTo>
                  <a:pt x="2001790" y="1852415"/>
                  <a:pt x="1852415" y="2001790"/>
                  <a:pt x="1668152" y="2001790"/>
                </a:cubicBezTo>
                <a:lnTo>
                  <a:pt x="333638" y="2001790"/>
                </a:lnTo>
                <a:cubicBezTo>
                  <a:pt x="149375" y="2001790"/>
                  <a:pt x="0" y="1852415"/>
                  <a:pt x="0" y="1668152"/>
                </a:cubicBezTo>
                <a:lnTo>
                  <a:pt x="0" y="333638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-19197957"/>
              <a:satOff val="14879"/>
              <a:lumOff val="392"/>
              <a:alphaOff val="0"/>
            </a:schemeClr>
          </a:fillRef>
          <a:effectRef idx="1">
            <a:schemeClr val="accent4">
              <a:hueOff val="-19197957"/>
              <a:satOff val="14879"/>
              <a:lumOff val="39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0109" tIns="170109" rIns="170109" bIns="17010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/>
              <a:t>ORDER TAKING</a:t>
            </a:r>
            <a:endParaRPr lang="en-GB" sz="1900" kern="1200" dirty="0"/>
          </a:p>
        </p:txBody>
      </p:sp>
      <p:sp>
        <p:nvSpPr>
          <p:cNvPr id="6" name="Rectangle 5"/>
          <p:cNvSpPr/>
          <p:nvPr/>
        </p:nvSpPr>
        <p:spPr>
          <a:xfrm>
            <a:off x="5827776" y="1364011"/>
            <a:ext cx="6096000" cy="156966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b="1" dirty="0" smtClean="0">
                <a:solidFill>
                  <a:srgbClr val="FFC000"/>
                </a:solidFill>
              </a:rPr>
              <a:t>centralized/distributed</a:t>
            </a:r>
            <a:r>
              <a:rPr lang="en-US" sz="2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office used for the purpose of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receiving or transmitting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large volume of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requests by telephone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7776" y="32141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Contact Centre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also known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Customer Interaction Centre (CIC)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central point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any organization from which all customer contacts are managed.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centers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valuable information about company are </a:t>
            </a:r>
            <a:r>
              <a:rPr lang="en-US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routed to appropriate people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contacts to be tracked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to be gathered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9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204" y="492894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Automatic call distribution</a:t>
            </a:r>
          </a:p>
          <a:p>
            <a:pPr algn="ctr"/>
            <a:r>
              <a:rPr lang="en-US" sz="4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(ACD)</a:t>
            </a:r>
            <a:endParaRPr lang="en-US" sz="40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pic>
        <p:nvPicPr>
          <p:cNvPr id="1026" name="Picture 2" descr="http://asttecs.com/wp-content/uploads/2015/10/Automatic-Call-Distribu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57" y="2103624"/>
            <a:ext cx="5486567" cy="28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3204" y="1979002"/>
            <a:ext cx="48851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ACDs are telephone systems that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route calls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prioritize calls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play recorded messages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record the number of calls in the system, the number of dropped calls, and the average hold time.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most important functions of an ACD system are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call routing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ACD Scenario</a:t>
            </a:r>
          </a:p>
        </p:txBody>
      </p:sp>
      <p:pic>
        <p:nvPicPr>
          <p:cNvPr id="2050" name="Picture 2" descr="https://www.talkdesk.com/wp-content/uploads/hs_files/blog-files/acd_scenario.png?t=14362287481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8089" r="1430" b="9802"/>
          <a:stretch/>
        </p:blipFill>
        <p:spPr bwMode="auto">
          <a:xfrm>
            <a:off x="2667384" y="1615998"/>
            <a:ext cx="7575590" cy="3789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6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Automatic call distribution</a:t>
            </a:r>
          </a:p>
        </p:txBody>
      </p:sp>
      <p:pic>
        <p:nvPicPr>
          <p:cNvPr id="5" name="Picture 4" descr="callflowAC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8" y="1401417"/>
            <a:ext cx="5469713" cy="4615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6096000" y="1600200"/>
            <a:ext cx="501127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ACDs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collect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store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each call.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the data, the ACD creates management </a:t>
            </a:r>
            <a:r>
              <a:rPr lang="en-US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reports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are used to monitor and evaluate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contact center efficiency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Managers can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determine the number of calls abandoned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average hold time</a:t>
            </a:r>
            <a:r>
              <a:rPr lang="en-US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calls, and other statistics.</a:t>
            </a:r>
          </a:p>
        </p:txBody>
      </p:sp>
    </p:spTree>
    <p:extLst>
      <p:ext uri="{BB962C8B-B14F-4D97-AF65-F5344CB8AC3E}">
        <p14:creationId xmlns:p14="http://schemas.microsoft.com/office/powerpoint/2010/main" val="9841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IVR ( Interactive voice response)</a:t>
            </a:r>
          </a:p>
        </p:txBody>
      </p:sp>
      <p:pic>
        <p:nvPicPr>
          <p:cNvPr id="3074" name="Picture 2" descr="http://www.directnumbers.co.uk/images/background/services/flowcharts/ivr-call-hand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4" y="1244007"/>
            <a:ext cx="5785079" cy="45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33248" y="2075552"/>
            <a:ext cx="483197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IVR solutions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enable users to retrieve information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including bank balances, flight schedules, product details, order status, movie show times, and more from any telephone</a:t>
            </a:r>
          </a:p>
        </p:txBody>
      </p:sp>
    </p:spTree>
    <p:extLst>
      <p:ext uri="{BB962C8B-B14F-4D97-AF65-F5344CB8AC3E}">
        <p14:creationId xmlns:p14="http://schemas.microsoft.com/office/powerpoint/2010/main" val="36740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Interactive Voice Response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519518"/>
            <a:ext cx="4123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IVR solutions have used 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pre-recorded voice prompts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menus to present information and options to callers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touch-tone telephone keypad entry to gather responses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Modern IVR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solutions also enable input and responses to be gathered via spoken words with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voice recognition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7" name="Picture 4" descr="https://www.nettalkvoice.com/images/ivrflowchart-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142" y="1383959"/>
            <a:ext cx="6037269" cy="442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28" y="2418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endParaRPr lang="en-US" sz="36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28" y="394283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Types of contact center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8933312"/>
              </p:ext>
            </p:extLst>
          </p:nvPr>
        </p:nvGraphicFramePr>
        <p:xfrm>
          <a:off x="1969476" y="1256057"/>
          <a:ext cx="8651631" cy="525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0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3B9D52-2F39-41A7-A136-14952F124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63B9D52-2F39-41A7-A136-14952F124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D36F5F-BE77-45A4-85BE-221E3A75C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A3D36F5F-BE77-45A4-85BE-221E3A75C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FCC89D-B8D7-4910-80BC-1F9005E64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8FCC89D-B8D7-4910-80BC-1F9005E649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7E941-BEE2-473A-A23D-C0F5DFE97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B57E941-BEE2-473A-A23D-C0F5DFE97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BD82E0-E464-4608-8E16-0D03D45B2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37BD82E0-E464-4608-8E16-0D03D45B20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405B4-AFFB-4DC2-B928-AA235B4E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D1405B4-AFFB-4DC2-B928-AA235B4EAE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AD6A1B-2416-4118-8DE7-24C7BC09B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CAD6A1B-2416-4118-8DE7-24C7BC09B8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4E8C1-AC77-44FE-A358-6D0C630FF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5F54E8C1-AC77-44FE-A358-6D0C630FF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E6DB26-DB16-4349-91C0-02832001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EE6DB26-DB16-4349-91C0-02832001A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E7E256-FFAC-4EF1-A9D5-E41AD1350C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639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標楷體</vt:lpstr>
      <vt:lpstr>新細明體</vt:lpstr>
      <vt:lpstr>Arial</vt:lpstr>
      <vt:lpstr>Arial Black</vt:lpstr>
      <vt:lpstr>Calibri</vt:lpstr>
      <vt:lpstr>Calibri Light</vt:lpstr>
      <vt:lpstr>Corbel</vt:lpstr>
      <vt:lpstr>lato</vt:lpstr>
      <vt:lpstr>roboto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2016-06-07T07:45:10Z</dcterms:created>
  <dcterms:modified xsi:type="dcterms:W3CDTF">2016-06-14T05:31:57Z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TC040144319991</vt:lpwstr>
  </property>
</Properties>
</file>