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AC6D-E0A4-8A1A-135B-B2A390146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4DB85-D184-7A15-6A3F-B52100C4C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6E69A-8BA6-F787-AC87-E65B6ECB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BA22-9553-467A-A8E0-25A2CCC1928E}" type="datetimeFigureOut">
              <a:rPr lang="en-ID" smtClean="0"/>
              <a:t>13/12/2022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A96B0-1447-173C-4D76-B6401119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B1DF2-16D3-80F0-08D5-93AA0457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9413-2554-484E-85B7-49BC69F6B5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960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DE14-985A-F25F-ED96-515A4C50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B288C-E765-D7B5-2F52-5D3DBBF78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2AE3E-1D0F-3FAB-DE0E-E0021D82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BA22-9553-467A-A8E0-25A2CCC1928E}" type="datetimeFigureOut">
              <a:rPr lang="en-ID" smtClean="0"/>
              <a:t>13/12/2022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9D60E-712D-7B1D-A6E1-6C25C080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58FC9-AB0E-5253-744C-50E6F170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9413-2554-484E-85B7-49BC69F6B5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01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F35B5E-B0D9-D499-F57A-95A07A4AD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CBEE6-86D9-5ED7-8661-D9306F593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1D6F2-9106-E569-E88D-3B038E14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BA22-9553-467A-A8E0-25A2CCC1928E}" type="datetimeFigureOut">
              <a:rPr lang="en-ID" smtClean="0"/>
              <a:t>13/12/2022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AC97-9224-F3C4-9AAE-09BDFC63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CC801-9DAF-D8CF-DEC9-9EB2B729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9413-2554-484E-85B7-49BC69F6B5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892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BE0B-DFE5-5543-8439-C9BA5477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BF85F-E1B6-375E-FF12-611E66FA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A5E19-F38E-0098-174A-A8E28D69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BA22-9553-467A-A8E0-25A2CCC1928E}" type="datetimeFigureOut">
              <a:rPr lang="en-ID" smtClean="0"/>
              <a:t>13/12/2022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224AA-269B-852E-FDC8-B4B64EF9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3BDF9-4749-91F2-368A-6C87254E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9413-2554-484E-85B7-49BC69F6B5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875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CA61-968E-B98D-C81B-D1C9AC84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86A32-C422-E1D9-66E7-0E7F23C10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A1552-4D26-A45A-1E29-2C44746D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BA22-9553-467A-A8E0-25A2CCC1928E}" type="datetimeFigureOut">
              <a:rPr lang="en-ID" smtClean="0"/>
              <a:t>13/12/2022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430E-D1D4-4E58-93FE-E76E6E07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073E8-17AE-6B0F-3D13-64B21E47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9413-2554-484E-85B7-49BC69F6B5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955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4ECD-3849-98A4-A3BC-167C8D7A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B134D-DFEA-23C6-6307-A3E7BA048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01B72-F387-5826-2531-A96539F35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A21E5-6650-4053-6CEA-355307B8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BA22-9553-467A-A8E0-25A2CCC1928E}" type="datetimeFigureOut">
              <a:rPr lang="en-ID" smtClean="0"/>
              <a:t>13/12/2022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EC7DE-3B01-45BD-8D8F-D96076BD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B620F-8FA0-A7B2-47AD-6EAC7701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9413-2554-484E-85B7-49BC69F6B5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170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7B5A-BA40-121B-8FC2-C36DFC51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D0C9D-EE6B-A15D-8A75-7205567EC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84476-3F24-FED0-CD51-0B1B26B3B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F24A9-3A62-B4DD-2BA4-B789AB4E9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4141C-44DC-2A07-DBE4-546464292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3BC7F-D1B5-F7A6-4A85-291D7EC6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BA22-9553-467A-A8E0-25A2CCC1928E}" type="datetimeFigureOut">
              <a:rPr lang="en-ID" smtClean="0"/>
              <a:t>13/12/2022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C9758-5865-9F85-E27C-DB6AD158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052C4-B7DD-5D44-129B-CD3BEF24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9413-2554-484E-85B7-49BC69F6B5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211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D9FA-0087-D4E0-5D7C-C6492B82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2F54F-16E0-B805-5FB2-D60B363F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BA22-9553-467A-A8E0-25A2CCC1928E}" type="datetimeFigureOut">
              <a:rPr lang="en-ID" smtClean="0"/>
              <a:t>13/12/2022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C3119-D662-111D-A016-4F293A14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FEBFA-D6EC-760A-43B2-563FC512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9413-2554-484E-85B7-49BC69F6B5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918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D7A31-463D-1E5B-655C-8157DDF2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BA22-9553-467A-A8E0-25A2CCC1928E}" type="datetimeFigureOut">
              <a:rPr lang="en-ID" smtClean="0"/>
              <a:t>13/12/2022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652094-2F3C-2B30-DE57-3F884D0E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DEBDE-C307-F9BC-A0BF-8FF9DBE9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9413-2554-484E-85B7-49BC69F6B5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840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05BB-E38F-702D-32F0-460616C92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3060C-907C-8F9C-0027-698D6CB55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613F7-8D63-7FCF-6419-BD6393350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DFFA5-031B-5EEF-116F-25ECD1A3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BA22-9553-467A-A8E0-25A2CCC1928E}" type="datetimeFigureOut">
              <a:rPr lang="en-ID" smtClean="0"/>
              <a:t>13/12/2022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ABF43-63B7-B396-9506-772CA735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9593C-1616-EDF7-6990-6E5B37D9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9413-2554-484E-85B7-49BC69F6B5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81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ADF7-60ED-DE8A-397A-1B095629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635F5-9424-F494-06E8-75A433527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02D53-55E4-5825-F294-A401A3328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8B390-AA3B-5410-9C2D-67B1988A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BA22-9553-467A-A8E0-25A2CCC1928E}" type="datetimeFigureOut">
              <a:rPr lang="en-ID" smtClean="0"/>
              <a:t>13/12/2022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4A53F-C31C-7EE9-FE03-F7988421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66DEB-A718-2633-9524-B959364C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9413-2554-484E-85B7-49BC69F6B5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281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BF3A0-1DB8-F42A-1465-63E8BD87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2009C-696A-D900-4936-CF4F44689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B9954-A982-41B4-8140-A68F935D8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5BA22-9553-467A-A8E0-25A2CCC1928E}" type="datetimeFigureOut">
              <a:rPr lang="en-ID" smtClean="0"/>
              <a:t>13/12/2022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7355F-9B9F-7280-CDC8-ED6F0B782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E2F19-9F98-9EC9-DC50-48A14DF90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F9413-2554-484E-85B7-49BC69F6B5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729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720D-9873-E0D0-ABAA-52EDACFD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916ED9-CBDA-CC54-B029-01C19498D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66" t="19177" r="13713" b="40387"/>
          <a:stretch/>
        </p:blipFill>
        <p:spPr>
          <a:xfrm>
            <a:off x="838200" y="1235725"/>
            <a:ext cx="4409942" cy="46732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2181BE-38E4-221C-F133-73EB8EB79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04" t="62482" r="14546" b="10419"/>
          <a:stretch/>
        </p:blipFill>
        <p:spPr>
          <a:xfrm>
            <a:off x="7800109" y="2299855"/>
            <a:ext cx="3810000" cy="29325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7CFD7A-EC29-8BA5-F8DF-49E33218F281}"/>
              </a:ext>
            </a:extLst>
          </p:cNvPr>
          <p:cNvSpPr txBox="1"/>
          <p:nvPr/>
        </p:nvSpPr>
        <p:spPr>
          <a:xfrm>
            <a:off x="5694218" y="912559"/>
            <a:ext cx="3546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login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referensi</a:t>
            </a:r>
            <a:endParaRPr lang="en-US" dirty="0"/>
          </a:p>
          <a:p>
            <a:r>
              <a:rPr lang="en-ID" dirty="0"/>
              <a:t>https://eklinik.jakarta.go.id/</a:t>
            </a:r>
          </a:p>
        </p:txBody>
      </p:sp>
    </p:spTree>
    <p:extLst>
      <p:ext uri="{BB962C8B-B14F-4D97-AF65-F5344CB8AC3E}">
        <p14:creationId xmlns:p14="http://schemas.microsoft.com/office/powerpoint/2010/main" val="199120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1DC8-0D2A-B871-EA78-23AF0BA52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ID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D6B69-8F8B-B87B-C087-AED15A7DCF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D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BE387-091D-2488-3315-2E9CAAF5B6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35" t="26616" r="11408" b="6615"/>
          <a:stretch/>
        </p:blipFill>
        <p:spPr>
          <a:xfrm>
            <a:off x="0" y="0"/>
            <a:ext cx="8160327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896844-4FEC-20BD-2817-D169213C226F}"/>
              </a:ext>
            </a:extLst>
          </p:cNvPr>
          <p:cNvSpPr txBox="1"/>
          <p:nvPr/>
        </p:nvSpPr>
        <p:spPr>
          <a:xfrm>
            <a:off x="9040090" y="60663"/>
            <a:ext cx="31519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Terdapat</a:t>
            </a:r>
            <a:r>
              <a:rPr lang="en-US" sz="1200" dirty="0"/>
              <a:t> 4 </a:t>
            </a:r>
            <a:r>
              <a:rPr lang="en-US" sz="1200" dirty="0" err="1"/>
              <a:t>fitur</a:t>
            </a:r>
            <a:r>
              <a:rPr lang="en-US" sz="1200" dirty="0"/>
              <a:t> di </a:t>
            </a:r>
            <a:r>
              <a:rPr lang="en-US" sz="1200" dirty="0" err="1"/>
              <a:t>Konsultasi</a:t>
            </a:r>
            <a:r>
              <a:rPr lang="en-US" sz="1200" dirty="0"/>
              <a:t> dan </a:t>
            </a:r>
            <a:r>
              <a:rPr lang="en-US" sz="1200" dirty="0" err="1"/>
              <a:t>Asistensi</a:t>
            </a:r>
            <a:r>
              <a:rPr lang="en-US" sz="1200" dirty="0"/>
              <a:t> </a:t>
            </a:r>
          </a:p>
          <a:p>
            <a:pPr marL="342900" indent="-342900">
              <a:buAutoNum type="arabicPeriod"/>
            </a:pPr>
            <a:r>
              <a:rPr lang="en-US" sz="1200" b="1" dirty="0" err="1"/>
              <a:t>Tentang</a:t>
            </a:r>
            <a:r>
              <a:rPr lang="en-US" sz="1200" b="1" dirty="0"/>
              <a:t> </a:t>
            </a:r>
            <a:r>
              <a:rPr lang="en-US" sz="1200" b="1" dirty="0" err="1"/>
              <a:t>Konsultasi</a:t>
            </a:r>
            <a:r>
              <a:rPr lang="en-US" sz="1200" b="1" dirty="0"/>
              <a:t> dan </a:t>
            </a:r>
            <a:r>
              <a:rPr lang="en-US" sz="1200" b="1" dirty="0" err="1"/>
              <a:t>Asistensi</a:t>
            </a:r>
            <a:r>
              <a:rPr lang="en-US" sz="1200" b="1" dirty="0"/>
              <a:t> (KA)</a:t>
            </a:r>
          </a:p>
          <a:p>
            <a:pPr marL="342900" indent="-342900">
              <a:buAutoNum type="arabicPeriod"/>
            </a:pPr>
            <a:r>
              <a:rPr lang="en-US" sz="1200" b="1" dirty="0" err="1"/>
              <a:t>Konsultasi</a:t>
            </a:r>
            <a:r>
              <a:rPr lang="en-US" sz="1200" b="1" dirty="0"/>
              <a:t> </a:t>
            </a:r>
          </a:p>
          <a:p>
            <a:pPr marL="342900" indent="-342900">
              <a:buAutoNum type="arabicPeriod"/>
            </a:pPr>
            <a:r>
              <a:rPr lang="en-US" sz="1200" b="1" dirty="0" err="1"/>
              <a:t>Pertemuan</a:t>
            </a:r>
            <a:r>
              <a:rPr lang="en-US" sz="1200" b="1" dirty="0"/>
              <a:t> </a:t>
            </a:r>
          </a:p>
          <a:p>
            <a:pPr marL="342900" indent="-342900">
              <a:buAutoNum type="arabicPeriod"/>
            </a:pPr>
            <a:r>
              <a:rPr lang="en-ID" sz="1200" b="1" dirty="0"/>
              <a:t>Tata Cara </a:t>
            </a:r>
            <a:r>
              <a:rPr lang="en-ID" sz="1200" b="1" dirty="0" err="1"/>
              <a:t>Konsultasi</a:t>
            </a:r>
            <a:endParaRPr lang="en-ID" sz="1200" b="1" dirty="0"/>
          </a:p>
          <a:p>
            <a:pPr marL="342900" indent="-342900">
              <a:buAutoNum type="arabicPeriod"/>
            </a:pPr>
            <a:r>
              <a:rPr lang="en-ID" sz="1200" b="1" dirty="0" err="1"/>
              <a:t>Keterangan</a:t>
            </a:r>
            <a:endParaRPr lang="en-ID" sz="1200" b="1" dirty="0"/>
          </a:p>
          <a:p>
            <a:pPr marL="342900" indent="-342900">
              <a:buAutoNum type="arabicPeriod"/>
            </a:pPr>
            <a:r>
              <a:rPr lang="en-ID" sz="1200" b="1" dirty="0" err="1"/>
              <a:t>Keluar</a:t>
            </a:r>
            <a:endParaRPr lang="en-ID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36AC3-C7BA-7E12-01DC-5905794EE818}"/>
              </a:ext>
            </a:extLst>
          </p:cNvPr>
          <p:cNvSpPr txBox="1"/>
          <p:nvPr/>
        </p:nvSpPr>
        <p:spPr>
          <a:xfrm>
            <a:off x="8454276" y="1745458"/>
            <a:ext cx="3737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1. </a:t>
            </a:r>
            <a:r>
              <a:rPr lang="en-US" sz="1400" b="1" dirty="0" err="1"/>
              <a:t>Tentang</a:t>
            </a:r>
            <a:r>
              <a:rPr lang="en-US" sz="1400" b="1" dirty="0"/>
              <a:t> </a:t>
            </a:r>
            <a:r>
              <a:rPr lang="en-US" sz="1400" b="1" dirty="0" err="1"/>
              <a:t>Konsultasi</a:t>
            </a:r>
            <a:r>
              <a:rPr lang="en-US" sz="1400" b="1" dirty="0"/>
              <a:t> &amp; </a:t>
            </a:r>
            <a:r>
              <a:rPr lang="en-US" sz="1400" b="1" dirty="0" err="1"/>
              <a:t>Asistensi</a:t>
            </a:r>
            <a:r>
              <a:rPr lang="en-US" sz="1400" b="1" dirty="0"/>
              <a:t> (KA) </a:t>
            </a:r>
            <a:r>
              <a:rPr lang="en-US" sz="1400" dirty="0" err="1"/>
              <a:t>berisi</a:t>
            </a:r>
            <a:r>
              <a:rPr lang="en-US" sz="1400" dirty="0"/>
              <a:t> 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err="1"/>
              <a:t>Seputar</a:t>
            </a:r>
            <a:r>
              <a:rPr lang="en-US" sz="1400" dirty="0"/>
              <a:t> info </a:t>
            </a:r>
            <a:r>
              <a:rPr lang="en-ID" sz="1400" dirty="0"/>
              <a:t>Logo </a:t>
            </a:r>
            <a:r>
              <a:rPr lang="en-ID" sz="1400" dirty="0" err="1"/>
              <a:t>Profil</a:t>
            </a:r>
            <a:r>
              <a:rPr lang="en-ID" sz="1400" dirty="0"/>
              <a:t> (</a:t>
            </a:r>
            <a:r>
              <a:rPr lang="en-ID" sz="1400" dirty="0" err="1"/>
              <a:t>Pengertian</a:t>
            </a:r>
            <a:r>
              <a:rPr lang="en-ID" sz="1400" dirty="0"/>
              <a:t>, </a:t>
            </a:r>
            <a:r>
              <a:rPr lang="en-ID" sz="1400" dirty="0" err="1"/>
              <a:t>Tugas</a:t>
            </a:r>
            <a:r>
              <a:rPr lang="en-ID" sz="1400" dirty="0"/>
              <a:t>, </a:t>
            </a:r>
            <a:r>
              <a:rPr lang="en-ID" sz="1400" dirty="0" err="1"/>
              <a:t>Fungsi</a:t>
            </a:r>
            <a:r>
              <a:rPr lang="en-ID" sz="1400" dirty="0"/>
              <a:t>) =&gt; </a:t>
            </a:r>
            <a:r>
              <a:rPr lang="en-ID" sz="1400" dirty="0" err="1"/>
              <a:t>rumah</a:t>
            </a:r>
            <a:r>
              <a:rPr lang="en-ID" sz="1400" dirty="0"/>
              <a:t> buat admin </a:t>
            </a:r>
            <a:r>
              <a:rPr lang="en-ID" sz="1400" dirty="0" err="1"/>
              <a:t>konten</a:t>
            </a:r>
            <a:r>
              <a:rPr lang="en-ID" sz="1400" dirty="0"/>
              <a:t> </a:t>
            </a:r>
            <a:r>
              <a:rPr lang="en-ID" sz="1400" dirty="0" err="1"/>
              <a:t>Foto</a:t>
            </a:r>
            <a:r>
              <a:rPr lang="en-ID" sz="1400" dirty="0"/>
              <a:t> </a:t>
            </a:r>
            <a:r>
              <a:rPr lang="en-ID" sz="1400" dirty="0" err="1"/>
              <a:t>Dokumentasi</a:t>
            </a:r>
            <a:r>
              <a:rPr lang="en-ID" sz="1400" dirty="0"/>
              <a:t> =&gt; admin input </a:t>
            </a:r>
            <a:r>
              <a:rPr lang="en-ID" sz="1400" dirty="0" err="1"/>
              <a:t>gambar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Icon </a:t>
            </a:r>
            <a:r>
              <a:rPr lang="en-US" sz="1400" dirty="0" err="1"/>
              <a:t>Buat</a:t>
            </a:r>
            <a:r>
              <a:rPr lang="en-US" sz="1400" dirty="0"/>
              <a:t> </a:t>
            </a:r>
            <a:r>
              <a:rPr lang="en-US" sz="1400" dirty="0" err="1"/>
              <a:t>Konsultasi</a:t>
            </a:r>
            <a:r>
              <a:rPr lang="en-US" sz="1400" dirty="0"/>
              <a:t>,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Link WA (</a:t>
            </a:r>
            <a:r>
              <a:rPr lang="en-US" sz="1400" dirty="0" err="1"/>
              <a:t>apabila</a:t>
            </a:r>
            <a:r>
              <a:rPr lang="en-US" sz="1400" dirty="0"/>
              <a:t>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konsultasi</a:t>
            </a:r>
            <a:r>
              <a:rPr lang="en-US" sz="1400" dirty="0"/>
              <a:t> </a:t>
            </a:r>
            <a:r>
              <a:rPr lang="en-US" sz="1400" dirty="0" err="1"/>
              <a:t>melalui</a:t>
            </a:r>
            <a:r>
              <a:rPr lang="en-US" sz="1400" dirty="0"/>
              <a:t> WA admin)</a:t>
            </a:r>
            <a:endParaRPr lang="en-ID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57780-50EE-FF85-1C85-5699BD91A5EF}"/>
              </a:ext>
            </a:extLst>
          </p:cNvPr>
          <p:cNvSpPr txBox="1"/>
          <p:nvPr/>
        </p:nvSpPr>
        <p:spPr>
          <a:xfrm>
            <a:off x="8307301" y="3370758"/>
            <a:ext cx="4031673" cy="2995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2. </a:t>
            </a:r>
            <a:r>
              <a:rPr lang="en-US" sz="1400" b="1" dirty="0" err="1"/>
              <a:t>Konsultasi</a:t>
            </a:r>
            <a:r>
              <a:rPr lang="en-US" sz="1400" b="1" dirty="0"/>
              <a:t> </a:t>
            </a:r>
            <a:r>
              <a:rPr lang="en-US" sz="1400" dirty="0" err="1"/>
              <a:t>berisi</a:t>
            </a:r>
            <a:r>
              <a:rPr lang="en-US" sz="1400" dirty="0"/>
              <a:t> (admin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membalas</a:t>
            </a:r>
            <a:r>
              <a:rPr lang="en-US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Isian</a:t>
            </a:r>
            <a:r>
              <a:rPr lang="en-US" sz="1400" dirty="0"/>
              <a:t> daftar List SKPD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 err="1"/>
              <a:t>Tanggal</a:t>
            </a:r>
            <a:endParaRPr lang="en-ID" sz="1400" dirty="0"/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400" dirty="0"/>
              <a:t>Nama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400" dirty="0" err="1"/>
              <a:t>Jabatan</a:t>
            </a:r>
            <a:endParaRPr lang="en-ID" sz="1400" dirty="0"/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400" dirty="0" err="1"/>
              <a:t>Materi</a:t>
            </a:r>
            <a:r>
              <a:rPr lang="en-ID" sz="1400" dirty="0"/>
              <a:t> </a:t>
            </a:r>
            <a:r>
              <a:rPr lang="en-ID" sz="1400" dirty="0" err="1"/>
              <a:t>Konsultasi</a:t>
            </a:r>
            <a:r>
              <a:rPr lang="en-ID" sz="1400" dirty="0"/>
              <a:t> (</a:t>
            </a:r>
            <a:r>
              <a:rPr lang="en-ID" sz="1400" dirty="0" err="1"/>
              <a:t>Aset</a:t>
            </a:r>
            <a:r>
              <a:rPr lang="en-ID" sz="1400" dirty="0"/>
              <a:t>, </a:t>
            </a:r>
            <a:r>
              <a:rPr lang="en-ID" sz="1400" dirty="0" err="1"/>
              <a:t>Pengadaan</a:t>
            </a:r>
            <a:r>
              <a:rPr lang="en-ID" sz="1400" dirty="0"/>
              <a:t> </a:t>
            </a:r>
            <a:r>
              <a:rPr lang="en-ID" sz="1400" dirty="0" err="1"/>
              <a:t>Barang</a:t>
            </a:r>
            <a:r>
              <a:rPr lang="en-ID" sz="1400" dirty="0"/>
              <a:t> dan Jasa, </a:t>
            </a:r>
            <a:r>
              <a:rPr lang="en-ID" sz="1400" dirty="0" err="1"/>
              <a:t>Keuangan</a:t>
            </a:r>
            <a:r>
              <a:rPr lang="en-ID" sz="1400" dirty="0"/>
              <a:t>, Dana </a:t>
            </a:r>
            <a:r>
              <a:rPr lang="en-ID" sz="1400" dirty="0" err="1"/>
              <a:t>Kelurahan</a:t>
            </a:r>
            <a:r>
              <a:rPr lang="en-ID" sz="1400" dirty="0"/>
              <a:t>, Dana </a:t>
            </a:r>
            <a:r>
              <a:rPr lang="en-ID" sz="1400" dirty="0" err="1"/>
              <a:t>Bantuan</a:t>
            </a:r>
            <a:r>
              <a:rPr lang="en-ID" sz="1400" dirty="0"/>
              <a:t> </a:t>
            </a:r>
            <a:r>
              <a:rPr lang="en-ID" sz="1400" dirty="0" err="1"/>
              <a:t>Operasional</a:t>
            </a:r>
            <a:r>
              <a:rPr lang="en-ID" sz="1400" dirty="0"/>
              <a:t> </a:t>
            </a:r>
            <a:r>
              <a:rPr lang="en-ID" sz="1400" dirty="0" err="1"/>
              <a:t>Sekolah</a:t>
            </a:r>
            <a:r>
              <a:rPr lang="en-ID" sz="1400" dirty="0"/>
              <a:t>, Dana </a:t>
            </a:r>
            <a:r>
              <a:rPr lang="en-ID" sz="1400" dirty="0" err="1"/>
              <a:t>Alokasi</a:t>
            </a:r>
            <a:r>
              <a:rPr lang="en-ID" sz="1400" dirty="0"/>
              <a:t> </a:t>
            </a:r>
            <a:r>
              <a:rPr lang="en-ID" sz="1400" dirty="0" err="1"/>
              <a:t>Khusus</a:t>
            </a:r>
            <a:r>
              <a:rPr lang="en-ID" sz="1400" dirty="0"/>
              <a:t>, </a:t>
            </a:r>
            <a:r>
              <a:rPr lang="en-ID" sz="1400" dirty="0" err="1"/>
              <a:t>Penilaian</a:t>
            </a:r>
            <a:r>
              <a:rPr lang="en-ID" sz="1400" dirty="0"/>
              <a:t> </a:t>
            </a:r>
            <a:r>
              <a:rPr lang="en-ID" sz="1400" dirty="0" err="1"/>
              <a:t>Mandiri</a:t>
            </a:r>
            <a:r>
              <a:rPr lang="en-ID" sz="1400" dirty="0"/>
              <a:t> </a:t>
            </a:r>
            <a:r>
              <a:rPr lang="en-ID" sz="1400" dirty="0" err="1"/>
              <a:t>Pelaksanaan</a:t>
            </a:r>
            <a:r>
              <a:rPr lang="en-ID" sz="1400" dirty="0"/>
              <a:t> Reformasi </a:t>
            </a:r>
            <a:r>
              <a:rPr lang="en-ID" sz="1400" dirty="0" err="1"/>
              <a:t>Birokrasi</a:t>
            </a:r>
            <a:r>
              <a:rPr lang="en-ID" sz="1400" dirty="0"/>
              <a:t>, </a:t>
            </a:r>
            <a:r>
              <a:rPr lang="en-ID" sz="1400" dirty="0" err="1"/>
              <a:t>Manajemen</a:t>
            </a:r>
            <a:r>
              <a:rPr lang="en-ID" sz="1400" dirty="0"/>
              <a:t> </a:t>
            </a:r>
            <a:r>
              <a:rPr lang="en-ID" sz="1400" dirty="0" err="1"/>
              <a:t>Resiko</a:t>
            </a:r>
            <a:r>
              <a:rPr lang="en-ID" sz="1400" dirty="0"/>
              <a:t> &amp; SPIP, </a:t>
            </a:r>
            <a:r>
              <a:rPr lang="en-ID" sz="1400" dirty="0" err="1"/>
              <a:t>Lainnya</a:t>
            </a:r>
            <a:r>
              <a:rPr lang="en-ID" sz="1400" dirty="0"/>
              <a:t>) 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400" dirty="0" err="1"/>
              <a:t>Uraian</a:t>
            </a:r>
            <a:r>
              <a:rPr lang="en-ID" sz="1400" dirty="0"/>
              <a:t> </a:t>
            </a:r>
            <a:r>
              <a:rPr lang="en-ID" sz="1400" dirty="0" err="1"/>
              <a:t>Konsultasi</a:t>
            </a:r>
            <a:r>
              <a:rPr lang="en-ID" sz="1400" dirty="0"/>
              <a:t> </a:t>
            </a:r>
          </a:p>
          <a:p>
            <a:pPr marL="342900" indent="-342900"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D" sz="1400" dirty="0"/>
              <a:t>File </a:t>
            </a:r>
            <a:r>
              <a:rPr lang="en-ID" sz="1400" dirty="0" err="1"/>
              <a:t>Pendukung</a:t>
            </a:r>
            <a:r>
              <a:rPr lang="en-ID" sz="1400" dirty="0"/>
              <a:t> </a:t>
            </a:r>
          </a:p>
          <a:p>
            <a:pPr marL="342900" indent="-342900"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D" sz="1400" dirty="0" err="1"/>
              <a:t>Keterangan</a:t>
            </a:r>
            <a:r>
              <a:rPr lang="en-ID" sz="1400" dirty="0"/>
              <a:t> Lampiran</a:t>
            </a:r>
          </a:p>
        </p:txBody>
      </p:sp>
    </p:spTree>
    <p:extLst>
      <p:ext uri="{BB962C8B-B14F-4D97-AF65-F5344CB8AC3E}">
        <p14:creationId xmlns:p14="http://schemas.microsoft.com/office/powerpoint/2010/main" val="14955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9F38-8E8F-CB4A-0D1D-BE4320E9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1A3A3F-28EA-8212-DA80-71F7E83D2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52" t="23634" r="11170" b="13323"/>
          <a:stretch/>
        </p:blipFill>
        <p:spPr>
          <a:xfrm>
            <a:off x="0" y="0"/>
            <a:ext cx="8901542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3EB52B-9ED2-C69C-8C39-D0356604E6E6}"/>
              </a:ext>
            </a:extLst>
          </p:cNvPr>
          <p:cNvSpPr txBox="1"/>
          <p:nvPr/>
        </p:nvSpPr>
        <p:spPr>
          <a:xfrm>
            <a:off x="8901542" y="1486540"/>
            <a:ext cx="2971803" cy="4175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3. </a:t>
            </a:r>
            <a:r>
              <a:rPr lang="en-US" sz="1400" b="1" dirty="0" err="1"/>
              <a:t>Pertemuan</a:t>
            </a:r>
            <a:r>
              <a:rPr lang="en-US" sz="1400" b="1" dirty="0"/>
              <a:t> </a:t>
            </a:r>
            <a:r>
              <a:rPr lang="en-US" sz="1400" dirty="0" err="1"/>
              <a:t>berisi</a:t>
            </a:r>
            <a:r>
              <a:rPr lang="en-US" sz="1400" dirty="0"/>
              <a:t> (admin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mengeprove</a:t>
            </a:r>
            <a:r>
              <a:rPr lang="en-US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Isian</a:t>
            </a:r>
            <a:r>
              <a:rPr lang="en-US" sz="1400" dirty="0"/>
              <a:t> daftar List SKPD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/>
              <a:t>Waktu </a:t>
            </a:r>
            <a:r>
              <a:rPr lang="en-ID" sz="1400" dirty="0" err="1"/>
              <a:t>Pertemuan</a:t>
            </a:r>
            <a:endParaRPr lang="en-ID" sz="1400" dirty="0"/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400" dirty="0"/>
              <a:t>Nama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400" dirty="0" err="1"/>
              <a:t>Jabatan</a:t>
            </a:r>
            <a:endParaRPr lang="en-ID" sz="1400" dirty="0"/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400" dirty="0" err="1"/>
              <a:t>Materi</a:t>
            </a:r>
            <a:r>
              <a:rPr lang="en-ID" sz="1400" dirty="0"/>
              <a:t> </a:t>
            </a:r>
            <a:r>
              <a:rPr lang="en-ID" sz="1400" dirty="0" err="1"/>
              <a:t>Konsultasi</a:t>
            </a:r>
            <a:r>
              <a:rPr lang="en-ID" sz="1400" dirty="0"/>
              <a:t> (</a:t>
            </a:r>
            <a:r>
              <a:rPr lang="en-ID" sz="1400" dirty="0" err="1"/>
              <a:t>Aset</a:t>
            </a:r>
            <a:r>
              <a:rPr lang="en-ID" sz="1400" dirty="0"/>
              <a:t>, </a:t>
            </a:r>
            <a:r>
              <a:rPr lang="en-ID" sz="1400" dirty="0" err="1"/>
              <a:t>Pengadaan</a:t>
            </a:r>
            <a:r>
              <a:rPr lang="en-ID" sz="1400" dirty="0"/>
              <a:t> </a:t>
            </a:r>
            <a:r>
              <a:rPr lang="en-ID" sz="1400" dirty="0" err="1"/>
              <a:t>Barang</a:t>
            </a:r>
            <a:r>
              <a:rPr lang="en-ID" sz="1400" dirty="0"/>
              <a:t> dan Jasa, </a:t>
            </a:r>
            <a:r>
              <a:rPr lang="en-ID" sz="1400" dirty="0" err="1"/>
              <a:t>Keuangan</a:t>
            </a:r>
            <a:r>
              <a:rPr lang="en-ID" sz="1400" dirty="0"/>
              <a:t>, Dana </a:t>
            </a:r>
            <a:r>
              <a:rPr lang="en-ID" sz="1400" dirty="0" err="1"/>
              <a:t>Kelurahan</a:t>
            </a:r>
            <a:r>
              <a:rPr lang="en-ID" sz="1400" dirty="0"/>
              <a:t>, Dana </a:t>
            </a:r>
            <a:r>
              <a:rPr lang="en-ID" sz="1400" dirty="0" err="1"/>
              <a:t>Bantuan</a:t>
            </a:r>
            <a:r>
              <a:rPr lang="en-ID" sz="1400" dirty="0"/>
              <a:t> </a:t>
            </a:r>
            <a:r>
              <a:rPr lang="en-ID" sz="1400" dirty="0" err="1"/>
              <a:t>Operasional</a:t>
            </a:r>
            <a:r>
              <a:rPr lang="en-ID" sz="1400" dirty="0"/>
              <a:t> </a:t>
            </a:r>
            <a:r>
              <a:rPr lang="en-ID" sz="1400" dirty="0" err="1"/>
              <a:t>Sekolah</a:t>
            </a:r>
            <a:r>
              <a:rPr lang="en-ID" sz="1400" dirty="0"/>
              <a:t>, Dana </a:t>
            </a:r>
            <a:r>
              <a:rPr lang="en-ID" sz="1400" dirty="0" err="1"/>
              <a:t>Alokasi</a:t>
            </a:r>
            <a:r>
              <a:rPr lang="en-ID" sz="1400" dirty="0"/>
              <a:t> </a:t>
            </a:r>
            <a:r>
              <a:rPr lang="en-ID" sz="1400" dirty="0" err="1"/>
              <a:t>Khusus</a:t>
            </a:r>
            <a:r>
              <a:rPr lang="en-ID" sz="1400" dirty="0"/>
              <a:t>, </a:t>
            </a:r>
            <a:r>
              <a:rPr lang="en-ID" sz="1400" dirty="0" err="1"/>
              <a:t>Penilaian</a:t>
            </a:r>
            <a:r>
              <a:rPr lang="en-ID" sz="1400" dirty="0"/>
              <a:t> </a:t>
            </a:r>
            <a:r>
              <a:rPr lang="en-ID" sz="1400" dirty="0" err="1"/>
              <a:t>Mandiri</a:t>
            </a:r>
            <a:r>
              <a:rPr lang="en-ID" sz="1400" dirty="0"/>
              <a:t> </a:t>
            </a:r>
            <a:r>
              <a:rPr lang="en-ID" sz="1400" dirty="0" err="1"/>
              <a:t>Pelaksanaan</a:t>
            </a:r>
            <a:r>
              <a:rPr lang="en-ID" sz="1400" dirty="0"/>
              <a:t> Reformasi </a:t>
            </a:r>
            <a:r>
              <a:rPr lang="en-ID" sz="1400" dirty="0" err="1"/>
              <a:t>Birokrasi</a:t>
            </a:r>
            <a:r>
              <a:rPr lang="en-ID" sz="1400" dirty="0"/>
              <a:t>, </a:t>
            </a:r>
            <a:r>
              <a:rPr lang="en-ID" sz="1400" dirty="0" err="1"/>
              <a:t>Manajemen</a:t>
            </a:r>
            <a:r>
              <a:rPr lang="en-ID" sz="1400" dirty="0"/>
              <a:t> </a:t>
            </a:r>
            <a:r>
              <a:rPr lang="en-ID" sz="1400" dirty="0" err="1"/>
              <a:t>Resiko</a:t>
            </a:r>
            <a:r>
              <a:rPr lang="en-ID" sz="1400" dirty="0"/>
              <a:t> &amp; SPIP, </a:t>
            </a:r>
            <a:r>
              <a:rPr lang="en-ID" sz="1400" dirty="0" err="1"/>
              <a:t>Lainnya</a:t>
            </a:r>
            <a:r>
              <a:rPr lang="en-ID" sz="1400" dirty="0"/>
              <a:t>) 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400" dirty="0" err="1"/>
              <a:t>Uraian</a:t>
            </a:r>
            <a:r>
              <a:rPr lang="en-ID" sz="1400" dirty="0"/>
              <a:t> </a:t>
            </a:r>
            <a:r>
              <a:rPr lang="en-ID" sz="1400" dirty="0" err="1"/>
              <a:t>Konsultasi</a:t>
            </a:r>
            <a:r>
              <a:rPr lang="en-ID" sz="1400" dirty="0"/>
              <a:t> </a:t>
            </a:r>
          </a:p>
          <a:p>
            <a:pPr marL="342900" indent="-342900"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D" sz="1400" dirty="0"/>
              <a:t>File </a:t>
            </a:r>
            <a:r>
              <a:rPr lang="en-ID" sz="1400" dirty="0" err="1"/>
              <a:t>Pendukung</a:t>
            </a:r>
            <a:r>
              <a:rPr lang="en-ID" sz="1400" dirty="0"/>
              <a:t> </a:t>
            </a:r>
          </a:p>
          <a:p>
            <a:pPr marL="342900" indent="-342900"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D" sz="1400" dirty="0" err="1"/>
              <a:t>Keterangan</a:t>
            </a:r>
            <a:r>
              <a:rPr lang="en-ID" sz="1400" dirty="0"/>
              <a:t> Lampiran</a:t>
            </a:r>
          </a:p>
          <a:p>
            <a:pPr marL="342900" indent="-342900"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D" sz="1400" dirty="0"/>
              <a:t>No </a:t>
            </a:r>
            <a:r>
              <a:rPr lang="en-ID" sz="1400" dirty="0" err="1"/>
              <a:t>Whatsapp</a:t>
            </a:r>
            <a:r>
              <a:rPr lang="en-ID" sz="1400" dirty="0"/>
              <a:t> (optional)</a:t>
            </a:r>
          </a:p>
        </p:txBody>
      </p:sp>
    </p:spTree>
    <p:extLst>
      <p:ext uri="{BB962C8B-B14F-4D97-AF65-F5344CB8AC3E}">
        <p14:creationId xmlns:p14="http://schemas.microsoft.com/office/powerpoint/2010/main" val="23385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9865-0A70-63B5-539B-05DCFAAC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E6A40A-13C0-1806-AE20-4F3F65F10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00" t="43694" r="15747" b="7911"/>
          <a:stretch/>
        </p:blipFill>
        <p:spPr>
          <a:xfrm>
            <a:off x="0" y="0"/>
            <a:ext cx="8035636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518B54-AE09-7CB0-1245-F3B5C9087EAF}"/>
              </a:ext>
            </a:extLst>
          </p:cNvPr>
          <p:cNvSpPr txBox="1"/>
          <p:nvPr/>
        </p:nvSpPr>
        <p:spPr>
          <a:xfrm>
            <a:off x="8901542" y="1486540"/>
            <a:ext cx="29718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4. </a:t>
            </a:r>
            <a:r>
              <a:rPr lang="en-US" sz="1400" b="1" dirty="0" err="1"/>
              <a:t>Keterangan</a:t>
            </a:r>
            <a:r>
              <a:rPr lang="en-US" sz="1400" b="1" dirty="0"/>
              <a:t> </a:t>
            </a:r>
            <a:r>
              <a:rPr lang="en-US" sz="1400" dirty="0" err="1"/>
              <a:t>berisi</a:t>
            </a:r>
            <a:r>
              <a:rPr lang="en-US" sz="1400" dirty="0"/>
              <a:t> (users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melihat</a:t>
            </a:r>
            <a:r>
              <a:rPr lang="en-US" sz="1400" dirty="0"/>
              <a:t> progress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keterangan</a:t>
            </a:r>
            <a:r>
              <a:rPr lang="en-US" sz="1400" dirty="0"/>
              <a:t>)</a:t>
            </a:r>
          </a:p>
          <a:p>
            <a:r>
              <a:rPr lang="en-US" sz="1400" dirty="0" err="1"/>
              <a:t>Terdiri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2 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Konsultasi</a:t>
            </a:r>
            <a:r>
              <a:rPr lang="en-US" sz="1400" dirty="0"/>
              <a:t> dan </a:t>
            </a:r>
            <a:r>
              <a:rPr lang="en-US" sz="1400" dirty="0" err="1"/>
              <a:t>Pertemuan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Konsultasi</a:t>
            </a:r>
            <a:r>
              <a:rPr lang="en-US" sz="1400" dirty="0"/>
              <a:t> </a:t>
            </a:r>
            <a:r>
              <a:rPr lang="en-US" sz="1400" dirty="0" err="1"/>
              <a:t>berisi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Keterangan</a:t>
            </a:r>
            <a:r>
              <a:rPr lang="en-US" sz="1400" dirty="0"/>
              <a:t> </a:t>
            </a:r>
            <a:r>
              <a:rPr lang="en-US" sz="1400" dirty="0" err="1"/>
              <a:t>apakah</a:t>
            </a:r>
            <a:r>
              <a:rPr lang="en-US" sz="1400" dirty="0"/>
              <a:t> </a:t>
            </a:r>
            <a:r>
              <a:rPr lang="en-US" sz="1400" dirty="0" err="1"/>
              <a:t>jawaban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di </a:t>
            </a:r>
            <a:r>
              <a:rPr lang="en-US" sz="1400" dirty="0" err="1"/>
              <a:t>respon</a:t>
            </a:r>
            <a:r>
              <a:rPr lang="en-US" sz="1400" dirty="0"/>
              <a:t>, </a:t>
            </a:r>
            <a:r>
              <a:rPr lang="en-US" sz="1400" dirty="0" err="1"/>
              <a:t>belum</a:t>
            </a:r>
            <a:r>
              <a:rPr lang="en-US" sz="1400" dirty="0"/>
              <a:t> </a:t>
            </a:r>
            <a:r>
              <a:rPr lang="en-US" sz="1400" dirty="0" err="1"/>
              <a:t>dijawab</a:t>
            </a:r>
            <a:r>
              <a:rPr lang="en-US" sz="1400" dirty="0"/>
              <a:t>,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dijawab</a:t>
            </a:r>
            <a:r>
              <a:rPr lang="en-US" sz="1400" dirty="0"/>
              <a:t>, </a:t>
            </a:r>
          </a:p>
          <a:p>
            <a:endParaRPr lang="en-US" sz="1400" dirty="0"/>
          </a:p>
          <a:p>
            <a:r>
              <a:rPr lang="en-US" sz="1400" dirty="0" err="1"/>
              <a:t>Apabila</a:t>
            </a:r>
            <a:r>
              <a:rPr lang="en-US" sz="1400" dirty="0"/>
              <a:t> admin </a:t>
            </a:r>
            <a:r>
              <a:rPr lang="en-US" sz="1400" dirty="0" err="1"/>
              <a:t>merespon</a:t>
            </a:r>
            <a:r>
              <a:rPr lang="en-US" sz="1400" dirty="0"/>
              <a:t> </a:t>
            </a:r>
            <a:r>
              <a:rPr lang="en-US" sz="1400" dirty="0" err="1"/>
              <a:t>konsultasi</a:t>
            </a:r>
            <a:r>
              <a:rPr lang="en-US" sz="1400" dirty="0"/>
              <a:t>,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keteragan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dijawab</a:t>
            </a:r>
            <a:r>
              <a:rPr lang="en-US" sz="1400" dirty="0"/>
              <a:t> </a:t>
            </a:r>
            <a:r>
              <a:rPr lang="en-US" sz="1400" dirty="0" err="1"/>
              <a:t>dikolom</a:t>
            </a:r>
            <a:r>
              <a:rPr lang="en-US" sz="1400" dirty="0"/>
              <a:t> </a:t>
            </a:r>
            <a:r>
              <a:rPr lang="en-US" sz="1400" dirty="0" err="1"/>
              <a:t>komentar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Pertemuan</a:t>
            </a:r>
            <a:r>
              <a:rPr lang="en-US" sz="1400" dirty="0"/>
              <a:t> </a:t>
            </a:r>
            <a:r>
              <a:rPr lang="en-US" sz="1400" dirty="0" err="1"/>
              <a:t>berisi</a:t>
            </a:r>
            <a:endParaRPr lang="en-US" sz="1400" dirty="0"/>
          </a:p>
          <a:p>
            <a:r>
              <a:rPr lang="en-US" sz="1400" dirty="0" err="1"/>
              <a:t>Keterangan</a:t>
            </a:r>
            <a:r>
              <a:rPr lang="en-US" sz="1400" dirty="0"/>
              <a:t> </a:t>
            </a:r>
            <a:r>
              <a:rPr lang="en-US" sz="1400" dirty="0" err="1"/>
              <a:t>apakah</a:t>
            </a:r>
            <a:r>
              <a:rPr lang="en-US" sz="1400" dirty="0"/>
              <a:t> </a:t>
            </a:r>
            <a:r>
              <a:rPr lang="en-US" sz="1400" dirty="0" err="1"/>
              <a:t>jawaban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direspon</a:t>
            </a:r>
            <a:r>
              <a:rPr lang="en-US" sz="1400" dirty="0"/>
              <a:t>, </a:t>
            </a:r>
            <a:r>
              <a:rPr lang="en-US" sz="1400" dirty="0" err="1"/>
              <a:t>tidak</a:t>
            </a:r>
            <a:r>
              <a:rPr lang="en-US" sz="1400" dirty="0"/>
              <a:t> di </a:t>
            </a:r>
            <a:r>
              <a:rPr lang="en-US" sz="1400" dirty="0" err="1"/>
              <a:t>setujui</a:t>
            </a:r>
            <a:r>
              <a:rPr lang="en-US" sz="1400" dirty="0"/>
              <a:t>,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disetujui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dirty="0" err="1"/>
              <a:t>Apabila</a:t>
            </a:r>
            <a:r>
              <a:rPr lang="en-US" sz="1400" dirty="0"/>
              <a:t> admin </a:t>
            </a:r>
            <a:r>
              <a:rPr lang="en-US" sz="1400" dirty="0" err="1"/>
              <a:t>menyetujui</a:t>
            </a:r>
            <a:r>
              <a:rPr lang="en-US" sz="1400" dirty="0"/>
              <a:t>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keterangan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disetujui</a:t>
            </a:r>
            <a:r>
              <a:rPr lang="en-US" sz="1400" dirty="0"/>
              <a:t> di </a:t>
            </a:r>
            <a:r>
              <a:rPr lang="en-US" sz="1400" dirty="0" err="1"/>
              <a:t>kolom</a:t>
            </a:r>
            <a:r>
              <a:rPr lang="en-US" sz="1400" dirty="0"/>
              <a:t> </a:t>
            </a:r>
            <a:r>
              <a:rPr lang="en-US" sz="1400" dirty="0" err="1"/>
              <a:t>komentar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tampilan</a:t>
            </a:r>
            <a:r>
              <a:rPr lang="en-US" sz="1400" dirty="0"/>
              <a:t> </a:t>
            </a:r>
            <a:r>
              <a:rPr lang="en-US" sz="1400" dirty="0" err="1"/>
              <a:t>komentar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2B890-B0E1-A3F0-57FF-32D6B6BF02DF}"/>
              </a:ext>
            </a:extLst>
          </p:cNvPr>
          <p:cNvSpPr txBox="1"/>
          <p:nvPr/>
        </p:nvSpPr>
        <p:spPr>
          <a:xfrm>
            <a:off x="3075708" y="4336473"/>
            <a:ext cx="3948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Apabila</a:t>
            </a:r>
            <a:r>
              <a:rPr lang="en-US" sz="1100" dirty="0"/>
              <a:t> di </a:t>
            </a:r>
            <a:r>
              <a:rPr lang="en-US" sz="1100" dirty="0" err="1"/>
              <a:t>klik</a:t>
            </a:r>
            <a:r>
              <a:rPr lang="en-US" sz="1100" dirty="0"/>
              <a:t> </a:t>
            </a:r>
            <a:r>
              <a:rPr lang="en-US" sz="1100" dirty="0" err="1"/>
              <a:t>maka</a:t>
            </a:r>
            <a:r>
              <a:rPr lang="en-US" sz="1100" dirty="0"/>
              <a:t> </a:t>
            </a:r>
            <a:r>
              <a:rPr lang="en-US" sz="1100" dirty="0" err="1"/>
              <a:t>muncul</a:t>
            </a:r>
            <a:r>
              <a:rPr lang="en-US" sz="1100" dirty="0"/>
              <a:t> dropdown </a:t>
            </a:r>
            <a:r>
              <a:rPr lang="en-US" sz="1100" dirty="0" err="1"/>
              <a:t>komentar</a:t>
            </a:r>
            <a:r>
              <a:rPr lang="en-US" sz="1100" dirty="0"/>
              <a:t>/</a:t>
            </a:r>
            <a:r>
              <a:rPr lang="en-US" sz="1100" dirty="0" err="1"/>
              <a:t>jawaban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admin (di form </a:t>
            </a:r>
            <a:r>
              <a:rPr lang="en-US" sz="1100" dirty="0" err="1"/>
              <a:t>sudah</a:t>
            </a:r>
            <a:r>
              <a:rPr lang="en-US" sz="1100" dirty="0"/>
              <a:t> </a:t>
            </a:r>
            <a:r>
              <a:rPr lang="en-US" sz="1100" dirty="0" err="1"/>
              <a:t>dijawab</a:t>
            </a:r>
            <a:r>
              <a:rPr lang="en-US" sz="1100" dirty="0"/>
              <a:t>/ </a:t>
            </a:r>
            <a:r>
              <a:rPr lang="en-US" sz="1100" dirty="0" err="1"/>
              <a:t>sudah</a:t>
            </a:r>
            <a:r>
              <a:rPr lang="en-US" sz="1100" dirty="0"/>
              <a:t> </a:t>
            </a:r>
            <a:r>
              <a:rPr lang="en-US" sz="1100" dirty="0" err="1"/>
              <a:t>disetujui</a:t>
            </a:r>
            <a:r>
              <a:rPr lang="en-US" sz="1100" dirty="0"/>
              <a:t>)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318682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302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lenovoipslim3.corei3@outlook.co.id</dc:creator>
  <cp:lastModifiedBy>lenovoipslim3.corei3@outlook.co.id</cp:lastModifiedBy>
  <cp:revision>1</cp:revision>
  <dcterms:created xsi:type="dcterms:W3CDTF">2022-12-13T04:17:00Z</dcterms:created>
  <dcterms:modified xsi:type="dcterms:W3CDTF">2022-12-13T04:28:28Z</dcterms:modified>
</cp:coreProperties>
</file>