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1381125"/>
            <a:ext cx="9564688" cy="1590673"/>
          </a:xfrm>
        </p:spPr>
        <p:txBody>
          <a:bodyPr/>
          <a:lstStyle/>
          <a:p>
            <a:r>
              <a:rPr lang="en-US" cap="none" dirty="0" smtClean="0">
                <a:latin typeface="Britannic Bold" panose="020B0903060703020204" pitchFamily="34" charset="0"/>
              </a:rPr>
              <a:t>Text </a:t>
            </a:r>
            <a:r>
              <a:rPr lang="en-US" cap="none" dirty="0" err="1" smtClean="0">
                <a:latin typeface="Britannic Bold" panose="020B0903060703020204" pitchFamily="34" charset="0"/>
              </a:rPr>
              <a:t>Classicification</a:t>
            </a:r>
            <a:r>
              <a:rPr lang="en-US" cap="none" dirty="0" smtClean="0">
                <a:latin typeface="Britannic Bold" panose="020B0903060703020204" pitchFamily="34" charset="0"/>
              </a:rPr>
              <a:t> Using N-gram Feature Extraction</a:t>
            </a:r>
            <a:endParaRPr lang="en-US" cap="none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7" y="3209925"/>
            <a:ext cx="8689976" cy="962025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Satriyo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kristanto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22/502031/PPA/06411</a:t>
            </a:r>
          </a:p>
        </p:txBody>
      </p:sp>
    </p:spTree>
    <p:extLst>
      <p:ext uri="{BB962C8B-B14F-4D97-AF65-F5344CB8AC3E}">
        <p14:creationId xmlns:p14="http://schemas.microsoft.com/office/powerpoint/2010/main" val="339286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punctuation and </a:t>
            </a:r>
            <a:r>
              <a:rPr lang="en-US" dirty="0" smtClean="0"/>
              <a:t>numbers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07" y="2033587"/>
            <a:ext cx="8813986" cy="4176359"/>
          </a:xfrm>
        </p:spPr>
      </p:pic>
    </p:spTree>
    <p:extLst>
      <p:ext uri="{BB962C8B-B14F-4D97-AF65-F5344CB8AC3E}">
        <p14:creationId xmlns:p14="http://schemas.microsoft.com/office/powerpoint/2010/main" val="413380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Tokenisasi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77" y="2434380"/>
            <a:ext cx="11148725" cy="2594820"/>
          </a:xfrm>
        </p:spPr>
      </p:pic>
    </p:spTree>
    <p:extLst>
      <p:ext uri="{BB962C8B-B14F-4D97-AF65-F5344CB8AC3E}">
        <p14:creationId xmlns:p14="http://schemas.microsoft.com/office/powerpoint/2010/main" val="288390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49" y="2071688"/>
            <a:ext cx="9718451" cy="4110037"/>
          </a:xfrm>
        </p:spPr>
      </p:pic>
    </p:spTree>
    <p:extLst>
      <p:ext uri="{BB962C8B-B14F-4D97-AF65-F5344CB8AC3E}">
        <p14:creationId xmlns:p14="http://schemas.microsoft.com/office/powerpoint/2010/main" val="356395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175" y="94642"/>
            <a:ext cx="10364451" cy="1596177"/>
          </a:xfrm>
        </p:spPr>
        <p:txBody>
          <a:bodyPr/>
          <a:lstStyle/>
          <a:p>
            <a:r>
              <a:rPr lang="en-US" b="1" dirty="0"/>
              <a:t>Stop Words </a:t>
            </a:r>
            <a:r>
              <a:rPr lang="en-US" b="1" dirty="0" smtClean="0"/>
              <a:t>Removal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81" y="1566993"/>
            <a:ext cx="9300187" cy="4424231"/>
          </a:xfrm>
        </p:spPr>
      </p:pic>
    </p:spTree>
    <p:extLst>
      <p:ext uri="{BB962C8B-B14F-4D97-AF65-F5344CB8AC3E}">
        <p14:creationId xmlns:p14="http://schemas.microsoft.com/office/powerpoint/2010/main" val="1467211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300" y="132742"/>
            <a:ext cx="10364451" cy="1596177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vector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51" y="2269501"/>
            <a:ext cx="10363200" cy="2616823"/>
          </a:xfrm>
        </p:spPr>
      </p:pic>
    </p:spTree>
    <p:extLst>
      <p:ext uri="{BB962C8B-B14F-4D97-AF65-F5344CB8AC3E}">
        <p14:creationId xmlns:p14="http://schemas.microsoft.com/office/powerpoint/2010/main" val="127001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7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Visualising</a:t>
            </a:r>
            <a:r>
              <a:rPr lang="en-US" b="1" dirty="0"/>
              <a:t> Classification </a:t>
            </a:r>
            <a:r>
              <a:rPr lang="en-US" b="1" dirty="0"/>
              <a:t>Prediction</a:t>
            </a:r>
            <a:br>
              <a:rPr lang="en-US" b="1" dirty="0"/>
            </a:br>
            <a:r>
              <a:rPr lang="en-US" sz="2400" b="1" dirty="0" err="1"/>
              <a:t>Memvisualisasikan</a:t>
            </a:r>
            <a:r>
              <a:rPr lang="en-US" sz="2400" b="1" dirty="0"/>
              <a:t> </a:t>
            </a:r>
            <a:r>
              <a:rPr lang="en-US" sz="2400" b="1" dirty="0" err="1"/>
              <a:t>Prediksi</a:t>
            </a:r>
            <a:r>
              <a:rPr lang="en-US" sz="2400" b="1" dirty="0"/>
              <a:t> </a:t>
            </a:r>
            <a:r>
              <a:rPr lang="en-US" sz="2400" b="1" dirty="0" err="1"/>
              <a:t>Klasifikasi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4" y="2097807"/>
            <a:ext cx="10885709" cy="3921993"/>
          </a:xfrm>
        </p:spPr>
      </p:pic>
    </p:spTree>
    <p:extLst>
      <p:ext uri="{BB962C8B-B14F-4D97-AF65-F5344CB8AC3E}">
        <p14:creationId xmlns:p14="http://schemas.microsoft.com/office/powerpoint/2010/main" val="362217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75" y="266093"/>
            <a:ext cx="10364451" cy="838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UNSTRUCTURE</a:t>
            </a:r>
            <a:br>
              <a:rPr lang="en-US" dirty="0" smtClean="0"/>
            </a:br>
            <a:r>
              <a:rPr lang="en-US" dirty="0" smtClean="0"/>
              <a:t>EX : mtsamples.com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009651"/>
            <a:ext cx="3752543" cy="541782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1726"/>
          <a:stretch/>
        </p:blipFill>
        <p:spPr>
          <a:xfrm>
            <a:off x="3312049" y="1962759"/>
            <a:ext cx="8806721" cy="43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2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25" y="0"/>
            <a:ext cx="10364451" cy="1596177"/>
          </a:xfrm>
        </p:spPr>
        <p:txBody>
          <a:bodyPr/>
          <a:lstStyle/>
          <a:p>
            <a:r>
              <a:rPr lang="en-US" dirty="0" smtClean="0"/>
              <a:t>PROSES MENJADI DATA TERSTRUKTUR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433513"/>
            <a:ext cx="8448675" cy="4881856"/>
          </a:xfrm>
        </p:spPr>
      </p:pic>
    </p:spTree>
    <p:extLst>
      <p:ext uri="{BB962C8B-B14F-4D97-AF65-F5344CB8AC3E}">
        <p14:creationId xmlns:p14="http://schemas.microsoft.com/office/powerpoint/2010/main" val="26307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510" y="85117"/>
            <a:ext cx="10364451" cy="1596177"/>
          </a:xfrm>
        </p:spPr>
        <p:txBody>
          <a:bodyPr/>
          <a:lstStyle/>
          <a:p>
            <a:r>
              <a:rPr lang="en-US" dirty="0" smtClean="0"/>
              <a:t>TAHAPAN PENELITIAN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18" y="1557468"/>
            <a:ext cx="5042232" cy="4595681"/>
          </a:xfrm>
        </p:spPr>
      </p:pic>
    </p:spTree>
    <p:extLst>
      <p:ext uri="{BB962C8B-B14F-4D97-AF65-F5344CB8AC3E}">
        <p14:creationId xmlns:p14="http://schemas.microsoft.com/office/powerpoint/2010/main" val="157054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22" y="1985963"/>
            <a:ext cx="8315752" cy="3729037"/>
          </a:xfrm>
        </p:spPr>
      </p:pic>
    </p:spTree>
    <p:extLst>
      <p:ext uri="{BB962C8B-B14F-4D97-AF65-F5344CB8AC3E}">
        <p14:creationId xmlns:p14="http://schemas.microsoft.com/office/powerpoint/2010/main" val="62585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56" y="2113686"/>
            <a:ext cx="9928977" cy="3391764"/>
          </a:xfrm>
        </p:spPr>
      </p:pic>
    </p:spTree>
    <p:extLst>
      <p:ext uri="{BB962C8B-B14F-4D97-AF65-F5344CB8AC3E}">
        <p14:creationId xmlns:p14="http://schemas.microsoft.com/office/powerpoint/2010/main" val="427802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</a:t>
            </a:r>
            <a:r>
              <a:rPr lang="en-US" b="1" dirty="0" smtClean="0"/>
              <a:t>Cleaning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9" y="2399440"/>
            <a:ext cx="10561298" cy="2963135"/>
          </a:xfrm>
        </p:spPr>
      </p:pic>
    </p:spTree>
    <p:extLst>
      <p:ext uri="{BB962C8B-B14F-4D97-AF65-F5344CB8AC3E}">
        <p14:creationId xmlns:p14="http://schemas.microsoft.com/office/powerpoint/2010/main" val="130771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07" y="2367092"/>
            <a:ext cx="9461818" cy="37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8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Case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98" y="2787607"/>
            <a:ext cx="9188677" cy="22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8345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108</TotalTime>
  <Words>46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Britannic Bold</vt:lpstr>
      <vt:lpstr>Tw Cen MT</vt:lpstr>
      <vt:lpstr>Droplet</vt:lpstr>
      <vt:lpstr>Text Classicification Using N-gram Feature Extraction</vt:lpstr>
      <vt:lpstr>DATA UNSTRUCTURE EX : mtsamples.com</vt:lpstr>
      <vt:lpstr>PROSES MENJADI DATA TERSTRUKTUR</vt:lpstr>
      <vt:lpstr>TAHAPAN PENELITIAN</vt:lpstr>
      <vt:lpstr>Import Functions</vt:lpstr>
      <vt:lpstr>Output</vt:lpstr>
      <vt:lpstr>General Cleaning</vt:lpstr>
      <vt:lpstr>Drop kolom yang sama</vt:lpstr>
      <vt:lpstr>Lower Case</vt:lpstr>
      <vt:lpstr>Removing punctuation and numbers</vt:lpstr>
      <vt:lpstr>Tokenisasi</vt:lpstr>
      <vt:lpstr>Stemming</vt:lpstr>
      <vt:lpstr>Stop Words Removal</vt:lpstr>
      <vt:lpstr>Hasil Klasifikasi dan vector fitur terbaik</vt:lpstr>
      <vt:lpstr>PowerPoint Presentation</vt:lpstr>
      <vt:lpstr>Visualising Classification Prediction Memvisualisasikan Prediksi Klasifikasi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using n-gram feature extraction</dc:title>
  <dc:creator>lenovo</dc:creator>
  <cp:lastModifiedBy>lenovo</cp:lastModifiedBy>
  <cp:revision>8</cp:revision>
  <dcterms:created xsi:type="dcterms:W3CDTF">2022-10-07T12:43:01Z</dcterms:created>
  <dcterms:modified xsi:type="dcterms:W3CDTF">2022-10-08T07:13:20Z</dcterms:modified>
</cp:coreProperties>
</file>