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8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83988" y="0"/>
            <a:ext cx="4176024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CPH2059</dc:creator>
  <dcterms:created xsi:type="dcterms:W3CDTF">2015-05-11T19:30:45Z</dcterms:created>
  <dcterms:modified xsi:type="dcterms:W3CDTF">2020-12-21T00:54:23Z</dcterms:modified>
</cp:coreProperties>
</file>