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8" r:id="rId3"/>
    <p:sldId id="259" r:id="rId4"/>
    <p:sldId id="260" r:id="rId5"/>
    <p:sldId id="264" r:id="rId6"/>
    <p:sldId id="265" r:id="rId7"/>
    <p:sldId id="261" r:id="rId8"/>
    <p:sldId id="262" r:id="rId9"/>
    <p:sldId id="263" r:id="rId10"/>
  </p:sldIdLst>
  <p:sldSz cx="9144000" cy="5143500" type="screen16x9"/>
  <p:notesSz cx="6858000" cy="9144000"/>
  <p:embeddedFontLst>
    <p:embeddedFont>
      <p:font typeface="Rubik" panose="02000604000000020004" pitchFamily="2" charset="-79"/>
      <p:regular r:id="rId12"/>
      <p:bold r:id="rId13"/>
      <p:italic r:id="rId14"/>
      <p:boldItalic r:id="rId15"/>
    </p:embeddedFont>
    <p:embeddedFont>
      <p:font typeface="Rubik Light" panose="020B0604020202020204" charset="-79"/>
      <p:regular r:id="rId16"/>
      <p:bold r:id="rId17"/>
      <p:italic r:id="rId18"/>
      <p:boldItalic r:id="rId19"/>
    </p:embeddedFont>
    <p:embeddedFont>
      <p:font typeface="Rubik Medium" panose="020B0604020202020204" charset="-79"/>
      <p:regular r:id="rId20"/>
      <p:bold r:id="rId21"/>
      <p:italic r:id="rId22"/>
      <p:boldItalic r:id="rId23"/>
    </p:embeddedFont>
    <p:embeddedFont>
      <p:font typeface="Rubik SemiBold" panose="020B0604020202020204" charset="-79"/>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218619-A3EF-46FE-9B4E-889307A8A2EF}" v="13" dt="2023-06-27T09:12:21.6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132"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8.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tryo Nugroho Pryambodo" userId="9b63ec29ed143e93" providerId="LiveId" clId="{AC218619-A3EF-46FE-9B4E-889307A8A2EF}"/>
    <pc:docChg chg="undo custSel addSld delSld modSld">
      <pc:chgData name="Satryo Nugroho Pryambodo" userId="9b63ec29ed143e93" providerId="LiveId" clId="{AC218619-A3EF-46FE-9B4E-889307A8A2EF}" dt="2023-06-27T09:12:49.522" v="634" actId="692"/>
      <pc:docMkLst>
        <pc:docMk/>
      </pc:docMkLst>
      <pc:sldChg chg="addSp delSp modSp mod">
        <pc:chgData name="Satryo Nugroho Pryambodo" userId="9b63ec29ed143e93" providerId="LiveId" clId="{AC218619-A3EF-46FE-9B4E-889307A8A2EF}" dt="2023-06-27T08:49:22.856" v="104" actId="20577"/>
        <pc:sldMkLst>
          <pc:docMk/>
          <pc:sldMk cId="0" sldId="256"/>
        </pc:sldMkLst>
        <pc:spChg chg="mod">
          <ac:chgData name="Satryo Nugroho Pryambodo" userId="9b63ec29ed143e93" providerId="LiveId" clId="{AC218619-A3EF-46FE-9B4E-889307A8A2EF}" dt="2023-06-27T08:47:52.892" v="43" actId="20577"/>
          <ac:spMkLst>
            <pc:docMk/>
            <pc:sldMk cId="0" sldId="256"/>
            <ac:spMk id="56" creationId="{00000000-0000-0000-0000-000000000000}"/>
          </ac:spMkLst>
        </pc:spChg>
        <pc:spChg chg="mod">
          <ac:chgData name="Satryo Nugroho Pryambodo" userId="9b63ec29ed143e93" providerId="LiveId" clId="{AC218619-A3EF-46FE-9B4E-889307A8A2EF}" dt="2023-06-27T08:48:59.065" v="79" actId="14100"/>
          <ac:spMkLst>
            <pc:docMk/>
            <pc:sldMk cId="0" sldId="256"/>
            <ac:spMk id="57" creationId="{00000000-0000-0000-0000-000000000000}"/>
          </ac:spMkLst>
        </pc:spChg>
        <pc:spChg chg="mod">
          <ac:chgData name="Satryo Nugroho Pryambodo" userId="9b63ec29ed143e93" providerId="LiveId" clId="{AC218619-A3EF-46FE-9B4E-889307A8A2EF}" dt="2023-06-27T08:49:22.856" v="104" actId="20577"/>
          <ac:spMkLst>
            <pc:docMk/>
            <pc:sldMk cId="0" sldId="256"/>
            <ac:spMk id="60" creationId="{00000000-0000-0000-0000-000000000000}"/>
          </ac:spMkLst>
        </pc:spChg>
        <pc:spChg chg="del">
          <ac:chgData name="Satryo Nugroho Pryambodo" userId="9b63ec29ed143e93" providerId="LiveId" clId="{AC218619-A3EF-46FE-9B4E-889307A8A2EF}" dt="2023-06-27T08:46:35.494" v="0" actId="478"/>
          <ac:spMkLst>
            <pc:docMk/>
            <pc:sldMk cId="0" sldId="256"/>
            <ac:spMk id="61" creationId="{00000000-0000-0000-0000-000000000000}"/>
          </ac:spMkLst>
        </pc:spChg>
        <pc:spChg chg="del">
          <ac:chgData name="Satryo Nugroho Pryambodo" userId="9b63ec29ed143e93" providerId="LiveId" clId="{AC218619-A3EF-46FE-9B4E-889307A8A2EF}" dt="2023-06-27T08:48:12.106" v="44" actId="478"/>
          <ac:spMkLst>
            <pc:docMk/>
            <pc:sldMk cId="0" sldId="256"/>
            <ac:spMk id="62" creationId="{00000000-0000-0000-0000-000000000000}"/>
          </ac:spMkLst>
        </pc:spChg>
        <pc:picChg chg="add mod">
          <ac:chgData name="Satryo Nugroho Pryambodo" userId="9b63ec29ed143e93" providerId="LiveId" clId="{AC218619-A3EF-46FE-9B4E-889307A8A2EF}" dt="2023-06-27T08:46:46.675" v="5" actId="1076"/>
          <ac:picMkLst>
            <pc:docMk/>
            <pc:sldMk cId="0" sldId="256"/>
            <ac:picMk id="3" creationId="{82DF0289-E977-8211-5A24-1C0ACEC79664}"/>
          </ac:picMkLst>
        </pc:picChg>
      </pc:sldChg>
      <pc:sldChg chg="del">
        <pc:chgData name="Satryo Nugroho Pryambodo" userId="9b63ec29ed143e93" providerId="LiveId" clId="{AC218619-A3EF-46FE-9B4E-889307A8A2EF}" dt="2023-06-27T08:49:28.683" v="105" actId="47"/>
        <pc:sldMkLst>
          <pc:docMk/>
          <pc:sldMk cId="0" sldId="257"/>
        </pc:sldMkLst>
      </pc:sldChg>
      <pc:sldChg chg="delSp modSp mod">
        <pc:chgData name="Satryo Nugroho Pryambodo" userId="9b63ec29ed143e93" providerId="LiveId" clId="{AC218619-A3EF-46FE-9B4E-889307A8A2EF}" dt="2023-06-27T08:54:32.984" v="318" actId="20577"/>
        <pc:sldMkLst>
          <pc:docMk/>
          <pc:sldMk cId="0" sldId="258"/>
        </pc:sldMkLst>
        <pc:spChg chg="mod">
          <ac:chgData name="Satryo Nugroho Pryambodo" userId="9b63ec29ed143e93" providerId="LiveId" clId="{AC218619-A3EF-46FE-9B4E-889307A8A2EF}" dt="2023-06-27T08:50:16.193" v="112" actId="207"/>
          <ac:spMkLst>
            <pc:docMk/>
            <pc:sldMk cId="0" sldId="258"/>
            <ac:spMk id="76" creationId="{00000000-0000-0000-0000-000000000000}"/>
          </ac:spMkLst>
        </pc:spChg>
        <pc:spChg chg="mod">
          <ac:chgData name="Satryo Nugroho Pryambodo" userId="9b63ec29ed143e93" providerId="LiveId" clId="{AC218619-A3EF-46FE-9B4E-889307A8A2EF}" dt="2023-06-27T08:51:04.322" v="163" actId="1038"/>
          <ac:spMkLst>
            <pc:docMk/>
            <pc:sldMk cId="0" sldId="258"/>
            <ac:spMk id="77" creationId="{00000000-0000-0000-0000-000000000000}"/>
          </ac:spMkLst>
        </pc:spChg>
        <pc:spChg chg="mod">
          <ac:chgData name="Satryo Nugroho Pryambodo" userId="9b63ec29ed143e93" providerId="LiveId" clId="{AC218619-A3EF-46FE-9B4E-889307A8A2EF}" dt="2023-06-27T08:54:32.984" v="318" actId="20577"/>
          <ac:spMkLst>
            <pc:docMk/>
            <pc:sldMk cId="0" sldId="258"/>
            <ac:spMk id="78" creationId="{00000000-0000-0000-0000-000000000000}"/>
          </ac:spMkLst>
        </pc:spChg>
        <pc:spChg chg="mod">
          <ac:chgData name="Satryo Nugroho Pryambodo" userId="9b63ec29ed143e93" providerId="LiveId" clId="{AC218619-A3EF-46FE-9B4E-889307A8A2EF}" dt="2023-06-27T08:51:10.343" v="164" actId="20577"/>
          <ac:spMkLst>
            <pc:docMk/>
            <pc:sldMk cId="0" sldId="258"/>
            <ac:spMk id="79" creationId="{00000000-0000-0000-0000-000000000000}"/>
          </ac:spMkLst>
        </pc:spChg>
        <pc:spChg chg="mod">
          <ac:chgData name="Satryo Nugroho Pryambodo" userId="9b63ec29ed143e93" providerId="LiveId" clId="{AC218619-A3EF-46FE-9B4E-889307A8A2EF}" dt="2023-06-27T08:53:09.564" v="263" actId="20577"/>
          <ac:spMkLst>
            <pc:docMk/>
            <pc:sldMk cId="0" sldId="258"/>
            <ac:spMk id="85" creationId="{00000000-0000-0000-0000-000000000000}"/>
          </ac:spMkLst>
        </pc:spChg>
        <pc:spChg chg="mod">
          <ac:chgData name="Satryo Nugroho Pryambodo" userId="9b63ec29ed143e93" providerId="LiveId" clId="{AC218619-A3EF-46FE-9B4E-889307A8A2EF}" dt="2023-06-27T08:53:23.262" v="270" actId="20577"/>
          <ac:spMkLst>
            <pc:docMk/>
            <pc:sldMk cId="0" sldId="258"/>
            <ac:spMk id="86" creationId="{00000000-0000-0000-0000-000000000000}"/>
          </ac:spMkLst>
        </pc:spChg>
        <pc:spChg chg="mod">
          <ac:chgData name="Satryo Nugroho Pryambodo" userId="9b63ec29ed143e93" providerId="LiveId" clId="{AC218619-A3EF-46FE-9B4E-889307A8A2EF}" dt="2023-06-27T08:53:50.919" v="316" actId="20577"/>
          <ac:spMkLst>
            <pc:docMk/>
            <pc:sldMk cId="0" sldId="258"/>
            <ac:spMk id="87" creationId="{00000000-0000-0000-0000-000000000000}"/>
          </ac:spMkLst>
        </pc:spChg>
        <pc:spChg chg="del">
          <ac:chgData name="Satryo Nugroho Pryambodo" userId="9b63ec29ed143e93" providerId="LiveId" clId="{AC218619-A3EF-46FE-9B4E-889307A8A2EF}" dt="2023-06-27T08:51:21.345" v="165" actId="478"/>
          <ac:spMkLst>
            <pc:docMk/>
            <pc:sldMk cId="0" sldId="258"/>
            <ac:spMk id="88" creationId="{00000000-0000-0000-0000-000000000000}"/>
          </ac:spMkLst>
        </pc:spChg>
      </pc:sldChg>
      <pc:sldChg chg="modSp mod">
        <pc:chgData name="Satryo Nugroho Pryambodo" userId="9b63ec29ed143e93" providerId="LiveId" clId="{AC218619-A3EF-46FE-9B4E-889307A8A2EF}" dt="2023-06-27T09:01:15.312" v="360" actId="1076"/>
        <pc:sldMkLst>
          <pc:docMk/>
          <pc:sldMk cId="0" sldId="259"/>
        </pc:sldMkLst>
        <pc:spChg chg="mod">
          <ac:chgData name="Satryo Nugroho Pryambodo" userId="9b63ec29ed143e93" providerId="LiveId" clId="{AC218619-A3EF-46FE-9B4E-889307A8A2EF}" dt="2023-06-27T09:01:15.312" v="360" actId="1076"/>
          <ac:spMkLst>
            <pc:docMk/>
            <pc:sldMk cId="0" sldId="259"/>
            <ac:spMk id="95" creationId="{00000000-0000-0000-0000-000000000000}"/>
          </ac:spMkLst>
        </pc:spChg>
        <pc:spChg chg="mod">
          <ac:chgData name="Satryo Nugroho Pryambodo" userId="9b63ec29ed143e93" providerId="LiveId" clId="{AC218619-A3EF-46FE-9B4E-889307A8A2EF}" dt="2023-06-27T08:57:52.893" v="344" actId="948"/>
          <ac:spMkLst>
            <pc:docMk/>
            <pc:sldMk cId="0" sldId="259"/>
            <ac:spMk id="97" creationId="{00000000-0000-0000-0000-000000000000}"/>
          </ac:spMkLst>
        </pc:spChg>
      </pc:sldChg>
      <pc:sldChg chg="addSp delSp modSp mod">
        <pc:chgData name="Satryo Nugroho Pryambodo" userId="9b63ec29ed143e93" providerId="LiveId" clId="{AC218619-A3EF-46FE-9B4E-889307A8A2EF}" dt="2023-06-27T09:12:49.522" v="634" actId="692"/>
        <pc:sldMkLst>
          <pc:docMk/>
          <pc:sldMk cId="0" sldId="260"/>
        </pc:sldMkLst>
        <pc:spChg chg="add mod">
          <ac:chgData name="Satryo Nugroho Pryambodo" userId="9b63ec29ed143e93" providerId="LiveId" clId="{AC218619-A3EF-46FE-9B4E-889307A8A2EF}" dt="2023-06-27T09:05:35.204" v="405" actId="207"/>
          <ac:spMkLst>
            <pc:docMk/>
            <pc:sldMk cId="0" sldId="260"/>
            <ac:spMk id="6" creationId="{326A2FC4-1940-1C92-7F5A-67094F4C286B}"/>
          </ac:spMkLst>
        </pc:spChg>
        <pc:spChg chg="add mod">
          <ac:chgData name="Satryo Nugroho Pryambodo" userId="9b63ec29ed143e93" providerId="LiveId" clId="{AC218619-A3EF-46FE-9B4E-889307A8A2EF}" dt="2023-06-27T09:05:59.606" v="420" actId="20577"/>
          <ac:spMkLst>
            <pc:docMk/>
            <pc:sldMk cId="0" sldId="260"/>
            <ac:spMk id="7" creationId="{F92C30A7-E9E8-1E6D-7498-9DC076BF9C52}"/>
          </ac:spMkLst>
        </pc:spChg>
        <pc:spChg chg="mod">
          <ac:chgData name="Satryo Nugroho Pryambodo" userId="9b63ec29ed143e93" providerId="LiveId" clId="{AC218619-A3EF-46FE-9B4E-889307A8A2EF}" dt="2023-06-27T09:01:20.397" v="361" actId="1076"/>
          <ac:spMkLst>
            <pc:docMk/>
            <pc:sldMk cId="0" sldId="260"/>
            <ac:spMk id="103" creationId="{00000000-0000-0000-0000-000000000000}"/>
          </ac:spMkLst>
        </pc:spChg>
        <pc:spChg chg="del">
          <ac:chgData name="Satryo Nugroho Pryambodo" userId="9b63ec29ed143e93" providerId="LiveId" clId="{AC218619-A3EF-46FE-9B4E-889307A8A2EF}" dt="2023-06-27T09:00:48.258" v="358" actId="478"/>
          <ac:spMkLst>
            <pc:docMk/>
            <pc:sldMk cId="0" sldId="260"/>
            <ac:spMk id="105" creationId="{00000000-0000-0000-0000-000000000000}"/>
          </ac:spMkLst>
        </pc:spChg>
        <pc:picChg chg="add mod">
          <ac:chgData name="Satryo Nugroho Pryambodo" userId="9b63ec29ed143e93" providerId="LiveId" clId="{AC218619-A3EF-46FE-9B4E-889307A8A2EF}" dt="2023-06-27T09:12:49.522" v="634" actId="692"/>
          <ac:picMkLst>
            <pc:docMk/>
            <pc:sldMk cId="0" sldId="260"/>
            <ac:picMk id="3" creationId="{51702E69-2765-059C-FD26-3A525347B3F6}"/>
          </ac:picMkLst>
        </pc:picChg>
        <pc:picChg chg="add mod">
          <ac:chgData name="Satryo Nugroho Pryambodo" userId="9b63ec29ed143e93" providerId="LiveId" clId="{AC218619-A3EF-46FE-9B4E-889307A8A2EF}" dt="2023-06-27T09:12:46.350" v="632" actId="692"/>
          <ac:picMkLst>
            <pc:docMk/>
            <pc:sldMk cId="0" sldId="260"/>
            <ac:picMk id="5" creationId="{4CE1F890-6019-08F5-0D88-AF2063833562}"/>
          </ac:picMkLst>
        </pc:picChg>
      </pc:sldChg>
      <pc:sldChg chg="addSp delSp modSp add mod">
        <pc:chgData name="Satryo Nugroho Pryambodo" userId="9b63ec29ed143e93" providerId="LiveId" clId="{AC218619-A3EF-46FE-9B4E-889307A8A2EF}" dt="2023-06-27T09:12:38.341" v="630" actId="692"/>
        <pc:sldMkLst>
          <pc:docMk/>
          <pc:sldMk cId="3889798867" sldId="264"/>
        </pc:sldMkLst>
        <pc:spChg chg="del">
          <ac:chgData name="Satryo Nugroho Pryambodo" userId="9b63ec29ed143e93" providerId="LiveId" clId="{AC218619-A3EF-46FE-9B4E-889307A8A2EF}" dt="2023-06-27T09:06:15.948" v="422" actId="478"/>
          <ac:spMkLst>
            <pc:docMk/>
            <pc:sldMk cId="3889798867" sldId="264"/>
            <ac:spMk id="6" creationId="{326A2FC4-1940-1C92-7F5A-67094F4C286B}"/>
          </ac:spMkLst>
        </pc:spChg>
        <pc:spChg chg="del">
          <ac:chgData name="Satryo Nugroho Pryambodo" userId="9b63ec29ed143e93" providerId="LiveId" clId="{AC218619-A3EF-46FE-9B4E-889307A8A2EF}" dt="2023-06-27T09:06:18.490" v="423" actId="478"/>
          <ac:spMkLst>
            <pc:docMk/>
            <pc:sldMk cId="3889798867" sldId="264"/>
            <ac:spMk id="7" creationId="{F92C30A7-E9E8-1E6D-7498-9DC076BF9C52}"/>
          </ac:spMkLst>
        </pc:spChg>
        <pc:spChg chg="add mod">
          <ac:chgData name="Satryo Nugroho Pryambodo" userId="9b63ec29ed143e93" providerId="LiveId" clId="{AC218619-A3EF-46FE-9B4E-889307A8A2EF}" dt="2023-06-27T09:12:26.363" v="628" actId="20577"/>
          <ac:spMkLst>
            <pc:docMk/>
            <pc:sldMk cId="3889798867" sldId="264"/>
            <ac:spMk id="8" creationId="{74E298C8-C15F-9CBF-DE9C-3F9F3E1EE292}"/>
          </ac:spMkLst>
        </pc:spChg>
        <pc:picChg chg="del">
          <ac:chgData name="Satryo Nugroho Pryambodo" userId="9b63ec29ed143e93" providerId="LiveId" clId="{AC218619-A3EF-46FE-9B4E-889307A8A2EF}" dt="2023-06-27T09:06:19.270" v="424" actId="478"/>
          <ac:picMkLst>
            <pc:docMk/>
            <pc:sldMk cId="3889798867" sldId="264"/>
            <ac:picMk id="3" creationId="{51702E69-2765-059C-FD26-3A525347B3F6}"/>
          </ac:picMkLst>
        </pc:picChg>
        <pc:picChg chg="add mod">
          <ac:chgData name="Satryo Nugroho Pryambodo" userId="9b63ec29ed143e93" providerId="LiveId" clId="{AC218619-A3EF-46FE-9B4E-889307A8A2EF}" dt="2023-06-27T09:12:38.341" v="630" actId="692"/>
          <ac:picMkLst>
            <pc:docMk/>
            <pc:sldMk cId="3889798867" sldId="264"/>
            <ac:picMk id="4" creationId="{575206CC-47F0-92C2-7D6F-70829EFA5FFA}"/>
          </ac:picMkLst>
        </pc:picChg>
        <pc:picChg chg="del">
          <ac:chgData name="Satryo Nugroho Pryambodo" userId="9b63ec29ed143e93" providerId="LiveId" clId="{AC218619-A3EF-46FE-9B4E-889307A8A2EF}" dt="2023-06-27T09:06:19.917" v="425" actId="478"/>
          <ac:picMkLst>
            <pc:docMk/>
            <pc:sldMk cId="3889798867" sldId="264"/>
            <ac:picMk id="5" creationId="{4CE1F890-6019-08F5-0D88-AF2063833562}"/>
          </ac:picMkLst>
        </pc:picChg>
      </pc:sldChg>
      <pc:sldChg chg="addSp delSp modSp add mod">
        <pc:chgData name="Satryo Nugroho Pryambodo" userId="9b63ec29ed143e93" providerId="LiveId" clId="{AC218619-A3EF-46FE-9B4E-889307A8A2EF}" dt="2023-06-27T09:12:13.378" v="626"/>
        <pc:sldMkLst>
          <pc:docMk/>
          <pc:sldMk cId="2913236704" sldId="265"/>
        </pc:sldMkLst>
        <pc:spChg chg="mod">
          <ac:chgData name="Satryo Nugroho Pryambodo" userId="9b63ec29ed143e93" providerId="LiveId" clId="{AC218619-A3EF-46FE-9B4E-889307A8A2EF}" dt="2023-06-27T09:12:13.378" v="626"/>
          <ac:spMkLst>
            <pc:docMk/>
            <pc:sldMk cId="2913236704" sldId="265"/>
            <ac:spMk id="8" creationId="{74E298C8-C15F-9CBF-DE9C-3F9F3E1EE292}"/>
          </ac:spMkLst>
        </pc:spChg>
        <pc:picChg chg="add mod">
          <ac:chgData name="Satryo Nugroho Pryambodo" userId="9b63ec29ed143e93" providerId="LiveId" clId="{AC218619-A3EF-46FE-9B4E-889307A8A2EF}" dt="2023-06-27T09:10:49.252" v="513" actId="692"/>
          <ac:picMkLst>
            <pc:docMk/>
            <pc:sldMk cId="2913236704" sldId="265"/>
            <ac:picMk id="3" creationId="{539883F2-B591-EDE3-DD09-1539C0B5A62C}"/>
          </ac:picMkLst>
        </pc:picChg>
        <pc:picChg chg="del">
          <ac:chgData name="Satryo Nugroho Pryambodo" userId="9b63ec29ed143e93" providerId="LiveId" clId="{AC218619-A3EF-46FE-9B4E-889307A8A2EF}" dt="2023-06-27T09:09:01.817" v="489" actId="478"/>
          <ac:picMkLst>
            <pc:docMk/>
            <pc:sldMk cId="2913236704" sldId="265"/>
            <ac:picMk id="4" creationId="{575206CC-47F0-92C2-7D6F-70829EFA5FFA}"/>
          </ac:picMkLst>
        </pc:picChg>
        <pc:picChg chg="add mod">
          <ac:chgData name="Satryo Nugroho Pryambodo" userId="9b63ec29ed143e93" providerId="LiveId" clId="{AC218619-A3EF-46FE-9B4E-889307A8A2EF}" dt="2023-06-27T09:10:58.160" v="517" actId="692"/>
          <ac:picMkLst>
            <pc:docMk/>
            <pc:sldMk cId="2913236704" sldId="265"/>
            <ac:picMk id="6" creationId="{7691FFF4-7CC6-A088-DBB7-8B3690246553}"/>
          </ac:picMkLst>
        </pc:picChg>
        <pc:picChg chg="add mod">
          <ac:chgData name="Satryo Nugroho Pryambodo" userId="9b63ec29ed143e93" providerId="LiveId" clId="{AC218619-A3EF-46FE-9B4E-889307A8A2EF}" dt="2023-06-27T09:11:10.270" v="519" actId="14100"/>
          <ac:picMkLst>
            <pc:docMk/>
            <pc:sldMk cId="2913236704" sldId="265"/>
            <ac:picMk id="9" creationId="{E7033343-6AAC-1711-7CBB-4B729666D9E3}"/>
          </ac:picMkLst>
        </pc:picChg>
      </pc:sldChg>
      <pc:sldMasterChg chg="delSldLayout">
        <pc:chgData name="Satryo Nugroho Pryambodo" userId="9b63ec29ed143e93" providerId="LiveId" clId="{AC218619-A3EF-46FE-9B4E-889307A8A2EF}" dt="2023-06-27T08:49:28.683" v="105" actId="47"/>
        <pc:sldMasterMkLst>
          <pc:docMk/>
          <pc:sldMasterMk cId="0" sldId="2147483659"/>
        </pc:sldMasterMkLst>
        <pc:sldLayoutChg chg="del">
          <pc:chgData name="Satryo Nugroho Pryambodo" userId="9b63ec29ed143e93" providerId="LiveId" clId="{AC218619-A3EF-46FE-9B4E-889307A8A2EF}" dt="2023-06-27T08:49:28.683" v="105" actId="47"/>
          <pc:sldLayoutMkLst>
            <pc:docMk/>
            <pc:sldMasterMk cId="0" sldId="2147483659"/>
            <pc:sldLayoutMk cId="0" sldId="214748365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1356d9b0f1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1356d9b0f1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200da5092a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200da5092a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200da5092a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200da5092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200da5092a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200da5092a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200da5092a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200da5092a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76629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200da5092a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200da5092a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81716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2655c8f53a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2655c8f53a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200da5092a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200da5092a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200da5092a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200da5092a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0.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0.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0.xml"/><Relationship Id="rId5" Type="http://schemas.openxmlformats.org/officeDocument/2006/relationships/image" Target="../media/image8.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0.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19FAB"/>
        </a:solidFill>
        <a:effectLst/>
      </p:bgPr>
    </p:bg>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mt="10000"/>
          </a:blip>
          <a:stretch>
            <a:fillRect/>
          </a:stretch>
        </p:blipFill>
        <p:spPr>
          <a:xfrm>
            <a:off x="0" y="0"/>
            <a:ext cx="9144001" cy="5143501"/>
          </a:xfrm>
          <a:prstGeom prst="rect">
            <a:avLst/>
          </a:prstGeom>
          <a:noFill/>
          <a:ln>
            <a:noFill/>
          </a:ln>
        </p:spPr>
      </p:pic>
      <p:pic>
        <p:nvPicPr>
          <p:cNvPr id="55" name="Google Shape;55;p13"/>
          <p:cNvPicPr preferRelativeResize="0"/>
          <p:nvPr/>
        </p:nvPicPr>
        <p:blipFill rotWithShape="1">
          <a:blip r:embed="rId4">
            <a:alphaModFix/>
          </a:blip>
          <a:srcRect/>
          <a:stretch/>
        </p:blipFill>
        <p:spPr>
          <a:xfrm>
            <a:off x="349800" y="186500"/>
            <a:ext cx="1399901" cy="541300"/>
          </a:xfrm>
          <a:prstGeom prst="rect">
            <a:avLst/>
          </a:prstGeom>
          <a:noFill/>
          <a:ln>
            <a:noFill/>
          </a:ln>
        </p:spPr>
      </p:pic>
      <p:sp>
        <p:nvSpPr>
          <p:cNvPr id="56" name="Google Shape;56;p13"/>
          <p:cNvSpPr txBox="1"/>
          <p:nvPr/>
        </p:nvSpPr>
        <p:spPr>
          <a:xfrm>
            <a:off x="517900" y="1596200"/>
            <a:ext cx="4392000" cy="877133"/>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en" sz="4500" b="1">
                <a:solidFill>
                  <a:schemeClr val="lt1"/>
                </a:solidFill>
                <a:latin typeface="Rubik"/>
                <a:ea typeface="Rubik"/>
                <a:cs typeface="Rubik"/>
                <a:sym typeface="Rubik"/>
              </a:rPr>
              <a:t>Final Task</a:t>
            </a:r>
            <a:endParaRPr sz="2000">
              <a:solidFill>
                <a:schemeClr val="lt1"/>
              </a:solidFill>
              <a:latin typeface="Rubik"/>
              <a:ea typeface="Rubik"/>
              <a:cs typeface="Rubik"/>
              <a:sym typeface="Rubik"/>
            </a:endParaRPr>
          </a:p>
        </p:txBody>
      </p:sp>
      <p:sp>
        <p:nvSpPr>
          <p:cNvPr id="57" name="Google Shape;57;p13"/>
          <p:cNvSpPr txBox="1"/>
          <p:nvPr/>
        </p:nvSpPr>
        <p:spPr>
          <a:xfrm>
            <a:off x="517900" y="2520700"/>
            <a:ext cx="5269714" cy="569356"/>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en" sz="2500">
                <a:solidFill>
                  <a:schemeClr val="lt1"/>
                </a:solidFill>
                <a:latin typeface="Rubik SemiBold"/>
                <a:ea typeface="Rubik SemiBold"/>
                <a:cs typeface="Rubik SemiBold"/>
                <a:sym typeface="Rubik SemiBold"/>
              </a:rPr>
              <a:t>ID/X Partners Data Engineer VIX</a:t>
            </a:r>
            <a:endParaRPr sz="2500">
              <a:solidFill>
                <a:schemeClr val="lt1"/>
              </a:solidFill>
              <a:latin typeface="Rubik SemiBold"/>
              <a:ea typeface="Rubik SemiBold"/>
              <a:cs typeface="Rubik SemiBold"/>
              <a:sym typeface="Rubik SemiBold"/>
            </a:endParaRPr>
          </a:p>
        </p:txBody>
      </p:sp>
      <p:sp>
        <p:nvSpPr>
          <p:cNvPr id="58" name="Google Shape;58;p13"/>
          <p:cNvSpPr/>
          <p:nvPr/>
        </p:nvSpPr>
        <p:spPr>
          <a:xfrm>
            <a:off x="6757125" y="-621925"/>
            <a:ext cx="3135000" cy="30510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3"/>
          <p:cNvSpPr txBox="1"/>
          <p:nvPr/>
        </p:nvSpPr>
        <p:spPr>
          <a:xfrm>
            <a:off x="1769125" y="172450"/>
            <a:ext cx="4578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a:solidFill>
                  <a:schemeClr val="lt1"/>
                </a:solidFill>
                <a:latin typeface="Rubik SemiBold"/>
                <a:ea typeface="Rubik SemiBold"/>
                <a:cs typeface="Rubik SemiBold"/>
                <a:sym typeface="Rubik SemiBold"/>
              </a:rPr>
              <a:t>X</a:t>
            </a:r>
            <a:endParaRPr sz="3000">
              <a:solidFill>
                <a:schemeClr val="lt1"/>
              </a:solidFill>
              <a:latin typeface="Rubik SemiBold"/>
              <a:ea typeface="Rubik SemiBold"/>
              <a:cs typeface="Rubik SemiBold"/>
              <a:sym typeface="Rubik SemiBold"/>
            </a:endParaRPr>
          </a:p>
        </p:txBody>
      </p:sp>
      <p:sp>
        <p:nvSpPr>
          <p:cNvPr id="60" name="Google Shape;60;p13"/>
          <p:cNvSpPr txBox="1"/>
          <p:nvPr/>
        </p:nvSpPr>
        <p:spPr>
          <a:xfrm>
            <a:off x="607984" y="3137423"/>
            <a:ext cx="4392000" cy="8004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en" sz="2000">
                <a:solidFill>
                  <a:schemeClr val="lt1"/>
                </a:solidFill>
                <a:latin typeface="Rubik Light"/>
                <a:ea typeface="Rubik Light"/>
                <a:cs typeface="Rubik Light"/>
                <a:sym typeface="Rubik Light"/>
              </a:rPr>
              <a:t>Presented by</a:t>
            </a:r>
            <a:endParaRPr sz="2000">
              <a:solidFill>
                <a:schemeClr val="lt1"/>
              </a:solidFill>
              <a:latin typeface="Rubik Light"/>
              <a:ea typeface="Rubik Light"/>
              <a:cs typeface="Rubik Light"/>
              <a:sym typeface="Rubik Light"/>
            </a:endParaRPr>
          </a:p>
          <a:p>
            <a:pPr marL="0" lvl="0" indent="0" algn="l" rtl="0">
              <a:spcBef>
                <a:spcPts val="0"/>
              </a:spcBef>
              <a:spcAft>
                <a:spcPts val="0"/>
              </a:spcAft>
              <a:buNone/>
            </a:pPr>
            <a:r>
              <a:rPr lang="en" sz="2000">
                <a:solidFill>
                  <a:schemeClr val="lt1"/>
                </a:solidFill>
                <a:latin typeface="Rubik Light"/>
                <a:ea typeface="Rubik Light"/>
                <a:cs typeface="Rubik Light"/>
                <a:sym typeface="Rubik Light"/>
              </a:rPr>
              <a:t>Satryo Nugroho Pryambodo</a:t>
            </a:r>
            <a:endParaRPr sz="2000">
              <a:solidFill>
                <a:schemeClr val="lt1"/>
              </a:solidFill>
              <a:latin typeface="Rubik Light"/>
              <a:ea typeface="Rubik Light"/>
              <a:cs typeface="Rubik Light"/>
              <a:sym typeface="Rubik Light"/>
            </a:endParaRPr>
          </a:p>
        </p:txBody>
      </p:sp>
      <p:pic>
        <p:nvPicPr>
          <p:cNvPr id="3" name="Picture 2" descr="A blue sign with white letters&#10;&#10;Description automatically generated with low confidence">
            <a:extLst>
              <a:ext uri="{FF2B5EF4-FFF2-40B4-BE49-F238E27FC236}">
                <a16:creationId xmlns:a16="http://schemas.microsoft.com/office/drawing/2014/main" id="{82DF0289-E977-8211-5A24-1C0ACEC79664}"/>
              </a:ext>
            </a:extLst>
          </p:cNvPr>
          <p:cNvPicPr>
            <a:picLocks noChangeAspect="1"/>
          </p:cNvPicPr>
          <p:nvPr/>
        </p:nvPicPr>
        <p:blipFill>
          <a:blip r:embed="rId5"/>
          <a:stretch>
            <a:fillRect/>
          </a:stretch>
        </p:blipFill>
        <p:spPr>
          <a:xfrm>
            <a:off x="2246349" y="298613"/>
            <a:ext cx="1603251" cy="37642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pic>
        <p:nvPicPr>
          <p:cNvPr id="73" name="Google Shape;73;p15"/>
          <p:cNvPicPr preferRelativeResize="0"/>
          <p:nvPr/>
        </p:nvPicPr>
        <p:blipFill>
          <a:blip r:embed="rId3">
            <a:alphaModFix amt="10000"/>
          </a:blip>
          <a:stretch>
            <a:fillRect/>
          </a:stretch>
        </p:blipFill>
        <p:spPr>
          <a:xfrm>
            <a:off x="0" y="0"/>
            <a:ext cx="9144001" cy="5143501"/>
          </a:xfrm>
          <a:prstGeom prst="rect">
            <a:avLst/>
          </a:prstGeom>
          <a:noFill/>
          <a:ln>
            <a:noFill/>
          </a:ln>
        </p:spPr>
      </p:pic>
      <p:pic>
        <p:nvPicPr>
          <p:cNvPr id="74" name="Google Shape;74;p15"/>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75" name="Google Shape;75;p15"/>
          <p:cNvSpPr/>
          <p:nvPr/>
        </p:nvSpPr>
        <p:spPr>
          <a:xfrm>
            <a:off x="0" y="0"/>
            <a:ext cx="4572000" cy="5143500"/>
          </a:xfrm>
          <a:prstGeom prst="rect">
            <a:avLst/>
          </a:prstGeom>
          <a:solidFill>
            <a:srgbClr val="019FAB">
              <a:alpha val="4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p:nvPr/>
        </p:nvSpPr>
        <p:spPr>
          <a:xfrm>
            <a:off x="537850" y="470625"/>
            <a:ext cx="1899300" cy="1848900"/>
          </a:xfrm>
          <a:prstGeom prst="ellipse">
            <a:avLst/>
          </a:prstGeom>
          <a:blipFill>
            <a:blip r:embed="rId5"/>
            <a:stretch>
              <a:fillRect/>
            </a:stretch>
          </a:blip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Medium"/>
              <a:ea typeface="Rubik Medium"/>
              <a:cs typeface="Rubik Medium"/>
              <a:sym typeface="Rubik Medium"/>
            </a:endParaRPr>
          </a:p>
        </p:txBody>
      </p:sp>
      <p:sp>
        <p:nvSpPr>
          <p:cNvPr id="77" name="Google Shape;77;p15"/>
          <p:cNvSpPr txBox="1"/>
          <p:nvPr/>
        </p:nvSpPr>
        <p:spPr>
          <a:xfrm>
            <a:off x="2482229" y="830587"/>
            <a:ext cx="2001600" cy="129263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a:latin typeface="Rubik SemiBold"/>
                <a:ea typeface="Rubik SemiBold"/>
                <a:cs typeface="Rubik SemiBold"/>
                <a:sym typeface="Rubik SemiBold"/>
              </a:rPr>
              <a:t>Satryo</a:t>
            </a:r>
          </a:p>
          <a:p>
            <a:pPr marL="0" lvl="0" indent="0" algn="l" rtl="0">
              <a:spcBef>
                <a:spcPts val="0"/>
              </a:spcBef>
              <a:spcAft>
                <a:spcPts val="0"/>
              </a:spcAft>
              <a:buNone/>
            </a:pPr>
            <a:r>
              <a:rPr lang="en" sz="2400">
                <a:latin typeface="Rubik SemiBold"/>
                <a:ea typeface="Rubik SemiBold"/>
                <a:cs typeface="Rubik SemiBold"/>
                <a:sym typeface="Rubik SemiBold"/>
              </a:rPr>
              <a:t>Nugroho</a:t>
            </a:r>
          </a:p>
          <a:p>
            <a:pPr marL="0" lvl="0" indent="0" algn="l" rtl="0">
              <a:spcBef>
                <a:spcPts val="0"/>
              </a:spcBef>
              <a:spcAft>
                <a:spcPts val="0"/>
              </a:spcAft>
              <a:buNone/>
            </a:pPr>
            <a:r>
              <a:rPr lang="en" sz="2400">
                <a:latin typeface="Rubik SemiBold"/>
                <a:ea typeface="Rubik SemiBold"/>
                <a:cs typeface="Rubik SemiBold"/>
                <a:sym typeface="Rubik SemiBold"/>
              </a:rPr>
              <a:t>Pryambodo</a:t>
            </a:r>
            <a:endParaRPr sz="2400">
              <a:latin typeface="Rubik SemiBold"/>
              <a:ea typeface="Rubik SemiBold"/>
              <a:cs typeface="Rubik SemiBold"/>
              <a:sym typeface="Rubik SemiBold"/>
            </a:endParaRPr>
          </a:p>
        </p:txBody>
      </p:sp>
      <p:sp>
        <p:nvSpPr>
          <p:cNvPr id="78" name="Google Shape;78;p15"/>
          <p:cNvSpPr txBox="1"/>
          <p:nvPr/>
        </p:nvSpPr>
        <p:spPr>
          <a:xfrm>
            <a:off x="537850" y="2571750"/>
            <a:ext cx="35046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latin typeface="Rubik SemiBold"/>
                <a:ea typeface="Rubik SemiBold"/>
                <a:cs typeface="Rubik SemiBold"/>
                <a:sym typeface="Rubik SemiBold"/>
              </a:rPr>
              <a:t>About</a:t>
            </a:r>
            <a:endParaRPr sz="2000">
              <a:latin typeface="Rubik SemiBold"/>
              <a:ea typeface="Rubik SemiBold"/>
              <a:cs typeface="Rubik SemiBold"/>
              <a:sym typeface="Rubik SemiBold"/>
            </a:endParaRPr>
          </a:p>
        </p:txBody>
      </p:sp>
      <p:sp>
        <p:nvSpPr>
          <p:cNvPr id="79" name="Google Shape;79;p15"/>
          <p:cNvSpPr txBox="1"/>
          <p:nvPr/>
        </p:nvSpPr>
        <p:spPr>
          <a:xfrm>
            <a:off x="4867250" y="959175"/>
            <a:ext cx="35046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latin typeface="Rubik SemiBold"/>
                <a:ea typeface="Rubik SemiBold"/>
                <a:cs typeface="Rubik SemiBold"/>
                <a:sym typeface="Rubik SemiBold"/>
              </a:rPr>
              <a:t>Experience</a:t>
            </a:r>
            <a:endParaRPr sz="2000">
              <a:latin typeface="Rubik SemiBold"/>
              <a:ea typeface="Rubik SemiBold"/>
              <a:cs typeface="Rubik SemiBold"/>
              <a:sym typeface="Rubik SemiBold"/>
            </a:endParaRPr>
          </a:p>
        </p:txBody>
      </p:sp>
      <p:sp>
        <p:nvSpPr>
          <p:cNvPr id="80" name="Google Shape;80;p15"/>
          <p:cNvSpPr/>
          <p:nvPr/>
        </p:nvSpPr>
        <p:spPr>
          <a:xfrm>
            <a:off x="5095575" y="1848125"/>
            <a:ext cx="28500" cy="991800"/>
          </a:xfrm>
          <a:prstGeom prst="rect">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a:off x="5095575" y="2981600"/>
            <a:ext cx="28500" cy="991800"/>
          </a:xfrm>
          <a:prstGeom prst="rect">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a:off x="5000625" y="1716050"/>
            <a:ext cx="218400" cy="218400"/>
          </a:xfrm>
          <a:prstGeom prst="ellipse">
            <a:avLst/>
          </a:pr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p:nvPr/>
        </p:nvSpPr>
        <p:spPr>
          <a:xfrm>
            <a:off x="5000625" y="2800350"/>
            <a:ext cx="218400" cy="218400"/>
          </a:xfrm>
          <a:prstGeom prst="ellipse">
            <a:avLst/>
          </a:pr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a:off x="5000625" y="3952875"/>
            <a:ext cx="218400" cy="218400"/>
          </a:xfrm>
          <a:prstGeom prst="ellipse">
            <a:avLst/>
          </a:pr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txBox="1"/>
          <p:nvPr/>
        </p:nvSpPr>
        <p:spPr>
          <a:xfrm>
            <a:off x="5294775" y="1625150"/>
            <a:ext cx="3740100"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ubik"/>
                <a:ea typeface="Rubik"/>
                <a:cs typeface="Rubik"/>
                <a:sym typeface="Rubik"/>
              </a:rPr>
              <a:t>Hardware Engineer – Prasimax </a:t>
            </a:r>
          </a:p>
          <a:p>
            <a:pPr marL="0" lvl="0" indent="0" algn="l" rtl="0">
              <a:spcBef>
                <a:spcPts val="0"/>
              </a:spcBef>
              <a:spcAft>
                <a:spcPts val="0"/>
              </a:spcAft>
              <a:buNone/>
            </a:pPr>
            <a:r>
              <a:rPr lang="en">
                <a:latin typeface="Rubik"/>
                <a:ea typeface="Rubik"/>
                <a:cs typeface="Rubik"/>
                <a:sym typeface="Rubik"/>
              </a:rPr>
              <a:t>(3y10m)</a:t>
            </a:r>
            <a:endParaRPr>
              <a:latin typeface="Rubik"/>
              <a:ea typeface="Rubik"/>
              <a:cs typeface="Rubik"/>
              <a:sym typeface="Rubik"/>
            </a:endParaRPr>
          </a:p>
        </p:txBody>
      </p:sp>
      <p:sp>
        <p:nvSpPr>
          <p:cNvPr id="86" name="Google Shape;86;p15"/>
          <p:cNvSpPr txBox="1"/>
          <p:nvPr/>
        </p:nvSpPr>
        <p:spPr>
          <a:xfrm>
            <a:off x="5294775" y="2709450"/>
            <a:ext cx="3740100"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ubik"/>
                <a:ea typeface="Rubik"/>
                <a:cs typeface="Rubik"/>
                <a:sym typeface="Rubik"/>
              </a:rPr>
              <a:t>Head of Engineer – PT. Mega Kreasi Tech</a:t>
            </a:r>
          </a:p>
          <a:p>
            <a:pPr marL="0" lvl="0" indent="0" algn="l" rtl="0">
              <a:spcBef>
                <a:spcPts val="0"/>
              </a:spcBef>
              <a:spcAft>
                <a:spcPts val="0"/>
              </a:spcAft>
              <a:buNone/>
            </a:pPr>
            <a:r>
              <a:rPr lang="en">
                <a:latin typeface="Rubik"/>
                <a:ea typeface="Rubik"/>
                <a:cs typeface="Rubik"/>
                <a:sym typeface="Rubik"/>
              </a:rPr>
              <a:t>(7y4m)</a:t>
            </a:r>
            <a:endParaRPr>
              <a:latin typeface="Rubik"/>
              <a:ea typeface="Rubik"/>
              <a:cs typeface="Rubik"/>
              <a:sym typeface="Rubik"/>
            </a:endParaRPr>
          </a:p>
        </p:txBody>
      </p:sp>
      <p:sp>
        <p:nvSpPr>
          <p:cNvPr id="87" name="Google Shape;87;p15"/>
          <p:cNvSpPr txBox="1"/>
          <p:nvPr/>
        </p:nvSpPr>
        <p:spPr>
          <a:xfrm>
            <a:off x="5294775" y="3861975"/>
            <a:ext cx="3740100"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ubik"/>
                <a:ea typeface="Rubik"/>
                <a:cs typeface="Rubik"/>
                <a:sym typeface="Rubik"/>
              </a:rPr>
              <a:t>Product Manager – PT. Mega Kreasi Tech</a:t>
            </a:r>
          </a:p>
          <a:p>
            <a:pPr marL="0" lvl="0" indent="0" algn="l" rtl="0">
              <a:spcBef>
                <a:spcPts val="0"/>
              </a:spcBef>
              <a:spcAft>
                <a:spcPts val="0"/>
              </a:spcAft>
              <a:buNone/>
            </a:pPr>
            <a:r>
              <a:rPr lang="en">
                <a:latin typeface="Rubik"/>
                <a:ea typeface="Rubik"/>
                <a:cs typeface="Rubik"/>
                <a:sym typeface="Rubik"/>
              </a:rPr>
              <a:t>(5m)</a:t>
            </a:r>
            <a:endParaRPr>
              <a:latin typeface="Rubik"/>
              <a:ea typeface="Rubik"/>
              <a:cs typeface="Rubik"/>
              <a:sym typeface="Rubik"/>
            </a:endParaRPr>
          </a:p>
        </p:txBody>
      </p:sp>
      <p:sp>
        <p:nvSpPr>
          <p:cNvPr id="89" name="Google Shape;89;p15"/>
          <p:cNvSpPr txBox="1"/>
          <p:nvPr/>
        </p:nvSpPr>
        <p:spPr>
          <a:xfrm>
            <a:off x="537850" y="3064350"/>
            <a:ext cx="3740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ubik"/>
                <a:ea typeface="Rubik"/>
                <a:cs typeface="Rubik"/>
                <a:sym typeface="Rubik"/>
              </a:rPr>
              <a:t>Describe about yourself here</a:t>
            </a:r>
            <a:endParaRPr>
              <a:latin typeface="Rubik"/>
              <a:ea typeface="Rubik"/>
              <a:cs typeface="Rubik"/>
              <a:sym typeface="Rubik"/>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6"/>
          <p:cNvPicPr preferRelativeResize="0"/>
          <p:nvPr/>
        </p:nvPicPr>
        <p:blipFill>
          <a:blip r:embed="rId3">
            <a:alphaModFix amt="10000"/>
          </a:blip>
          <a:stretch>
            <a:fillRect/>
          </a:stretch>
        </p:blipFill>
        <p:spPr>
          <a:xfrm>
            <a:off x="0" y="0"/>
            <a:ext cx="9144001" cy="5143501"/>
          </a:xfrm>
          <a:prstGeom prst="rect">
            <a:avLst/>
          </a:prstGeom>
          <a:noFill/>
          <a:ln>
            <a:noFill/>
          </a:ln>
        </p:spPr>
      </p:pic>
      <p:sp>
        <p:nvSpPr>
          <p:cNvPr id="95" name="Google Shape;95;p16"/>
          <p:cNvSpPr txBox="1"/>
          <p:nvPr/>
        </p:nvSpPr>
        <p:spPr>
          <a:xfrm>
            <a:off x="340500" y="247828"/>
            <a:ext cx="8463000" cy="954300"/>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5000" b="1">
                <a:latin typeface="Rubik"/>
                <a:ea typeface="Rubik"/>
                <a:cs typeface="Rubik"/>
                <a:sym typeface="Rubik"/>
              </a:rPr>
              <a:t>Case Study</a:t>
            </a:r>
            <a:endParaRPr sz="5000" b="1">
              <a:latin typeface="Rubik"/>
              <a:ea typeface="Rubik"/>
              <a:cs typeface="Rubik"/>
              <a:sym typeface="Rubik"/>
            </a:endParaRPr>
          </a:p>
        </p:txBody>
      </p:sp>
      <p:pic>
        <p:nvPicPr>
          <p:cNvPr id="96" name="Google Shape;96;p16"/>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97" name="Google Shape;97;p16"/>
          <p:cNvSpPr txBox="1"/>
          <p:nvPr/>
        </p:nvSpPr>
        <p:spPr>
          <a:xfrm>
            <a:off x="383550" y="1476163"/>
            <a:ext cx="8376900" cy="2916153"/>
          </a:xfrm>
          <a:prstGeom prst="rect">
            <a:avLst/>
          </a:prstGeom>
          <a:noFill/>
          <a:ln>
            <a:noFill/>
          </a:ln>
        </p:spPr>
        <p:txBody>
          <a:bodyPr spcFirstLastPara="1" wrap="square" lIns="91425" tIns="91425" rIns="91425" bIns="91425" anchor="t" anchorCtr="0">
            <a:spAutoFit/>
          </a:bodyPr>
          <a:lstStyle/>
          <a:p>
            <a:pPr marL="342900" lvl="0" indent="-342900" rtl="0">
              <a:lnSpc>
                <a:spcPts val="2100"/>
              </a:lnSpc>
              <a:spcBef>
                <a:spcPts val="0"/>
              </a:spcBef>
              <a:spcAft>
                <a:spcPts val="600"/>
              </a:spcAft>
              <a:buAutoNum type="arabicPeriod"/>
            </a:pPr>
            <a:r>
              <a:rPr lang="en-ID"/>
              <a:t>Melakukan Import/Restore Database Staging. </a:t>
            </a:r>
          </a:p>
          <a:p>
            <a:pPr marL="342900" lvl="0" indent="-342900" rtl="0">
              <a:lnSpc>
                <a:spcPts val="2100"/>
              </a:lnSpc>
              <a:spcBef>
                <a:spcPts val="0"/>
              </a:spcBef>
              <a:spcAft>
                <a:spcPts val="600"/>
              </a:spcAft>
              <a:buAutoNum type="arabicPeriod"/>
            </a:pPr>
            <a:r>
              <a:rPr lang="en-ID"/>
              <a:t>Membuat sebuah Database bernama DWH_Project, serta membuat Tabel Fact dan Dimension dari tabel yang ada di database Staging.</a:t>
            </a:r>
          </a:p>
          <a:p>
            <a:pPr marL="342900" lvl="0" indent="-342900" rtl="0">
              <a:lnSpc>
                <a:spcPts val="2100"/>
              </a:lnSpc>
              <a:spcBef>
                <a:spcPts val="0"/>
              </a:spcBef>
              <a:spcAft>
                <a:spcPts val="600"/>
              </a:spcAft>
              <a:buAutoNum type="arabicPeriod"/>
            </a:pPr>
            <a:r>
              <a:rPr lang="en-ID"/>
              <a:t>Membuat Job ETL di aplikasi talend untuk memindahkan data dari Staging ke Data Warehouse. (Khusus untuk Tabel DimCustomer, lakukan transformasi data dengan merubah data dari kolom FirstName dan LastName menjadi huruf kapital semua, lalu gabungkan kedua kolom tersebut menjadi satu kolom yang bernama CustomerName)</a:t>
            </a:r>
          </a:p>
          <a:p>
            <a:pPr marL="342900" lvl="0" indent="-342900" rtl="0">
              <a:lnSpc>
                <a:spcPts val="2100"/>
              </a:lnSpc>
              <a:spcBef>
                <a:spcPts val="0"/>
              </a:spcBef>
              <a:spcAft>
                <a:spcPts val="600"/>
              </a:spcAft>
              <a:buAutoNum type="arabicPeriod"/>
            </a:pPr>
            <a:r>
              <a:rPr lang="en-ID"/>
              <a:t>Membuat Store Procedure (SP) untuk menampilkan summary sales order berdasarkan status pengiriman.</a:t>
            </a:r>
            <a:endParaRPr>
              <a:latin typeface="Rubik"/>
              <a:ea typeface="Rubik"/>
              <a:cs typeface="Rubik"/>
              <a:sym typeface="Rubik"/>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pic>
        <p:nvPicPr>
          <p:cNvPr id="102" name="Google Shape;102;p17"/>
          <p:cNvPicPr preferRelativeResize="0"/>
          <p:nvPr/>
        </p:nvPicPr>
        <p:blipFill>
          <a:blip r:embed="rId3">
            <a:alphaModFix amt="10000"/>
          </a:blip>
          <a:stretch>
            <a:fillRect/>
          </a:stretch>
        </p:blipFill>
        <p:spPr>
          <a:xfrm>
            <a:off x="0" y="0"/>
            <a:ext cx="9144001" cy="5143501"/>
          </a:xfrm>
          <a:prstGeom prst="rect">
            <a:avLst/>
          </a:prstGeom>
          <a:noFill/>
          <a:ln>
            <a:noFill/>
          </a:ln>
        </p:spPr>
      </p:pic>
      <p:sp>
        <p:nvSpPr>
          <p:cNvPr id="103" name="Google Shape;103;p17"/>
          <p:cNvSpPr txBox="1"/>
          <p:nvPr/>
        </p:nvSpPr>
        <p:spPr>
          <a:xfrm>
            <a:off x="340500" y="249775"/>
            <a:ext cx="8463000" cy="954300"/>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5000" b="1">
                <a:latin typeface="Rubik"/>
                <a:ea typeface="Rubik"/>
                <a:cs typeface="Rubik"/>
                <a:sym typeface="Rubik"/>
              </a:rPr>
              <a:t>Result </a:t>
            </a:r>
            <a:endParaRPr sz="5000" b="1">
              <a:latin typeface="Rubik"/>
              <a:ea typeface="Rubik"/>
              <a:cs typeface="Rubik"/>
              <a:sym typeface="Rubik"/>
            </a:endParaRPr>
          </a:p>
        </p:txBody>
      </p:sp>
      <p:pic>
        <p:nvPicPr>
          <p:cNvPr id="104" name="Google Shape;104;p17"/>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pic>
        <p:nvPicPr>
          <p:cNvPr id="3" name="Picture 2" descr="A screenshot of a computer program&#10;&#10;Description automatically generated with medium confidence">
            <a:extLst>
              <a:ext uri="{FF2B5EF4-FFF2-40B4-BE49-F238E27FC236}">
                <a16:creationId xmlns:a16="http://schemas.microsoft.com/office/drawing/2014/main" id="{51702E69-2765-059C-FD26-3A525347B3F6}"/>
              </a:ext>
            </a:extLst>
          </p:cNvPr>
          <p:cNvPicPr>
            <a:picLocks noChangeAspect="1"/>
          </p:cNvPicPr>
          <p:nvPr/>
        </p:nvPicPr>
        <p:blipFill>
          <a:blip r:embed="rId5"/>
          <a:stretch>
            <a:fillRect/>
          </a:stretch>
        </p:blipFill>
        <p:spPr>
          <a:xfrm>
            <a:off x="4572000" y="1204075"/>
            <a:ext cx="1860407" cy="3661942"/>
          </a:xfrm>
          <a:prstGeom prst="rect">
            <a:avLst/>
          </a:prstGeom>
          <a:ln w="12700">
            <a:solidFill>
              <a:schemeClr val="tx1"/>
            </a:solidFill>
          </a:ln>
        </p:spPr>
      </p:pic>
      <p:pic>
        <p:nvPicPr>
          <p:cNvPr id="5" name="Picture 4" descr="A screenshot of a computer&#10;&#10;Description automatically generated">
            <a:extLst>
              <a:ext uri="{FF2B5EF4-FFF2-40B4-BE49-F238E27FC236}">
                <a16:creationId xmlns:a16="http://schemas.microsoft.com/office/drawing/2014/main" id="{4CE1F890-6019-08F5-0D88-AF2063833562}"/>
              </a:ext>
            </a:extLst>
          </p:cNvPr>
          <p:cNvPicPr>
            <a:picLocks noChangeAspect="1"/>
          </p:cNvPicPr>
          <p:nvPr/>
        </p:nvPicPr>
        <p:blipFill>
          <a:blip r:embed="rId6"/>
          <a:stretch>
            <a:fillRect/>
          </a:stretch>
        </p:blipFill>
        <p:spPr>
          <a:xfrm>
            <a:off x="549232" y="1204075"/>
            <a:ext cx="1907018" cy="3661942"/>
          </a:xfrm>
          <a:prstGeom prst="rect">
            <a:avLst/>
          </a:prstGeom>
          <a:ln w="12700">
            <a:solidFill>
              <a:schemeClr val="tx1"/>
            </a:solidFill>
          </a:ln>
        </p:spPr>
      </p:pic>
      <p:sp>
        <p:nvSpPr>
          <p:cNvPr id="6" name="TextBox 5">
            <a:extLst>
              <a:ext uri="{FF2B5EF4-FFF2-40B4-BE49-F238E27FC236}">
                <a16:creationId xmlns:a16="http://schemas.microsoft.com/office/drawing/2014/main" id="{326A2FC4-1940-1C92-7F5A-67094F4C286B}"/>
              </a:ext>
            </a:extLst>
          </p:cNvPr>
          <p:cNvSpPr txBox="1"/>
          <p:nvPr/>
        </p:nvSpPr>
        <p:spPr>
          <a:xfrm>
            <a:off x="2456250" y="1204075"/>
            <a:ext cx="1678665" cy="307777"/>
          </a:xfrm>
          <a:prstGeom prst="rect">
            <a:avLst/>
          </a:prstGeom>
          <a:noFill/>
        </p:spPr>
        <p:txBody>
          <a:bodyPr wrap="none" rtlCol="0">
            <a:spAutoFit/>
          </a:bodyPr>
          <a:lstStyle/>
          <a:p>
            <a:r>
              <a:rPr lang="en-US">
                <a:solidFill>
                  <a:schemeClr val="tx1">
                    <a:lumMod val="65000"/>
                    <a:lumOff val="35000"/>
                  </a:schemeClr>
                </a:solidFill>
              </a:rPr>
              <a:t>*Staging Database</a:t>
            </a:r>
            <a:endParaRPr lang="en-ID">
              <a:solidFill>
                <a:schemeClr val="tx1">
                  <a:lumMod val="65000"/>
                  <a:lumOff val="35000"/>
                </a:schemeClr>
              </a:solidFill>
            </a:endParaRPr>
          </a:p>
        </p:txBody>
      </p:sp>
      <p:sp>
        <p:nvSpPr>
          <p:cNvPr id="7" name="TextBox 6">
            <a:extLst>
              <a:ext uri="{FF2B5EF4-FFF2-40B4-BE49-F238E27FC236}">
                <a16:creationId xmlns:a16="http://schemas.microsoft.com/office/drawing/2014/main" id="{F92C30A7-E9E8-1E6D-7498-9DC076BF9C52}"/>
              </a:ext>
            </a:extLst>
          </p:cNvPr>
          <p:cNvSpPr txBox="1"/>
          <p:nvPr/>
        </p:nvSpPr>
        <p:spPr>
          <a:xfrm>
            <a:off x="6432407" y="1146073"/>
            <a:ext cx="1342034" cy="307777"/>
          </a:xfrm>
          <a:prstGeom prst="rect">
            <a:avLst/>
          </a:prstGeom>
          <a:noFill/>
        </p:spPr>
        <p:txBody>
          <a:bodyPr wrap="none" rtlCol="0">
            <a:spAutoFit/>
          </a:bodyPr>
          <a:lstStyle/>
          <a:p>
            <a:r>
              <a:rPr lang="en-US">
                <a:solidFill>
                  <a:schemeClr val="tx1">
                    <a:lumMod val="65000"/>
                    <a:lumOff val="35000"/>
                  </a:schemeClr>
                </a:solidFill>
              </a:rPr>
              <a:t>*DWH_Project</a:t>
            </a:r>
            <a:endParaRPr lang="en-ID">
              <a:solidFill>
                <a:schemeClr val="tx1">
                  <a:lumMod val="65000"/>
                  <a:lumOff val="35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pic>
        <p:nvPicPr>
          <p:cNvPr id="102" name="Google Shape;102;p17"/>
          <p:cNvPicPr preferRelativeResize="0"/>
          <p:nvPr/>
        </p:nvPicPr>
        <p:blipFill>
          <a:blip r:embed="rId3">
            <a:alphaModFix amt="10000"/>
          </a:blip>
          <a:stretch>
            <a:fillRect/>
          </a:stretch>
        </p:blipFill>
        <p:spPr>
          <a:xfrm>
            <a:off x="0" y="0"/>
            <a:ext cx="9144001" cy="5143501"/>
          </a:xfrm>
          <a:prstGeom prst="rect">
            <a:avLst/>
          </a:prstGeom>
          <a:noFill/>
          <a:ln>
            <a:noFill/>
          </a:ln>
        </p:spPr>
      </p:pic>
      <p:sp>
        <p:nvSpPr>
          <p:cNvPr id="103" name="Google Shape;103;p17"/>
          <p:cNvSpPr txBox="1"/>
          <p:nvPr/>
        </p:nvSpPr>
        <p:spPr>
          <a:xfrm>
            <a:off x="340500" y="249775"/>
            <a:ext cx="8463000" cy="954300"/>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5000" b="1">
                <a:latin typeface="Rubik"/>
                <a:ea typeface="Rubik"/>
                <a:cs typeface="Rubik"/>
                <a:sym typeface="Rubik"/>
              </a:rPr>
              <a:t>Result </a:t>
            </a:r>
            <a:endParaRPr sz="5000" b="1">
              <a:latin typeface="Rubik"/>
              <a:ea typeface="Rubik"/>
              <a:cs typeface="Rubik"/>
              <a:sym typeface="Rubik"/>
            </a:endParaRPr>
          </a:p>
        </p:txBody>
      </p:sp>
      <p:pic>
        <p:nvPicPr>
          <p:cNvPr id="104" name="Google Shape;104;p17"/>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pic>
        <p:nvPicPr>
          <p:cNvPr id="4" name="Picture 3" descr="A screenshot of a computer&#10;&#10;Description automatically generated with medium confidence">
            <a:extLst>
              <a:ext uri="{FF2B5EF4-FFF2-40B4-BE49-F238E27FC236}">
                <a16:creationId xmlns:a16="http://schemas.microsoft.com/office/drawing/2014/main" id="{575206CC-47F0-92C2-7D6F-70829EFA5FFA}"/>
              </a:ext>
            </a:extLst>
          </p:cNvPr>
          <p:cNvPicPr>
            <a:picLocks noChangeAspect="1"/>
          </p:cNvPicPr>
          <p:nvPr/>
        </p:nvPicPr>
        <p:blipFill>
          <a:blip r:embed="rId5"/>
          <a:stretch>
            <a:fillRect/>
          </a:stretch>
        </p:blipFill>
        <p:spPr>
          <a:xfrm>
            <a:off x="340500" y="1204075"/>
            <a:ext cx="6173620" cy="3486280"/>
          </a:xfrm>
          <a:prstGeom prst="rect">
            <a:avLst/>
          </a:prstGeom>
          <a:ln w="12700">
            <a:solidFill>
              <a:schemeClr val="tx1"/>
            </a:solidFill>
          </a:ln>
        </p:spPr>
      </p:pic>
      <p:sp>
        <p:nvSpPr>
          <p:cNvPr id="8" name="TextBox 7">
            <a:extLst>
              <a:ext uri="{FF2B5EF4-FFF2-40B4-BE49-F238E27FC236}">
                <a16:creationId xmlns:a16="http://schemas.microsoft.com/office/drawing/2014/main" id="{74E298C8-C15F-9CBF-DE9C-3F9F3E1EE292}"/>
              </a:ext>
            </a:extLst>
          </p:cNvPr>
          <p:cNvSpPr txBox="1"/>
          <p:nvPr/>
        </p:nvSpPr>
        <p:spPr>
          <a:xfrm>
            <a:off x="6514120" y="1204075"/>
            <a:ext cx="2393604" cy="738664"/>
          </a:xfrm>
          <a:prstGeom prst="rect">
            <a:avLst/>
          </a:prstGeom>
          <a:noFill/>
        </p:spPr>
        <p:txBody>
          <a:bodyPr wrap="none" rtlCol="0">
            <a:spAutoFit/>
          </a:bodyPr>
          <a:lstStyle/>
          <a:p>
            <a:r>
              <a:rPr lang="en-US">
                <a:solidFill>
                  <a:schemeClr val="tx1">
                    <a:lumMod val="65000"/>
                    <a:lumOff val="35000"/>
                  </a:schemeClr>
                </a:solidFill>
              </a:rPr>
              <a:t>*Job ETL pada Talend</a:t>
            </a:r>
          </a:p>
          <a:p>
            <a:r>
              <a:rPr lang="en-US">
                <a:solidFill>
                  <a:schemeClr val="tx1">
                    <a:lumMod val="65000"/>
                    <a:lumOff val="35000"/>
                  </a:schemeClr>
                </a:solidFill>
              </a:rPr>
              <a:t>menggunakan </a:t>
            </a:r>
            <a:r>
              <a:rPr lang="en-ID">
                <a:solidFill>
                  <a:schemeClr val="tx1">
                    <a:lumMod val="65000"/>
                    <a:lumOff val="35000"/>
                  </a:schemeClr>
                </a:solidFill>
              </a:rPr>
              <a:t>tMSSqlInput,</a:t>
            </a:r>
          </a:p>
          <a:p>
            <a:r>
              <a:rPr lang="en-ID">
                <a:solidFill>
                  <a:schemeClr val="tx1">
                    <a:lumMod val="65000"/>
                    <a:lumOff val="35000"/>
                  </a:schemeClr>
                </a:solidFill>
              </a:rPr>
              <a:t>tMSSqlOutput, dan tMap</a:t>
            </a:r>
          </a:p>
        </p:txBody>
      </p:sp>
    </p:spTree>
    <p:extLst>
      <p:ext uri="{BB962C8B-B14F-4D97-AF65-F5344CB8AC3E}">
        <p14:creationId xmlns:p14="http://schemas.microsoft.com/office/powerpoint/2010/main" val="3889798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pic>
        <p:nvPicPr>
          <p:cNvPr id="102" name="Google Shape;102;p17"/>
          <p:cNvPicPr preferRelativeResize="0"/>
          <p:nvPr/>
        </p:nvPicPr>
        <p:blipFill>
          <a:blip r:embed="rId3">
            <a:alphaModFix amt="10000"/>
          </a:blip>
          <a:stretch>
            <a:fillRect/>
          </a:stretch>
        </p:blipFill>
        <p:spPr>
          <a:xfrm>
            <a:off x="0" y="0"/>
            <a:ext cx="9144001" cy="5143501"/>
          </a:xfrm>
          <a:prstGeom prst="rect">
            <a:avLst/>
          </a:prstGeom>
          <a:noFill/>
          <a:ln>
            <a:noFill/>
          </a:ln>
        </p:spPr>
      </p:pic>
      <p:sp>
        <p:nvSpPr>
          <p:cNvPr id="103" name="Google Shape;103;p17"/>
          <p:cNvSpPr txBox="1"/>
          <p:nvPr/>
        </p:nvSpPr>
        <p:spPr>
          <a:xfrm>
            <a:off x="340500" y="249775"/>
            <a:ext cx="8463000" cy="954300"/>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5000" b="1">
                <a:latin typeface="Rubik"/>
                <a:ea typeface="Rubik"/>
                <a:cs typeface="Rubik"/>
                <a:sym typeface="Rubik"/>
              </a:rPr>
              <a:t>Result </a:t>
            </a:r>
            <a:endParaRPr sz="5000" b="1">
              <a:latin typeface="Rubik"/>
              <a:ea typeface="Rubik"/>
              <a:cs typeface="Rubik"/>
              <a:sym typeface="Rubik"/>
            </a:endParaRPr>
          </a:p>
        </p:txBody>
      </p:sp>
      <p:pic>
        <p:nvPicPr>
          <p:cNvPr id="104" name="Google Shape;104;p17"/>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8" name="TextBox 7">
            <a:extLst>
              <a:ext uri="{FF2B5EF4-FFF2-40B4-BE49-F238E27FC236}">
                <a16:creationId xmlns:a16="http://schemas.microsoft.com/office/drawing/2014/main" id="{74E298C8-C15F-9CBF-DE9C-3F9F3E1EE292}"/>
              </a:ext>
            </a:extLst>
          </p:cNvPr>
          <p:cNvSpPr txBox="1"/>
          <p:nvPr/>
        </p:nvSpPr>
        <p:spPr>
          <a:xfrm>
            <a:off x="6514120" y="1204075"/>
            <a:ext cx="2233304" cy="954107"/>
          </a:xfrm>
          <a:prstGeom prst="rect">
            <a:avLst/>
          </a:prstGeom>
          <a:noFill/>
        </p:spPr>
        <p:txBody>
          <a:bodyPr wrap="none" rtlCol="0">
            <a:spAutoFit/>
          </a:bodyPr>
          <a:lstStyle/>
          <a:p>
            <a:r>
              <a:rPr lang="en-US">
                <a:solidFill>
                  <a:schemeClr val="tx1">
                    <a:lumMod val="65000"/>
                    <a:lumOff val="35000"/>
                  </a:schemeClr>
                </a:solidFill>
              </a:rPr>
              <a:t>*Store Procedure untuk</a:t>
            </a:r>
          </a:p>
          <a:p>
            <a:r>
              <a:rPr lang="en-US">
                <a:solidFill>
                  <a:schemeClr val="tx1">
                    <a:lumMod val="65000"/>
                    <a:lumOff val="35000"/>
                  </a:schemeClr>
                </a:solidFill>
              </a:rPr>
              <a:t>menampilkan sales order </a:t>
            </a:r>
          </a:p>
          <a:p>
            <a:r>
              <a:rPr lang="en-US">
                <a:solidFill>
                  <a:schemeClr val="tx1">
                    <a:lumMod val="65000"/>
                    <a:lumOff val="35000"/>
                  </a:schemeClr>
                </a:solidFill>
              </a:rPr>
              <a:t>berdasarkan status </a:t>
            </a:r>
          </a:p>
          <a:p>
            <a:r>
              <a:rPr lang="en-US">
                <a:solidFill>
                  <a:schemeClr val="tx1">
                    <a:lumMod val="65000"/>
                    <a:lumOff val="35000"/>
                  </a:schemeClr>
                </a:solidFill>
              </a:rPr>
              <a:t>pengiriman</a:t>
            </a:r>
            <a:endParaRPr lang="en-ID">
              <a:solidFill>
                <a:schemeClr val="tx1">
                  <a:lumMod val="65000"/>
                  <a:lumOff val="35000"/>
                </a:schemeClr>
              </a:solidFill>
            </a:endParaRPr>
          </a:p>
        </p:txBody>
      </p:sp>
      <p:pic>
        <p:nvPicPr>
          <p:cNvPr id="3" name="Picture 2" descr="A screenshot of a computer&#10;&#10;Description automatically generated with medium confidence">
            <a:extLst>
              <a:ext uri="{FF2B5EF4-FFF2-40B4-BE49-F238E27FC236}">
                <a16:creationId xmlns:a16="http://schemas.microsoft.com/office/drawing/2014/main" id="{539883F2-B591-EDE3-DD09-1539C0B5A62C}"/>
              </a:ext>
            </a:extLst>
          </p:cNvPr>
          <p:cNvPicPr>
            <a:picLocks noChangeAspect="1"/>
          </p:cNvPicPr>
          <p:nvPr/>
        </p:nvPicPr>
        <p:blipFill>
          <a:blip r:embed="rId5"/>
          <a:stretch>
            <a:fillRect/>
          </a:stretch>
        </p:blipFill>
        <p:spPr>
          <a:xfrm>
            <a:off x="218042" y="1533111"/>
            <a:ext cx="3071368" cy="1409564"/>
          </a:xfrm>
          <a:prstGeom prst="rect">
            <a:avLst/>
          </a:prstGeom>
          <a:ln w="12700">
            <a:solidFill>
              <a:schemeClr val="tx1"/>
            </a:solidFill>
          </a:ln>
        </p:spPr>
      </p:pic>
      <p:pic>
        <p:nvPicPr>
          <p:cNvPr id="6" name="Picture 5" descr="A screenshot of a computer&#10;&#10;Description automatically generated with medium confidence">
            <a:extLst>
              <a:ext uri="{FF2B5EF4-FFF2-40B4-BE49-F238E27FC236}">
                <a16:creationId xmlns:a16="http://schemas.microsoft.com/office/drawing/2014/main" id="{7691FFF4-7CC6-A088-DBB7-8B3690246553}"/>
              </a:ext>
            </a:extLst>
          </p:cNvPr>
          <p:cNvPicPr>
            <a:picLocks noChangeAspect="1"/>
          </p:cNvPicPr>
          <p:nvPr/>
        </p:nvPicPr>
        <p:blipFill>
          <a:blip r:embed="rId6"/>
          <a:stretch>
            <a:fillRect/>
          </a:stretch>
        </p:blipFill>
        <p:spPr>
          <a:xfrm>
            <a:off x="238706" y="3756440"/>
            <a:ext cx="6140060" cy="1071979"/>
          </a:xfrm>
          <a:prstGeom prst="rect">
            <a:avLst/>
          </a:prstGeom>
          <a:ln w="12700">
            <a:solidFill>
              <a:schemeClr val="tx1"/>
            </a:solidFill>
          </a:ln>
        </p:spPr>
      </p:pic>
      <p:pic>
        <p:nvPicPr>
          <p:cNvPr id="9" name="Picture 8" descr="A screenshot of a computer&#10;&#10;Description automatically generated">
            <a:extLst>
              <a:ext uri="{FF2B5EF4-FFF2-40B4-BE49-F238E27FC236}">
                <a16:creationId xmlns:a16="http://schemas.microsoft.com/office/drawing/2014/main" id="{E7033343-6AAC-1711-7CBB-4B729666D9E3}"/>
              </a:ext>
            </a:extLst>
          </p:cNvPr>
          <p:cNvPicPr>
            <a:picLocks noChangeAspect="1"/>
          </p:cNvPicPr>
          <p:nvPr/>
        </p:nvPicPr>
        <p:blipFill>
          <a:blip r:embed="rId7"/>
          <a:stretch>
            <a:fillRect/>
          </a:stretch>
        </p:blipFill>
        <p:spPr>
          <a:xfrm>
            <a:off x="3740524" y="1204075"/>
            <a:ext cx="2638241" cy="2475246"/>
          </a:xfrm>
          <a:prstGeom prst="rect">
            <a:avLst/>
          </a:prstGeom>
          <a:ln w="12700">
            <a:solidFill>
              <a:schemeClr val="tx1"/>
            </a:solidFill>
          </a:ln>
        </p:spPr>
      </p:pic>
    </p:spTree>
    <p:extLst>
      <p:ext uri="{BB962C8B-B14F-4D97-AF65-F5344CB8AC3E}">
        <p14:creationId xmlns:p14="http://schemas.microsoft.com/office/powerpoint/2010/main" val="2913236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110" name="Google Shape;110;p18"/>
          <p:cNvPicPr preferRelativeResize="0"/>
          <p:nvPr/>
        </p:nvPicPr>
        <p:blipFill>
          <a:blip r:embed="rId3">
            <a:alphaModFix amt="10000"/>
          </a:blip>
          <a:stretch>
            <a:fillRect/>
          </a:stretch>
        </p:blipFill>
        <p:spPr>
          <a:xfrm>
            <a:off x="0" y="0"/>
            <a:ext cx="9144001" cy="5143501"/>
          </a:xfrm>
          <a:prstGeom prst="rect">
            <a:avLst/>
          </a:prstGeom>
          <a:noFill/>
          <a:ln>
            <a:noFill/>
          </a:ln>
        </p:spPr>
      </p:pic>
      <p:sp>
        <p:nvSpPr>
          <p:cNvPr id="111" name="Google Shape;111;p18"/>
          <p:cNvSpPr txBox="1"/>
          <p:nvPr/>
        </p:nvSpPr>
        <p:spPr>
          <a:xfrm>
            <a:off x="340500" y="1899838"/>
            <a:ext cx="8463000" cy="877200"/>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4500" b="1">
                <a:latin typeface="Rubik"/>
                <a:ea typeface="Rubik"/>
                <a:cs typeface="Rubik"/>
                <a:sym typeface="Rubik"/>
              </a:rPr>
              <a:t>Insert Your Link Github Here</a:t>
            </a:r>
            <a:endParaRPr sz="4500" b="1">
              <a:latin typeface="Rubik"/>
              <a:ea typeface="Rubik"/>
              <a:cs typeface="Rubik"/>
              <a:sym typeface="Rubik"/>
            </a:endParaRPr>
          </a:p>
        </p:txBody>
      </p:sp>
      <p:pic>
        <p:nvPicPr>
          <p:cNvPr id="112" name="Google Shape;112;p18"/>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13" name="Google Shape;113;p18"/>
          <p:cNvSpPr txBox="1"/>
          <p:nvPr/>
        </p:nvSpPr>
        <p:spPr>
          <a:xfrm>
            <a:off x="340500" y="2843463"/>
            <a:ext cx="8376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Rubik"/>
                <a:ea typeface="Rubik"/>
                <a:cs typeface="Rubik"/>
                <a:sym typeface="Rubik"/>
              </a:rPr>
              <a:t>You can add </a:t>
            </a:r>
            <a:r>
              <a:rPr lang="en" b="1">
                <a:latin typeface="Rubik"/>
                <a:ea typeface="Rubik"/>
                <a:cs typeface="Rubik"/>
                <a:sym typeface="Rubik"/>
              </a:rPr>
              <a:t>link GitHub </a:t>
            </a:r>
            <a:r>
              <a:rPr lang="en">
                <a:latin typeface="Rubik"/>
                <a:ea typeface="Rubik"/>
                <a:cs typeface="Rubik"/>
                <a:sym typeface="Rubik"/>
              </a:rPr>
              <a:t>also (optional)</a:t>
            </a:r>
            <a:endParaRPr i="1">
              <a:latin typeface="Rubik"/>
              <a:ea typeface="Rubik"/>
              <a:cs typeface="Rubik"/>
              <a:sym typeface="Rubik"/>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118" name="Google Shape;118;p19"/>
          <p:cNvPicPr preferRelativeResize="0"/>
          <p:nvPr/>
        </p:nvPicPr>
        <p:blipFill>
          <a:blip r:embed="rId3">
            <a:alphaModFix amt="10000"/>
          </a:blip>
          <a:stretch>
            <a:fillRect/>
          </a:stretch>
        </p:blipFill>
        <p:spPr>
          <a:xfrm>
            <a:off x="0" y="0"/>
            <a:ext cx="9144001" cy="5143501"/>
          </a:xfrm>
          <a:prstGeom prst="rect">
            <a:avLst/>
          </a:prstGeom>
          <a:noFill/>
          <a:ln>
            <a:noFill/>
          </a:ln>
        </p:spPr>
      </p:pic>
      <p:sp>
        <p:nvSpPr>
          <p:cNvPr id="119" name="Google Shape;119;p19"/>
          <p:cNvSpPr txBox="1"/>
          <p:nvPr/>
        </p:nvSpPr>
        <p:spPr>
          <a:xfrm>
            <a:off x="340500" y="1899838"/>
            <a:ext cx="8463000" cy="954300"/>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5000" b="1">
                <a:latin typeface="Rubik"/>
                <a:ea typeface="Rubik"/>
                <a:cs typeface="Rubik"/>
                <a:sym typeface="Rubik"/>
              </a:rPr>
              <a:t>Video Presentation Here</a:t>
            </a:r>
            <a:endParaRPr sz="5000" b="1">
              <a:latin typeface="Rubik"/>
              <a:ea typeface="Rubik"/>
              <a:cs typeface="Rubik"/>
              <a:sym typeface="Rubik"/>
            </a:endParaRPr>
          </a:p>
        </p:txBody>
      </p:sp>
      <p:pic>
        <p:nvPicPr>
          <p:cNvPr id="120" name="Google Shape;120;p19"/>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21" name="Google Shape;121;p19"/>
          <p:cNvSpPr txBox="1"/>
          <p:nvPr/>
        </p:nvSpPr>
        <p:spPr>
          <a:xfrm>
            <a:off x="340500" y="2843463"/>
            <a:ext cx="8376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Rubik"/>
                <a:ea typeface="Rubik"/>
                <a:cs typeface="Rubik"/>
                <a:sym typeface="Rubik"/>
              </a:rPr>
              <a:t>Please insert your link video here (You can upload the video on YouTube or Google Drive first)!</a:t>
            </a:r>
            <a:endParaRPr>
              <a:latin typeface="Rubik"/>
              <a:ea typeface="Rubik"/>
              <a:cs typeface="Rubik"/>
              <a:sym typeface="Rubik"/>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19FAB"/>
        </a:solidFill>
        <a:effectLst/>
      </p:bgPr>
    </p:bg>
    <p:spTree>
      <p:nvGrpSpPr>
        <p:cNvPr id="1" name="Shape 125"/>
        <p:cNvGrpSpPr/>
        <p:nvPr/>
      </p:nvGrpSpPr>
      <p:grpSpPr>
        <a:xfrm>
          <a:off x="0" y="0"/>
          <a:ext cx="0" cy="0"/>
          <a:chOff x="0" y="0"/>
          <a:chExt cx="0" cy="0"/>
        </a:xfrm>
      </p:grpSpPr>
      <p:pic>
        <p:nvPicPr>
          <p:cNvPr id="126" name="Google Shape;126;p20"/>
          <p:cNvPicPr preferRelativeResize="0"/>
          <p:nvPr/>
        </p:nvPicPr>
        <p:blipFill>
          <a:blip r:embed="rId3">
            <a:alphaModFix amt="10000"/>
          </a:blip>
          <a:stretch>
            <a:fillRect/>
          </a:stretch>
        </p:blipFill>
        <p:spPr>
          <a:xfrm>
            <a:off x="0" y="0"/>
            <a:ext cx="9144001" cy="5143501"/>
          </a:xfrm>
          <a:prstGeom prst="rect">
            <a:avLst/>
          </a:prstGeom>
          <a:noFill/>
          <a:ln>
            <a:noFill/>
          </a:ln>
        </p:spPr>
      </p:pic>
      <p:pic>
        <p:nvPicPr>
          <p:cNvPr id="127" name="Google Shape;127;p20"/>
          <p:cNvPicPr preferRelativeResize="0"/>
          <p:nvPr/>
        </p:nvPicPr>
        <p:blipFill rotWithShape="1">
          <a:blip r:embed="rId4">
            <a:alphaModFix/>
          </a:blip>
          <a:srcRect/>
          <a:stretch/>
        </p:blipFill>
        <p:spPr>
          <a:xfrm>
            <a:off x="2895425" y="4262625"/>
            <a:ext cx="1399901" cy="541300"/>
          </a:xfrm>
          <a:prstGeom prst="rect">
            <a:avLst/>
          </a:prstGeom>
          <a:noFill/>
          <a:ln>
            <a:noFill/>
          </a:ln>
        </p:spPr>
      </p:pic>
      <p:sp>
        <p:nvSpPr>
          <p:cNvPr id="128" name="Google Shape;128;p20"/>
          <p:cNvSpPr txBox="1"/>
          <p:nvPr/>
        </p:nvSpPr>
        <p:spPr>
          <a:xfrm>
            <a:off x="2376000" y="1939850"/>
            <a:ext cx="4392000" cy="8772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4500" b="1">
                <a:solidFill>
                  <a:schemeClr val="lt1"/>
                </a:solidFill>
                <a:latin typeface="Rubik"/>
                <a:ea typeface="Rubik"/>
                <a:cs typeface="Rubik"/>
                <a:sym typeface="Rubik"/>
              </a:rPr>
              <a:t>Thank You</a:t>
            </a:r>
            <a:endParaRPr sz="2000">
              <a:solidFill>
                <a:schemeClr val="lt1"/>
              </a:solidFill>
              <a:latin typeface="Rubik"/>
              <a:ea typeface="Rubik"/>
              <a:cs typeface="Rubik"/>
              <a:sym typeface="Rubik"/>
            </a:endParaRPr>
          </a:p>
        </p:txBody>
      </p:sp>
      <p:sp>
        <p:nvSpPr>
          <p:cNvPr id="129" name="Google Shape;129;p20"/>
          <p:cNvSpPr txBox="1"/>
          <p:nvPr/>
        </p:nvSpPr>
        <p:spPr>
          <a:xfrm>
            <a:off x="4314750" y="4248575"/>
            <a:ext cx="4578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a:solidFill>
                  <a:schemeClr val="lt1"/>
                </a:solidFill>
                <a:latin typeface="Rubik SemiBold"/>
                <a:ea typeface="Rubik SemiBold"/>
                <a:cs typeface="Rubik SemiBold"/>
                <a:sym typeface="Rubik SemiBold"/>
              </a:rPr>
              <a:t>X</a:t>
            </a:r>
            <a:endParaRPr sz="3000">
              <a:solidFill>
                <a:schemeClr val="lt1"/>
              </a:solidFill>
              <a:latin typeface="Rubik SemiBold"/>
              <a:ea typeface="Rubik SemiBold"/>
              <a:cs typeface="Rubik SemiBold"/>
              <a:sym typeface="Rubik SemiBold"/>
            </a:endParaRPr>
          </a:p>
        </p:txBody>
      </p:sp>
      <p:sp>
        <p:nvSpPr>
          <p:cNvPr id="130" name="Google Shape;130;p20"/>
          <p:cNvSpPr/>
          <p:nvPr/>
        </p:nvSpPr>
        <p:spPr>
          <a:xfrm>
            <a:off x="4871775" y="4301225"/>
            <a:ext cx="1538100" cy="5412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Rubik Medium"/>
                <a:ea typeface="Rubik Medium"/>
                <a:cs typeface="Rubik Medium"/>
                <a:sym typeface="Rubik Medium"/>
              </a:rPr>
              <a:t>Logo Company</a:t>
            </a:r>
            <a:endParaRPr>
              <a:solidFill>
                <a:schemeClr val="lt1"/>
              </a:solidFill>
              <a:latin typeface="Rubik Medium"/>
              <a:ea typeface="Rubik Medium"/>
              <a:cs typeface="Rubik Medium"/>
              <a:sym typeface="Rubik Medium"/>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222</Words>
  <Application>Microsoft Office PowerPoint</Application>
  <PresentationFormat>On-screen Show (16:9)</PresentationFormat>
  <Paragraphs>41</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Rubik Light</vt:lpstr>
      <vt:lpstr>Rubik</vt:lpstr>
      <vt:lpstr>Rubik SemiBold</vt:lpstr>
      <vt:lpstr>Rubik Medium</vt: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Satryo Nugroho Pryambodo</cp:lastModifiedBy>
  <cp:revision>1</cp:revision>
  <dcterms:modified xsi:type="dcterms:W3CDTF">2023-06-27T09:12:51Z</dcterms:modified>
</cp:coreProperties>
</file>