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E39-9E39-4917-BC39-B2DB6C4C939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A4F-D54A-4B49-8804-23C48358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E39-9E39-4917-BC39-B2DB6C4C939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A4F-D54A-4B49-8804-23C48358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E39-9E39-4917-BC39-B2DB6C4C939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A4F-D54A-4B49-8804-23C48358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E39-9E39-4917-BC39-B2DB6C4C939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A4F-D54A-4B49-8804-23C48358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E39-9E39-4917-BC39-B2DB6C4C939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A4F-D54A-4B49-8804-23C48358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E39-9E39-4917-BC39-B2DB6C4C939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A4F-D54A-4B49-8804-23C48358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E39-9E39-4917-BC39-B2DB6C4C939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A4F-D54A-4B49-8804-23C48358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E39-9E39-4917-BC39-B2DB6C4C939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A4F-D54A-4B49-8804-23C48358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1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E39-9E39-4917-BC39-B2DB6C4C939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A4F-D54A-4B49-8804-23C48358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E39-9E39-4917-BC39-B2DB6C4C939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A4F-D54A-4B49-8804-23C48358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9E39-9E39-4917-BC39-B2DB6C4C939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6A4F-D54A-4B49-8804-23C48358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9E39-9E39-4917-BC39-B2DB6C4C939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6A4F-D54A-4B49-8804-23C48358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1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082" y="0"/>
            <a:ext cx="11934497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4082" y="6001407"/>
            <a:ext cx="11934497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(address and contact information)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2247" y="1508234"/>
            <a:ext cx="5475891" cy="432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Hours of Operation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51330" y="1566041"/>
            <a:ext cx="5856891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Slider w/Pictures and or Video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82" y="873481"/>
            <a:ext cx="11934497" cy="43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		Services		Instructors	Testimonials	Rules &amp; Policies</a:t>
            </a:r>
          </a:p>
        </p:txBody>
      </p:sp>
    </p:spTree>
    <p:extLst>
      <p:ext uri="{BB962C8B-B14F-4D97-AF65-F5344CB8AC3E}">
        <p14:creationId xmlns:p14="http://schemas.microsoft.com/office/powerpoint/2010/main" val="94658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082" y="0"/>
            <a:ext cx="11934497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-Services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082" y="6001407"/>
            <a:ext cx="11934497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(address and contact information)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2247" y="1508234"/>
            <a:ext cx="5475891" cy="432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51330" y="1566041"/>
            <a:ext cx="5856891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Lessons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82" y="873481"/>
            <a:ext cx="11934497" cy="43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		Services		Instructors	Testimonials	Rules &amp; Policies</a:t>
            </a:r>
          </a:p>
        </p:txBody>
      </p:sp>
    </p:spTree>
    <p:extLst>
      <p:ext uri="{BB962C8B-B14F-4D97-AF65-F5344CB8AC3E}">
        <p14:creationId xmlns:p14="http://schemas.microsoft.com/office/powerpoint/2010/main" val="146345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082" y="0"/>
            <a:ext cx="11934497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 Instructors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082" y="6206359"/>
            <a:ext cx="11934497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(address and contact information)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82" y="873481"/>
            <a:ext cx="11934497" cy="43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		Services		Instructors	Testimonials	Rules &amp; Policies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545" y="1524000"/>
            <a:ext cx="5281448" cy="225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407" y="1770993"/>
            <a:ext cx="2433145" cy="175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Instructor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545" y="3894084"/>
            <a:ext cx="5281448" cy="2123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406" y="4078013"/>
            <a:ext cx="2433145" cy="175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Instructor Information</a:t>
            </a:r>
          </a:p>
        </p:txBody>
      </p:sp>
      <p:sp>
        <p:nvSpPr>
          <p:cNvPr id="13" name="Oval 12"/>
          <p:cNvSpPr/>
          <p:nvPr/>
        </p:nvSpPr>
        <p:spPr>
          <a:xfrm>
            <a:off x="3710152" y="1849822"/>
            <a:ext cx="1807779" cy="1828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Instructure Photo</a:t>
            </a:r>
          </a:p>
        </p:txBody>
      </p:sp>
      <p:sp>
        <p:nvSpPr>
          <p:cNvPr id="5" name="Oval 4"/>
          <p:cNvSpPr/>
          <p:nvPr/>
        </p:nvSpPr>
        <p:spPr>
          <a:xfrm>
            <a:off x="3710152" y="4041227"/>
            <a:ext cx="1807779" cy="1828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Instructure Photo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0876" y="1524000"/>
            <a:ext cx="5281448" cy="225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669518" y="1770993"/>
            <a:ext cx="1807779" cy="1828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Instructure Photo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10855" y="1844564"/>
            <a:ext cx="2433145" cy="175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Instructor Information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6584731" y="4298731"/>
            <a:ext cx="5171090" cy="15345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Quote or other snippet of relevant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3777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082" y="0"/>
            <a:ext cx="11934497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 Testimonials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082" y="6001407"/>
            <a:ext cx="11934497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(address and contact information)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2247" y="1508234"/>
            <a:ext cx="3084787" cy="1881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Testimony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082" y="873481"/>
            <a:ext cx="11934497" cy="43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		Services		Instructors	Testimonials	Rules &amp; Policies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434550" y="3920359"/>
            <a:ext cx="3084787" cy="1881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Testimony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34550" y="1597572"/>
            <a:ext cx="3084787" cy="1881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Testimony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4799" y="1508234"/>
            <a:ext cx="3484180" cy="43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Featured Testimony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2247" y="3978166"/>
            <a:ext cx="3084787" cy="1881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Testimony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2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082" y="0"/>
            <a:ext cx="11934497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 Rules &amp; Policies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082" y="6001407"/>
            <a:ext cx="11934497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(address and contact information)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84082" y="1508234"/>
            <a:ext cx="11887201" cy="432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Nondiscriminatory  Policy</a:t>
            </a:r>
          </a:p>
          <a:p>
            <a:pPr algn="ctr"/>
            <a:r>
              <a:rPr lang="en-US" dirty="0"/>
              <a:t>Other Policy and Rules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82" y="873481"/>
            <a:ext cx="11934497" cy="43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		Services		Instructors	Testimonials	Rules &amp; Policies</a:t>
            </a:r>
          </a:p>
        </p:txBody>
      </p:sp>
    </p:spTree>
    <p:extLst>
      <p:ext uri="{BB962C8B-B14F-4D97-AF65-F5344CB8AC3E}">
        <p14:creationId xmlns:p14="http://schemas.microsoft.com/office/powerpoint/2010/main" val="322506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Sarah Starr</dc:creator>
  <cp:lastModifiedBy>Sarah Starr</cp:lastModifiedBy>
  <cp:revision>5</cp:revision>
  <dcterms:created xsi:type="dcterms:W3CDTF">2017-03-30T15:04:30Z</dcterms:created>
  <dcterms:modified xsi:type="dcterms:W3CDTF">2017-03-30T15:57:49Z</dcterms:modified>
</cp:coreProperties>
</file>