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da62ec4c7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da62ec4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a62ec4c7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da62ec4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a62ec4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da62ec4c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da62ec4c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da62ec4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da62ec4c7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da62ec4c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6C6767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6C67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3986"/>
            <a:ext cx="12192000" cy="6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659804" y="2651460"/>
            <a:ext cx="6872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500">
                <a:solidFill>
                  <a:schemeClr val="lt1"/>
                </a:solidFill>
              </a:rPr>
              <a:t>ChatApp</a:t>
            </a:r>
            <a:endParaRPr b="1" i="0" sz="1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875" y="5954375"/>
            <a:ext cx="2172125" cy="9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1263275" y="63464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0" y="188825"/>
            <a:ext cx="4155687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4862" y="5670225"/>
            <a:ext cx="202882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2"/>
          <p:cNvCxnSpPr/>
          <p:nvPr/>
        </p:nvCxnSpPr>
        <p:spPr>
          <a:xfrm flipH="1">
            <a:off x="2294600" y="1584325"/>
            <a:ext cx="3714900" cy="475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/>
          <p:nvPr/>
        </p:nvCxnSpPr>
        <p:spPr>
          <a:xfrm rot="10800000">
            <a:off x="2677050" y="655725"/>
            <a:ext cx="3405300" cy="7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6264450" y="1092625"/>
            <a:ext cx="50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타이</a:t>
            </a:r>
            <a:r>
              <a:rPr lang="ko-KR"/>
              <a:t>핑 중에는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상단의 상태표시 줄이 typing… 으로 변경됩니다.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862" y="5670225"/>
            <a:ext cx="2028825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3"/>
          <p:cNvCxnSpPr/>
          <p:nvPr/>
        </p:nvCxnSpPr>
        <p:spPr>
          <a:xfrm rot="10800000">
            <a:off x="4753050" y="3046550"/>
            <a:ext cx="2367300" cy="12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7293350" y="2813400"/>
            <a:ext cx="5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메시지</a:t>
            </a:r>
            <a:r>
              <a:rPr lang="ko-KR"/>
              <a:t>가 많아지면, 스크롤바가 생깁니다.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50" y="-44850"/>
            <a:ext cx="4248150" cy="66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925" y="6362700"/>
            <a:ext cx="23560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>
            <a:off x="650240" y="1656080"/>
            <a:ext cx="544576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6539355" y="2944445"/>
            <a:ext cx="325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ko-KR" sz="7200">
                <a:solidFill>
                  <a:schemeClr val="lt1"/>
                </a:solidFill>
              </a:rPr>
              <a:t>AT</a:t>
            </a:r>
            <a:r>
              <a:rPr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873760" y="2564953"/>
            <a:ext cx="3337280" cy="461700"/>
            <a:chOff x="873760" y="2564953"/>
            <a:chExt cx="3337280" cy="4617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567440" y="2564953"/>
              <a:ext cx="264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일정 계획표</a:t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868295" y="3652604"/>
            <a:ext cx="3337280" cy="461700"/>
            <a:chOff x="873760" y="2564953"/>
            <a:chExt cx="3337280" cy="461700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567440" y="2564953"/>
              <a:ext cx="264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프로그램 소개</a:t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868295" y="4740255"/>
            <a:ext cx="3337280" cy="461700"/>
            <a:chOff x="873760" y="2564953"/>
            <a:chExt cx="3337280" cy="461700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1567440" y="2564953"/>
              <a:ext cx="2643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프로그램 </a:t>
              </a:r>
              <a:r>
                <a:rPr lang="ko-KR" sz="2300"/>
                <a:t>시연</a:t>
              </a:r>
              <a:endParaRPr sz="3800">
                <a:solidFill>
                  <a:schemeClr val="dk1"/>
                </a:solidFill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99037" y="305526"/>
            <a:ext cx="33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일정계획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1047344" y="128979"/>
            <a:ext cx="11144656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0" y="3405188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5"/>
          <p:cNvCxnSpPr/>
          <p:nvPr/>
        </p:nvCxnSpPr>
        <p:spPr>
          <a:xfrm flipH="1" rot="10800000">
            <a:off x="2970925" y="3446700"/>
            <a:ext cx="10500" cy="2453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5"/>
          <p:cNvCxnSpPr/>
          <p:nvPr/>
        </p:nvCxnSpPr>
        <p:spPr>
          <a:xfrm flipH="1" rot="10800000">
            <a:off x="4774987" y="1051163"/>
            <a:ext cx="3600" cy="231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863868" y="1442613"/>
            <a:ext cx="2178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585454"/>
                </a:solidFill>
              </a:rPr>
              <a:t>프로그램 UI 구현</a:t>
            </a:r>
            <a:endParaRPr sz="1600"/>
          </a:p>
        </p:txBody>
      </p:sp>
      <p:sp>
        <p:nvSpPr>
          <p:cNvPr id="119" name="Google Shape;119;p15"/>
          <p:cNvSpPr txBox="1"/>
          <p:nvPr/>
        </p:nvSpPr>
        <p:spPr>
          <a:xfrm>
            <a:off x="3006826" y="4031628"/>
            <a:ext cx="14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85454"/>
                </a:solidFill>
              </a:rPr>
              <a:t>UI 설계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13600" y="1427313"/>
            <a:ext cx="1799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585454"/>
                </a:solidFill>
              </a:rPr>
              <a:t>프로그램 계획 </a:t>
            </a:r>
            <a:endParaRPr sz="1600"/>
          </a:p>
        </p:txBody>
      </p:sp>
      <p:sp>
        <p:nvSpPr>
          <p:cNvPr id="121" name="Google Shape;121;p15"/>
          <p:cNvSpPr txBox="1"/>
          <p:nvPr/>
        </p:nvSpPr>
        <p:spPr>
          <a:xfrm>
            <a:off x="3006957" y="4503165"/>
            <a:ext cx="194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C6767"/>
                </a:solidFill>
              </a:rPr>
              <a:t>1월 10일 - 11일</a:t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 rot="10800000">
            <a:off x="7455350" y="3389875"/>
            <a:ext cx="0" cy="2383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455348" y="4001025"/>
            <a:ext cx="3313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585454"/>
                </a:solidFill>
              </a:rPr>
              <a:t>프로그램 기능 구현</a:t>
            </a:r>
            <a:endParaRPr sz="1600"/>
          </a:p>
        </p:txBody>
      </p:sp>
      <p:cxnSp>
        <p:nvCxnSpPr>
          <p:cNvPr id="124" name="Google Shape;124;p15"/>
          <p:cNvCxnSpPr/>
          <p:nvPr/>
        </p:nvCxnSpPr>
        <p:spPr>
          <a:xfrm>
            <a:off x="910900" y="1107100"/>
            <a:ext cx="3600" cy="224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/>
          <p:nvPr/>
        </p:nvCxnSpPr>
        <p:spPr>
          <a:xfrm flipH="1" rot="10800000">
            <a:off x="9589669" y="994950"/>
            <a:ext cx="9900" cy="2389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9589687" y="1457925"/>
            <a:ext cx="1940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585454"/>
                </a:solidFill>
              </a:rPr>
              <a:t>Presentation</a:t>
            </a:r>
            <a:endParaRPr sz="1600"/>
          </a:p>
        </p:txBody>
      </p:sp>
      <p:sp>
        <p:nvSpPr>
          <p:cNvPr id="127" name="Google Shape;127;p15"/>
          <p:cNvSpPr txBox="1"/>
          <p:nvPr/>
        </p:nvSpPr>
        <p:spPr>
          <a:xfrm>
            <a:off x="2981437" y="4943820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6C6767"/>
                </a:solidFill>
              </a:rPr>
              <a:t>UI설계 및 ppt를 제작하였습니다.</a:t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7417021" y="4515023"/>
            <a:ext cx="2052300" cy="803098"/>
            <a:chOff x="-1743850" y="4073719"/>
            <a:chExt cx="2052300" cy="803098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-1726655" y="4073719"/>
              <a:ext cx="194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6C6767"/>
                  </a:solidFill>
                </a:rPr>
                <a:t>1월 12일 - 15일</a:t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-1743850" y="4415117"/>
              <a:ext cx="205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6C6767"/>
                  </a:solidFill>
                </a:rPr>
                <a:t>채팅및 부가 기능을 구현하였습니다. </a:t>
              </a:r>
              <a:endParaRPr sz="1200">
                <a:solidFill>
                  <a:srgbClr val="6C676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1013600" y="2207284"/>
            <a:ext cx="2938200" cy="744416"/>
            <a:chOff x="-1743858" y="3947594"/>
            <a:chExt cx="2938200" cy="744416"/>
          </a:xfrm>
        </p:grpSpPr>
        <p:sp>
          <p:nvSpPr>
            <p:cNvPr id="132" name="Google Shape;132;p15"/>
            <p:cNvSpPr txBox="1"/>
            <p:nvPr/>
          </p:nvSpPr>
          <p:spPr>
            <a:xfrm>
              <a:off x="-1721080" y="3947594"/>
              <a:ext cx="194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6C6767"/>
                  </a:solidFill>
                </a:rPr>
                <a:t>1월 7일 - 10일</a:t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-1743858" y="4415110"/>
              <a:ext cx="2938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6C6767"/>
                  </a:solidFill>
                </a:rPr>
                <a:t>프로그램의 방향을 계획하였습니다.</a:t>
              </a:r>
              <a:endParaRPr sz="1200">
                <a:solidFill>
                  <a:srgbClr val="6C676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4863872" y="2213151"/>
            <a:ext cx="194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6C6767"/>
                </a:solidFill>
              </a:rPr>
              <a:t>1월 11일-12일 </a:t>
            </a:r>
            <a:endParaRPr sz="1800">
              <a:solidFill>
                <a:srgbClr val="6C676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C6767"/>
              </a:solidFill>
            </a:endParaRPr>
          </a:p>
        </p:txBody>
      </p:sp>
      <p:grpSp>
        <p:nvGrpSpPr>
          <p:cNvPr id="135" name="Google Shape;135;p15"/>
          <p:cNvGrpSpPr/>
          <p:nvPr/>
        </p:nvGrpSpPr>
        <p:grpSpPr>
          <a:xfrm>
            <a:off x="9657553" y="2262259"/>
            <a:ext cx="1872227" cy="769423"/>
            <a:chOff x="-1743850" y="3922594"/>
            <a:chExt cx="1953900" cy="769423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-1736948" y="3922594"/>
              <a:ext cx="194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6C6767"/>
                  </a:solidFill>
                </a:rPr>
                <a:t>1월16일</a:t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-1743850" y="4415117"/>
              <a:ext cx="195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6C6767"/>
                  </a:solidFill>
                </a:rPr>
                <a:t>ppt및 동영상 제작</a:t>
              </a:r>
              <a:endParaRPr sz="1200">
                <a:solidFill>
                  <a:srgbClr val="6C676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4822937" y="2905083"/>
            <a:ext cx="259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6C6767"/>
                </a:solidFill>
              </a:rPr>
              <a:t>프로그램의 UI를 구현하였습니다.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2525" y="6544125"/>
            <a:ext cx="20523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3645650" y="2345306"/>
            <a:ext cx="4900701" cy="1886148"/>
            <a:chOff x="3645650" y="2611120"/>
            <a:chExt cx="4900701" cy="1886148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3645650" y="2611120"/>
              <a:ext cx="4900701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1.</a:t>
              </a:r>
              <a:endParaRPr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4419600" y="3974068"/>
              <a:ext cx="318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</a:rPr>
                <a:t>프로그램에 대하여</a:t>
              </a:r>
              <a:endParaRPr/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1187275" y="700300"/>
            <a:ext cx="9818100" cy="4644600"/>
          </a:xfrm>
          <a:prstGeom prst="bracketPair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469575" y="1283375"/>
            <a:ext cx="19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19050"/>
            <a:ext cx="4248150" cy="66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1491350" y="2525475"/>
            <a:ext cx="13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9775" y="6276975"/>
            <a:ext cx="25622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1187275" y="700300"/>
            <a:ext cx="9818100" cy="4644600"/>
          </a:xfrm>
          <a:prstGeom prst="bracketPair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850" y="95250"/>
            <a:ext cx="4238625" cy="666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8"/>
          <p:cNvCxnSpPr/>
          <p:nvPr/>
        </p:nvCxnSpPr>
        <p:spPr>
          <a:xfrm rot="10800000">
            <a:off x="8022650" y="457125"/>
            <a:ext cx="783900" cy="52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8"/>
          <p:cNvSpPr txBox="1"/>
          <p:nvPr/>
        </p:nvSpPr>
        <p:spPr>
          <a:xfrm>
            <a:off x="8109875" y="1175675"/>
            <a:ext cx="37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</a:t>
            </a:r>
            <a:r>
              <a:rPr lang="ko-KR"/>
              <a:t>크 모드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라이트 모드</a:t>
            </a:r>
            <a:endParaRPr/>
          </a:p>
        </p:txBody>
      </p:sp>
      <p:cxnSp>
        <p:nvCxnSpPr>
          <p:cNvPr id="169" name="Google Shape;169;p18"/>
          <p:cNvCxnSpPr/>
          <p:nvPr/>
        </p:nvCxnSpPr>
        <p:spPr>
          <a:xfrm flipH="1" rot="10800000">
            <a:off x="2373075" y="478850"/>
            <a:ext cx="1404300" cy="78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1469575" y="1283375"/>
            <a:ext cx="19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프로그</a:t>
            </a:r>
            <a:r>
              <a:rPr lang="ko-KR"/>
              <a:t>램 종료</a:t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 flipH="1" rot="10800000">
            <a:off x="2634350" y="794475"/>
            <a:ext cx="1687200" cy="150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1491350" y="2525475"/>
            <a:ext cx="1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아이</a:t>
            </a:r>
            <a:r>
              <a:rPr lang="ko-KR"/>
              <a:t>콘 랜덤 변경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875" y="6172200"/>
            <a:ext cx="32861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9"/>
          <p:cNvGrpSpPr/>
          <p:nvPr/>
        </p:nvGrpSpPr>
        <p:grpSpPr>
          <a:xfrm>
            <a:off x="3536646" y="2345306"/>
            <a:ext cx="5118710" cy="1886168"/>
            <a:chOff x="3536646" y="2611120"/>
            <a:chExt cx="5118710" cy="1886168"/>
          </a:xfrm>
        </p:grpSpPr>
        <p:sp>
          <p:nvSpPr>
            <p:cNvPr id="182" name="Google Shape;182;p19"/>
            <p:cNvSpPr txBox="1"/>
            <p:nvPr/>
          </p:nvSpPr>
          <p:spPr>
            <a:xfrm>
              <a:off x="3536646" y="2611120"/>
              <a:ext cx="511871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2.</a:t>
              </a:r>
              <a:endParaRPr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</a:rPr>
                <a:t>시연</a:t>
              </a:r>
              <a:endParaRPr/>
            </a:p>
          </p:txBody>
        </p:sp>
      </p:grpSp>
      <p:sp>
        <p:nvSpPr>
          <p:cNvPr id="184" name="Google Shape;184;p19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50" y="197925"/>
            <a:ext cx="8069699" cy="63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9002" y="6307575"/>
            <a:ext cx="20783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00" y="152400"/>
            <a:ext cx="421209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299" y="6161925"/>
            <a:ext cx="31813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5709025" y="2695175"/>
            <a:ext cx="5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달 모양의 </a:t>
            </a:r>
            <a:r>
              <a:rPr lang="ko-KR"/>
              <a:t>다</a:t>
            </a:r>
            <a:r>
              <a:rPr lang="ko-KR"/>
              <a:t>크모드 버튼 클릭시 화면 테마가 어둡게 바뀝니다.</a:t>
            </a:r>
            <a:endParaRPr/>
          </a:p>
        </p:txBody>
      </p:sp>
      <p:cxnSp>
        <p:nvCxnSpPr>
          <p:cNvPr id="199" name="Google Shape;199;p21"/>
          <p:cNvCxnSpPr/>
          <p:nvPr/>
        </p:nvCxnSpPr>
        <p:spPr>
          <a:xfrm rot="10800000">
            <a:off x="4661900" y="682975"/>
            <a:ext cx="1165500" cy="200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1"/>
          <p:cNvSpPr txBox="1"/>
          <p:nvPr/>
        </p:nvSpPr>
        <p:spPr>
          <a:xfrm>
            <a:off x="11135800" y="6337300"/>
            <a:ext cx="10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by. 박종휘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