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3ed31d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3ed31d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사이</a:t>
            </a:r>
            <a:r>
              <a:rPr lang="en"/>
              <a:t>트 로고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로그인 페이지 버튼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네비게이션, 이후 페이지로 이동할수 있는 링크가 있는 네비게이션 바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추천 과정으로된 캐로셀 (Carousel)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3ed31df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3ed31df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학</a:t>
            </a:r>
            <a:r>
              <a:rPr lang="en"/>
              <a:t>원 로고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Sub heading - 조직도 페이지의 서브헤딩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로그인 페이지 버튼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학생 계정으로 로그인시 출석과, 성적을 확인할수 있는 페이지로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부서 이름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조직도 각 인물의 설명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3ed31df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3ed31df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수강생</a:t>
            </a:r>
            <a:r>
              <a:rPr lang="en"/>
              <a:t>을 모집중인 모든 과정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각과정을 간단한 설명 (클릭하여 자세한 페이지로 이동)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3ed31df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3ed31df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직</a:t>
            </a:r>
            <a:r>
              <a:rPr lang="en"/>
              <a:t>원 계정으로 로그인시 네비게이션 바를 통해서 과정개설 페이지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과정 내용을 넣을수 있는 공간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저장 버튼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3ed31df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3ed31df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출</a:t>
            </a:r>
            <a:r>
              <a:rPr lang="en"/>
              <a:t>석 및 성적을 확인할수 있는 페이지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출석 현황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성적 현황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ed31df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ed31df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직원</a:t>
            </a:r>
            <a:r>
              <a:rPr lang="en"/>
              <a:t>및 강사 계정시 사용가능한 학생관리 페이지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과정별 출석및 성적을 업데이트 할 수 있는 링크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성적 혹은 출석을 업데이트 할 수 있는 페이지로 이동 링크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655400" y="3890175"/>
            <a:ext cx="3351000" cy="8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5057375" y="3958000"/>
            <a:ext cx="3351000" cy="8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