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322" r:id="rId3"/>
    <p:sldId id="260" r:id="rId4"/>
    <p:sldId id="320" r:id="rId5"/>
    <p:sldId id="327" r:id="rId6"/>
    <p:sldId id="314" r:id="rId7"/>
    <p:sldId id="315" r:id="rId8"/>
    <p:sldId id="319" r:id="rId9"/>
    <p:sldId id="302" r:id="rId10"/>
    <p:sldId id="300" r:id="rId11"/>
    <p:sldId id="324" r:id="rId12"/>
    <p:sldId id="323" r:id="rId13"/>
    <p:sldId id="301" r:id="rId14"/>
    <p:sldId id="317" r:id="rId15"/>
    <p:sldId id="325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37"/>
    <a:srgbClr val="48FFD5"/>
    <a:srgbClr val="003366"/>
    <a:srgbClr val="2496ED"/>
    <a:srgbClr val="052642"/>
    <a:srgbClr val="0070C0"/>
    <a:srgbClr val="05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4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72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35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18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78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0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13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05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78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73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8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3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74654" y="3574550"/>
            <a:ext cx="349232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600" b="0">
                <a:solidFill>
                  <a:srgbClr val="48FFD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배달의민족 도현" panose="020B0600000101010101" pitchFamily="50" charset="-127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74654" y="4181150"/>
            <a:ext cx="3492321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배달의민족 도현" panose="020B0600000101010101" pitchFamily="50" charset="-127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253;p21"/>
          <p:cNvCxnSpPr/>
          <p:nvPr userDrawn="1"/>
        </p:nvCxnSpPr>
        <p:spPr>
          <a:xfrm>
            <a:off x="311700" y="85897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1700" y="334850"/>
            <a:ext cx="8520600" cy="47008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0" y="1600"/>
            <a:ext cx="9144000" cy="22378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000" b="0" i="0" u="none" strike="noStrike" cap="none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ko-KR" altLang="en-US" sz="800" dirty="0">
              <a:solidFill>
                <a:srgbClr val="05213A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 userDrawn="1"/>
        </p:nvSpPr>
        <p:spPr>
          <a:xfrm>
            <a:off x="178755" y="1600"/>
            <a:ext cx="4510123" cy="1909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000" b="0" i="0" u="none" strike="noStrike" cap="none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800" dirty="0" smtClean="0">
                <a:solidFill>
                  <a:srgbClr val="05213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: </a:t>
            </a:r>
            <a:r>
              <a:rPr lang="ko-KR" altLang="en-US" sz="800" dirty="0" smtClean="0">
                <a:solidFill>
                  <a:srgbClr val="05213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당선 예측 </a:t>
            </a:r>
            <a:r>
              <a:rPr lang="ko-KR" altLang="en-US" sz="800" dirty="0" err="1" smtClean="0">
                <a:solidFill>
                  <a:srgbClr val="05213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웹서비스</a:t>
            </a:r>
            <a:endParaRPr lang="ko-KR" altLang="en-US" sz="800" dirty="0">
              <a:solidFill>
                <a:srgbClr val="05213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72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253;p21"/>
          <p:cNvCxnSpPr/>
          <p:nvPr userDrawn="1"/>
        </p:nvCxnSpPr>
        <p:spPr>
          <a:xfrm>
            <a:off x="311700" y="640044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1700" y="115916"/>
            <a:ext cx="8520600" cy="47008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462675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배달의민족 도현" panose="020B0600000101010101" pitchFamily="50" charset="-127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7" r:id="rId3"/>
    <p:sldLayoutId id="214748366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github.com/linkz73/idol_rank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2020</a:t>
            </a:r>
            <a:r>
              <a:rPr lang="ko-KR" altLang="en-US" dirty="0" smtClean="0"/>
              <a:t>년 총선 예측 프로그램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2020.01.27  Nam, Ahn, Ryu, Kim</a:t>
            </a:r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-4463" y="99575"/>
            <a:ext cx="4362699" cy="4944337"/>
            <a:chOff x="-4463" y="99575"/>
            <a:chExt cx="4362699" cy="4944337"/>
          </a:xfrm>
        </p:grpSpPr>
        <p:sp>
          <p:nvSpPr>
            <p:cNvPr id="107" name="Google Shape;107;p20"/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0" y="902208"/>
              <a:ext cx="3222864" cy="3969997"/>
            </a:xfrm>
            <a:custGeom>
              <a:avLst/>
              <a:gdLst>
                <a:gd name="connsiteX0" fmla="*/ 1531217 w 3222864"/>
                <a:gd name="connsiteY0" fmla="*/ 2947738 h 3969997"/>
                <a:gd name="connsiteX1" fmla="*/ 1525146 w 3222864"/>
                <a:gd name="connsiteY1" fmla="*/ 2950761 h 3969997"/>
                <a:gd name="connsiteX2" fmla="*/ 1525146 w 3222864"/>
                <a:gd name="connsiteY2" fmla="*/ 2952273 h 3969997"/>
                <a:gd name="connsiteX3" fmla="*/ 1531217 w 3222864"/>
                <a:gd name="connsiteY3" fmla="*/ 2947738 h 3969997"/>
                <a:gd name="connsiteX4" fmla="*/ 1538895 w 3222864"/>
                <a:gd name="connsiteY4" fmla="*/ 2931397 h 3969997"/>
                <a:gd name="connsiteX5" fmla="*/ 1537359 w 3222864"/>
                <a:gd name="connsiteY5" fmla="*/ 2938524 h 3969997"/>
                <a:gd name="connsiteX6" fmla="*/ 1537359 w 3222864"/>
                <a:gd name="connsiteY6" fmla="*/ 2940060 h 3969997"/>
                <a:gd name="connsiteX7" fmla="*/ 1538895 w 3222864"/>
                <a:gd name="connsiteY7" fmla="*/ 2931397 h 3969997"/>
                <a:gd name="connsiteX8" fmla="*/ 1943835 w 3222864"/>
                <a:gd name="connsiteY8" fmla="*/ 2729624 h 3969997"/>
                <a:gd name="connsiteX9" fmla="*/ 1946882 w 3222864"/>
                <a:gd name="connsiteY9" fmla="*/ 2738358 h 3969997"/>
                <a:gd name="connsiteX10" fmla="*/ 1946882 w 3222864"/>
                <a:gd name="connsiteY10" fmla="*/ 2736822 h 3969997"/>
                <a:gd name="connsiteX11" fmla="*/ 1943835 w 3222864"/>
                <a:gd name="connsiteY11" fmla="*/ 2729624 h 3969997"/>
                <a:gd name="connsiteX12" fmla="*/ 1963703 w 3222864"/>
                <a:gd name="connsiteY12" fmla="*/ 2729192 h 3969997"/>
                <a:gd name="connsiteX13" fmla="*/ 1953001 w 3222864"/>
                <a:gd name="connsiteY13" fmla="*/ 2739869 h 3969997"/>
                <a:gd name="connsiteX14" fmla="*/ 1954537 w 3222864"/>
                <a:gd name="connsiteY14" fmla="*/ 2739869 h 3969997"/>
                <a:gd name="connsiteX15" fmla="*/ 1963703 w 3222864"/>
                <a:gd name="connsiteY15" fmla="*/ 2729192 h 3969997"/>
                <a:gd name="connsiteX16" fmla="*/ 2084421 w 3222864"/>
                <a:gd name="connsiteY16" fmla="*/ 2691184 h 3969997"/>
                <a:gd name="connsiteX17" fmla="*/ 2085957 w 3222864"/>
                <a:gd name="connsiteY17" fmla="*/ 2703205 h 3969997"/>
                <a:gd name="connsiteX18" fmla="*/ 2085957 w 3222864"/>
                <a:gd name="connsiteY18" fmla="*/ 2701669 h 3969997"/>
                <a:gd name="connsiteX19" fmla="*/ 2084421 w 3222864"/>
                <a:gd name="connsiteY19" fmla="*/ 2691184 h 3969997"/>
                <a:gd name="connsiteX20" fmla="*/ 1823116 w 3222864"/>
                <a:gd name="connsiteY20" fmla="*/ 2655839 h 3969997"/>
                <a:gd name="connsiteX21" fmla="*/ 1821580 w 3222864"/>
                <a:gd name="connsiteY21" fmla="*/ 2666541 h 3969997"/>
                <a:gd name="connsiteX22" fmla="*/ 1823116 w 3222864"/>
                <a:gd name="connsiteY22" fmla="*/ 2668052 h 3969997"/>
                <a:gd name="connsiteX23" fmla="*/ 1823116 w 3222864"/>
                <a:gd name="connsiteY23" fmla="*/ 2655839 h 3969997"/>
                <a:gd name="connsiteX24" fmla="*/ 1827699 w 3222864"/>
                <a:gd name="connsiteY24" fmla="*/ 2643601 h 3969997"/>
                <a:gd name="connsiteX25" fmla="*/ 1824652 w 3222864"/>
                <a:gd name="connsiteY25" fmla="*/ 2651256 h 3969997"/>
                <a:gd name="connsiteX26" fmla="*/ 1826163 w 3222864"/>
                <a:gd name="connsiteY26" fmla="*/ 2651256 h 3969997"/>
                <a:gd name="connsiteX27" fmla="*/ 1827699 w 3222864"/>
                <a:gd name="connsiteY27" fmla="*/ 2643601 h 3969997"/>
                <a:gd name="connsiteX28" fmla="*/ 1832282 w 3222864"/>
                <a:gd name="connsiteY28" fmla="*/ 2632924 h 3969997"/>
                <a:gd name="connsiteX29" fmla="*/ 1829235 w 3222864"/>
                <a:gd name="connsiteY29" fmla="*/ 2640554 h 3969997"/>
                <a:gd name="connsiteX30" fmla="*/ 1830746 w 3222864"/>
                <a:gd name="connsiteY30" fmla="*/ 2640554 h 3969997"/>
                <a:gd name="connsiteX31" fmla="*/ 1832282 w 3222864"/>
                <a:gd name="connsiteY31" fmla="*/ 2632924 h 3969997"/>
                <a:gd name="connsiteX32" fmla="*/ 1859780 w 3222864"/>
                <a:gd name="connsiteY32" fmla="*/ 2611520 h 3969997"/>
                <a:gd name="connsiteX33" fmla="*/ 1853685 w 3222864"/>
                <a:gd name="connsiteY33" fmla="*/ 2614567 h 3969997"/>
                <a:gd name="connsiteX34" fmla="*/ 1855197 w 3222864"/>
                <a:gd name="connsiteY34" fmla="*/ 2614567 h 3969997"/>
                <a:gd name="connsiteX35" fmla="*/ 1859780 w 3222864"/>
                <a:gd name="connsiteY35" fmla="*/ 2611520 h 3969997"/>
                <a:gd name="connsiteX36" fmla="*/ 1870482 w 3222864"/>
                <a:gd name="connsiteY36" fmla="*/ 2608473 h 3969997"/>
                <a:gd name="connsiteX37" fmla="*/ 1864363 w 3222864"/>
                <a:gd name="connsiteY37" fmla="*/ 2609984 h 3969997"/>
                <a:gd name="connsiteX38" fmla="*/ 1865899 w 3222864"/>
                <a:gd name="connsiteY38" fmla="*/ 2611520 h 3969997"/>
                <a:gd name="connsiteX39" fmla="*/ 1870482 w 3222864"/>
                <a:gd name="connsiteY39" fmla="*/ 2608473 h 3969997"/>
                <a:gd name="connsiteX40" fmla="*/ 1540383 w 3222864"/>
                <a:gd name="connsiteY40" fmla="*/ 2359453 h 3969997"/>
                <a:gd name="connsiteX41" fmla="*/ 1538895 w 3222864"/>
                <a:gd name="connsiteY41" fmla="*/ 2370082 h 3969997"/>
                <a:gd name="connsiteX42" fmla="*/ 1538895 w 3222864"/>
                <a:gd name="connsiteY42" fmla="*/ 2371618 h 3969997"/>
                <a:gd name="connsiteX43" fmla="*/ 1540383 w 3222864"/>
                <a:gd name="connsiteY43" fmla="*/ 2359453 h 3969997"/>
                <a:gd name="connsiteX44" fmla="*/ 1549549 w 3222864"/>
                <a:gd name="connsiteY44" fmla="*/ 2336537 h 3969997"/>
                <a:gd name="connsiteX45" fmla="*/ 1546526 w 3222864"/>
                <a:gd name="connsiteY45" fmla="*/ 2342584 h 3969997"/>
                <a:gd name="connsiteX46" fmla="*/ 1546526 w 3222864"/>
                <a:gd name="connsiteY46" fmla="*/ 2344096 h 3969997"/>
                <a:gd name="connsiteX47" fmla="*/ 1549549 w 3222864"/>
                <a:gd name="connsiteY47" fmla="*/ 2336537 h 3969997"/>
                <a:gd name="connsiteX48" fmla="*/ 0 w 3222864"/>
                <a:gd name="connsiteY48" fmla="*/ 0 h 3969997"/>
                <a:gd name="connsiteX49" fmla="*/ 3053243 w 3222864"/>
                <a:gd name="connsiteY49" fmla="*/ 0 h 3969997"/>
                <a:gd name="connsiteX50" fmla="*/ 3222864 w 3222864"/>
                <a:gd name="connsiteY50" fmla="*/ 169621 h 3969997"/>
                <a:gd name="connsiteX51" fmla="*/ 3222864 w 3222864"/>
                <a:gd name="connsiteY51" fmla="*/ 2924775 h 3969997"/>
                <a:gd name="connsiteX52" fmla="*/ 3053243 w 3222864"/>
                <a:gd name="connsiteY52" fmla="*/ 3094396 h 3969997"/>
                <a:gd name="connsiteX53" fmla="*/ 2124157 w 3222864"/>
                <a:gd name="connsiteY53" fmla="*/ 3094396 h 3969997"/>
                <a:gd name="connsiteX54" fmla="*/ 2124157 w 3222864"/>
                <a:gd name="connsiteY54" fmla="*/ 3126477 h 3969997"/>
                <a:gd name="connsiteX55" fmla="*/ 2105825 w 3222864"/>
                <a:gd name="connsiteY55" fmla="*/ 3186080 h 3969997"/>
                <a:gd name="connsiteX56" fmla="*/ 2052340 w 3222864"/>
                <a:gd name="connsiteY56" fmla="*/ 3271647 h 3969997"/>
                <a:gd name="connsiteX57" fmla="*/ 2046221 w 3222864"/>
                <a:gd name="connsiteY57" fmla="*/ 3291514 h 3969997"/>
                <a:gd name="connsiteX58" fmla="*/ 2046221 w 3222864"/>
                <a:gd name="connsiteY58" fmla="*/ 3445850 h 3969997"/>
                <a:gd name="connsiteX59" fmla="*/ 2102754 w 3222864"/>
                <a:gd name="connsiteY59" fmla="*/ 3445850 h 3969997"/>
                <a:gd name="connsiteX60" fmla="*/ 2102754 w 3222864"/>
                <a:gd name="connsiteY60" fmla="*/ 3931797 h 3969997"/>
                <a:gd name="connsiteX61" fmla="*/ 2046221 w 3222864"/>
                <a:gd name="connsiteY61" fmla="*/ 3931797 h 3969997"/>
                <a:gd name="connsiteX62" fmla="*/ 2046221 w 3222864"/>
                <a:gd name="connsiteY62" fmla="*/ 3969997 h 3969997"/>
                <a:gd name="connsiteX63" fmla="*/ 1552644 w 3222864"/>
                <a:gd name="connsiteY63" fmla="*/ 3969997 h 3969997"/>
                <a:gd name="connsiteX64" fmla="*/ 1552644 w 3222864"/>
                <a:gd name="connsiteY64" fmla="*/ 3931797 h 3969997"/>
                <a:gd name="connsiteX65" fmla="*/ 1534312 w 3222864"/>
                <a:gd name="connsiteY65" fmla="*/ 3931797 h 3969997"/>
                <a:gd name="connsiteX66" fmla="*/ 1534312 w 3222864"/>
                <a:gd name="connsiteY66" fmla="*/ 3445850 h 3969997"/>
                <a:gd name="connsiteX67" fmla="*/ 1552644 w 3222864"/>
                <a:gd name="connsiteY67" fmla="*/ 3445850 h 3969997"/>
                <a:gd name="connsiteX68" fmla="*/ 1552644 w 3222864"/>
                <a:gd name="connsiteY68" fmla="*/ 3296098 h 3969997"/>
                <a:gd name="connsiteX69" fmla="*/ 1545014 w 3222864"/>
                <a:gd name="connsiteY69" fmla="*/ 3279301 h 3969997"/>
                <a:gd name="connsiteX70" fmla="*/ 1355525 w 3222864"/>
                <a:gd name="connsiteY70" fmla="*/ 3094396 h 3969997"/>
                <a:gd name="connsiteX71" fmla="*/ 0 w 3222864"/>
                <a:gd name="connsiteY71" fmla="*/ 3094396 h 3969997"/>
                <a:gd name="connsiteX72" fmla="*/ 0 w 3222864"/>
                <a:gd name="connsiteY72" fmla="*/ 3056195 h 3969997"/>
                <a:gd name="connsiteX73" fmla="*/ 1315790 w 3222864"/>
                <a:gd name="connsiteY73" fmla="*/ 3056195 h 3969997"/>
                <a:gd name="connsiteX74" fmla="*/ 1265352 w 3222864"/>
                <a:gd name="connsiteY74" fmla="*/ 3005758 h 3969997"/>
                <a:gd name="connsiteX75" fmla="*/ 1263840 w 3222864"/>
                <a:gd name="connsiteY75" fmla="*/ 3005758 h 3969997"/>
                <a:gd name="connsiteX76" fmla="*/ 1262305 w 3222864"/>
                <a:gd name="connsiteY76" fmla="*/ 3004246 h 3969997"/>
                <a:gd name="connsiteX77" fmla="*/ 1343288 w 3222864"/>
                <a:gd name="connsiteY77" fmla="*/ 2828507 h 3969997"/>
                <a:gd name="connsiteX78" fmla="*/ 1401356 w 3222864"/>
                <a:gd name="connsiteY78" fmla="*/ 2843792 h 3969997"/>
                <a:gd name="connsiteX79" fmla="*/ 1500695 w 3222864"/>
                <a:gd name="connsiteY79" fmla="*/ 2903395 h 3969997"/>
                <a:gd name="connsiteX80" fmla="*/ 1500695 w 3222864"/>
                <a:gd name="connsiteY80" fmla="*/ 2371618 h 3969997"/>
                <a:gd name="connsiteX81" fmla="*/ 1598475 w 3222864"/>
                <a:gd name="connsiteY81" fmla="*/ 2273814 h 3969997"/>
                <a:gd name="connsiteX82" fmla="*/ 1601546 w 3222864"/>
                <a:gd name="connsiteY82" fmla="*/ 2273814 h 3969997"/>
                <a:gd name="connsiteX83" fmla="*/ 1696278 w 3222864"/>
                <a:gd name="connsiteY83" fmla="*/ 2374665 h 3969997"/>
                <a:gd name="connsiteX84" fmla="*/ 1696278 w 3222864"/>
                <a:gd name="connsiteY84" fmla="*/ 2542750 h 3969997"/>
                <a:gd name="connsiteX85" fmla="*/ 1740477 w 3222864"/>
                <a:gd name="connsiteY85" fmla="*/ 2532289 h 3969997"/>
                <a:gd name="connsiteX86" fmla="*/ 1829235 w 3222864"/>
                <a:gd name="connsiteY86" fmla="*/ 2587069 h 3969997"/>
                <a:gd name="connsiteX87" fmla="*/ 1882720 w 3222864"/>
                <a:gd name="connsiteY87" fmla="*/ 2570249 h 3969997"/>
                <a:gd name="connsiteX88" fmla="*/ 1885767 w 3222864"/>
                <a:gd name="connsiteY88" fmla="*/ 2570249 h 3969997"/>
                <a:gd name="connsiteX89" fmla="*/ 1969821 w 3222864"/>
                <a:gd name="connsiteY89" fmla="*/ 2623734 h 3969997"/>
                <a:gd name="connsiteX90" fmla="*/ 2023306 w 3222864"/>
                <a:gd name="connsiteY90" fmla="*/ 2605401 h 3969997"/>
                <a:gd name="connsiteX91" fmla="*/ 2026354 w 3222864"/>
                <a:gd name="connsiteY91" fmla="*/ 2605401 h 3969997"/>
                <a:gd name="connsiteX92" fmla="*/ 2104289 w 3222864"/>
                <a:gd name="connsiteY92" fmla="*/ 2645137 h 3969997"/>
                <a:gd name="connsiteX93" fmla="*/ 2981402 w 3222864"/>
                <a:gd name="connsiteY93" fmla="*/ 2645137 h 3969997"/>
                <a:gd name="connsiteX94" fmla="*/ 2981402 w 3222864"/>
                <a:gd name="connsiteY94" fmla="*/ 2683337 h 3969997"/>
                <a:gd name="connsiteX95" fmla="*/ 2121086 w 3222864"/>
                <a:gd name="connsiteY95" fmla="*/ 2683337 h 3969997"/>
                <a:gd name="connsiteX96" fmla="*/ 2124157 w 3222864"/>
                <a:gd name="connsiteY96" fmla="*/ 2701669 h 3969997"/>
                <a:gd name="connsiteX97" fmla="*/ 2124157 w 3222864"/>
                <a:gd name="connsiteY97" fmla="*/ 2776558 h 3969997"/>
                <a:gd name="connsiteX98" fmla="*/ 2657446 w 3222864"/>
                <a:gd name="connsiteY98" fmla="*/ 2776558 h 3969997"/>
                <a:gd name="connsiteX99" fmla="*/ 2657446 w 3222864"/>
                <a:gd name="connsiteY99" fmla="*/ 2814758 h 3969997"/>
                <a:gd name="connsiteX100" fmla="*/ 2124157 w 3222864"/>
                <a:gd name="connsiteY100" fmla="*/ 2814758 h 3969997"/>
                <a:gd name="connsiteX101" fmla="*/ 2124157 w 3222864"/>
                <a:gd name="connsiteY101" fmla="*/ 3056195 h 3969997"/>
                <a:gd name="connsiteX102" fmla="*/ 3053243 w 3222864"/>
                <a:gd name="connsiteY102" fmla="*/ 3056195 h 3969997"/>
                <a:gd name="connsiteX103" fmla="*/ 3184640 w 3222864"/>
                <a:gd name="connsiteY103" fmla="*/ 2924775 h 3969997"/>
                <a:gd name="connsiteX104" fmla="*/ 3184640 w 3222864"/>
                <a:gd name="connsiteY104" fmla="*/ 453842 h 3969997"/>
                <a:gd name="connsiteX105" fmla="*/ 0 w 3222864"/>
                <a:gd name="connsiteY105" fmla="*/ 453842 h 396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222864" h="3969997">
                  <a:moveTo>
                    <a:pt x="1531217" y="2947738"/>
                  </a:moveTo>
                  <a:cubicBezTo>
                    <a:pt x="1529705" y="2949250"/>
                    <a:pt x="1528169" y="2950761"/>
                    <a:pt x="1525146" y="2950761"/>
                  </a:cubicBezTo>
                  <a:lnTo>
                    <a:pt x="1525146" y="2952273"/>
                  </a:lnTo>
                  <a:cubicBezTo>
                    <a:pt x="1528169" y="2950761"/>
                    <a:pt x="1529705" y="2949250"/>
                    <a:pt x="1531217" y="2947738"/>
                  </a:cubicBezTo>
                  <a:close/>
                  <a:moveTo>
                    <a:pt x="1538895" y="2931397"/>
                  </a:moveTo>
                  <a:cubicBezTo>
                    <a:pt x="1538895" y="2934277"/>
                    <a:pt x="1538799" y="2937084"/>
                    <a:pt x="1537359" y="2938524"/>
                  </a:cubicBezTo>
                  <a:lnTo>
                    <a:pt x="1537359" y="2940060"/>
                  </a:lnTo>
                  <a:cubicBezTo>
                    <a:pt x="1538799" y="2937180"/>
                    <a:pt x="1538895" y="2934277"/>
                    <a:pt x="1538895" y="2931397"/>
                  </a:cubicBezTo>
                  <a:close/>
                  <a:moveTo>
                    <a:pt x="1943835" y="2729624"/>
                  </a:moveTo>
                  <a:cubicBezTo>
                    <a:pt x="1943835" y="2732527"/>
                    <a:pt x="1943979" y="2735454"/>
                    <a:pt x="1946882" y="2738358"/>
                  </a:cubicBezTo>
                  <a:lnTo>
                    <a:pt x="1946882" y="2736822"/>
                  </a:lnTo>
                  <a:cubicBezTo>
                    <a:pt x="1943979" y="2735358"/>
                    <a:pt x="1943835" y="2732527"/>
                    <a:pt x="1943835" y="2729624"/>
                  </a:cubicBezTo>
                  <a:close/>
                  <a:moveTo>
                    <a:pt x="1963703" y="2729192"/>
                  </a:moveTo>
                  <a:cubicBezTo>
                    <a:pt x="1963703" y="2735286"/>
                    <a:pt x="1959120" y="2739869"/>
                    <a:pt x="1953001" y="2739869"/>
                  </a:cubicBezTo>
                  <a:lnTo>
                    <a:pt x="1954537" y="2739869"/>
                  </a:lnTo>
                  <a:cubicBezTo>
                    <a:pt x="1960631" y="2739869"/>
                    <a:pt x="1963703" y="2735286"/>
                    <a:pt x="1963703" y="2729192"/>
                  </a:cubicBezTo>
                  <a:close/>
                  <a:moveTo>
                    <a:pt x="2084421" y="2691184"/>
                  </a:moveTo>
                  <a:cubicBezTo>
                    <a:pt x="2084493" y="2694255"/>
                    <a:pt x="2085957" y="2698718"/>
                    <a:pt x="2085957" y="2703205"/>
                  </a:cubicBezTo>
                  <a:lnTo>
                    <a:pt x="2085957" y="2701669"/>
                  </a:lnTo>
                  <a:cubicBezTo>
                    <a:pt x="2085957" y="2698694"/>
                    <a:pt x="2084493" y="2694255"/>
                    <a:pt x="2084421" y="2691184"/>
                  </a:cubicBezTo>
                  <a:close/>
                  <a:moveTo>
                    <a:pt x="1823116" y="2655839"/>
                  </a:moveTo>
                  <a:cubicBezTo>
                    <a:pt x="1823116" y="2658886"/>
                    <a:pt x="1821580" y="2663469"/>
                    <a:pt x="1821580" y="2666541"/>
                  </a:cubicBezTo>
                  <a:lnTo>
                    <a:pt x="1823116" y="2668052"/>
                  </a:lnTo>
                  <a:cubicBezTo>
                    <a:pt x="1823116" y="2663469"/>
                    <a:pt x="1823116" y="2658886"/>
                    <a:pt x="1823116" y="2655839"/>
                  </a:cubicBezTo>
                  <a:close/>
                  <a:moveTo>
                    <a:pt x="1827699" y="2643601"/>
                  </a:moveTo>
                  <a:cubicBezTo>
                    <a:pt x="1826163" y="2646673"/>
                    <a:pt x="1824652" y="2649720"/>
                    <a:pt x="1824652" y="2651256"/>
                  </a:cubicBezTo>
                  <a:lnTo>
                    <a:pt x="1826163" y="2651256"/>
                  </a:lnTo>
                  <a:cubicBezTo>
                    <a:pt x="1826163" y="2649720"/>
                    <a:pt x="1826163" y="2646673"/>
                    <a:pt x="1827699" y="2643601"/>
                  </a:cubicBezTo>
                  <a:close/>
                  <a:moveTo>
                    <a:pt x="1832282" y="2632924"/>
                  </a:moveTo>
                  <a:cubicBezTo>
                    <a:pt x="1830746" y="2635971"/>
                    <a:pt x="1830746" y="2637507"/>
                    <a:pt x="1829235" y="2640554"/>
                  </a:cubicBezTo>
                  <a:lnTo>
                    <a:pt x="1830746" y="2640554"/>
                  </a:lnTo>
                  <a:cubicBezTo>
                    <a:pt x="1830746" y="2637507"/>
                    <a:pt x="1832282" y="2635971"/>
                    <a:pt x="1832282" y="2632924"/>
                  </a:cubicBezTo>
                  <a:close/>
                  <a:moveTo>
                    <a:pt x="1859780" y="2611520"/>
                  </a:moveTo>
                  <a:cubicBezTo>
                    <a:pt x="1856733" y="2613056"/>
                    <a:pt x="1855197" y="2614567"/>
                    <a:pt x="1853685" y="2614567"/>
                  </a:cubicBezTo>
                  <a:lnTo>
                    <a:pt x="1855197" y="2614567"/>
                  </a:lnTo>
                  <a:cubicBezTo>
                    <a:pt x="1856733" y="2614567"/>
                    <a:pt x="1858269" y="2613056"/>
                    <a:pt x="1859780" y="2611520"/>
                  </a:cubicBezTo>
                  <a:close/>
                  <a:moveTo>
                    <a:pt x="1870482" y="2608473"/>
                  </a:moveTo>
                  <a:cubicBezTo>
                    <a:pt x="1868946" y="2608473"/>
                    <a:pt x="1865899" y="2609984"/>
                    <a:pt x="1864363" y="2609984"/>
                  </a:cubicBezTo>
                  <a:lnTo>
                    <a:pt x="1865899" y="2611520"/>
                  </a:lnTo>
                  <a:cubicBezTo>
                    <a:pt x="1867435" y="2609984"/>
                    <a:pt x="1868946" y="2608473"/>
                    <a:pt x="1870482" y="2608473"/>
                  </a:cubicBezTo>
                  <a:close/>
                  <a:moveTo>
                    <a:pt x="1540383" y="2359453"/>
                  </a:moveTo>
                  <a:cubicBezTo>
                    <a:pt x="1538895" y="2362500"/>
                    <a:pt x="1538895" y="2367059"/>
                    <a:pt x="1538895" y="2370082"/>
                  </a:cubicBezTo>
                  <a:lnTo>
                    <a:pt x="1538895" y="2371618"/>
                  </a:lnTo>
                  <a:cubicBezTo>
                    <a:pt x="1538895" y="2367059"/>
                    <a:pt x="1538895" y="2362500"/>
                    <a:pt x="1540383" y="2359453"/>
                  </a:cubicBezTo>
                  <a:close/>
                  <a:moveTo>
                    <a:pt x="1549549" y="2336537"/>
                  </a:moveTo>
                  <a:cubicBezTo>
                    <a:pt x="1548037" y="2339537"/>
                    <a:pt x="1546526" y="2341048"/>
                    <a:pt x="1546526" y="2342584"/>
                  </a:cubicBezTo>
                  <a:lnTo>
                    <a:pt x="1546526" y="2344096"/>
                  </a:lnTo>
                  <a:cubicBezTo>
                    <a:pt x="1546526" y="2341072"/>
                    <a:pt x="1548037" y="2339537"/>
                    <a:pt x="1549549" y="2336537"/>
                  </a:cubicBezTo>
                  <a:close/>
                  <a:moveTo>
                    <a:pt x="0" y="0"/>
                  </a:moveTo>
                  <a:lnTo>
                    <a:pt x="3053243" y="0"/>
                  </a:lnTo>
                  <a:cubicBezTo>
                    <a:pt x="3146440" y="0"/>
                    <a:pt x="3221328" y="74889"/>
                    <a:pt x="3222864" y="169621"/>
                  </a:cubicBezTo>
                  <a:lnTo>
                    <a:pt x="3222864" y="2924775"/>
                  </a:lnTo>
                  <a:cubicBezTo>
                    <a:pt x="3221328" y="3017995"/>
                    <a:pt x="3146440" y="3094396"/>
                    <a:pt x="3053243" y="3094396"/>
                  </a:cubicBezTo>
                  <a:lnTo>
                    <a:pt x="2124157" y="3094396"/>
                  </a:lnTo>
                  <a:lnTo>
                    <a:pt x="2124157" y="3126477"/>
                  </a:lnTo>
                  <a:cubicBezTo>
                    <a:pt x="2124157" y="3147880"/>
                    <a:pt x="2118038" y="3167748"/>
                    <a:pt x="2105825" y="3186080"/>
                  </a:cubicBezTo>
                  <a:lnTo>
                    <a:pt x="2052340" y="3271647"/>
                  </a:lnTo>
                  <a:cubicBezTo>
                    <a:pt x="2047757" y="3277765"/>
                    <a:pt x="2046221" y="3283884"/>
                    <a:pt x="2046221" y="3291514"/>
                  </a:cubicBezTo>
                  <a:lnTo>
                    <a:pt x="2046221" y="3445850"/>
                  </a:lnTo>
                  <a:lnTo>
                    <a:pt x="2102754" y="3445850"/>
                  </a:lnTo>
                  <a:lnTo>
                    <a:pt x="2102754" y="3931797"/>
                  </a:lnTo>
                  <a:lnTo>
                    <a:pt x="2046221" y="3931797"/>
                  </a:lnTo>
                  <a:lnTo>
                    <a:pt x="2046221" y="3969997"/>
                  </a:lnTo>
                  <a:lnTo>
                    <a:pt x="1552644" y="3969997"/>
                  </a:lnTo>
                  <a:lnTo>
                    <a:pt x="1552644" y="3931797"/>
                  </a:lnTo>
                  <a:lnTo>
                    <a:pt x="1534312" y="3931797"/>
                  </a:lnTo>
                  <a:lnTo>
                    <a:pt x="1534312" y="3445850"/>
                  </a:lnTo>
                  <a:lnTo>
                    <a:pt x="1552644" y="3445850"/>
                  </a:lnTo>
                  <a:lnTo>
                    <a:pt x="1552644" y="3296098"/>
                  </a:lnTo>
                  <a:cubicBezTo>
                    <a:pt x="1552644" y="3290003"/>
                    <a:pt x="1549597" y="3283884"/>
                    <a:pt x="1545014" y="3279301"/>
                  </a:cubicBezTo>
                  <a:lnTo>
                    <a:pt x="1355525" y="3094396"/>
                  </a:lnTo>
                  <a:lnTo>
                    <a:pt x="0" y="3094396"/>
                  </a:lnTo>
                  <a:lnTo>
                    <a:pt x="0" y="3056195"/>
                  </a:lnTo>
                  <a:lnTo>
                    <a:pt x="1315790" y="3056195"/>
                  </a:lnTo>
                  <a:lnTo>
                    <a:pt x="1265352" y="3005758"/>
                  </a:lnTo>
                  <a:lnTo>
                    <a:pt x="1263840" y="3005758"/>
                  </a:lnTo>
                  <a:lnTo>
                    <a:pt x="1262305" y="3004246"/>
                  </a:lnTo>
                  <a:cubicBezTo>
                    <a:pt x="1202701" y="2935477"/>
                    <a:pt x="1253139" y="2828507"/>
                    <a:pt x="1343288" y="2828507"/>
                  </a:cubicBezTo>
                  <a:cubicBezTo>
                    <a:pt x="1363156" y="2828507"/>
                    <a:pt x="1383024" y="2834626"/>
                    <a:pt x="1401356" y="2843792"/>
                  </a:cubicBezTo>
                  <a:lnTo>
                    <a:pt x="1500695" y="2903395"/>
                  </a:lnTo>
                  <a:lnTo>
                    <a:pt x="1500695" y="2371618"/>
                  </a:lnTo>
                  <a:cubicBezTo>
                    <a:pt x="1500695" y="2318133"/>
                    <a:pt x="1543478" y="2273814"/>
                    <a:pt x="1598475" y="2273814"/>
                  </a:cubicBezTo>
                  <a:lnTo>
                    <a:pt x="1601546" y="2273814"/>
                  </a:lnTo>
                  <a:cubicBezTo>
                    <a:pt x="1655031" y="2276862"/>
                    <a:pt x="1696278" y="2321181"/>
                    <a:pt x="1696278" y="2374665"/>
                  </a:cubicBezTo>
                  <a:lnTo>
                    <a:pt x="1696278" y="2542750"/>
                  </a:lnTo>
                  <a:cubicBezTo>
                    <a:pt x="1710483" y="2535648"/>
                    <a:pt x="1725576" y="2532289"/>
                    <a:pt x="1740477" y="2532289"/>
                  </a:cubicBezTo>
                  <a:cubicBezTo>
                    <a:pt x="1776830" y="2532289"/>
                    <a:pt x="1811886" y="2552372"/>
                    <a:pt x="1829235" y="2587069"/>
                  </a:cubicBezTo>
                  <a:cubicBezTo>
                    <a:pt x="1844519" y="2576367"/>
                    <a:pt x="1864363" y="2570249"/>
                    <a:pt x="1882720" y="2570249"/>
                  </a:cubicBezTo>
                  <a:lnTo>
                    <a:pt x="1885767" y="2570249"/>
                  </a:lnTo>
                  <a:cubicBezTo>
                    <a:pt x="1920920" y="2571784"/>
                    <a:pt x="1953001" y="2591652"/>
                    <a:pt x="1969821" y="2623734"/>
                  </a:cubicBezTo>
                  <a:cubicBezTo>
                    <a:pt x="1985106" y="2611520"/>
                    <a:pt x="2003438" y="2605401"/>
                    <a:pt x="2023306" y="2605401"/>
                  </a:cubicBezTo>
                  <a:lnTo>
                    <a:pt x="2026354" y="2605401"/>
                  </a:lnTo>
                  <a:cubicBezTo>
                    <a:pt x="2056923" y="2605401"/>
                    <a:pt x="2085957" y="2619151"/>
                    <a:pt x="2104289" y="2645137"/>
                  </a:cubicBezTo>
                  <a:lnTo>
                    <a:pt x="2981402" y="2645137"/>
                  </a:lnTo>
                  <a:lnTo>
                    <a:pt x="2981402" y="2683337"/>
                  </a:lnTo>
                  <a:lnTo>
                    <a:pt x="2121086" y="2683337"/>
                  </a:lnTo>
                  <a:cubicBezTo>
                    <a:pt x="2122621" y="2689456"/>
                    <a:pt x="2124157" y="2695575"/>
                    <a:pt x="2124157" y="2701669"/>
                  </a:cubicBezTo>
                  <a:lnTo>
                    <a:pt x="2124157" y="2776558"/>
                  </a:lnTo>
                  <a:lnTo>
                    <a:pt x="2657446" y="2776558"/>
                  </a:lnTo>
                  <a:lnTo>
                    <a:pt x="2657446" y="2814758"/>
                  </a:lnTo>
                  <a:lnTo>
                    <a:pt x="2124157" y="2814758"/>
                  </a:lnTo>
                  <a:lnTo>
                    <a:pt x="2124157" y="3056195"/>
                  </a:lnTo>
                  <a:lnTo>
                    <a:pt x="3053243" y="3056195"/>
                  </a:lnTo>
                  <a:cubicBezTo>
                    <a:pt x="3125061" y="3056195"/>
                    <a:pt x="3184640" y="2996592"/>
                    <a:pt x="3184640" y="2924775"/>
                  </a:cubicBezTo>
                  <a:lnTo>
                    <a:pt x="3184640" y="453842"/>
                  </a:lnTo>
                  <a:lnTo>
                    <a:pt x="0" y="453842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-4463" y="4890537"/>
              <a:ext cx="22892" cy="151288"/>
            </a:xfrm>
            <a:custGeom>
              <a:avLst/>
              <a:gdLst>
                <a:gd name="connsiteX0" fmla="*/ 0 w 22892"/>
                <a:gd name="connsiteY0" fmla="*/ 0 h 151288"/>
                <a:gd name="connsiteX1" fmla="*/ 22892 w 22892"/>
                <a:gd name="connsiteY1" fmla="*/ 0 h 151288"/>
                <a:gd name="connsiteX2" fmla="*/ 22892 w 22892"/>
                <a:gd name="connsiteY2" fmla="*/ 151288 h 151288"/>
                <a:gd name="connsiteX3" fmla="*/ 0 w 22892"/>
                <a:gd name="connsiteY3" fmla="*/ 151288 h 15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92" h="151288">
                  <a:moveTo>
                    <a:pt x="0" y="0"/>
                  </a:moveTo>
                  <a:lnTo>
                    <a:pt x="22892" y="0"/>
                  </a:lnTo>
                  <a:lnTo>
                    <a:pt x="22892" y="151288"/>
                  </a:lnTo>
                  <a:lnTo>
                    <a:pt x="0" y="151288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1" y="168729"/>
              <a:ext cx="1169085" cy="129885"/>
            </a:xfrm>
            <a:custGeom>
              <a:avLst/>
              <a:gdLst>
                <a:gd name="connsiteX0" fmla="*/ 1057532 w 1169085"/>
                <a:gd name="connsiteY0" fmla="*/ 0 h 129885"/>
                <a:gd name="connsiteX1" fmla="*/ 1169085 w 1169085"/>
                <a:gd name="connsiteY1" fmla="*/ 65698 h 129885"/>
                <a:gd name="connsiteX2" fmla="*/ 1057532 w 1169085"/>
                <a:gd name="connsiteY2" fmla="*/ 129885 h 129885"/>
                <a:gd name="connsiteX3" fmla="*/ 1057532 w 1169085"/>
                <a:gd name="connsiteY3" fmla="*/ 84030 h 129885"/>
                <a:gd name="connsiteX4" fmla="*/ 0 w 1169085"/>
                <a:gd name="connsiteY4" fmla="*/ 84030 h 129885"/>
                <a:gd name="connsiteX5" fmla="*/ 0 w 1169085"/>
                <a:gd name="connsiteY5" fmla="*/ 45830 h 129885"/>
                <a:gd name="connsiteX6" fmla="*/ 1057532 w 1169085"/>
                <a:gd name="connsiteY6" fmla="*/ 45830 h 12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9085" h="129885">
                  <a:moveTo>
                    <a:pt x="1057532" y="0"/>
                  </a:moveTo>
                  <a:lnTo>
                    <a:pt x="1169085" y="65698"/>
                  </a:lnTo>
                  <a:lnTo>
                    <a:pt x="1057532" y="129885"/>
                  </a:lnTo>
                  <a:lnTo>
                    <a:pt x="1057532" y="84030"/>
                  </a:lnTo>
                  <a:lnTo>
                    <a:pt x="0" y="84030"/>
                  </a:lnTo>
                  <a:lnTo>
                    <a:pt x="0" y="45830"/>
                  </a:lnTo>
                  <a:lnTo>
                    <a:pt x="1057532" y="458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4"/>
          <a:stretch/>
        </p:blipFill>
        <p:spPr>
          <a:xfrm>
            <a:off x="2472408" y="1964826"/>
            <a:ext cx="5703310" cy="283718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472409" y="1253667"/>
            <a:ext cx="5703310" cy="325131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메인 화면</a:t>
            </a:r>
            <a:endParaRPr lang="en-US" altLang="ko-KR" sz="1200" b="1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08434" y="2282221"/>
            <a:ext cx="1343037" cy="1005085"/>
          </a:xfrm>
          <a:prstGeom prst="wedgeRoundRectCallout">
            <a:avLst>
              <a:gd name="adj1" fmla="val 80288"/>
              <a:gd name="adj2" fmla="val 335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각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메뉴별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설명과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프로그램 개요를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확인할 수 있다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6905" y="1754049"/>
            <a:ext cx="2593630" cy="2737845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사진</a:t>
            </a:r>
            <a:endParaRPr lang="en-US" altLang="ko-KR" sz="1200" b="1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6905" y="1112148"/>
            <a:ext cx="2605273" cy="433439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단어 입력</a:t>
            </a:r>
            <a:endParaRPr lang="en-US" altLang="ko-KR" sz="1200" b="1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03114" y="1104844"/>
            <a:ext cx="1456671" cy="433439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분석</a:t>
            </a:r>
            <a:endParaRPr lang="en-US" altLang="ko-KR" sz="1200" b="1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99632" y="1104844"/>
            <a:ext cx="2332677" cy="433439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en-US" altLang="ko-KR" sz="1200" b="1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03113" y="3744313"/>
            <a:ext cx="1456671" cy="431534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만약 해당 뉴스에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사진 및 내용이 </a:t>
            </a:r>
            <a:r>
              <a:rPr lang="ko-KR" altLang="en-US" sz="800" b="1" dirty="0" err="1" smtClean="0"/>
              <a:t>없을때</a:t>
            </a:r>
            <a:endParaRPr lang="en-US" altLang="ko-KR" sz="800" b="1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99631" y="3346059"/>
            <a:ext cx="2332678" cy="1228042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사진</a:t>
            </a:r>
            <a:endParaRPr lang="en-US" altLang="ko-KR" sz="1200" b="1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99632" y="1754049"/>
            <a:ext cx="2332677" cy="1297393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사진</a:t>
            </a:r>
            <a:endParaRPr lang="en-US" altLang="ko-KR" sz="1200" b="1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03114" y="2020882"/>
            <a:ext cx="1456671" cy="444237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결과가 있다면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요약하여 출력</a:t>
            </a:r>
            <a:endParaRPr lang="en-US" altLang="ko-KR" sz="8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03114" y="2947718"/>
            <a:ext cx="1456671" cy="444237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함수 이용</a:t>
            </a:r>
            <a:endParaRPr lang="en-US" altLang="ko-KR" sz="800" b="1" dirty="0" smtClean="0"/>
          </a:p>
        </p:txBody>
      </p:sp>
      <p:cxnSp>
        <p:nvCxnSpPr>
          <p:cNvPr id="41" name="직선 연결선 40"/>
          <p:cNvCxnSpPr>
            <a:endCxn id="37" idx="1"/>
          </p:cNvCxnSpPr>
          <p:nvPr/>
        </p:nvCxnSpPr>
        <p:spPr>
          <a:xfrm>
            <a:off x="3182112" y="3169836"/>
            <a:ext cx="621002" cy="1"/>
          </a:xfrm>
          <a:prstGeom prst="line">
            <a:avLst/>
          </a:prstGeom>
          <a:ln w="31750">
            <a:solidFill>
              <a:srgbClr val="48F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9" idx="2"/>
            <a:endCxn id="37" idx="0"/>
          </p:cNvCxnSpPr>
          <p:nvPr/>
        </p:nvCxnSpPr>
        <p:spPr>
          <a:xfrm>
            <a:off x="4531450" y="2465119"/>
            <a:ext cx="0" cy="482599"/>
          </a:xfrm>
          <a:prstGeom prst="line">
            <a:avLst/>
          </a:prstGeom>
          <a:ln w="31750">
            <a:solidFill>
              <a:srgbClr val="48F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3"/>
          </p:cNvCxnSpPr>
          <p:nvPr/>
        </p:nvCxnSpPr>
        <p:spPr>
          <a:xfrm flipV="1">
            <a:off x="5259785" y="2236648"/>
            <a:ext cx="939847" cy="6353"/>
          </a:xfrm>
          <a:prstGeom prst="line">
            <a:avLst/>
          </a:prstGeom>
          <a:ln w="31750">
            <a:solidFill>
              <a:srgbClr val="48F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6" idx="0"/>
          </p:cNvCxnSpPr>
          <p:nvPr/>
        </p:nvCxnSpPr>
        <p:spPr>
          <a:xfrm flipH="1">
            <a:off x="4531449" y="3391955"/>
            <a:ext cx="1" cy="352358"/>
          </a:xfrm>
          <a:prstGeom prst="line">
            <a:avLst/>
          </a:prstGeom>
          <a:ln w="31750">
            <a:solidFill>
              <a:srgbClr val="48F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6" idx="3"/>
            <a:endCxn id="27" idx="1"/>
          </p:cNvCxnSpPr>
          <p:nvPr/>
        </p:nvCxnSpPr>
        <p:spPr>
          <a:xfrm>
            <a:off x="5259784" y="3960080"/>
            <a:ext cx="939847" cy="0"/>
          </a:xfrm>
          <a:prstGeom prst="line">
            <a:avLst/>
          </a:prstGeom>
          <a:ln w="31750">
            <a:solidFill>
              <a:srgbClr val="48F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9" t="47240" r="24619" b="5881"/>
          <a:stretch/>
        </p:blipFill>
        <p:spPr>
          <a:xfrm>
            <a:off x="820843" y="2465119"/>
            <a:ext cx="2189040" cy="1442775"/>
          </a:xfrm>
          <a:prstGeom prst="rect">
            <a:avLst/>
          </a:prstGeom>
          <a:ln cap="rnd">
            <a:solidFill>
              <a:schemeClr val="bg1"/>
            </a:solidFill>
          </a:ln>
          <a:effectLst>
            <a:softEdge rad="0"/>
          </a:effectLst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36" y="1868562"/>
            <a:ext cx="2100468" cy="1068368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76" y="3473348"/>
            <a:ext cx="1934788" cy="10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08601" y="994586"/>
            <a:ext cx="5541233" cy="393616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검색 결과</a:t>
            </a:r>
            <a:endParaRPr lang="en-US" altLang="ko-KR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26747" y="1577858"/>
            <a:ext cx="1313060" cy="3245147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뉴스의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기사내용을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요약</a:t>
            </a:r>
            <a:endParaRPr lang="en-US" altLang="ko-KR" sz="1200" b="1" dirty="0" smtClean="0"/>
          </a:p>
          <a:p>
            <a:pPr algn="ctr"/>
            <a:r>
              <a:rPr lang="en-US" altLang="ko-KR" sz="1000" b="1" dirty="0" smtClean="0"/>
              <a:t>(genism</a:t>
            </a:r>
          </a:p>
          <a:p>
            <a:pPr algn="ctr"/>
            <a:r>
              <a:rPr lang="en-US" altLang="ko-KR" sz="1000" b="1" dirty="0" smtClean="0"/>
              <a:t>summarization)</a:t>
            </a:r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smtClean="0"/>
              <a:t>해당 검색어의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최근 뉴스 </a:t>
            </a:r>
            <a:r>
              <a:rPr lang="en-US" altLang="ko-KR" sz="1200" b="1" dirty="0" smtClean="0"/>
              <a:t>10</a:t>
            </a:r>
            <a:r>
              <a:rPr lang="ko-KR" altLang="en-US" sz="1200" b="1" dirty="0" smtClean="0"/>
              <a:t>개를 추출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/>
              <a:t>워드클라우드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출력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konlpy.Kkma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algn="ctr"/>
            <a:endParaRPr lang="en-US" altLang="ko-KR" sz="12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2" y="1577858"/>
            <a:ext cx="5541233" cy="3268315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모서리가 둥근 직사각형 13"/>
          <p:cNvSpPr/>
          <p:nvPr/>
        </p:nvSpPr>
        <p:spPr>
          <a:xfrm>
            <a:off x="7026747" y="994586"/>
            <a:ext cx="1313060" cy="393616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결과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130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3" y="1262024"/>
            <a:ext cx="5988103" cy="33379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(Django 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035660" y="1262024"/>
            <a:ext cx="1707464" cy="1244138"/>
          </a:xfrm>
          <a:prstGeom prst="wedgeRoundRectCallout">
            <a:avLst>
              <a:gd name="adj1" fmla="val -85682"/>
              <a:gd name="adj2" fmla="val 3411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2018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년 부터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월까지의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아이돌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데이터를 바탕으로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LSTM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모델을 사용해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2020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월 데이터를 예측해 차트 작성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29434" y="1942155"/>
            <a:ext cx="469607" cy="250137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035660" y="2871669"/>
            <a:ext cx="1707464" cy="1728287"/>
          </a:xfrm>
          <a:prstGeom prst="wedgeRoundRectCallout">
            <a:avLst>
              <a:gd name="adj1" fmla="val -83912"/>
              <a:gd name="adj2" fmla="val -3391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74" y="3017458"/>
            <a:ext cx="1221636" cy="14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정확도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4624" y="1268780"/>
            <a:ext cx="1331542" cy="325131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월의 데이터</a:t>
            </a:r>
            <a:endParaRPr lang="en-US" altLang="ko-KR" sz="1200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97297" y="1268781"/>
            <a:ext cx="4211397" cy="325131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월 예측 차트</a:t>
            </a:r>
            <a:endParaRPr lang="en-US" altLang="ko-KR" sz="1200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46257" y="1813650"/>
            <a:ext cx="1131691" cy="2775684"/>
          </a:xfrm>
          <a:prstGeom prst="roundRect">
            <a:avLst/>
          </a:prstGeom>
          <a:solidFill>
            <a:srgbClr val="052037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위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 아이유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위 </a:t>
            </a:r>
            <a:r>
              <a:rPr lang="ko-KR" altLang="en-US" sz="1200" b="1" dirty="0" err="1" smtClean="0"/>
              <a:t>방탄소년단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smtClean="0"/>
              <a:t>상위권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예측 성공</a:t>
            </a:r>
            <a:endParaRPr lang="en-US" altLang="ko-KR" sz="12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97" y="1813650"/>
            <a:ext cx="4211397" cy="268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5" y="1813651"/>
            <a:ext cx="1318501" cy="268053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029434" y="2578257"/>
            <a:ext cx="298215" cy="160424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01133" y="2376498"/>
            <a:ext cx="701863" cy="16266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710638" y="2712006"/>
            <a:ext cx="760205" cy="509508"/>
          </a:xfrm>
          <a:prstGeom prst="rightArrow">
            <a:avLst/>
          </a:prstGeom>
          <a:solidFill>
            <a:srgbClr val="003366"/>
          </a:solidFill>
          <a:ln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46257" y="1270771"/>
            <a:ext cx="1131691" cy="325131"/>
          </a:xfrm>
          <a:prstGeom prst="roundRect">
            <a:avLst/>
          </a:prstGeom>
          <a:solidFill>
            <a:srgbClr val="003366"/>
          </a:solidFill>
          <a:ln w="254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0503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4091842" y="1209524"/>
            <a:ext cx="3185041" cy="1484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 smtClean="0"/>
              <a:t>QnA</a:t>
            </a:r>
            <a:endParaRPr sz="8000" dirty="0"/>
          </a:p>
        </p:txBody>
      </p:sp>
      <p:sp>
        <p:nvSpPr>
          <p:cNvPr id="154" name="자유형 153"/>
          <p:cNvSpPr/>
          <p:nvPr/>
        </p:nvSpPr>
        <p:spPr>
          <a:xfrm flipH="1">
            <a:off x="-9162" y="755748"/>
            <a:ext cx="985159" cy="3365856"/>
          </a:xfrm>
          <a:custGeom>
            <a:avLst/>
            <a:gdLst>
              <a:gd name="connsiteX0" fmla="*/ 1007788 w 1007788"/>
              <a:gd name="connsiteY0" fmla="*/ 0 h 3365856"/>
              <a:gd name="connsiteX1" fmla="*/ 182486 w 1007788"/>
              <a:gd name="connsiteY1" fmla="*/ 0 h 3365856"/>
              <a:gd name="connsiteX2" fmla="*/ 0 w 1007788"/>
              <a:gd name="connsiteY2" fmla="*/ 184501 h 3365856"/>
              <a:gd name="connsiteX3" fmla="*/ 0 w 1007788"/>
              <a:gd name="connsiteY3" fmla="*/ 3181355 h 3365856"/>
              <a:gd name="connsiteX4" fmla="*/ 182486 w 1007788"/>
              <a:gd name="connsiteY4" fmla="*/ 3365856 h 3365856"/>
              <a:gd name="connsiteX5" fmla="*/ 1007788 w 1007788"/>
              <a:gd name="connsiteY5" fmla="*/ 3365856 h 3365856"/>
              <a:gd name="connsiteX6" fmla="*/ 1007788 w 1007788"/>
              <a:gd name="connsiteY6" fmla="*/ 3324305 h 3365856"/>
              <a:gd name="connsiteX7" fmla="*/ 182486 w 1007788"/>
              <a:gd name="connsiteY7" fmla="*/ 3324305 h 3365856"/>
              <a:gd name="connsiteX8" fmla="*/ 41097 w 1007788"/>
              <a:gd name="connsiteY8" fmla="*/ 3181355 h 3365856"/>
              <a:gd name="connsiteX9" fmla="*/ 41097 w 1007788"/>
              <a:gd name="connsiteY9" fmla="*/ 493656 h 3365856"/>
              <a:gd name="connsiteX10" fmla="*/ 1007788 w 1007788"/>
              <a:gd name="connsiteY10" fmla="*/ 493656 h 336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7788" h="3365856">
                <a:moveTo>
                  <a:pt x="1007788" y="0"/>
                </a:moveTo>
                <a:lnTo>
                  <a:pt x="182486" y="0"/>
                </a:lnTo>
                <a:cubicBezTo>
                  <a:pt x="82195" y="0"/>
                  <a:pt x="0" y="83103"/>
                  <a:pt x="0" y="184501"/>
                </a:cubicBezTo>
                <a:lnTo>
                  <a:pt x="0" y="3181355"/>
                </a:lnTo>
                <a:cubicBezTo>
                  <a:pt x="0" y="3282754"/>
                  <a:pt x="82195" y="3365856"/>
                  <a:pt x="182486" y="3365856"/>
                </a:cubicBezTo>
                <a:lnTo>
                  <a:pt x="1007788" y="3365856"/>
                </a:lnTo>
                <a:lnTo>
                  <a:pt x="1007788" y="3324305"/>
                </a:lnTo>
                <a:lnTo>
                  <a:pt x="182486" y="3324305"/>
                </a:lnTo>
                <a:cubicBezTo>
                  <a:pt x="105222" y="3324305"/>
                  <a:pt x="41097" y="3261143"/>
                  <a:pt x="41097" y="3181355"/>
                </a:cubicBezTo>
                <a:lnTo>
                  <a:pt x="41097" y="493656"/>
                </a:lnTo>
                <a:lnTo>
                  <a:pt x="1007788" y="493656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자유형 171"/>
          <p:cNvSpPr/>
          <p:nvPr/>
        </p:nvSpPr>
        <p:spPr>
          <a:xfrm flipH="1">
            <a:off x="-2287" y="2665563"/>
            <a:ext cx="695534" cy="1018892"/>
          </a:xfrm>
          <a:custGeom>
            <a:avLst/>
            <a:gdLst>
              <a:gd name="connsiteX0" fmla="*/ 506361 w 695534"/>
              <a:gd name="connsiteY0" fmla="*/ 0 h 1018892"/>
              <a:gd name="connsiteX1" fmla="*/ 476777 w 695534"/>
              <a:gd name="connsiteY1" fmla="*/ 0 h 1018892"/>
              <a:gd name="connsiteX2" fmla="*/ 480056 w 695534"/>
              <a:gd name="connsiteY2" fmla="*/ 63162 h 1018892"/>
              <a:gd name="connsiteX3" fmla="*/ 291013 w 695534"/>
              <a:gd name="connsiteY3" fmla="*/ 118024 h 1018892"/>
              <a:gd name="connsiteX4" fmla="*/ 259776 w 695534"/>
              <a:gd name="connsiteY4" fmla="*/ 64833 h 1018892"/>
              <a:gd name="connsiteX5" fmla="*/ 128249 w 695534"/>
              <a:gd name="connsiteY5" fmla="*/ 171190 h 1018892"/>
              <a:gd name="connsiteX6" fmla="*/ 174277 w 695534"/>
              <a:gd name="connsiteY6" fmla="*/ 212741 h 1018892"/>
              <a:gd name="connsiteX7" fmla="*/ 80569 w 695534"/>
              <a:gd name="connsiteY7" fmla="*/ 385628 h 1018892"/>
              <a:gd name="connsiteX8" fmla="*/ 19749 w 695534"/>
              <a:gd name="connsiteY8" fmla="*/ 369002 h 1018892"/>
              <a:gd name="connsiteX9" fmla="*/ 19749 w 695534"/>
              <a:gd name="connsiteY9" fmla="*/ 370646 h 1018892"/>
              <a:gd name="connsiteX10" fmla="*/ 0 w 695534"/>
              <a:gd name="connsiteY10" fmla="*/ 508611 h 1018892"/>
              <a:gd name="connsiteX11" fmla="*/ 0 w 695534"/>
              <a:gd name="connsiteY11" fmla="*/ 538548 h 1018892"/>
              <a:gd name="connsiteX12" fmla="*/ 62472 w 695534"/>
              <a:gd name="connsiteY12" fmla="*/ 535207 h 1018892"/>
              <a:gd name="connsiteX13" fmla="*/ 116735 w 695534"/>
              <a:gd name="connsiteY13" fmla="*/ 726363 h 1018892"/>
              <a:gd name="connsiteX14" fmla="*/ 62472 w 695534"/>
              <a:gd name="connsiteY14" fmla="*/ 756274 h 1018892"/>
              <a:gd name="connsiteX15" fmla="*/ 167694 w 695534"/>
              <a:gd name="connsiteY15" fmla="*/ 889253 h 1018892"/>
              <a:gd name="connsiteX16" fmla="*/ 208792 w 695534"/>
              <a:gd name="connsiteY16" fmla="*/ 842717 h 1018892"/>
              <a:gd name="connsiteX17" fmla="*/ 381417 w 695534"/>
              <a:gd name="connsiteY17" fmla="*/ 939104 h 1018892"/>
              <a:gd name="connsiteX18" fmla="*/ 366625 w 695534"/>
              <a:gd name="connsiteY18" fmla="*/ 998952 h 1018892"/>
              <a:gd name="connsiteX19" fmla="*/ 368277 w 695534"/>
              <a:gd name="connsiteY19" fmla="*/ 998952 h 1018892"/>
              <a:gd name="connsiteX20" fmla="*/ 506361 w 695534"/>
              <a:gd name="connsiteY20" fmla="*/ 1018892 h 1018892"/>
              <a:gd name="connsiteX21" fmla="*/ 535945 w 695534"/>
              <a:gd name="connsiteY21" fmla="*/ 1018892 h 1018892"/>
              <a:gd name="connsiteX22" fmla="*/ 532667 w 695534"/>
              <a:gd name="connsiteY22" fmla="*/ 955730 h 1018892"/>
              <a:gd name="connsiteX23" fmla="*/ 629660 w 695534"/>
              <a:gd name="connsiteY23" fmla="*/ 938703 h 1018892"/>
              <a:gd name="connsiteX24" fmla="*/ 695534 w 695534"/>
              <a:gd name="connsiteY24" fmla="*/ 910458 h 1018892"/>
              <a:gd name="connsiteX25" fmla="*/ 695534 w 695534"/>
              <a:gd name="connsiteY25" fmla="*/ 791610 h 1018892"/>
              <a:gd name="connsiteX26" fmla="*/ 614553 w 695534"/>
              <a:gd name="connsiteY26" fmla="*/ 835226 h 1018892"/>
              <a:gd name="connsiteX27" fmla="*/ 504709 w 695534"/>
              <a:gd name="connsiteY27" fmla="*/ 854332 h 1018892"/>
              <a:gd name="connsiteX28" fmla="*/ 412653 w 695534"/>
              <a:gd name="connsiteY28" fmla="*/ 841047 h 1018892"/>
              <a:gd name="connsiteX29" fmla="*/ 167694 w 695534"/>
              <a:gd name="connsiteY29" fmla="*/ 462075 h 1018892"/>
              <a:gd name="connsiteX30" fmla="*/ 504709 w 695534"/>
              <a:gd name="connsiteY30" fmla="*/ 166205 h 1018892"/>
              <a:gd name="connsiteX31" fmla="*/ 596791 w 695534"/>
              <a:gd name="connsiteY31" fmla="*/ 179516 h 1018892"/>
              <a:gd name="connsiteX32" fmla="*/ 660902 w 695534"/>
              <a:gd name="connsiteY32" fmla="*/ 204542 h 1018892"/>
              <a:gd name="connsiteX33" fmla="*/ 695534 w 695534"/>
              <a:gd name="connsiteY33" fmla="*/ 227095 h 1018892"/>
              <a:gd name="connsiteX34" fmla="*/ 695534 w 695534"/>
              <a:gd name="connsiteY34" fmla="*/ 108563 h 1018892"/>
              <a:gd name="connsiteX35" fmla="*/ 626375 w 695534"/>
              <a:gd name="connsiteY35" fmla="*/ 79788 h 1018892"/>
              <a:gd name="connsiteX36" fmla="*/ 642819 w 695534"/>
              <a:gd name="connsiteY36" fmla="*/ 19941 h 1018892"/>
              <a:gd name="connsiteX37" fmla="*/ 506361 w 695534"/>
              <a:gd name="connsiteY37" fmla="*/ 0 h 101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95534" h="1018892">
                <a:moveTo>
                  <a:pt x="506361" y="0"/>
                </a:moveTo>
                <a:lnTo>
                  <a:pt x="476777" y="0"/>
                </a:lnTo>
                <a:lnTo>
                  <a:pt x="480056" y="63162"/>
                </a:lnTo>
                <a:cubicBezTo>
                  <a:pt x="414305" y="66477"/>
                  <a:pt x="348528" y="84773"/>
                  <a:pt x="291013" y="118024"/>
                </a:cubicBezTo>
                <a:lnTo>
                  <a:pt x="259776" y="64833"/>
                </a:lnTo>
                <a:cubicBezTo>
                  <a:pt x="210444" y="91429"/>
                  <a:pt x="166068" y="127995"/>
                  <a:pt x="128249" y="171190"/>
                </a:cubicBezTo>
                <a:lnTo>
                  <a:pt x="174277" y="212741"/>
                </a:lnTo>
                <a:cubicBezTo>
                  <a:pt x="129875" y="262618"/>
                  <a:pt x="98639" y="322466"/>
                  <a:pt x="80569" y="385628"/>
                </a:cubicBezTo>
                <a:lnTo>
                  <a:pt x="19749" y="369002"/>
                </a:lnTo>
                <a:lnTo>
                  <a:pt x="19749" y="370646"/>
                </a:lnTo>
                <a:cubicBezTo>
                  <a:pt x="6583" y="415538"/>
                  <a:pt x="1652" y="462075"/>
                  <a:pt x="0" y="508611"/>
                </a:cubicBezTo>
                <a:lnTo>
                  <a:pt x="0" y="538548"/>
                </a:lnTo>
                <a:lnTo>
                  <a:pt x="62472" y="535207"/>
                </a:lnTo>
                <a:cubicBezTo>
                  <a:pt x="65777" y="601710"/>
                  <a:pt x="85499" y="666516"/>
                  <a:pt x="116735" y="726363"/>
                </a:cubicBezTo>
                <a:lnTo>
                  <a:pt x="62472" y="756274"/>
                </a:lnTo>
                <a:cubicBezTo>
                  <a:pt x="90430" y="806151"/>
                  <a:pt x="126597" y="851017"/>
                  <a:pt x="167694" y="889253"/>
                </a:cubicBezTo>
                <a:lnTo>
                  <a:pt x="208792" y="842717"/>
                </a:lnTo>
                <a:cubicBezTo>
                  <a:pt x="258124" y="887583"/>
                  <a:pt x="317292" y="920834"/>
                  <a:pt x="381417" y="939104"/>
                </a:cubicBezTo>
                <a:lnTo>
                  <a:pt x="366625" y="998952"/>
                </a:lnTo>
                <a:lnTo>
                  <a:pt x="368277" y="998952"/>
                </a:lnTo>
                <a:cubicBezTo>
                  <a:pt x="412653" y="1012237"/>
                  <a:pt x="458681" y="1018892"/>
                  <a:pt x="506361" y="1018892"/>
                </a:cubicBezTo>
                <a:lnTo>
                  <a:pt x="535945" y="1018892"/>
                </a:lnTo>
                <a:lnTo>
                  <a:pt x="532667" y="955730"/>
                </a:lnTo>
                <a:cubicBezTo>
                  <a:pt x="565542" y="954073"/>
                  <a:pt x="598011" y="948259"/>
                  <a:pt x="629660" y="938703"/>
                </a:cubicBezTo>
                <a:lnTo>
                  <a:pt x="695534" y="910458"/>
                </a:lnTo>
                <a:lnTo>
                  <a:pt x="695534" y="791610"/>
                </a:lnTo>
                <a:lnTo>
                  <a:pt x="614553" y="835226"/>
                </a:lnTo>
                <a:cubicBezTo>
                  <a:pt x="579926" y="847275"/>
                  <a:pt x="542935" y="853921"/>
                  <a:pt x="504709" y="854332"/>
                </a:cubicBezTo>
                <a:cubicBezTo>
                  <a:pt x="473473" y="852687"/>
                  <a:pt x="442237" y="849346"/>
                  <a:pt x="412653" y="841047"/>
                </a:cubicBezTo>
                <a:cubicBezTo>
                  <a:pt x="248263" y="794510"/>
                  <a:pt x="144693" y="631620"/>
                  <a:pt x="167694" y="462075"/>
                </a:cubicBezTo>
                <a:cubicBezTo>
                  <a:pt x="190721" y="292529"/>
                  <a:pt x="335389" y="166205"/>
                  <a:pt x="504709" y="166205"/>
                </a:cubicBezTo>
                <a:cubicBezTo>
                  <a:pt x="535945" y="166205"/>
                  <a:pt x="567181" y="169546"/>
                  <a:pt x="596791" y="179516"/>
                </a:cubicBezTo>
                <a:cubicBezTo>
                  <a:pt x="619395" y="185748"/>
                  <a:pt x="640818" y="194187"/>
                  <a:pt x="660902" y="204542"/>
                </a:cubicBezTo>
                <a:lnTo>
                  <a:pt x="695534" y="227095"/>
                </a:lnTo>
                <a:lnTo>
                  <a:pt x="695534" y="108563"/>
                </a:lnTo>
                <a:lnTo>
                  <a:pt x="626375" y="79788"/>
                </a:lnTo>
                <a:lnTo>
                  <a:pt x="642819" y="19941"/>
                </a:lnTo>
                <a:cubicBezTo>
                  <a:pt x="598418" y="6656"/>
                  <a:pt x="552389" y="0"/>
                  <a:pt x="506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자유형 161"/>
          <p:cNvSpPr/>
          <p:nvPr/>
        </p:nvSpPr>
        <p:spPr>
          <a:xfrm flipH="1">
            <a:off x="-556" y="2912887"/>
            <a:ext cx="447803" cy="523044"/>
          </a:xfrm>
          <a:custGeom>
            <a:avLst/>
            <a:gdLst>
              <a:gd name="connsiteX0" fmla="*/ 256979 w 447803"/>
              <a:gd name="connsiteY0" fmla="*/ 0 h 523044"/>
              <a:gd name="connsiteX1" fmla="*/ 33499 w 447803"/>
              <a:gd name="connsiteY1" fmla="*/ 389282 h 523044"/>
              <a:gd name="connsiteX2" fmla="*/ 257754 w 447803"/>
              <a:gd name="connsiteY2" fmla="*/ 523044 h 523044"/>
              <a:gd name="connsiteX3" fmla="*/ 409769 w 447803"/>
              <a:gd name="connsiteY3" fmla="*/ 474459 h 523044"/>
              <a:gd name="connsiteX4" fmla="*/ 447803 w 447803"/>
              <a:gd name="connsiteY4" fmla="*/ 435928 h 523044"/>
              <a:gd name="connsiteX5" fmla="*/ 447803 w 447803"/>
              <a:gd name="connsiteY5" fmla="*/ 85401 h 523044"/>
              <a:gd name="connsiteX6" fmla="*/ 420275 w 447803"/>
              <a:gd name="connsiteY6" fmla="*/ 58118 h 523044"/>
              <a:gd name="connsiteX7" fmla="*/ 329416 w 447803"/>
              <a:gd name="connsiteY7" fmla="*/ 10310 h 523044"/>
              <a:gd name="connsiteX8" fmla="*/ 256979 w 447803"/>
              <a:gd name="connsiteY8" fmla="*/ 0 h 5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803" h="523044">
                <a:moveTo>
                  <a:pt x="256979" y="0"/>
                </a:moveTo>
                <a:cubicBezTo>
                  <a:pt x="69795" y="0"/>
                  <a:pt x="-65863" y="209087"/>
                  <a:pt x="33499" y="389282"/>
                </a:cubicBezTo>
                <a:cubicBezTo>
                  <a:pt x="83451" y="479875"/>
                  <a:pt x="170809" y="523044"/>
                  <a:pt x="257754" y="523044"/>
                </a:cubicBezTo>
                <a:cubicBezTo>
                  <a:pt x="311578" y="523044"/>
                  <a:pt x="365241" y="506510"/>
                  <a:pt x="409769" y="474459"/>
                </a:cubicBezTo>
                <a:lnTo>
                  <a:pt x="447803" y="435928"/>
                </a:lnTo>
                <a:lnTo>
                  <a:pt x="447803" y="85401"/>
                </a:lnTo>
                <a:lnTo>
                  <a:pt x="420275" y="58118"/>
                </a:lnTo>
                <a:cubicBezTo>
                  <a:pt x="394151" y="36796"/>
                  <a:pt x="363531" y="20280"/>
                  <a:pt x="329416" y="10310"/>
                </a:cubicBezTo>
                <a:cubicBezTo>
                  <a:pt x="304711" y="3289"/>
                  <a:pt x="280445" y="0"/>
                  <a:pt x="25697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1919639" y="1919234"/>
            <a:ext cx="458707" cy="46210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1566180" y="1869383"/>
            <a:ext cx="323901" cy="324136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-1" y="1914249"/>
            <a:ext cx="670220" cy="45719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-1" y="2057199"/>
            <a:ext cx="670220" cy="45719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-1" y="2200148"/>
            <a:ext cx="670220" cy="45719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0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8"/>
          <p:cNvSpPr/>
          <p:nvPr/>
        </p:nvSpPr>
        <p:spPr>
          <a:xfrm flipH="1">
            <a:off x="-1" y="2344742"/>
            <a:ext cx="670219" cy="45719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8"/>
          <p:cNvSpPr/>
          <p:nvPr/>
        </p:nvSpPr>
        <p:spPr>
          <a:xfrm flipH="1">
            <a:off x="-557" y="1625035"/>
            <a:ext cx="129900" cy="124706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flipH="1">
            <a:off x="1599068" y="3024569"/>
            <a:ext cx="790791" cy="1618957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8"/>
          <p:cNvSpPr/>
          <p:nvPr/>
        </p:nvSpPr>
        <p:spPr>
          <a:xfrm flipH="1">
            <a:off x="1952527" y="4166470"/>
            <a:ext cx="82221" cy="415564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8"/>
          <p:cNvSpPr/>
          <p:nvPr/>
        </p:nvSpPr>
        <p:spPr>
          <a:xfrm flipH="1">
            <a:off x="301942" y="323584"/>
            <a:ext cx="220331" cy="224408"/>
          </a:xfrm>
          <a:custGeom>
            <a:avLst/>
            <a:gdLst/>
            <a:ahLst/>
            <a:cxnLst/>
            <a:rect l="l" t="t" r="r" b="b"/>
            <a:pathLst>
              <a:path w="8535" h="8598" extrusionOk="0">
                <a:moveTo>
                  <a:pt x="1" y="0"/>
                </a:moveTo>
                <a:lnTo>
                  <a:pt x="1" y="8598"/>
                </a:lnTo>
                <a:lnTo>
                  <a:pt x="8534" y="8598"/>
                </a:lnTo>
                <a:lnTo>
                  <a:pt x="85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8"/>
          <p:cNvSpPr/>
          <p:nvPr/>
        </p:nvSpPr>
        <p:spPr>
          <a:xfrm flipH="1">
            <a:off x="-558" y="323584"/>
            <a:ext cx="156205" cy="224408"/>
          </a:xfrm>
          <a:custGeom>
            <a:avLst/>
            <a:gdLst/>
            <a:ahLst/>
            <a:cxnLst/>
            <a:rect l="l" t="t" r="r" b="b"/>
            <a:pathLst>
              <a:path w="8534" h="8598" extrusionOk="0">
                <a:moveTo>
                  <a:pt x="0" y="0"/>
                </a:moveTo>
                <a:lnTo>
                  <a:pt x="0" y="8598"/>
                </a:lnTo>
                <a:lnTo>
                  <a:pt x="8534" y="8598"/>
                </a:lnTo>
                <a:lnTo>
                  <a:pt x="85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자유형 157"/>
          <p:cNvSpPr/>
          <p:nvPr/>
        </p:nvSpPr>
        <p:spPr>
          <a:xfrm flipH="1">
            <a:off x="-1" y="203916"/>
            <a:ext cx="706385" cy="463745"/>
          </a:xfrm>
          <a:custGeom>
            <a:avLst/>
            <a:gdLst>
              <a:gd name="connsiteX0" fmla="*/ 728778 w 728778"/>
              <a:gd name="connsiteY0" fmla="*/ 0 h 463745"/>
              <a:gd name="connsiteX1" fmla="*/ 0 w 728778"/>
              <a:gd name="connsiteY1" fmla="*/ 0 h 463745"/>
              <a:gd name="connsiteX2" fmla="*/ 0 w 728778"/>
              <a:gd name="connsiteY2" fmla="*/ 463745 h 463745"/>
              <a:gd name="connsiteX3" fmla="*/ 728778 w 728778"/>
              <a:gd name="connsiteY3" fmla="*/ 463745 h 463745"/>
              <a:gd name="connsiteX4" fmla="*/ 728778 w 728778"/>
              <a:gd name="connsiteY4" fmla="*/ 422194 h 463745"/>
              <a:gd name="connsiteX5" fmla="*/ 41097 w 728778"/>
              <a:gd name="connsiteY5" fmla="*/ 422194 h 463745"/>
              <a:gd name="connsiteX6" fmla="*/ 41097 w 728778"/>
              <a:gd name="connsiteY6" fmla="*/ 41551 h 463745"/>
              <a:gd name="connsiteX7" fmla="*/ 728778 w 728778"/>
              <a:gd name="connsiteY7" fmla="*/ 41551 h 46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8778" h="463745">
                <a:moveTo>
                  <a:pt x="728778" y="0"/>
                </a:moveTo>
                <a:lnTo>
                  <a:pt x="0" y="0"/>
                </a:lnTo>
                <a:lnTo>
                  <a:pt x="0" y="463745"/>
                </a:lnTo>
                <a:lnTo>
                  <a:pt x="728778" y="463745"/>
                </a:lnTo>
                <a:lnTo>
                  <a:pt x="728778" y="422194"/>
                </a:lnTo>
                <a:lnTo>
                  <a:pt x="41097" y="422194"/>
                </a:lnTo>
                <a:lnTo>
                  <a:pt x="41097" y="41551"/>
                </a:lnTo>
                <a:lnTo>
                  <a:pt x="728778" y="4155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flipH="1">
            <a:off x="160553" y="3834034"/>
            <a:ext cx="139788" cy="121365"/>
          </a:xfrm>
          <a:custGeom>
            <a:avLst/>
            <a:gdLst/>
            <a:ahLst/>
            <a:cxnLst/>
            <a:rect l="l" t="t" r="r" b="b"/>
            <a:pathLst>
              <a:path w="5415" h="4650" extrusionOk="0">
                <a:moveTo>
                  <a:pt x="2739" y="1"/>
                </a:moveTo>
                <a:lnTo>
                  <a:pt x="1" y="4650"/>
                </a:lnTo>
                <a:lnTo>
                  <a:pt x="5414" y="4650"/>
                </a:lnTo>
                <a:lnTo>
                  <a:pt x="27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flipH="1">
            <a:off x="306873" y="1616735"/>
            <a:ext cx="169372" cy="141305"/>
          </a:xfrm>
          <a:custGeom>
            <a:avLst/>
            <a:gdLst/>
            <a:ahLst/>
            <a:cxnLst/>
            <a:rect l="l" t="t" r="r" b="b"/>
            <a:pathLst>
              <a:path w="6561" h="5414" extrusionOk="0">
                <a:moveTo>
                  <a:pt x="1848" y="0"/>
                </a:moveTo>
                <a:lnTo>
                  <a:pt x="1848" y="1911"/>
                </a:lnTo>
                <a:lnTo>
                  <a:pt x="1083" y="1911"/>
                </a:lnTo>
                <a:cubicBezTo>
                  <a:pt x="1" y="1911"/>
                  <a:pt x="1" y="3503"/>
                  <a:pt x="1083" y="3503"/>
                </a:cubicBezTo>
                <a:lnTo>
                  <a:pt x="1848" y="3503"/>
                </a:lnTo>
                <a:lnTo>
                  <a:pt x="1848" y="5414"/>
                </a:lnTo>
                <a:lnTo>
                  <a:pt x="6560" y="2675"/>
                </a:lnTo>
                <a:lnTo>
                  <a:pt x="18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8"/>
          <p:cNvSpPr/>
          <p:nvPr/>
        </p:nvSpPr>
        <p:spPr>
          <a:xfrm flipH="1">
            <a:off x="1280124" y="2246685"/>
            <a:ext cx="251567" cy="21759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8"/>
          <p:cNvSpPr/>
          <p:nvPr/>
        </p:nvSpPr>
        <p:spPr>
          <a:xfrm flipH="1">
            <a:off x="1283428" y="2504318"/>
            <a:ext cx="210444" cy="152421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8"/>
          <p:cNvSpPr/>
          <p:nvPr/>
        </p:nvSpPr>
        <p:spPr>
          <a:xfrm>
            <a:off x="1176529" y="678575"/>
            <a:ext cx="1081814" cy="779581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2560806" y="1935781"/>
            <a:ext cx="231819" cy="452209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513126" y="2580947"/>
            <a:ext cx="94405" cy="112883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2592042" y="2428654"/>
            <a:ext cx="74012" cy="118912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2562897" y="1781452"/>
            <a:ext cx="83434" cy="117868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274750" y="1425578"/>
            <a:ext cx="230192" cy="232734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2478611" y="1642548"/>
            <a:ext cx="93734" cy="108837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2278029" y="2717294"/>
            <a:ext cx="239512" cy="245810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8"/>
          <p:cNvSpPr/>
          <p:nvPr/>
        </p:nvSpPr>
        <p:spPr>
          <a:xfrm flipH="1">
            <a:off x="1291638" y="4709637"/>
            <a:ext cx="332936" cy="342797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자유형 169"/>
          <p:cNvSpPr/>
          <p:nvPr/>
        </p:nvSpPr>
        <p:spPr>
          <a:xfrm flipH="1">
            <a:off x="1000918" y="5114083"/>
            <a:ext cx="118220" cy="29417"/>
          </a:xfrm>
          <a:custGeom>
            <a:avLst/>
            <a:gdLst>
              <a:gd name="connsiteX0" fmla="*/ 19951 w 118220"/>
              <a:gd name="connsiteY0" fmla="*/ 0 h 29417"/>
              <a:gd name="connsiteX1" fmla="*/ 0 w 118220"/>
              <a:gd name="connsiteY1" fmla="*/ 18456 h 29417"/>
              <a:gd name="connsiteX2" fmla="*/ 2170 w 118220"/>
              <a:gd name="connsiteY2" fmla="*/ 29417 h 29417"/>
              <a:gd name="connsiteX3" fmla="*/ 118220 w 118220"/>
              <a:gd name="connsiteY3" fmla="*/ 29417 h 29417"/>
              <a:gd name="connsiteX4" fmla="*/ 105322 w 118220"/>
              <a:gd name="connsiteY4" fmla="*/ 21428 h 29417"/>
              <a:gd name="connsiteX5" fmla="*/ 28057 w 118220"/>
              <a:gd name="connsiteY5" fmla="*/ 1488 h 29417"/>
              <a:gd name="connsiteX6" fmla="*/ 19951 w 118220"/>
              <a:gd name="connsiteY6" fmla="*/ 0 h 2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20" h="29417">
                <a:moveTo>
                  <a:pt x="19951" y="0"/>
                </a:moveTo>
                <a:cubicBezTo>
                  <a:pt x="8903" y="0"/>
                  <a:pt x="1410" y="8855"/>
                  <a:pt x="0" y="18456"/>
                </a:cubicBezTo>
                <a:lnTo>
                  <a:pt x="2170" y="29417"/>
                </a:lnTo>
                <a:lnTo>
                  <a:pt x="118220" y="29417"/>
                </a:lnTo>
                <a:lnTo>
                  <a:pt x="105322" y="21428"/>
                </a:lnTo>
                <a:cubicBezTo>
                  <a:pt x="79016" y="16443"/>
                  <a:pt x="52711" y="9814"/>
                  <a:pt x="28057" y="1488"/>
                </a:cubicBezTo>
                <a:cubicBezTo>
                  <a:pt x="25192" y="470"/>
                  <a:pt x="22481" y="0"/>
                  <a:pt x="1995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8"/>
          <p:cNvSpPr/>
          <p:nvPr/>
        </p:nvSpPr>
        <p:spPr>
          <a:xfrm flipH="1">
            <a:off x="1663193" y="4395263"/>
            <a:ext cx="57697" cy="121939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8"/>
          <p:cNvSpPr/>
          <p:nvPr/>
        </p:nvSpPr>
        <p:spPr>
          <a:xfrm flipH="1">
            <a:off x="1610582" y="4556978"/>
            <a:ext cx="77316" cy="119799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8"/>
          <p:cNvSpPr/>
          <p:nvPr/>
        </p:nvSpPr>
        <p:spPr>
          <a:xfrm flipH="1">
            <a:off x="1622095" y="4168141"/>
            <a:ext cx="162764" cy="186171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"/>
          <p:cNvSpPr/>
          <p:nvPr/>
        </p:nvSpPr>
        <p:spPr>
          <a:xfrm flipH="1">
            <a:off x="1145318" y="5052304"/>
            <a:ext cx="135580" cy="76577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자유형 167"/>
          <p:cNvSpPr/>
          <p:nvPr/>
        </p:nvSpPr>
        <p:spPr>
          <a:xfrm flipH="1">
            <a:off x="712970" y="5093960"/>
            <a:ext cx="162737" cy="49540"/>
          </a:xfrm>
          <a:custGeom>
            <a:avLst/>
            <a:gdLst>
              <a:gd name="connsiteX0" fmla="*/ 162737 w 162737"/>
              <a:gd name="connsiteY0" fmla="*/ 0 h 49540"/>
              <a:gd name="connsiteX1" fmla="*/ 0 w 162737"/>
              <a:gd name="connsiteY1" fmla="*/ 0 h 49540"/>
              <a:gd name="connsiteX2" fmla="*/ 0 w 162737"/>
              <a:gd name="connsiteY2" fmla="*/ 49540 h 49540"/>
              <a:gd name="connsiteX3" fmla="*/ 162737 w 162737"/>
              <a:gd name="connsiteY3" fmla="*/ 49540 h 4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37" h="49540">
                <a:moveTo>
                  <a:pt x="162737" y="0"/>
                </a:moveTo>
                <a:lnTo>
                  <a:pt x="0" y="0"/>
                </a:lnTo>
                <a:lnTo>
                  <a:pt x="0" y="49540"/>
                </a:lnTo>
                <a:lnTo>
                  <a:pt x="162737" y="4954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8"/>
          <p:cNvSpPr/>
          <p:nvPr/>
        </p:nvSpPr>
        <p:spPr>
          <a:xfrm flipH="1">
            <a:off x="775415" y="4198051"/>
            <a:ext cx="488291" cy="634961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8"/>
          <p:cNvSpPr/>
          <p:nvPr/>
        </p:nvSpPr>
        <p:spPr>
          <a:xfrm flipH="1">
            <a:off x="872428" y="4304435"/>
            <a:ext cx="289360" cy="41577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8"/>
          <p:cNvSpPr/>
          <p:nvPr/>
        </p:nvSpPr>
        <p:spPr>
          <a:xfrm flipH="1">
            <a:off x="872428" y="4384222"/>
            <a:ext cx="289360" cy="41577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8"/>
          <p:cNvSpPr/>
          <p:nvPr/>
        </p:nvSpPr>
        <p:spPr>
          <a:xfrm flipH="1">
            <a:off x="933248" y="4463984"/>
            <a:ext cx="228540" cy="41603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8"/>
          <p:cNvSpPr/>
          <p:nvPr/>
        </p:nvSpPr>
        <p:spPr>
          <a:xfrm flipH="1">
            <a:off x="122760" y="1335821"/>
            <a:ext cx="179208" cy="181212"/>
          </a:xfrm>
          <a:custGeom>
            <a:avLst/>
            <a:gdLst/>
            <a:ahLst/>
            <a:cxnLst/>
            <a:rect l="l" t="t" r="r" b="b"/>
            <a:pathLst>
              <a:path w="6942" h="6943" extrusionOk="0">
                <a:moveTo>
                  <a:pt x="2675" y="1"/>
                </a:moveTo>
                <a:lnTo>
                  <a:pt x="2675" y="2676"/>
                </a:lnTo>
                <a:lnTo>
                  <a:pt x="0" y="2676"/>
                </a:lnTo>
                <a:lnTo>
                  <a:pt x="0" y="4268"/>
                </a:lnTo>
                <a:lnTo>
                  <a:pt x="2675" y="4268"/>
                </a:lnTo>
                <a:lnTo>
                  <a:pt x="2675" y="6942"/>
                </a:lnTo>
                <a:lnTo>
                  <a:pt x="4267" y="6942"/>
                </a:lnTo>
                <a:lnTo>
                  <a:pt x="4267" y="4268"/>
                </a:lnTo>
                <a:lnTo>
                  <a:pt x="6942" y="4268"/>
                </a:lnTo>
                <a:lnTo>
                  <a:pt x="6942" y="2676"/>
                </a:lnTo>
                <a:lnTo>
                  <a:pt x="4267" y="2676"/>
                </a:lnTo>
                <a:lnTo>
                  <a:pt x="42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8"/>
          <p:cNvSpPr/>
          <p:nvPr/>
        </p:nvSpPr>
        <p:spPr>
          <a:xfrm flipH="1">
            <a:off x="1730596" y="2417901"/>
            <a:ext cx="177581" cy="181186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8"/>
          <p:cNvSpPr/>
          <p:nvPr/>
        </p:nvSpPr>
        <p:spPr>
          <a:xfrm flipH="1">
            <a:off x="1102569" y="1347461"/>
            <a:ext cx="156207" cy="157931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 flipH="1">
            <a:off x="1730596" y="2710429"/>
            <a:ext cx="177581" cy="181186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8"/>
          <p:cNvSpPr/>
          <p:nvPr/>
        </p:nvSpPr>
        <p:spPr>
          <a:xfrm flipH="1">
            <a:off x="372649" y="1335821"/>
            <a:ext cx="177581" cy="181212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자유형 165"/>
          <p:cNvSpPr/>
          <p:nvPr/>
        </p:nvSpPr>
        <p:spPr>
          <a:xfrm flipH="1">
            <a:off x="0" y="0"/>
            <a:ext cx="1645122" cy="589544"/>
          </a:xfrm>
          <a:custGeom>
            <a:avLst/>
            <a:gdLst>
              <a:gd name="connsiteX0" fmla="*/ 771042 w 1645122"/>
              <a:gd name="connsiteY0" fmla="*/ 0 h 589544"/>
              <a:gd name="connsiteX1" fmla="*/ 608279 w 1645122"/>
              <a:gd name="connsiteY1" fmla="*/ 0 h 589544"/>
              <a:gd name="connsiteX2" fmla="*/ 608279 w 1645122"/>
              <a:gd name="connsiteY2" fmla="*/ 7775 h 589544"/>
              <a:gd name="connsiteX3" fmla="*/ 203861 w 1645122"/>
              <a:gd name="connsiteY3" fmla="*/ 7775 h 589544"/>
              <a:gd name="connsiteX4" fmla="*/ 0 w 1645122"/>
              <a:gd name="connsiteY4" fmla="*/ 213887 h 589544"/>
              <a:gd name="connsiteX5" fmla="*/ 0 w 1645122"/>
              <a:gd name="connsiteY5" fmla="*/ 569578 h 589544"/>
              <a:gd name="connsiteX6" fmla="*/ 21375 w 1645122"/>
              <a:gd name="connsiteY6" fmla="*/ 589544 h 589544"/>
              <a:gd name="connsiteX7" fmla="*/ 41123 w 1645122"/>
              <a:gd name="connsiteY7" fmla="*/ 569578 h 589544"/>
              <a:gd name="connsiteX8" fmla="*/ 41123 w 1645122"/>
              <a:gd name="connsiteY8" fmla="*/ 212216 h 589544"/>
              <a:gd name="connsiteX9" fmla="*/ 203861 w 1645122"/>
              <a:gd name="connsiteY9" fmla="*/ 49326 h 589544"/>
              <a:gd name="connsiteX10" fmla="*/ 608279 w 1645122"/>
              <a:gd name="connsiteY10" fmla="*/ 49326 h 589544"/>
              <a:gd name="connsiteX11" fmla="*/ 608279 w 1645122"/>
              <a:gd name="connsiteY11" fmla="*/ 112488 h 589544"/>
              <a:gd name="connsiteX12" fmla="*/ 771042 w 1645122"/>
              <a:gd name="connsiteY12" fmla="*/ 112488 h 589544"/>
              <a:gd name="connsiteX13" fmla="*/ 771042 w 1645122"/>
              <a:gd name="connsiteY13" fmla="*/ 49326 h 589544"/>
              <a:gd name="connsiteX14" fmla="*/ 1645122 w 1645122"/>
              <a:gd name="connsiteY14" fmla="*/ 49326 h 589544"/>
              <a:gd name="connsiteX15" fmla="*/ 1645122 w 1645122"/>
              <a:gd name="connsiteY15" fmla="*/ 7775 h 589544"/>
              <a:gd name="connsiteX16" fmla="*/ 771042 w 1645122"/>
              <a:gd name="connsiteY16" fmla="*/ 7775 h 58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45122" h="589544">
                <a:moveTo>
                  <a:pt x="771042" y="0"/>
                </a:moveTo>
                <a:lnTo>
                  <a:pt x="608279" y="0"/>
                </a:lnTo>
                <a:lnTo>
                  <a:pt x="608279" y="7775"/>
                </a:lnTo>
                <a:lnTo>
                  <a:pt x="203861" y="7775"/>
                </a:lnTo>
                <a:cubicBezTo>
                  <a:pt x="90430" y="7775"/>
                  <a:pt x="0" y="99203"/>
                  <a:pt x="0" y="213887"/>
                </a:cubicBezTo>
                <a:lnTo>
                  <a:pt x="0" y="569578"/>
                </a:lnTo>
                <a:cubicBezTo>
                  <a:pt x="0" y="579574"/>
                  <a:pt x="9887" y="589544"/>
                  <a:pt x="21375" y="589544"/>
                </a:cubicBezTo>
                <a:cubicBezTo>
                  <a:pt x="32888" y="589544"/>
                  <a:pt x="41123" y="579574"/>
                  <a:pt x="41123" y="569578"/>
                </a:cubicBezTo>
                <a:lnTo>
                  <a:pt x="41123" y="212216"/>
                </a:lnTo>
                <a:cubicBezTo>
                  <a:pt x="41123" y="122458"/>
                  <a:pt x="113457" y="49326"/>
                  <a:pt x="203861" y="49326"/>
                </a:cubicBezTo>
                <a:lnTo>
                  <a:pt x="608279" y="49326"/>
                </a:lnTo>
                <a:lnTo>
                  <a:pt x="608279" y="112488"/>
                </a:lnTo>
                <a:lnTo>
                  <a:pt x="771042" y="112488"/>
                </a:lnTo>
                <a:lnTo>
                  <a:pt x="771042" y="49326"/>
                </a:lnTo>
                <a:lnTo>
                  <a:pt x="1645122" y="49326"/>
                </a:lnTo>
                <a:lnTo>
                  <a:pt x="1645122" y="7775"/>
                </a:lnTo>
                <a:lnTo>
                  <a:pt x="771042" y="7775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8"/>
          <p:cNvSpPr/>
          <p:nvPr/>
        </p:nvSpPr>
        <p:spPr>
          <a:xfrm flipH="1">
            <a:off x="1944318" y="298633"/>
            <a:ext cx="139762" cy="3287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8"/>
          <p:cNvSpPr/>
          <p:nvPr/>
        </p:nvSpPr>
        <p:spPr>
          <a:xfrm flipH="1">
            <a:off x="1058193" y="3687770"/>
            <a:ext cx="139762" cy="329121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8"/>
          <p:cNvSpPr/>
          <p:nvPr/>
        </p:nvSpPr>
        <p:spPr>
          <a:xfrm flipH="1">
            <a:off x="1750319" y="298633"/>
            <a:ext cx="138110" cy="3287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8"/>
          <p:cNvSpPr/>
          <p:nvPr/>
        </p:nvSpPr>
        <p:spPr>
          <a:xfrm flipH="1">
            <a:off x="1058193" y="1886009"/>
            <a:ext cx="139762" cy="174194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8"/>
          <p:cNvSpPr/>
          <p:nvPr/>
        </p:nvSpPr>
        <p:spPr>
          <a:xfrm flipH="1">
            <a:off x="1988694" y="2564165"/>
            <a:ext cx="203887" cy="175418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8"/>
          <p:cNvSpPr/>
          <p:nvPr/>
        </p:nvSpPr>
        <p:spPr>
          <a:xfrm flipH="1">
            <a:off x="1510291" y="1531962"/>
            <a:ext cx="639541" cy="141305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8"/>
          <p:cNvSpPr/>
          <p:nvPr/>
        </p:nvSpPr>
        <p:spPr>
          <a:xfrm flipH="1">
            <a:off x="1199581" y="298633"/>
            <a:ext cx="95361" cy="186197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8"/>
          <p:cNvSpPr/>
          <p:nvPr/>
        </p:nvSpPr>
        <p:spPr>
          <a:xfrm flipH="1">
            <a:off x="551831" y="4651826"/>
            <a:ext cx="167720" cy="22109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8"/>
          <p:cNvSpPr/>
          <p:nvPr/>
        </p:nvSpPr>
        <p:spPr>
          <a:xfrm flipH="1">
            <a:off x="311804" y="4543772"/>
            <a:ext cx="213748" cy="397294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8"/>
          <p:cNvSpPr/>
          <p:nvPr/>
        </p:nvSpPr>
        <p:spPr>
          <a:xfrm flipH="1">
            <a:off x="121108" y="4651826"/>
            <a:ext cx="169346" cy="221093"/>
          </a:xfrm>
          <a:custGeom>
            <a:avLst/>
            <a:gdLst/>
            <a:ahLst/>
            <a:cxnLst/>
            <a:rect l="l" t="t" r="r" b="b"/>
            <a:pathLst>
              <a:path w="6560" h="8471" extrusionOk="0">
                <a:moveTo>
                  <a:pt x="0" y="0"/>
                </a:moveTo>
                <a:lnTo>
                  <a:pt x="0" y="1911"/>
                </a:lnTo>
                <a:lnTo>
                  <a:pt x="5095" y="4267"/>
                </a:lnTo>
                <a:lnTo>
                  <a:pt x="0" y="6560"/>
                </a:lnTo>
                <a:lnTo>
                  <a:pt x="0" y="8470"/>
                </a:lnTo>
                <a:lnTo>
                  <a:pt x="6559" y="5413"/>
                </a:lnTo>
                <a:lnTo>
                  <a:pt x="6559" y="30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8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54" name="자유형 153"/>
          <p:cNvSpPr/>
          <p:nvPr/>
        </p:nvSpPr>
        <p:spPr>
          <a:xfrm flipH="1">
            <a:off x="-9162" y="755748"/>
            <a:ext cx="985159" cy="3365856"/>
          </a:xfrm>
          <a:custGeom>
            <a:avLst/>
            <a:gdLst>
              <a:gd name="connsiteX0" fmla="*/ 1007788 w 1007788"/>
              <a:gd name="connsiteY0" fmla="*/ 0 h 3365856"/>
              <a:gd name="connsiteX1" fmla="*/ 182486 w 1007788"/>
              <a:gd name="connsiteY1" fmla="*/ 0 h 3365856"/>
              <a:gd name="connsiteX2" fmla="*/ 0 w 1007788"/>
              <a:gd name="connsiteY2" fmla="*/ 184501 h 3365856"/>
              <a:gd name="connsiteX3" fmla="*/ 0 w 1007788"/>
              <a:gd name="connsiteY3" fmla="*/ 3181355 h 3365856"/>
              <a:gd name="connsiteX4" fmla="*/ 182486 w 1007788"/>
              <a:gd name="connsiteY4" fmla="*/ 3365856 h 3365856"/>
              <a:gd name="connsiteX5" fmla="*/ 1007788 w 1007788"/>
              <a:gd name="connsiteY5" fmla="*/ 3365856 h 3365856"/>
              <a:gd name="connsiteX6" fmla="*/ 1007788 w 1007788"/>
              <a:gd name="connsiteY6" fmla="*/ 3324305 h 3365856"/>
              <a:gd name="connsiteX7" fmla="*/ 182486 w 1007788"/>
              <a:gd name="connsiteY7" fmla="*/ 3324305 h 3365856"/>
              <a:gd name="connsiteX8" fmla="*/ 41097 w 1007788"/>
              <a:gd name="connsiteY8" fmla="*/ 3181355 h 3365856"/>
              <a:gd name="connsiteX9" fmla="*/ 41097 w 1007788"/>
              <a:gd name="connsiteY9" fmla="*/ 493656 h 3365856"/>
              <a:gd name="connsiteX10" fmla="*/ 1007788 w 1007788"/>
              <a:gd name="connsiteY10" fmla="*/ 493656 h 336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7788" h="3365856">
                <a:moveTo>
                  <a:pt x="1007788" y="0"/>
                </a:moveTo>
                <a:lnTo>
                  <a:pt x="182486" y="0"/>
                </a:lnTo>
                <a:cubicBezTo>
                  <a:pt x="82195" y="0"/>
                  <a:pt x="0" y="83103"/>
                  <a:pt x="0" y="184501"/>
                </a:cubicBezTo>
                <a:lnTo>
                  <a:pt x="0" y="3181355"/>
                </a:lnTo>
                <a:cubicBezTo>
                  <a:pt x="0" y="3282754"/>
                  <a:pt x="82195" y="3365856"/>
                  <a:pt x="182486" y="3365856"/>
                </a:cubicBezTo>
                <a:lnTo>
                  <a:pt x="1007788" y="3365856"/>
                </a:lnTo>
                <a:lnTo>
                  <a:pt x="1007788" y="3324305"/>
                </a:lnTo>
                <a:lnTo>
                  <a:pt x="182486" y="3324305"/>
                </a:lnTo>
                <a:cubicBezTo>
                  <a:pt x="105222" y="3324305"/>
                  <a:pt x="41097" y="3261143"/>
                  <a:pt x="41097" y="3181355"/>
                </a:cubicBezTo>
                <a:lnTo>
                  <a:pt x="41097" y="493656"/>
                </a:lnTo>
                <a:lnTo>
                  <a:pt x="1007788" y="493656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자유형 171"/>
          <p:cNvSpPr/>
          <p:nvPr/>
        </p:nvSpPr>
        <p:spPr>
          <a:xfrm flipH="1">
            <a:off x="-2287" y="2665563"/>
            <a:ext cx="695534" cy="1018892"/>
          </a:xfrm>
          <a:custGeom>
            <a:avLst/>
            <a:gdLst>
              <a:gd name="connsiteX0" fmla="*/ 506361 w 695534"/>
              <a:gd name="connsiteY0" fmla="*/ 0 h 1018892"/>
              <a:gd name="connsiteX1" fmla="*/ 476777 w 695534"/>
              <a:gd name="connsiteY1" fmla="*/ 0 h 1018892"/>
              <a:gd name="connsiteX2" fmla="*/ 480056 w 695534"/>
              <a:gd name="connsiteY2" fmla="*/ 63162 h 1018892"/>
              <a:gd name="connsiteX3" fmla="*/ 291013 w 695534"/>
              <a:gd name="connsiteY3" fmla="*/ 118024 h 1018892"/>
              <a:gd name="connsiteX4" fmla="*/ 259776 w 695534"/>
              <a:gd name="connsiteY4" fmla="*/ 64833 h 1018892"/>
              <a:gd name="connsiteX5" fmla="*/ 128249 w 695534"/>
              <a:gd name="connsiteY5" fmla="*/ 171190 h 1018892"/>
              <a:gd name="connsiteX6" fmla="*/ 174277 w 695534"/>
              <a:gd name="connsiteY6" fmla="*/ 212741 h 1018892"/>
              <a:gd name="connsiteX7" fmla="*/ 80569 w 695534"/>
              <a:gd name="connsiteY7" fmla="*/ 385628 h 1018892"/>
              <a:gd name="connsiteX8" fmla="*/ 19749 w 695534"/>
              <a:gd name="connsiteY8" fmla="*/ 369002 h 1018892"/>
              <a:gd name="connsiteX9" fmla="*/ 19749 w 695534"/>
              <a:gd name="connsiteY9" fmla="*/ 370646 h 1018892"/>
              <a:gd name="connsiteX10" fmla="*/ 0 w 695534"/>
              <a:gd name="connsiteY10" fmla="*/ 508611 h 1018892"/>
              <a:gd name="connsiteX11" fmla="*/ 0 w 695534"/>
              <a:gd name="connsiteY11" fmla="*/ 538548 h 1018892"/>
              <a:gd name="connsiteX12" fmla="*/ 62472 w 695534"/>
              <a:gd name="connsiteY12" fmla="*/ 535207 h 1018892"/>
              <a:gd name="connsiteX13" fmla="*/ 116735 w 695534"/>
              <a:gd name="connsiteY13" fmla="*/ 726363 h 1018892"/>
              <a:gd name="connsiteX14" fmla="*/ 62472 w 695534"/>
              <a:gd name="connsiteY14" fmla="*/ 756274 h 1018892"/>
              <a:gd name="connsiteX15" fmla="*/ 167694 w 695534"/>
              <a:gd name="connsiteY15" fmla="*/ 889253 h 1018892"/>
              <a:gd name="connsiteX16" fmla="*/ 208792 w 695534"/>
              <a:gd name="connsiteY16" fmla="*/ 842717 h 1018892"/>
              <a:gd name="connsiteX17" fmla="*/ 381417 w 695534"/>
              <a:gd name="connsiteY17" fmla="*/ 939104 h 1018892"/>
              <a:gd name="connsiteX18" fmla="*/ 366625 w 695534"/>
              <a:gd name="connsiteY18" fmla="*/ 998952 h 1018892"/>
              <a:gd name="connsiteX19" fmla="*/ 368277 w 695534"/>
              <a:gd name="connsiteY19" fmla="*/ 998952 h 1018892"/>
              <a:gd name="connsiteX20" fmla="*/ 506361 w 695534"/>
              <a:gd name="connsiteY20" fmla="*/ 1018892 h 1018892"/>
              <a:gd name="connsiteX21" fmla="*/ 535945 w 695534"/>
              <a:gd name="connsiteY21" fmla="*/ 1018892 h 1018892"/>
              <a:gd name="connsiteX22" fmla="*/ 532667 w 695534"/>
              <a:gd name="connsiteY22" fmla="*/ 955730 h 1018892"/>
              <a:gd name="connsiteX23" fmla="*/ 629660 w 695534"/>
              <a:gd name="connsiteY23" fmla="*/ 938703 h 1018892"/>
              <a:gd name="connsiteX24" fmla="*/ 695534 w 695534"/>
              <a:gd name="connsiteY24" fmla="*/ 910458 h 1018892"/>
              <a:gd name="connsiteX25" fmla="*/ 695534 w 695534"/>
              <a:gd name="connsiteY25" fmla="*/ 791610 h 1018892"/>
              <a:gd name="connsiteX26" fmla="*/ 614553 w 695534"/>
              <a:gd name="connsiteY26" fmla="*/ 835226 h 1018892"/>
              <a:gd name="connsiteX27" fmla="*/ 504709 w 695534"/>
              <a:gd name="connsiteY27" fmla="*/ 854332 h 1018892"/>
              <a:gd name="connsiteX28" fmla="*/ 412653 w 695534"/>
              <a:gd name="connsiteY28" fmla="*/ 841047 h 1018892"/>
              <a:gd name="connsiteX29" fmla="*/ 167694 w 695534"/>
              <a:gd name="connsiteY29" fmla="*/ 462075 h 1018892"/>
              <a:gd name="connsiteX30" fmla="*/ 504709 w 695534"/>
              <a:gd name="connsiteY30" fmla="*/ 166205 h 1018892"/>
              <a:gd name="connsiteX31" fmla="*/ 596791 w 695534"/>
              <a:gd name="connsiteY31" fmla="*/ 179516 h 1018892"/>
              <a:gd name="connsiteX32" fmla="*/ 660902 w 695534"/>
              <a:gd name="connsiteY32" fmla="*/ 204542 h 1018892"/>
              <a:gd name="connsiteX33" fmla="*/ 695534 w 695534"/>
              <a:gd name="connsiteY33" fmla="*/ 227095 h 1018892"/>
              <a:gd name="connsiteX34" fmla="*/ 695534 w 695534"/>
              <a:gd name="connsiteY34" fmla="*/ 108563 h 1018892"/>
              <a:gd name="connsiteX35" fmla="*/ 626375 w 695534"/>
              <a:gd name="connsiteY35" fmla="*/ 79788 h 1018892"/>
              <a:gd name="connsiteX36" fmla="*/ 642819 w 695534"/>
              <a:gd name="connsiteY36" fmla="*/ 19941 h 1018892"/>
              <a:gd name="connsiteX37" fmla="*/ 506361 w 695534"/>
              <a:gd name="connsiteY37" fmla="*/ 0 h 101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95534" h="1018892">
                <a:moveTo>
                  <a:pt x="506361" y="0"/>
                </a:moveTo>
                <a:lnTo>
                  <a:pt x="476777" y="0"/>
                </a:lnTo>
                <a:lnTo>
                  <a:pt x="480056" y="63162"/>
                </a:lnTo>
                <a:cubicBezTo>
                  <a:pt x="414305" y="66477"/>
                  <a:pt x="348528" y="84773"/>
                  <a:pt x="291013" y="118024"/>
                </a:cubicBezTo>
                <a:lnTo>
                  <a:pt x="259776" y="64833"/>
                </a:lnTo>
                <a:cubicBezTo>
                  <a:pt x="210444" y="91429"/>
                  <a:pt x="166068" y="127995"/>
                  <a:pt x="128249" y="171190"/>
                </a:cubicBezTo>
                <a:lnTo>
                  <a:pt x="174277" y="212741"/>
                </a:lnTo>
                <a:cubicBezTo>
                  <a:pt x="129875" y="262618"/>
                  <a:pt x="98639" y="322466"/>
                  <a:pt x="80569" y="385628"/>
                </a:cubicBezTo>
                <a:lnTo>
                  <a:pt x="19749" y="369002"/>
                </a:lnTo>
                <a:lnTo>
                  <a:pt x="19749" y="370646"/>
                </a:lnTo>
                <a:cubicBezTo>
                  <a:pt x="6583" y="415538"/>
                  <a:pt x="1652" y="462075"/>
                  <a:pt x="0" y="508611"/>
                </a:cubicBezTo>
                <a:lnTo>
                  <a:pt x="0" y="538548"/>
                </a:lnTo>
                <a:lnTo>
                  <a:pt x="62472" y="535207"/>
                </a:lnTo>
                <a:cubicBezTo>
                  <a:pt x="65777" y="601710"/>
                  <a:pt x="85499" y="666516"/>
                  <a:pt x="116735" y="726363"/>
                </a:cubicBezTo>
                <a:lnTo>
                  <a:pt x="62472" y="756274"/>
                </a:lnTo>
                <a:cubicBezTo>
                  <a:pt x="90430" y="806151"/>
                  <a:pt x="126597" y="851017"/>
                  <a:pt x="167694" y="889253"/>
                </a:cubicBezTo>
                <a:lnTo>
                  <a:pt x="208792" y="842717"/>
                </a:lnTo>
                <a:cubicBezTo>
                  <a:pt x="258124" y="887583"/>
                  <a:pt x="317292" y="920834"/>
                  <a:pt x="381417" y="939104"/>
                </a:cubicBezTo>
                <a:lnTo>
                  <a:pt x="366625" y="998952"/>
                </a:lnTo>
                <a:lnTo>
                  <a:pt x="368277" y="998952"/>
                </a:lnTo>
                <a:cubicBezTo>
                  <a:pt x="412653" y="1012237"/>
                  <a:pt x="458681" y="1018892"/>
                  <a:pt x="506361" y="1018892"/>
                </a:cubicBezTo>
                <a:lnTo>
                  <a:pt x="535945" y="1018892"/>
                </a:lnTo>
                <a:lnTo>
                  <a:pt x="532667" y="955730"/>
                </a:lnTo>
                <a:cubicBezTo>
                  <a:pt x="565542" y="954073"/>
                  <a:pt x="598011" y="948259"/>
                  <a:pt x="629660" y="938703"/>
                </a:cubicBezTo>
                <a:lnTo>
                  <a:pt x="695534" y="910458"/>
                </a:lnTo>
                <a:lnTo>
                  <a:pt x="695534" y="791610"/>
                </a:lnTo>
                <a:lnTo>
                  <a:pt x="614553" y="835226"/>
                </a:lnTo>
                <a:cubicBezTo>
                  <a:pt x="579926" y="847275"/>
                  <a:pt x="542935" y="853921"/>
                  <a:pt x="504709" y="854332"/>
                </a:cubicBezTo>
                <a:cubicBezTo>
                  <a:pt x="473473" y="852687"/>
                  <a:pt x="442237" y="849346"/>
                  <a:pt x="412653" y="841047"/>
                </a:cubicBezTo>
                <a:cubicBezTo>
                  <a:pt x="248263" y="794510"/>
                  <a:pt x="144693" y="631620"/>
                  <a:pt x="167694" y="462075"/>
                </a:cubicBezTo>
                <a:cubicBezTo>
                  <a:pt x="190721" y="292529"/>
                  <a:pt x="335389" y="166205"/>
                  <a:pt x="504709" y="166205"/>
                </a:cubicBezTo>
                <a:cubicBezTo>
                  <a:pt x="535945" y="166205"/>
                  <a:pt x="567181" y="169546"/>
                  <a:pt x="596791" y="179516"/>
                </a:cubicBezTo>
                <a:cubicBezTo>
                  <a:pt x="619395" y="185748"/>
                  <a:pt x="640818" y="194187"/>
                  <a:pt x="660902" y="204542"/>
                </a:cubicBezTo>
                <a:lnTo>
                  <a:pt x="695534" y="227095"/>
                </a:lnTo>
                <a:lnTo>
                  <a:pt x="695534" y="108563"/>
                </a:lnTo>
                <a:lnTo>
                  <a:pt x="626375" y="79788"/>
                </a:lnTo>
                <a:lnTo>
                  <a:pt x="642819" y="19941"/>
                </a:lnTo>
                <a:cubicBezTo>
                  <a:pt x="598418" y="6656"/>
                  <a:pt x="552389" y="0"/>
                  <a:pt x="506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자유형 161"/>
          <p:cNvSpPr/>
          <p:nvPr/>
        </p:nvSpPr>
        <p:spPr>
          <a:xfrm flipH="1">
            <a:off x="-556" y="2912887"/>
            <a:ext cx="447803" cy="523044"/>
          </a:xfrm>
          <a:custGeom>
            <a:avLst/>
            <a:gdLst>
              <a:gd name="connsiteX0" fmla="*/ 256979 w 447803"/>
              <a:gd name="connsiteY0" fmla="*/ 0 h 523044"/>
              <a:gd name="connsiteX1" fmla="*/ 33499 w 447803"/>
              <a:gd name="connsiteY1" fmla="*/ 389282 h 523044"/>
              <a:gd name="connsiteX2" fmla="*/ 257754 w 447803"/>
              <a:gd name="connsiteY2" fmla="*/ 523044 h 523044"/>
              <a:gd name="connsiteX3" fmla="*/ 409769 w 447803"/>
              <a:gd name="connsiteY3" fmla="*/ 474459 h 523044"/>
              <a:gd name="connsiteX4" fmla="*/ 447803 w 447803"/>
              <a:gd name="connsiteY4" fmla="*/ 435928 h 523044"/>
              <a:gd name="connsiteX5" fmla="*/ 447803 w 447803"/>
              <a:gd name="connsiteY5" fmla="*/ 85401 h 523044"/>
              <a:gd name="connsiteX6" fmla="*/ 420275 w 447803"/>
              <a:gd name="connsiteY6" fmla="*/ 58118 h 523044"/>
              <a:gd name="connsiteX7" fmla="*/ 329416 w 447803"/>
              <a:gd name="connsiteY7" fmla="*/ 10310 h 523044"/>
              <a:gd name="connsiteX8" fmla="*/ 256979 w 447803"/>
              <a:gd name="connsiteY8" fmla="*/ 0 h 5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803" h="523044">
                <a:moveTo>
                  <a:pt x="256979" y="0"/>
                </a:moveTo>
                <a:cubicBezTo>
                  <a:pt x="69795" y="0"/>
                  <a:pt x="-65863" y="209087"/>
                  <a:pt x="33499" y="389282"/>
                </a:cubicBezTo>
                <a:cubicBezTo>
                  <a:pt x="83451" y="479875"/>
                  <a:pt x="170809" y="523044"/>
                  <a:pt x="257754" y="523044"/>
                </a:cubicBezTo>
                <a:cubicBezTo>
                  <a:pt x="311578" y="523044"/>
                  <a:pt x="365241" y="506510"/>
                  <a:pt x="409769" y="474459"/>
                </a:cubicBezTo>
                <a:lnTo>
                  <a:pt x="447803" y="435928"/>
                </a:lnTo>
                <a:lnTo>
                  <a:pt x="447803" y="85401"/>
                </a:lnTo>
                <a:lnTo>
                  <a:pt x="420275" y="58118"/>
                </a:lnTo>
                <a:cubicBezTo>
                  <a:pt x="394151" y="36796"/>
                  <a:pt x="363531" y="20280"/>
                  <a:pt x="329416" y="10310"/>
                </a:cubicBezTo>
                <a:cubicBezTo>
                  <a:pt x="304711" y="3289"/>
                  <a:pt x="280445" y="0"/>
                  <a:pt x="25697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1919639" y="1919234"/>
            <a:ext cx="458707" cy="46210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1566180" y="1869383"/>
            <a:ext cx="323901" cy="324136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-1" y="1914249"/>
            <a:ext cx="670220" cy="45719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-1" y="2057199"/>
            <a:ext cx="670220" cy="45719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-1" y="2200148"/>
            <a:ext cx="670220" cy="45719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0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8"/>
          <p:cNvSpPr/>
          <p:nvPr/>
        </p:nvSpPr>
        <p:spPr>
          <a:xfrm flipH="1">
            <a:off x="-1" y="2344742"/>
            <a:ext cx="670219" cy="45719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8"/>
          <p:cNvSpPr/>
          <p:nvPr/>
        </p:nvSpPr>
        <p:spPr>
          <a:xfrm flipH="1">
            <a:off x="-557" y="1625035"/>
            <a:ext cx="129900" cy="124706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flipH="1">
            <a:off x="1599068" y="3024569"/>
            <a:ext cx="790791" cy="1618957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8"/>
          <p:cNvSpPr/>
          <p:nvPr/>
        </p:nvSpPr>
        <p:spPr>
          <a:xfrm flipH="1">
            <a:off x="1952527" y="4166470"/>
            <a:ext cx="82221" cy="415564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8"/>
          <p:cNvSpPr/>
          <p:nvPr/>
        </p:nvSpPr>
        <p:spPr>
          <a:xfrm flipH="1">
            <a:off x="301942" y="323584"/>
            <a:ext cx="220331" cy="224408"/>
          </a:xfrm>
          <a:custGeom>
            <a:avLst/>
            <a:gdLst/>
            <a:ahLst/>
            <a:cxnLst/>
            <a:rect l="l" t="t" r="r" b="b"/>
            <a:pathLst>
              <a:path w="8535" h="8598" extrusionOk="0">
                <a:moveTo>
                  <a:pt x="1" y="0"/>
                </a:moveTo>
                <a:lnTo>
                  <a:pt x="1" y="8598"/>
                </a:lnTo>
                <a:lnTo>
                  <a:pt x="8534" y="8598"/>
                </a:lnTo>
                <a:lnTo>
                  <a:pt x="85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8"/>
          <p:cNvSpPr/>
          <p:nvPr/>
        </p:nvSpPr>
        <p:spPr>
          <a:xfrm flipH="1">
            <a:off x="-558" y="323584"/>
            <a:ext cx="156205" cy="224408"/>
          </a:xfrm>
          <a:custGeom>
            <a:avLst/>
            <a:gdLst/>
            <a:ahLst/>
            <a:cxnLst/>
            <a:rect l="l" t="t" r="r" b="b"/>
            <a:pathLst>
              <a:path w="8534" h="8598" extrusionOk="0">
                <a:moveTo>
                  <a:pt x="0" y="0"/>
                </a:moveTo>
                <a:lnTo>
                  <a:pt x="0" y="8598"/>
                </a:lnTo>
                <a:lnTo>
                  <a:pt x="8534" y="8598"/>
                </a:lnTo>
                <a:lnTo>
                  <a:pt x="85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자유형 157"/>
          <p:cNvSpPr/>
          <p:nvPr/>
        </p:nvSpPr>
        <p:spPr>
          <a:xfrm flipH="1">
            <a:off x="-1" y="203916"/>
            <a:ext cx="706385" cy="463745"/>
          </a:xfrm>
          <a:custGeom>
            <a:avLst/>
            <a:gdLst>
              <a:gd name="connsiteX0" fmla="*/ 728778 w 728778"/>
              <a:gd name="connsiteY0" fmla="*/ 0 h 463745"/>
              <a:gd name="connsiteX1" fmla="*/ 0 w 728778"/>
              <a:gd name="connsiteY1" fmla="*/ 0 h 463745"/>
              <a:gd name="connsiteX2" fmla="*/ 0 w 728778"/>
              <a:gd name="connsiteY2" fmla="*/ 463745 h 463745"/>
              <a:gd name="connsiteX3" fmla="*/ 728778 w 728778"/>
              <a:gd name="connsiteY3" fmla="*/ 463745 h 463745"/>
              <a:gd name="connsiteX4" fmla="*/ 728778 w 728778"/>
              <a:gd name="connsiteY4" fmla="*/ 422194 h 463745"/>
              <a:gd name="connsiteX5" fmla="*/ 41097 w 728778"/>
              <a:gd name="connsiteY5" fmla="*/ 422194 h 463745"/>
              <a:gd name="connsiteX6" fmla="*/ 41097 w 728778"/>
              <a:gd name="connsiteY6" fmla="*/ 41551 h 463745"/>
              <a:gd name="connsiteX7" fmla="*/ 728778 w 728778"/>
              <a:gd name="connsiteY7" fmla="*/ 41551 h 46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8778" h="463745">
                <a:moveTo>
                  <a:pt x="728778" y="0"/>
                </a:moveTo>
                <a:lnTo>
                  <a:pt x="0" y="0"/>
                </a:lnTo>
                <a:lnTo>
                  <a:pt x="0" y="463745"/>
                </a:lnTo>
                <a:lnTo>
                  <a:pt x="728778" y="463745"/>
                </a:lnTo>
                <a:lnTo>
                  <a:pt x="728778" y="422194"/>
                </a:lnTo>
                <a:lnTo>
                  <a:pt x="41097" y="422194"/>
                </a:lnTo>
                <a:lnTo>
                  <a:pt x="41097" y="41551"/>
                </a:lnTo>
                <a:lnTo>
                  <a:pt x="728778" y="4155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flipH="1">
            <a:off x="160553" y="3834034"/>
            <a:ext cx="139788" cy="121365"/>
          </a:xfrm>
          <a:custGeom>
            <a:avLst/>
            <a:gdLst/>
            <a:ahLst/>
            <a:cxnLst/>
            <a:rect l="l" t="t" r="r" b="b"/>
            <a:pathLst>
              <a:path w="5415" h="4650" extrusionOk="0">
                <a:moveTo>
                  <a:pt x="2739" y="1"/>
                </a:moveTo>
                <a:lnTo>
                  <a:pt x="1" y="4650"/>
                </a:lnTo>
                <a:lnTo>
                  <a:pt x="5414" y="4650"/>
                </a:lnTo>
                <a:lnTo>
                  <a:pt x="27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flipH="1">
            <a:off x="306873" y="1616735"/>
            <a:ext cx="169372" cy="141305"/>
          </a:xfrm>
          <a:custGeom>
            <a:avLst/>
            <a:gdLst/>
            <a:ahLst/>
            <a:cxnLst/>
            <a:rect l="l" t="t" r="r" b="b"/>
            <a:pathLst>
              <a:path w="6561" h="5414" extrusionOk="0">
                <a:moveTo>
                  <a:pt x="1848" y="0"/>
                </a:moveTo>
                <a:lnTo>
                  <a:pt x="1848" y="1911"/>
                </a:lnTo>
                <a:lnTo>
                  <a:pt x="1083" y="1911"/>
                </a:lnTo>
                <a:cubicBezTo>
                  <a:pt x="1" y="1911"/>
                  <a:pt x="1" y="3503"/>
                  <a:pt x="1083" y="3503"/>
                </a:cubicBezTo>
                <a:lnTo>
                  <a:pt x="1848" y="3503"/>
                </a:lnTo>
                <a:lnTo>
                  <a:pt x="1848" y="5414"/>
                </a:lnTo>
                <a:lnTo>
                  <a:pt x="6560" y="2675"/>
                </a:lnTo>
                <a:lnTo>
                  <a:pt x="18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8"/>
          <p:cNvSpPr/>
          <p:nvPr/>
        </p:nvSpPr>
        <p:spPr>
          <a:xfrm flipH="1">
            <a:off x="1280124" y="2246685"/>
            <a:ext cx="251567" cy="21759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8"/>
          <p:cNvSpPr/>
          <p:nvPr/>
        </p:nvSpPr>
        <p:spPr>
          <a:xfrm flipH="1">
            <a:off x="1283428" y="2504318"/>
            <a:ext cx="210444" cy="152421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8"/>
          <p:cNvSpPr/>
          <p:nvPr/>
        </p:nvSpPr>
        <p:spPr>
          <a:xfrm>
            <a:off x="1176529" y="678575"/>
            <a:ext cx="1081814" cy="779581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2560806" y="1935781"/>
            <a:ext cx="231819" cy="452209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513126" y="2580947"/>
            <a:ext cx="94405" cy="112883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2592042" y="2428654"/>
            <a:ext cx="74012" cy="118912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2562897" y="1781452"/>
            <a:ext cx="83434" cy="117868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274750" y="1425578"/>
            <a:ext cx="230192" cy="232734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2478611" y="1642548"/>
            <a:ext cx="93734" cy="108837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2278029" y="2717294"/>
            <a:ext cx="239512" cy="245810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8"/>
          <p:cNvSpPr/>
          <p:nvPr/>
        </p:nvSpPr>
        <p:spPr>
          <a:xfrm flipH="1">
            <a:off x="1291638" y="4709637"/>
            <a:ext cx="332936" cy="342797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자유형 169"/>
          <p:cNvSpPr/>
          <p:nvPr/>
        </p:nvSpPr>
        <p:spPr>
          <a:xfrm flipH="1">
            <a:off x="1000918" y="5114083"/>
            <a:ext cx="118220" cy="29417"/>
          </a:xfrm>
          <a:custGeom>
            <a:avLst/>
            <a:gdLst>
              <a:gd name="connsiteX0" fmla="*/ 19951 w 118220"/>
              <a:gd name="connsiteY0" fmla="*/ 0 h 29417"/>
              <a:gd name="connsiteX1" fmla="*/ 0 w 118220"/>
              <a:gd name="connsiteY1" fmla="*/ 18456 h 29417"/>
              <a:gd name="connsiteX2" fmla="*/ 2170 w 118220"/>
              <a:gd name="connsiteY2" fmla="*/ 29417 h 29417"/>
              <a:gd name="connsiteX3" fmla="*/ 118220 w 118220"/>
              <a:gd name="connsiteY3" fmla="*/ 29417 h 29417"/>
              <a:gd name="connsiteX4" fmla="*/ 105322 w 118220"/>
              <a:gd name="connsiteY4" fmla="*/ 21428 h 29417"/>
              <a:gd name="connsiteX5" fmla="*/ 28057 w 118220"/>
              <a:gd name="connsiteY5" fmla="*/ 1488 h 29417"/>
              <a:gd name="connsiteX6" fmla="*/ 19951 w 118220"/>
              <a:gd name="connsiteY6" fmla="*/ 0 h 2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20" h="29417">
                <a:moveTo>
                  <a:pt x="19951" y="0"/>
                </a:moveTo>
                <a:cubicBezTo>
                  <a:pt x="8903" y="0"/>
                  <a:pt x="1410" y="8855"/>
                  <a:pt x="0" y="18456"/>
                </a:cubicBezTo>
                <a:lnTo>
                  <a:pt x="2170" y="29417"/>
                </a:lnTo>
                <a:lnTo>
                  <a:pt x="118220" y="29417"/>
                </a:lnTo>
                <a:lnTo>
                  <a:pt x="105322" y="21428"/>
                </a:lnTo>
                <a:cubicBezTo>
                  <a:pt x="79016" y="16443"/>
                  <a:pt x="52711" y="9814"/>
                  <a:pt x="28057" y="1488"/>
                </a:cubicBezTo>
                <a:cubicBezTo>
                  <a:pt x="25192" y="470"/>
                  <a:pt x="22481" y="0"/>
                  <a:pt x="1995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8"/>
          <p:cNvSpPr/>
          <p:nvPr/>
        </p:nvSpPr>
        <p:spPr>
          <a:xfrm flipH="1">
            <a:off x="1663193" y="4395263"/>
            <a:ext cx="57697" cy="121939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8"/>
          <p:cNvSpPr/>
          <p:nvPr/>
        </p:nvSpPr>
        <p:spPr>
          <a:xfrm flipH="1">
            <a:off x="1610582" y="4556978"/>
            <a:ext cx="77316" cy="119799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8"/>
          <p:cNvSpPr/>
          <p:nvPr/>
        </p:nvSpPr>
        <p:spPr>
          <a:xfrm flipH="1">
            <a:off x="1622095" y="4168141"/>
            <a:ext cx="162764" cy="186171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"/>
          <p:cNvSpPr/>
          <p:nvPr/>
        </p:nvSpPr>
        <p:spPr>
          <a:xfrm flipH="1">
            <a:off x="1145318" y="5052304"/>
            <a:ext cx="135580" cy="76577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자유형 167"/>
          <p:cNvSpPr/>
          <p:nvPr/>
        </p:nvSpPr>
        <p:spPr>
          <a:xfrm flipH="1">
            <a:off x="712970" y="5093960"/>
            <a:ext cx="162737" cy="49540"/>
          </a:xfrm>
          <a:custGeom>
            <a:avLst/>
            <a:gdLst>
              <a:gd name="connsiteX0" fmla="*/ 162737 w 162737"/>
              <a:gd name="connsiteY0" fmla="*/ 0 h 49540"/>
              <a:gd name="connsiteX1" fmla="*/ 0 w 162737"/>
              <a:gd name="connsiteY1" fmla="*/ 0 h 49540"/>
              <a:gd name="connsiteX2" fmla="*/ 0 w 162737"/>
              <a:gd name="connsiteY2" fmla="*/ 49540 h 49540"/>
              <a:gd name="connsiteX3" fmla="*/ 162737 w 162737"/>
              <a:gd name="connsiteY3" fmla="*/ 49540 h 4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37" h="49540">
                <a:moveTo>
                  <a:pt x="162737" y="0"/>
                </a:moveTo>
                <a:lnTo>
                  <a:pt x="0" y="0"/>
                </a:lnTo>
                <a:lnTo>
                  <a:pt x="0" y="49540"/>
                </a:lnTo>
                <a:lnTo>
                  <a:pt x="162737" y="4954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8"/>
          <p:cNvSpPr/>
          <p:nvPr/>
        </p:nvSpPr>
        <p:spPr>
          <a:xfrm flipH="1">
            <a:off x="775415" y="4198051"/>
            <a:ext cx="488291" cy="634961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8"/>
          <p:cNvSpPr/>
          <p:nvPr/>
        </p:nvSpPr>
        <p:spPr>
          <a:xfrm flipH="1">
            <a:off x="872428" y="4304435"/>
            <a:ext cx="289360" cy="41577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8"/>
          <p:cNvSpPr/>
          <p:nvPr/>
        </p:nvSpPr>
        <p:spPr>
          <a:xfrm flipH="1">
            <a:off x="872428" y="4384222"/>
            <a:ext cx="289360" cy="41577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8"/>
          <p:cNvSpPr/>
          <p:nvPr/>
        </p:nvSpPr>
        <p:spPr>
          <a:xfrm flipH="1">
            <a:off x="933248" y="4463984"/>
            <a:ext cx="228540" cy="41603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8"/>
          <p:cNvSpPr/>
          <p:nvPr/>
        </p:nvSpPr>
        <p:spPr>
          <a:xfrm flipH="1">
            <a:off x="122760" y="1335821"/>
            <a:ext cx="179208" cy="181212"/>
          </a:xfrm>
          <a:custGeom>
            <a:avLst/>
            <a:gdLst/>
            <a:ahLst/>
            <a:cxnLst/>
            <a:rect l="l" t="t" r="r" b="b"/>
            <a:pathLst>
              <a:path w="6942" h="6943" extrusionOk="0">
                <a:moveTo>
                  <a:pt x="2675" y="1"/>
                </a:moveTo>
                <a:lnTo>
                  <a:pt x="2675" y="2676"/>
                </a:lnTo>
                <a:lnTo>
                  <a:pt x="0" y="2676"/>
                </a:lnTo>
                <a:lnTo>
                  <a:pt x="0" y="4268"/>
                </a:lnTo>
                <a:lnTo>
                  <a:pt x="2675" y="4268"/>
                </a:lnTo>
                <a:lnTo>
                  <a:pt x="2675" y="6942"/>
                </a:lnTo>
                <a:lnTo>
                  <a:pt x="4267" y="6942"/>
                </a:lnTo>
                <a:lnTo>
                  <a:pt x="4267" y="4268"/>
                </a:lnTo>
                <a:lnTo>
                  <a:pt x="6942" y="4268"/>
                </a:lnTo>
                <a:lnTo>
                  <a:pt x="6942" y="2676"/>
                </a:lnTo>
                <a:lnTo>
                  <a:pt x="4267" y="2676"/>
                </a:lnTo>
                <a:lnTo>
                  <a:pt x="42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8"/>
          <p:cNvSpPr/>
          <p:nvPr/>
        </p:nvSpPr>
        <p:spPr>
          <a:xfrm flipH="1">
            <a:off x="1730596" y="2417901"/>
            <a:ext cx="177581" cy="181186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8"/>
          <p:cNvSpPr/>
          <p:nvPr/>
        </p:nvSpPr>
        <p:spPr>
          <a:xfrm flipH="1">
            <a:off x="1102569" y="1347461"/>
            <a:ext cx="156207" cy="157931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 flipH="1">
            <a:off x="1730596" y="2710429"/>
            <a:ext cx="177581" cy="181186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8"/>
          <p:cNvSpPr/>
          <p:nvPr/>
        </p:nvSpPr>
        <p:spPr>
          <a:xfrm flipH="1">
            <a:off x="372649" y="1335821"/>
            <a:ext cx="177581" cy="181212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자유형 165"/>
          <p:cNvSpPr/>
          <p:nvPr/>
        </p:nvSpPr>
        <p:spPr>
          <a:xfrm flipH="1">
            <a:off x="0" y="0"/>
            <a:ext cx="1645122" cy="589544"/>
          </a:xfrm>
          <a:custGeom>
            <a:avLst/>
            <a:gdLst>
              <a:gd name="connsiteX0" fmla="*/ 771042 w 1645122"/>
              <a:gd name="connsiteY0" fmla="*/ 0 h 589544"/>
              <a:gd name="connsiteX1" fmla="*/ 608279 w 1645122"/>
              <a:gd name="connsiteY1" fmla="*/ 0 h 589544"/>
              <a:gd name="connsiteX2" fmla="*/ 608279 w 1645122"/>
              <a:gd name="connsiteY2" fmla="*/ 7775 h 589544"/>
              <a:gd name="connsiteX3" fmla="*/ 203861 w 1645122"/>
              <a:gd name="connsiteY3" fmla="*/ 7775 h 589544"/>
              <a:gd name="connsiteX4" fmla="*/ 0 w 1645122"/>
              <a:gd name="connsiteY4" fmla="*/ 213887 h 589544"/>
              <a:gd name="connsiteX5" fmla="*/ 0 w 1645122"/>
              <a:gd name="connsiteY5" fmla="*/ 569578 h 589544"/>
              <a:gd name="connsiteX6" fmla="*/ 21375 w 1645122"/>
              <a:gd name="connsiteY6" fmla="*/ 589544 h 589544"/>
              <a:gd name="connsiteX7" fmla="*/ 41123 w 1645122"/>
              <a:gd name="connsiteY7" fmla="*/ 569578 h 589544"/>
              <a:gd name="connsiteX8" fmla="*/ 41123 w 1645122"/>
              <a:gd name="connsiteY8" fmla="*/ 212216 h 589544"/>
              <a:gd name="connsiteX9" fmla="*/ 203861 w 1645122"/>
              <a:gd name="connsiteY9" fmla="*/ 49326 h 589544"/>
              <a:gd name="connsiteX10" fmla="*/ 608279 w 1645122"/>
              <a:gd name="connsiteY10" fmla="*/ 49326 h 589544"/>
              <a:gd name="connsiteX11" fmla="*/ 608279 w 1645122"/>
              <a:gd name="connsiteY11" fmla="*/ 112488 h 589544"/>
              <a:gd name="connsiteX12" fmla="*/ 771042 w 1645122"/>
              <a:gd name="connsiteY12" fmla="*/ 112488 h 589544"/>
              <a:gd name="connsiteX13" fmla="*/ 771042 w 1645122"/>
              <a:gd name="connsiteY13" fmla="*/ 49326 h 589544"/>
              <a:gd name="connsiteX14" fmla="*/ 1645122 w 1645122"/>
              <a:gd name="connsiteY14" fmla="*/ 49326 h 589544"/>
              <a:gd name="connsiteX15" fmla="*/ 1645122 w 1645122"/>
              <a:gd name="connsiteY15" fmla="*/ 7775 h 589544"/>
              <a:gd name="connsiteX16" fmla="*/ 771042 w 1645122"/>
              <a:gd name="connsiteY16" fmla="*/ 7775 h 58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45122" h="589544">
                <a:moveTo>
                  <a:pt x="771042" y="0"/>
                </a:moveTo>
                <a:lnTo>
                  <a:pt x="608279" y="0"/>
                </a:lnTo>
                <a:lnTo>
                  <a:pt x="608279" y="7775"/>
                </a:lnTo>
                <a:lnTo>
                  <a:pt x="203861" y="7775"/>
                </a:lnTo>
                <a:cubicBezTo>
                  <a:pt x="90430" y="7775"/>
                  <a:pt x="0" y="99203"/>
                  <a:pt x="0" y="213887"/>
                </a:cubicBezTo>
                <a:lnTo>
                  <a:pt x="0" y="569578"/>
                </a:lnTo>
                <a:cubicBezTo>
                  <a:pt x="0" y="579574"/>
                  <a:pt x="9887" y="589544"/>
                  <a:pt x="21375" y="589544"/>
                </a:cubicBezTo>
                <a:cubicBezTo>
                  <a:pt x="32888" y="589544"/>
                  <a:pt x="41123" y="579574"/>
                  <a:pt x="41123" y="569578"/>
                </a:cubicBezTo>
                <a:lnTo>
                  <a:pt x="41123" y="212216"/>
                </a:lnTo>
                <a:cubicBezTo>
                  <a:pt x="41123" y="122458"/>
                  <a:pt x="113457" y="49326"/>
                  <a:pt x="203861" y="49326"/>
                </a:cubicBezTo>
                <a:lnTo>
                  <a:pt x="608279" y="49326"/>
                </a:lnTo>
                <a:lnTo>
                  <a:pt x="608279" y="112488"/>
                </a:lnTo>
                <a:lnTo>
                  <a:pt x="771042" y="112488"/>
                </a:lnTo>
                <a:lnTo>
                  <a:pt x="771042" y="49326"/>
                </a:lnTo>
                <a:lnTo>
                  <a:pt x="1645122" y="49326"/>
                </a:lnTo>
                <a:lnTo>
                  <a:pt x="1645122" y="7775"/>
                </a:lnTo>
                <a:lnTo>
                  <a:pt x="771042" y="7775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8"/>
          <p:cNvSpPr/>
          <p:nvPr/>
        </p:nvSpPr>
        <p:spPr>
          <a:xfrm flipH="1">
            <a:off x="1944318" y="298633"/>
            <a:ext cx="139762" cy="3287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8"/>
          <p:cNvSpPr/>
          <p:nvPr/>
        </p:nvSpPr>
        <p:spPr>
          <a:xfrm flipH="1">
            <a:off x="1058193" y="3687770"/>
            <a:ext cx="139762" cy="329121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8"/>
          <p:cNvSpPr/>
          <p:nvPr/>
        </p:nvSpPr>
        <p:spPr>
          <a:xfrm flipH="1">
            <a:off x="1750319" y="298633"/>
            <a:ext cx="138110" cy="3287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8"/>
          <p:cNvSpPr/>
          <p:nvPr/>
        </p:nvSpPr>
        <p:spPr>
          <a:xfrm flipH="1">
            <a:off x="1058193" y="1886009"/>
            <a:ext cx="139762" cy="174194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8"/>
          <p:cNvSpPr/>
          <p:nvPr/>
        </p:nvSpPr>
        <p:spPr>
          <a:xfrm flipH="1">
            <a:off x="1988694" y="2564165"/>
            <a:ext cx="203887" cy="175418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8"/>
          <p:cNvSpPr/>
          <p:nvPr/>
        </p:nvSpPr>
        <p:spPr>
          <a:xfrm flipH="1">
            <a:off x="1510291" y="1531962"/>
            <a:ext cx="639541" cy="141305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8"/>
          <p:cNvSpPr/>
          <p:nvPr/>
        </p:nvSpPr>
        <p:spPr>
          <a:xfrm flipH="1">
            <a:off x="1199581" y="298633"/>
            <a:ext cx="95361" cy="186197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8"/>
          <p:cNvSpPr/>
          <p:nvPr/>
        </p:nvSpPr>
        <p:spPr>
          <a:xfrm flipH="1">
            <a:off x="551831" y="4651826"/>
            <a:ext cx="167720" cy="22109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8"/>
          <p:cNvSpPr/>
          <p:nvPr/>
        </p:nvSpPr>
        <p:spPr>
          <a:xfrm flipH="1">
            <a:off x="311804" y="4543772"/>
            <a:ext cx="213748" cy="397294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8"/>
          <p:cNvSpPr/>
          <p:nvPr/>
        </p:nvSpPr>
        <p:spPr>
          <a:xfrm flipH="1">
            <a:off x="121108" y="4651826"/>
            <a:ext cx="169346" cy="221093"/>
          </a:xfrm>
          <a:custGeom>
            <a:avLst/>
            <a:gdLst/>
            <a:ahLst/>
            <a:cxnLst/>
            <a:rect l="l" t="t" r="r" b="b"/>
            <a:pathLst>
              <a:path w="6560" h="8471" extrusionOk="0">
                <a:moveTo>
                  <a:pt x="0" y="0"/>
                </a:moveTo>
                <a:lnTo>
                  <a:pt x="0" y="1911"/>
                </a:lnTo>
                <a:lnTo>
                  <a:pt x="5095" y="4267"/>
                </a:lnTo>
                <a:lnTo>
                  <a:pt x="0" y="6560"/>
                </a:lnTo>
                <a:lnTo>
                  <a:pt x="0" y="8470"/>
                </a:lnTo>
                <a:lnTo>
                  <a:pt x="6559" y="5413"/>
                </a:lnTo>
                <a:lnTo>
                  <a:pt x="6559" y="30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55379" y="1198073"/>
            <a:ext cx="224930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주제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기술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요구 사항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내용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7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699" y="1737500"/>
            <a:ext cx="387216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소셜데이터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선거 결과 예측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5141208" y="2547698"/>
            <a:ext cx="3457500" cy="642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2019.12 ~ 2020.01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담당업무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작성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1646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9278;p55"/>
          <p:cNvSpPr/>
          <p:nvPr/>
        </p:nvSpPr>
        <p:spPr>
          <a:xfrm>
            <a:off x="4985195" y="2946674"/>
            <a:ext cx="175024" cy="175010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9323;p55"/>
          <p:cNvGrpSpPr/>
          <p:nvPr/>
        </p:nvGrpSpPr>
        <p:grpSpPr>
          <a:xfrm>
            <a:off x="4989693" y="2693943"/>
            <a:ext cx="174552" cy="174552"/>
            <a:chOff x="3963575" y="2317575"/>
            <a:chExt cx="296175" cy="296175"/>
          </a:xfrm>
          <a:solidFill>
            <a:srgbClr val="48FFD5"/>
          </a:solidFill>
        </p:grpSpPr>
        <p:sp>
          <p:nvSpPr>
            <p:cNvPr id="19" name="Google Shape;9324;p55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25;p55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26;p55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27;p55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28;p55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29;p55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30;p55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31;p55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32;p55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33;p55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34;p55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35;p55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36;p55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37;p55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38;p55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39;p55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93;p24"/>
          <p:cNvSpPr txBox="1">
            <a:spLocks/>
          </p:cNvSpPr>
          <p:nvPr/>
        </p:nvSpPr>
        <p:spPr>
          <a:xfrm>
            <a:off x="4893699" y="3319975"/>
            <a:ext cx="3645284" cy="88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ko-KR" altLang="en-US" dirty="0" smtClean="0"/>
              <a:t>선거 데이터를 대신할 데이터인</a:t>
            </a:r>
            <a:r>
              <a:rPr lang="en-US" altLang="ko-KR" dirty="0"/>
              <a:t> </a:t>
            </a:r>
            <a:r>
              <a:rPr lang="ko-KR" altLang="en-US" dirty="0" smtClean="0"/>
              <a:t>연예인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인기도와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연관있는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설문조사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뉴스 </a:t>
            </a:r>
            <a:r>
              <a:rPr lang="ko-KR" altLang="en-US" dirty="0" smtClean="0"/>
              <a:t>등의 데이터를 분석해 차트로 </a:t>
            </a:r>
            <a:r>
              <a:rPr lang="ko-KR" altLang="en-US" dirty="0" err="1" smtClean="0"/>
              <a:t>시각화하고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웹크롤링을</a:t>
            </a:r>
            <a:r>
              <a:rPr lang="ko-KR" altLang="en-US" dirty="0" smtClean="0"/>
              <a:t> 통해 축적한 자료로 향후 인기도 추이를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이용해 예측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4206921"/>
            <a:ext cx="266520" cy="2407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47386" y="4221393"/>
            <a:ext cx="2262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https://github.com/linkz73/idol_rank/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" y="714374"/>
            <a:ext cx="3969553" cy="396955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89476" y="807244"/>
            <a:ext cx="218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spc="-15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</a:t>
            </a:r>
            <a:r>
              <a:rPr lang="ko-KR" altLang="en-US" sz="2400" i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분석으로</a:t>
            </a:r>
            <a:endParaRPr lang="en-US" altLang="ko-KR" sz="2400" i="1" spc="-15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i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후보 순위 예측</a:t>
            </a:r>
            <a:endParaRPr lang="en-US" altLang="ko-KR" sz="2400" i="1" spc="-15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12" name="Google Shape;565;p28"/>
          <p:cNvSpPr txBox="1">
            <a:spLocks noGrp="1"/>
          </p:cNvSpPr>
          <p:nvPr/>
        </p:nvSpPr>
        <p:spPr>
          <a:xfrm>
            <a:off x="252176" y="2860644"/>
            <a:ext cx="2076000" cy="28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남명민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4391" y="1465411"/>
            <a:ext cx="1430072" cy="2476048"/>
            <a:chOff x="594391" y="1465411"/>
            <a:chExt cx="1430072" cy="2476048"/>
          </a:xfrm>
        </p:grpSpPr>
        <p:sp>
          <p:nvSpPr>
            <p:cNvPr id="7" name="직사각형 6"/>
            <p:cNvSpPr/>
            <p:nvPr/>
          </p:nvSpPr>
          <p:spPr>
            <a:xfrm>
              <a:off x="594391" y="3218184"/>
              <a:ext cx="1430072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팀장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웹설계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차트 구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Google Shape;566;p28"/>
            <p:cNvSpPr/>
            <p:nvPr/>
          </p:nvSpPr>
          <p:spPr>
            <a:xfrm>
              <a:off x="594391" y="2726892"/>
              <a:ext cx="1430072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7;p28"/>
            <p:cNvSpPr/>
            <p:nvPr/>
          </p:nvSpPr>
          <p:spPr>
            <a:xfrm>
              <a:off x="795125" y="1465411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8;p28"/>
            <p:cNvSpPr/>
            <p:nvPr/>
          </p:nvSpPr>
          <p:spPr>
            <a:xfrm>
              <a:off x="1290176" y="1849794"/>
              <a:ext cx="40082" cy="916068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9;p28"/>
            <p:cNvSpPr/>
            <p:nvPr/>
          </p:nvSpPr>
          <p:spPr>
            <a:xfrm>
              <a:off x="945723" y="1597775"/>
              <a:ext cx="727410" cy="641042"/>
            </a:xfrm>
            <a:custGeom>
              <a:avLst/>
              <a:gdLst/>
              <a:ahLst/>
              <a:cxnLst/>
              <a:rect l="l" t="t" r="r" b="b"/>
              <a:pathLst>
                <a:path w="38692" h="34098" extrusionOk="0">
                  <a:moveTo>
                    <a:pt x="19335" y="1"/>
                  </a:moveTo>
                  <a:cubicBezTo>
                    <a:pt x="17178" y="1"/>
                    <a:pt x="14986" y="413"/>
                    <a:pt x="12869" y="1284"/>
                  </a:cubicBezTo>
                  <a:cubicBezTo>
                    <a:pt x="4177" y="4949"/>
                    <a:pt x="1" y="14834"/>
                    <a:pt x="3665" y="23527"/>
                  </a:cubicBezTo>
                  <a:cubicBezTo>
                    <a:pt x="6375" y="30106"/>
                    <a:pt x="12745" y="34098"/>
                    <a:pt x="19452" y="34098"/>
                  </a:cubicBezTo>
                  <a:cubicBezTo>
                    <a:pt x="21606" y="34098"/>
                    <a:pt x="23795" y="33686"/>
                    <a:pt x="25908" y="32816"/>
                  </a:cubicBezTo>
                  <a:cubicBezTo>
                    <a:pt x="34601" y="29151"/>
                    <a:pt x="38692" y="19181"/>
                    <a:pt x="35112" y="10488"/>
                  </a:cubicBezTo>
                  <a:cubicBezTo>
                    <a:pt x="32405" y="3976"/>
                    <a:pt x="26039" y="1"/>
                    <a:pt x="1933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0;p28"/>
            <p:cNvSpPr/>
            <p:nvPr/>
          </p:nvSpPr>
          <p:spPr>
            <a:xfrm>
              <a:off x="854417" y="1577490"/>
              <a:ext cx="796293" cy="682102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30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3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60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5082;p45"/>
            <p:cNvGrpSpPr/>
            <p:nvPr/>
          </p:nvGrpSpPr>
          <p:grpSpPr>
            <a:xfrm>
              <a:off x="1169255" y="1755012"/>
              <a:ext cx="280345" cy="327933"/>
              <a:chOff x="3316000" y="4399325"/>
              <a:chExt cx="392325" cy="483100"/>
            </a:xfrm>
            <a:solidFill>
              <a:srgbClr val="48FFD5"/>
            </a:solidFill>
          </p:grpSpPr>
          <p:sp>
            <p:nvSpPr>
              <p:cNvPr id="44" name="Google Shape;5083;p45"/>
              <p:cNvSpPr/>
              <p:nvPr/>
            </p:nvSpPr>
            <p:spPr>
              <a:xfrm>
                <a:off x="3316000" y="4399325"/>
                <a:ext cx="392325" cy="483100"/>
              </a:xfrm>
              <a:custGeom>
                <a:avLst/>
                <a:gdLst/>
                <a:ahLst/>
                <a:cxnLst/>
                <a:rect l="l" t="t" r="r" b="b"/>
                <a:pathLst>
                  <a:path w="15693" h="19324" extrusionOk="0">
                    <a:moveTo>
                      <a:pt x="7824" y="1132"/>
                    </a:moveTo>
                    <a:cubicBezTo>
                      <a:pt x="8714" y="1132"/>
                      <a:pt x="9554" y="1551"/>
                      <a:pt x="10088" y="2264"/>
                    </a:cubicBezTo>
                    <a:cubicBezTo>
                      <a:pt x="9551" y="2977"/>
                      <a:pt x="8711" y="3393"/>
                      <a:pt x="7824" y="3396"/>
                    </a:cubicBezTo>
                    <a:lnTo>
                      <a:pt x="5049" y="3396"/>
                    </a:lnTo>
                    <a:cubicBezTo>
                      <a:pt x="5321" y="2080"/>
                      <a:pt x="6477" y="1135"/>
                      <a:pt x="7824" y="1132"/>
                    </a:cubicBezTo>
                    <a:close/>
                    <a:moveTo>
                      <a:pt x="10595" y="3393"/>
                    </a:moveTo>
                    <a:cubicBezTo>
                      <a:pt x="10635" y="3580"/>
                      <a:pt x="10653" y="3771"/>
                      <a:pt x="10653" y="3964"/>
                    </a:cubicBezTo>
                    <a:lnTo>
                      <a:pt x="10653" y="6304"/>
                    </a:lnTo>
                    <a:cubicBezTo>
                      <a:pt x="10653" y="7865"/>
                      <a:pt x="9385" y="9133"/>
                      <a:pt x="7824" y="9133"/>
                    </a:cubicBezTo>
                    <a:cubicBezTo>
                      <a:pt x="6260" y="9133"/>
                      <a:pt x="4991" y="7865"/>
                      <a:pt x="4991" y="6304"/>
                    </a:cubicBezTo>
                    <a:lnTo>
                      <a:pt x="4991" y="4529"/>
                    </a:lnTo>
                    <a:lnTo>
                      <a:pt x="7824" y="4529"/>
                    </a:lnTo>
                    <a:cubicBezTo>
                      <a:pt x="8859" y="4525"/>
                      <a:pt x="9856" y="4121"/>
                      <a:pt x="10595" y="3393"/>
                    </a:cubicBezTo>
                    <a:close/>
                    <a:moveTo>
                      <a:pt x="6465" y="10027"/>
                    </a:moveTo>
                    <a:cubicBezTo>
                      <a:pt x="6903" y="10187"/>
                      <a:pt x="7362" y="10267"/>
                      <a:pt x="7823" y="10267"/>
                    </a:cubicBezTo>
                    <a:cubicBezTo>
                      <a:pt x="8283" y="10267"/>
                      <a:pt x="8743" y="10187"/>
                      <a:pt x="9182" y="10027"/>
                    </a:cubicBezTo>
                    <a:lnTo>
                      <a:pt x="9182" y="10027"/>
                    </a:lnTo>
                    <a:lnTo>
                      <a:pt x="7824" y="12071"/>
                    </a:lnTo>
                    <a:lnTo>
                      <a:pt x="6465" y="10027"/>
                    </a:lnTo>
                    <a:close/>
                    <a:moveTo>
                      <a:pt x="10152" y="10610"/>
                    </a:moveTo>
                    <a:lnTo>
                      <a:pt x="11051" y="11476"/>
                    </a:lnTo>
                    <a:lnTo>
                      <a:pt x="9433" y="13904"/>
                    </a:lnTo>
                    <a:lnTo>
                      <a:pt x="8551" y="13022"/>
                    </a:lnTo>
                    <a:lnTo>
                      <a:pt x="10152" y="10610"/>
                    </a:lnTo>
                    <a:close/>
                    <a:moveTo>
                      <a:pt x="5493" y="10610"/>
                    </a:moveTo>
                    <a:lnTo>
                      <a:pt x="7096" y="13022"/>
                    </a:lnTo>
                    <a:lnTo>
                      <a:pt x="6211" y="13907"/>
                    </a:lnTo>
                    <a:lnTo>
                      <a:pt x="4593" y="11476"/>
                    </a:lnTo>
                    <a:lnTo>
                      <a:pt x="5493" y="10610"/>
                    </a:lnTo>
                    <a:close/>
                    <a:moveTo>
                      <a:pt x="3630" y="12074"/>
                    </a:moveTo>
                    <a:lnTo>
                      <a:pt x="5653" y="15109"/>
                    </a:lnTo>
                    <a:cubicBezTo>
                      <a:pt x="5746" y="15251"/>
                      <a:pt x="5900" y="15341"/>
                      <a:pt x="6069" y="15356"/>
                    </a:cubicBezTo>
                    <a:cubicBezTo>
                      <a:pt x="6087" y="15359"/>
                      <a:pt x="6106" y="15359"/>
                      <a:pt x="6124" y="15359"/>
                    </a:cubicBezTo>
                    <a:cubicBezTo>
                      <a:pt x="6275" y="15359"/>
                      <a:pt x="6417" y="15302"/>
                      <a:pt x="6525" y="15193"/>
                    </a:cubicBezTo>
                    <a:lnTo>
                      <a:pt x="7256" y="14463"/>
                    </a:lnTo>
                    <a:lnTo>
                      <a:pt x="7256" y="18192"/>
                    </a:lnTo>
                    <a:lnTo>
                      <a:pt x="2247" y="18192"/>
                    </a:lnTo>
                    <a:lnTo>
                      <a:pt x="1332" y="13502"/>
                    </a:lnTo>
                    <a:cubicBezTo>
                      <a:pt x="1329" y="13493"/>
                      <a:pt x="1326" y="13484"/>
                      <a:pt x="1326" y="13475"/>
                    </a:cubicBezTo>
                    <a:cubicBezTo>
                      <a:pt x="1235" y="13110"/>
                      <a:pt x="1438" y="12735"/>
                      <a:pt x="1791" y="12612"/>
                    </a:cubicBezTo>
                    <a:lnTo>
                      <a:pt x="3630" y="12074"/>
                    </a:lnTo>
                    <a:close/>
                    <a:moveTo>
                      <a:pt x="12015" y="12074"/>
                    </a:moveTo>
                    <a:lnTo>
                      <a:pt x="13899" y="12612"/>
                    </a:lnTo>
                    <a:cubicBezTo>
                      <a:pt x="14252" y="12735"/>
                      <a:pt x="14454" y="13110"/>
                      <a:pt x="14367" y="13475"/>
                    </a:cubicBezTo>
                    <a:cubicBezTo>
                      <a:pt x="14364" y="13481"/>
                      <a:pt x="14361" y="13490"/>
                      <a:pt x="14361" y="13496"/>
                    </a:cubicBezTo>
                    <a:lnTo>
                      <a:pt x="13395" y="18192"/>
                    </a:lnTo>
                    <a:lnTo>
                      <a:pt x="8388" y="18192"/>
                    </a:lnTo>
                    <a:lnTo>
                      <a:pt x="8388" y="14463"/>
                    </a:lnTo>
                    <a:lnTo>
                      <a:pt x="9119" y="15196"/>
                    </a:lnTo>
                    <a:cubicBezTo>
                      <a:pt x="9228" y="15302"/>
                      <a:pt x="9370" y="15362"/>
                      <a:pt x="9521" y="15362"/>
                    </a:cubicBezTo>
                    <a:cubicBezTo>
                      <a:pt x="9539" y="15362"/>
                      <a:pt x="9557" y="15359"/>
                      <a:pt x="9578" y="15359"/>
                    </a:cubicBezTo>
                    <a:cubicBezTo>
                      <a:pt x="9744" y="15341"/>
                      <a:pt x="9898" y="15251"/>
                      <a:pt x="9992" y="15109"/>
                    </a:cubicBezTo>
                    <a:lnTo>
                      <a:pt x="12015" y="12074"/>
                    </a:lnTo>
                    <a:close/>
                    <a:moveTo>
                      <a:pt x="7823" y="1"/>
                    </a:moveTo>
                    <a:cubicBezTo>
                      <a:pt x="7476" y="1"/>
                      <a:pt x="7126" y="46"/>
                      <a:pt x="6779" y="141"/>
                    </a:cubicBezTo>
                    <a:cubicBezTo>
                      <a:pt x="5055" y="612"/>
                      <a:pt x="3859" y="2176"/>
                      <a:pt x="3859" y="3964"/>
                    </a:cubicBezTo>
                    <a:lnTo>
                      <a:pt x="3859" y="6304"/>
                    </a:lnTo>
                    <a:cubicBezTo>
                      <a:pt x="3859" y="7355"/>
                      <a:pt x="4279" y="8363"/>
                      <a:pt x="5022" y="9106"/>
                    </a:cubicBezTo>
                    <a:lnTo>
                      <a:pt x="5022" y="9489"/>
                    </a:lnTo>
                    <a:lnTo>
                      <a:pt x="3539" y="10921"/>
                    </a:lnTo>
                    <a:lnTo>
                      <a:pt x="1462" y="11528"/>
                    </a:lnTo>
                    <a:lnTo>
                      <a:pt x="1444" y="11534"/>
                    </a:lnTo>
                    <a:cubicBezTo>
                      <a:pt x="529" y="11842"/>
                      <a:pt x="0" y="12796"/>
                      <a:pt x="221" y="13735"/>
                    </a:cubicBezTo>
                    <a:lnTo>
                      <a:pt x="1223" y="18868"/>
                    </a:lnTo>
                    <a:cubicBezTo>
                      <a:pt x="1274" y="19131"/>
                      <a:pt x="1507" y="19324"/>
                      <a:pt x="1779" y="19324"/>
                    </a:cubicBezTo>
                    <a:cubicBezTo>
                      <a:pt x="1794" y="19324"/>
                      <a:pt x="1809" y="19324"/>
                      <a:pt x="1824" y="19321"/>
                    </a:cubicBezTo>
                    <a:cubicBezTo>
                      <a:pt x="1839" y="19321"/>
                      <a:pt x="1854" y="19324"/>
                      <a:pt x="1869" y="19324"/>
                    </a:cubicBezTo>
                    <a:lnTo>
                      <a:pt x="13856" y="19324"/>
                    </a:lnTo>
                    <a:cubicBezTo>
                      <a:pt x="14125" y="19324"/>
                      <a:pt x="14358" y="19134"/>
                      <a:pt x="14412" y="18871"/>
                    </a:cubicBezTo>
                    <a:lnTo>
                      <a:pt x="15469" y="13735"/>
                    </a:lnTo>
                    <a:cubicBezTo>
                      <a:pt x="15692" y="12796"/>
                      <a:pt x="15164" y="11842"/>
                      <a:pt x="14249" y="11534"/>
                    </a:cubicBezTo>
                    <a:lnTo>
                      <a:pt x="14225" y="11525"/>
                    </a:lnTo>
                    <a:lnTo>
                      <a:pt x="12108" y="10921"/>
                    </a:lnTo>
                    <a:lnTo>
                      <a:pt x="10623" y="9489"/>
                    </a:lnTo>
                    <a:lnTo>
                      <a:pt x="10623" y="9103"/>
                    </a:lnTo>
                    <a:cubicBezTo>
                      <a:pt x="11368" y="8363"/>
                      <a:pt x="11785" y="7355"/>
                      <a:pt x="11785" y="6304"/>
                    </a:cubicBezTo>
                    <a:lnTo>
                      <a:pt x="11785" y="3964"/>
                    </a:lnTo>
                    <a:cubicBezTo>
                      <a:pt x="11785" y="3281"/>
                      <a:pt x="11610" y="2611"/>
                      <a:pt x="11275" y="2019"/>
                    </a:cubicBezTo>
                    <a:cubicBezTo>
                      <a:pt x="11263" y="1995"/>
                      <a:pt x="11251" y="1971"/>
                      <a:pt x="11233" y="1950"/>
                    </a:cubicBezTo>
                    <a:cubicBezTo>
                      <a:pt x="10507" y="720"/>
                      <a:pt x="9197" y="1"/>
                      <a:pt x="7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" name="Google Shape;5084;p45"/>
              <p:cNvSpPr/>
              <p:nvPr/>
            </p:nvSpPr>
            <p:spPr>
              <a:xfrm>
                <a:off x="3582300" y="4797475"/>
                <a:ext cx="566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4" extrusionOk="0">
                    <a:moveTo>
                      <a:pt x="569" y="1"/>
                    </a:moveTo>
                    <a:cubicBezTo>
                      <a:pt x="254" y="1"/>
                      <a:pt x="1" y="255"/>
                      <a:pt x="1" y="569"/>
                    </a:cubicBezTo>
                    <a:cubicBezTo>
                      <a:pt x="1" y="880"/>
                      <a:pt x="254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80"/>
                      <a:pt x="2265" y="569"/>
                    </a:cubicBezTo>
                    <a:cubicBezTo>
                      <a:pt x="2265" y="255"/>
                      <a:pt x="2012" y="1"/>
                      <a:pt x="17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2631299" y="1465411"/>
            <a:ext cx="1430072" cy="3137768"/>
            <a:chOff x="594391" y="1465411"/>
            <a:chExt cx="1430072" cy="3137768"/>
          </a:xfrm>
        </p:grpSpPr>
        <p:sp>
          <p:nvSpPr>
            <p:cNvPr id="77" name="직사각형 76"/>
            <p:cNvSpPr/>
            <p:nvPr/>
          </p:nvSpPr>
          <p:spPr>
            <a:xfrm>
              <a:off x="594391" y="3218184"/>
              <a:ext cx="143007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처리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정제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문서작성</a:t>
              </a:r>
              <a:endPara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코드작성</a:t>
              </a:r>
              <a:endPara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8" name="Google Shape;566;p28"/>
            <p:cNvSpPr/>
            <p:nvPr/>
          </p:nvSpPr>
          <p:spPr>
            <a:xfrm>
              <a:off x="594391" y="2726892"/>
              <a:ext cx="1430072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7;p28"/>
            <p:cNvSpPr/>
            <p:nvPr/>
          </p:nvSpPr>
          <p:spPr>
            <a:xfrm>
              <a:off x="795125" y="1465411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8;p28"/>
            <p:cNvSpPr/>
            <p:nvPr/>
          </p:nvSpPr>
          <p:spPr>
            <a:xfrm>
              <a:off x="1290176" y="1849794"/>
              <a:ext cx="40082" cy="916068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9;p28"/>
            <p:cNvSpPr/>
            <p:nvPr/>
          </p:nvSpPr>
          <p:spPr>
            <a:xfrm>
              <a:off x="945723" y="1597775"/>
              <a:ext cx="727410" cy="641042"/>
            </a:xfrm>
            <a:custGeom>
              <a:avLst/>
              <a:gdLst/>
              <a:ahLst/>
              <a:cxnLst/>
              <a:rect l="l" t="t" r="r" b="b"/>
              <a:pathLst>
                <a:path w="38692" h="34098" extrusionOk="0">
                  <a:moveTo>
                    <a:pt x="19335" y="1"/>
                  </a:moveTo>
                  <a:cubicBezTo>
                    <a:pt x="17178" y="1"/>
                    <a:pt x="14986" y="413"/>
                    <a:pt x="12869" y="1284"/>
                  </a:cubicBezTo>
                  <a:cubicBezTo>
                    <a:pt x="4177" y="4949"/>
                    <a:pt x="1" y="14834"/>
                    <a:pt x="3665" y="23527"/>
                  </a:cubicBezTo>
                  <a:cubicBezTo>
                    <a:pt x="6375" y="30106"/>
                    <a:pt x="12745" y="34098"/>
                    <a:pt x="19452" y="34098"/>
                  </a:cubicBezTo>
                  <a:cubicBezTo>
                    <a:pt x="21606" y="34098"/>
                    <a:pt x="23795" y="33686"/>
                    <a:pt x="25908" y="32816"/>
                  </a:cubicBezTo>
                  <a:cubicBezTo>
                    <a:pt x="34601" y="29151"/>
                    <a:pt x="38692" y="19181"/>
                    <a:pt x="35112" y="10488"/>
                  </a:cubicBezTo>
                  <a:cubicBezTo>
                    <a:pt x="32405" y="3976"/>
                    <a:pt x="26039" y="1"/>
                    <a:pt x="1933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0;p28"/>
            <p:cNvSpPr/>
            <p:nvPr/>
          </p:nvSpPr>
          <p:spPr>
            <a:xfrm>
              <a:off x="854417" y="1577490"/>
              <a:ext cx="796293" cy="682102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30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3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60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5082;p45"/>
            <p:cNvGrpSpPr/>
            <p:nvPr/>
          </p:nvGrpSpPr>
          <p:grpSpPr>
            <a:xfrm>
              <a:off x="1169255" y="1755012"/>
              <a:ext cx="280345" cy="327933"/>
              <a:chOff x="3316000" y="4399325"/>
              <a:chExt cx="392325" cy="483100"/>
            </a:xfrm>
            <a:solidFill>
              <a:srgbClr val="48FFD5"/>
            </a:solidFill>
          </p:grpSpPr>
          <p:sp>
            <p:nvSpPr>
              <p:cNvPr id="84" name="Google Shape;5083;p45"/>
              <p:cNvSpPr/>
              <p:nvPr/>
            </p:nvSpPr>
            <p:spPr>
              <a:xfrm>
                <a:off x="3316000" y="4399325"/>
                <a:ext cx="392325" cy="483100"/>
              </a:xfrm>
              <a:custGeom>
                <a:avLst/>
                <a:gdLst/>
                <a:ahLst/>
                <a:cxnLst/>
                <a:rect l="l" t="t" r="r" b="b"/>
                <a:pathLst>
                  <a:path w="15693" h="19324" extrusionOk="0">
                    <a:moveTo>
                      <a:pt x="7824" y="1132"/>
                    </a:moveTo>
                    <a:cubicBezTo>
                      <a:pt x="8714" y="1132"/>
                      <a:pt x="9554" y="1551"/>
                      <a:pt x="10088" y="2264"/>
                    </a:cubicBezTo>
                    <a:cubicBezTo>
                      <a:pt x="9551" y="2977"/>
                      <a:pt x="8711" y="3393"/>
                      <a:pt x="7824" y="3396"/>
                    </a:cubicBezTo>
                    <a:lnTo>
                      <a:pt x="5049" y="3396"/>
                    </a:lnTo>
                    <a:cubicBezTo>
                      <a:pt x="5321" y="2080"/>
                      <a:pt x="6477" y="1135"/>
                      <a:pt x="7824" y="1132"/>
                    </a:cubicBezTo>
                    <a:close/>
                    <a:moveTo>
                      <a:pt x="10595" y="3393"/>
                    </a:moveTo>
                    <a:cubicBezTo>
                      <a:pt x="10635" y="3580"/>
                      <a:pt x="10653" y="3771"/>
                      <a:pt x="10653" y="3964"/>
                    </a:cubicBezTo>
                    <a:lnTo>
                      <a:pt x="10653" y="6304"/>
                    </a:lnTo>
                    <a:cubicBezTo>
                      <a:pt x="10653" y="7865"/>
                      <a:pt x="9385" y="9133"/>
                      <a:pt x="7824" y="9133"/>
                    </a:cubicBezTo>
                    <a:cubicBezTo>
                      <a:pt x="6260" y="9133"/>
                      <a:pt x="4991" y="7865"/>
                      <a:pt x="4991" y="6304"/>
                    </a:cubicBezTo>
                    <a:lnTo>
                      <a:pt x="4991" y="4529"/>
                    </a:lnTo>
                    <a:lnTo>
                      <a:pt x="7824" y="4529"/>
                    </a:lnTo>
                    <a:cubicBezTo>
                      <a:pt x="8859" y="4525"/>
                      <a:pt x="9856" y="4121"/>
                      <a:pt x="10595" y="3393"/>
                    </a:cubicBezTo>
                    <a:close/>
                    <a:moveTo>
                      <a:pt x="6465" y="10027"/>
                    </a:moveTo>
                    <a:cubicBezTo>
                      <a:pt x="6903" y="10187"/>
                      <a:pt x="7362" y="10267"/>
                      <a:pt x="7823" y="10267"/>
                    </a:cubicBezTo>
                    <a:cubicBezTo>
                      <a:pt x="8283" y="10267"/>
                      <a:pt x="8743" y="10187"/>
                      <a:pt x="9182" y="10027"/>
                    </a:cubicBezTo>
                    <a:lnTo>
                      <a:pt x="9182" y="10027"/>
                    </a:lnTo>
                    <a:lnTo>
                      <a:pt x="7824" y="12071"/>
                    </a:lnTo>
                    <a:lnTo>
                      <a:pt x="6465" y="10027"/>
                    </a:lnTo>
                    <a:close/>
                    <a:moveTo>
                      <a:pt x="10152" y="10610"/>
                    </a:moveTo>
                    <a:lnTo>
                      <a:pt x="11051" y="11476"/>
                    </a:lnTo>
                    <a:lnTo>
                      <a:pt x="9433" y="13904"/>
                    </a:lnTo>
                    <a:lnTo>
                      <a:pt x="8551" y="13022"/>
                    </a:lnTo>
                    <a:lnTo>
                      <a:pt x="10152" y="10610"/>
                    </a:lnTo>
                    <a:close/>
                    <a:moveTo>
                      <a:pt x="5493" y="10610"/>
                    </a:moveTo>
                    <a:lnTo>
                      <a:pt x="7096" y="13022"/>
                    </a:lnTo>
                    <a:lnTo>
                      <a:pt x="6211" y="13907"/>
                    </a:lnTo>
                    <a:lnTo>
                      <a:pt x="4593" y="11476"/>
                    </a:lnTo>
                    <a:lnTo>
                      <a:pt x="5493" y="10610"/>
                    </a:lnTo>
                    <a:close/>
                    <a:moveTo>
                      <a:pt x="3630" y="12074"/>
                    </a:moveTo>
                    <a:lnTo>
                      <a:pt x="5653" y="15109"/>
                    </a:lnTo>
                    <a:cubicBezTo>
                      <a:pt x="5746" y="15251"/>
                      <a:pt x="5900" y="15341"/>
                      <a:pt x="6069" y="15356"/>
                    </a:cubicBezTo>
                    <a:cubicBezTo>
                      <a:pt x="6087" y="15359"/>
                      <a:pt x="6106" y="15359"/>
                      <a:pt x="6124" y="15359"/>
                    </a:cubicBezTo>
                    <a:cubicBezTo>
                      <a:pt x="6275" y="15359"/>
                      <a:pt x="6417" y="15302"/>
                      <a:pt x="6525" y="15193"/>
                    </a:cubicBezTo>
                    <a:lnTo>
                      <a:pt x="7256" y="14463"/>
                    </a:lnTo>
                    <a:lnTo>
                      <a:pt x="7256" y="18192"/>
                    </a:lnTo>
                    <a:lnTo>
                      <a:pt x="2247" y="18192"/>
                    </a:lnTo>
                    <a:lnTo>
                      <a:pt x="1332" y="13502"/>
                    </a:lnTo>
                    <a:cubicBezTo>
                      <a:pt x="1329" y="13493"/>
                      <a:pt x="1326" y="13484"/>
                      <a:pt x="1326" y="13475"/>
                    </a:cubicBezTo>
                    <a:cubicBezTo>
                      <a:pt x="1235" y="13110"/>
                      <a:pt x="1438" y="12735"/>
                      <a:pt x="1791" y="12612"/>
                    </a:cubicBezTo>
                    <a:lnTo>
                      <a:pt x="3630" y="12074"/>
                    </a:lnTo>
                    <a:close/>
                    <a:moveTo>
                      <a:pt x="12015" y="12074"/>
                    </a:moveTo>
                    <a:lnTo>
                      <a:pt x="13899" y="12612"/>
                    </a:lnTo>
                    <a:cubicBezTo>
                      <a:pt x="14252" y="12735"/>
                      <a:pt x="14454" y="13110"/>
                      <a:pt x="14367" y="13475"/>
                    </a:cubicBezTo>
                    <a:cubicBezTo>
                      <a:pt x="14364" y="13481"/>
                      <a:pt x="14361" y="13490"/>
                      <a:pt x="14361" y="13496"/>
                    </a:cubicBezTo>
                    <a:lnTo>
                      <a:pt x="13395" y="18192"/>
                    </a:lnTo>
                    <a:lnTo>
                      <a:pt x="8388" y="18192"/>
                    </a:lnTo>
                    <a:lnTo>
                      <a:pt x="8388" y="14463"/>
                    </a:lnTo>
                    <a:lnTo>
                      <a:pt x="9119" y="15196"/>
                    </a:lnTo>
                    <a:cubicBezTo>
                      <a:pt x="9228" y="15302"/>
                      <a:pt x="9370" y="15362"/>
                      <a:pt x="9521" y="15362"/>
                    </a:cubicBezTo>
                    <a:cubicBezTo>
                      <a:pt x="9539" y="15362"/>
                      <a:pt x="9557" y="15359"/>
                      <a:pt x="9578" y="15359"/>
                    </a:cubicBezTo>
                    <a:cubicBezTo>
                      <a:pt x="9744" y="15341"/>
                      <a:pt x="9898" y="15251"/>
                      <a:pt x="9992" y="15109"/>
                    </a:cubicBezTo>
                    <a:lnTo>
                      <a:pt x="12015" y="12074"/>
                    </a:lnTo>
                    <a:close/>
                    <a:moveTo>
                      <a:pt x="7823" y="1"/>
                    </a:moveTo>
                    <a:cubicBezTo>
                      <a:pt x="7476" y="1"/>
                      <a:pt x="7126" y="46"/>
                      <a:pt x="6779" y="141"/>
                    </a:cubicBezTo>
                    <a:cubicBezTo>
                      <a:pt x="5055" y="612"/>
                      <a:pt x="3859" y="2176"/>
                      <a:pt x="3859" y="3964"/>
                    </a:cubicBezTo>
                    <a:lnTo>
                      <a:pt x="3859" y="6304"/>
                    </a:lnTo>
                    <a:cubicBezTo>
                      <a:pt x="3859" y="7355"/>
                      <a:pt x="4279" y="8363"/>
                      <a:pt x="5022" y="9106"/>
                    </a:cubicBezTo>
                    <a:lnTo>
                      <a:pt x="5022" y="9489"/>
                    </a:lnTo>
                    <a:lnTo>
                      <a:pt x="3539" y="10921"/>
                    </a:lnTo>
                    <a:lnTo>
                      <a:pt x="1462" y="11528"/>
                    </a:lnTo>
                    <a:lnTo>
                      <a:pt x="1444" y="11534"/>
                    </a:lnTo>
                    <a:cubicBezTo>
                      <a:pt x="529" y="11842"/>
                      <a:pt x="0" y="12796"/>
                      <a:pt x="221" y="13735"/>
                    </a:cubicBezTo>
                    <a:lnTo>
                      <a:pt x="1223" y="18868"/>
                    </a:lnTo>
                    <a:cubicBezTo>
                      <a:pt x="1274" y="19131"/>
                      <a:pt x="1507" y="19324"/>
                      <a:pt x="1779" y="19324"/>
                    </a:cubicBezTo>
                    <a:cubicBezTo>
                      <a:pt x="1794" y="19324"/>
                      <a:pt x="1809" y="19324"/>
                      <a:pt x="1824" y="19321"/>
                    </a:cubicBezTo>
                    <a:cubicBezTo>
                      <a:pt x="1839" y="19321"/>
                      <a:pt x="1854" y="19324"/>
                      <a:pt x="1869" y="19324"/>
                    </a:cubicBezTo>
                    <a:lnTo>
                      <a:pt x="13856" y="19324"/>
                    </a:lnTo>
                    <a:cubicBezTo>
                      <a:pt x="14125" y="19324"/>
                      <a:pt x="14358" y="19134"/>
                      <a:pt x="14412" y="18871"/>
                    </a:cubicBezTo>
                    <a:lnTo>
                      <a:pt x="15469" y="13735"/>
                    </a:lnTo>
                    <a:cubicBezTo>
                      <a:pt x="15692" y="12796"/>
                      <a:pt x="15164" y="11842"/>
                      <a:pt x="14249" y="11534"/>
                    </a:cubicBezTo>
                    <a:lnTo>
                      <a:pt x="14225" y="11525"/>
                    </a:lnTo>
                    <a:lnTo>
                      <a:pt x="12108" y="10921"/>
                    </a:lnTo>
                    <a:lnTo>
                      <a:pt x="10623" y="9489"/>
                    </a:lnTo>
                    <a:lnTo>
                      <a:pt x="10623" y="9103"/>
                    </a:lnTo>
                    <a:cubicBezTo>
                      <a:pt x="11368" y="8363"/>
                      <a:pt x="11785" y="7355"/>
                      <a:pt x="11785" y="6304"/>
                    </a:cubicBezTo>
                    <a:lnTo>
                      <a:pt x="11785" y="3964"/>
                    </a:lnTo>
                    <a:cubicBezTo>
                      <a:pt x="11785" y="3281"/>
                      <a:pt x="11610" y="2611"/>
                      <a:pt x="11275" y="2019"/>
                    </a:cubicBezTo>
                    <a:cubicBezTo>
                      <a:pt x="11263" y="1995"/>
                      <a:pt x="11251" y="1971"/>
                      <a:pt x="11233" y="1950"/>
                    </a:cubicBezTo>
                    <a:cubicBezTo>
                      <a:pt x="10507" y="720"/>
                      <a:pt x="9197" y="1"/>
                      <a:pt x="7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" name="Google Shape;5084;p45"/>
              <p:cNvSpPr/>
              <p:nvPr/>
            </p:nvSpPr>
            <p:spPr>
              <a:xfrm>
                <a:off x="3582300" y="4797475"/>
                <a:ext cx="566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4" extrusionOk="0">
                    <a:moveTo>
                      <a:pt x="569" y="1"/>
                    </a:moveTo>
                    <a:cubicBezTo>
                      <a:pt x="254" y="1"/>
                      <a:pt x="1" y="255"/>
                      <a:pt x="1" y="569"/>
                    </a:cubicBezTo>
                    <a:cubicBezTo>
                      <a:pt x="1" y="880"/>
                      <a:pt x="254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80"/>
                      <a:pt x="2265" y="569"/>
                    </a:cubicBezTo>
                    <a:cubicBezTo>
                      <a:pt x="2265" y="255"/>
                      <a:pt x="2012" y="1"/>
                      <a:pt x="17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4820094" y="1459119"/>
            <a:ext cx="1430072" cy="2214438"/>
            <a:chOff x="594391" y="1465411"/>
            <a:chExt cx="1430072" cy="2214438"/>
          </a:xfrm>
        </p:grpSpPr>
        <p:sp>
          <p:nvSpPr>
            <p:cNvPr id="87" name="직사각형 86"/>
            <p:cNvSpPr/>
            <p:nvPr/>
          </p:nvSpPr>
          <p:spPr>
            <a:xfrm>
              <a:off x="594391" y="3218184"/>
              <a:ext cx="14300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웹설계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웹디자인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시각화</a:t>
              </a:r>
              <a:endPara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Google Shape;566;p28"/>
            <p:cNvSpPr/>
            <p:nvPr/>
          </p:nvSpPr>
          <p:spPr>
            <a:xfrm>
              <a:off x="594391" y="2726892"/>
              <a:ext cx="1430072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;p28"/>
            <p:cNvSpPr/>
            <p:nvPr/>
          </p:nvSpPr>
          <p:spPr>
            <a:xfrm>
              <a:off x="795125" y="1465411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8;p28"/>
            <p:cNvSpPr/>
            <p:nvPr/>
          </p:nvSpPr>
          <p:spPr>
            <a:xfrm>
              <a:off x="1290176" y="1849794"/>
              <a:ext cx="40082" cy="916068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9;p28"/>
            <p:cNvSpPr/>
            <p:nvPr/>
          </p:nvSpPr>
          <p:spPr>
            <a:xfrm>
              <a:off x="945723" y="1597775"/>
              <a:ext cx="727410" cy="641042"/>
            </a:xfrm>
            <a:custGeom>
              <a:avLst/>
              <a:gdLst/>
              <a:ahLst/>
              <a:cxnLst/>
              <a:rect l="l" t="t" r="r" b="b"/>
              <a:pathLst>
                <a:path w="38692" h="34098" extrusionOk="0">
                  <a:moveTo>
                    <a:pt x="19335" y="1"/>
                  </a:moveTo>
                  <a:cubicBezTo>
                    <a:pt x="17178" y="1"/>
                    <a:pt x="14986" y="413"/>
                    <a:pt x="12869" y="1284"/>
                  </a:cubicBezTo>
                  <a:cubicBezTo>
                    <a:pt x="4177" y="4949"/>
                    <a:pt x="1" y="14834"/>
                    <a:pt x="3665" y="23527"/>
                  </a:cubicBezTo>
                  <a:cubicBezTo>
                    <a:pt x="6375" y="30106"/>
                    <a:pt x="12745" y="34098"/>
                    <a:pt x="19452" y="34098"/>
                  </a:cubicBezTo>
                  <a:cubicBezTo>
                    <a:pt x="21606" y="34098"/>
                    <a:pt x="23795" y="33686"/>
                    <a:pt x="25908" y="32816"/>
                  </a:cubicBezTo>
                  <a:cubicBezTo>
                    <a:pt x="34601" y="29151"/>
                    <a:pt x="38692" y="19181"/>
                    <a:pt x="35112" y="10488"/>
                  </a:cubicBezTo>
                  <a:cubicBezTo>
                    <a:pt x="32405" y="3976"/>
                    <a:pt x="26039" y="1"/>
                    <a:pt x="1933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0;p28"/>
            <p:cNvSpPr/>
            <p:nvPr/>
          </p:nvSpPr>
          <p:spPr>
            <a:xfrm>
              <a:off x="854417" y="1577490"/>
              <a:ext cx="796293" cy="682102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30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3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60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5082;p45"/>
            <p:cNvGrpSpPr/>
            <p:nvPr/>
          </p:nvGrpSpPr>
          <p:grpSpPr>
            <a:xfrm>
              <a:off x="1169255" y="1755012"/>
              <a:ext cx="280345" cy="327933"/>
              <a:chOff x="3316000" y="4399325"/>
              <a:chExt cx="392325" cy="483100"/>
            </a:xfrm>
            <a:solidFill>
              <a:srgbClr val="48FFD5"/>
            </a:solidFill>
          </p:grpSpPr>
          <p:sp>
            <p:nvSpPr>
              <p:cNvPr id="94" name="Google Shape;5083;p45"/>
              <p:cNvSpPr/>
              <p:nvPr/>
            </p:nvSpPr>
            <p:spPr>
              <a:xfrm>
                <a:off x="3316000" y="4399325"/>
                <a:ext cx="392325" cy="483100"/>
              </a:xfrm>
              <a:custGeom>
                <a:avLst/>
                <a:gdLst/>
                <a:ahLst/>
                <a:cxnLst/>
                <a:rect l="l" t="t" r="r" b="b"/>
                <a:pathLst>
                  <a:path w="15693" h="19324" extrusionOk="0">
                    <a:moveTo>
                      <a:pt x="7824" y="1132"/>
                    </a:moveTo>
                    <a:cubicBezTo>
                      <a:pt x="8714" y="1132"/>
                      <a:pt x="9554" y="1551"/>
                      <a:pt x="10088" y="2264"/>
                    </a:cubicBezTo>
                    <a:cubicBezTo>
                      <a:pt x="9551" y="2977"/>
                      <a:pt x="8711" y="3393"/>
                      <a:pt x="7824" y="3396"/>
                    </a:cubicBezTo>
                    <a:lnTo>
                      <a:pt x="5049" y="3396"/>
                    </a:lnTo>
                    <a:cubicBezTo>
                      <a:pt x="5321" y="2080"/>
                      <a:pt x="6477" y="1135"/>
                      <a:pt x="7824" y="1132"/>
                    </a:cubicBezTo>
                    <a:close/>
                    <a:moveTo>
                      <a:pt x="10595" y="3393"/>
                    </a:moveTo>
                    <a:cubicBezTo>
                      <a:pt x="10635" y="3580"/>
                      <a:pt x="10653" y="3771"/>
                      <a:pt x="10653" y="3964"/>
                    </a:cubicBezTo>
                    <a:lnTo>
                      <a:pt x="10653" y="6304"/>
                    </a:lnTo>
                    <a:cubicBezTo>
                      <a:pt x="10653" y="7865"/>
                      <a:pt x="9385" y="9133"/>
                      <a:pt x="7824" y="9133"/>
                    </a:cubicBezTo>
                    <a:cubicBezTo>
                      <a:pt x="6260" y="9133"/>
                      <a:pt x="4991" y="7865"/>
                      <a:pt x="4991" y="6304"/>
                    </a:cubicBezTo>
                    <a:lnTo>
                      <a:pt x="4991" y="4529"/>
                    </a:lnTo>
                    <a:lnTo>
                      <a:pt x="7824" y="4529"/>
                    </a:lnTo>
                    <a:cubicBezTo>
                      <a:pt x="8859" y="4525"/>
                      <a:pt x="9856" y="4121"/>
                      <a:pt x="10595" y="3393"/>
                    </a:cubicBezTo>
                    <a:close/>
                    <a:moveTo>
                      <a:pt x="6465" y="10027"/>
                    </a:moveTo>
                    <a:cubicBezTo>
                      <a:pt x="6903" y="10187"/>
                      <a:pt x="7362" y="10267"/>
                      <a:pt x="7823" y="10267"/>
                    </a:cubicBezTo>
                    <a:cubicBezTo>
                      <a:pt x="8283" y="10267"/>
                      <a:pt x="8743" y="10187"/>
                      <a:pt x="9182" y="10027"/>
                    </a:cubicBezTo>
                    <a:lnTo>
                      <a:pt x="9182" y="10027"/>
                    </a:lnTo>
                    <a:lnTo>
                      <a:pt x="7824" y="12071"/>
                    </a:lnTo>
                    <a:lnTo>
                      <a:pt x="6465" y="10027"/>
                    </a:lnTo>
                    <a:close/>
                    <a:moveTo>
                      <a:pt x="10152" y="10610"/>
                    </a:moveTo>
                    <a:lnTo>
                      <a:pt x="11051" y="11476"/>
                    </a:lnTo>
                    <a:lnTo>
                      <a:pt x="9433" y="13904"/>
                    </a:lnTo>
                    <a:lnTo>
                      <a:pt x="8551" y="13022"/>
                    </a:lnTo>
                    <a:lnTo>
                      <a:pt x="10152" y="10610"/>
                    </a:lnTo>
                    <a:close/>
                    <a:moveTo>
                      <a:pt x="5493" y="10610"/>
                    </a:moveTo>
                    <a:lnTo>
                      <a:pt x="7096" y="13022"/>
                    </a:lnTo>
                    <a:lnTo>
                      <a:pt x="6211" y="13907"/>
                    </a:lnTo>
                    <a:lnTo>
                      <a:pt x="4593" y="11476"/>
                    </a:lnTo>
                    <a:lnTo>
                      <a:pt x="5493" y="10610"/>
                    </a:lnTo>
                    <a:close/>
                    <a:moveTo>
                      <a:pt x="3630" y="12074"/>
                    </a:moveTo>
                    <a:lnTo>
                      <a:pt x="5653" y="15109"/>
                    </a:lnTo>
                    <a:cubicBezTo>
                      <a:pt x="5746" y="15251"/>
                      <a:pt x="5900" y="15341"/>
                      <a:pt x="6069" y="15356"/>
                    </a:cubicBezTo>
                    <a:cubicBezTo>
                      <a:pt x="6087" y="15359"/>
                      <a:pt x="6106" y="15359"/>
                      <a:pt x="6124" y="15359"/>
                    </a:cubicBezTo>
                    <a:cubicBezTo>
                      <a:pt x="6275" y="15359"/>
                      <a:pt x="6417" y="15302"/>
                      <a:pt x="6525" y="15193"/>
                    </a:cubicBezTo>
                    <a:lnTo>
                      <a:pt x="7256" y="14463"/>
                    </a:lnTo>
                    <a:lnTo>
                      <a:pt x="7256" y="18192"/>
                    </a:lnTo>
                    <a:lnTo>
                      <a:pt x="2247" y="18192"/>
                    </a:lnTo>
                    <a:lnTo>
                      <a:pt x="1332" y="13502"/>
                    </a:lnTo>
                    <a:cubicBezTo>
                      <a:pt x="1329" y="13493"/>
                      <a:pt x="1326" y="13484"/>
                      <a:pt x="1326" y="13475"/>
                    </a:cubicBezTo>
                    <a:cubicBezTo>
                      <a:pt x="1235" y="13110"/>
                      <a:pt x="1438" y="12735"/>
                      <a:pt x="1791" y="12612"/>
                    </a:cubicBezTo>
                    <a:lnTo>
                      <a:pt x="3630" y="12074"/>
                    </a:lnTo>
                    <a:close/>
                    <a:moveTo>
                      <a:pt x="12015" y="12074"/>
                    </a:moveTo>
                    <a:lnTo>
                      <a:pt x="13899" y="12612"/>
                    </a:lnTo>
                    <a:cubicBezTo>
                      <a:pt x="14252" y="12735"/>
                      <a:pt x="14454" y="13110"/>
                      <a:pt x="14367" y="13475"/>
                    </a:cubicBezTo>
                    <a:cubicBezTo>
                      <a:pt x="14364" y="13481"/>
                      <a:pt x="14361" y="13490"/>
                      <a:pt x="14361" y="13496"/>
                    </a:cubicBezTo>
                    <a:lnTo>
                      <a:pt x="13395" y="18192"/>
                    </a:lnTo>
                    <a:lnTo>
                      <a:pt x="8388" y="18192"/>
                    </a:lnTo>
                    <a:lnTo>
                      <a:pt x="8388" y="14463"/>
                    </a:lnTo>
                    <a:lnTo>
                      <a:pt x="9119" y="15196"/>
                    </a:lnTo>
                    <a:cubicBezTo>
                      <a:pt x="9228" y="15302"/>
                      <a:pt x="9370" y="15362"/>
                      <a:pt x="9521" y="15362"/>
                    </a:cubicBezTo>
                    <a:cubicBezTo>
                      <a:pt x="9539" y="15362"/>
                      <a:pt x="9557" y="15359"/>
                      <a:pt x="9578" y="15359"/>
                    </a:cubicBezTo>
                    <a:cubicBezTo>
                      <a:pt x="9744" y="15341"/>
                      <a:pt x="9898" y="15251"/>
                      <a:pt x="9992" y="15109"/>
                    </a:cubicBezTo>
                    <a:lnTo>
                      <a:pt x="12015" y="12074"/>
                    </a:lnTo>
                    <a:close/>
                    <a:moveTo>
                      <a:pt x="7823" y="1"/>
                    </a:moveTo>
                    <a:cubicBezTo>
                      <a:pt x="7476" y="1"/>
                      <a:pt x="7126" y="46"/>
                      <a:pt x="6779" y="141"/>
                    </a:cubicBezTo>
                    <a:cubicBezTo>
                      <a:pt x="5055" y="612"/>
                      <a:pt x="3859" y="2176"/>
                      <a:pt x="3859" y="3964"/>
                    </a:cubicBezTo>
                    <a:lnTo>
                      <a:pt x="3859" y="6304"/>
                    </a:lnTo>
                    <a:cubicBezTo>
                      <a:pt x="3859" y="7355"/>
                      <a:pt x="4279" y="8363"/>
                      <a:pt x="5022" y="9106"/>
                    </a:cubicBezTo>
                    <a:lnTo>
                      <a:pt x="5022" y="9489"/>
                    </a:lnTo>
                    <a:lnTo>
                      <a:pt x="3539" y="10921"/>
                    </a:lnTo>
                    <a:lnTo>
                      <a:pt x="1462" y="11528"/>
                    </a:lnTo>
                    <a:lnTo>
                      <a:pt x="1444" y="11534"/>
                    </a:lnTo>
                    <a:cubicBezTo>
                      <a:pt x="529" y="11842"/>
                      <a:pt x="0" y="12796"/>
                      <a:pt x="221" y="13735"/>
                    </a:cubicBezTo>
                    <a:lnTo>
                      <a:pt x="1223" y="18868"/>
                    </a:lnTo>
                    <a:cubicBezTo>
                      <a:pt x="1274" y="19131"/>
                      <a:pt x="1507" y="19324"/>
                      <a:pt x="1779" y="19324"/>
                    </a:cubicBezTo>
                    <a:cubicBezTo>
                      <a:pt x="1794" y="19324"/>
                      <a:pt x="1809" y="19324"/>
                      <a:pt x="1824" y="19321"/>
                    </a:cubicBezTo>
                    <a:cubicBezTo>
                      <a:pt x="1839" y="19321"/>
                      <a:pt x="1854" y="19324"/>
                      <a:pt x="1869" y="19324"/>
                    </a:cubicBezTo>
                    <a:lnTo>
                      <a:pt x="13856" y="19324"/>
                    </a:lnTo>
                    <a:cubicBezTo>
                      <a:pt x="14125" y="19324"/>
                      <a:pt x="14358" y="19134"/>
                      <a:pt x="14412" y="18871"/>
                    </a:cubicBezTo>
                    <a:lnTo>
                      <a:pt x="15469" y="13735"/>
                    </a:lnTo>
                    <a:cubicBezTo>
                      <a:pt x="15692" y="12796"/>
                      <a:pt x="15164" y="11842"/>
                      <a:pt x="14249" y="11534"/>
                    </a:cubicBezTo>
                    <a:lnTo>
                      <a:pt x="14225" y="11525"/>
                    </a:lnTo>
                    <a:lnTo>
                      <a:pt x="12108" y="10921"/>
                    </a:lnTo>
                    <a:lnTo>
                      <a:pt x="10623" y="9489"/>
                    </a:lnTo>
                    <a:lnTo>
                      <a:pt x="10623" y="9103"/>
                    </a:lnTo>
                    <a:cubicBezTo>
                      <a:pt x="11368" y="8363"/>
                      <a:pt x="11785" y="7355"/>
                      <a:pt x="11785" y="6304"/>
                    </a:cubicBezTo>
                    <a:lnTo>
                      <a:pt x="11785" y="3964"/>
                    </a:lnTo>
                    <a:cubicBezTo>
                      <a:pt x="11785" y="3281"/>
                      <a:pt x="11610" y="2611"/>
                      <a:pt x="11275" y="2019"/>
                    </a:cubicBezTo>
                    <a:cubicBezTo>
                      <a:pt x="11263" y="1995"/>
                      <a:pt x="11251" y="1971"/>
                      <a:pt x="11233" y="1950"/>
                    </a:cubicBezTo>
                    <a:cubicBezTo>
                      <a:pt x="10507" y="720"/>
                      <a:pt x="9197" y="1"/>
                      <a:pt x="7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5" name="Google Shape;5084;p45"/>
              <p:cNvSpPr/>
              <p:nvPr/>
            </p:nvSpPr>
            <p:spPr>
              <a:xfrm>
                <a:off x="3582300" y="4797475"/>
                <a:ext cx="566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4" extrusionOk="0">
                    <a:moveTo>
                      <a:pt x="569" y="1"/>
                    </a:moveTo>
                    <a:cubicBezTo>
                      <a:pt x="254" y="1"/>
                      <a:pt x="1" y="255"/>
                      <a:pt x="1" y="569"/>
                    </a:cubicBezTo>
                    <a:cubicBezTo>
                      <a:pt x="1" y="880"/>
                      <a:pt x="254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80"/>
                      <a:pt x="2265" y="569"/>
                    </a:cubicBezTo>
                    <a:cubicBezTo>
                      <a:pt x="2265" y="255"/>
                      <a:pt x="2012" y="1"/>
                      <a:pt x="17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7008889" y="1459119"/>
            <a:ext cx="1430072" cy="2737658"/>
            <a:chOff x="594391" y="1465411"/>
            <a:chExt cx="1430072" cy="2737658"/>
          </a:xfrm>
        </p:grpSpPr>
        <p:sp>
          <p:nvSpPr>
            <p:cNvPr id="97" name="직사각형 96"/>
            <p:cNvSpPr/>
            <p:nvPr/>
          </p:nvSpPr>
          <p:spPr>
            <a:xfrm>
              <a:off x="594391" y="3218184"/>
              <a:ext cx="1430072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수집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자료 검색</a:t>
              </a:r>
              <a:endPara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문서작성</a:t>
              </a:r>
              <a:endPara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lvl="1" indent="-171450">
                <a:spcAft>
                  <a:spcPts val="600"/>
                </a:spcAft>
                <a:buClr>
                  <a:schemeClr val="accent5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발표</a:t>
              </a:r>
              <a:endPara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Google Shape;566;p28"/>
            <p:cNvSpPr/>
            <p:nvPr/>
          </p:nvSpPr>
          <p:spPr>
            <a:xfrm>
              <a:off x="594391" y="2726892"/>
              <a:ext cx="1430072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7;p28"/>
            <p:cNvSpPr/>
            <p:nvPr/>
          </p:nvSpPr>
          <p:spPr>
            <a:xfrm>
              <a:off x="795125" y="1465411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8;p28"/>
            <p:cNvSpPr/>
            <p:nvPr/>
          </p:nvSpPr>
          <p:spPr>
            <a:xfrm>
              <a:off x="1290176" y="1849794"/>
              <a:ext cx="40082" cy="916068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9;p28"/>
            <p:cNvSpPr/>
            <p:nvPr/>
          </p:nvSpPr>
          <p:spPr>
            <a:xfrm>
              <a:off x="945723" y="1597775"/>
              <a:ext cx="727410" cy="641042"/>
            </a:xfrm>
            <a:custGeom>
              <a:avLst/>
              <a:gdLst/>
              <a:ahLst/>
              <a:cxnLst/>
              <a:rect l="l" t="t" r="r" b="b"/>
              <a:pathLst>
                <a:path w="38692" h="34098" extrusionOk="0">
                  <a:moveTo>
                    <a:pt x="19335" y="1"/>
                  </a:moveTo>
                  <a:cubicBezTo>
                    <a:pt x="17178" y="1"/>
                    <a:pt x="14986" y="413"/>
                    <a:pt x="12869" y="1284"/>
                  </a:cubicBezTo>
                  <a:cubicBezTo>
                    <a:pt x="4177" y="4949"/>
                    <a:pt x="1" y="14834"/>
                    <a:pt x="3665" y="23527"/>
                  </a:cubicBezTo>
                  <a:cubicBezTo>
                    <a:pt x="6375" y="30106"/>
                    <a:pt x="12745" y="34098"/>
                    <a:pt x="19452" y="34098"/>
                  </a:cubicBezTo>
                  <a:cubicBezTo>
                    <a:pt x="21606" y="34098"/>
                    <a:pt x="23795" y="33686"/>
                    <a:pt x="25908" y="32816"/>
                  </a:cubicBezTo>
                  <a:cubicBezTo>
                    <a:pt x="34601" y="29151"/>
                    <a:pt x="38692" y="19181"/>
                    <a:pt x="35112" y="10488"/>
                  </a:cubicBezTo>
                  <a:cubicBezTo>
                    <a:pt x="32405" y="3976"/>
                    <a:pt x="26039" y="1"/>
                    <a:pt x="1933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70;p28"/>
            <p:cNvSpPr/>
            <p:nvPr/>
          </p:nvSpPr>
          <p:spPr>
            <a:xfrm>
              <a:off x="854417" y="1577490"/>
              <a:ext cx="796293" cy="682102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30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3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60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5082;p45"/>
            <p:cNvGrpSpPr/>
            <p:nvPr/>
          </p:nvGrpSpPr>
          <p:grpSpPr>
            <a:xfrm>
              <a:off x="1169255" y="1755012"/>
              <a:ext cx="280345" cy="327933"/>
              <a:chOff x="3316000" y="4399325"/>
              <a:chExt cx="392325" cy="483100"/>
            </a:xfrm>
            <a:solidFill>
              <a:srgbClr val="48FFD5"/>
            </a:solidFill>
          </p:grpSpPr>
          <p:sp>
            <p:nvSpPr>
              <p:cNvPr id="104" name="Google Shape;5083;p45"/>
              <p:cNvSpPr/>
              <p:nvPr/>
            </p:nvSpPr>
            <p:spPr>
              <a:xfrm>
                <a:off x="3316000" y="4399325"/>
                <a:ext cx="392325" cy="483100"/>
              </a:xfrm>
              <a:custGeom>
                <a:avLst/>
                <a:gdLst/>
                <a:ahLst/>
                <a:cxnLst/>
                <a:rect l="l" t="t" r="r" b="b"/>
                <a:pathLst>
                  <a:path w="15693" h="19324" extrusionOk="0">
                    <a:moveTo>
                      <a:pt x="7824" y="1132"/>
                    </a:moveTo>
                    <a:cubicBezTo>
                      <a:pt x="8714" y="1132"/>
                      <a:pt x="9554" y="1551"/>
                      <a:pt x="10088" y="2264"/>
                    </a:cubicBezTo>
                    <a:cubicBezTo>
                      <a:pt x="9551" y="2977"/>
                      <a:pt x="8711" y="3393"/>
                      <a:pt x="7824" y="3396"/>
                    </a:cubicBezTo>
                    <a:lnTo>
                      <a:pt x="5049" y="3396"/>
                    </a:lnTo>
                    <a:cubicBezTo>
                      <a:pt x="5321" y="2080"/>
                      <a:pt x="6477" y="1135"/>
                      <a:pt x="7824" y="1132"/>
                    </a:cubicBezTo>
                    <a:close/>
                    <a:moveTo>
                      <a:pt x="10595" y="3393"/>
                    </a:moveTo>
                    <a:cubicBezTo>
                      <a:pt x="10635" y="3580"/>
                      <a:pt x="10653" y="3771"/>
                      <a:pt x="10653" y="3964"/>
                    </a:cubicBezTo>
                    <a:lnTo>
                      <a:pt x="10653" y="6304"/>
                    </a:lnTo>
                    <a:cubicBezTo>
                      <a:pt x="10653" y="7865"/>
                      <a:pt x="9385" y="9133"/>
                      <a:pt x="7824" y="9133"/>
                    </a:cubicBezTo>
                    <a:cubicBezTo>
                      <a:pt x="6260" y="9133"/>
                      <a:pt x="4991" y="7865"/>
                      <a:pt x="4991" y="6304"/>
                    </a:cubicBezTo>
                    <a:lnTo>
                      <a:pt x="4991" y="4529"/>
                    </a:lnTo>
                    <a:lnTo>
                      <a:pt x="7824" y="4529"/>
                    </a:lnTo>
                    <a:cubicBezTo>
                      <a:pt x="8859" y="4525"/>
                      <a:pt x="9856" y="4121"/>
                      <a:pt x="10595" y="3393"/>
                    </a:cubicBezTo>
                    <a:close/>
                    <a:moveTo>
                      <a:pt x="6465" y="10027"/>
                    </a:moveTo>
                    <a:cubicBezTo>
                      <a:pt x="6903" y="10187"/>
                      <a:pt x="7362" y="10267"/>
                      <a:pt x="7823" y="10267"/>
                    </a:cubicBezTo>
                    <a:cubicBezTo>
                      <a:pt x="8283" y="10267"/>
                      <a:pt x="8743" y="10187"/>
                      <a:pt x="9182" y="10027"/>
                    </a:cubicBezTo>
                    <a:lnTo>
                      <a:pt x="9182" y="10027"/>
                    </a:lnTo>
                    <a:lnTo>
                      <a:pt x="7824" y="12071"/>
                    </a:lnTo>
                    <a:lnTo>
                      <a:pt x="6465" y="10027"/>
                    </a:lnTo>
                    <a:close/>
                    <a:moveTo>
                      <a:pt x="10152" y="10610"/>
                    </a:moveTo>
                    <a:lnTo>
                      <a:pt x="11051" y="11476"/>
                    </a:lnTo>
                    <a:lnTo>
                      <a:pt x="9433" y="13904"/>
                    </a:lnTo>
                    <a:lnTo>
                      <a:pt x="8551" y="13022"/>
                    </a:lnTo>
                    <a:lnTo>
                      <a:pt x="10152" y="10610"/>
                    </a:lnTo>
                    <a:close/>
                    <a:moveTo>
                      <a:pt x="5493" y="10610"/>
                    </a:moveTo>
                    <a:lnTo>
                      <a:pt x="7096" y="13022"/>
                    </a:lnTo>
                    <a:lnTo>
                      <a:pt x="6211" y="13907"/>
                    </a:lnTo>
                    <a:lnTo>
                      <a:pt x="4593" y="11476"/>
                    </a:lnTo>
                    <a:lnTo>
                      <a:pt x="5493" y="10610"/>
                    </a:lnTo>
                    <a:close/>
                    <a:moveTo>
                      <a:pt x="3630" y="12074"/>
                    </a:moveTo>
                    <a:lnTo>
                      <a:pt x="5653" y="15109"/>
                    </a:lnTo>
                    <a:cubicBezTo>
                      <a:pt x="5746" y="15251"/>
                      <a:pt x="5900" y="15341"/>
                      <a:pt x="6069" y="15356"/>
                    </a:cubicBezTo>
                    <a:cubicBezTo>
                      <a:pt x="6087" y="15359"/>
                      <a:pt x="6106" y="15359"/>
                      <a:pt x="6124" y="15359"/>
                    </a:cubicBezTo>
                    <a:cubicBezTo>
                      <a:pt x="6275" y="15359"/>
                      <a:pt x="6417" y="15302"/>
                      <a:pt x="6525" y="15193"/>
                    </a:cubicBezTo>
                    <a:lnTo>
                      <a:pt x="7256" y="14463"/>
                    </a:lnTo>
                    <a:lnTo>
                      <a:pt x="7256" y="18192"/>
                    </a:lnTo>
                    <a:lnTo>
                      <a:pt x="2247" y="18192"/>
                    </a:lnTo>
                    <a:lnTo>
                      <a:pt x="1332" y="13502"/>
                    </a:lnTo>
                    <a:cubicBezTo>
                      <a:pt x="1329" y="13493"/>
                      <a:pt x="1326" y="13484"/>
                      <a:pt x="1326" y="13475"/>
                    </a:cubicBezTo>
                    <a:cubicBezTo>
                      <a:pt x="1235" y="13110"/>
                      <a:pt x="1438" y="12735"/>
                      <a:pt x="1791" y="12612"/>
                    </a:cubicBezTo>
                    <a:lnTo>
                      <a:pt x="3630" y="12074"/>
                    </a:lnTo>
                    <a:close/>
                    <a:moveTo>
                      <a:pt x="12015" y="12074"/>
                    </a:moveTo>
                    <a:lnTo>
                      <a:pt x="13899" y="12612"/>
                    </a:lnTo>
                    <a:cubicBezTo>
                      <a:pt x="14252" y="12735"/>
                      <a:pt x="14454" y="13110"/>
                      <a:pt x="14367" y="13475"/>
                    </a:cubicBezTo>
                    <a:cubicBezTo>
                      <a:pt x="14364" y="13481"/>
                      <a:pt x="14361" y="13490"/>
                      <a:pt x="14361" y="13496"/>
                    </a:cubicBezTo>
                    <a:lnTo>
                      <a:pt x="13395" y="18192"/>
                    </a:lnTo>
                    <a:lnTo>
                      <a:pt x="8388" y="18192"/>
                    </a:lnTo>
                    <a:lnTo>
                      <a:pt x="8388" y="14463"/>
                    </a:lnTo>
                    <a:lnTo>
                      <a:pt x="9119" y="15196"/>
                    </a:lnTo>
                    <a:cubicBezTo>
                      <a:pt x="9228" y="15302"/>
                      <a:pt x="9370" y="15362"/>
                      <a:pt x="9521" y="15362"/>
                    </a:cubicBezTo>
                    <a:cubicBezTo>
                      <a:pt x="9539" y="15362"/>
                      <a:pt x="9557" y="15359"/>
                      <a:pt x="9578" y="15359"/>
                    </a:cubicBezTo>
                    <a:cubicBezTo>
                      <a:pt x="9744" y="15341"/>
                      <a:pt x="9898" y="15251"/>
                      <a:pt x="9992" y="15109"/>
                    </a:cubicBezTo>
                    <a:lnTo>
                      <a:pt x="12015" y="12074"/>
                    </a:lnTo>
                    <a:close/>
                    <a:moveTo>
                      <a:pt x="7823" y="1"/>
                    </a:moveTo>
                    <a:cubicBezTo>
                      <a:pt x="7476" y="1"/>
                      <a:pt x="7126" y="46"/>
                      <a:pt x="6779" y="141"/>
                    </a:cubicBezTo>
                    <a:cubicBezTo>
                      <a:pt x="5055" y="612"/>
                      <a:pt x="3859" y="2176"/>
                      <a:pt x="3859" y="3964"/>
                    </a:cubicBezTo>
                    <a:lnTo>
                      <a:pt x="3859" y="6304"/>
                    </a:lnTo>
                    <a:cubicBezTo>
                      <a:pt x="3859" y="7355"/>
                      <a:pt x="4279" y="8363"/>
                      <a:pt x="5022" y="9106"/>
                    </a:cubicBezTo>
                    <a:lnTo>
                      <a:pt x="5022" y="9489"/>
                    </a:lnTo>
                    <a:lnTo>
                      <a:pt x="3539" y="10921"/>
                    </a:lnTo>
                    <a:lnTo>
                      <a:pt x="1462" y="11528"/>
                    </a:lnTo>
                    <a:lnTo>
                      <a:pt x="1444" y="11534"/>
                    </a:lnTo>
                    <a:cubicBezTo>
                      <a:pt x="529" y="11842"/>
                      <a:pt x="0" y="12796"/>
                      <a:pt x="221" y="13735"/>
                    </a:cubicBezTo>
                    <a:lnTo>
                      <a:pt x="1223" y="18868"/>
                    </a:lnTo>
                    <a:cubicBezTo>
                      <a:pt x="1274" y="19131"/>
                      <a:pt x="1507" y="19324"/>
                      <a:pt x="1779" y="19324"/>
                    </a:cubicBezTo>
                    <a:cubicBezTo>
                      <a:pt x="1794" y="19324"/>
                      <a:pt x="1809" y="19324"/>
                      <a:pt x="1824" y="19321"/>
                    </a:cubicBezTo>
                    <a:cubicBezTo>
                      <a:pt x="1839" y="19321"/>
                      <a:pt x="1854" y="19324"/>
                      <a:pt x="1869" y="19324"/>
                    </a:cubicBezTo>
                    <a:lnTo>
                      <a:pt x="13856" y="19324"/>
                    </a:lnTo>
                    <a:cubicBezTo>
                      <a:pt x="14125" y="19324"/>
                      <a:pt x="14358" y="19134"/>
                      <a:pt x="14412" y="18871"/>
                    </a:cubicBezTo>
                    <a:lnTo>
                      <a:pt x="15469" y="13735"/>
                    </a:lnTo>
                    <a:cubicBezTo>
                      <a:pt x="15692" y="12796"/>
                      <a:pt x="15164" y="11842"/>
                      <a:pt x="14249" y="11534"/>
                    </a:cubicBezTo>
                    <a:lnTo>
                      <a:pt x="14225" y="11525"/>
                    </a:lnTo>
                    <a:lnTo>
                      <a:pt x="12108" y="10921"/>
                    </a:lnTo>
                    <a:lnTo>
                      <a:pt x="10623" y="9489"/>
                    </a:lnTo>
                    <a:lnTo>
                      <a:pt x="10623" y="9103"/>
                    </a:lnTo>
                    <a:cubicBezTo>
                      <a:pt x="11368" y="8363"/>
                      <a:pt x="11785" y="7355"/>
                      <a:pt x="11785" y="6304"/>
                    </a:cubicBezTo>
                    <a:lnTo>
                      <a:pt x="11785" y="3964"/>
                    </a:lnTo>
                    <a:cubicBezTo>
                      <a:pt x="11785" y="3281"/>
                      <a:pt x="11610" y="2611"/>
                      <a:pt x="11275" y="2019"/>
                    </a:cubicBezTo>
                    <a:cubicBezTo>
                      <a:pt x="11263" y="1995"/>
                      <a:pt x="11251" y="1971"/>
                      <a:pt x="11233" y="1950"/>
                    </a:cubicBezTo>
                    <a:cubicBezTo>
                      <a:pt x="10507" y="720"/>
                      <a:pt x="9197" y="1"/>
                      <a:pt x="7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5" name="Google Shape;5084;p45"/>
              <p:cNvSpPr/>
              <p:nvPr/>
            </p:nvSpPr>
            <p:spPr>
              <a:xfrm>
                <a:off x="3582300" y="4797475"/>
                <a:ext cx="566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4" extrusionOk="0">
                    <a:moveTo>
                      <a:pt x="569" y="1"/>
                    </a:moveTo>
                    <a:cubicBezTo>
                      <a:pt x="254" y="1"/>
                      <a:pt x="1" y="255"/>
                      <a:pt x="1" y="569"/>
                    </a:cubicBezTo>
                    <a:cubicBezTo>
                      <a:pt x="1" y="880"/>
                      <a:pt x="254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80"/>
                      <a:pt x="2265" y="569"/>
                    </a:cubicBezTo>
                    <a:cubicBezTo>
                      <a:pt x="2265" y="255"/>
                      <a:pt x="2012" y="1"/>
                      <a:pt x="17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16" name="Google Shape;565;p28"/>
          <p:cNvSpPr txBox="1">
            <a:spLocks noGrp="1"/>
          </p:cNvSpPr>
          <p:nvPr/>
        </p:nvSpPr>
        <p:spPr>
          <a:xfrm>
            <a:off x="2308335" y="2860644"/>
            <a:ext cx="2076000" cy="28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안상후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Google Shape;565;p28"/>
          <p:cNvSpPr txBox="1">
            <a:spLocks noGrp="1"/>
          </p:cNvSpPr>
          <p:nvPr/>
        </p:nvSpPr>
        <p:spPr>
          <a:xfrm>
            <a:off x="4497130" y="2861549"/>
            <a:ext cx="2076000" cy="28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류재욱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Google Shape;565;p28"/>
          <p:cNvSpPr txBox="1">
            <a:spLocks noGrp="1"/>
          </p:cNvSpPr>
          <p:nvPr/>
        </p:nvSpPr>
        <p:spPr>
          <a:xfrm>
            <a:off x="6685925" y="2860644"/>
            <a:ext cx="2076000" cy="28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김남혁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33554" y="1065540"/>
            <a:ext cx="7209401" cy="377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97910"/>
              </p:ext>
            </p:extLst>
          </p:nvPr>
        </p:nvGraphicFramePr>
        <p:xfrm>
          <a:off x="1217145" y="1157383"/>
          <a:ext cx="7020141" cy="3601522"/>
        </p:xfrm>
        <a:graphic>
          <a:graphicData uri="http://schemas.openxmlformats.org/drawingml/2006/table">
            <a:tbl>
              <a:tblPr/>
              <a:tblGrid>
                <a:gridCol w="1842190">
                  <a:extLst>
                    <a:ext uri="{9D8B030D-6E8A-4147-A177-3AD203B41FA5}">
                      <a16:colId xmlns:a16="http://schemas.microsoft.com/office/drawing/2014/main" val="2401704112"/>
                    </a:ext>
                  </a:extLst>
                </a:gridCol>
                <a:gridCol w="1842190">
                  <a:extLst>
                    <a:ext uri="{9D8B030D-6E8A-4147-A177-3AD203B41FA5}">
                      <a16:colId xmlns:a16="http://schemas.microsoft.com/office/drawing/2014/main" val="1951949644"/>
                    </a:ext>
                  </a:extLst>
                </a:gridCol>
                <a:gridCol w="619286">
                  <a:extLst>
                    <a:ext uri="{9D8B030D-6E8A-4147-A177-3AD203B41FA5}">
                      <a16:colId xmlns:a16="http://schemas.microsoft.com/office/drawing/2014/main" val="3146398804"/>
                    </a:ext>
                  </a:extLst>
                </a:gridCol>
                <a:gridCol w="619286">
                  <a:extLst>
                    <a:ext uri="{9D8B030D-6E8A-4147-A177-3AD203B41FA5}">
                      <a16:colId xmlns:a16="http://schemas.microsoft.com/office/drawing/2014/main" val="2379504308"/>
                    </a:ext>
                  </a:extLst>
                </a:gridCol>
                <a:gridCol w="619286">
                  <a:extLst>
                    <a:ext uri="{9D8B030D-6E8A-4147-A177-3AD203B41FA5}">
                      <a16:colId xmlns:a16="http://schemas.microsoft.com/office/drawing/2014/main" val="1531339253"/>
                    </a:ext>
                  </a:extLst>
                </a:gridCol>
                <a:gridCol w="619837">
                  <a:extLst>
                    <a:ext uri="{9D8B030D-6E8A-4147-A177-3AD203B41FA5}">
                      <a16:colId xmlns:a16="http://schemas.microsoft.com/office/drawing/2014/main" val="1287825678"/>
                    </a:ext>
                  </a:extLst>
                </a:gridCol>
                <a:gridCol w="619837">
                  <a:extLst>
                    <a:ext uri="{9D8B030D-6E8A-4147-A177-3AD203B41FA5}">
                      <a16:colId xmlns:a16="http://schemas.microsoft.com/office/drawing/2014/main" val="3969691004"/>
                    </a:ext>
                  </a:extLst>
                </a:gridCol>
                <a:gridCol w="238229">
                  <a:extLst>
                    <a:ext uri="{9D8B030D-6E8A-4147-A177-3AD203B41FA5}">
                      <a16:colId xmlns:a16="http://schemas.microsoft.com/office/drawing/2014/main" val="2112303178"/>
                    </a:ext>
                  </a:extLst>
                </a:gridCol>
              </a:tblGrid>
              <a:tr h="25092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추진일정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57170"/>
                  </a:ext>
                </a:extLst>
              </a:tr>
              <a:tr h="468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~3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~13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 20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 23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발표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6070"/>
                  </a:ext>
                </a:extLst>
              </a:tr>
              <a:tr h="292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역할 분담 및 계획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158998"/>
                  </a:ext>
                </a:extLst>
              </a:tr>
              <a:tr h="491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수집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 데이터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연예인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160809"/>
                  </a:ext>
                </a:extLst>
              </a:tr>
              <a:tr h="2623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Pandas DataFrame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908397"/>
                  </a:ext>
                </a:extLst>
              </a:tr>
              <a:tr h="26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textrank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알고리즘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84077"/>
                  </a:ext>
                </a:extLst>
              </a:tr>
              <a:tr h="26236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환율예측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86555"/>
                  </a:ext>
                </a:extLst>
              </a:tr>
              <a:tr h="26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설계 및 구축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381596"/>
                  </a:ext>
                </a:extLst>
              </a:tr>
              <a:tr h="26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웹 화면 개발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775365"/>
                  </a:ext>
                </a:extLst>
              </a:tr>
              <a:tr h="26236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문서작성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계획서 작성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403638"/>
                  </a:ext>
                </a:extLst>
              </a:tr>
              <a:tr h="26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보고서 작성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i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07387"/>
                  </a:ext>
                </a:extLst>
              </a:tr>
              <a:tr h="26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PPT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43" marR="55043" marT="15218" marB="152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665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16100" y="1370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97191" y="3167697"/>
            <a:ext cx="17956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SNS, 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검색엔진 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검색량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등을 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웹크롤링해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수집하고 분석</a:t>
            </a:r>
            <a:endParaRPr lang="en-US" altLang="ko-KR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연예인에 대한 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서비스하고 향후 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예측해 보는 모델을 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기법을 이용해 웹 서비스</a:t>
            </a:r>
            <a:endParaRPr lang="en-US" altLang="ko-KR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8677" y="3167697"/>
            <a:ext cx="1766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Selenium for 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Chrome, multiprocessing</a:t>
            </a:r>
            <a:endParaRPr lang="en-US" altLang="ko-KR" sz="9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LSTM, ensemble,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gensim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(summarize)</a:t>
            </a:r>
            <a:endParaRPr lang="en-US" altLang="ko-KR" sz="9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Python, Django, MySQL, HTML5 </a:t>
            </a: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 : GitHub</a:t>
            </a:r>
            <a:endParaRPr lang="en-US" altLang="ko-KR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97282" y="3167697"/>
            <a:ext cx="1575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 2020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27</a:t>
            </a:r>
            <a:r>
              <a:rPr lang="ko-KR" altLang="en-US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Google Shape;563;p28"/>
          <p:cNvSpPr txBox="1">
            <a:spLocks noGrp="1"/>
          </p:cNvSpPr>
          <p:nvPr/>
        </p:nvSpPr>
        <p:spPr>
          <a:xfrm>
            <a:off x="3560355" y="2810157"/>
            <a:ext cx="2076000" cy="28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기반기술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Google Shape;564;p28"/>
          <p:cNvSpPr txBox="1">
            <a:spLocks noGrp="1"/>
          </p:cNvSpPr>
          <p:nvPr/>
        </p:nvSpPr>
        <p:spPr>
          <a:xfrm>
            <a:off x="5760352" y="2796756"/>
            <a:ext cx="2076000" cy="28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Google Shape;565;p28"/>
          <p:cNvSpPr txBox="1">
            <a:spLocks noGrp="1"/>
          </p:cNvSpPr>
          <p:nvPr/>
        </p:nvSpPr>
        <p:spPr>
          <a:xfrm>
            <a:off x="1378847" y="2810157"/>
            <a:ext cx="2076000" cy="28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Google Shape;566;p28"/>
          <p:cNvSpPr/>
          <p:nvPr/>
        </p:nvSpPr>
        <p:spPr>
          <a:xfrm>
            <a:off x="1699903" y="2675248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67;p28"/>
          <p:cNvSpPr/>
          <p:nvPr/>
        </p:nvSpPr>
        <p:spPr>
          <a:xfrm>
            <a:off x="1901747" y="141492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68;p28"/>
          <p:cNvSpPr/>
          <p:nvPr/>
        </p:nvSpPr>
        <p:spPr>
          <a:xfrm>
            <a:off x="2396798" y="179930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69;p28"/>
          <p:cNvSpPr/>
          <p:nvPr/>
        </p:nvSpPr>
        <p:spPr>
          <a:xfrm>
            <a:off x="2052345" y="1547288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70;p28"/>
          <p:cNvSpPr/>
          <p:nvPr/>
        </p:nvSpPr>
        <p:spPr>
          <a:xfrm>
            <a:off x="1961039" y="152700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71;p28"/>
          <p:cNvSpPr/>
          <p:nvPr/>
        </p:nvSpPr>
        <p:spPr>
          <a:xfrm>
            <a:off x="4084041" y="141492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28"/>
          <p:cNvSpPr/>
          <p:nvPr/>
        </p:nvSpPr>
        <p:spPr>
          <a:xfrm>
            <a:off x="3881370" y="2675248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3;p28"/>
          <p:cNvSpPr/>
          <p:nvPr/>
        </p:nvSpPr>
        <p:spPr>
          <a:xfrm>
            <a:off x="4578284" y="179930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4;p28"/>
          <p:cNvSpPr/>
          <p:nvPr/>
        </p:nvSpPr>
        <p:spPr>
          <a:xfrm>
            <a:off x="4231826" y="1536471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75;p28"/>
          <p:cNvSpPr/>
          <p:nvPr/>
        </p:nvSpPr>
        <p:spPr>
          <a:xfrm>
            <a:off x="4142524" y="152700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76;p28"/>
          <p:cNvSpPr/>
          <p:nvPr/>
        </p:nvSpPr>
        <p:spPr>
          <a:xfrm>
            <a:off x="6086972" y="2675248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77;p28"/>
          <p:cNvSpPr/>
          <p:nvPr/>
        </p:nvSpPr>
        <p:spPr>
          <a:xfrm>
            <a:off x="6284041" y="141492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78;p28"/>
          <p:cNvSpPr/>
          <p:nvPr/>
        </p:nvSpPr>
        <p:spPr>
          <a:xfrm>
            <a:off x="6783886" y="1799307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79;p28"/>
          <p:cNvSpPr/>
          <p:nvPr/>
        </p:nvSpPr>
        <p:spPr>
          <a:xfrm>
            <a:off x="6441031" y="1547325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80;p28"/>
          <p:cNvSpPr/>
          <p:nvPr/>
        </p:nvSpPr>
        <p:spPr>
          <a:xfrm>
            <a:off x="6349725" y="1527003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581;p28"/>
          <p:cNvGrpSpPr/>
          <p:nvPr/>
        </p:nvGrpSpPr>
        <p:grpSpPr>
          <a:xfrm>
            <a:off x="2270747" y="1720173"/>
            <a:ext cx="295273" cy="295271"/>
            <a:chOff x="1190625" y="238125"/>
            <a:chExt cx="5226050" cy="5226050"/>
          </a:xfrm>
        </p:grpSpPr>
        <p:sp>
          <p:nvSpPr>
            <p:cNvPr id="37" name="Google Shape;582;p28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3;p28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4;p28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5;p28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6;p28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7;p28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88;p28"/>
          <p:cNvGrpSpPr/>
          <p:nvPr/>
        </p:nvGrpSpPr>
        <p:grpSpPr>
          <a:xfrm>
            <a:off x="4436267" y="1707640"/>
            <a:ext cx="317751" cy="317850"/>
            <a:chOff x="1191425" y="238125"/>
            <a:chExt cx="5217575" cy="5219200"/>
          </a:xfrm>
        </p:grpSpPr>
        <p:sp>
          <p:nvSpPr>
            <p:cNvPr id="31" name="Google Shape;589;p28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0;p28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1;p28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2;p28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3;p28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4;p28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595;p28"/>
          <p:cNvSpPr/>
          <p:nvPr/>
        </p:nvSpPr>
        <p:spPr>
          <a:xfrm>
            <a:off x="6644583" y="1717926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2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9832" y="237471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자료 수집</a:t>
            </a:r>
            <a:endParaRPr lang="id-ID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078" y="2374714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딥러닝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 모델 예측</a:t>
            </a:r>
            <a:endParaRPr lang="id-ID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9580" y="237471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웹서비스</a:t>
            </a:r>
            <a:endParaRPr lang="id-ID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76843" y="2803134"/>
            <a:ext cx="156944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 : 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사이트 </a:t>
            </a:r>
            <a:r>
              <a:rPr lang="en-US" altLang="ko-KR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DDos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프로텍트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해지를 위해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 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웹크롤링</a:t>
            </a: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034605" y="2803134"/>
            <a:ext cx="1527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</a:t>
            </a: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LSTM, ensemble 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튜닝</a:t>
            </a: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모델 테스트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110798" y="2817789"/>
            <a:ext cx="149318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Django </a:t>
            </a:r>
            <a:r>
              <a:rPr lang="ko-KR" altLang="en-US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웹서버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구축</a:t>
            </a: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9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본문 요약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Chart.js 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</a:p>
          <a:p>
            <a:pPr marL="171450" lvl="1" indent="-171450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878" y="2374714"/>
            <a:ext cx="172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개발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배포 컨테이너 구성</a:t>
            </a:r>
            <a:endParaRPr lang="id-ID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06858" y="2809571"/>
            <a:ext cx="1444224" cy="1543301"/>
            <a:chOff x="2007552" y="2320807"/>
            <a:chExt cx="2103810" cy="181805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031616" y="3863856"/>
              <a:ext cx="2055682" cy="275008"/>
            </a:xfrm>
            <a:prstGeom prst="roundRect">
              <a:avLst>
                <a:gd name="adj" fmla="val 9167"/>
              </a:avLst>
            </a:prstGeom>
            <a:solidFill>
              <a:schemeClr val="accent5"/>
            </a:solidFill>
            <a:ln w="3175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Operating System</a:t>
              </a:r>
              <a:endPara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031616" y="3533847"/>
              <a:ext cx="2055682" cy="275008"/>
            </a:xfrm>
            <a:prstGeom prst="roundRect">
              <a:avLst>
                <a:gd name="adj" fmla="val 9167"/>
              </a:avLst>
            </a:prstGeom>
            <a:solidFill>
              <a:srgbClr val="2496ED"/>
            </a:solidFill>
            <a:ln w="3175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  ensemble</a:t>
              </a:r>
              <a:endPara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031616" y="2320807"/>
              <a:ext cx="996902" cy="1148156"/>
            </a:xfrm>
            <a:prstGeom prst="roundRect">
              <a:avLst>
                <a:gd name="adj" fmla="val 3378"/>
              </a:avLst>
            </a:prstGeom>
            <a:noFill/>
            <a:ln w="3175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07552" y="2327682"/>
              <a:ext cx="1045031" cy="26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Container</a:t>
              </a:r>
              <a:endPara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090395" y="2320807"/>
              <a:ext cx="996902" cy="1148156"/>
            </a:xfrm>
            <a:prstGeom prst="roundRect">
              <a:avLst>
                <a:gd name="adj" fmla="val 3378"/>
              </a:avLst>
            </a:prstGeom>
            <a:noFill/>
            <a:ln w="3175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66331" y="2327682"/>
              <a:ext cx="1045031" cy="26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Container</a:t>
              </a:r>
              <a:endPara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128209" y="3185794"/>
              <a:ext cx="921274" cy="243207"/>
            </a:xfrm>
            <a:prstGeom prst="roundRect">
              <a:avLst>
                <a:gd name="adj" fmla="val 9167"/>
              </a:avLst>
            </a:prstGeom>
            <a:solidFill>
              <a:srgbClr val="2496ED">
                <a:alpha val="3490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Ubuntu</a:t>
              </a:r>
              <a:endPara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072291" y="2615398"/>
              <a:ext cx="921273" cy="820724"/>
            </a:xfrm>
            <a:prstGeom prst="roundRect">
              <a:avLst>
                <a:gd name="adj" fmla="val 3573"/>
              </a:avLst>
            </a:prstGeom>
            <a:solidFill>
              <a:srgbClr val="2496ED">
                <a:alpha val="3490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MySQL</a:t>
              </a:r>
              <a:endPara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128209" y="2897035"/>
              <a:ext cx="921274" cy="243207"/>
            </a:xfrm>
            <a:prstGeom prst="roundRect">
              <a:avLst>
                <a:gd name="adj" fmla="val 9167"/>
              </a:avLst>
            </a:prstGeom>
            <a:solidFill>
              <a:srgbClr val="2496ED">
                <a:alpha val="3490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Python</a:t>
              </a:r>
              <a:endPara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128209" y="2608277"/>
              <a:ext cx="921274" cy="243207"/>
            </a:xfrm>
            <a:prstGeom prst="roundRect">
              <a:avLst>
                <a:gd name="adj" fmla="val 9167"/>
              </a:avLst>
            </a:prstGeom>
            <a:solidFill>
              <a:srgbClr val="2496ED">
                <a:alpha val="3490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Django</a:t>
              </a:r>
              <a:endPara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72167" y="1435784"/>
            <a:ext cx="994973" cy="830447"/>
            <a:chOff x="670049" y="1435784"/>
            <a:chExt cx="994973" cy="830447"/>
          </a:xfrm>
        </p:grpSpPr>
        <p:sp>
          <p:nvSpPr>
            <p:cNvPr id="23" name="Google Shape;278;p23"/>
            <p:cNvSpPr/>
            <p:nvPr/>
          </p:nvSpPr>
          <p:spPr>
            <a:xfrm>
              <a:off x="670049" y="1435784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6267;p48"/>
            <p:cNvGrpSpPr/>
            <p:nvPr/>
          </p:nvGrpSpPr>
          <p:grpSpPr>
            <a:xfrm>
              <a:off x="954320" y="1573175"/>
              <a:ext cx="426430" cy="427565"/>
              <a:chOff x="-44528075" y="1982825"/>
              <a:chExt cx="300900" cy="301700"/>
            </a:xfrm>
            <a:solidFill>
              <a:srgbClr val="48FFD5"/>
            </a:solidFill>
          </p:grpSpPr>
          <p:sp>
            <p:nvSpPr>
              <p:cNvPr id="51" name="Google Shape;6268;p48"/>
              <p:cNvSpPr/>
              <p:nvPr/>
            </p:nvSpPr>
            <p:spPr>
              <a:xfrm>
                <a:off x="-44528075" y="1982825"/>
                <a:ext cx="300900" cy="3017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68" extrusionOk="0">
                    <a:moveTo>
                      <a:pt x="9547" y="2175"/>
                    </a:moveTo>
                    <a:cubicBezTo>
                      <a:pt x="9736" y="2175"/>
                      <a:pt x="9893" y="2332"/>
                      <a:pt x="9893" y="2521"/>
                    </a:cubicBezTo>
                    <a:lnTo>
                      <a:pt x="9893" y="9547"/>
                    </a:lnTo>
                    <a:cubicBezTo>
                      <a:pt x="9893" y="9736"/>
                      <a:pt x="9736" y="9893"/>
                      <a:pt x="9547" y="9893"/>
                    </a:cubicBezTo>
                    <a:lnTo>
                      <a:pt x="2552" y="9893"/>
                    </a:lnTo>
                    <a:cubicBezTo>
                      <a:pt x="2332" y="9893"/>
                      <a:pt x="2206" y="9736"/>
                      <a:pt x="2206" y="9547"/>
                    </a:cubicBezTo>
                    <a:lnTo>
                      <a:pt x="2206" y="2521"/>
                    </a:lnTo>
                    <a:cubicBezTo>
                      <a:pt x="2206" y="2332"/>
                      <a:pt x="2332" y="2175"/>
                      <a:pt x="2552" y="21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9"/>
                    </a:lnTo>
                    <a:lnTo>
                      <a:pt x="2458" y="1419"/>
                    </a:lnTo>
                    <a:cubicBezTo>
                      <a:pt x="1891" y="1419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2"/>
                      <a:pt x="1" y="4601"/>
                    </a:cubicBezTo>
                    <a:cubicBezTo>
                      <a:pt x="1" y="4821"/>
                      <a:pt x="158" y="4979"/>
                      <a:pt x="347" y="4979"/>
                    </a:cubicBezTo>
                    <a:lnTo>
                      <a:pt x="1418" y="4979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90"/>
                    </a:lnTo>
                    <a:lnTo>
                      <a:pt x="347" y="7090"/>
                    </a:lnTo>
                    <a:cubicBezTo>
                      <a:pt x="158" y="7090"/>
                      <a:pt x="1" y="7247"/>
                      <a:pt x="1" y="7436"/>
                    </a:cubicBezTo>
                    <a:cubicBezTo>
                      <a:pt x="1" y="7657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50"/>
                      <a:pt x="2458" y="10650"/>
                    </a:cubicBezTo>
                    <a:lnTo>
                      <a:pt x="2836" y="10650"/>
                    </a:lnTo>
                    <a:lnTo>
                      <a:pt x="2836" y="11689"/>
                    </a:lnTo>
                    <a:cubicBezTo>
                      <a:pt x="2836" y="11910"/>
                      <a:pt x="2994" y="12067"/>
                      <a:pt x="3183" y="12067"/>
                    </a:cubicBezTo>
                    <a:cubicBezTo>
                      <a:pt x="3372" y="12067"/>
                      <a:pt x="3529" y="11910"/>
                      <a:pt x="3529" y="11689"/>
                    </a:cubicBezTo>
                    <a:lnTo>
                      <a:pt x="3529" y="10555"/>
                    </a:lnTo>
                    <a:lnTo>
                      <a:pt x="4254" y="10555"/>
                    </a:lnTo>
                    <a:lnTo>
                      <a:pt x="4254" y="11626"/>
                    </a:lnTo>
                    <a:cubicBezTo>
                      <a:pt x="4254" y="11815"/>
                      <a:pt x="4411" y="11973"/>
                      <a:pt x="4600" y="11973"/>
                    </a:cubicBezTo>
                    <a:cubicBezTo>
                      <a:pt x="4789" y="11973"/>
                      <a:pt x="4947" y="11815"/>
                      <a:pt x="4947" y="11626"/>
                    </a:cubicBezTo>
                    <a:lnTo>
                      <a:pt x="4947" y="10555"/>
                    </a:lnTo>
                    <a:lnTo>
                      <a:pt x="5671" y="10555"/>
                    </a:lnTo>
                    <a:lnTo>
                      <a:pt x="5671" y="11626"/>
                    </a:lnTo>
                    <a:cubicBezTo>
                      <a:pt x="5671" y="11815"/>
                      <a:pt x="5829" y="11973"/>
                      <a:pt x="6018" y="11973"/>
                    </a:cubicBezTo>
                    <a:cubicBezTo>
                      <a:pt x="6207" y="11973"/>
                      <a:pt x="6365" y="11815"/>
                      <a:pt x="6365" y="11626"/>
                    </a:cubicBezTo>
                    <a:lnTo>
                      <a:pt x="6365" y="10555"/>
                    </a:lnTo>
                    <a:lnTo>
                      <a:pt x="7089" y="10555"/>
                    </a:lnTo>
                    <a:lnTo>
                      <a:pt x="7089" y="11626"/>
                    </a:lnTo>
                    <a:cubicBezTo>
                      <a:pt x="7089" y="11815"/>
                      <a:pt x="7247" y="11973"/>
                      <a:pt x="7436" y="11973"/>
                    </a:cubicBezTo>
                    <a:cubicBezTo>
                      <a:pt x="7625" y="11973"/>
                      <a:pt x="7782" y="11815"/>
                      <a:pt x="7782" y="11626"/>
                    </a:cubicBezTo>
                    <a:lnTo>
                      <a:pt x="7782" y="10555"/>
                    </a:lnTo>
                    <a:lnTo>
                      <a:pt x="8507" y="10555"/>
                    </a:lnTo>
                    <a:lnTo>
                      <a:pt x="8507" y="11626"/>
                    </a:lnTo>
                    <a:cubicBezTo>
                      <a:pt x="8507" y="11815"/>
                      <a:pt x="8664" y="11973"/>
                      <a:pt x="8853" y="11973"/>
                    </a:cubicBezTo>
                    <a:cubicBezTo>
                      <a:pt x="9042" y="11973"/>
                      <a:pt x="9200" y="11815"/>
                      <a:pt x="9200" y="11626"/>
                    </a:cubicBezTo>
                    <a:lnTo>
                      <a:pt x="9200" y="10555"/>
                    </a:lnTo>
                    <a:lnTo>
                      <a:pt x="9547" y="10555"/>
                    </a:lnTo>
                    <a:cubicBezTo>
                      <a:pt x="10145" y="10555"/>
                      <a:pt x="10618" y="10082"/>
                      <a:pt x="10618" y="9484"/>
                    </a:cubicBezTo>
                    <a:lnTo>
                      <a:pt x="10618" y="9137"/>
                    </a:lnTo>
                    <a:lnTo>
                      <a:pt x="11689" y="9137"/>
                    </a:lnTo>
                    <a:cubicBezTo>
                      <a:pt x="11878" y="9137"/>
                      <a:pt x="12035" y="8980"/>
                      <a:pt x="12035" y="8791"/>
                    </a:cubicBezTo>
                    <a:cubicBezTo>
                      <a:pt x="12035" y="8602"/>
                      <a:pt x="11878" y="8444"/>
                      <a:pt x="11689" y="8444"/>
                    </a:cubicBezTo>
                    <a:lnTo>
                      <a:pt x="10618" y="8444"/>
                    </a:lnTo>
                    <a:lnTo>
                      <a:pt x="10618" y="7720"/>
                    </a:lnTo>
                    <a:lnTo>
                      <a:pt x="11689" y="7720"/>
                    </a:lnTo>
                    <a:cubicBezTo>
                      <a:pt x="11878" y="7720"/>
                      <a:pt x="12035" y="7562"/>
                      <a:pt x="12035" y="7373"/>
                    </a:cubicBezTo>
                    <a:cubicBezTo>
                      <a:pt x="12035" y="7153"/>
                      <a:pt x="11878" y="6995"/>
                      <a:pt x="11689" y="6995"/>
                    </a:cubicBezTo>
                    <a:lnTo>
                      <a:pt x="10618" y="6995"/>
                    </a:lnTo>
                    <a:lnTo>
                      <a:pt x="10618" y="6302"/>
                    </a:lnTo>
                    <a:lnTo>
                      <a:pt x="11689" y="6302"/>
                    </a:lnTo>
                    <a:cubicBezTo>
                      <a:pt x="11878" y="6302"/>
                      <a:pt x="12035" y="6144"/>
                      <a:pt x="12035" y="5955"/>
                    </a:cubicBezTo>
                    <a:cubicBezTo>
                      <a:pt x="12035" y="5735"/>
                      <a:pt x="11878" y="5577"/>
                      <a:pt x="11689" y="5577"/>
                    </a:cubicBezTo>
                    <a:lnTo>
                      <a:pt x="10618" y="5577"/>
                    </a:lnTo>
                    <a:lnTo>
                      <a:pt x="10618" y="4884"/>
                    </a:lnTo>
                    <a:lnTo>
                      <a:pt x="11689" y="4884"/>
                    </a:lnTo>
                    <a:lnTo>
                      <a:pt x="11689" y="4979"/>
                    </a:lnTo>
                    <a:cubicBezTo>
                      <a:pt x="11878" y="4979"/>
                      <a:pt x="12035" y="4821"/>
                      <a:pt x="12035" y="4601"/>
                    </a:cubicBezTo>
                    <a:cubicBezTo>
                      <a:pt x="12035" y="4412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5" y="3372"/>
                      <a:pt x="12035" y="3183"/>
                    </a:cubicBezTo>
                    <a:cubicBezTo>
                      <a:pt x="12035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9"/>
                      <a:pt x="9547" y="1419"/>
                    </a:cubicBezTo>
                    <a:lnTo>
                      <a:pt x="9200" y="1419"/>
                    </a:lnTo>
                    <a:lnTo>
                      <a:pt x="9200" y="347"/>
                    </a:lnTo>
                    <a:cubicBezTo>
                      <a:pt x="9200" y="158"/>
                      <a:pt x="9042" y="1"/>
                      <a:pt x="8853" y="1"/>
                    </a:cubicBezTo>
                    <a:cubicBezTo>
                      <a:pt x="8664" y="1"/>
                      <a:pt x="8507" y="158"/>
                      <a:pt x="8507" y="347"/>
                    </a:cubicBezTo>
                    <a:lnTo>
                      <a:pt x="8507" y="1419"/>
                    </a:lnTo>
                    <a:lnTo>
                      <a:pt x="7782" y="1419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9"/>
                    </a:lnTo>
                    <a:lnTo>
                      <a:pt x="6365" y="1419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1" y="158"/>
                      <a:pt x="5671" y="347"/>
                    </a:cubicBezTo>
                    <a:lnTo>
                      <a:pt x="5671" y="1419"/>
                    </a:lnTo>
                    <a:lnTo>
                      <a:pt x="4947" y="1419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9"/>
                    </a:lnTo>
                    <a:lnTo>
                      <a:pt x="3529" y="1419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269;p48"/>
              <p:cNvSpPr/>
              <p:nvPr/>
            </p:nvSpPr>
            <p:spPr>
              <a:xfrm>
                <a:off x="-44455600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270;p48"/>
              <p:cNvSpPr/>
              <p:nvPr/>
            </p:nvSpPr>
            <p:spPr>
              <a:xfrm>
                <a:off x="-44455600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271;p48"/>
              <p:cNvSpPr/>
              <p:nvPr/>
            </p:nvSpPr>
            <p:spPr>
              <a:xfrm>
                <a:off x="-443146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272;p48"/>
              <p:cNvSpPr/>
              <p:nvPr/>
            </p:nvSpPr>
            <p:spPr>
              <a:xfrm>
                <a:off x="-44314625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725"/>
                      <a:pt x="347" y="725"/>
                    </a:cubicBezTo>
                    <a:cubicBezTo>
                      <a:pt x="536" y="725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273;p48"/>
              <p:cNvSpPr/>
              <p:nvPr/>
            </p:nvSpPr>
            <p:spPr>
              <a:xfrm>
                <a:off x="-44447725" y="2062375"/>
                <a:ext cx="1433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609" extrusionOk="0">
                    <a:moveTo>
                      <a:pt x="3182" y="757"/>
                    </a:moveTo>
                    <a:lnTo>
                      <a:pt x="3182" y="883"/>
                    </a:lnTo>
                    <a:cubicBezTo>
                      <a:pt x="3182" y="1041"/>
                      <a:pt x="3277" y="1167"/>
                      <a:pt x="3434" y="1198"/>
                    </a:cubicBezTo>
                    <a:cubicBezTo>
                      <a:pt x="3623" y="1261"/>
                      <a:pt x="3812" y="1387"/>
                      <a:pt x="3970" y="1513"/>
                    </a:cubicBezTo>
                    <a:cubicBezTo>
                      <a:pt x="4049" y="1553"/>
                      <a:pt x="4142" y="1593"/>
                      <a:pt x="4231" y="1593"/>
                    </a:cubicBezTo>
                    <a:cubicBezTo>
                      <a:pt x="4282" y="1593"/>
                      <a:pt x="4333" y="1579"/>
                      <a:pt x="4379" y="1545"/>
                    </a:cubicBezTo>
                    <a:lnTo>
                      <a:pt x="4505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00" y="2206"/>
                      <a:pt x="4537" y="2364"/>
                      <a:pt x="4568" y="2490"/>
                    </a:cubicBezTo>
                    <a:cubicBezTo>
                      <a:pt x="4600" y="2710"/>
                      <a:pt x="4600" y="2899"/>
                      <a:pt x="4568" y="3120"/>
                    </a:cubicBezTo>
                    <a:cubicBezTo>
                      <a:pt x="4537" y="3277"/>
                      <a:pt x="4600" y="3403"/>
                      <a:pt x="4726" y="3466"/>
                    </a:cubicBezTo>
                    <a:lnTo>
                      <a:pt x="4852" y="3561"/>
                    </a:lnTo>
                    <a:lnTo>
                      <a:pt x="4505" y="4128"/>
                    </a:lnTo>
                    <a:lnTo>
                      <a:pt x="4379" y="4065"/>
                    </a:lnTo>
                    <a:cubicBezTo>
                      <a:pt x="4323" y="4037"/>
                      <a:pt x="4260" y="4021"/>
                      <a:pt x="4196" y="4021"/>
                    </a:cubicBezTo>
                    <a:cubicBezTo>
                      <a:pt x="4118" y="4021"/>
                      <a:pt x="4039" y="4044"/>
                      <a:pt x="3970" y="4097"/>
                    </a:cubicBezTo>
                    <a:cubicBezTo>
                      <a:pt x="3812" y="4254"/>
                      <a:pt x="3623" y="4349"/>
                      <a:pt x="3434" y="4412"/>
                    </a:cubicBezTo>
                    <a:cubicBezTo>
                      <a:pt x="3277" y="4475"/>
                      <a:pt x="3182" y="4632"/>
                      <a:pt x="3182" y="4727"/>
                    </a:cubicBezTo>
                    <a:lnTo>
                      <a:pt x="3182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394" y="4475"/>
                      <a:pt x="2237" y="4412"/>
                    </a:cubicBezTo>
                    <a:cubicBezTo>
                      <a:pt x="2048" y="4349"/>
                      <a:pt x="1859" y="4223"/>
                      <a:pt x="1701" y="4097"/>
                    </a:cubicBezTo>
                    <a:cubicBezTo>
                      <a:pt x="1622" y="4057"/>
                      <a:pt x="1529" y="4017"/>
                      <a:pt x="1440" y="4017"/>
                    </a:cubicBezTo>
                    <a:cubicBezTo>
                      <a:pt x="1389" y="4017"/>
                      <a:pt x="1338" y="4030"/>
                      <a:pt x="1292" y="4065"/>
                    </a:cubicBezTo>
                    <a:lnTo>
                      <a:pt x="1166" y="4128"/>
                    </a:lnTo>
                    <a:lnTo>
                      <a:pt x="819" y="3561"/>
                    </a:lnTo>
                    <a:lnTo>
                      <a:pt x="945" y="3466"/>
                    </a:lnTo>
                    <a:cubicBezTo>
                      <a:pt x="1071" y="3403"/>
                      <a:pt x="1134" y="3246"/>
                      <a:pt x="1103" y="3120"/>
                    </a:cubicBezTo>
                    <a:cubicBezTo>
                      <a:pt x="1071" y="2899"/>
                      <a:pt x="1071" y="2710"/>
                      <a:pt x="1103" y="2490"/>
                    </a:cubicBezTo>
                    <a:cubicBezTo>
                      <a:pt x="1134" y="2332"/>
                      <a:pt x="1071" y="2206"/>
                      <a:pt x="945" y="2143"/>
                    </a:cubicBezTo>
                    <a:lnTo>
                      <a:pt x="819" y="2049"/>
                    </a:lnTo>
                    <a:lnTo>
                      <a:pt x="1166" y="1482"/>
                    </a:lnTo>
                    <a:lnTo>
                      <a:pt x="1292" y="1545"/>
                    </a:lnTo>
                    <a:cubicBezTo>
                      <a:pt x="1350" y="1589"/>
                      <a:pt x="1416" y="1612"/>
                      <a:pt x="1481" y="1612"/>
                    </a:cubicBezTo>
                    <a:cubicBezTo>
                      <a:pt x="1557" y="1612"/>
                      <a:pt x="1634" y="1581"/>
                      <a:pt x="1701" y="1513"/>
                    </a:cubicBezTo>
                    <a:cubicBezTo>
                      <a:pt x="1859" y="1356"/>
                      <a:pt x="2048" y="1261"/>
                      <a:pt x="2237" y="1198"/>
                    </a:cubicBezTo>
                    <a:cubicBezTo>
                      <a:pt x="2394" y="1167"/>
                      <a:pt x="2489" y="1009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53" y="1"/>
                      <a:pt x="1796" y="158"/>
                      <a:pt x="1796" y="347"/>
                    </a:cubicBezTo>
                    <a:lnTo>
                      <a:pt x="1796" y="599"/>
                    </a:lnTo>
                    <a:cubicBezTo>
                      <a:pt x="1701" y="631"/>
                      <a:pt x="1575" y="726"/>
                      <a:pt x="1481" y="789"/>
                    </a:cubicBezTo>
                    <a:lnTo>
                      <a:pt x="1292" y="663"/>
                    </a:lnTo>
                    <a:cubicBezTo>
                      <a:pt x="1242" y="643"/>
                      <a:pt x="1186" y="632"/>
                      <a:pt x="1129" y="632"/>
                    </a:cubicBezTo>
                    <a:cubicBezTo>
                      <a:pt x="1007" y="632"/>
                      <a:pt x="884" y="681"/>
                      <a:pt x="819" y="789"/>
                    </a:cubicBezTo>
                    <a:lnTo>
                      <a:pt x="126" y="2017"/>
                    </a:lnTo>
                    <a:cubicBezTo>
                      <a:pt x="32" y="2175"/>
                      <a:pt x="63" y="2395"/>
                      <a:pt x="221" y="2490"/>
                    </a:cubicBezTo>
                    <a:lnTo>
                      <a:pt x="441" y="2616"/>
                    </a:lnTo>
                    <a:lnTo>
                      <a:pt x="441" y="2994"/>
                    </a:lnTo>
                    <a:lnTo>
                      <a:pt x="221" y="3120"/>
                    </a:lnTo>
                    <a:cubicBezTo>
                      <a:pt x="95" y="3183"/>
                      <a:pt x="0" y="3435"/>
                      <a:pt x="126" y="3592"/>
                    </a:cubicBezTo>
                    <a:lnTo>
                      <a:pt x="819" y="4821"/>
                    </a:lnTo>
                    <a:cubicBezTo>
                      <a:pt x="879" y="4921"/>
                      <a:pt x="989" y="4983"/>
                      <a:pt x="1102" y="4983"/>
                    </a:cubicBezTo>
                    <a:cubicBezTo>
                      <a:pt x="1168" y="4983"/>
                      <a:pt x="1234" y="4962"/>
                      <a:pt x="1292" y="4916"/>
                    </a:cubicBezTo>
                    <a:lnTo>
                      <a:pt x="1481" y="4821"/>
                    </a:lnTo>
                    <a:cubicBezTo>
                      <a:pt x="1607" y="4884"/>
                      <a:pt x="1733" y="4979"/>
                      <a:pt x="1796" y="5010"/>
                    </a:cubicBezTo>
                    <a:lnTo>
                      <a:pt x="1796" y="5231"/>
                    </a:lnTo>
                    <a:cubicBezTo>
                      <a:pt x="1796" y="5451"/>
                      <a:pt x="1953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8" y="5451"/>
                      <a:pt x="3938" y="5231"/>
                    </a:cubicBezTo>
                    <a:lnTo>
                      <a:pt x="3938" y="5010"/>
                    </a:lnTo>
                    <a:cubicBezTo>
                      <a:pt x="4064" y="4979"/>
                      <a:pt x="4159" y="4884"/>
                      <a:pt x="4253" y="4821"/>
                    </a:cubicBezTo>
                    <a:lnTo>
                      <a:pt x="4442" y="4916"/>
                    </a:lnTo>
                    <a:cubicBezTo>
                      <a:pt x="4501" y="4951"/>
                      <a:pt x="4574" y="4969"/>
                      <a:pt x="4644" y="4969"/>
                    </a:cubicBezTo>
                    <a:cubicBezTo>
                      <a:pt x="4762" y="4969"/>
                      <a:pt x="4875" y="4920"/>
                      <a:pt x="4915" y="4821"/>
                    </a:cubicBezTo>
                    <a:lnTo>
                      <a:pt x="5639" y="3592"/>
                    </a:lnTo>
                    <a:cubicBezTo>
                      <a:pt x="5702" y="3435"/>
                      <a:pt x="5671" y="3246"/>
                      <a:pt x="5513" y="3120"/>
                    </a:cubicBezTo>
                    <a:lnTo>
                      <a:pt x="5324" y="2994"/>
                    </a:lnTo>
                    <a:lnTo>
                      <a:pt x="5324" y="2616"/>
                    </a:lnTo>
                    <a:lnTo>
                      <a:pt x="5513" y="2490"/>
                    </a:lnTo>
                    <a:cubicBezTo>
                      <a:pt x="5671" y="2395"/>
                      <a:pt x="5734" y="2175"/>
                      <a:pt x="5639" y="2017"/>
                    </a:cubicBezTo>
                    <a:lnTo>
                      <a:pt x="4915" y="789"/>
                    </a:lnTo>
                    <a:cubicBezTo>
                      <a:pt x="4872" y="681"/>
                      <a:pt x="4742" y="618"/>
                      <a:pt x="4614" y="618"/>
                    </a:cubicBezTo>
                    <a:cubicBezTo>
                      <a:pt x="4553" y="618"/>
                      <a:pt x="4493" y="632"/>
                      <a:pt x="4442" y="663"/>
                    </a:cubicBezTo>
                    <a:lnTo>
                      <a:pt x="4253" y="789"/>
                    </a:lnTo>
                    <a:cubicBezTo>
                      <a:pt x="4127" y="726"/>
                      <a:pt x="4001" y="631"/>
                      <a:pt x="3938" y="599"/>
                    </a:cubicBezTo>
                    <a:lnTo>
                      <a:pt x="3938" y="347"/>
                    </a:lnTo>
                    <a:cubicBezTo>
                      <a:pt x="3938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274;p48"/>
              <p:cNvSpPr/>
              <p:nvPr/>
            </p:nvSpPr>
            <p:spPr>
              <a:xfrm>
                <a:off x="-44403625" y="2107275"/>
                <a:ext cx="535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12" extrusionOk="0">
                    <a:moveTo>
                      <a:pt x="1072" y="662"/>
                    </a:moveTo>
                    <a:cubicBezTo>
                      <a:pt x="1261" y="662"/>
                      <a:pt x="1418" y="820"/>
                      <a:pt x="1418" y="1009"/>
                    </a:cubicBezTo>
                    <a:cubicBezTo>
                      <a:pt x="1418" y="1198"/>
                      <a:pt x="1261" y="1355"/>
                      <a:pt x="1072" y="1355"/>
                    </a:cubicBezTo>
                    <a:cubicBezTo>
                      <a:pt x="882" y="1355"/>
                      <a:pt x="725" y="1198"/>
                      <a:pt x="725" y="1009"/>
                    </a:cubicBezTo>
                    <a:cubicBezTo>
                      <a:pt x="725" y="820"/>
                      <a:pt x="882" y="662"/>
                      <a:pt x="1072" y="662"/>
                    </a:cubicBezTo>
                    <a:close/>
                    <a:moveTo>
                      <a:pt x="1072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2"/>
                      <a:pt x="1072" y="2112"/>
                    </a:cubicBezTo>
                    <a:cubicBezTo>
                      <a:pt x="1670" y="2112"/>
                      <a:pt x="2143" y="1639"/>
                      <a:pt x="2143" y="1040"/>
                    </a:cubicBezTo>
                    <a:cubicBezTo>
                      <a:pt x="2143" y="473"/>
                      <a:pt x="1670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3002561" y="1435784"/>
            <a:ext cx="994973" cy="830447"/>
            <a:chOff x="2992730" y="1500119"/>
            <a:chExt cx="994973" cy="830447"/>
          </a:xfrm>
        </p:grpSpPr>
        <p:grpSp>
          <p:nvGrpSpPr>
            <p:cNvPr id="62" name="Google Shape;6243;p48"/>
            <p:cNvGrpSpPr/>
            <p:nvPr/>
          </p:nvGrpSpPr>
          <p:grpSpPr>
            <a:xfrm>
              <a:off x="3276898" y="1635984"/>
              <a:ext cx="426637" cy="423040"/>
              <a:chOff x="-47529700" y="2342000"/>
              <a:chExt cx="302450" cy="299900"/>
            </a:xfrm>
            <a:solidFill>
              <a:srgbClr val="48FFD5"/>
            </a:solidFill>
          </p:grpSpPr>
          <p:sp>
            <p:nvSpPr>
              <p:cNvPr id="63" name="Google Shape;6244;p48"/>
              <p:cNvSpPr/>
              <p:nvPr/>
            </p:nvSpPr>
            <p:spPr>
              <a:xfrm>
                <a:off x="-47529700" y="2342000"/>
                <a:ext cx="302450" cy="29990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1996" extrusionOk="0">
                    <a:moveTo>
                      <a:pt x="7530" y="725"/>
                    </a:moveTo>
                    <a:cubicBezTo>
                      <a:pt x="9672" y="725"/>
                      <a:pt x="11405" y="2457"/>
                      <a:pt x="11405" y="4568"/>
                    </a:cubicBezTo>
                    <a:cubicBezTo>
                      <a:pt x="11405" y="6711"/>
                      <a:pt x="9672" y="8443"/>
                      <a:pt x="7530" y="8443"/>
                    </a:cubicBezTo>
                    <a:cubicBezTo>
                      <a:pt x="5419" y="8443"/>
                      <a:pt x="3686" y="6711"/>
                      <a:pt x="3686" y="4568"/>
                    </a:cubicBezTo>
                    <a:cubicBezTo>
                      <a:pt x="3686" y="2457"/>
                      <a:pt x="5419" y="725"/>
                      <a:pt x="7530" y="725"/>
                    </a:cubicBezTo>
                    <a:close/>
                    <a:moveTo>
                      <a:pt x="4064" y="7530"/>
                    </a:moveTo>
                    <a:cubicBezTo>
                      <a:pt x="4222" y="7719"/>
                      <a:pt x="4379" y="7876"/>
                      <a:pt x="4568" y="8034"/>
                    </a:cubicBezTo>
                    <a:lnTo>
                      <a:pt x="3686" y="8947"/>
                    </a:lnTo>
                    <a:lnTo>
                      <a:pt x="3151" y="8443"/>
                    </a:lnTo>
                    <a:lnTo>
                      <a:pt x="4064" y="7530"/>
                    </a:lnTo>
                    <a:close/>
                    <a:moveTo>
                      <a:pt x="2647" y="8916"/>
                    </a:moveTo>
                    <a:lnTo>
                      <a:pt x="3151" y="9420"/>
                    </a:lnTo>
                    <a:lnTo>
                      <a:pt x="1386" y="11184"/>
                    </a:lnTo>
                    <a:cubicBezTo>
                      <a:pt x="1323" y="11247"/>
                      <a:pt x="1237" y="11279"/>
                      <a:pt x="1146" y="11279"/>
                    </a:cubicBezTo>
                    <a:cubicBezTo>
                      <a:pt x="1056" y="11279"/>
                      <a:pt x="961" y="11247"/>
                      <a:pt x="882" y="11184"/>
                    </a:cubicBezTo>
                    <a:cubicBezTo>
                      <a:pt x="756" y="11090"/>
                      <a:pt x="756" y="10838"/>
                      <a:pt x="882" y="10680"/>
                    </a:cubicBezTo>
                    <a:lnTo>
                      <a:pt x="2647" y="8916"/>
                    </a:lnTo>
                    <a:close/>
                    <a:moveTo>
                      <a:pt x="7530" y="0"/>
                    </a:moveTo>
                    <a:cubicBezTo>
                      <a:pt x="5009" y="0"/>
                      <a:pt x="2962" y="2048"/>
                      <a:pt x="2962" y="4568"/>
                    </a:cubicBezTo>
                    <a:cubicBezTo>
                      <a:pt x="2962" y="5450"/>
                      <a:pt x="3214" y="6270"/>
                      <a:pt x="3623" y="6963"/>
                    </a:cubicBezTo>
                    <a:lnTo>
                      <a:pt x="410" y="10208"/>
                    </a:lnTo>
                    <a:cubicBezTo>
                      <a:pt x="0" y="10586"/>
                      <a:pt x="0" y="11279"/>
                      <a:pt x="410" y="11688"/>
                    </a:cubicBezTo>
                    <a:cubicBezTo>
                      <a:pt x="599" y="11893"/>
                      <a:pt x="867" y="11996"/>
                      <a:pt x="1138" y="11996"/>
                    </a:cubicBezTo>
                    <a:cubicBezTo>
                      <a:pt x="1410" y="11996"/>
                      <a:pt x="1686" y="11893"/>
                      <a:pt x="1890" y="11688"/>
                    </a:cubicBezTo>
                    <a:lnTo>
                      <a:pt x="5135" y="8475"/>
                    </a:lnTo>
                    <a:cubicBezTo>
                      <a:pt x="5829" y="8916"/>
                      <a:pt x="6679" y="9137"/>
                      <a:pt x="7530" y="9137"/>
                    </a:cubicBezTo>
                    <a:cubicBezTo>
                      <a:pt x="10050" y="9137"/>
                      <a:pt x="12098" y="7089"/>
                      <a:pt x="12098" y="4568"/>
                    </a:cubicBezTo>
                    <a:cubicBezTo>
                      <a:pt x="12098" y="2048"/>
                      <a:pt x="10050" y="0"/>
                      <a:pt x="7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245;p48"/>
              <p:cNvSpPr/>
              <p:nvPr/>
            </p:nvSpPr>
            <p:spPr>
              <a:xfrm>
                <a:off x="-47404475" y="2395550"/>
                <a:ext cx="124475" cy="123675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947" extrusionOk="0">
                    <a:moveTo>
                      <a:pt x="2804" y="2080"/>
                    </a:moveTo>
                    <a:cubicBezTo>
                      <a:pt x="2678" y="2395"/>
                      <a:pt x="2458" y="2647"/>
                      <a:pt x="2174" y="2710"/>
                    </a:cubicBezTo>
                    <a:lnTo>
                      <a:pt x="2174" y="2080"/>
                    </a:lnTo>
                    <a:close/>
                    <a:moveTo>
                      <a:pt x="1828" y="694"/>
                    </a:moveTo>
                    <a:cubicBezTo>
                      <a:pt x="2300" y="694"/>
                      <a:pt x="2678" y="977"/>
                      <a:pt x="2804" y="1418"/>
                    </a:cubicBezTo>
                    <a:lnTo>
                      <a:pt x="1828" y="1418"/>
                    </a:lnTo>
                    <a:cubicBezTo>
                      <a:pt x="1607" y="1418"/>
                      <a:pt x="1481" y="1576"/>
                      <a:pt x="1481" y="1765"/>
                    </a:cubicBezTo>
                    <a:lnTo>
                      <a:pt x="1481" y="2741"/>
                    </a:lnTo>
                    <a:cubicBezTo>
                      <a:pt x="1072" y="2584"/>
                      <a:pt x="757" y="2206"/>
                      <a:pt x="757" y="1765"/>
                    </a:cubicBezTo>
                    <a:cubicBezTo>
                      <a:pt x="757" y="1166"/>
                      <a:pt x="1229" y="694"/>
                      <a:pt x="1828" y="694"/>
                    </a:cubicBezTo>
                    <a:close/>
                    <a:moveTo>
                      <a:pt x="4254" y="2080"/>
                    </a:moveTo>
                    <a:lnTo>
                      <a:pt x="4254" y="4222"/>
                    </a:lnTo>
                    <a:lnTo>
                      <a:pt x="2143" y="4222"/>
                    </a:lnTo>
                    <a:lnTo>
                      <a:pt x="2143" y="3466"/>
                    </a:lnTo>
                    <a:cubicBezTo>
                      <a:pt x="2804" y="3308"/>
                      <a:pt x="3371" y="2804"/>
                      <a:pt x="3498" y="2080"/>
                    </a:cubicBezTo>
                    <a:close/>
                    <a:moveTo>
                      <a:pt x="1796" y="0"/>
                    </a:moveTo>
                    <a:cubicBezTo>
                      <a:pt x="788" y="0"/>
                      <a:pt x="0" y="788"/>
                      <a:pt x="0" y="1765"/>
                    </a:cubicBezTo>
                    <a:cubicBezTo>
                      <a:pt x="0" y="2615"/>
                      <a:pt x="599" y="3340"/>
                      <a:pt x="1418" y="3497"/>
                    </a:cubicBezTo>
                    <a:lnTo>
                      <a:pt x="1418" y="4600"/>
                    </a:lnTo>
                    <a:cubicBezTo>
                      <a:pt x="1418" y="4789"/>
                      <a:pt x="1576" y="4947"/>
                      <a:pt x="1796" y="4947"/>
                    </a:cubicBezTo>
                    <a:lnTo>
                      <a:pt x="4569" y="4947"/>
                    </a:lnTo>
                    <a:cubicBezTo>
                      <a:pt x="4789" y="4947"/>
                      <a:pt x="4947" y="4789"/>
                      <a:pt x="4947" y="4600"/>
                    </a:cubicBezTo>
                    <a:lnTo>
                      <a:pt x="4947" y="1796"/>
                    </a:lnTo>
                    <a:cubicBezTo>
                      <a:pt x="4978" y="1576"/>
                      <a:pt x="4821" y="1418"/>
                      <a:pt x="4632" y="1418"/>
                    </a:cubicBezTo>
                    <a:lnTo>
                      <a:pt x="3498" y="1418"/>
                    </a:lnTo>
                    <a:cubicBezTo>
                      <a:pt x="3371" y="631"/>
                      <a:pt x="2647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278;p23"/>
            <p:cNvSpPr/>
            <p:nvPr/>
          </p:nvSpPr>
          <p:spPr>
            <a:xfrm>
              <a:off x="2992730" y="1500119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132955" y="1435784"/>
            <a:ext cx="994973" cy="830447"/>
            <a:chOff x="5244806" y="1523286"/>
            <a:chExt cx="994973" cy="830447"/>
          </a:xfrm>
        </p:grpSpPr>
        <p:grpSp>
          <p:nvGrpSpPr>
            <p:cNvPr id="58" name="Google Shape;6173;p48"/>
            <p:cNvGrpSpPr/>
            <p:nvPr/>
          </p:nvGrpSpPr>
          <p:grpSpPr>
            <a:xfrm>
              <a:off x="5564645" y="1650032"/>
              <a:ext cx="382795" cy="447526"/>
              <a:chOff x="-48237000" y="2342650"/>
              <a:chExt cx="256800" cy="300225"/>
            </a:xfrm>
            <a:solidFill>
              <a:srgbClr val="48FFD5"/>
            </a:solidFill>
          </p:grpSpPr>
          <p:sp>
            <p:nvSpPr>
              <p:cNvPr id="59" name="Google Shape;6174;p48"/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175;p48"/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76;p48"/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278;p23"/>
            <p:cNvSpPr/>
            <p:nvPr/>
          </p:nvSpPr>
          <p:spPr>
            <a:xfrm>
              <a:off x="5244806" y="1523286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263349" y="1435784"/>
            <a:ext cx="994973" cy="830447"/>
            <a:chOff x="6902191" y="1530277"/>
            <a:chExt cx="994973" cy="830447"/>
          </a:xfrm>
        </p:grpSpPr>
        <p:grpSp>
          <p:nvGrpSpPr>
            <p:cNvPr id="65" name="Google Shape;5165;p46"/>
            <p:cNvGrpSpPr/>
            <p:nvPr/>
          </p:nvGrpSpPr>
          <p:grpSpPr>
            <a:xfrm>
              <a:off x="7173616" y="1656967"/>
              <a:ext cx="452123" cy="445604"/>
              <a:chOff x="-64774725" y="1916550"/>
              <a:chExt cx="319000" cy="314400"/>
            </a:xfrm>
            <a:solidFill>
              <a:srgbClr val="48FFD5"/>
            </a:solidFill>
          </p:grpSpPr>
          <p:sp>
            <p:nvSpPr>
              <p:cNvPr id="66" name="Google Shape;5166;p46"/>
              <p:cNvSpPr/>
              <p:nvPr/>
            </p:nvSpPr>
            <p:spPr>
              <a:xfrm>
                <a:off x="-64774725" y="1916550"/>
                <a:ext cx="319000" cy="3144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576" extrusionOk="0">
                    <a:moveTo>
                      <a:pt x="11436" y="856"/>
                    </a:moveTo>
                    <a:cubicBezTo>
                      <a:pt x="11562" y="856"/>
                      <a:pt x="11657" y="888"/>
                      <a:pt x="11783" y="951"/>
                    </a:cubicBezTo>
                    <a:cubicBezTo>
                      <a:pt x="11877" y="1077"/>
                      <a:pt x="11940" y="1203"/>
                      <a:pt x="11909" y="1329"/>
                    </a:cubicBezTo>
                    <a:cubicBezTo>
                      <a:pt x="11814" y="2431"/>
                      <a:pt x="11562" y="3440"/>
                      <a:pt x="11090" y="4416"/>
                    </a:cubicBezTo>
                    <a:lnTo>
                      <a:pt x="8317" y="1675"/>
                    </a:lnTo>
                    <a:cubicBezTo>
                      <a:pt x="9263" y="1234"/>
                      <a:pt x="10334" y="951"/>
                      <a:pt x="11436" y="856"/>
                    </a:cubicBezTo>
                    <a:close/>
                    <a:moveTo>
                      <a:pt x="3781" y="4542"/>
                    </a:moveTo>
                    <a:lnTo>
                      <a:pt x="3781" y="4542"/>
                    </a:lnTo>
                    <a:cubicBezTo>
                      <a:pt x="3529" y="4983"/>
                      <a:pt x="3245" y="5456"/>
                      <a:pt x="3056" y="5960"/>
                    </a:cubicBezTo>
                    <a:cubicBezTo>
                      <a:pt x="2878" y="5949"/>
                      <a:pt x="2699" y="5942"/>
                      <a:pt x="2522" y="5942"/>
                    </a:cubicBezTo>
                    <a:cubicBezTo>
                      <a:pt x="2167" y="5942"/>
                      <a:pt x="1817" y="5970"/>
                      <a:pt x="1481" y="6054"/>
                    </a:cubicBezTo>
                    <a:cubicBezTo>
                      <a:pt x="1544" y="5928"/>
                      <a:pt x="1670" y="5802"/>
                      <a:pt x="1733" y="5739"/>
                    </a:cubicBezTo>
                    <a:cubicBezTo>
                      <a:pt x="2331" y="5141"/>
                      <a:pt x="2993" y="4731"/>
                      <a:pt x="3781" y="4542"/>
                    </a:cubicBezTo>
                    <a:close/>
                    <a:moveTo>
                      <a:pt x="7561" y="2022"/>
                    </a:moveTo>
                    <a:lnTo>
                      <a:pt x="10680" y="5141"/>
                    </a:lnTo>
                    <a:cubicBezTo>
                      <a:pt x="9546" y="7157"/>
                      <a:pt x="7687" y="8669"/>
                      <a:pt x="5419" y="9331"/>
                    </a:cubicBezTo>
                    <a:lnTo>
                      <a:pt x="3403" y="7346"/>
                    </a:lnTo>
                    <a:cubicBezTo>
                      <a:pt x="4064" y="5109"/>
                      <a:pt x="5576" y="3219"/>
                      <a:pt x="7561" y="2022"/>
                    </a:cubicBezTo>
                    <a:close/>
                    <a:moveTo>
                      <a:pt x="2899" y="8008"/>
                    </a:moveTo>
                    <a:lnTo>
                      <a:pt x="4789" y="9898"/>
                    </a:lnTo>
                    <a:lnTo>
                      <a:pt x="4316" y="10623"/>
                    </a:lnTo>
                    <a:lnTo>
                      <a:pt x="2142" y="8449"/>
                    </a:lnTo>
                    <a:lnTo>
                      <a:pt x="2899" y="8008"/>
                    </a:lnTo>
                    <a:close/>
                    <a:moveTo>
                      <a:pt x="2363" y="9867"/>
                    </a:moveTo>
                    <a:lnTo>
                      <a:pt x="2899" y="10371"/>
                    </a:lnTo>
                    <a:cubicBezTo>
                      <a:pt x="2741" y="10497"/>
                      <a:pt x="2520" y="10654"/>
                      <a:pt x="2300" y="10780"/>
                    </a:cubicBezTo>
                    <a:cubicBezTo>
                      <a:pt x="1985" y="10969"/>
                      <a:pt x="1733" y="11095"/>
                      <a:pt x="1638" y="11127"/>
                    </a:cubicBezTo>
                    <a:cubicBezTo>
                      <a:pt x="1701" y="10969"/>
                      <a:pt x="1796" y="10780"/>
                      <a:pt x="1985" y="10465"/>
                    </a:cubicBezTo>
                    <a:cubicBezTo>
                      <a:pt x="2142" y="10213"/>
                      <a:pt x="2268" y="10024"/>
                      <a:pt x="2363" y="9867"/>
                    </a:cubicBezTo>
                    <a:close/>
                    <a:moveTo>
                      <a:pt x="8191" y="8984"/>
                    </a:moveTo>
                    <a:lnTo>
                      <a:pt x="8191" y="8984"/>
                    </a:lnTo>
                    <a:cubicBezTo>
                      <a:pt x="7971" y="9867"/>
                      <a:pt x="7467" y="10686"/>
                      <a:pt x="6711" y="11284"/>
                    </a:cubicBezTo>
                    <a:cubicBezTo>
                      <a:pt x="6837" y="10749"/>
                      <a:pt x="6837" y="10245"/>
                      <a:pt x="6774" y="9741"/>
                    </a:cubicBezTo>
                    <a:cubicBezTo>
                      <a:pt x="7309" y="9551"/>
                      <a:pt x="7782" y="9268"/>
                      <a:pt x="8191" y="8984"/>
                    </a:cubicBezTo>
                    <a:close/>
                    <a:moveTo>
                      <a:pt x="11509" y="1"/>
                    </a:moveTo>
                    <a:cubicBezTo>
                      <a:pt x="11474" y="1"/>
                      <a:pt x="11440" y="2"/>
                      <a:pt x="11405" y="6"/>
                    </a:cubicBezTo>
                    <a:cubicBezTo>
                      <a:pt x="10365" y="100"/>
                      <a:pt x="9389" y="321"/>
                      <a:pt x="8412" y="730"/>
                    </a:cubicBezTo>
                    <a:cubicBezTo>
                      <a:pt x="7498" y="1077"/>
                      <a:pt x="6616" y="1644"/>
                      <a:pt x="5797" y="2274"/>
                    </a:cubicBezTo>
                    <a:cubicBezTo>
                      <a:pt x="5324" y="2652"/>
                      <a:pt x="4852" y="3093"/>
                      <a:pt x="4474" y="3566"/>
                    </a:cubicBezTo>
                    <a:cubicBezTo>
                      <a:pt x="3245" y="3629"/>
                      <a:pt x="2048" y="4196"/>
                      <a:pt x="1166" y="5109"/>
                    </a:cubicBezTo>
                    <a:cubicBezTo>
                      <a:pt x="725" y="5519"/>
                      <a:pt x="378" y="6054"/>
                      <a:pt x="95" y="6590"/>
                    </a:cubicBezTo>
                    <a:cubicBezTo>
                      <a:pt x="0" y="6748"/>
                      <a:pt x="63" y="6937"/>
                      <a:pt x="158" y="7063"/>
                    </a:cubicBezTo>
                    <a:cubicBezTo>
                      <a:pt x="252" y="7157"/>
                      <a:pt x="378" y="7189"/>
                      <a:pt x="441" y="7189"/>
                    </a:cubicBezTo>
                    <a:cubicBezTo>
                      <a:pt x="536" y="7189"/>
                      <a:pt x="567" y="7189"/>
                      <a:pt x="630" y="7157"/>
                    </a:cubicBezTo>
                    <a:cubicBezTo>
                      <a:pt x="1198" y="6873"/>
                      <a:pt x="1842" y="6743"/>
                      <a:pt x="2471" y="6743"/>
                    </a:cubicBezTo>
                    <a:cubicBezTo>
                      <a:pt x="2540" y="6743"/>
                      <a:pt x="2609" y="6744"/>
                      <a:pt x="2678" y="6748"/>
                    </a:cubicBezTo>
                    <a:cubicBezTo>
                      <a:pt x="2647" y="6905"/>
                      <a:pt x="2615" y="7031"/>
                      <a:pt x="2584" y="7189"/>
                    </a:cubicBezTo>
                    <a:lnTo>
                      <a:pt x="1229" y="7976"/>
                    </a:lnTo>
                    <a:cubicBezTo>
                      <a:pt x="1008" y="8134"/>
                      <a:pt x="945" y="8449"/>
                      <a:pt x="1166" y="8606"/>
                    </a:cubicBezTo>
                    <a:lnTo>
                      <a:pt x="1733" y="9173"/>
                    </a:lnTo>
                    <a:cubicBezTo>
                      <a:pt x="1544" y="9425"/>
                      <a:pt x="1323" y="9772"/>
                      <a:pt x="1103" y="10119"/>
                    </a:cubicBezTo>
                    <a:cubicBezTo>
                      <a:pt x="945" y="10465"/>
                      <a:pt x="788" y="10717"/>
                      <a:pt x="725" y="10906"/>
                    </a:cubicBezTo>
                    <a:cubicBezTo>
                      <a:pt x="599" y="11316"/>
                      <a:pt x="630" y="11599"/>
                      <a:pt x="851" y="11788"/>
                    </a:cubicBezTo>
                    <a:cubicBezTo>
                      <a:pt x="981" y="11918"/>
                      <a:pt x="1144" y="11961"/>
                      <a:pt x="1320" y="11961"/>
                    </a:cubicBezTo>
                    <a:cubicBezTo>
                      <a:pt x="1443" y="11961"/>
                      <a:pt x="1572" y="11940"/>
                      <a:pt x="1701" y="11914"/>
                    </a:cubicBezTo>
                    <a:cubicBezTo>
                      <a:pt x="1953" y="11820"/>
                      <a:pt x="2174" y="11694"/>
                      <a:pt x="2489" y="11505"/>
                    </a:cubicBezTo>
                    <a:cubicBezTo>
                      <a:pt x="2836" y="11316"/>
                      <a:pt x="3151" y="11095"/>
                      <a:pt x="3434" y="10875"/>
                    </a:cubicBezTo>
                    <a:lnTo>
                      <a:pt x="4033" y="11473"/>
                    </a:lnTo>
                    <a:cubicBezTo>
                      <a:pt x="4116" y="11557"/>
                      <a:pt x="4225" y="11597"/>
                      <a:pt x="4330" y="11597"/>
                    </a:cubicBezTo>
                    <a:cubicBezTo>
                      <a:pt x="4464" y="11597"/>
                      <a:pt x="4593" y="11533"/>
                      <a:pt x="4663" y="11410"/>
                    </a:cubicBezTo>
                    <a:lnTo>
                      <a:pt x="5450" y="10056"/>
                    </a:lnTo>
                    <a:cubicBezTo>
                      <a:pt x="5608" y="10024"/>
                      <a:pt x="5734" y="9993"/>
                      <a:pt x="5892" y="9930"/>
                    </a:cubicBezTo>
                    <a:lnTo>
                      <a:pt x="5892" y="9930"/>
                    </a:lnTo>
                    <a:cubicBezTo>
                      <a:pt x="5923" y="10591"/>
                      <a:pt x="5797" y="11316"/>
                      <a:pt x="5482" y="11977"/>
                    </a:cubicBezTo>
                    <a:cubicBezTo>
                      <a:pt x="5419" y="12135"/>
                      <a:pt x="5450" y="12324"/>
                      <a:pt x="5576" y="12450"/>
                    </a:cubicBezTo>
                    <a:cubicBezTo>
                      <a:pt x="5639" y="12534"/>
                      <a:pt x="5759" y="12576"/>
                      <a:pt x="5878" y="12576"/>
                    </a:cubicBezTo>
                    <a:cubicBezTo>
                      <a:pt x="5937" y="12576"/>
                      <a:pt x="5997" y="12565"/>
                      <a:pt x="6049" y="12544"/>
                    </a:cubicBezTo>
                    <a:cubicBezTo>
                      <a:pt x="6585" y="12261"/>
                      <a:pt x="7089" y="11914"/>
                      <a:pt x="7530" y="11473"/>
                    </a:cubicBezTo>
                    <a:cubicBezTo>
                      <a:pt x="8443" y="10560"/>
                      <a:pt x="8979" y="9394"/>
                      <a:pt x="9074" y="8165"/>
                    </a:cubicBezTo>
                    <a:cubicBezTo>
                      <a:pt x="9546" y="7756"/>
                      <a:pt x="9987" y="7346"/>
                      <a:pt x="10365" y="6811"/>
                    </a:cubicBezTo>
                    <a:cubicBezTo>
                      <a:pt x="11027" y="5991"/>
                      <a:pt x="11562" y="5141"/>
                      <a:pt x="11940" y="4227"/>
                    </a:cubicBezTo>
                    <a:cubicBezTo>
                      <a:pt x="12350" y="3282"/>
                      <a:pt x="12571" y="2242"/>
                      <a:pt x="12665" y="1234"/>
                    </a:cubicBezTo>
                    <a:cubicBezTo>
                      <a:pt x="12760" y="1014"/>
                      <a:pt x="12665" y="636"/>
                      <a:pt x="12382" y="384"/>
                    </a:cubicBezTo>
                    <a:cubicBezTo>
                      <a:pt x="12126" y="128"/>
                      <a:pt x="11820" y="1"/>
                      <a:pt x="115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167;p46"/>
              <p:cNvSpPr/>
              <p:nvPr/>
            </p:nvSpPr>
            <p:spPr>
              <a:xfrm>
                <a:off x="-64636900" y="2010600"/>
                <a:ext cx="89800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1" extrusionOk="0">
                    <a:moveTo>
                      <a:pt x="1828" y="827"/>
                    </a:moveTo>
                    <a:cubicBezTo>
                      <a:pt x="2048" y="827"/>
                      <a:pt x="2269" y="906"/>
                      <a:pt x="2426" y="1064"/>
                    </a:cubicBezTo>
                    <a:cubicBezTo>
                      <a:pt x="2741" y="1410"/>
                      <a:pt x="2741" y="1914"/>
                      <a:pt x="2426" y="2229"/>
                    </a:cubicBezTo>
                    <a:cubicBezTo>
                      <a:pt x="2269" y="2387"/>
                      <a:pt x="2048" y="2466"/>
                      <a:pt x="1828" y="2466"/>
                    </a:cubicBezTo>
                    <a:cubicBezTo>
                      <a:pt x="1607" y="2466"/>
                      <a:pt x="1387" y="2387"/>
                      <a:pt x="1229" y="2229"/>
                    </a:cubicBezTo>
                    <a:cubicBezTo>
                      <a:pt x="914" y="1914"/>
                      <a:pt x="914" y="1379"/>
                      <a:pt x="1229" y="1064"/>
                    </a:cubicBezTo>
                    <a:cubicBezTo>
                      <a:pt x="1387" y="906"/>
                      <a:pt x="1607" y="827"/>
                      <a:pt x="1828" y="827"/>
                    </a:cubicBezTo>
                    <a:close/>
                    <a:moveTo>
                      <a:pt x="1820" y="0"/>
                    </a:moveTo>
                    <a:cubicBezTo>
                      <a:pt x="1402" y="0"/>
                      <a:pt x="977" y="166"/>
                      <a:pt x="631" y="497"/>
                    </a:cubicBezTo>
                    <a:cubicBezTo>
                      <a:pt x="0" y="1127"/>
                      <a:pt x="0" y="2198"/>
                      <a:pt x="631" y="2828"/>
                    </a:cubicBezTo>
                    <a:cubicBezTo>
                      <a:pt x="946" y="3143"/>
                      <a:pt x="1371" y="3301"/>
                      <a:pt x="1796" y="3301"/>
                    </a:cubicBezTo>
                    <a:cubicBezTo>
                      <a:pt x="2222" y="3301"/>
                      <a:pt x="2647" y="3143"/>
                      <a:pt x="2962" y="2828"/>
                    </a:cubicBezTo>
                    <a:cubicBezTo>
                      <a:pt x="3592" y="2198"/>
                      <a:pt x="3592" y="1127"/>
                      <a:pt x="2962" y="497"/>
                    </a:cubicBezTo>
                    <a:cubicBezTo>
                      <a:pt x="2647" y="166"/>
                      <a:pt x="2237" y="0"/>
                      <a:pt x="18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278;p23"/>
            <p:cNvSpPr/>
            <p:nvPr/>
          </p:nvSpPr>
          <p:spPr>
            <a:xfrm>
              <a:off x="6902191" y="1530277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56" y="4037974"/>
            <a:ext cx="791539" cy="2295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09" y="3876396"/>
            <a:ext cx="654272" cy="54522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63349" y="3949871"/>
            <a:ext cx="1201995" cy="439249"/>
            <a:chOff x="7263349" y="3829789"/>
            <a:chExt cx="1395329" cy="559332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3349" y="3829789"/>
              <a:ext cx="1395329" cy="559332"/>
            </a:xfrm>
            <a:prstGeom prst="roundRect">
              <a:avLst>
                <a:gd name="adj" fmla="val 106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3" b="12465"/>
            <a:stretch/>
          </p:blipFill>
          <p:spPr>
            <a:xfrm>
              <a:off x="7301512" y="3841400"/>
              <a:ext cx="830579" cy="271302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89" r="4101" b="27201"/>
            <a:stretch/>
          </p:blipFill>
          <p:spPr>
            <a:xfrm>
              <a:off x="7508810" y="4112918"/>
              <a:ext cx="492032" cy="203982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1322" y="3892735"/>
              <a:ext cx="339241" cy="415690"/>
            </a:xfrm>
            <a:prstGeom prst="rect">
              <a:avLst/>
            </a:prstGeom>
          </p:spPr>
        </p:pic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29" y="4633799"/>
            <a:ext cx="282510" cy="255142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2957457" y="3873289"/>
            <a:ext cx="1395329" cy="479583"/>
          </a:xfrm>
          <a:prstGeom prst="roundRect">
            <a:avLst>
              <a:gd name="adj" fmla="val 106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66" y="4012724"/>
            <a:ext cx="576207" cy="206698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3" y="3949872"/>
            <a:ext cx="588971" cy="303925"/>
          </a:xfrm>
          <a:prstGeom prst="rect">
            <a:avLst/>
          </a:prstGeom>
        </p:spPr>
      </p:pic>
      <p:sp>
        <p:nvSpPr>
          <p:cNvPr id="93" name="타원 92"/>
          <p:cNvSpPr/>
          <p:nvPr/>
        </p:nvSpPr>
        <p:spPr>
          <a:xfrm>
            <a:off x="1259148" y="4452729"/>
            <a:ext cx="117185" cy="117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486709" y="4452728"/>
            <a:ext cx="117185" cy="117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569891" y="4655838"/>
            <a:ext cx="117185" cy="117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804327" y="4452729"/>
            <a:ext cx="117185" cy="117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623985" y="4657786"/>
            <a:ext cx="1174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Version Control</a:t>
            </a:r>
            <a:endParaRPr lang="id-ID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cxnSp>
        <p:nvCxnSpPr>
          <p:cNvPr id="99" name="직선 연결선 98"/>
          <p:cNvCxnSpPr>
            <a:stCxn id="93" idx="6"/>
            <a:endCxn id="94" idx="2"/>
          </p:cNvCxnSpPr>
          <p:nvPr/>
        </p:nvCxnSpPr>
        <p:spPr>
          <a:xfrm flipV="1">
            <a:off x="1376333" y="4511321"/>
            <a:ext cx="211037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6"/>
            <a:endCxn id="96" idx="2"/>
          </p:cNvCxnSpPr>
          <p:nvPr/>
        </p:nvCxnSpPr>
        <p:spPr>
          <a:xfrm>
            <a:off x="3603894" y="4511321"/>
            <a:ext cx="4200433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>
            <a:stCxn id="94" idx="4"/>
            <a:endCxn id="95" idx="2"/>
          </p:cNvCxnSpPr>
          <p:nvPr/>
        </p:nvCxnSpPr>
        <p:spPr>
          <a:xfrm rot="16200000" flipH="1">
            <a:off x="4485337" y="3629877"/>
            <a:ext cx="144518" cy="2024589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450"/>
              </p:ext>
            </p:extLst>
          </p:nvPr>
        </p:nvGraphicFramePr>
        <p:xfrm>
          <a:off x="311700" y="1143001"/>
          <a:ext cx="8520600" cy="361405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641611">
                  <a:extLst>
                    <a:ext uri="{9D8B030D-6E8A-4147-A177-3AD203B41FA5}">
                      <a16:colId xmlns:a16="http://schemas.microsoft.com/office/drawing/2014/main" val="2145426954"/>
                    </a:ext>
                  </a:extLst>
                </a:gridCol>
                <a:gridCol w="7878989">
                  <a:extLst>
                    <a:ext uri="{9D8B030D-6E8A-4147-A177-3AD203B41FA5}">
                      <a16:colId xmlns:a16="http://schemas.microsoft.com/office/drawing/2014/main" val="630520844"/>
                    </a:ext>
                  </a:extLst>
                </a:gridCol>
              </a:tblGrid>
              <a:tr h="60300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세부내용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1736" marR="61736" marT="0" marB="0" anchor="ctr">
                    <a:solidFill>
                      <a:schemeClr val="bg1">
                        <a:lumMod val="95000"/>
                        <a:alpha val="1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74918"/>
                  </a:ext>
                </a:extLst>
              </a:tr>
              <a:tr h="99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400" b="1" kern="10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1736" marR="6173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err="1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시계열</a:t>
                      </a: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데이터를 수집하고 분석하여 당선 후보를 예측하는 것을 목표로 함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1736" marR="61736" marT="0" marB="0" anchor="ctr"/>
                </a:tc>
                <a:extLst>
                  <a:ext uri="{0D108BD9-81ED-4DB2-BD59-A6C34878D82A}">
                    <a16:rowId xmlns:a16="http://schemas.microsoft.com/office/drawing/2014/main" val="2658240656"/>
                  </a:ext>
                </a:extLst>
              </a:tr>
              <a:tr h="1028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400" b="1" kern="10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1736" marR="6173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2018</a:t>
                      </a: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~2019</a:t>
                      </a: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년까지의 데이터를 근거로 </a:t>
                      </a: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2020</a:t>
                      </a: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월의 예측 결과 차트로 출력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1736" marR="61736" marT="0" marB="0" anchor="ctr"/>
                </a:tc>
                <a:extLst>
                  <a:ext uri="{0D108BD9-81ED-4DB2-BD59-A6C34878D82A}">
                    <a16:rowId xmlns:a16="http://schemas.microsoft.com/office/drawing/2014/main" val="171056313"/>
                  </a:ext>
                </a:extLst>
              </a:tr>
              <a:tr h="99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400" b="1" kern="10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1736" marR="6173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Django</a:t>
                      </a: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에서</a:t>
                      </a:r>
                      <a:r>
                        <a:rPr lang="en-US" altLang="ko-KR" sz="1400" b="1" kern="100" baseline="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00" baseline="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키워드를 검색하면 해당 관련 </a:t>
                      </a:r>
                      <a:r>
                        <a:rPr lang="ko-KR" altLang="en-US" sz="1400" b="1" kern="100" baseline="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최신 뉴스 </a:t>
                      </a:r>
                      <a:r>
                        <a:rPr lang="ko-KR" altLang="en-US" sz="1400" b="1" kern="100" baseline="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내용 요약 및 </a:t>
                      </a:r>
                      <a:r>
                        <a:rPr lang="en-US" altLang="ko-KR" sz="1400" b="1" kern="100" baseline="0" dirty="0" err="1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wordcloud</a:t>
                      </a:r>
                      <a:r>
                        <a:rPr lang="en-US" altLang="ko-KR" sz="1400" b="1" kern="100" baseline="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00" baseline="0" dirty="0" smtClean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출력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1736" marR="61736" marT="0" marB="0" anchor="ctr"/>
                </a:tc>
                <a:extLst>
                  <a:ext uri="{0D108BD9-81ED-4DB2-BD59-A6C34878D82A}">
                    <a16:rowId xmlns:a16="http://schemas.microsoft.com/office/drawing/2014/main" val="31696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42" name="Google Shape;259;p22"/>
          <p:cNvSpPr txBox="1">
            <a:spLocks/>
          </p:cNvSpPr>
          <p:nvPr/>
        </p:nvSpPr>
        <p:spPr>
          <a:xfrm>
            <a:off x="239198" y="1208532"/>
            <a:ext cx="8593102" cy="571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ko-KR" altLang="en-US" sz="2800" b="1" dirty="0" smtClean="0">
                <a:solidFill>
                  <a:schemeClr val="bg1"/>
                </a:solidFill>
              </a:rPr>
              <a:t>데이터의 영향을 미치는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팩터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분석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45784" y="3817873"/>
            <a:ext cx="1222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출구조사</a:t>
            </a:r>
            <a:endParaRPr lang="en-US" altLang="ko-KR" sz="16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음반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49769" y="3817873"/>
            <a:ext cx="2085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여론</a:t>
            </a:r>
            <a:endParaRPr lang="en-US" altLang="ko-KR" sz="16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뉴스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기사 수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64866" y="3737209"/>
            <a:ext cx="161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설문조사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전화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거리 설문</a:t>
            </a:r>
            <a:endParaRPr lang="en-US" altLang="ko-KR" sz="16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67783" y="2108202"/>
            <a:ext cx="1783826" cy="1543198"/>
            <a:chOff x="696343" y="2108202"/>
            <a:chExt cx="1783826" cy="1543198"/>
          </a:xfrm>
          <a:solidFill>
            <a:srgbClr val="48FFD5"/>
          </a:solidFill>
        </p:grpSpPr>
        <p:grpSp>
          <p:nvGrpSpPr>
            <p:cNvPr id="13" name="Google Shape;8276;p53"/>
            <p:cNvGrpSpPr/>
            <p:nvPr/>
          </p:nvGrpSpPr>
          <p:grpSpPr>
            <a:xfrm>
              <a:off x="696343" y="2108202"/>
              <a:ext cx="1581619" cy="1436647"/>
              <a:chOff x="-8692750" y="1622100"/>
              <a:chExt cx="388325" cy="352600"/>
            </a:xfrm>
            <a:grpFill/>
          </p:grpSpPr>
          <p:sp>
            <p:nvSpPr>
              <p:cNvPr id="14" name="Google Shape;8277;p53"/>
              <p:cNvSpPr/>
              <p:nvPr/>
            </p:nvSpPr>
            <p:spPr>
              <a:xfrm>
                <a:off x="-8692750" y="1622100"/>
                <a:ext cx="388325" cy="352600"/>
              </a:xfrm>
              <a:custGeom>
                <a:avLst/>
                <a:gdLst/>
                <a:ahLst/>
                <a:cxnLst/>
                <a:rect l="l" t="t" r="r" b="b"/>
                <a:pathLst>
                  <a:path w="15533" h="14104" extrusionOk="0">
                    <a:moveTo>
                      <a:pt x="10365" y="1387"/>
                    </a:moveTo>
                    <a:cubicBezTo>
                      <a:pt x="11027" y="1702"/>
                      <a:pt x="11626" y="2112"/>
                      <a:pt x="12130" y="2616"/>
                    </a:cubicBezTo>
                    <a:cubicBezTo>
                      <a:pt x="12697" y="3183"/>
                      <a:pt x="13106" y="3750"/>
                      <a:pt x="13390" y="4443"/>
                    </a:cubicBezTo>
                    <a:lnTo>
                      <a:pt x="10208" y="5577"/>
                    </a:lnTo>
                    <a:cubicBezTo>
                      <a:pt x="10082" y="5388"/>
                      <a:pt x="9924" y="5168"/>
                      <a:pt x="9767" y="5010"/>
                    </a:cubicBezTo>
                    <a:cubicBezTo>
                      <a:pt x="9609" y="4852"/>
                      <a:pt x="9420" y="4695"/>
                      <a:pt x="9231" y="4600"/>
                    </a:cubicBezTo>
                    <a:lnTo>
                      <a:pt x="10365" y="1387"/>
                    </a:lnTo>
                    <a:close/>
                    <a:moveTo>
                      <a:pt x="7802" y="828"/>
                    </a:moveTo>
                    <a:cubicBezTo>
                      <a:pt x="8424" y="828"/>
                      <a:pt x="9044" y="919"/>
                      <a:pt x="9641" y="1103"/>
                    </a:cubicBezTo>
                    <a:lnTo>
                      <a:pt x="8507" y="4285"/>
                    </a:lnTo>
                    <a:cubicBezTo>
                      <a:pt x="8268" y="4222"/>
                      <a:pt x="8022" y="4190"/>
                      <a:pt x="7776" y="4190"/>
                    </a:cubicBezTo>
                    <a:cubicBezTo>
                      <a:pt x="7044" y="4190"/>
                      <a:pt x="6308" y="4468"/>
                      <a:pt x="5766" y="5010"/>
                    </a:cubicBezTo>
                    <a:cubicBezTo>
                      <a:pt x="4978" y="5798"/>
                      <a:pt x="4726" y="6869"/>
                      <a:pt x="5010" y="7845"/>
                    </a:cubicBezTo>
                    <a:lnTo>
                      <a:pt x="1859" y="9011"/>
                    </a:lnTo>
                    <a:cubicBezTo>
                      <a:pt x="1134" y="6900"/>
                      <a:pt x="1576" y="4380"/>
                      <a:pt x="3340" y="2647"/>
                    </a:cubicBezTo>
                    <a:cubicBezTo>
                      <a:pt x="4567" y="1442"/>
                      <a:pt x="6189" y="828"/>
                      <a:pt x="7802" y="828"/>
                    </a:cubicBezTo>
                    <a:close/>
                    <a:moveTo>
                      <a:pt x="7766" y="5018"/>
                    </a:moveTo>
                    <a:cubicBezTo>
                      <a:pt x="8302" y="5018"/>
                      <a:pt x="8837" y="5215"/>
                      <a:pt x="9231" y="5609"/>
                    </a:cubicBezTo>
                    <a:cubicBezTo>
                      <a:pt x="10019" y="6396"/>
                      <a:pt x="10019" y="7751"/>
                      <a:pt x="9231" y="8539"/>
                    </a:cubicBezTo>
                    <a:cubicBezTo>
                      <a:pt x="8806" y="8948"/>
                      <a:pt x="8270" y="9153"/>
                      <a:pt x="7743" y="9153"/>
                    </a:cubicBezTo>
                    <a:cubicBezTo>
                      <a:pt x="7215" y="9153"/>
                      <a:pt x="6695" y="8948"/>
                      <a:pt x="6301" y="8539"/>
                    </a:cubicBezTo>
                    <a:cubicBezTo>
                      <a:pt x="5514" y="7751"/>
                      <a:pt x="5514" y="6396"/>
                      <a:pt x="6301" y="5609"/>
                    </a:cubicBezTo>
                    <a:cubicBezTo>
                      <a:pt x="6695" y="5215"/>
                      <a:pt x="7231" y="5018"/>
                      <a:pt x="7766" y="5018"/>
                    </a:cubicBezTo>
                    <a:close/>
                    <a:moveTo>
                      <a:pt x="5293" y="8633"/>
                    </a:moveTo>
                    <a:cubicBezTo>
                      <a:pt x="5388" y="8791"/>
                      <a:pt x="5514" y="9011"/>
                      <a:pt x="5671" y="9106"/>
                    </a:cubicBezTo>
                    <a:cubicBezTo>
                      <a:pt x="5829" y="9263"/>
                      <a:pt x="5986" y="9389"/>
                      <a:pt x="6144" y="9515"/>
                    </a:cubicBezTo>
                    <a:lnTo>
                      <a:pt x="5010" y="12697"/>
                    </a:lnTo>
                    <a:cubicBezTo>
                      <a:pt x="4379" y="12382"/>
                      <a:pt x="3812" y="12004"/>
                      <a:pt x="3308" y="11468"/>
                    </a:cubicBezTo>
                    <a:cubicBezTo>
                      <a:pt x="2836" y="10964"/>
                      <a:pt x="2458" y="10366"/>
                      <a:pt x="2143" y="9799"/>
                    </a:cubicBezTo>
                    <a:lnTo>
                      <a:pt x="5293" y="8633"/>
                    </a:lnTo>
                    <a:close/>
                    <a:moveTo>
                      <a:pt x="13705" y="5168"/>
                    </a:moveTo>
                    <a:cubicBezTo>
                      <a:pt x="14335" y="7310"/>
                      <a:pt x="13862" y="9736"/>
                      <a:pt x="12161" y="11437"/>
                    </a:cubicBezTo>
                    <a:cubicBezTo>
                      <a:pt x="10928" y="12670"/>
                      <a:pt x="9328" y="13281"/>
                      <a:pt x="7736" y="13281"/>
                    </a:cubicBezTo>
                    <a:cubicBezTo>
                      <a:pt x="7090" y="13281"/>
                      <a:pt x="6446" y="13181"/>
                      <a:pt x="5829" y="12981"/>
                    </a:cubicBezTo>
                    <a:lnTo>
                      <a:pt x="6963" y="9830"/>
                    </a:lnTo>
                    <a:cubicBezTo>
                      <a:pt x="7230" y="9905"/>
                      <a:pt x="7503" y="9943"/>
                      <a:pt x="7775" y="9943"/>
                    </a:cubicBezTo>
                    <a:cubicBezTo>
                      <a:pt x="8528" y="9943"/>
                      <a:pt x="9265" y="9653"/>
                      <a:pt x="9798" y="9074"/>
                    </a:cubicBezTo>
                    <a:cubicBezTo>
                      <a:pt x="10554" y="8318"/>
                      <a:pt x="10806" y="7278"/>
                      <a:pt x="10554" y="6333"/>
                    </a:cubicBezTo>
                    <a:lnTo>
                      <a:pt x="13705" y="5168"/>
                    </a:lnTo>
                    <a:close/>
                    <a:moveTo>
                      <a:pt x="7766" y="1"/>
                    </a:moveTo>
                    <a:cubicBezTo>
                      <a:pt x="5955" y="1"/>
                      <a:pt x="4143" y="694"/>
                      <a:pt x="2773" y="2080"/>
                    </a:cubicBezTo>
                    <a:cubicBezTo>
                      <a:pt x="0" y="4821"/>
                      <a:pt x="0" y="9263"/>
                      <a:pt x="2773" y="12036"/>
                    </a:cubicBezTo>
                    <a:cubicBezTo>
                      <a:pt x="4155" y="13418"/>
                      <a:pt x="5960" y="14103"/>
                      <a:pt x="7763" y="14103"/>
                    </a:cubicBezTo>
                    <a:cubicBezTo>
                      <a:pt x="9575" y="14103"/>
                      <a:pt x="11385" y="13410"/>
                      <a:pt x="12760" y="12036"/>
                    </a:cubicBezTo>
                    <a:cubicBezTo>
                      <a:pt x="15532" y="9263"/>
                      <a:pt x="15532" y="4821"/>
                      <a:pt x="12760" y="2080"/>
                    </a:cubicBezTo>
                    <a:cubicBezTo>
                      <a:pt x="11389" y="694"/>
                      <a:pt x="9578" y="1"/>
                      <a:pt x="77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" name="Google Shape;8278;p53"/>
              <p:cNvSpPr/>
              <p:nvPr/>
            </p:nvSpPr>
            <p:spPr>
              <a:xfrm>
                <a:off x="-8532875" y="1767625"/>
                <a:ext cx="67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474" extrusionOk="0">
                    <a:moveTo>
                      <a:pt x="1340" y="804"/>
                    </a:moveTo>
                    <a:cubicBezTo>
                      <a:pt x="1450" y="804"/>
                      <a:pt x="1560" y="843"/>
                      <a:pt x="1639" y="922"/>
                    </a:cubicBezTo>
                    <a:cubicBezTo>
                      <a:pt x="1797" y="1079"/>
                      <a:pt x="1797" y="1363"/>
                      <a:pt x="1639" y="1520"/>
                    </a:cubicBezTo>
                    <a:cubicBezTo>
                      <a:pt x="1560" y="1599"/>
                      <a:pt x="1450" y="1638"/>
                      <a:pt x="1340" y="1638"/>
                    </a:cubicBezTo>
                    <a:cubicBezTo>
                      <a:pt x="1229" y="1638"/>
                      <a:pt x="1119" y="1599"/>
                      <a:pt x="1040" y="1520"/>
                    </a:cubicBezTo>
                    <a:cubicBezTo>
                      <a:pt x="883" y="1363"/>
                      <a:pt x="883" y="1142"/>
                      <a:pt x="1040" y="922"/>
                    </a:cubicBezTo>
                    <a:cubicBezTo>
                      <a:pt x="1119" y="843"/>
                      <a:pt x="1229" y="804"/>
                      <a:pt x="1340" y="804"/>
                    </a:cubicBezTo>
                    <a:close/>
                    <a:moveTo>
                      <a:pt x="1367" y="0"/>
                    </a:moveTo>
                    <a:cubicBezTo>
                      <a:pt x="1048" y="0"/>
                      <a:pt x="725" y="118"/>
                      <a:pt x="473" y="355"/>
                    </a:cubicBezTo>
                    <a:cubicBezTo>
                      <a:pt x="1" y="827"/>
                      <a:pt x="1" y="1615"/>
                      <a:pt x="473" y="2119"/>
                    </a:cubicBezTo>
                    <a:cubicBezTo>
                      <a:pt x="725" y="2355"/>
                      <a:pt x="1048" y="2473"/>
                      <a:pt x="1367" y="2473"/>
                    </a:cubicBezTo>
                    <a:cubicBezTo>
                      <a:pt x="1686" y="2473"/>
                      <a:pt x="2001" y="2355"/>
                      <a:pt x="2238" y="2119"/>
                    </a:cubicBezTo>
                    <a:cubicBezTo>
                      <a:pt x="2710" y="1646"/>
                      <a:pt x="2710" y="859"/>
                      <a:pt x="2238" y="355"/>
                    </a:cubicBezTo>
                    <a:cubicBezTo>
                      <a:pt x="2001" y="118"/>
                      <a:pt x="1686" y="0"/>
                      <a:pt x="13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6" name="Google Shape;4569;p45"/>
            <p:cNvGrpSpPr/>
            <p:nvPr/>
          </p:nvGrpSpPr>
          <p:grpSpPr>
            <a:xfrm>
              <a:off x="1578999" y="2632703"/>
              <a:ext cx="901170" cy="1018697"/>
              <a:chOff x="924450" y="2028975"/>
              <a:chExt cx="425975" cy="479750"/>
            </a:xfrm>
            <a:grpFill/>
          </p:grpSpPr>
          <p:sp>
            <p:nvSpPr>
              <p:cNvPr id="17" name="Google Shape;4570;p45"/>
              <p:cNvSpPr/>
              <p:nvPr/>
            </p:nvSpPr>
            <p:spPr>
              <a:xfrm>
                <a:off x="1035500" y="2028975"/>
                <a:ext cx="314925" cy="153075"/>
              </a:xfrm>
              <a:custGeom>
                <a:avLst/>
                <a:gdLst/>
                <a:ahLst/>
                <a:cxnLst/>
                <a:rect l="l" t="t" r="r" b="b"/>
                <a:pathLst>
                  <a:path w="12597" h="6123" extrusionOk="0">
                    <a:moveTo>
                      <a:pt x="12036" y="0"/>
                    </a:moveTo>
                    <a:cubicBezTo>
                      <a:pt x="11993" y="0"/>
                      <a:pt x="11948" y="5"/>
                      <a:pt x="11904" y="16"/>
                    </a:cubicBezTo>
                    <a:lnTo>
                      <a:pt x="437" y="2696"/>
                    </a:lnTo>
                    <a:cubicBezTo>
                      <a:pt x="181" y="2753"/>
                      <a:pt x="0" y="2982"/>
                      <a:pt x="0" y="3244"/>
                    </a:cubicBezTo>
                    <a:lnTo>
                      <a:pt x="0" y="6123"/>
                    </a:lnTo>
                    <a:lnTo>
                      <a:pt x="12596" y="3181"/>
                    </a:lnTo>
                    <a:lnTo>
                      <a:pt x="12596" y="564"/>
                    </a:lnTo>
                    <a:cubicBezTo>
                      <a:pt x="12596" y="245"/>
                      <a:pt x="12338" y="0"/>
                      <a:pt x="120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8" name="Google Shape;4571;p45"/>
              <p:cNvSpPr/>
              <p:nvPr/>
            </p:nvSpPr>
            <p:spPr>
              <a:xfrm>
                <a:off x="1212475" y="2137450"/>
                <a:ext cx="137950" cy="304275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12171" extrusionOk="0">
                    <a:moveTo>
                      <a:pt x="5517" y="1"/>
                    </a:moveTo>
                    <a:lnTo>
                      <a:pt x="4388" y="266"/>
                    </a:lnTo>
                    <a:lnTo>
                      <a:pt x="4388" y="7345"/>
                    </a:lnTo>
                    <a:cubicBezTo>
                      <a:pt x="3943" y="7029"/>
                      <a:pt x="3410" y="6861"/>
                      <a:pt x="2865" y="6861"/>
                    </a:cubicBezTo>
                    <a:cubicBezTo>
                      <a:pt x="1790" y="6861"/>
                      <a:pt x="823" y="7508"/>
                      <a:pt x="410" y="8499"/>
                    </a:cubicBezTo>
                    <a:cubicBezTo>
                      <a:pt x="1" y="9492"/>
                      <a:pt x="227" y="10634"/>
                      <a:pt x="986" y="11392"/>
                    </a:cubicBezTo>
                    <a:cubicBezTo>
                      <a:pt x="1495" y="11900"/>
                      <a:pt x="2174" y="12170"/>
                      <a:pt x="2865" y="12170"/>
                    </a:cubicBezTo>
                    <a:cubicBezTo>
                      <a:pt x="3207" y="12170"/>
                      <a:pt x="3551" y="12104"/>
                      <a:pt x="3879" y="11968"/>
                    </a:cubicBezTo>
                    <a:cubicBezTo>
                      <a:pt x="4873" y="11558"/>
                      <a:pt x="5517" y="10588"/>
                      <a:pt x="5517" y="9516"/>
                    </a:cubicBezTo>
                    <a:lnTo>
                      <a:pt x="551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9" name="Google Shape;4572;p45"/>
              <p:cNvSpPr/>
              <p:nvPr/>
            </p:nvSpPr>
            <p:spPr>
              <a:xfrm>
                <a:off x="924450" y="2204450"/>
                <a:ext cx="139300" cy="30427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2171" extrusionOk="0">
                    <a:moveTo>
                      <a:pt x="5572" y="1"/>
                    </a:moveTo>
                    <a:lnTo>
                      <a:pt x="4442" y="263"/>
                    </a:lnTo>
                    <a:lnTo>
                      <a:pt x="4442" y="7345"/>
                    </a:lnTo>
                    <a:cubicBezTo>
                      <a:pt x="3982" y="7023"/>
                      <a:pt x="3449" y="6864"/>
                      <a:pt x="2917" y="6864"/>
                    </a:cubicBezTo>
                    <a:cubicBezTo>
                      <a:pt x="2291" y="6864"/>
                      <a:pt x="1668" y="7085"/>
                      <a:pt x="1169" y="7520"/>
                    </a:cubicBezTo>
                    <a:cubicBezTo>
                      <a:pt x="251" y="8327"/>
                      <a:pt x="1" y="9655"/>
                      <a:pt x="564" y="10742"/>
                    </a:cubicBezTo>
                    <a:cubicBezTo>
                      <a:pt x="1030" y="11634"/>
                      <a:pt x="1946" y="12171"/>
                      <a:pt x="2916" y="12171"/>
                    </a:cubicBezTo>
                    <a:cubicBezTo>
                      <a:pt x="3126" y="12171"/>
                      <a:pt x="3338" y="12146"/>
                      <a:pt x="3548" y="12094"/>
                    </a:cubicBezTo>
                    <a:cubicBezTo>
                      <a:pt x="4738" y="11802"/>
                      <a:pt x="5572" y="10739"/>
                      <a:pt x="5572" y="9516"/>
                    </a:cubicBezTo>
                    <a:lnTo>
                      <a:pt x="557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51" name="Google Shape;9190;p55"/>
          <p:cNvGrpSpPr/>
          <p:nvPr/>
        </p:nvGrpSpPr>
        <p:grpSpPr>
          <a:xfrm>
            <a:off x="3783093" y="2141070"/>
            <a:ext cx="1395066" cy="1403780"/>
            <a:chOff x="683125" y="1955275"/>
            <a:chExt cx="299325" cy="294600"/>
          </a:xfrm>
          <a:solidFill>
            <a:srgbClr val="48FFD5"/>
          </a:solidFill>
        </p:grpSpPr>
        <p:sp>
          <p:nvSpPr>
            <p:cNvPr id="52" name="Google Shape;9191;p55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Google Shape;9192;p55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Google Shape;9193;p55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" name="Google Shape;9194;p55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49649" y="2173564"/>
            <a:ext cx="1677013" cy="1517692"/>
            <a:chOff x="6499950" y="2381058"/>
            <a:chExt cx="1426712" cy="1310198"/>
          </a:xfrm>
          <a:solidFill>
            <a:srgbClr val="48FFD5"/>
          </a:solidFill>
        </p:grpSpPr>
        <p:grpSp>
          <p:nvGrpSpPr>
            <p:cNvPr id="66" name="Google Shape;4836;p45"/>
            <p:cNvGrpSpPr/>
            <p:nvPr/>
          </p:nvGrpSpPr>
          <p:grpSpPr>
            <a:xfrm>
              <a:off x="6772275" y="2633830"/>
              <a:ext cx="889252" cy="448224"/>
              <a:chOff x="2080675" y="352325"/>
              <a:chExt cx="485000" cy="254800"/>
            </a:xfrm>
            <a:grpFill/>
          </p:grpSpPr>
          <p:sp>
            <p:nvSpPr>
              <p:cNvPr id="67" name="Google Shape;4837;p45"/>
              <p:cNvSpPr/>
              <p:nvPr/>
            </p:nvSpPr>
            <p:spPr>
              <a:xfrm>
                <a:off x="2080675" y="352325"/>
                <a:ext cx="4850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10192" extrusionOk="0">
                    <a:moveTo>
                      <a:pt x="5514" y="2183"/>
                    </a:moveTo>
                    <a:cubicBezTo>
                      <a:pt x="4291" y="3932"/>
                      <a:pt x="4291" y="6254"/>
                      <a:pt x="5514" y="8002"/>
                    </a:cubicBezTo>
                    <a:cubicBezTo>
                      <a:pt x="4858" y="7685"/>
                      <a:pt x="4230" y="7320"/>
                      <a:pt x="3632" y="6909"/>
                    </a:cubicBezTo>
                    <a:cubicBezTo>
                      <a:pt x="2841" y="6368"/>
                      <a:pt x="2099" y="5762"/>
                      <a:pt x="1410" y="5097"/>
                    </a:cubicBezTo>
                    <a:cubicBezTo>
                      <a:pt x="2071" y="4454"/>
                      <a:pt x="3572" y="3126"/>
                      <a:pt x="5514" y="2183"/>
                    </a:cubicBezTo>
                    <a:close/>
                    <a:moveTo>
                      <a:pt x="13865" y="2171"/>
                    </a:moveTo>
                    <a:cubicBezTo>
                      <a:pt x="14527" y="2491"/>
                      <a:pt x="15167" y="2866"/>
                      <a:pt x="15774" y="3283"/>
                    </a:cubicBezTo>
                    <a:cubicBezTo>
                      <a:pt x="16562" y="3823"/>
                      <a:pt x="17304" y="4430"/>
                      <a:pt x="17996" y="5094"/>
                    </a:cubicBezTo>
                    <a:cubicBezTo>
                      <a:pt x="17307" y="5759"/>
                      <a:pt x="16565" y="6365"/>
                      <a:pt x="15774" y="6909"/>
                    </a:cubicBezTo>
                    <a:cubicBezTo>
                      <a:pt x="15167" y="7326"/>
                      <a:pt x="14530" y="7697"/>
                      <a:pt x="13865" y="8017"/>
                    </a:cubicBezTo>
                    <a:cubicBezTo>
                      <a:pt x="15097" y="6263"/>
                      <a:pt x="15097" y="3926"/>
                      <a:pt x="13865" y="2171"/>
                    </a:cubicBezTo>
                    <a:close/>
                    <a:moveTo>
                      <a:pt x="9801" y="1133"/>
                    </a:moveTo>
                    <a:cubicBezTo>
                      <a:pt x="11948" y="1190"/>
                      <a:pt x="13657" y="2947"/>
                      <a:pt x="13657" y="5091"/>
                    </a:cubicBezTo>
                    <a:cubicBezTo>
                      <a:pt x="13657" y="7238"/>
                      <a:pt x="11948" y="8995"/>
                      <a:pt x="9801" y="9053"/>
                    </a:cubicBezTo>
                    <a:lnTo>
                      <a:pt x="9566" y="9053"/>
                    </a:lnTo>
                    <a:cubicBezTo>
                      <a:pt x="7431" y="8983"/>
                      <a:pt x="5734" y="7232"/>
                      <a:pt x="5728" y="5094"/>
                    </a:cubicBezTo>
                    <a:cubicBezTo>
                      <a:pt x="5731" y="2947"/>
                      <a:pt x="7440" y="1190"/>
                      <a:pt x="9587" y="1133"/>
                    </a:cubicBezTo>
                    <a:close/>
                    <a:moveTo>
                      <a:pt x="9557" y="0"/>
                    </a:moveTo>
                    <a:cubicBezTo>
                      <a:pt x="7440" y="37"/>
                      <a:pt x="5166" y="852"/>
                      <a:pt x="2965" y="2362"/>
                    </a:cubicBezTo>
                    <a:cubicBezTo>
                      <a:pt x="1283" y="3518"/>
                      <a:pt x="239" y="4665"/>
                      <a:pt x="196" y="4714"/>
                    </a:cubicBezTo>
                    <a:cubicBezTo>
                      <a:pt x="0" y="4928"/>
                      <a:pt x="0" y="5257"/>
                      <a:pt x="196" y="5472"/>
                    </a:cubicBezTo>
                    <a:cubicBezTo>
                      <a:pt x="239" y="5523"/>
                      <a:pt x="1283" y="6670"/>
                      <a:pt x="2965" y="7827"/>
                    </a:cubicBezTo>
                    <a:cubicBezTo>
                      <a:pt x="5166" y="9337"/>
                      <a:pt x="7440" y="10149"/>
                      <a:pt x="9557" y="10188"/>
                    </a:cubicBezTo>
                    <a:cubicBezTo>
                      <a:pt x="9602" y="10188"/>
                      <a:pt x="9647" y="10191"/>
                      <a:pt x="9692" y="10191"/>
                    </a:cubicBezTo>
                    <a:lnTo>
                      <a:pt x="9717" y="10191"/>
                    </a:lnTo>
                    <a:cubicBezTo>
                      <a:pt x="11869" y="10185"/>
                      <a:pt x="14194" y="9367"/>
                      <a:pt x="16435" y="7827"/>
                    </a:cubicBezTo>
                    <a:cubicBezTo>
                      <a:pt x="18120" y="6670"/>
                      <a:pt x="19161" y="5523"/>
                      <a:pt x="19207" y="5475"/>
                    </a:cubicBezTo>
                    <a:cubicBezTo>
                      <a:pt x="19400" y="5257"/>
                      <a:pt x="19400" y="4931"/>
                      <a:pt x="19207" y="4714"/>
                    </a:cubicBezTo>
                    <a:cubicBezTo>
                      <a:pt x="19161" y="4665"/>
                      <a:pt x="18120" y="3521"/>
                      <a:pt x="16435" y="2365"/>
                    </a:cubicBezTo>
                    <a:cubicBezTo>
                      <a:pt x="14191" y="822"/>
                      <a:pt x="11869" y="6"/>
                      <a:pt x="97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8" name="Google Shape;4838;p45"/>
              <p:cNvSpPr/>
              <p:nvPr/>
            </p:nvSpPr>
            <p:spPr>
              <a:xfrm>
                <a:off x="2246650" y="408900"/>
                <a:ext cx="1470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5664" extrusionOk="0">
                    <a:moveTo>
                      <a:pt x="3054" y="1132"/>
                    </a:moveTo>
                    <a:cubicBezTo>
                      <a:pt x="3495" y="1132"/>
                      <a:pt x="3930" y="1304"/>
                      <a:pt x="4255" y="1630"/>
                    </a:cubicBezTo>
                    <a:cubicBezTo>
                      <a:pt x="4738" y="2116"/>
                      <a:pt x="4886" y="2846"/>
                      <a:pt x="4624" y="3480"/>
                    </a:cubicBezTo>
                    <a:cubicBezTo>
                      <a:pt x="4358" y="4115"/>
                      <a:pt x="3739" y="4531"/>
                      <a:pt x="3053" y="4531"/>
                    </a:cubicBezTo>
                    <a:cubicBezTo>
                      <a:pt x="2114" y="4528"/>
                      <a:pt x="1357" y="3770"/>
                      <a:pt x="1353" y="2831"/>
                    </a:cubicBezTo>
                    <a:cubicBezTo>
                      <a:pt x="1353" y="2143"/>
                      <a:pt x="1767" y="1524"/>
                      <a:pt x="2404" y="1261"/>
                    </a:cubicBezTo>
                    <a:cubicBezTo>
                      <a:pt x="2614" y="1174"/>
                      <a:pt x="2835" y="1132"/>
                      <a:pt x="3054" y="1132"/>
                    </a:cubicBezTo>
                    <a:close/>
                    <a:moveTo>
                      <a:pt x="3053" y="1"/>
                    </a:moveTo>
                    <a:cubicBezTo>
                      <a:pt x="2316" y="1"/>
                      <a:pt x="1593" y="288"/>
                      <a:pt x="1052" y="829"/>
                    </a:cubicBezTo>
                    <a:cubicBezTo>
                      <a:pt x="242" y="1639"/>
                      <a:pt x="1" y="2855"/>
                      <a:pt x="439" y="3915"/>
                    </a:cubicBezTo>
                    <a:cubicBezTo>
                      <a:pt x="876" y="4972"/>
                      <a:pt x="1909" y="5663"/>
                      <a:pt x="3053" y="5663"/>
                    </a:cubicBezTo>
                    <a:cubicBezTo>
                      <a:pt x="4614" y="5660"/>
                      <a:pt x="5883" y="4395"/>
                      <a:pt x="5883" y="2831"/>
                    </a:cubicBezTo>
                    <a:cubicBezTo>
                      <a:pt x="5883" y="1687"/>
                      <a:pt x="5194" y="654"/>
                      <a:pt x="4137" y="216"/>
                    </a:cubicBezTo>
                    <a:cubicBezTo>
                      <a:pt x="3786" y="71"/>
                      <a:pt x="3418" y="1"/>
                      <a:pt x="305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69" name="Google Shape;4998;p45"/>
            <p:cNvSpPr/>
            <p:nvPr/>
          </p:nvSpPr>
          <p:spPr>
            <a:xfrm>
              <a:off x="6499950" y="2381058"/>
              <a:ext cx="1426712" cy="1310198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521</Words>
  <Application>Microsoft Office PowerPoint</Application>
  <PresentationFormat>화면 슬라이드 쇼(16:9)</PresentationFormat>
  <Paragraphs>174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Lato Regular</vt:lpstr>
      <vt:lpstr>Roboto Black</vt:lpstr>
      <vt:lpstr>Roboto Mono Thin</vt:lpstr>
      <vt:lpstr>Roboto Thin</vt:lpstr>
      <vt:lpstr>나눔스퀘어</vt:lpstr>
      <vt:lpstr>나눔스퀘어 Bold</vt:lpstr>
      <vt:lpstr>나눔스퀘어 ExtraBold</vt:lpstr>
      <vt:lpstr>맑은 고딕</vt:lpstr>
      <vt:lpstr>배달의민족 도현</vt:lpstr>
      <vt:lpstr>Arial</vt:lpstr>
      <vt:lpstr>Times New Roman</vt:lpstr>
      <vt:lpstr>WEB PROPOSAL</vt:lpstr>
      <vt:lpstr>2020년 총선 예측 프로그램</vt:lpstr>
      <vt:lpstr>목차</vt:lpstr>
      <vt:lpstr>소셜데이터 활용 선거 결과 예측</vt:lpstr>
      <vt:lpstr>프로젝트 역할</vt:lpstr>
      <vt:lpstr>개발 일정</vt:lpstr>
      <vt:lpstr>프로젝트 개요</vt:lpstr>
      <vt:lpstr>활용 기술 - 개발 환경</vt:lpstr>
      <vt:lpstr>프로젝트 목표</vt:lpstr>
      <vt:lpstr>요구사항 분석</vt:lpstr>
      <vt:lpstr>프로젝트 설계</vt:lpstr>
      <vt:lpstr>구현</vt:lpstr>
      <vt:lpstr>구현 (검색 결과)</vt:lpstr>
      <vt:lpstr>구현 (Django 웹사이트)</vt:lpstr>
      <vt:lpstr>모델 정확도 (차트)</vt:lpstr>
      <vt:lpstr>QnA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PORTFOLIO</dc:title>
  <dc:creator>User</dc:creator>
  <cp:lastModifiedBy>User</cp:lastModifiedBy>
  <cp:revision>203</cp:revision>
  <dcterms:modified xsi:type="dcterms:W3CDTF">2020-01-23T08:54:32Z</dcterms:modified>
</cp:coreProperties>
</file>