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399" r:id="rId4"/>
    <p:sldId id="40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467C-B165-4612-BE2D-CC969673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CCD9EB-B9A9-4756-BA4A-51122BB8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BCB9B-A545-4E90-99FC-D094E948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D6F77-2AEF-4149-B4D0-9821DEF9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EA495-1FE1-407C-941A-BA11AE94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2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E2781-36A5-4DBF-9166-2437F734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847A7D-0E5C-4441-843B-4A90DF53A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28259-A737-42AC-9E3B-C972A6AC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0E4FB-F4B3-4F06-AB91-051007C7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34C83-614F-4D38-B806-2EF0ED48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3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7343F-E25A-4147-AFBB-1CC222272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4676F-4118-4B6D-8DE9-44261261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266CD-C37A-4641-B7FA-65CD1AA9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98FFC-BFC2-42C3-81FD-28E61871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2FD57-3806-434A-82A0-FDA58A34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6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652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BBE5F-391E-4705-B196-D219CB6C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94AC9-3C12-4DDD-8538-A9FC3248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27645-4504-4E38-9E19-DF138CFC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2194-8B64-41D2-94A3-456DFF89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2C991-A336-41C5-BD1C-8AF380C5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E4A7E-DC11-4F5D-8422-5C218C23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A8CE6-1FB9-4F27-9AA8-F362BDD2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3EE81-9364-4FBC-89A4-A034AB4E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F1462-7A2A-4BC9-8C98-12D30DB1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35A58-C877-4B45-A7CB-D5CDE8E8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1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51A9-C54C-4BE2-8F92-C41A3A69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23495-EF4A-4323-8AE3-846882826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9DF0D-68FC-4533-AFAB-0A05978C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1864C-1C58-4019-BC4B-AE5A7CCB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CEC5D3-92CE-4F91-AB57-9379F3AF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466C9-62F4-44C0-A619-FBC7533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44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173C1-24FE-446B-AE7B-7BB8B0F1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373699-EAC1-45F7-9641-A6EE0CC7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67C91F-F766-405E-9164-3D79FCED0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A9A17-CA4A-4C59-930A-B0726535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6AFF59-2520-4E03-87BA-44502D95B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304B21-A5B9-4FED-BF4E-29656E64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AE8D87-9BED-43B8-94B9-3260FA3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7D339-9384-43C0-A5F1-42584C0F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E6C47-8300-4A50-8B42-8654C055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EAE5B1-97DD-4F20-AEC1-ABFE6D4D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C5F2AD-326E-45EC-900C-362666A5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87BB74-F1BC-48BA-A0A8-8999A253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31BB89-5D26-4F53-83FA-B3B19783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33662A-3BF8-480E-8B20-C43BC5CC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A3FF8-713C-4506-918A-47C793A7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2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3866D-9CF6-4EF6-806E-D2C9AE55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58C33-8A8A-4BC1-88E2-BF75D7FC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D2B24-FD5F-454D-BF63-193A2E4BC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36F47-FC72-49F5-A54E-8C0880D6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FC91F-A3C6-48EC-BCCB-96AAF4F5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D2C97-F5C7-4BF6-837F-DF5A090A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264E0-9CE0-43C7-91B7-16A8EF8A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2F08C-F2F1-4962-9746-CB41C882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AF5FE-7CA9-480B-8CB9-80A6C6B6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E84BE-BAF6-4F99-8EE9-7205ACED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78FD0-2F1A-4064-AA57-258BDB3B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721BC-E932-46DD-9D56-AC4E6324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2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72C210-3249-4BBE-AF9C-22F5CCF6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988DB6-F352-4F61-8812-F0038DD2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6DE63-4D92-41E0-AA85-06B442DF3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1F909-8055-477C-B447-80D625700B39}" type="datetimeFigureOut">
              <a:rPr lang="ko-KR" altLang="en-US" smtClean="0"/>
              <a:t>2019-07-28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A7966-86D1-455E-BC95-4C0F5D13B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E5F7B-4379-4D92-9CFC-2B360654D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87F4-AEB2-47C0-85AA-FB681DF821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1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95310-8825-41CB-9D95-414A99660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정규식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0126DA-116B-4A4D-91E6-AF96B391A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7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75519" y="81733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b="1" dirty="0"/>
              <a:t>원하는 데이터를 쉽게 찾고 만드는 방법들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– </a:t>
            </a:r>
            <a:r>
              <a:rPr lang="ko-KR" altLang="ko-KR" b="1" dirty="0"/>
              <a:t>정규식</a:t>
            </a:r>
            <a:r>
              <a:rPr lang="en-US" altLang="ko-KR" b="1" dirty="0"/>
              <a:t>(</a:t>
            </a:r>
            <a:r>
              <a:rPr lang="ko-KR" altLang="en-US" b="1" dirty="0"/>
              <a:t>주어진 문자열에서 특정 조건에 해당되는 것들만 골라서 찾아낸다</a:t>
            </a:r>
            <a:r>
              <a:rPr lang="en-US" altLang="ko-KR" b="1" dirty="0"/>
              <a:t>)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075717" y="1860106"/>
            <a:ext cx="5947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1) </a:t>
            </a:r>
            <a:r>
              <a:rPr lang="ko-KR" altLang="ko-KR" b="1" dirty="0" err="1"/>
              <a:t>정규식에서</a:t>
            </a:r>
            <a:r>
              <a:rPr lang="ko-KR" altLang="ko-KR" b="1" dirty="0"/>
              <a:t> 사용되는 주요 기호들과 의미</a:t>
            </a:r>
            <a:endParaRPr lang="ko-KR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75717" y="2348880"/>
          <a:ext cx="6960375" cy="4104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1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사용법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설명요약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Digit, 0,1,2 ... 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\\D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숫자가아닌것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\\s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공백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\\S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공백이아닌것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\\w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\\W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단어가아닌것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\\t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Tab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\\n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New line (</a:t>
                      </a:r>
                      <a:r>
                        <a:rPr lang="ko-KR" sz="1400" kern="100">
                          <a:effectLst/>
                        </a:rPr>
                        <a:t>엔터문자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^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시작되는글자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$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마지막글자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\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Escape character (</a:t>
                      </a:r>
                      <a:r>
                        <a:rPr lang="ko-KR" sz="1400" kern="100">
                          <a:effectLst/>
                        </a:rPr>
                        <a:t>탈출문자</a:t>
                      </a:r>
                      <a:r>
                        <a:rPr lang="en-US" sz="1400" kern="100">
                          <a:effectLst/>
                        </a:rPr>
                        <a:t>), e.g. \\ is "\", \+ is "+"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|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두개이상의조건을동시에지정</a:t>
                      </a:r>
                      <a:r>
                        <a:rPr lang="en-US" sz="1400" kern="100">
                          <a:effectLst/>
                        </a:rPr>
                        <a:t>. e.g. /(e|d)n/ matches "en" and "dn"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1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•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엔터</a:t>
                      </a:r>
                      <a:r>
                        <a:rPr lang="en-US" sz="1400" kern="100" dirty="0">
                          <a:effectLst/>
                        </a:rPr>
                        <a:t>(New line)</a:t>
                      </a:r>
                      <a:r>
                        <a:rPr lang="ko-KR" sz="1400" kern="100" dirty="0" err="1">
                          <a:effectLst/>
                        </a:rPr>
                        <a:t>를제외한모든문자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82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459596" y="1124745"/>
          <a:ext cx="7272808" cy="4752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[ab]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 </a:t>
                      </a:r>
                      <a:r>
                        <a:rPr lang="ko-KR" sz="1500" kern="100">
                          <a:effectLst/>
                        </a:rPr>
                        <a:t>또는</a:t>
                      </a:r>
                      <a:r>
                        <a:rPr lang="en-US" sz="1500" kern="100">
                          <a:effectLst/>
                        </a:rPr>
                        <a:t>b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[^ab]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a </a:t>
                      </a:r>
                      <a:r>
                        <a:rPr lang="ko-KR" sz="1500" kern="100">
                          <a:effectLst/>
                        </a:rPr>
                        <a:t>와</a:t>
                      </a:r>
                      <a:r>
                        <a:rPr lang="en-US" sz="1500" kern="100">
                          <a:effectLst/>
                        </a:rPr>
                        <a:t> b </a:t>
                      </a:r>
                      <a:r>
                        <a:rPr lang="ko-KR" sz="1500" kern="100">
                          <a:effectLst/>
                        </a:rPr>
                        <a:t>를제외한모든문자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[0-9]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모든숫자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[A-Z]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영어대문자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[a-z]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영어소문자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[A-z]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모든영문자</a:t>
                      </a:r>
                      <a:r>
                        <a:rPr lang="en-US" sz="1500" kern="100">
                          <a:effectLst/>
                        </a:rPr>
                        <a:t>(</a:t>
                      </a:r>
                      <a:r>
                        <a:rPr lang="ko-KR" sz="1500" kern="100">
                          <a:effectLst/>
                        </a:rPr>
                        <a:t>대소문자전부</a:t>
                      </a:r>
                      <a:r>
                        <a:rPr lang="en-US" sz="1500" kern="100">
                          <a:effectLst/>
                        </a:rPr>
                        <a:t>)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i+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 </a:t>
                      </a:r>
                      <a:r>
                        <a:rPr lang="ko-KR" sz="1500" kern="100">
                          <a:effectLst/>
                        </a:rPr>
                        <a:t>가 최소</a:t>
                      </a:r>
                      <a:r>
                        <a:rPr lang="en-US" sz="1500" kern="100">
                          <a:effectLst/>
                        </a:rPr>
                        <a:t> 1</a:t>
                      </a:r>
                      <a:r>
                        <a:rPr lang="ko-KR" sz="1500" kern="100">
                          <a:effectLst/>
                        </a:rPr>
                        <a:t>회는 나오는 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i*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 </a:t>
                      </a:r>
                      <a:r>
                        <a:rPr lang="ko-KR" sz="1500" kern="100">
                          <a:effectLst/>
                        </a:rPr>
                        <a:t>가 최소</a:t>
                      </a:r>
                      <a:r>
                        <a:rPr lang="en-US" sz="1500" kern="100">
                          <a:effectLst/>
                        </a:rPr>
                        <a:t> 0</a:t>
                      </a:r>
                      <a:r>
                        <a:rPr lang="ko-KR" sz="1500" kern="100">
                          <a:effectLst/>
                        </a:rPr>
                        <a:t>회 이상 나오는 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i?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</a:t>
                      </a:r>
                      <a:r>
                        <a:rPr lang="ko-KR" sz="1500" kern="100">
                          <a:effectLst/>
                        </a:rPr>
                        <a:t>가 최소</a:t>
                      </a:r>
                      <a:r>
                        <a:rPr lang="en-US" sz="1500" kern="100">
                          <a:effectLst/>
                        </a:rPr>
                        <a:t> 0</a:t>
                      </a:r>
                      <a:r>
                        <a:rPr lang="ko-KR" sz="1500" kern="100">
                          <a:effectLst/>
                        </a:rPr>
                        <a:t>회에서 최대</a:t>
                      </a:r>
                      <a:r>
                        <a:rPr lang="en-US" sz="1500" kern="100">
                          <a:effectLst/>
                        </a:rPr>
                        <a:t> 1</a:t>
                      </a:r>
                      <a:r>
                        <a:rPr lang="ko-KR" sz="1500" kern="100">
                          <a:effectLst/>
                        </a:rPr>
                        <a:t>회만 나오는 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i{n}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 </a:t>
                      </a:r>
                      <a:r>
                        <a:rPr lang="ko-KR" sz="1500" kern="100">
                          <a:effectLst/>
                        </a:rPr>
                        <a:t>가 연속적으로</a:t>
                      </a:r>
                      <a:r>
                        <a:rPr lang="en-US" sz="1500" kern="100">
                          <a:effectLst/>
                        </a:rPr>
                        <a:t> n </a:t>
                      </a:r>
                      <a:r>
                        <a:rPr lang="ko-KR" sz="1500" kern="100">
                          <a:effectLst/>
                        </a:rPr>
                        <a:t>회 나오는 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i{n1,n2}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 </a:t>
                      </a:r>
                      <a:r>
                        <a:rPr lang="ko-KR" sz="1500" kern="100">
                          <a:effectLst/>
                        </a:rPr>
                        <a:t>가</a:t>
                      </a:r>
                      <a:r>
                        <a:rPr lang="en-US" sz="1500" kern="100">
                          <a:effectLst/>
                        </a:rPr>
                        <a:t> n1 </a:t>
                      </a:r>
                      <a:r>
                        <a:rPr lang="ko-KR" sz="1500" kern="100">
                          <a:effectLst/>
                        </a:rPr>
                        <a:t>에서</a:t>
                      </a:r>
                      <a:r>
                        <a:rPr lang="en-US" sz="1500" kern="100">
                          <a:effectLst/>
                        </a:rPr>
                        <a:t> n2 </a:t>
                      </a:r>
                      <a:r>
                        <a:rPr lang="ko-KR" sz="1500" kern="100">
                          <a:effectLst/>
                        </a:rPr>
                        <a:t>회 나오는 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i{n,}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i </a:t>
                      </a:r>
                      <a:r>
                        <a:rPr lang="ko-KR" sz="1500" kern="100">
                          <a:effectLst/>
                        </a:rPr>
                        <a:t>가</a:t>
                      </a:r>
                      <a:r>
                        <a:rPr lang="en-US" sz="1500" kern="100">
                          <a:effectLst/>
                        </a:rPr>
                        <a:t> n </a:t>
                      </a:r>
                      <a:r>
                        <a:rPr lang="ko-KR" sz="1500" kern="100">
                          <a:effectLst/>
                        </a:rPr>
                        <a:t>회 이상 나오는 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[:alnum:]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문자와 숫자가 나오는 경우</a:t>
                      </a:r>
                      <a:r>
                        <a:rPr lang="en-US" sz="1500" kern="100">
                          <a:effectLst/>
                        </a:rPr>
                        <a:t>: [:alpha:] and [:digit:]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[:alpha:]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문자가 나오는 경우</a:t>
                      </a:r>
                      <a:r>
                        <a:rPr lang="en-US" sz="1500" kern="100">
                          <a:effectLst/>
                        </a:rPr>
                        <a:t>: [:lower:] and [:upper:]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[:blank:]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 dirty="0">
                          <a:effectLst/>
                        </a:rPr>
                        <a:t>공백이 </a:t>
                      </a:r>
                      <a:r>
                        <a:rPr lang="ko-KR" sz="1500" kern="100" dirty="0" err="1">
                          <a:effectLst/>
                        </a:rPr>
                        <a:t>있는경우</a:t>
                      </a:r>
                      <a:r>
                        <a:rPr lang="en-US" sz="1500" kern="100" dirty="0">
                          <a:effectLst/>
                        </a:rPr>
                        <a:t>: e.g. space, tab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7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06858" y="1268761"/>
          <a:ext cx="8237614" cy="3456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[:</a:t>
                      </a:r>
                      <a:r>
                        <a:rPr lang="en-US" sz="1500" kern="100" dirty="0" err="1">
                          <a:effectLst/>
                        </a:rPr>
                        <a:t>cntrl</a:t>
                      </a:r>
                      <a:r>
                        <a:rPr lang="en-US" sz="1500" kern="100" dirty="0">
                          <a:effectLst/>
                        </a:rPr>
                        <a:t>:]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제어문자가 있는경우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[:digit:]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Digits: 0 1 2 3 4 5 6 7 8 9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[:graph:]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Graphical characters: [:alnum:] and [:punct:]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[:lower:]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소문자가 있는경우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[:print:]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숫자</a:t>
                      </a:r>
                      <a:r>
                        <a:rPr lang="en-US" sz="1500" kern="100">
                          <a:effectLst/>
                        </a:rPr>
                        <a:t>,</a:t>
                      </a:r>
                      <a:r>
                        <a:rPr lang="ko-KR" sz="1500" kern="100">
                          <a:effectLst/>
                        </a:rPr>
                        <a:t>문자</a:t>
                      </a:r>
                      <a:r>
                        <a:rPr lang="en-US" sz="1500" kern="100">
                          <a:effectLst/>
                        </a:rPr>
                        <a:t>,</a:t>
                      </a:r>
                      <a:r>
                        <a:rPr lang="ko-KR" sz="1500" kern="100">
                          <a:effectLst/>
                        </a:rPr>
                        <a:t>특수문자</a:t>
                      </a:r>
                      <a:r>
                        <a:rPr lang="en-US" sz="1500" kern="100">
                          <a:effectLst/>
                        </a:rPr>
                        <a:t>,</a:t>
                      </a:r>
                      <a:r>
                        <a:rPr lang="ko-KR" sz="1500" kern="100">
                          <a:effectLst/>
                        </a:rPr>
                        <a:t>공백모두</a:t>
                      </a:r>
                      <a:r>
                        <a:rPr lang="en-US" sz="1500" kern="100">
                          <a:effectLst/>
                        </a:rPr>
                        <a:t>: [:alnum:], [:punct:] and space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[:punct:]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특수 문자예</a:t>
                      </a:r>
                      <a:r>
                        <a:rPr lang="en-US" sz="1500" kern="100">
                          <a:effectLst/>
                        </a:rPr>
                        <a:t>: ! " # $ % &amp; ' ( ) * + , - . / : ; &lt; = &gt; ? @ [ \ ] ^ _ ` { | } ~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[:space:]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공백문자</a:t>
                      </a:r>
                      <a:r>
                        <a:rPr lang="en-US" sz="1500" kern="100">
                          <a:effectLst/>
                        </a:rPr>
                        <a:t>: tab, newline, vertical tab, form feed, carriage return, space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[:upper:]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대문자가 있는경우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[:xdigit:]</a:t>
                      </a:r>
                      <a:endParaRPr lang="ko-KR" sz="15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16</a:t>
                      </a:r>
                      <a:r>
                        <a:rPr lang="ko-KR" sz="1500" kern="100" dirty="0">
                          <a:effectLst/>
                        </a:rPr>
                        <a:t>진수가 </a:t>
                      </a:r>
                      <a:r>
                        <a:rPr lang="ko-KR" sz="1500" kern="100" dirty="0" err="1">
                          <a:effectLst/>
                        </a:rPr>
                        <a:t>있는경우</a:t>
                      </a:r>
                      <a:r>
                        <a:rPr lang="en-US" sz="1500" kern="100" dirty="0">
                          <a:effectLst/>
                        </a:rPr>
                        <a:t>: 0 1 2 3 4 5 6 7 8 9 A B C D E F a b c d e f</a:t>
                      </a:r>
                      <a:endParaRPr lang="ko-KR" sz="15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11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와이드스크린</PresentationFormat>
  <Paragraphs>80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정규식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정규식</dc:title>
  <dc:creator>조 용호</dc:creator>
  <cp:lastModifiedBy>조 용호</cp:lastModifiedBy>
  <cp:revision>1</cp:revision>
  <dcterms:created xsi:type="dcterms:W3CDTF">2019-07-28T04:25:42Z</dcterms:created>
  <dcterms:modified xsi:type="dcterms:W3CDTF">2019-07-28T04:26:16Z</dcterms:modified>
</cp:coreProperties>
</file>