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1"/>
  </p:notesMasterIdLst>
  <p:handoutMasterIdLst>
    <p:handoutMasterId r:id="rId12"/>
  </p:handoutMasterIdLst>
  <p:sldIdLst>
    <p:sldId id="262" r:id="rId2"/>
    <p:sldId id="565" r:id="rId3"/>
    <p:sldId id="510" r:id="rId4"/>
    <p:sldId id="581" r:id="rId5"/>
    <p:sldId id="582" r:id="rId6"/>
    <p:sldId id="583" r:id="rId7"/>
    <p:sldId id="567" r:id="rId8"/>
    <p:sldId id="569" r:id="rId9"/>
    <p:sldId id="5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336" userDrawn="1">
          <p15:clr>
            <a:srgbClr val="A4A3A4"/>
          </p15:clr>
        </p15:guide>
        <p15:guide id="11" pos="73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C29"/>
    <a:srgbClr val="EC213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6433" autoAdjust="0"/>
  </p:normalViewPr>
  <p:slideViewPr>
    <p:cSldViewPr snapToGrid="0" showGuides="1">
      <p:cViewPr varScale="1">
        <p:scale>
          <a:sx n="78" d="100"/>
          <a:sy n="78" d="100"/>
        </p:scale>
        <p:origin x="96" y="588"/>
      </p:cViewPr>
      <p:guideLst>
        <p:guide orient="horz" pos="2160"/>
        <p:guide pos="3840"/>
        <p:guide pos="336"/>
        <p:guide pos="734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0666"/>
    </p:cViewPr>
  </p:sorterViewPr>
  <p:notesViewPr>
    <p:cSldViewPr snapToGrid="0" showGuides="1">
      <p:cViewPr varScale="1">
        <p:scale>
          <a:sx n="86" d="100"/>
          <a:sy n="86" d="100"/>
        </p:scale>
        <p:origin x="290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6C266-0CBE-4B49-88CA-8D32C4F74EF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D8582-11DF-4F31-9E1D-30E10904A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78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4AD62-924C-4ABE-BD2A-3FADD349BA52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4A65B-E0D8-442B-AB5F-70232CC8F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2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17946" y="968354"/>
            <a:ext cx="2156108" cy="215610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0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689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960660" y="0"/>
            <a:ext cx="423134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0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89318" y="1806182"/>
            <a:ext cx="5406682" cy="335665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3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7999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70913" y="435463"/>
            <a:ext cx="10515600" cy="91503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</a:t>
            </a:r>
            <a:br>
              <a:rPr lang="en-US" smtClean="0"/>
            </a:b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4981" y="1166978"/>
            <a:ext cx="4114800" cy="365125"/>
          </a:xfrm>
        </p:spPr>
        <p:txBody>
          <a:bodyPr/>
          <a:lstStyle>
            <a:lvl1pPr algn="l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6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F19C-E3A5-41AA-A007-885DDDE79FAE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9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6E67-85E9-4BA2-891F-0B3945923D6F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2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/>
          <p:cNvSpPr>
            <a:spLocks noGrp="1"/>
          </p:cNvSpPr>
          <p:nvPr>
            <p:ph type="pic" sz="quarter" idx="10"/>
          </p:nvPr>
        </p:nvSpPr>
        <p:spPr>
          <a:xfrm>
            <a:off x="0" y="4471282"/>
            <a:ext cx="12192000" cy="238671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6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053888" y="1735865"/>
            <a:ext cx="4935856" cy="29554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190129" y="1735865"/>
            <a:ext cx="4935856" cy="29554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7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845236" y="1505243"/>
            <a:ext cx="2912013" cy="493776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3919618" y="3005887"/>
            <a:ext cx="2160000" cy="2160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6482312" y="3005887"/>
            <a:ext cx="2160000" cy="2159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Picture Placeholder 18"/>
          <p:cNvSpPr>
            <a:spLocks noGrp="1"/>
          </p:cNvSpPr>
          <p:nvPr>
            <p:ph type="pic" sz="quarter" idx="16"/>
          </p:nvPr>
        </p:nvSpPr>
        <p:spPr>
          <a:xfrm>
            <a:off x="9045006" y="3005887"/>
            <a:ext cx="2160000" cy="2160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5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791554" y="1922849"/>
            <a:ext cx="2608891" cy="260889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618048" y="1922849"/>
            <a:ext cx="2608891" cy="260889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7965060" y="1922849"/>
            <a:ext cx="2608891" cy="260889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3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5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883333" y="1834888"/>
            <a:ext cx="2331720" cy="14021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584223" y="1834888"/>
            <a:ext cx="2331720" cy="14021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986003" y="1834888"/>
            <a:ext cx="2331720" cy="14021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6285113" y="1834888"/>
            <a:ext cx="2331720" cy="14021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883333" y="4137234"/>
            <a:ext cx="2331720" cy="14021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3584223" y="4137234"/>
            <a:ext cx="2331720" cy="14021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8986003" y="4137234"/>
            <a:ext cx="2331720" cy="14021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6285113" y="4137234"/>
            <a:ext cx="2331720" cy="14021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5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855289" y="1969913"/>
            <a:ext cx="2524046" cy="2918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3514938" y="1969913"/>
            <a:ext cx="2524046" cy="2918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6174587" y="1969913"/>
            <a:ext cx="2524046" cy="2918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8834236" y="1969913"/>
            <a:ext cx="2524046" cy="2918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1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441448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441448" y="2286000"/>
            <a:ext cx="2441448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882896" y="0"/>
            <a:ext cx="2441448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324344" y="2286000"/>
            <a:ext cx="2441448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765792" y="0"/>
            <a:ext cx="2441448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0" y="4572000"/>
            <a:ext cx="2441448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882896" y="4572000"/>
            <a:ext cx="2441448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765792" y="4572000"/>
            <a:ext cx="2441448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5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441448" cy="23912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441448" y="2391262"/>
            <a:ext cx="2441448" cy="23912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882896" y="-1"/>
            <a:ext cx="2441448" cy="23912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324344" y="2391262"/>
            <a:ext cx="2441448" cy="23912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765792" y="-1"/>
            <a:ext cx="2441448" cy="23912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phon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506446" y="2407463"/>
            <a:ext cx="1834078" cy="32514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9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536633" y="2375893"/>
            <a:ext cx="3077236" cy="201717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4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181352" y="2475588"/>
            <a:ext cx="4266826" cy="272849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2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phone &amp; Ip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3898301" y="3498029"/>
            <a:ext cx="1057275" cy="187880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412875" y="2592251"/>
            <a:ext cx="2128815" cy="28359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317812" y="2191871"/>
            <a:ext cx="1869141" cy="328108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1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1038631" y="1375115"/>
            <a:ext cx="3245441" cy="430927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6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cons-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69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7923809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5817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78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55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51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65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58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72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71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310896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3953019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8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6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41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00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45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9815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85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04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09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848496" y="325268"/>
            <a:ext cx="10515600" cy="920221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Freeform 29"/>
          <p:cNvSpPr/>
          <p:nvPr userDrawn="1"/>
        </p:nvSpPr>
        <p:spPr>
          <a:xfrm>
            <a:off x="533400" y="6181585"/>
            <a:ext cx="1279332" cy="508000"/>
          </a:xfrm>
          <a:custGeom>
            <a:avLst/>
            <a:gdLst>
              <a:gd name="connsiteX0" fmla="*/ 254000 w 1279332"/>
              <a:gd name="connsiteY0" fmla="*/ 0 h 508000"/>
              <a:gd name="connsiteX1" fmla="*/ 433605 w 1279332"/>
              <a:gd name="connsiteY1" fmla="*/ 74395 h 508000"/>
              <a:gd name="connsiteX2" fmla="*/ 454800 w 1279332"/>
              <a:gd name="connsiteY2" fmla="*/ 105832 h 508000"/>
              <a:gd name="connsiteX3" fmla="*/ 1240684 w 1279332"/>
              <a:gd name="connsiteY3" fmla="*/ 105832 h 508000"/>
              <a:gd name="connsiteX4" fmla="*/ 1279332 w 1279332"/>
              <a:gd name="connsiteY4" fmla="*/ 144480 h 508000"/>
              <a:gd name="connsiteX5" fmla="*/ 1279332 w 1279332"/>
              <a:gd name="connsiteY5" fmla="*/ 363517 h 508000"/>
              <a:gd name="connsiteX6" fmla="*/ 1240684 w 1279332"/>
              <a:gd name="connsiteY6" fmla="*/ 402165 h 508000"/>
              <a:gd name="connsiteX7" fmla="*/ 454803 w 1279332"/>
              <a:gd name="connsiteY7" fmla="*/ 402165 h 508000"/>
              <a:gd name="connsiteX8" fmla="*/ 433605 w 1279332"/>
              <a:gd name="connsiteY8" fmla="*/ 433605 h 508000"/>
              <a:gd name="connsiteX9" fmla="*/ 254000 w 1279332"/>
              <a:gd name="connsiteY9" fmla="*/ 508000 h 508000"/>
              <a:gd name="connsiteX10" fmla="*/ 0 w 1279332"/>
              <a:gd name="connsiteY10" fmla="*/ 254000 h 508000"/>
              <a:gd name="connsiteX11" fmla="*/ 254000 w 1279332"/>
              <a:gd name="connsiteY11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9332" h="508000">
                <a:moveTo>
                  <a:pt x="254000" y="0"/>
                </a:moveTo>
                <a:cubicBezTo>
                  <a:pt x="324140" y="0"/>
                  <a:pt x="387640" y="28430"/>
                  <a:pt x="433605" y="74395"/>
                </a:cubicBezTo>
                <a:lnTo>
                  <a:pt x="454800" y="105832"/>
                </a:lnTo>
                <a:lnTo>
                  <a:pt x="1240684" y="105832"/>
                </a:lnTo>
                <a:cubicBezTo>
                  <a:pt x="1262029" y="105832"/>
                  <a:pt x="1279332" y="123135"/>
                  <a:pt x="1279332" y="144480"/>
                </a:cubicBezTo>
                <a:lnTo>
                  <a:pt x="1279332" y="363517"/>
                </a:lnTo>
                <a:cubicBezTo>
                  <a:pt x="1279332" y="384862"/>
                  <a:pt x="1262029" y="402165"/>
                  <a:pt x="1240684" y="402165"/>
                </a:cubicBezTo>
                <a:lnTo>
                  <a:pt x="454803" y="402165"/>
                </a:lnTo>
                <a:lnTo>
                  <a:pt x="433605" y="433605"/>
                </a:lnTo>
                <a:cubicBezTo>
                  <a:pt x="387640" y="479570"/>
                  <a:pt x="324140" y="508000"/>
                  <a:pt x="254000" y="508000"/>
                </a:cubicBezTo>
                <a:cubicBezTo>
                  <a:pt x="113720" y="508000"/>
                  <a:pt x="0" y="394280"/>
                  <a:pt x="0" y="254000"/>
                </a:cubicBezTo>
                <a:cubicBezTo>
                  <a:pt x="0" y="113720"/>
                  <a:pt x="113720" y="0"/>
                  <a:pt x="25400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 userDrawn="1"/>
        </p:nvSpPr>
        <p:spPr>
          <a:xfrm>
            <a:off x="11225946" y="6319389"/>
            <a:ext cx="432654" cy="4326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296965" y="6381846"/>
            <a:ext cx="288789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>
                <a:solidFill>
                  <a:schemeClr val="bg1"/>
                </a:solidFill>
                <a:latin typeface="+mj-lt"/>
                <a:cs typeface="Raleway Light"/>
              </a:rPr>
              <a:pPr algn="ctr"/>
              <a:t>‹#›</a:t>
            </a:fld>
            <a:endParaRPr lang="id-ID" sz="1400" b="1" dirty="0">
              <a:solidFill>
                <a:schemeClr val="bg1"/>
              </a:solidFill>
              <a:latin typeface="+mj-lt"/>
              <a:cs typeface="Raleway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747485" y="6395671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 userDrawn="1"/>
        </p:nvSpPr>
        <p:spPr>
          <a:xfrm rot="13943334">
            <a:off x="575648" y="6223834"/>
            <a:ext cx="423504" cy="423504"/>
          </a:xfrm>
          <a:prstGeom prst="blockArc">
            <a:avLst>
              <a:gd name="adj1" fmla="val 10800000"/>
              <a:gd name="adj2" fmla="val 4587618"/>
              <a:gd name="adj3" fmla="val 132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00086" y="627322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bg1"/>
                </a:solidFill>
              </a:rPr>
              <a:t>REATIVE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1664183" y="6396118"/>
            <a:ext cx="79828" cy="798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382105" y="6261164"/>
            <a:ext cx="34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smtClean="0">
                <a:solidFill>
                  <a:schemeClr val="tx2"/>
                </a:solidFill>
              </a:rPr>
              <a:t>Professional To Make Your Ideas</a:t>
            </a:r>
            <a:endParaRPr lang="en-US" sz="18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9532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pos="7344">
          <p15:clr>
            <a:srgbClr val="FBAE40"/>
          </p15:clr>
        </p15:guide>
        <p15:guide id="5" orient="horz" pos="4176">
          <p15:clr>
            <a:srgbClr val="FBAE40"/>
          </p15:clr>
        </p15:guide>
        <p15:guide id="6" orient="horz" pos="1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978115" y="2053880"/>
            <a:ext cx="2142478" cy="213315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138845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8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3663902" y="2053880"/>
            <a:ext cx="2142478" cy="213315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9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6349689" y="2053880"/>
            <a:ext cx="2142478" cy="213315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0" name="Picture Placeholder 14"/>
          <p:cNvSpPr>
            <a:spLocks noGrp="1"/>
          </p:cNvSpPr>
          <p:nvPr>
            <p:ph type="pic" sz="quarter" idx="17"/>
          </p:nvPr>
        </p:nvSpPr>
        <p:spPr>
          <a:xfrm>
            <a:off x="9035476" y="2053880"/>
            <a:ext cx="2142478" cy="213315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0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722313" y="1911350"/>
            <a:ext cx="2371724" cy="237172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3505199" y="1911350"/>
            <a:ext cx="2371726" cy="237172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0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288087" y="1911350"/>
            <a:ext cx="2371726" cy="237172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9070974" y="1911350"/>
            <a:ext cx="2371725" cy="237172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7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1326213" y="1910736"/>
            <a:ext cx="2608891" cy="260889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4791554" y="1910735"/>
            <a:ext cx="2608891" cy="260889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8256895" y="1910734"/>
            <a:ext cx="2608891" cy="260889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7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89896" y="1888645"/>
            <a:ext cx="2156108" cy="237171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915035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1026301"/>
            <a:ext cx="4114800" cy="365125"/>
          </a:xfr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/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8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207" y="425416"/>
            <a:ext cx="10515600" cy="915035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426900" y="6230591"/>
            <a:ext cx="516155" cy="51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7954" y="6306105"/>
            <a:ext cx="1014046" cy="365125"/>
          </a:xfrm>
        </p:spPr>
        <p:txBody>
          <a:bodyPr/>
          <a:lstStyle>
            <a:lvl1pPr algn="ctr">
              <a:defRPr sz="1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D6FB0-2C1C-402B-96CC-A14E2DFBE117}" type="datetime1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F5EA1-A1EC-4051-863F-1137562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  <p:sldLayoutId id="2147483717" r:id="rId29"/>
    <p:sldLayoutId id="2147483719" r:id="rId30"/>
    <p:sldLayoutId id="2147483720" r:id="rId31"/>
    <p:sldLayoutId id="2147483834" r:id="rId32"/>
    <p:sldLayoutId id="2147483835" r:id="rId33"/>
    <p:sldLayoutId id="2147483836" r:id="rId34"/>
    <p:sldLayoutId id="2147483837" r:id="rId35"/>
    <p:sldLayoutId id="2147483838" r:id="rId36"/>
    <p:sldLayoutId id="2147483848" r:id="rId37"/>
    <p:sldLayoutId id="2147483849" r:id="rId38"/>
    <p:sldLayoutId id="2147483850" r:id="rId39"/>
    <p:sldLayoutId id="2147483851" r:id="rId40"/>
    <p:sldLayoutId id="2147483871" r:id="rId41"/>
    <p:sldLayoutId id="2147483872" r:id="rId42"/>
    <p:sldLayoutId id="2147483874" r:id="rId43"/>
    <p:sldLayoutId id="2147483876" r:id="rId44"/>
    <p:sldLayoutId id="2147483877" r:id="rId45"/>
    <p:sldLayoutId id="2147483878" r:id="rId46"/>
    <p:sldLayoutId id="2147483879" r:id="rId47"/>
    <p:sldLayoutId id="2147483881" r:id="rId4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1" b="80"/>
          <a:stretch/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41007" y="867594"/>
            <a:ext cx="4429418" cy="21441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0"/>
              </a:lnSpc>
            </a:pPr>
            <a:r>
              <a:rPr lang="ko-KR" altLang="en-US" sz="8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당선 예측 </a:t>
            </a:r>
            <a:endParaRPr lang="en-US" altLang="ko-KR" sz="8000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ts val="8000"/>
              </a:lnSpc>
            </a:pPr>
            <a:r>
              <a:rPr lang="ko-KR" altLang="en-US" sz="8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</a:t>
            </a:r>
            <a:endParaRPr lang="en-US" altLang="ko-KR" sz="8000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80506" y="3105833"/>
            <a:ext cx="6526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빅데이터 분석을 이용한 결과 예측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1007" y="5350533"/>
            <a:ext cx="48750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팀명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: 1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  <a:endParaRPr lang="en-US" altLang="ko-KR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팀원 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남명민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안상후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류재욱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김남혁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807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48496" y="325268"/>
            <a:ext cx="10515600" cy="9202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>
                <a:solidFill>
                  <a:schemeClr val="bg1"/>
                </a:solidFill>
              </a:rPr>
              <a:t>Contents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9697" y="1555335"/>
            <a:ext cx="8947447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</a:t>
            </a:r>
            <a:endParaRPr lang="en-US" altLang="ko-KR" sz="3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개발의 필요성</a:t>
            </a:r>
            <a:endParaRPr lang="en-US" altLang="ko-KR" sz="3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시스템의 특징</a:t>
            </a:r>
            <a:endParaRPr lang="en-US" altLang="ko-KR" sz="3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주요 기능</a:t>
            </a:r>
            <a:endParaRPr lang="en-US" altLang="ko-KR" sz="3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 분담</a:t>
            </a:r>
            <a:endParaRPr lang="en-US" altLang="ko-KR" sz="3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076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개요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36989" y="1662520"/>
            <a:ext cx="10851232" cy="2354538"/>
            <a:chOff x="736989" y="2636741"/>
            <a:chExt cx="10851232" cy="2354538"/>
          </a:xfrm>
        </p:grpSpPr>
        <p:grpSp>
          <p:nvGrpSpPr>
            <p:cNvPr id="3" name="Group 2"/>
            <p:cNvGrpSpPr/>
            <p:nvPr/>
          </p:nvGrpSpPr>
          <p:grpSpPr>
            <a:xfrm>
              <a:off x="736989" y="2636741"/>
              <a:ext cx="10718021" cy="2354538"/>
              <a:chOff x="736989" y="2298598"/>
              <a:chExt cx="10718021" cy="2354538"/>
            </a:xfrm>
          </p:grpSpPr>
          <p:sp>
            <p:nvSpPr>
              <p:cNvPr id="4" name="Block Arc 3"/>
              <p:cNvSpPr/>
              <p:nvPr/>
            </p:nvSpPr>
            <p:spPr>
              <a:xfrm rot="10800000">
                <a:off x="6993307" y="2298599"/>
                <a:ext cx="2376264" cy="2354537"/>
              </a:xfrm>
              <a:prstGeom prst="blockArc">
                <a:avLst>
                  <a:gd name="adj1" fmla="val 10800000"/>
                  <a:gd name="adj2" fmla="val 21562961"/>
                  <a:gd name="adj3" fmla="val 12434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Block Arc 4"/>
              <p:cNvSpPr/>
              <p:nvPr/>
            </p:nvSpPr>
            <p:spPr>
              <a:xfrm>
                <a:off x="9078746" y="2298599"/>
                <a:ext cx="2376264" cy="2354537"/>
              </a:xfrm>
              <a:prstGeom prst="blockArc">
                <a:avLst>
                  <a:gd name="adj1" fmla="val 10800000"/>
                  <a:gd name="adj2" fmla="val 78694"/>
                  <a:gd name="adj3" fmla="val 12426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Block Arc 5"/>
              <p:cNvSpPr/>
              <p:nvPr/>
            </p:nvSpPr>
            <p:spPr>
              <a:xfrm>
                <a:off x="4907868" y="2298598"/>
                <a:ext cx="2376264" cy="2354537"/>
              </a:xfrm>
              <a:prstGeom prst="blockArc">
                <a:avLst>
                  <a:gd name="adj1" fmla="val 10800000"/>
                  <a:gd name="adj2" fmla="val 78694"/>
                  <a:gd name="adj3" fmla="val 12426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Block Arc 6"/>
              <p:cNvSpPr/>
              <p:nvPr/>
            </p:nvSpPr>
            <p:spPr>
              <a:xfrm rot="10800000">
                <a:off x="2822429" y="2298598"/>
                <a:ext cx="2376264" cy="2354537"/>
              </a:xfrm>
              <a:prstGeom prst="blockArc">
                <a:avLst>
                  <a:gd name="adj1" fmla="val 10800000"/>
                  <a:gd name="adj2" fmla="val 21562961"/>
                  <a:gd name="adj3" fmla="val 1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Block Arc 7"/>
              <p:cNvSpPr/>
              <p:nvPr/>
            </p:nvSpPr>
            <p:spPr>
              <a:xfrm>
                <a:off x="736989" y="2298598"/>
                <a:ext cx="2376264" cy="2354537"/>
              </a:xfrm>
              <a:prstGeom prst="blockArc">
                <a:avLst>
                  <a:gd name="adj1" fmla="val 10800000"/>
                  <a:gd name="adj2" fmla="val 78694"/>
                  <a:gd name="adj3" fmla="val 1242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Isosceles Triangle 31"/>
            <p:cNvSpPr/>
            <p:nvPr/>
          </p:nvSpPr>
          <p:spPr>
            <a:xfrm rot="10800000">
              <a:off x="11028169" y="3814010"/>
              <a:ext cx="560052" cy="35937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509636" y="2501234"/>
            <a:ext cx="745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개요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42615" y="2501234"/>
            <a:ext cx="1306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기반기술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04825" y="2501234"/>
            <a:ext cx="745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일정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28836" y="3279926"/>
            <a:ext cx="240637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lvl="1" indent="-179388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연도별 데이터를 수집하여 </a:t>
            </a:r>
            <a:r>
              <a:rPr lang="ko-KR" altLang="en-US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(LSTM)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학습시킨 후 당선 순위를 예측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9388" lvl="1" indent="-179388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뉴스기사를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네이버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검색을 통해 검색한 후 본문을 </a:t>
            </a:r>
            <a:r>
              <a:rPr lang="en-US" altLang="ko-KR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textrank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알고리즘을 적용하여 요약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90638" y="3279926"/>
            <a:ext cx="240637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lvl="1" indent="-179388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웹스크래핑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6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Selenium for Chrome</a:t>
            </a:r>
          </a:p>
          <a:p>
            <a:pPr marL="179388" lvl="1" indent="-179388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AI :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Tensorflow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Keras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9388" lvl="1" indent="-179388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Python, Django, MySQL, HTML5 </a:t>
            </a:r>
          </a:p>
          <a:p>
            <a:pPr marL="179388" lvl="1" indent="-179388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Version Control : GitHub</a:t>
            </a:r>
          </a:p>
          <a:p>
            <a:pPr marL="179388" lvl="1" indent="-179388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컨테이너 관리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Docker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212260" y="3279926"/>
            <a:ext cx="24063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lvl="1" indent="-179388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2020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 2020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6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개발의 필요성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48496" y="1395520"/>
            <a:ext cx="10115389" cy="4816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2800" dirty="0" smtClean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Why?</a:t>
            </a:r>
          </a:p>
          <a:p>
            <a:pPr marL="636588" lvl="2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미래의 선거는 신문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방송 중심이 아닌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SNS,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빅데이터가 중요한 요소로 자리잡음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636588" lvl="2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따라서 유권자 통계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SNS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 오프라인과 온라인의 빅데이터를 어떻게 활용하느냐가 선거의 당락을 결정짓는 중요한 요소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636588" lvl="2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1"/>
            <a:r>
              <a:rPr lang="en-US" altLang="ko-KR" sz="2800" dirty="0" smtClean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</a:t>
            </a:r>
            <a:endParaRPr lang="en-US" altLang="ko-KR" sz="2800" dirty="0" smtClean="0">
              <a:solidFill>
                <a:schemeClr val="accen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636588" lvl="2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얼마나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많은 그리고 얼마나 적절한 데이터를 확보 하는가가 선거결과에 큰 영향을 미칠 수 있음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36588" lvl="2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1"/>
            <a:r>
              <a:rPr lang="en-US" altLang="ko-KR" sz="2800" dirty="0" smtClean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After Developed</a:t>
            </a:r>
          </a:p>
          <a:p>
            <a:pPr marL="636588" lvl="2" indent="-179388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빅테이터를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통한 유권자 개개인의 성향이 파악되면 유권자 각자의 성향에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맞는 맞춤형 선거전략으로 접근이 가능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636588" lvl="2" indent="-179388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기존의 정통적 미디어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설문조사 등을 통한 여론조사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선호조사의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선호도가 줄어드는 추세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     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대신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인터넷 여론조사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faceboock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Twitter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등의 빅데이터를 활용한 조사분석 방법이 확산될 추세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636588" lvl="2" indent="-179388"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65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시스템의 특징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8835" y="1679726"/>
            <a:ext cx="10115389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ko-KR" altLang="en-US" sz="2800" dirty="0" err="1" smtClean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유사시스템</a:t>
            </a:r>
            <a:endParaRPr lang="en-US" altLang="ko-KR" sz="2800" dirty="0" smtClean="0">
              <a:solidFill>
                <a:schemeClr val="accen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1"/>
            <a:endParaRPr lang="en-US" altLang="ko-KR" sz="2800" dirty="0" smtClean="0">
              <a:solidFill>
                <a:schemeClr val="accen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636588" lvl="2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비슷한 사례로 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2012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미국 대통령 선거에서 빅데이터를 </a:t>
            </a:r>
            <a:r>
              <a:rPr lang="ko-KR" altLang="en-US" sz="2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기반으로한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Narwhals, Dreamcatcher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라는 프로젝트 있음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36588" lvl="2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1"/>
            <a:r>
              <a:rPr lang="ko-KR" altLang="en-US" sz="2800" dirty="0" smtClean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특징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36588" lvl="2" indent="-179388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36588" lvl="2" indent="-179388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유권자에 개개인에 대해 알면 알수록 더욱 효과적인 맞춤형 선거전략 수립이    </a:t>
            </a:r>
            <a:r>
              <a:rPr lang="ko-KR" altLang="en-US" sz="2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가능할것으로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보임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636588" lvl="2" indent="-179388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36588" lvl="2" indent="-179388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 시스템이 획득한 데이터를 통해 결과가 얼마나 정확한 결과를 예측 가능한지를  알아보기 위한 서비스를 목표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07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주요 기능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" name="Group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5243498"/>
              </p:ext>
            </p:extLst>
          </p:nvPr>
        </p:nvGraphicFramePr>
        <p:xfrm>
          <a:off x="781050" y="1476376"/>
          <a:ext cx="10458450" cy="4705349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5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기능 명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48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수집</a:t>
                      </a:r>
                      <a:endParaRPr kumimoji="1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2018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~2019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 데이터 수집 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Selenium,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멀티프로세싱을 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통해 데이터를 수집하고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DB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저장</a:t>
                      </a:r>
                      <a:endParaRPr kumimoji="1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3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딥러닝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모델링</a:t>
                      </a:r>
                      <a:endParaRPr kumimoji="1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수집된 데이터의 자연어 처리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딥러닝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분석 모델링을 통해 분석결과 도출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광고성 인지 실제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정보성인지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여부를 파악하기 위한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팩터를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도출하고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딥러닝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모델링 결과에 포함해 정확도 분석</a:t>
                      </a:r>
                      <a:endParaRPr kumimoji="1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3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웹서비스</a:t>
                      </a:r>
                      <a:endParaRPr kumimoji="1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예측 과정과 결과를 차트로 시각화하여 출력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특정 단어를 검색하면 해당 단어에 관한 뉴스 및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워드클라우드가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요약되어 출력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기능들을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Django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웹서비스를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통해 서비스</a:t>
                      </a:r>
                      <a:endParaRPr kumimoji="1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84965"/>
                  </a:ext>
                </a:extLst>
              </a:tr>
              <a:tr h="1083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시각화</a:t>
                      </a:r>
                      <a:endParaRPr kumimoji="1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수집 및 모델링을 통해 도출된 데이터 누적을 통해 유의미한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통계결과를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도출하고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분석결과를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워드클라우드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및 그래프를 통해 시각화</a:t>
                      </a:r>
                      <a:endParaRPr kumimoji="1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386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58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역할 분담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213535"/>
              </p:ext>
            </p:extLst>
          </p:nvPr>
        </p:nvGraphicFramePr>
        <p:xfrm>
          <a:off x="1464980" y="2112628"/>
          <a:ext cx="9282632" cy="292084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41316">
                  <a:extLst>
                    <a:ext uri="{9D8B030D-6E8A-4147-A177-3AD203B41FA5}">
                      <a16:colId xmlns:a16="http://schemas.microsoft.com/office/drawing/2014/main" val="967741282"/>
                    </a:ext>
                  </a:extLst>
                </a:gridCol>
                <a:gridCol w="4641316">
                  <a:extLst>
                    <a:ext uri="{9D8B030D-6E8A-4147-A177-3AD203B41FA5}">
                      <a16:colId xmlns:a16="http://schemas.microsoft.com/office/drawing/2014/main" val="1673316675"/>
                    </a:ext>
                  </a:extLst>
                </a:gridCol>
              </a:tblGrid>
              <a:tr h="584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9882240"/>
                  </a:ext>
                </a:extLst>
              </a:tr>
              <a:tr h="584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팀장</a:t>
                      </a:r>
                      <a:r>
                        <a:rPr lang="en-US" altLang="ko-KR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코드 작성</a:t>
                      </a:r>
                      <a:r>
                        <a:rPr lang="en-US" altLang="ko-KR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남명민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5386884"/>
                  </a:ext>
                </a:extLst>
              </a:tr>
              <a:tr h="584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</a:t>
                      </a:r>
                      <a:r>
                        <a:rPr lang="ko-KR" altLang="en-US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처리</a:t>
                      </a:r>
                      <a:r>
                        <a:rPr lang="en-US" altLang="ko-KR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전처리</a:t>
                      </a:r>
                      <a:r>
                        <a:rPr lang="en-US" altLang="ko-KR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정제</a:t>
                      </a:r>
                      <a:r>
                        <a:rPr lang="en-US" altLang="ko-KR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분석</a:t>
                      </a:r>
                      <a:r>
                        <a:rPr lang="en-US" altLang="ko-KR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안상후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339676"/>
                  </a:ext>
                </a:extLst>
              </a:tr>
              <a:tr h="584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웹설계</a:t>
                      </a:r>
                      <a:r>
                        <a:rPr lang="en-US" altLang="ko-KR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웹디자인</a:t>
                      </a:r>
                      <a:r>
                        <a:rPr lang="en-US" altLang="ko-KR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시각화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류재욱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7970077"/>
                  </a:ext>
                </a:extLst>
              </a:tr>
              <a:tr h="5841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</a:t>
                      </a:r>
                      <a:r>
                        <a:rPr lang="ko-KR" altLang="en-US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수집</a:t>
                      </a:r>
                      <a:r>
                        <a:rPr lang="en-US" altLang="ko-KR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 검색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김남혁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630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53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개발환경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06907" y="3161713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Lato Regular"/>
              </a:rPr>
              <a:t>자료 수집</a:t>
            </a:r>
            <a:endParaRPr lang="id-ID" sz="2000" spc="-150" dirty="0">
              <a:latin typeface="나눔스퀘어 Bold" panose="020B0600000101010101" pitchFamily="50" charset="-127"/>
              <a:ea typeface="나눔스퀘어 Bold" panose="020B0600000101010101" pitchFamily="50" charset="-127"/>
              <a:cs typeface="Lato Regula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25791" y="3161713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Lato Regular"/>
              </a:rPr>
              <a:t>딥러닝</a:t>
            </a:r>
            <a:r>
              <a:rPr lang="ko-KR" altLang="en-US" sz="20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Lato Regular"/>
              </a:rPr>
              <a:t> 모델링</a:t>
            </a:r>
            <a:endParaRPr lang="id-ID" sz="2000" spc="-150" dirty="0">
              <a:latin typeface="나눔스퀘어 Bold" panose="020B0600000101010101" pitchFamily="50" charset="-127"/>
              <a:ea typeface="나눔스퀘어 Bold" panose="020B0600000101010101" pitchFamily="50" charset="-127"/>
              <a:cs typeface="Lato Regula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28032" y="3161713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Lato Regular"/>
              </a:rPr>
              <a:t>웹서비스</a:t>
            </a:r>
            <a:r>
              <a:rPr lang="en-US" altLang="ko-KR" sz="20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Lato Regular"/>
              </a:rPr>
              <a:t>/</a:t>
            </a:r>
            <a:r>
              <a:rPr lang="ko-KR" altLang="en-US" sz="20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Lato Regular"/>
              </a:rPr>
              <a:t>리포트</a:t>
            </a:r>
            <a:endParaRPr lang="id-ID" sz="2000" spc="-150" dirty="0">
              <a:latin typeface="나눔스퀘어 Bold" panose="020B0600000101010101" pitchFamily="50" charset="-127"/>
              <a:ea typeface="나눔스퀘어 Bold" panose="020B0600000101010101" pitchFamily="50" charset="-127"/>
              <a:cs typeface="Lato Regular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20307" y="3719672"/>
            <a:ext cx="226195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Selenium :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사이트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DDos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프로텍트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해지를 위해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selenium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</a:t>
            </a:r>
          </a:p>
          <a:p>
            <a:pPr marL="171450" lvl="1" indent="-17145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웹스크래핑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웹크롤링</a:t>
            </a:r>
            <a:endParaRPr lang="ko-KR" altLang="en-US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lvl="1" indent="-17145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ko-KR" sz="1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MySQL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저장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535324" y="3719672"/>
            <a:ext cx="22021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전처리</a:t>
            </a:r>
          </a:p>
          <a:p>
            <a:pPr marL="171450" lvl="1" indent="-17145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모델링</a:t>
            </a:r>
            <a:endParaRPr lang="en-US" altLang="ko-KR" sz="1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lvl="1" indent="-17145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LSTM,ensemble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lvl="1" indent="-17145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하이퍼파라미터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튜닝</a:t>
            </a:r>
          </a:p>
          <a:p>
            <a:pPr marL="171450" lvl="1" indent="-17145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 모델 테스트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9503122" y="3719672"/>
            <a:ext cx="2152044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Django </a:t>
            </a:r>
            <a:r>
              <a:rPr lang="en-US" altLang="ko-KR" sz="1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App </a:t>
            </a:r>
            <a:r>
              <a:rPr lang="ko-KR" altLang="en-US" sz="13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웹서비스</a:t>
            </a:r>
            <a:endParaRPr lang="ko-KR" altLang="en-US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lvl="1" indent="-17145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Chart.js </a:t>
            </a:r>
            <a:r>
              <a:rPr lang="ko-KR" altLang="en-US" sz="1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 시각화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 </a:t>
            </a:r>
            <a:r>
              <a:rPr lang="ko-KR" altLang="en-US" sz="1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  <a:endParaRPr lang="en-US" altLang="ko-KR" sz="13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lvl="1" indent="-17145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ko-KR" sz="13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Textrank</a:t>
            </a:r>
            <a:r>
              <a:rPr lang="ko-KR" altLang="en-US" sz="1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1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이용한 통계분석 및 </a:t>
            </a:r>
            <a:r>
              <a:rPr lang="ko-KR" altLang="en-US" sz="13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워드클라우드</a:t>
            </a:r>
            <a:endParaRPr lang="ko-KR" altLang="en-US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lvl="1" indent="-17145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ko-KR" altLang="en-US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9885" y="3161713"/>
            <a:ext cx="2515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Lato Regular"/>
              </a:rPr>
              <a:t>개발</a:t>
            </a:r>
            <a:r>
              <a:rPr lang="en-US" altLang="ko-KR" sz="20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Lato Regular"/>
              </a:rPr>
              <a:t>/</a:t>
            </a:r>
            <a:r>
              <a:rPr lang="ko-KR" altLang="en-US" sz="20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Lato Regular"/>
              </a:rPr>
              <a:t>배포 컨테이너 관리</a:t>
            </a:r>
            <a:endParaRPr lang="id-ID" sz="2000" spc="-150" dirty="0">
              <a:latin typeface="나눔스퀘어 Bold" panose="020B0600000101010101" pitchFamily="50" charset="-127"/>
              <a:ea typeface="나눔스퀘어 Bold" panose="020B0600000101010101" pitchFamily="50" charset="-127"/>
              <a:cs typeface="Lato Regular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003" y="5388369"/>
            <a:ext cx="1175968" cy="299273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637323" y="5046668"/>
            <a:ext cx="2274809" cy="236043"/>
          </a:xfrm>
          <a:prstGeom prst="roundRect">
            <a:avLst>
              <a:gd name="adj" fmla="val 9167"/>
            </a:avLst>
          </a:prstGeom>
          <a:solidFill>
            <a:schemeClr val="accent5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Operating System</a:t>
            </a:r>
            <a:endParaRPr lang="ko-KR" altLang="en-US"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37323" y="4704185"/>
            <a:ext cx="2274809" cy="236043"/>
          </a:xfrm>
          <a:prstGeom prst="roundRect">
            <a:avLst>
              <a:gd name="adj" fmla="val 9167"/>
            </a:avLst>
          </a:prstGeom>
          <a:solidFill>
            <a:srgbClr val="2496ED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Docker</a:t>
            </a:r>
            <a:endParaRPr lang="ko-KR" altLang="en-US"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37323" y="3833456"/>
            <a:ext cx="1103167" cy="749522"/>
          </a:xfrm>
          <a:prstGeom prst="roundRect">
            <a:avLst>
              <a:gd name="adj" fmla="val 3378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4984" y="3830222"/>
            <a:ext cx="1156427" cy="5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Container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808963" y="3833456"/>
            <a:ext cx="1103167" cy="749522"/>
          </a:xfrm>
          <a:prstGeom prst="roundRect">
            <a:avLst>
              <a:gd name="adj" fmla="val 3378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82334" y="3839358"/>
            <a:ext cx="1156427" cy="57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Container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91047" y="4080195"/>
            <a:ext cx="1019478" cy="456593"/>
          </a:xfrm>
          <a:prstGeom prst="roundRect">
            <a:avLst>
              <a:gd name="adj" fmla="val 3573"/>
            </a:avLst>
          </a:prstGeom>
          <a:solidFill>
            <a:srgbClr val="2496ED">
              <a:alpha val="34902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MySQL</a:t>
            </a:r>
            <a:endParaRPr lang="ko-KR" altLang="en-US" sz="1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850808" y="4328040"/>
            <a:ext cx="1019478" cy="208748"/>
          </a:xfrm>
          <a:prstGeom prst="roundRect">
            <a:avLst>
              <a:gd name="adj" fmla="val 9167"/>
            </a:avLst>
          </a:prstGeom>
          <a:solidFill>
            <a:srgbClr val="2496ED">
              <a:alpha val="34902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endParaRPr lang="ko-KR" altLang="en-US" sz="1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850808" y="4080195"/>
            <a:ext cx="1019478" cy="208748"/>
          </a:xfrm>
          <a:prstGeom prst="roundRect">
            <a:avLst>
              <a:gd name="adj" fmla="val 9167"/>
            </a:avLst>
          </a:prstGeom>
          <a:solidFill>
            <a:srgbClr val="2496ED">
              <a:alpha val="34902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Django</a:t>
            </a:r>
            <a:endParaRPr lang="ko-KR" altLang="en-US" sz="1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72167" y="1595455"/>
            <a:ext cx="1690870" cy="1411272"/>
            <a:chOff x="670049" y="1435784"/>
            <a:chExt cx="994973" cy="830447"/>
          </a:xfrm>
          <a:solidFill>
            <a:schemeClr val="accent2"/>
          </a:solidFill>
        </p:grpSpPr>
        <p:sp>
          <p:nvSpPr>
            <p:cNvPr id="35" name="Google Shape;278;p23"/>
            <p:cNvSpPr/>
            <p:nvPr/>
          </p:nvSpPr>
          <p:spPr>
            <a:xfrm>
              <a:off x="670049" y="1435784"/>
              <a:ext cx="994973" cy="830447"/>
            </a:xfrm>
            <a:custGeom>
              <a:avLst/>
              <a:gdLst/>
              <a:ahLst/>
              <a:cxnLst/>
              <a:rect l="l" t="t" r="r" b="b"/>
              <a:pathLst>
                <a:path w="209468" h="174831" extrusionOk="0">
                  <a:moveTo>
                    <a:pt x="198077" y="11364"/>
                  </a:moveTo>
                  <a:lnTo>
                    <a:pt x="198105" y="12377"/>
                  </a:lnTo>
                  <a:lnTo>
                    <a:pt x="198105" y="134115"/>
                  </a:lnTo>
                  <a:cubicBezTo>
                    <a:pt x="198105" y="134854"/>
                    <a:pt x="197803" y="135155"/>
                    <a:pt x="197064" y="135155"/>
                  </a:cubicBezTo>
                  <a:lnTo>
                    <a:pt x="12294" y="135155"/>
                  </a:lnTo>
                  <a:cubicBezTo>
                    <a:pt x="11555" y="135155"/>
                    <a:pt x="11254" y="134854"/>
                    <a:pt x="11254" y="134115"/>
                  </a:cubicBezTo>
                  <a:lnTo>
                    <a:pt x="11254" y="12377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30" y="712"/>
                    <a:pt x="712" y="5531"/>
                    <a:pt x="0" y="11364"/>
                  </a:cubicBezTo>
                  <a:lnTo>
                    <a:pt x="0" y="12377"/>
                  </a:lnTo>
                  <a:lnTo>
                    <a:pt x="0" y="134115"/>
                  </a:lnTo>
                  <a:cubicBezTo>
                    <a:pt x="0" y="136497"/>
                    <a:pt x="630" y="138468"/>
                    <a:pt x="1643" y="140248"/>
                  </a:cubicBezTo>
                  <a:cubicBezTo>
                    <a:pt x="3998" y="144383"/>
                    <a:pt x="7503" y="146518"/>
                    <a:pt x="12294" y="146518"/>
                  </a:cubicBezTo>
                  <a:lnTo>
                    <a:pt x="79707" y="146518"/>
                  </a:lnTo>
                  <a:lnTo>
                    <a:pt x="79707" y="163522"/>
                  </a:lnTo>
                  <a:lnTo>
                    <a:pt x="66920" y="163522"/>
                  </a:lnTo>
                  <a:cubicBezTo>
                    <a:pt x="63744" y="163522"/>
                    <a:pt x="61280" y="165987"/>
                    <a:pt x="61280" y="169163"/>
                  </a:cubicBezTo>
                  <a:cubicBezTo>
                    <a:pt x="61280" y="172339"/>
                    <a:pt x="63744" y="174831"/>
                    <a:pt x="66920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39"/>
                    <a:pt x="148216" y="169163"/>
                  </a:cubicBezTo>
                  <a:cubicBezTo>
                    <a:pt x="148216" y="165987"/>
                    <a:pt x="145642" y="163522"/>
                    <a:pt x="142466" y="163522"/>
                  </a:cubicBezTo>
                  <a:lnTo>
                    <a:pt x="129651" y="163522"/>
                  </a:lnTo>
                  <a:lnTo>
                    <a:pt x="129651" y="146518"/>
                  </a:lnTo>
                  <a:lnTo>
                    <a:pt x="197064" y="146518"/>
                  </a:lnTo>
                  <a:cubicBezTo>
                    <a:pt x="201911" y="146518"/>
                    <a:pt x="205388" y="144437"/>
                    <a:pt x="207715" y="140248"/>
                  </a:cubicBezTo>
                  <a:cubicBezTo>
                    <a:pt x="208783" y="138359"/>
                    <a:pt x="209468" y="136360"/>
                    <a:pt x="209468" y="134115"/>
                  </a:cubicBezTo>
                  <a:lnTo>
                    <a:pt x="209468" y="12377"/>
                  </a:lnTo>
                  <a:lnTo>
                    <a:pt x="209468" y="11364"/>
                  </a:lnTo>
                  <a:cubicBezTo>
                    <a:pt x="208756" y="5531"/>
                    <a:pt x="203909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6267;p48"/>
            <p:cNvGrpSpPr/>
            <p:nvPr/>
          </p:nvGrpSpPr>
          <p:grpSpPr>
            <a:xfrm>
              <a:off x="954320" y="1573175"/>
              <a:ext cx="426430" cy="427565"/>
              <a:chOff x="-44528075" y="1982825"/>
              <a:chExt cx="300900" cy="301700"/>
            </a:xfrm>
            <a:grpFill/>
          </p:grpSpPr>
          <p:sp>
            <p:nvSpPr>
              <p:cNvPr id="37" name="Google Shape;6268;p48"/>
              <p:cNvSpPr/>
              <p:nvPr/>
            </p:nvSpPr>
            <p:spPr>
              <a:xfrm>
                <a:off x="-44528075" y="1982825"/>
                <a:ext cx="300900" cy="301700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2068" extrusionOk="0">
                    <a:moveTo>
                      <a:pt x="9547" y="2175"/>
                    </a:moveTo>
                    <a:cubicBezTo>
                      <a:pt x="9736" y="2175"/>
                      <a:pt x="9893" y="2332"/>
                      <a:pt x="9893" y="2521"/>
                    </a:cubicBezTo>
                    <a:lnTo>
                      <a:pt x="9893" y="9547"/>
                    </a:lnTo>
                    <a:cubicBezTo>
                      <a:pt x="9893" y="9736"/>
                      <a:pt x="9736" y="9893"/>
                      <a:pt x="9547" y="9893"/>
                    </a:cubicBezTo>
                    <a:lnTo>
                      <a:pt x="2552" y="9893"/>
                    </a:lnTo>
                    <a:cubicBezTo>
                      <a:pt x="2332" y="9893"/>
                      <a:pt x="2206" y="9736"/>
                      <a:pt x="2206" y="9547"/>
                    </a:cubicBezTo>
                    <a:lnTo>
                      <a:pt x="2206" y="2521"/>
                    </a:lnTo>
                    <a:cubicBezTo>
                      <a:pt x="2206" y="2332"/>
                      <a:pt x="2332" y="2175"/>
                      <a:pt x="2552" y="21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9"/>
                    </a:lnTo>
                    <a:lnTo>
                      <a:pt x="2458" y="1419"/>
                    </a:lnTo>
                    <a:cubicBezTo>
                      <a:pt x="1891" y="1419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2"/>
                      <a:pt x="1" y="4601"/>
                    </a:cubicBezTo>
                    <a:cubicBezTo>
                      <a:pt x="1" y="4821"/>
                      <a:pt x="158" y="4979"/>
                      <a:pt x="347" y="4979"/>
                    </a:cubicBezTo>
                    <a:lnTo>
                      <a:pt x="1418" y="4979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90"/>
                    </a:lnTo>
                    <a:lnTo>
                      <a:pt x="347" y="7090"/>
                    </a:lnTo>
                    <a:cubicBezTo>
                      <a:pt x="158" y="7090"/>
                      <a:pt x="1" y="7247"/>
                      <a:pt x="1" y="7436"/>
                    </a:cubicBezTo>
                    <a:cubicBezTo>
                      <a:pt x="1" y="7657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50"/>
                      <a:pt x="2458" y="10650"/>
                    </a:cubicBezTo>
                    <a:lnTo>
                      <a:pt x="2836" y="10650"/>
                    </a:lnTo>
                    <a:lnTo>
                      <a:pt x="2836" y="11689"/>
                    </a:lnTo>
                    <a:cubicBezTo>
                      <a:pt x="2836" y="11910"/>
                      <a:pt x="2994" y="12067"/>
                      <a:pt x="3183" y="12067"/>
                    </a:cubicBezTo>
                    <a:cubicBezTo>
                      <a:pt x="3372" y="12067"/>
                      <a:pt x="3529" y="11910"/>
                      <a:pt x="3529" y="11689"/>
                    </a:cubicBezTo>
                    <a:lnTo>
                      <a:pt x="3529" y="10555"/>
                    </a:lnTo>
                    <a:lnTo>
                      <a:pt x="4254" y="10555"/>
                    </a:lnTo>
                    <a:lnTo>
                      <a:pt x="4254" y="11626"/>
                    </a:lnTo>
                    <a:cubicBezTo>
                      <a:pt x="4254" y="11815"/>
                      <a:pt x="4411" y="11973"/>
                      <a:pt x="4600" y="11973"/>
                    </a:cubicBezTo>
                    <a:cubicBezTo>
                      <a:pt x="4789" y="11973"/>
                      <a:pt x="4947" y="11815"/>
                      <a:pt x="4947" y="11626"/>
                    </a:cubicBezTo>
                    <a:lnTo>
                      <a:pt x="4947" y="10555"/>
                    </a:lnTo>
                    <a:lnTo>
                      <a:pt x="5671" y="10555"/>
                    </a:lnTo>
                    <a:lnTo>
                      <a:pt x="5671" y="11626"/>
                    </a:lnTo>
                    <a:cubicBezTo>
                      <a:pt x="5671" y="11815"/>
                      <a:pt x="5829" y="11973"/>
                      <a:pt x="6018" y="11973"/>
                    </a:cubicBezTo>
                    <a:cubicBezTo>
                      <a:pt x="6207" y="11973"/>
                      <a:pt x="6365" y="11815"/>
                      <a:pt x="6365" y="11626"/>
                    </a:cubicBezTo>
                    <a:lnTo>
                      <a:pt x="6365" y="10555"/>
                    </a:lnTo>
                    <a:lnTo>
                      <a:pt x="7089" y="10555"/>
                    </a:lnTo>
                    <a:lnTo>
                      <a:pt x="7089" y="11626"/>
                    </a:lnTo>
                    <a:cubicBezTo>
                      <a:pt x="7089" y="11815"/>
                      <a:pt x="7247" y="11973"/>
                      <a:pt x="7436" y="11973"/>
                    </a:cubicBezTo>
                    <a:cubicBezTo>
                      <a:pt x="7625" y="11973"/>
                      <a:pt x="7782" y="11815"/>
                      <a:pt x="7782" y="11626"/>
                    </a:cubicBezTo>
                    <a:lnTo>
                      <a:pt x="7782" y="10555"/>
                    </a:lnTo>
                    <a:lnTo>
                      <a:pt x="8507" y="10555"/>
                    </a:lnTo>
                    <a:lnTo>
                      <a:pt x="8507" y="11626"/>
                    </a:lnTo>
                    <a:cubicBezTo>
                      <a:pt x="8507" y="11815"/>
                      <a:pt x="8664" y="11973"/>
                      <a:pt x="8853" y="11973"/>
                    </a:cubicBezTo>
                    <a:cubicBezTo>
                      <a:pt x="9042" y="11973"/>
                      <a:pt x="9200" y="11815"/>
                      <a:pt x="9200" y="11626"/>
                    </a:cubicBezTo>
                    <a:lnTo>
                      <a:pt x="9200" y="10555"/>
                    </a:lnTo>
                    <a:lnTo>
                      <a:pt x="9547" y="10555"/>
                    </a:lnTo>
                    <a:cubicBezTo>
                      <a:pt x="10145" y="10555"/>
                      <a:pt x="10618" y="10082"/>
                      <a:pt x="10618" y="9484"/>
                    </a:cubicBezTo>
                    <a:lnTo>
                      <a:pt x="10618" y="9137"/>
                    </a:lnTo>
                    <a:lnTo>
                      <a:pt x="11689" y="9137"/>
                    </a:lnTo>
                    <a:cubicBezTo>
                      <a:pt x="11878" y="9137"/>
                      <a:pt x="12035" y="8980"/>
                      <a:pt x="12035" y="8791"/>
                    </a:cubicBezTo>
                    <a:cubicBezTo>
                      <a:pt x="12035" y="8602"/>
                      <a:pt x="11878" y="8444"/>
                      <a:pt x="11689" y="8444"/>
                    </a:cubicBezTo>
                    <a:lnTo>
                      <a:pt x="10618" y="8444"/>
                    </a:lnTo>
                    <a:lnTo>
                      <a:pt x="10618" y="7720"/>
                    </a:lnTo>
                    <a:lnTo>
                      <a:pt x="11689" y="7720"/>
                    </a:lnTo>
                    <a:cubicBezTo>
                      <a:pt x="11878" y="7720"/>
                      <a:pt x="12035" y="7562"/>
                      <a:pt x="12035" y="7373"/>
                    </a:cubicBezTo>
                    <a:cubicBezTo>
                      <a:pt x="12035" y="7153"/>
                      <a:pt x="11878" y="6995"/>
                      <a:pt x="11689" y="6995"/>
                    </a:cubicBezTo>
                    <a:lnTo>
                      <a:pt x="10618" y="6995"/>
                    </a:lnTo>
                    <a:lnTo>
                      <a:pt x="10618" y="6302"/>
                    </a:lnTo>
                    <a:lnTo>
                      <a:pt x="11689" y="6302"/>
                    </a:lnTo>
                    <a:cubicBezTo>
                      <a:pt x="11878" y="6302"/>
                      <a:pt x="12035" y="6144"/>
                      <a:pt x="12035" y="5955"/>
                    </a:cubicBezTo>
                    <a:cubicBezTo>
                      <a:pt x="12035" y="5735"/>
                      <a:pt x="11878" y="5577"/>
                      <a:pt x="11689" y="5577"/>
                    </a:cubicBezTo>
                    <a:lnTo>
                      <a:pt x="10618" y="5577"/>
                    </a:lnTo>
                    <a:lnTo>
                      <a:pt x="10618" y="4884"/>
                    </a:lnTo>
                    <a:lnTo>
                      <a:pt x="11689" y="4884"/>
                    </a:lnTo>
                    <a:lnTo>
                      <a:pt x="11689" y="4979"/>
                    </a:lnTo>
                    <a:cubicBezTo>
                      <a:pt x="11878" y="4979"/>
                      <a:pt x="12035" y="4821"/>
                      <a:pt x="12035" y="4601"/>
                    </a:cubicBezTo>
                    <a:cubicBezTo>
                      <a:pt x="12035" y="4412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5" y="3372"/>
                      <a:pt x="12035" y="3183"/>
                    </a:cubicBezTo>
                    <a:cubicBezTo>
                      <a:pt x="12035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9"/>
                      <a:pt x="9547" y="1419"/>
                    </a:cubicBezTo>
                    <a:lnTo>
                      <a:pt x="9200" y="1419"/>
                    </a:lnTo>
                    <a:lnTo>
                      <a:pt x="9200" y="347"/>
                    </a:lnTo>
                    <a:cubicBezTo>
                      <a:pt x="9200" y="158"/>
                      <a:pt x="9042" y="1"/>
                      <a:pt x="8853" y="1"/>
                    </a:cubicBezTo>
                    <a:cubicBezTo>
                      <a:pt x="8664" y="1"/>
                      <a:pt x="8507" y="158"/>
                      <a:pt x="8507" y="347"/>
                    </a:cubicBezTo>
                    <a:lnTo>
                      <a:pt x="8507" y="1419"/>
                    </a:lnTo>
                    <a:lnTo>
                      <a:pt x="7782" y="1419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9"/>
                    </a:lnTo>
                    <a:lnTo>
                      <a:pt x="6365" y="1419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1" y="158"/>
                      <a:pt x="5671" y="347"/>
                    </a:cubicBezTo>
                    <a:lnTo>
                      <a:pt x="5671" y="1419"/>
                    </a:lnTo>
                    <a:lnTo>
                      <a:pt x="4947" y="1419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9"/>
                    </a:lnTo>
                    <a:lnTo>
                      <a:pt x="3529" y="1419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6269;p48"/>
              <p:cNvSpPr/>
              <p:nvPr/>
            </p:nvSpPr>
            <p:spPr>
              <a:xfrm>
                <a:off x="-44455600" y="2053725"/>
                <a:ext cx="173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5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67"/>
                      <a:pt x="158" y="725"/>
                      <a:pt x="347" y="725"/>
                    </a:cubicBezTo>
                    <a:cubicBezTo>
                      <a:pt x="536" y="725"/>
                      <a:pt x="693" y="567"/>
                      <a:pt x="693" y="347"/>
                    </a:cubicBez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6270;p48"/>
              <p:cNvSpPr/>
              <p:nvPr/>
            </p:nvSpPr>
            <p:spPr>
              <a:xfrm>
                <a:off x="-44455600" y="219470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6271;p48"/>
              <p:cNvSpPr/>
              <p:nvPr/>
            </p:nvSpPr>
            <p:spPr>
              <a:xfrm>
                <a:off x="-44314625" y="219470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4" y="536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6272;p48"/>
              <p:cNvSpPr/>
              <p:nvPr/>
            </p:nvSpPr>
            <p:spPr>
              <a:xfrm>
                <a:off x="-44314625" y="2053725"/>
                <a:ext cx="173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5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725"/>
                      <a:pt x="347" y="725"/>
                    </a:cubicBezTo>
                    <a:cubicBezTo>
                      <a:pt x="536" y="725"/>
                      <a:pt x="694" y="536"/>
                      <a:pt x="694" y="347"/>
                    </a:cubicBezTo>
                    <a:cubicBezTo>
                      <a:pt x="694" y="158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6273;p48"/>
              <p:cNvSpPr/>
              <p:nvPr/>
            </p:nvSpPr>
            <p:spPr>
              <a:xfrm>
                <a:off x="-44447725" y="2062375"/>
                <a:ext cx="143350" cy="1402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609" extrusionOk="0">
                    <a:moveTo>
                      <a:pt x="3182" y="757"/>
                    </a:moveTo>
                    <a:lnTo>
                      <a:pt x="3182" y="883"/>
                    </a:lnTo>
                    <a:cubicBezTo>
                      <a:pt x="3182" y="1041"/>
                      <a:pt x="3277" y="1167"/>
                      <a:pt x="3434" y="1198"/>
                    </a:cubicBezTo>
                    <a:cubicBezTo>
                      <a:pt x="3623" y="1261"/>
                      <a:pt x="3812" y="1387"/>
                      <a:pt x="3970" y="1513"/>
                    </a:cubicBezTo>
                    <a:cubicBezTo>
                      <a:pt x="4049" y="1553"/>
                      <a:pt x="4142" y="1593"/>
                      <a:pt x="4231" y="1593"/>
                    </a:cubicBezTo>
                    <a:cubicBezTo>
                      <a:pt x="4282" y="1593"/>
                      <a:pt x="4333" y="1579"/>
                      <a:pt x="4379" y="1545"/>
                    </a:cubicBezTo>
                    <a:lnTo>
                      <a:pt x="4505" y="1482"/>
                    </a:lnTo>
                    <a:lnTo>
                      <a:pt x="4852" y="2049"/>
                    </a:lnTo>
                    <a:lnTo>
                      <a:pt x="4726" y="2143"/>
                    </a:lnTo>
                    <a:cubicBezTo>
                      <a:pt x="4600" y="2206"/>
                      <a:pt x="4537" y="2364"/>
                      <a:pt x="4568" y="2490"/>
                    </a:cubicBezTo>
                    <a:cubicBezTo>
                      <a:pt x="4600" y="2710"/>
                      <a:pt x="4600" y="2899"/>
                      <a:pt x="4568" y="3120"/>
                    </a:cubicBezTo>
                    <a:cubicBezTo>
                      <a:pt x="4537" y="3277"/>
                      <a:pt x="4600" y="3403"/>
                      <a:pt x="4726" y="3466"/>
                    </a:cubicBezTo>
                    <a:lnTo>
                      <a:pt x="4852" y="3561"/>
                    </a:lnTo>
                    <a:lnTo>
                      <a:pt x="4505" y="4128"/>
                    </a:lnTo>
                    <a:lnTo>
                      <a:pt x="4379" y="4065"/>
                    </a:lnTo>
                    <a:cubicBezTo>
                      <a:pt x="4323" y="4037"/>
                      <a:pt x="4260" y="4021"/>
                      <a:pt x="4196" y="4021"/>
                    </a:cubicBezTo>
                    <a:cubicBezTo>
                      <a:pt x="4118" y="4021"/>
                      <a:pt x="4039" y="4044"/>
                      <a:pt x="3970" y="4097"/>
                    </a:cubicBezTo>
                    <a:cubicBezTo>
                      <a:pt x="3812" y="4254"/>
                      <a:pt x="3623" y="4349"/>
                      <a:pt x="3434" y="4412"/>
                    </a:cubicBezTo>
                    <a:cubicBezTo>
                      <a:pt x="3277" y="4475"/>
                      <a:pt x="3182" y="4632"/>
                      <a:pt x="3182" y="4727"/>
                    </a:cubicBezTo>
                    <a:lnTo>
                      <a:pt x="3182" y="4853"/>
                    </a:lnTo>
                    <a:lnTo>
                      <a:pt x="2489" y="4853"/>
                    </a:lnTo>
                    <a:lnTo>
                      <a:pt x="2489" y="4727"/>
                    </a:lnTo>
                    <a:cubicBezTo>
                      <a:pt x="2489" y="4569"/>
                      <a:pt x="2394" y="4475"/>
                      <a:pt x="2237" y="4412"/>
                    </a:cubicBezTo>
                    <a:cubicBezTo>
                      <a:pt x="2048" y="4349"/>
                      <a:pt x="1859" y="4223"/>
                      <a:pt x="1701" y="4097"/>
                    </a:cubicBezTo>
                    <a:cubicBezTo>
                      <a:pt x="1622" y="4057"/>
                      <a:pt x="1529" y="4017"/>
                      <a:pt x="1440" y="4017"/>
                    </a:cubicBezTo>
                    <a:cubicBezTo>
                      <a:pt x="1389" y="4017"/>
                      <a:pt x="1338" y="4030"/>
                      <a:pt x="1292" y="4065"/>
                    </a:cubicBezTo>
                    <a:lnTo>
                      <a:pt x="1166" y="4128"/>
                    </a:lnTo>
                    <a:lnTo>
                      <a:pt x="819" y="3561"/>
                    </a:lnTo>
                    <a:lnTo>
                      <a:pt x="945" y="3466"/>
                    </a:lnTo>
                    <a:cubicBezTo>
                      <a:pt x="1071" y="3403"/>
                      <a:pt x="1134" y="3246"/>
                      <a:pt x="1103" y="3120"/>
                    </a:cubicBezTo>
                    <a:cubicBezTo>
                      <a:pt x="1071" y="2899"/>
                      <a:pt x="1071" y="2710"/>
                      <a:pt x="1103" y="2490"/>
                    </a:cubicBezTo>
                    <a:cubicBezTo>
                      <a:pt x="1134" y="2332"/>
                      <a:pt x="1071" y="2206"/>
                      <a:pt x="945" y="2143"/>
                    </a:cubicBezTo>
                    <a:lnTo>
                      <a:pt x="819" y="2049"/>
                    </a:lnTo>
                    <a:lnTo>
                      <a:pt x="1166" y="1482"/>
                    </a:lnTo>
                    <a:lnTo>
                      <a:pt x="1292" y="1545"/>
                    </a:lnTo>
                    <a:cubicBezTo>
                      <a:pt x="1350" y="1589"/>
                      <a:pt x="1416" y="1612"/>
                      <a:pt x="1481" y="1612"/>
                    </a:cubicBezTo>
                    <a:cubicBezTo>
                      <a:pt x="1557" y="1612"/>
                      <a:pt x="1634" y="1581"/>
                      <a:pt x="1701" y="1513"/>
                    </a:cubicBezTo>
                    <a:cubicBezTo>
                      <a:pt x="1859" y="1356"/>
                      <a:pt x="2048" y="1261"/>
                      <a:pt x="2237" y="1198"/>
                    </a:cubicBezTo>
                    <a:cubicBezTo>
                      <a:pt x="2394" y="1167"/>
                      <a:pt x="2489" y="1009"/>
                      <a:pt x="2489" y="883"/>
                    </a:cubicBezTo>
                    <a:lnTo>
                      <a:pt x="2489" y="757"/>
                    </a:lnTo>
                    <a:close/>
                    <a:moveTo>
                      <a:pt x="2174" y="1"/>
                    </a:moveTo>
                    <a:cubicBezTo>
                      <a:pt x="1953" y="1"/>
                      <a:pt x="1796" y="158"/>
                      <a:pt x="1796" y="347"/>
                    </a:cubicBezTo>
                    <a:lnTo>
                      <a:pt x="1796" y="599"/>
                    </a:lnTo>
                    <a:cubicBezTo>
                      <a:pt x="1701" y="631"/>
                      <a:pt x="1575" y="726"/>
                      <a:pt x="1481" y="789"/>
                    </a:cubicBezTo>
                    <a:lnTo>
                      <a:pt x="1292" y="663"/>
                    </a:lnTo>
                    <a:cubicBezTo>
                      <a:pt x="1242" y="643"/>
                      <a:pt x="1186" y="632"/>
                      <a:pt x="1129" y="632"/>
                    </a:cubicBezTo>
                    <a:cubicBezTo>
                      <a:pt x="1007" y="632"/>
                      <a:pt x="884" y="681"/>
                      <a:pt x="819" y="789"/>
                    </a:cubicBezTo>
                    <a:lnTo>
                      <a:pt x="126" y="2017"/>
                    </a:lnTo>
                    <a:cubicBezTo>
                      <a:pt x="32" y="2175"/>
                      <a:pt x="63" y="2395"/>
                      <a:pt x="221" y="2490"/>
                    </a:cubicBezTo>
                    <a:lnTo>
                      <a:pt x="441" y="2616"/>
                    </a:lnTo>
                    <a:lnTo>
                      <a:pt x="441" y="2994"/>
                    </a:lnTo>
                    <a:lnTo>
                      <a:pt x="221" y="3120"/>
                    </a:lnTo>
                    <a:cubicBezTo>
                      <a:pt x="95" y="3183"/>
                      <a:pt x="0" y="3435"/>
                      <a:pt x="126" y="3592"/>
                    </a:cubicBezTo>
                    <a:lnTo>
                      <a:pt x="819" y="4821"/>
                    </a:lnTo>
                    <a:cubicBezTo>
                      <a:pt x="879" y="4921"/>
                      <a:pt x="989" y="4983"/>
                      <a:pt x="1102" y="4983"/>
                    </a:cubicBezTo>
                    <a:cubicBezTo>
                      <a:pt x="1168" y="4983"/>
                      <a:pt x="1234" y="4962"/>
                      <a:pt x="1292" y="4916"/>
                    </a:cubicBezTo>
                    <a:lnTo>
                      <a:pt x="1481" y="4821"/>
                    </a:lnTo>
                    <a:cubicBezTo>
                      <a:pt x="1607" y="4884"/>
                      <a:pt x="1733" y="4979"/>
                      <a:pt x="1796" y="5010"/>
                    </a:cubicBezTo>
                    <a:lnTo>
                      <a:pt x="1796" y="5231"/>
                    </a:lnTo>
                    <a:cubicBezTo>
                      <a:pt x="1796" y="5451"/>
                      <a:pt x="1953" y="5609"/>
                      <a:pt x="2174" y="5609"/>
                    </a:cubicBezTo>
                    <a:lnTo>
                      <a:pt x="3592" y="5609"/>
                    </a:lnTo>
                    <a:cubicBezTo>
                      <a:pt x="3781" y="5609"/>
                      <a:pt x="3938" y="5451"/>
                      <a:pt x="3938" y="5231"/>
                    </a:cubicBezTo>
                    <a:lnTo>
                      <a:pt x="3938" y="5010"/>
                    </a:lnTo>
                    <a:cubicBezTo>
                      <a:pt x="4064" y="4979"/>
                      <a:pt x="4159" y="4884"/>
                      <a:pt x="4253" y="4821"/>
                    </a:cubicBezTo>
                    <a:lnTo>
                      <a:pt x="4442" y="4916"/>
                    </a:lnTo>
                    <a:cubicBezTo>
                      <a:pt x="4501" y="4951"/>
                      <a:pt x="4574" y="4969"/>
                      <a:pt x="4644" y="4969"/>
                    </a:cubicBezTo>
                    <a:cubicBezTo>
                      <a:pt x="4762" y="4969"/>
                      <a:pt x="4875" y="4920"/>
                      <a:pt x="4915" y="4821"/>
                    </a:cubicBezTo>
                    <a:lnTo>
                      <a:pt x="5639" y="3592"/>
                    </a:lnTo>
                    <a:cubicBezTo>
                      <a:pt x="5702" y="3435"/>
                      <a:pt x="5671" y="3246"/>
                      <a:pt x="5513" y="3120"/>
                    </a:cubicBezTo>
                    <a:lnTo>
                      <a:pt x="5324" y="2994"/>
                    </a:lnTo>
                    <a:lnTo>
                      <a:pt x="5324" y="2616"/>
                    </a:lnTo>
                    <a:lnTo>
                      <a:pt x="5513" y="2490"/>
                    </a:lnTo>
                    <a:cubicBezTo>
                      <a:pt x="5671" y="2395"/>
                      <a:pt x="5734" y="2175"/>
                      <a:pt x="5639" y="2017"/>
                    </a:cubicBezTo>
                    <a:lnTo>
                      <a:pt x="4915" y="789"/>
                    </a:lnTo>
                    <a:cubicBezTo>
                      <a:pt x="4872" y="681"/>
                      <a:pt x="4742" y="618"/>
                      <a:pt x="4614" y="618"/>
                    </a:cubicBezTo>
                    <a:cubicBezTo>
                      <a:pt x="4553" y="618"/>
                      <a:pt x="4493" y="632"/>
                      <a:pt x="4442" y="663"/>
                    </a:cubicBezTo>
                    <a:lnTo>
                      <a:pt x="4253" y="789"/>
                    </a:lnTo>
                    <a:cubicBezTo>
                      <a:pt x="4127" y="726"/>
                      <a:pt x="4001" y="631"/>
                      <a:pt x="3938" y="599"/>
                    </a:cubicBezTo>
                    <a:lnTo>
                      <a:pt x="3938" y="347"/>
                    </a:lnTo>
                    <a:cubicBezTo>
                      <a:pt x="3938" y="158"/>
                      <a:pt x="3781" y="1"/>
                      <a:pt x="359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6274;p48"/>
              <p:cNvSpPr/>
              <p:nvPr/>
            </p:nvSpPr>
            <p:spPr>
              <a:xfrm>
                <a:off x="-44403625" y="2107275"/>
                <a:ext cx="53575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112" extrusionOk="0">
                    <a:moveTo>
                      <a:pt x="1072" y="662"/>
                    </a:moveTo>
                    <a:cubicBezTo>
                      <a:pt x="1261" y="662"/>
                      <a:pt x="1418" y="820"/>
                      <a:pt x="1418" y="1009"/>
                    </a:cubicBezTo>
                    <a:cubicBezTo>
                      <a:pt x="1418" y="1198"/>
                      <a:pt x="1261" y="1355"/>
                      <a:pt x="1072" y="1355"/>
                    </a:cubicBezTo>
                    <a:cubicBezTo>
                      <a:pt x="882" y="1355"/>
                      <a:pt x="725" y="1198"/>
                      <a:pt x="725" y="1009"/>
                    </a:cubicBezTo>
                    <a:cubicBezTo>
                      <a:pt x="725" y="820"/>
                      <a:pt x="882" y="662"/>
                      <a:pt x="1072" y="662"/>
                    </a:cubicBezTo>
                    <a:close/>
                    <a:moveTo>
                      <a:pt x="1072" y="1"/>
                    </a:moveTo>
                    <a:cubicBezTo>
                      <a:pt x="473" y="1"/>
                      <a:pt x="0" y="473"/>
                      <a:pt x="0" y="1040"/>
                    </a:cubicBezTo>
                    <a:cubicBezTo>
                      <a:pt x="0" y="1639"/>
                      <a:pt x="473" y="2112"/>
                      <a:pt x="1072" y="2112"/>
                    </a:cubicBezTo>
                    <a:cubicBezTo>
                      <a:pt x="1670" y="2112"/>
                      <a:pt x="2143" y="1639"/>
                      <a:pt x="2143" y="1040"/>
                    </a:cubicBezTo>
                    <a:cubicBezTo>
                      <a:pt x="2143" y="473"/>
                      <a:pt x="1670" y="1"/>
                      <a:pt x="10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3805853" y="1595455"/>
            <a:ext cx="1690870" cy="1411272"/>
            <a:chOff x="2992730" y="1500119"/>
            <a:chExt cx="994973" cy="830447"/>
          </a:xfrm>
          <a:solidFill>
            <a:schemeClr val="accent2"/>
          </a:solidFill>
        </p:grpSpPr>
        <p:grpSp>
          <p:nvGrpSpPr>
            <p:cNvPr id="45" name="Google Shape;6243;p48"/>
            <p:cNvGrpSpPr/>
            <p:nvPr/>
          </p:nvGrpSpPr>
          <p:grpSpPr>
            <a:xfrm>
              <a:off x="3276898" y="1635984"/>
              <a:ext cx="426637" cy="423040"/>
              <a:chOff x="-47529700" y="2342000"/>
              <a:chExt cx="302450" cy="299900"/>
            </a:xfrm>
            <a:grpFill/>
          </p:grpSpPr>
          <p:sp>
            <p:nvSpPr>
              <p:cNvPr id="47" name="Google Shape;6244;p48"/>
              <p:cNvSpPr/>
              <p:nvPr/>
            </p:nvSpPr>
            <p:spPr>
              <a:xfrm>
                <a:off x="-47529700" y="2342000"/>
                <a:ext cx="302450" cy="299900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1996" extrusionOk="0">
                    <a:moveTo>
                      <a:pt x="7530" y="725"/>
                    </a:moveTo>
                    <a:cubicBezTo>
                      <a:pt x="9672" y="725"/>
                      <a:pt x="11405" y="2457"/>
                      <a:pt x="11405" y="4568"/>
                    </a:cubicBezTo>
                    <a:cubicBezTo>
                      <a:pt x="11405" y="6711"/>
                      <a:pt x="9672" y="8443"/>
                      <a:pt x="7530" y="8443"/>
                    </a:cubicBezTo>
                    <a:cubicBezTo>
                      <a:pt x="5419" y="8443"/>
                      <a:pt x="3686" y="6711"/>
                      <a:pt x="3686" y="4568"/>
                    </a:cubicBezTo>
                    <a:cubicBezTo>
                      <a:pt x="3686" y="2457"/>
                      <a:pt x="5419" y="725"/>
                      <a:pt x="7530" y="725"/>
                    </a:cubicBezTo>
                    <a:close/>
                    <a:moveTo>
                      <a:pt x="4064" y="7530"/>
                    </a:moveTo>
                    <a:cubicBezTo>
                      <a:pt x="4222" y="7719"/>
                      <a:pt x="4379" y="7876"/>
                      <a:pt x="4568" y="8034"/>
                    </a:cubicBezTo>
                    <a:lnTo>
                      <a:pt x="3686" y="8947"/>
                    </a:lnTo>
                    <a:lnTo>
                      <a:pt x="3151" y="8443"/>
                    </a:lnTo>
                    <a:lnTo>
                      <a:pt x="4064" y="7530"/>
                    </a:lnTo>
                    <a:close/>
                    <a:moveTo>
                      <a:pt x="2647" y="8916"/>
                    </a:moveTo>
                    <a:lnTo>
                      <a:pt x="3151" y="9420"/>
                    </a:lnTo>
                    <a:lnTo>
                      <a:pt x="1386" y="11184"/>
                    </a:lnTo>
                    <a:cubicBezTo>
                      <a:pt x="1323" y="11247"/>
                      <a:pt x="1237" y="11279"/>
                      <a:pt x="1146" y="11279"/>
                    </a:cubicBezTo>
                    <a:cubicBezTo>
                      <a:pt x="1056" y="11279"/>
                      <a:pt x="961" y="11247"/>
                      <a:pt x="882" y="11184"/>
                    </a:cubicBezTo>
                    <a:cubicBezTo>
                      <a:pt x="756" y="11090"/>
                      <a:pt x="756" y="10838"/>
                      <a:pt x="882" y="10680"/>
                    </a:cubicBezTo>
                    <a:lnTo>
                      <a:pt x="2647" y="8916"/>
                    </a:lnTo>
                    <a:close/>
                    <a:moveTo>
                      <a:pt x="7530" y="0"/>
                    </a:moveTo>
                    <a:cubicBezTo>
                      <a:pt x="5009" y="0"/>
                      <a:pt x="2962" y="2048"/>
                      <a:pt x="2962" y="4568"/>
                    </a:cubicBezTo>
                    <a:cubicBezTo>
                      <a:pt x="2962" y="5450"/>
                      <a:pt x="3214" y="6270"/>
                      <a:pt x="3623" y="6963"/>
                    </a:cubicBezTo>
                    <a:lnTo>
                      <a:pt x="410" y="10208"/>
                    </a:lnTo>
                    <a:cubicBezTo>
                      <a:pt x="0" y="10586"/>
                      <a:pt x="0" y="11279"/>
                      <a:pt x="410" y="11688"/>
                    </a:cubicBezTo>
                    <a:cubicBezTo>
                      <a:pt x="599" y="11893"/>
                      <a:pt x="867" y="11996"/>
                      <a:pt x="1138" y="11996"/>
                    </a:cubicBezTo>
                    <a:cubicBezTo>
                      <a:pt x="1410" y="11996"/>
                      <a:pt x="1686" y="11893"/>
                      <a:pt x="1890" y="11688"/>
                    </a:cubicBezTo>
                    <a:lnTo>
                      <a:pt x="5135" y="8475"/>
                    </a:lnTo>
                    <a:cubicBezTo>
                      <a:pt x="5829" y="8916"/>
                      <a:pt x="6679" y="9137"/>
                      <a:pt x="7530" y="9137"/>
                    </a:cubicBezTo>
                    <a:cubicBezTo>
                      <a:pt x="10050" y="9137"/>
                      <a:pt x="12098" y="7089"/>
                      <a:pt x="12098" y="4568"/>
                    </a:cubicBezTo>
                    <a:cubicBezTo>
                      <a:pt x="12098" y="2048"/>
                      <a:pt x="10050" y="0"/>
                      <a:pt x="753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6245;p48"/>
              <p:cNvSpPr/>
              <p:nvPr/>
            </p:nvSpPr>
            <p:spPr>
              <a:xfrm>
                <a:off x="-47404475" y="2395550"/>
                <a:ext cx="124475" cy="123675"/>
              </a:xfrm>
              <a:custGeom>
                <a:avLst/>
                <a:gdLst/>
                <a:ahLst/>
                <a:cxnLst/>
                <a:rect l="l" t="t" r="r" b="b"/>
                <a:pathLst>
                  <a:path w="4979" h="4947" extrusionOk="0">
                    <a:moveTo>
                      <a:pt x="2804" y="2080"/>
                    </a:moveTo>
                    <a:cubicBezTo>
                      <a:pt x="2678" y="2395"/>
                      <a:pt x="2458" y="2647"/>
                      <a:pt x="2174" y="2710"/>
                    </a:cubicBezTo>
                    <a:lnTo>
                      <a:pt x="2174" y="2080"/>
                    </a:lnTo>
                    <a:close/>
                    <a:moveTo>
                      <a:pt x="1828" y="694"/>
                    </a:moveTo>
                    <a:cubicBezTo>
                      <a:pt x="2300" y="694"/>
                      <a:pt x="2678" y="977"/>
                      <a:pt x="2804" y="1418"/>
                    </a:cubicBezTo>
                    <a:lnTo>
                      <a:pt x="1828" y="1418"/>
                    </a:lnTo>
                    <a:cubicBezTo>
                      <a:pt x="1607" y="1418"/>
                      <a:pt x="1481" y="1576"/>
                      <a:pt x="1481" y="1765"/>
                    </a:cubicBezTo>
                    <a:lnTo>
                      <a:pt x="1481" y="2741"/>
                    </a:lnTo>
                    <a:cubicBezTo>
                      <a:pt x="1072" y="2584"/>
                      <a:pt x="757" y="2206"/>
                      <a:pt x="757" y="1765"/>
                    </a:cubicBezTo>
                    <a:cubicBezTo>
                      <a:pt x="757" y="1166"/>
                      <a:pt x="1229" y="694"/>
                      <a:pt x="1828" y="694"/>
                    </a:cubicBezTo>
                    <a:close/>
                    <a:moveTo>
                      <a:pt x="4254" y="2080"/>
                    </a:moveTo>
                    <a:lnTo>
                      <a:pt x="4254" y="4222"/>
                    </a:lnTo>
                    <a:lnTo>
                      <a:pt x="2143" y="4222"/>
                    </a:lnTo>
                    <a:lnTo>
                      <a:pt x="2143" y="3466"/>
                    </a:lnTo>
                    <a:cubicBezTo>
                      <a:pt x="2804" y="3308"/>
                      <a:pt x="3371" y="2804"/>
                      <a:pt x="3498" y="2080"/>
                    </a:cubicBezTo>
                    <a:close/>
                    <a:moveTo>
                      <a:pt x="1796" y="0"/>
                    </a:moveTo>
                    <a:cubicBezTo>
                      <a:pt x="788" y="0"/>
                      <a:pt x="0" y="788"/>
                      <a:pt x="0" y="1765"/>
                    </a:cubicBezTo>
                    <a:cubicBezTo>
                      <a:pt x="0" y="2615"/>
                      <a:pt x="599" y="3340"/>
                      <a:pt x="1418" y="3497"/>
                    </a:cubicBezTo>
                    <a:lnTo>
                      <a:pt x="1418" y="4600"/>
                    </a:lnTo>
                    <a:cubicBezTo>
                      <a:pt x="1418" y="4789"/>
                      <a:pt x="1576" y="4947"/>
                      <a:pt x="1796" y="4947"/>
                    </a:cubicBezTo>
                    <a:lnTo>
                      <a:pt x="4569" y="4947"/>
                    </a:lnTo>
                    <a:cubicBezTo>
                      <a:pt x="4789" y="4947"/>
                      <a:pt x="4947" y="4789"/>
                      <a:pt x="4947" y="4600"/>
                    </a:cubicBezTo>
                    <a:lnTo>
                      <a:pt x="4947" y="1796"/>
                    </a:lnTo>
                    <a:cubicBezTo>
                      <a:pt x="4978" y="1576"/>
                      <a:pt x="4821" y="1418"/>
                      <a:pt x="4632" y="1418"/>
                    </a:cubicBezTo>
                    <a:lnTo>
                      <a:pt x="3498" y="1418"/>
                    </a:lnTo>
                    <a:cubicBezTo>
                      <a:pt x="3371" y="631"/>
                      <a:pt x="2647" y="0"/>
                      <a:pt x="179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" name="Google Shape;278;p23"/>
            <p:cNvSpPr/>
            <p:nvPr/>
          </p:nvSpPr>
          <p:spPr>
            <a:xfrm>
              <a:off x="2992730" y="1500119"/>
              <a:ext cx="994973" cy="830447"/>
            </a:xfrm>
            <a:custGeom>
              <a:avLst/>
              <a:gdLst/>
              <a:ahLst/>
              <a:cxnLst/>
              <a:rect l="l" t="t" r="r" b="b"/>
              <a:pathLst>
                <a:path w="209468" h="174831" extrusionOk="0">
                  <a:moveTo>
                    <a:pt x="198077" y="11364"/>
                  </a:moveTo>
                  <a:lnTo>
                    <a:pt x="198105" y="12377"/>
                  </a:lnTo>
                  <a:lnTo>
                    <a:pt x="198105" y="134115"/>
                  </a:lnTo>
                  <a:cubicBezTo>
                    <a:pt x="198105" y="134854"/>
                    <a:pt x="197803" y="135155"/>
                    <a:pt x="197064" y="135155"/>
                  </a:cubicBezTo>
                  <a:lnTo>
                    <a:pt x="12294" y="135155"/>
                  </a:lnTo>
                  <a:cubicBezTo>
                    <a:pt x="11555" y="135155"/>
                    <a:pt x="11254" y="134854"/>
                    <a:pt x="11254" y="134115"/>
                  </a:cubicBezTo>
                  <a:lnTo>
                    <a:pt x="11254" y="12377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30" y="712"/>
                    <a:pt x="712" y="5531"/>
                    <a:pt x="0" y="11364"/>
                  </a:cubicBezTo>
                  <a:lnTo>
                    <a:pt x="0" y="12377"/>
                  </a:lnTo>
                  <a:lnTo>
                    <a:pt x="0" y="134115"/>
                  </a:lnTo>
                  <a:cubicBezTo>
                    <a:pt x="0" y="136497"/>
                    <a:pt x="630" y="138468"/>
                    <a:pt x="1643" y="140248"/>
                  </a:cubicBezTo>
                  <a:cubicBezTo>
                    <a:pt x="3998" y="144383"/>
                    <a:pt x="7503" y="146518"/>
                    <a:pt x="12294" y="146518"/>
                  </a:cubicBezTo>
                  <a:lnTo>
                    <a:pt x="79707" y="146518"/>
                  </a:lnTo>
                  <a:lnTo>
                    <a:pt x="79707" y="163522"/>
                  </a:lnTo>
                  <a:lnTo>
                    <a:pt x="66920" y="163522"/>
                  </a:lnTo>
                  <a:cubicBezTo>
                    <a:pt x="63744" y="163522"/>
                    <a:pt x="61280" y="165987"/>
                    <a:pt x="61280" y="169163"/>
                  </a:cubicBezTo>
                  <a:cubicBezTo>
                    <a:pt x="61280" y="172339"/>
                    <a:pt x="63744" y="174831"/>
                    <a:pt x="66920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39"/>
                    <a:pt x="148216" y="169163"/>
                  </a:cubicBezTo>
                  <a:cubicBezTo>
                    <a:pt x="148216" y="165987"/>
                    <a:pt x="145642" y="163522"/>
                    <a:pt x="142466" y="163522"/>
                  </a:cubicBezTo>
                  <a:lnTo>
                    <a:pt x="129651" y="163522"/>
                  </a:lnTo>
                  <a:lnTo>
                    <a:pt x="129651" y="146518"/>
                  </a:lnTo>
                  <a:lnTo>
                    <a:pt x="197064" y="146518"/>
                  </a:lnTo>
                  <a:cubicBezTo>
                    <a:pt x="201911" y="146518"/>
                    <a:pt x="205388" y="144437"/>
                    <a:pt x="207715" y="140248"/>
                  </a:cubicBezTo>
                  <a:cubicBezTo>
                    <a:pt x="208783" y="138359"/>
                    <a:pt x="209468" y="136360"/>
                    <a:pt x="209468" y="134115"/>
                  </a:cubicBezTo>
                  <a:lnTo>
                    <a:pt x="209468" y="12377"/>
                  </a:lnTo>
                  <a:lnTo>
                    <a:pt x="209468" y="11364"/>
                  </a:lnTo>
                  <a:cubicBezTo>
                    <a:pt x="208756" y="5531"/>
                    <a:pt x="203909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739539" y="1595455"/>
            <a:ext cx="1690870" cy="1411272"/>
            <a:chOff x="5244806" y="1523286"/>
            <a:chExt cx="994973" cy="830447"/>
          </a:xfrm>
          <a:solidFill>
            <a:schemeClr val="accent2"/>
          </a:solidFill>
        </p:grpSpPr>
        <p:grpSp>
          <p:nvGrpSpPr>
            <p:cNvPr id="50" name="Google Shape;6173;p48"/>
            <p:cNvGrpSpPr/>
            <p:nvPr/>
          </p:nvGrpSpPr>
          <p:grpSpPr>
            <a:xfrm>
              <a:off x="5564645" y="1650032"/>
              <a:ext cx="382795" cy="447526"/>
              <a:chOff x="-48237000" y="2342650"/>
              <a:chExt cx="256800" cy="300225"/>
            </a:xfrm>
            <a:grpFill/>
          </p:grpSpPr>
          <p:sp>
            <p:nvSpPr>
              <p:cNvPr id="52" name="Google Shape;6174;p48"/>
              <p:cNvSpPr/>
              <p:nvPr/>
            </p:nvSpPr>
            <p:spPr>
              <a:xfrm>
                <a:off x="-48237000" y="2342650"/>
                <a:ext cx="25680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12009" extrusionOk="0">
                    <a:moveTo>
                      <a:pt x="4507" y="679"/>
                    </a:moveTo>
                    <a:cubicBezTo>
                      <a:pt x="4774" y="679"/>
                      <a:pt x="5048" y="706"/>
                      <a:pt x="5325" y="762"/>
                    </a:cubicBezTo>
                    <a:cubicBezTo>
                      <a:pt x="6774" y="1077"/>
                      <a:pt x="7940" y="2274"/>
                      <a:pt x="8255" y="3723"/>
                    </a:cubicBezTo>
                    <a:cubicBezTo>
                      <a:pt x="8381" y="4227"/>
                      <a:pt x="8381" y="4763"/>
                      <a:pt x="8318" y="5267"/>
                    </a:cubicBezTo>
                    <a:cubicBezTo>
                      <a:pt x="8318" y="5330"/>
                      <a:pt x="8318" y="5424"/>
                      <a:pt x="8350" y="5487"/>
                    </a:cubicBezTo>
                    <a:lnTo>
                      <a:pt x="9263" y="7220"/>
                    </a:lnTo>
                    <a:cubicBezTo>
                      <a:pt x="9389" y="7441"/>
                      <a:pt x="9232" y="7756"/>
                      <a:pt x="8980" y="7756"/>
                    </a:cubicBezTo>
                    <a:lnTo>
                      <a:pt x="8034" y="7756"/>
                    </a:lnTo>
                    <a:cubicBezTo>
                      <a:pt x="7845" y="7756"/>
                      <a:pt x="7688" y="7913"/>
                      <a:pt x="7688" y="8102"/>
                    </a:cubicBezTo>
                    <a:lnTo>
                      <a:pt x="7688" y="9867"/>
                    </a:lnTo>
                    <a:lnTo>
                      <a:pt x="5892" y="9867"/>
                    </a:lnTo>
                    <a:cubicBezTo>
                      <a:pt x="5703" y="9867"/>
                      <a:pt x="5546" y="10024"/>
                      <a:pt x="5546" y="10213"/>
                    </a:cubicBezTo>
                    <a:lnTo>
                      <a:pt x="5546" y="11284"/>
                    </a:lnTo>
                    <a:lnTo>
                      <a:pt x="2049" y="11284"/>
                    </a:lnTo>
                    <a:lnTo>
                      <a:pt x="2049" y="7693"/>
                    </a:lnTo>
                    <a:cubicBezTo>
                      <a:pt x="2049" y="7598"/>
                      <a:pt x="2017" y="7504"/>
                      <a:pt x="1923" y="7441"/>
                    </a:cubicBezTo>
                    <a:cubicBezTo>
                      <a:pt x="1103" y="6685"/>
                      <a:pt x="631" y="5645"/>
                      <a:pt x="631" y="4542"/>
                    </a:cubicBezTo>
                    <a:cubicBezTo>
                      <a:pt x="631" y="2387"/>
                      <a:pt x="2372" y="679"/>
                      <a:pt x="4507" y="679"/>
                    </a:cubicBezTo>
                    <a:close/>
                    <a:moveTo>
                      <a:pt x="4570" y="0"/>
                    </a:moveTo>
                    <a:cubicBezTo>
                      <a:pt x="2059" y="0"/>
                      <a:pt x="1" y="1999"/>
                      <a:pt x="1" y="4542"/>
                    </a:cubicBezTo>
                    <a:cubicBezTo>
                      <a:pt x="1" y="5802"/>
                      <a:pt x="505" y="7000"/>
                      <a:pt x="1418" y="7850"/>
                    </a:cubicBezTo>
                    <a:lnTo>
                      <a:pt x="1418" y="11631"/>
                    </a:lnTo>
                    <a:cubicBezTo>
                      <a:pt x="1418" y="11851"/>
                      <a:pt x="1576" y="12009"/>
                      <a:pt x="1765" y="12009"/>
                    </a:cubicBezTo>
                    <a:lnTo>
                      <a:pt x="5987" y="12009"/>
                    </a:lnTo>
                    <a:cubicBezTo>
                      <a:pt x="6176" y="12009"/>
                      <a:pt x="6333" y="11851"/>
                      <a:pt x="6333" y="11631"/>
                    </a:cubicBezTo>
                    <a:lnTo>
                      <a:pt x="6333" y="10591"/>
                    </a:lnTo>
                    <a:lnTo>
                      <a:pt x="8097" y="10591"/>
                    </a:lnTo>
                    <a:cubicBezTo>
                      <a:pt x="8287" y="10591"/>
                      <a:pt x="8444" y="10434"/>
                      <a:pt x="8444" y="10213"/>
                    </a:cubicBezTo>
                    <a:lnTo>
                      <a:pt x="8444" y="8449"/>
                    </a:lnTo>
                    <a:lnTo>
                      <a:pt x="9043" y="8449"/>
                    </a:lnTo>
                    <a:cubicBezTo>
                      <a:pt x="9799" y="8417"/>
                      <a:pt x="10271" y="7598"/>
                      <a:pt x="9925" y="6874"/>
                    </a:cubicBezTo>
                    <a:lnTo>
                      <a:pt x="9043" y="5267"/>
                    </a:lnTo>
                    <a:cubicBezTo>
                      <a:pt x="9137" y="4700"/>
                      <a:pt x="9137" y="4164"/>
                      <a:pt x="9011" y="3597"/>
                    </a:cubicBezTo>
                    <a:cubicBezTo>
                      <a:pt x="8665" y="1864"/>
                      <a:pt x="7247" y="510"/>
                      <a:pt x="5546" y="100"/>
                    </a:cubicBezTo>
                    <a:cubicBezTo>
                      <a:pt x="5215" y="33"/>
                      <a:pt x="4889" y="0"/>
                      <a:pt x="457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6175;p48"/>
              <p:cNvSpPr/>
              <p:nvPr/>
            </p:nvSpPr>
            <p:spPr>
              <a:xfrm>
                <a:off x="-48195250" y="2377425"/>
                <a:ext cx="144150" cy="140225"/>
              </a:xfrm>
              <a:custGeom>
                <a:avLst/>
                <a:gdLst/>
                <a:ahLst/>
                <a:cxnLst/>
                <a:rect l="l" t="t" r="r" b="b"/>
                <a:pathLst>
                  <a:path w="5766" h="5609" extrusionOk="0">
                    <a:moveTo>
                      <a:pt x="3214" y="757"/>
                    </a:moveTo>
                    <a:lnTo>
                      <a:pt x="3214" y="883"/>
                    </a:lnTo>
                    <a:cubicBezTo>
                      <a:pt x="3214" y="1040"/>
                      <a:pt x="3277" y="1135"/>
                      <a:pt x="3435" y="1198"/>
                    </a:cubicBezTo>
                    <a:cubicBezTo>
                      <a:pt x="3624" y="1261"/>
                      <a:pt x="3844" y="1387"/>
                      <a:pt x="4002" y="1513"/>
                    </a:cubicBezTo>
                    <a:cubicBezTo>
                      <a:pt x="4061" y="1553"/>
                      <a:pt x="4146" y="1593"/>
                      <a:pt x="4233" y="1593"/>
                    </a:cubicBezTo>
                    <a:cubicBezTo>
                      <a:pt x="4283" y="1593"/>
                      <a:pt x="4333" y="1579"/>
                      <a:pt x="4380" y="1545"/>
                    </a:cubicBezTo>
                    <a:lnTo>
                      <a:pt x="4506" y="1482"/>
                    </a:lnTo>
                    <a:lnTo>
                      <a:pt x="4852" y="2049"/>
                    </a:lnTo>
                    <a:lnTo>
                      <a:pt x="4726" y="2143"/>
                    </a:lnTo>
                    <a:cubicBezTo>
                      <a:pt x="4632" y="2206"/>
                      <a:pt x="4537" y="2364"/>
                      <a:pt x="4569" y="2490"/>
                    </a:cubicBezTo>
                    <a:cubicBezTo>
                      <a:pt x="4632" y="2710"/>
                      <a:pt x="4632" y="2899"/>
                      <a:pt x="4569" y="3120"/>
                    </a:cubicBezTo>
                    <a:cubicBezTo>
                      <a:pt x="4537" y="3277"/>
                      <a:pt x="4632" y="3403"/>
                      <a:pt x="4726" y="3466"/>
                    </a:cubicBezTo>
                    <a:lnTo>
                      <a:pt x="4852" y="3561"/>
                    </a:lnTo>
                    <a:lnTo>
                      <a:pt x="4506" y="4159"/>
                    </a:lnTo>
                    <a:lnTo>
                      <a:pt x="4380" y="4065"/>
                    </a:lnTo>
                    <a:cubicBezTo>
                      <a:pt x="4323" y="4037"/>
                      <a:pt x="4260" y="4021"/>
                      <a:pt x="4199" y="4021"/>
                    </a:cubicBezTo>
                    <a:cubicBezTo>
                      <a:pt x="4125" y="4021"/>
                      <a:pt x="4054" y="4044"/>
                      <a:pt x="4002" y="4096"/>
                    </a:cubicBezTo>
                    <a:cubicBezTo>
                      <a:pt x="3844" y="4254"/>
                      <a:pt x="3624" y="4348"/>
                      <a:pt x="3435" y="4411"/>
                    </a:cubicBezTo>
                    <a:cubicBezTo>
                      <a:pt x="3277" y="4475"/>
                      <a:pt x="3214" y="4632"/>
                      <a:pt x="3214" y="4727"/>
                    </a:cubicBezTo>
                    <a:lnTo>
                      <a:pt x="3214" y="4853"/>
                    </a:lnTo>
                    <a:lnTo>
                      <a:pt x="2489" y="4853"/>
                    </a:lnTo>
                    <a:lnTo>
                      <a:pt x="2489" y="4727"/>
                    </a:lnTo>
                    <a:cubicBezTo>
                      <a:pt x="2489" y="4569"/>
                      <a:pt x="2426" y="4475"/>
                      <a:pt x="2269" y="4411"/>
                    </a:cubicBezTo>
                    <a:cubicBezTo>
                      <a:pt x="2048" y="4348"/>
                      <a:pt x="1859" y="4222"/>
                      <a:pt x="1702" y="4096"/>
                    </a:cubicBezTo>
                    <a:cubicBezTo>
                      <a:pt x="1622" y="4057"/>
                      <a:pt x="1530" y="4017"/>
                      <a:pt x="1449" y="4017"/>
                    </a:cubicBezTo>
                    <a:cubicBezTo>
                      <a:pt x="1402" y="4017"/>
                      <a:pt x="1358" y="4030"/>
                      <a:pt x="1324" y="4065"/>
                    </a:cubicBezTo>
                    <a:lnTo>
                      <a:pt x="1198" y="4159"/>
                    </a:lnTo>
                    <a:lnTo>
                      <a:pt x="851" y="3561"/>
                    </a:lnTo>
                    <a:lnTo>
                      <a:pt x="946" y="3466"/>
                    </a:lnTo>
                    <a:cubicBezTo>
                      <a:pt x="1072" y="3403"/>
                      <a:pt x="1166" y="3246"/>
                      <a:pt x="1103" y="3120"/>
                    </a:cubicBezTo>
                    <a:cubicBezTo>
                      <a:pt x="1072" y="2899"/>
                      <a:pt x="1072" y="2710"/>
                      <a:pt x="1103" y="2490"/>
                    </a:cubicBezTo>
                    <a:cubicBezTo>
                      <a:pt x="1166" y="2332"/>
                      <a:pt x="1072" y="2206"/>
                      <a:pt x="946" y="2143"/>
                    </a:cubicBezTo>
                    <a:lnTo>
                      <a:pt x="851" y="2049"/>
                    </a:lnTo>
                    <a:lnTo>
                      <a:pt x="1198" y="1482"/>
                    </a:lnTo>
                    <a:lnTo>
                      <a:pt x="1324" y="1545"/>
                    </a:lnTo>
                    <a:cubicBezTo>
                      <a:pt x="1366" y="1573"/>
                      <a:pt x="1421" y="1588"/>
                      <a:pt x="1481" y="1588"/>
                    </a:cubicBezTo>
                    <a:cubicBezTo>
                      <a:pt x="1553" y="1588"/>
                      <a:pt x="1632" y="1565"/>
                      <a:pt x="1702" y="1513"/>
                    </a:cubicBezTo>
                    <a:cubicBezTo>
                      <a:pt x="1859" y="1356"/>
                      <a:pt x="2048" y="1261"/>
                      <a:pt x="2269" y="1198"/>
                    </a:cubicBezTo>
                    <a:cubicBezTo>
                      <a:pt x="2426" y="1135"/>
                      <a:pt x="2489" y="977"/>
                      <a:pt x="2489" y="883"/>
                    </a:cubicBezTo>
                    <a:lnTo>
                      <a:pt x="2489" y="757"/>
                    </a:lnTo>
                    <a:close/>
                    <a:moveTo>
                      <a:pt x="2174" y="1"/>
                    </a:moveTo>
                    <a:cubicBezTo>
                      <a:pt x="1985" y="1"/>
                      <a:pt x="1828" y="158"/>
                      <a:pt x="1828" y="379"/>
                    </a:cubicBezTo>
                    <a:lnTo>
                      <a:pt x="1828" y="599"/>
                    </a:lnTo>
                    <a:cubicBezTo>
                      <a:pt x="1702" y="631"/>
                      <a:pt x="1576" y="725"/>
                      <a:pt x="1513" y="788"/>
                    </a:cubicBezTo>
                    <a:lnTo>
                      <a:pt x="1324" y="694"/>
                    </a:lnTo>
                    <a:cubicBezTo>
                      <a:pt x="1265" y="658"/>
                      <a:pt x="1192" y="641"/>
                      <a:pt x="1122" y="641"/>
                    </a:cubicBezTo>
                    <a:cubicBezTo>
                      <a:pt x="1004" y="641"/>
                      <a:pt x="890" y="690"/>
                      <a:pt x="851" y="788"/>
                    </a:cubicBezTo>
                    <a:lnTo>
                      <a:pt x="126" y="2017"/>
                    </a:lnTo>
                    <a:cubicBezTo>
                      <a:pt x="63" y="2175"/>
                      <a:pt x="95" y="2427"/>
                      <a:pt x="253" y="2490"/>
                    </a:cubicBezTo>
                    <a:lnTo>
                      <a:pt x="442" y="2616"/>
                    </a:lnTo>
                    <a:lnTo>
                      <a:pt x="442" y="2994"/>
                    </a:lnTo>
                    <a:lnTo>
                      <a:pt x="253" y="3120"/>
                    </a:lnTo>
                    <a:cubicBezTo>
                      <a:pt x="95" y="3214"/>
                      <a:pt x="0" y="3435"/>
                      <a:pt x="126" y="3592"/>
                    </a:cubicBezTo>
                    <a:lnTo>
                      <a:pt x="851" y="4821"/>
                    </a:lnTo>
                    <a:cubicBezTo>
                      <a:pt x="894" y="4928"/>
                      <a:pt x="1024" y="4991"/>
                      <a:pt x="1152" y="4991"/>
                    </a:cubicBezTo>
                    <a:cubicBezTo>
                      <a:pt x="1213" y="4991"/>
                      <a:pt x="1273" y="4977"/>
                      <a:pt x="1324" y="4947"/>
                    </a:cubicBezTo>
                    <a:lnTo>
                      <a:pt x="1513" y="4821"/>
                    </a:lnTo>
                    <a:cubicBezTo>
                      <a:pt x="1639" y="4884"/>
                      <a:pt x="1733" y="4979"/>
                      <a:pt x="1828" y="5010"/>
                    </a:cubicBezTo>
                    <a:lnTo>
                      <a:pt x="1828" y="5262"/>
                    </a:lnTo>
                    <a:cubicBezTo>
                      <a:pt x="1828" y="5451"/>
                      <a:pt x="1985" y="5609"/>
                      <a:pt x="2174" y="5609"/>
                    </a:cubicBezTo>
                    <a:lnTo>
                      <a:pt x="3592" y="5609"/>
                    </a:lnTo>
                    <a:cubicBezTo>
                      <a:pt x="3781" y="5609"/>
                      <a:pt x="3939" y="5451"/>
                      <a:pt x="3939" y="5262"/>
                    </a:cubicBezTo>
                    <a:lnTo>
                      <a:pt x="3939" y="5010"/>
                    </a:lnTo>
                    <a:cubicBezTo>
                      <a:pt x="4065" y="4979"/>
                      <a:pt x="4191" y="4884"/>
                      <a:pt x="4254" y="4821"/>
                    </a:cubicBezTo>
                    <a:lnTo>
                      <a:pt x="4474" y="4947"/>
                    </a:lnTo>
                    <a:cubicBezTo>
                      <a:pt x="4524" y="4967"/>
                      <a:pt x="4580" y="4978"/>
                      <a:pt x="4637" y="4978"/>
                    </a:cubicBezTo>
                    <a:cubicBezTo>
                      <a:pt x="4759" y="4978"/>
                      <a:pt x="4882" y="4929"/>
                      <a:pt x="4947" y="4821"/>
                    </a:cubicBezTo>
                    <a:lnTo>
                      <a:pt x="5640" y="3592"/>
                    </a:lnTo>
                    <a:cubicBezTo>
                      <a:pt x="5734" y="3435"/>
                      <a:pt x="5671" y="3214"/>
                      <a:pt x="5514" y="3120"/>
                    </a:cubicBezTo>
                    <a:lnTo>
                      <a:pt x="5325" y="2994"/>
                    </a:lnTo>
                    <a:lnTo>
                      <a:pt x="5325" y="2616"/>
                    </a:lnTo>
                    <a:lnTo>
                      <a:pt x="5514" y="2490"/>
                    </a:lnTo>
                    <a:cubicBezTo>
                      <a:pt x="5671" y="2427"/>
                      <a:pt x="5766" y="2206"/>
                      <a:pt x="5640" y="2017"/>
                    </a:cubicBezTo>
                    <a:lnTo>
                      <a:pt x="4947" y="788"/>
                    </a:lnTo>
                    <a:cubicBezTo>
                      <a:pt x="4887" y="689"/>
                      <a:pt x="4777" y="627"/>
                      <a:pt x="4664" y="627"/>
                    </a:cubicBezTo>
                    <a:cubicBezTo>
                      <a:pt x="4598" y="627"/>
                      <a:pt x="4532" y="648"/>
                      <a:pt x="4474" y="694"/>
                    </a:cubicBezTo>
                    <a:lnTo>
                      <a:pt x="4254" y="788"/>
                    </a:lnTo>
                    <a:cubicBezTo>
                      <a:pt x="4159" y="725"/>
                      <a:pt x="4033" y="631"/>
                      <a:pt x="3939" y="599"/>
                    </a:cubicBezTo>
                    <a:lnTo>
                      <a:pt x="3939" y="379"/>
                    </a:lnTo>
                    <a:cubicBezTo>
                      <a:pt x="3939" y="158"/>
                      <a:pt x="3781" y="1"/>
                      <a:pt x="359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6176;p48"/>
              <p:cNvSpPr/>
              <p:nvPr/>
            </p:nvSpPr>
            <p:spPr>
              <a:xfrm>
                <a:off x="-48150350" y="2422325"/>
                <a:ext cx="52775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2112" extrusionOk="0">
                    <a:moveTo>
                      <a:pt x="1040" y="662"/>
                    </a:moveTo>
                    <a:cubicBezTo>
                      <a:pt x="1260" y="662"/>
                      <a:pt x="1418" y="820"/>
                      <a:pt x="1418" y="1009"/>
                    </a:cubicBezTo>
                    <a:cubicBezTo>
                      <a:pt x="1418" y="1198"/>
                      <a:pt x="1260" y="1355"/>
                      <a:pt x="1040" y="1355"/>
                    </a:cubicBezTo>
                    <a:cubicBezTo>
                      <a:pt x="851" y="1355"/>
                      <a:pt x="693" y="1198"/>
                      <a:pt x="693" y="1009"/>
                    </a:cubicBezTo>
                    <a:cubicBezTo>
                      <a:pt x="693" y="820"/>
                      <a:pt x="851" y="662"/>
                      <a:pt x="1040" y="662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0" y="473"/>
                      <a:pt x="0" y="1040"/>
                    </a:cubicBezTo>
                    <a:cubicBezTo>
                      <a:pt x="0" y="1639"/>
                      <a:pt x="473" y="2111"/>
                      <a:pt x="1040" y="2111"/>
                    </a:cubicBezTo>
                    <a:cubicBezTo>
                      <a:pt x="1639" y="2111"/>
                      <a:pt x="2111" y="1639"/>
                      <a:pt x="2111" y="1040"/>
                    </a:cubicBezTo>
                    <a:cubicBezTo>
                      <a:pt x="2111" y="473"/>
                      <a:pt x="1639" y="1"/>
                      <a:pt x="104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" name="Google Shape;278;p23"/>
            <p:cNvSpPr/>
            <p:nvPr/>
          </p:nvSpPr>
          <p:spPr>
            <a:xfrm>
              <a:off x="5244806" y="1523286"/>
              <a:ext cx="994973" cy="830447"/>
            </a:xfrm>
            <a:custGeom>
              <a:avLst/>
              <a:gdLst/>
              <a:ahLst/>
              <a:cxnLst/>
              <a:rect l="l" t="t" r="r" b="b"/>
              <a:pathLst>
                <a:path w="209468" h="174831" extrusionOk="0">
                  <a:moveTo>
                    <a:pt x="198077" y="11364"/>
                  </a:moveTo>
                  <a:lnTo>
                    <a:pt x="198105" y="12377"/>
                  </a:lnTo>
                  <a:lnTo>
                    <a:pt x="198105" y="134115"/>
                  </a:lnTo>
                  <a:cubicBezTo>
                    <a:pt x="198105" y="134854"/>
                    <a:pt x="197803" y="135155"/>
                    <a:pt x="197064" y="135155"/>
                  </a:cubicBezTo>
                  <a:lnTo>
                    <a:pt x="12294" y="135155"/>
                  </a:lnTo>
                  <a:cubicBezTo>
                    <a:pt x="11555" y="135155"/>
                    <a:pt x="11254" y="134854"/>
                    <a:pt x="11254" y="134115"/>
                  </a:cubicBezTo>
                  <a:lnTo>
                    <a:pt x="11254" y="12377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30" y="712"/>
                    <a:pt x="712" y="5531"/>
                    <a:pt x="0" y="11364"/>
                  </a:cubicBezTo>
                  <a:lnTo>
                    <a:pt x="0" y="12377"/>
                  </a:lnTo>
                  <a:lnTo>
                    <a:pt x="0" y="134115"/>
                  </a:lnTo>
                  <a:cubicBezTo>
                    <a:pt x="0" y="136497"/>
                    <a:pt x="630" y="138468"/>
                    <a:pt x="1643" y="140248"/>
                  </a:cubicBezTo>
                  <a:cubicBezTo>
                    <a:pt x="3998" y="144383"/>
                    <a:pt x="7503" y="146518"/>
                    <a:pt x="12294" y="146518"/>
                  </a:cubicBezTo>
                  <a:lnTo>
                    <a:pt x="79707" y="146518"/>
                  </a:lnTo>
                  <a:lnTo>
                    <a:pt x="79707" y="163522"/>
                  </a:lnTo>
                  <a:lnTo>
                    <a:pt x="66920" y="163522"/>
                  </a:lnTo>
                  <a:cubicBezTo>
                    <a:pt x="63744" y="163522"/>
                    <a:pt x="61280" y="165987"/>
                    <a:pt x="61280" y="169163"/>
                  </a:cubicBezTo>
                  <a:cubicBezTo>
                    <a:pt x="61280" y="172339"/>
                    <a:pt x="63744" y="174831"/>
                    <a:pt x="66920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39"/>
                    <a:pt x="148216" y="169163"/>
                  </a:cubicBezTo>
                  <a:cubicBezTo>
                    <a:pt x="148216" y="165987"/>
                    <a:pt x="145642" y="163522"/>
                    <a:pt x="142466" y="163522"/>
                  </a:cubicBezTo>
                  <a:lnTo>
                    <a:pt x="129651" y="163522"/>
                  </a:lnTo>
                  <a:lnTo>
                    <a:pt x="129651" y="146518"/>
                  </a:lnTo>
                  <a:lnTo>
                    <a:pt x="197064" y="146518"/>
                  </a:lnTo>
                  <a:cubicBezTo>
                    <a:pt x="201911" y="146518"/>
                    <a:pt x="205388" y="144437"/>
                    <a:pt x="207715" y="140248"/>
                  </a:cubicBezTo>
                  <a:cubicBezTo>
                    <a:pt x="208783" y="138359"/>
                    <a:pt x="209468" y="136360"/>
                    <a:pt x="209468" y="134115"/>
                  </a:cubicBezTo>
                  <a:lnTo>
                    <a:pt x="209468" y="12377"/>
                  </a:lnTo>
                  <a:lnTo>
                    <a:pt x="209468" y="11364"/>
                  </a:lnTo>
                  <a:cubicBezTo>
                    <a:pt x="208756" y="5531"/>
                    <a:pt x="203909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9673226" y="1595455"/>
            <a:ext cx="1690870" cy="1411272"/>
            <a:chOff x="6902191" y="1530277"/>
            <a:chExt cx="994973" cy="830447"/>
          </a:xfrm>
          <a:solidFill>
            <a:schemeClr val="accent2"/>
          </a:solidFill>
        </p:grpSpPr>
        <p:grpSp>
          <p:nvGrpSpPr>
            <p:cNvPr id="56" name="Google Shape;5165;p46"/>
            <p:cNvGrpSpPr/>
            <p:nvPr/>
          </p:nvGrpSpPr>
          <p:grpSpPr>
            <a:xfrm>
              <a:off x="7173616" y="1656967"/>
              <a:ext cx="452123" cy="445604"/>
              <a:chOff x="-64774725" y="1916550"/>
              <a:chExt cx="319000" cy="314400"/>
            </a:xfrm>
            <a:grpFill/>
          </p:grpSpPr>
          <p:sp>
            <p:nvSpPr>
              <p:cNvPr id="58" name="Google Shape;5166;p46"/>
              <p:cNvSpPr/>
              <p:nvPr/>
            </p:nvSpPr>
            <p:spPr>
              <a:xfrm>
                <a:off x="-64774725" y="1916550"/>
                <a:ext cx="319000" cy="314400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2576" extrusionOk="0">
                    <a:moveTo>
                      <a:pt x="11436" y="856"/>
                    </a:moveTo>
                    <a:cubicBezTo>
                      <a:pt x="11562" y="856"/>
                      <a:pt x="11657" y="888"/>
                      <a:pt x="11783" y="951"/>
                    </a:cubicBezTo>
                    <a:cubicBezTo>
                      <a:pt x="11877" y="1077"/>
                      <a:pt x="11940" y="1203"/>
                      <a:pt x="11909" y="1329"/>
                    </a:cubicBezTo>
                    <a:cubicBezTo>
                      <a:pt x="11814" y="2431"/>
                      <a:pt x="11562" y="3440"/>
                      <a:pt x="11090" y="4416"/>
                    </a:cubicBezTo>
                    <a:lnTo>
                      <a:pt x="8317" y="1675"/>
                    </a:lnTo>
                    <a:cubicBezTo>
                      <a:pt x="9263" y="1234"/>
                      <a:pt x="10334" y="951"/>
                      <a:pt x="11436" y="856"/>
                    </a:cubicBezTo>
                    <a:close/>
                    <a:moveTo>
                      <a:pt x="3781" y="4542"/>
                    </a:moveTo>
                    <a:lnTo>
                      <a:pt x="3781" y="4542"/>
                    </a:lnTo>
                    <a:cubicBezTo>
                      <a:pt x="3529" y="4983"/>
                      <a:pt x="3245" y="5456"/>
                      <a:pt x="3056" y="5960"/>
                    </a:cubicBezTo>
                    <a:cubicBezTo>
                      <a:pt x="2878" y="5949"/>
                      <a:pt x="2699" y="5942"/>
                      <a:pt x="2522" y="5942"/>
                    </a:cubicBezTo>
                    <a:cubicBezTo>
                      <a:pt x="2167" y="5942"/>
                      <a:pt x="1817" y="5970"/>
                      <a:pt x="1481" y="6054"/>
                    </a:cubicBezTo>
                    <a:cubicBezTo>
                      <a:pt x="1544" y="5928"/>
                      <a:pt x="1670" y="5802"/>
                      <a:pt x="1733" y="5739"/>
                    </a:cubicBezTo>
                    <a:cubicBezTo>
                      <a:pt x="2331" y="5141"/>
                      <a:pt x="2993" y="4731"/>
                      <a:pt x="3781" y="4542"/>
                    </a:cubicBezTo>
                    <a:close/>
                    <a:moveTo>
                      <a:pt x="7561" y="2022"/>
                    </a:moveTo>
                    <a:lnTo>
                      <a:pt x="10680" y="5141"/>
                    </a:lnTo>
                    <a:cubicBezTo>
                      <a:pt x="9546" y="7157"/>
                      <a:pt x="7687" y="8669"/>
                      <a:pt x="5419" y="9331"/>
                    </a:cubicBezTo>
                    <a:lnTo>
                      <a:pt x="3403" y="7346"/>
                    </a:lnTo>
                    <a:cubicBezTo>
                      <a:pt x="4064" y="5109"/>
                      <a:pt x="5576" y="3219"/>
                      <a:pt x="7561" y="2022"/>
                    </a:cubicBezTo>
                    <a:close/>
                    <a:moveTo>
                      <a:pt x="2899" y="8008"/>
                    </a:moveTo>
                    <a:lnTo>
                      <a:pt x="4789" y="9898"/>
                    </a:lnTo>
                    <a:lnTo>
                      <a:pt x="4316" y="10623"/>
                    </a:lnTo>
                    <a:lnTo>
                      <a:pt x="2142" y="8449"/>
                    </a:lnTo>
                    <a:lnTo>
                      <a:pt x="2899" y="8008"/>
                    </a:lnTo>
                    <a:close/>
                    <a:moveTo>
                      <a:pt x="2363" y="9867"/>
                    </a:moveTo>
                    <a:lnTo>
                      <a:pt x="2899" y="10371"/>
                    </a:lnTo>
                    <a:cubicBezTo>
                      <a:pt x="2741" y="10497"/>
                      <a:pt x="2520" y="10654"/>
                      <a:pt x="2300" y="10780"/>
                    </a:cubicBezTo>
                    <a:cubicBezTo>
                      <a:pt x="1985" y="10969"/>
                      <a:pt x="1733" y="11095"/>
                      <a:pt x="1638" y="11127"/>
                    </a:cubicBezTo>
                    <a:cubicBezTo>
                      <a:pt x="1701" y="10969"/>
                      <a:pt x="1796" y="10780"/>
                      <a:pt x="1985" y="10465"/>
                    </a:cubicBezTo>
                    <a:cubicBezTo>
                      <a:pt x="2142" y="10213"/>
                      <a:pt x="2268" y="10024"/>
                      <a:pt x="2363" y="9867"/>
                    </a:cubicBezTo>
                    <a:close/>
                    <a:moveTo>
                      <a:pt x="8191" y="8984"/>
                    </a:moveTo>
                    <a:lnTo>
                      <a:pt x="8191" y="8984"/>
                    </a:lnTo>
                    <a:cubicBezTo>
                      <a:pt x="7971" y="9867"/>
                      <a:pt x="7467" y="10686"/>
                      <a:pt x="6711" y="11284"/>
                    </a:cubicBezTo>
                    <a:cubicBezTo>
                      <a:pt x="6837" y="10749"/>
                      <a:pt x="6837" y="10245"/>
                      <a:pt x="6774" y="9741"/>
                    </a:cubicBezTo>
                    <a:cubicBezTo>
                      <a:pt x="7309" y="9551"/>
                      <a:pt x="7782" y="9268"/>
                      <a:pt x="8191" y="8984"/>
                    </a:cubicBezTo>
                    <a:close/>
                    <a:moveTo>
                      <a:pt x="11509" y="1"/>
                    </a:moveTo>
                    <a:cubicBezTo>
                      <a:pt x="11474" y="1"/>
                      <a:pt x="11440" y="2"/>
                      <a:pt x="11405" y="6"/>
                    </a:cubicBezTo>
                    <a:cubicBezTo>
                      <a:pt x="10365" y="100"/>
                      <a:pt x="9389" y="321"/>
                      <a:pt x="8412" y="730"/>
                    </a:cubicBezTo>
                    <a:cubicBezTo>
                      <a:pt x="7498" y="1077"/>
                      <a:pt x="6616" y="1644"/>
                      <a:pt x="5797" y="2274"/>
                    </a:cubicBezTo>
                    <a:cubicBezTo>
                      <a:pt x="5324" y="2652"/>
                      <a:pt x="4852" y="3093"/>
                      <a:pt x="4474" y="3566"/>
                    </a:cubicBezTo>
                    <a:cubicBezTo>
                      <a:pt x="3245" y="3629"/>
                      <a:pt x="2048" y="4196"/>
                      <a:pt x="1166" y="5109"/>
                    </a:cubicBezTo>
                    <a:cubicBezTo>
                      <a:pt x="725" y="5519"/>
                      <a:pt x="378" y="6054"/>
                      <a:pt x="95" y="6590"/>
                    </a:cubicBezTo>
                    <a:cubicBezTo>
                      <a:pt x="0" y="6748"/>
                      <a:pt x="63" y="6937"/>
                      <a:pt x="158" y="7063"/>
                    </a:cubicBezTo>
                    <a:cubicBezTo>
                      <a:pt x="252" y="7157"/>
                      <a:pt x="378" y="7189"/>
                      <a:pt x="441" y="7189"/>
                    </a:cubicBezTo>
                    <a:cubicBezTo>
                      <a:pt x="536" y="7189"/>
                      <a:pt x="567" y="7189"/>
                      <a:pt x="630" y="7157"/>
                    </a:cubicBezTo>
                    <a:cubicBezTo>
                      <a:pt x="1198" y="6873"/>
                      <a:pt x="1842" y="6743"/>
                      <a:pt x="2471" y="6743"/>
                    </a:cubicBezTo>
                    <a:cubicBezTo>
                      <a:pt x="2540" y="6743"/>
                      <a:pt x="2609" y="6744"/>
                      <a:pt x="2678" y="6748"/>
                    </a:cubicBezTo>
                    <a:cubicBezTo>
                      <a:pt x="2647" y="6905"/>
                      <a:pt x="2615" y="7031"/>
                      <a:pt x="2584" y="7189"/>
                    </a:cubicBezTo>
                    <a:lnTo>
                      <a:pt x="1229" y="7976"/>
                    </a:lnTo>
                    <a:cubicBezTo>
                      <a:pt x="1008" y="8134"/>
                      <a:pt x="945" y="8449"/>
                      <a:pt x="1166" y="8606"/>
                    </a:cubicBezTo>
                    <a:lnTo>
                      <a:pt x="1733" y="9173"/>
                    </a:lnTo>
                    <a:cubicBezTo>
                      <a:pt x="1544" y="9425"/>
                      <a:pt x="1323" y="9772"/>
                      <a:pt x="1103" y="10119"/>
                    </a:cubicBezTo>
                    <a:cubicBezTo>
                      <a:pt x="945" y="10465"/>
                      <a:pt x="788" y="10717"/>
                      <a:pt x="725" y="10906"/>
                    </a:cubicBezTo>
                    <a:cubicBezTo>
                      <a:pt x="599" y="11316"/>
                      <a:pt x="630" y="11599"/>
                      <a:pt x="851" y="11788"/>
                    </a:cubicBezTo>
                    <a:cubicBezTo>
                      <a:pt x="981" y="11918"/>
                      <a:pt x="1144" y="11961"/>
                      <a:pt x="1320" y="11961"/>
                    </a:cubicBezTo>
                    <a:cubicBezTo>
                      <a:pt x="1443" y="11961"/>
                      <a:pt x="1572" y="11940"/>
                      <a:pt x="1701" y="11914"/>
                    </a:cubicBezTo>
                    <a:cubicBezTo>
                      <a:pt x="1953" y="11820"/>
                      <a:pt x="2174" y="11694"/>
                      <a:pt x="2489" y="11505"/>
                    </a:cubicBezTo>
                    <a:cubicBezTo>
                      <a:pt x="2836" y="11316"/>
                      <a:pt x="3151" y="11095"/>
                      <a:pt x="3434" y="10875"/>
                    </a:cubicBezTo>
                    <a:lnTo>
                      <a:pt x="4033" y="11473"/>
                    </a:lnTo>
                    <a:cubicBezTo>
                      <a:pt x="4116" y="11557"/>
                      <a:pt x="4225" y="11597"/>
                      <a:pt x="4330" y="11597"/>
                    </a:cubicBezTo>
                    <a:cubicBezTo>
                      <a:pt x="4464" y="11597"/>
                      <a:pt x="4593" y="11533"/>
                      <a:pt x="4663" y="11410"/>
                    </a:cubicBezTo>
                    <a:lnTo>
                      <a:pt x="5450" y="10056"/>
                    </a:lnTo>
                    <a:cubicBezTo>
                      <a:pt x="5608" y="10024"/>
                      <a:pt x="5734" y="9993"/>
                      <a:pt x="5892" y="9930"/>
                    </a:cubicBezTo>
                    <a:lnTo>
                      <a:pt x="5892" y="9930"/>
                    </a:lnTo>
                    <a:cubicBezTo>
                      <a:pt x="5923" y="10591"/>
                      <a:pt x="5797" y="11316"/>
                      <a:pt x="5482" y="11977"/>
                    </a:cubicBezTo>
                    <a:cubicBezTo>
                      <a:pt x="5419" y="12135"/>
                      <a:pt x="5450" y="12324"/>
                      <a:pt x="5576" y="12450"/>
                    </a:cubicBezTo>
                    <a:cubicBezTo>
                      <a:pt x="5639" y="12534"/>
                      <a:pt x="5759" y="12576"/>
                      <a:pt x="5878" y="12576"/>
                    </a:cubicBezTo>
                    <a:cubicBezTo>
                      <a:pt x="5937" y="12576"/>
                      <a:pt x="5997" y="12565"/>
                      <a:pt x="6049" y="12544"/>
                    </a:cubicBezTo>
                    <a:cubicBezTo>
                      <a:pt x="6585" y="12261"/>
                      <a:pt x="7089" y="11914"/>
                      <a:pt x="7530" y="11473"/>
                    </a:cubicBezTo>
                    <a:cubicBezTo>
                      <a:pt x="8443" y="10560"/>
                      <a:pt x="8979" y="9394"/>
                      <a:pt x="9074" y="8165"/>
                    </a:cubicBezTo>
                    <a:cubicBezTo>
                      <a:pt x="9546" y="7756"/>
                      <a:pt x="9987" y="7346"/>
                      <a:pt x="10365" y="6811"/>
                    </a:cubicBezTo>
                    <a:cubicBezTo>
                      <a:pt x="11027" y="5991"/>
                      <a:pt x="11562" y="5141"/>
                      <a:pt x="11940" y="4227"/>
                    </a:cubicBezTo>
                    <a:cubicBezTo>
                      <a:pt x="12350" y="3282"/>
                      <a:pt x="12571" y="2242"/>
                      <a:pt x="12665" y="1234"/>
                    </a:cubicBezTo>
                    <a:cubicBezTo>
                      <a:pt x="12760" y="1014"/>
                      <a:pt x="12665" y="636"/>
                      <a:pt x="12382" y="384"/>
                    </a:cubicBezTo>
                    <a:cubicBezTo>
                      <a:pt x="12126" y="128"/>
                      <a:pt x="11820" y="1"/>
                      <a:pt x="1150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167;p46"/>
              <p:cNvSpPr/>
              <p:nvPr/>
            </p:nvSpPr>
            <p:spPr>
              <a:xfrm>
                <a:off x="-64636900" y="2010600"/>
                <a:ext cx="89800" cy="82525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3301" extrusionOk="0">
                    <a:moveTo>
                      <a:pt x="1828" y="827"/>
                    </a:moveTo>
                    <a:cubicBezTo>
                      <a:pt x="2048" y="827"/>
                      <a:pt x="2269" y="906"/>
                      <a:pt x="2426" y="1064"/>
                    </a:cubicBezTo>
                    <a:cubicBezTo>
                      <a:pt x="2741" y="1410"/>
                      <a:pt x="2741" y="1914"/>
                      <a:pt x="2426" y="2229"/>
                    </a:cubicBezTo>
                    <a:cubicBezTo>
                      <a:pt x="2269" y="2387"/>
                      <a:pt x="2048" y="2466"/>
                      <a:pt x="1828" y="2466"/>
                    </a:cubicBezTo>
                    <a:cubicBezTo>
                      <a:pt x="1607" y="2466"/>
                      <a:pt x="1387" y="2387"/>
                      <a:pt x="1229" y="2229"/>
                    </a:cubicBezTo>
                    <a:cubicBezTo>
                      <a:pt x="914" y="1914"/>
                      <a:pt x="914" y="1379"/>
                      <a:pt x="1229" y="1064"/>
                    </a:cubicBezTo>
                    <a:cubicBezTo>
                      <a:pt x="1387" y="906"/>
                      <a:pt x="1607" y="827"/>
                      <a:pt x="1828" y="827"/>
                    </a:cubicBezTo>
                    <a:close/>
                    <a:moveTo>
                      <a:pt x="1820" y="0"/>
                    </a:moveTo>
                    <a:cubicBezTo>
                      <a:pt x="1402" y="0"/>
                      <a:pt x="977" y="166"/>
                      <a:pt x="631" y="497"/>
                    </a:cubicBezTo>
                    <a:cubicBezTo>
                      <a:pt x="0" y="1127"/>
                      <a:pt x="0" y="2198"/>
                      <a:pt x="631" y="2828"/>
                    </a:cubicBezTo>
                    <a:cubicBezTo>
                      <a:pt x="946" y="3143"/>
                      <a:pt x="1371" y="3301"/>
                      <a:pt x="1796" y="3301"/>
                    </a:cubicBezTo>
                    <a:cubicBezTo>
                      <a:pt x="2222" y="3301"/>
                      <a:pt x="2647" y="3143"/>
                      <a:pt x="2962" y="2828"/>
                    </a:cubicBezTo>
                    <a:cubicBezTo>
                      <a:pt x="3592" y="2198"/>
                      <a:pt x="3592" y="1127"/>
                      <a:pt x="2962" y="497"/>
                    </a:cubicBezTo>
                    <a:cubicBezTo>
                      <a:pt x="2647" y="166"/>
                      <a:pt x="2237" y="0"/>
                      <a:pt x="18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" name="Google Shape;278;p23"/>
            <p:cNvSpPr/>
            <p:nvPr/>
          </p:nvSpPr>
          <p:spPr>
            <a:xfrm>
              <a:off x="6902191" y="1530277"/>
              <a:ext cx="994973" cy="830447"/>
            </a:xfrm>
            <a:custGeom>
              <a:avLst/>
              <a:gdLst/>
              <a:ahLst/>
              <a:cxnLst/>
              <a:rect l="l" t="t" r="r" b="b"/>
              <a:pathLst>
                <a:path w="209468" h="174831" extrusionOk="0">
                  <a:moveTo>
                    <a:pt x="198077" y="11364"/>
                  </a:moveTo>
                  <a:lnTo>
                    <a:pt x="198105" y="12377"/>
                  </a:lnTo>
                  <a:lnTo>
                    <a:pt x="198105" y="134115"/>
                  </a:lnTo>
                  <a:cubicBezTo>
                    <a:pt x="198105" y="134854"/>
                    <a:pt x="197803" y="135155"/>
                    <a:pt x="197064" y="135155"/>
                  </a:cubicBezTo>
                  <a:lnTo>
                    <a:pt x="12294" y="135155"/>
                  </a:lnTo>
                  <a:cubicBezTo>
                    <a:pt x="11555" y="135155"/>
                    <a:pt x="11254" y="134854"/>
                    <a:pt x="11254" y="134115"/>
                  </a:cubicBezTo>
                  <a:lnTo>
                    <a:pt x="11254" y="12377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30" y="712"/>
                    <a:pt x="712" y="5531"/>
                    <a:pt x="0" y="11364"/>
                  </a:cubicBezTo>
                  <a:lnTo>
                    <a:pt x="0" y="12377"/>
                  </a:lnTo>
                  <a:lnTo>
                    <a:pt x="0" y="134115"/>
                  </a:lnTo>
                  <a:cubicBezTo>
                    <a:pt x="0" y="136497"/>
                    <a:pt x="630" y="138468"/>
                    <a:pt x="1643" y="140248"/>
                  </a:cubicBezTo>
                  <a:cubicBezTo>
                    <a:pt x="3998" y="144383"/>
                    <a:pt x="7503" y="146518"/>
                    <a:pt x="12294" y="146518"/>
                  </a:cubicBezTo>
                  <a:lnTo>
                    <a:pt x="79707" y="146518"/>
                  </a:lnTo>
                  <a:lnTo>
                    <a:pt x="79707" y="163522"/>
                  </a:lnTo>
                  <a:lnTo>
                    <a:pt x="66920" y="163522"/>
                  </a:lnTo>
                  <a:cubicBezTo>
                    <a:pt x="63744" y="163522"/>
                    <a:pt x="61280" y="165987"/>
                    <a:pt x="61280" y="169163"/>
                  </a:cubicBezTo>
                  <a:cubicBezTo>
                    <a:pt x="61280" y="172339"/>
                    <a:pt x="63744" y="174831"/>
                    <a:pt x="66920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39"/>
                    <a:pt x="148216" y="169163"/>
                  </a:cubicBezTo>
                  <a:cubicBezTo>
                    <a:pt x="148216" y="165987"/>
                    <a:pt x="145642" y="163522"/>
                    <a:pt x="142466" y="163522"/>
                  </a:cubicBezTo>
                  <a:lnTo>
                    <a:pt x="129651" y="163522"/>
                  </a:lnTo>
                  <a:lnTo>
                    <a:pt x="129651" y="146518"/>
                  </a:lnTo>
                  <a:lnTo>
                    <a:pt x="197064" y="146518"/>
                  </a:lnTo>
                  <a:cubicBezTo>
                    <a:pt x="201911" y="146518"/>
                    <a:pt x="205388" y="144437"/>
                    <a:pt x="207715" y="140248"/>
                  </a:cubicBezTo>
                  <a:cubicBezTo>
                    <a:pt x="208783" y="138359"/>
                    <a:pt x="209468" y="136360"/>
                    <a:pt x="209468" y="134115"/>
                  </a:cubicBezTo>
                  <a:lnTo>
                    <a:pt x="209468" y="12377"/>
                  </a:lnTo>
                  <a:lnTo>
                    <a:pt x="209468" y="11364"/>
                  </a:lnTo>
                  <a:cubicBezTo>
                    <a:pt x="208756" y="5531"/>
                    <a:pt x="203909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969" y="5240151"/>
            <a:ext cx="791539" cy="229546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651" y="5043980"/>
            <a:ext cx="654272" cy="545226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3" b="12465"/>
          <a:stretch/>
        </p:blipFill>
        <p:spPr>
          <a:xfrm>
            <a:off x="9668290" y="5110239"/>
            <a:ext cx="830579" cy="271302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89" r="4101" b="27201"/>
          <a:stretch/>
        </p:blipFill>
        <p:spPr>
          <a:xfrm>
            <a:off x="9689753" y="5423695"/>
            <a:ext cx="681452" cy="28251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26480" y="5172398"/>
            <a:ext cx="339241" cy="41569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323" y="6030887"/>
            <a:ext cx="425660" cy="384424"/>
          </a:xfrm>
          <a:prstGeom prst="rect">
            <a:avLst/>
          </a:prstGeom>
          <a:ln>
            <a:noFill/>
          </a:ln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047" y="5180711"/>
            <a:ext cx="688609" cy="247019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555" y="5101302"/>
            <a:ext cx="703862" cy="363212"/>
          </a:xfrm>
          <a:prstGeom prst="rect">
            <a:avLst/>
          </a:prstGeom>
        </p:spPr>
      </p:pic>
      <p:sp>
        <p:nvSpPr>
          <p:cNvPr id="69" name="타원 68"/>
          <p:cNvSpPr/>
          <p:nvPr/>
        </p:nvSpPr>
        <p:spPr>
          <a:xfrm>
            <a:off x="1686117" y="5855208"/>
            <a:ext cx="117185" cy="117185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4595467" y="5855208"/>
            <a:ext cx="117185" cy="117185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6280835" y="6203015"/>
            <a:ext cx="117185" cy="117185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01038" y="6138263"/>
            <a:ext cx="148248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Lato Regular"/>
              </a:rPr>
              <a:t>Version Control</a:t>
            </a:r>
            <a:endParaRPr lang="id-ID" sz="11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Lato Regular"/>
            </a:endParaRPr>
          </a:p>
        </p:txBody>
      </p:sp>
      <p:cxnSp>
        <p:nvCxnSpPr>
          <p:cNvPr id="74" name="직선 연결선 73"/>
          <p:cNvCxnSpPr>
            <a:stCxn id="69" idx="6"/>
            <a:endCxn id="70" idx="2"/>
          </p:cNvCxnSpPr>
          <p:nvPr/>
        </p:nvCxnSpPr>
        <p:spPr>
          <a:xfrm>
            <a:off x="1803302" y="5913801"/>
            <a:ext cx="2792165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70" idx="6"/>
            <a:endCxn id="77" idx="2"/>
          </p:cNvCxnSpPr>
          <p:nvPr/>
        </p:nvCxnSpPr>
        <p:spPr>
          <a:xfrm>
            <a:off x="4712652" y="5913801"/>
            <a:ext cx="574476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 75"/>
          <p:cNvCxnSpPr>
            <a:stCxn id="70" idx="4"/>
            <a:endCxn id="71" idx="2"/>
          </p:cNvCxnSpPr>
          <p:nvPr/>
        </p:nvCxnSpPr>
        <p:spPr>
          <a:xfrm rot="16200000" flipH="1">
            <a:off x="5322840" y="5303612"/>
            <a:ext cx="289215" cy="1626775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363" y="5236279"/>
            <a:ext cx="434231" cy="336529"/>
          </a:xfrm>
          <a:prstGeom prst="rect">
            <a:avLst/>
          </a:prstGeom>
        </p:spPr>
      </p:pic>
      <p:sp>
        <p:nvSpPr>
          <p:cNvPr id="77" name="타원 76"/>
          <p:cNvSpPr/>
          <p:nvPr/>
        </p:nvSpPr>
        <p:spPr>
          <a:xfrm>
            <a:off x="10457416" y="5855208"/>
            <a:ext cx="117185" cy="117185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7526380" y="5855208"/>
            <a:ext cx="117185" cy="11718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88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dirty="0" smtClean="0"/>
              <a:t>Thank You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79086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versal Powerpoint Template">
  <a:themeElements>
    <a:clrScheme name="Custom 1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C2138"/>
      </a:accent1>
      <a:accent2>
        <a:srgbClr val="FEC709"/>
      </a:accent2>
      <a:accent3>
        <a:srgbClr val="75436E"/>
      </a:accent3>
      <a:accent4>
        <a:srgbClr val="F15A24"/>
      </a:accent4>
      <a:accent5>
        <a:srgbClr val="A4CC29"/>
      </a:accent5>
      <a:accent6>
        <a:srgbClr val="118CE7"/>
      </a:accent6>
      <a:hlink>
        <a:srgbClr val="0563C1"/>
      </a:hlink>
      <a:folHlink>
        <a:srgbClr val="954F72"/>
      </a:folHlink>
    </a:clrScheme>
    <a:fontScheme name="Nevada">
      <a:majorFont>
        <a:latin typeface="Lato Regular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9. Universal Full Colour 9</Template>
  <TotalTime>6857</TotalTime>
  <Words>448</Words>
  <Application>Microsoft Office PowerPoint</Application>
  <PresentationFormat>와이드스크린</PresentationFormat>
  <Paragraphs>96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Lato Light</vt:lpstr>
      <vt:lpstr>Lato Regular</vt:lpstr>
      <vt:lpstr>Raleway Light</vt:lpstr>
      <vt:lpstr>나눔스퀘어</vt:lpstr>
      <vt:lpstr>나눔스퀘어 Bold</vt:lpstr>
      <vt:lpstr>나눔스퀘어 ExtraBold</vt:lpstr>
      <vt:lpstr>Arial</vt:lpstr>
      <vt:lpstr>Calibri</vt:lpstr>
      <vt:lpstr>Wingdings</vt:lpstr>
      <vt:lpstr>Universal Powerpoint Template</vt:lpstr>
      <vt:lpstr>PowerPoint 프레젠테이션</vt:lpstr>
      <vt:lpstr>PowerPoint 프레젠테이션</vt:lpstr>
      <vt:lpstr>프로젝트 개요</vt:lpstr>
      <vt:lpstr>시스템 개발의 필요성</vt:lpstr>
      <vt:lpstr>시스템의 특징</vt:lpstr>
      <vt:lpstr>시스템 주요 기능</vt:lpstr>
      <vt:lpstr>역할 분담</vt:lpstr>
      <vt:lpstr>개발환경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graphic design268</dc:creator>
  <cp:lastModifiedBy>User</cp:lastModifiedBy>
  <cp:revision>1012</cp:revision>
  <dcterms:created xsi:type="dcterms:W3CDTF">2016-03-22T15:52:49Z</dcterms:created>
  <dcterms:modified xsi:type="dcterms:W3CDTF">2020-01-22T05:54:23Z</dcterms:modified>
</cp:coreProperties>
</file>