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6" r:id="rId3"/>
    <p:sldId id="257" r:id="rId4"/>
    <p:sldId id="259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59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8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20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078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2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8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4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14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4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6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8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6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09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3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12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0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EA9D-4F7F-472C-A260-7DA93FEB8861}" type="datetimeFigureOut">
              <a:rPr lang="en-IN" smtClean="0"/>
              <a:t>09-07-2018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62F2-66E0-49E8-82AC-D15CDD8DB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83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125113" cy="924475"/>
          </a:xfrm>
        </p:spPr>
        <p:txBody>
          <a:bodyPr/>
          <a:lstStyle/>
          <a:p>
            <a:pPr algn="ctr"/>
            <a:r>
              <a:rPr lang="en-IN" dirty="0"/>
              <a:t>SMART WATCH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23" y="2132856"/>
            <a:ext cx="5148572" cy="386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5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476672"/>
            <a:ext cx="7117180" cy="1470025"/>
          </a:xfrm>
        </p:spPr>
        <p:txBody>
          <a:bodyPr/>
          <a:lstStyle/>
          <a:p>
            <a:r>
              <a:rPr lang="en-IN" sz="3200" dirty="0"/>
              <a:t>Project</a:t>
            </a:r>
            <a:r>
              <a:rPr lang="en-IN" dirty="0"/>
              <a:t> </a:t>
            </a:r>
            <a:r>
              <a:rPr lang="en-IN" sz="3200" dirty="0"/>
              <a:t>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636912"/>
            <a:ext cx="7117180" cy="3384376"/>
          </a:xfrm>
          <a:noFill/>
          <a:ln>
            <a:noFill/>
          </a:ln>
        </p:spPr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This project is about a multipurpose smart watch. Apart from its conventional usage of showing the time, the watch also displays messages and missed calls which are received by our mobile phon</a:t>
            </a:r>
            <a:r>
              <a:rPr lang="en-IN" sz="1600" dirty="0">
                <a:solidFill>
                  <a:schemeClr val="bg1"/>
                </a:solidFill>
              </a:rPr>
              <a:t>e.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7125113" cy="924475"/>
          </a:xfrm>
        </p:spPr>
        <p:txBody>
          <a:bodyPr/>
          <a:lstStyle/>
          <a:p>
            <a:r>
              <a:rPr lang="en-IN" dirty="0"/>
              <a:t>Project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various materials used are: </a:t>
            </a:r>
            <a:r>
              <a:rPr lang="en-IN" sz="2000" dirty="0" err="1">
                <a:solidFill>
                  <a:schemeClr val="bg1"/>
                </a:solidFill>
              </a:rPr>
              <a:t>nokia</a:t>
            </a:r>
            <a:r>
              <a:rPr lang="en-IN" sz="2000" dirty="0">
                <a:solidFill>
                  <a:schemeClr val="bg1"/>
                </a:solidFill>
              </a:rPr>
              <a:t> 5110 </a:t>
            </a:r>
            <a:r>
              <a:rPr lang="en-IN" sz="2000" dirty="0" err="1">
                <a:solidFill>
                  <a:schemeClr val="bg1"/>
                </a:solidFill>
              </a:rPr>
              <a:t>lcd</a:t>
            </a:r>
            <a:r>
              <a:rPr lang="en-IN" sz="2000" dirty="0">
                <a:solidFill>
                  <a:schemeClr val="bg1"/>
                </a:solidFill>
              </a:rPr>
              <a:t>, msp430, </a:t>
            </a:r>
            <a:r>
              <a:rPr lang="en-IN" sz="2000" dirty="0" err="1">
                <a:solidFill>
                  <a:schemeClr val="bg1"/>
                </a:solidFill>
              </a:rPr>
              <a:t>bluetooth</a:t>
            </a:r>
            <a:r>
              <a:rPr lang="en-IN" sz="2000" dirty="0">
                <a:solidFill>
                  <a:schemeClr val="bg1"/>
                </a:solidFill>
              </a:rPr>
              <a:t> module, cells.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 message is received by our mobile phones or we miss a call.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Using an app which is developed by us we send the number and the message received character by character to the msp430 present on the watch using </a:t>
            </a:r>
            <a:r>
              <a:rPr lang="en-IN" sz="2000" dirty="0" err="1">
                <a:solidFill>
                  <a:schemeClr val="bg1"/>
                </a:solidFill>
              </a:rPr>
              <a:t>bluetooth</a:t>
            </a:r>
            <a:r>
              <a:rPr lang="en-IN" sz="2000" dirty="0">
                <a:solidFill>
                  <a:schemeClr val="bg1"/>
                </a:solidFill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The message received is reassembled into words and the message received along with the number is displayed on the </a:t>
            </a:r>
            <a:r>
              <a:rPr lang="en-IN" sz="2000" dirty="0" err="1">
                <a:solidFill>
                  <a:schemeClr val="bg1"/>
                </a:solidFill>
              </a:rPr>
              <a:t>lcd</a:t>
            </a:r>
            <a:r>
              <a:rPr lang="en-IN" sz="2000" dirty="0">
                <a:solidFill>
                  <a:schemeClr val="bg1"/>
                </a:solidFill>
              </a:rPr>
              <a:t> screen.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watch constantly shows the time by updating the internal timers of the msp430.</a:t>
            </a:r>
          </a:p>
        </p:txBody>
      </p:sp>
    </p:spTree>
    <p:extLst>
      <p:ext uri="{BB962C8B-B14F-4D97-AF65-F5344CB8AC3E}">
        <p14:creationId xmlns:p14="http://schemas.microsoft.com/office/powerpoint/2010/main" val="33085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814" y="332656"/>
            <a:ext cx="7125113" cy="924475"/>
          </a:xfrm>
        </p:spPr>
        <p:txBody>
          <a:bodyPr/>
          <a:lstStyle/>
          <a:p>
            <a:r>
              <a:rPr lang="en-IN" dirty="0"/>
              <a:t>Block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1916832"/>
            <a:ext cx="2160240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 message is received on the user’s mobile or a call is missed by the 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848" y="1916832"/>
            <a:ext cx="2376264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 the case of a message received the number of the sender and the message contents are sent char by char via </a:t>
            </a:r>
            <a:r>
              <a:rPr lang="en-IN" sz="1200" dirty="0" err="1"/>
              <a:t>bluetooth</a:t>
            </a:r>
            <a:r>
              <a:rPr lang="en-IN" sz="1200" dirty="0"/>
              <a:t> using an app designed by us. In case of a missed call the number of the person is sent.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156176" y="1915408"/>
            <a:ext cx="2232248" cy="1801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message and number is received by the msp430 and it reassembles the words and displays it on a </a:t>
            </a:r>
            <a:r>
              <a:rPr lang="en-IN" sz="1200" dirty="0" err="1"/>
              <a:t>nokia</a:t>
            </a:r>
            <a:r>
              <a:rPr lang="en-IN" sz="1200" dirty="0"/>
              <a:t> 5110 </a:t>
            </a:r>
            <a:r>
              <a:rPr lang="en-IN" sz="1200" dirty="0" err="1"/>
              <a:t>lcd</a:t>
            </a:r>
            <a:endParaRPr lang="en-IN" sz="1200" dirty="0"/>
          </a:p>
        </p:txBody>
      </p:sp>
      <p:sp>
        <p:nvSpPr>
          <p:cNvPr id="8" name="Rectangle 7"/>
          <p:cNvSpPr/>
          <p:nvPr/>
        </p:nvSpPr>
        <p:spPr>
          <a:xfrm>
            <a:off x="431540" y="4437112"/>
            <a:ext cx="2376264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The original function of the watch which is to show the time is implemented using internal timers of the msp430.</a:t>
            </a:r>
          </a:p>
        </p:txBody>
      </p:sp>
      <p:cxnSp>
        <p:nvCxnSpPr>
          <p:cNvPr id="13" name="Straight Arrow Connector 12"/>
          <p:cNvCxnSpPr>
            <a:stCxn id="4" idx="3"/>
            <a:endCxn id="5" idx="1"/>
          </p:cNvCxnSpPr>
          <p:nvPr/>
        </p:nvCxnSpPr>
        <p:spPr>
          <a:xfrm>
            <a:off x="2699792" y="2816932"/>
            <a:ext cx="50405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 flipV="1">
            <a:off x="5580112" y="2821939"/>
            <a:ext cx="576064" cy="717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" idx="2"/>
          </p:cNvCxnSpPr>
          <p:nvPr/>
        </p:nvCxnSpPr>
        <p:spPr>
          <a:xfrm rot="5400000">
            <a:off x="4301970" y="1034734"/>
            <a:ext cx="288032" cy="5652628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19672" y="4005064"/>
            <a:ext cx="0" cy="43204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3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548680"/>
            <a:ext cx="7125113" cy="924475"/>
          </a:xfrm>
        </p:spPr>
        <p:txBody>
          <a:bodyPr/>
          <a:lstStyle/>
          <a:p>
            <a:r>
              <a:rPr lang="en-IN" dirty="0"/>
              <a:t>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125112" cy="4411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</a:rPr>
              <a:t>The various materials required along with their cost are given below:</a:t>
            </a:r>
          </a:p>
          <a:p>
            <a:pPr>
              <a:buClrTx/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Bluetooth module - Rs.600.</a:t>
            </a:r>
          </a:p>
          <a:p>
            <a:pPr>
              <a:buClrTx/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Nokia 5100 </a:t>
            </a:r>
            <a:r>
              <a:rPr lang="en-IN" sz="2000" dirty="0" err="1">
                <a:solidFill>
                  <a:schemeClr val="bg1"/>
                </a:solidFill>
              </a:rPr>
              <a:t>lcd</a:t>
            </a:r>
            <a:r>
              <a:rPr lang="en-IN" sz="2000" dirty="0">
                <a:solidFill>
                  <a:schemeClr val="bg1"/>
                </a:solidFill>
              </a:rPr>
              <a:t> - Rs.300</a:t>
            </a:r>
          </a:p>
          <a:p>
            <a:pPr>
              <a:buClrTx/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Cells for supplying power - Rs.300</a:t>
            </a:r>
          </a:p>
          <a:p>
            <a:pPr>
              <a:buClrTx/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Msp430- Rs.50</a:t>
            </a:r>
          </a:p>
          <a:p>
            <a:pPr>
              <a:buClrTx/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</a:rPr>
              <a:t>Fabrication- </a:t>
            </a:r>
            <a:r>
              <a:rPr lang="en-IN" sz="2000" dirty="0" err="1">
                <a:solidFill>
                  <a:schemeClr val="bg1"/>
                </a:solidFill>
              </a:rPr>
              <a:t>Rs</a:t>
            </a:r>
            <a:r>
              <a:rPr lang="en-IN" sz="2000" dirty="0">
                <a:solidFill>
                  <a:schemeClr val="bg1"/>
                </a:solidFill>
              </a:rPr>
              <a:t>. 100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</a:rPr>
              <a:t>The overall cost is:1350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</a:rPr>
              <a:t>Apart from all this we require an android phone with the app designed by us installed in it.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7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features of this watch: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This smart watch is similar to the Samsung note 3 gear, which  pairs only with  Samsung note 3. But the smart watch can pair via </a:t>
            </a:r>
            <a:r>
              <a:rPr lang="en-IN" sz="2000" dirty="0" err="1">
                <a:solidFill>
                  <a:schemeClr val="bg1"/>
                </a:solidFill>
              </a:rPr>
              <a:t>bluetooth</a:t>
            </a:r>
            <a:r>
              <a:rPr lang="en-IN" sz="2000" dirty="0">
                <a:solidFill>
                  <a:schemeClr val="bg1"/>
                </a:solidFill>
              </a:rPr>
              <a:t> to any android mobile which has the specific app developed by us installed in it.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smart watch is very economical as can be seen from the cost analysis.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530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Implementing display of missed calls, news feeds and notifications from several apps such as </a:t>
            </a:r>
            <a:r>
              <a:rPr lang="en-IN" sz="2000" dirty="0" err="1">
                <a:solidFill>
                  <a:schemeClr val="bg1"/>
                </a:solidFill>
              </a:rPr>
              <a:t>whatsapp</a:t>
            </a:r>
            <a:r>
              <a:rPr lang="en-IN" sz="2000" dirty="0">
                <a:solidFill>
                  <a:schemeClr val="bg1"/>
                </a:solidFill>
              </a:rPr>
              <a:t>, </a:t>
            </a:r>
            <a:r>
              <a:rPr lang="en-IN" sz="2000" dirty="0" err="1">
                <a:solidFill>
                  <a:schemeClr val="bg1"/>
                </a:solidFill>
              </a:rPr>
              <a:t>viber</a:t>
            </a:r>
            <a:r>
              <a:rPr lang="en-IN" sz="2000" dirty="0">
                <a:solidFill>
                  <a:schemeClr val="bg1"/>
                </a:solidFill>
              </a:rPr>
              <a:t> etc.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Implementing Home Automation using smart watch- The </a:t>
            </a:r>
            <a:r>
              <a:rPr lang="en-IN" sz="2000" dirty="0" err="1">
                <a:solidFill>
                  <a:schemeClr val="bg1"/>
                </a:solidFill>
              </a:rPr>
              <a:t>nokia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 err="1">
                <a:solidFill>
                  <a:schemeClr val="bg1"/>
                </a:solidFill>
              </a:rPr>
              <a:t>lcd</a:t>
            </a:r>
            <a:r>
              <a:rPr lang="en-IN" sz="2000" dirty="0">
                <a:solidFill>
                  <a:schemeClr val="bg1"/>
                </a:solidFill>
              </a:rPr>
              <a:t> can be replaced by a touch screen and options on the screen can be used to control the lights, fans of our house.</a:t>
            </a:r>
          </a:p>
          <a:p>
            <a:pPr>
              <a:buClrTx/>
              <a:buFont typeface="Arial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Attaching a heart rate sensor and temperature sensor on the smart watch in order to measure our pulse and also display the room temperature on the display screen.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263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	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2" y="2249488"/>
            <a:ext cx="4723582" cy="3541712"/>
          </a:xfrm>
        </p:spPr>
      </p:pic>
    </p:spTree>
    <p:extLst>
      <p:ext uri="{BB962C8B-B14F-4D97-AF65-F5344CB8AC3E}">
        <p14:creationId xmlns:p14="http://schemas.microsoft.com/office/powerpoint/2010/main" val="780937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181</TotalTime>
  <Words>464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SMART WATCH</vt:lpstr>
      <vt:lpstr>Project description</vt:lpstr>
      <vt:lpstr>Project Working</vt:lpstr>
      <vt:lpstr>Block Diagram</vt:lpstr>
      <vt:lpstr>Cost Analysis</vt:lpstr>
      <vt:lpstr>Special features of this watch:</vt:lpstr>
      <vt:lpstr>Future Scope: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ashwin</dc:creator>
  <cp:lastModifiedBy>T Sattanaathan</cp:lastModifiedBy>
  <cp:revision>13</cp:revision>
  <dcterms:created xsi:type="dcterms:W3CDTF">2014-01-27T15:50:16Z</dcterms:created>
  <dcterms:modified xsi:type="dcterms:W3CDTF">2018-07-09T07:30:41Z</dcterms:modified>
</cp:coreProperties>
</file>