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Авторизация и регистрация" id="{7C07DE78-2B22-4BE9-80E5-176418A21EEB}">
          <p14:sldIdLst>
            <p14:sldId id="258"/>
          </p14:sldIdLst>
        </p14:section>
        <p14:section name="Поиск" id="{7579A84F-8ADB-4CE8-8A7B-06A6A4CD238D}">
          <p14:sldIdLst>
            <p14:sldId id="260"/>
          </p14:sldIdLst>
        </p14:section>
        <p14:section name="Инфо и Сообщения" id="{276A532C-DB49-4A75-9B9D-96F8B7830D36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6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21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82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76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39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9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28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61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5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26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99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0C01-8C6A-4D07-8B62-9CF44A20FB53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78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8" y="0"/>
            <a:ext cx="6801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2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181"/>
            <a:ext cx="12192000" cy="635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4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315" y="0"/>
            <a:ext cx="6897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31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 Tarasov</dc:creator>
  <cp:lastModifiedBy>Anton Tarasov</cp:lastModifiedBy>
  <cp:revision>1</cp:revision>
  <dcterms:created xsi:type="dcterms:W3CDTF">2020-08-27T12:57:26Z</dcterms:created>
  <dcterms:modified xsi:type="dcterms:W3CDTF">2020-08-27T12:57:45Z</dcterms:modified>
</cp:coreProperties>
</file>