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https://forum.huawei.com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https://img.favpng.com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https://www.nitendratech.com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https://data-flair.training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https://techvidvan.com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Explain HDFS Architecture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Kamal_Al-Barznji/publication/321808354/figure/fig1/AS:571574165217285@1513285308576/Hadoop-Framework-211-HDFS-Hadoop-Distributed-File-System-HDFS-stands-for-Hado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HDFS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stands for Hadoop Distributed File System, a key component of the Hadoop ecosystem.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designed to store large files across multiple machines in a distributed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provides high-throughput access to application data and is optimized for large-scale data processing.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orum.huawei.com/enterprise/en/data/attachment/forum/202203/08/094632i1v0grvusp6cfv6u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HDFS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is highly fault-tolerant, allowing it to recover from hardware failures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supports large files, typically in the gigabyte to terabyte range, making it suitable for big data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is designed for high throughput rather than low latency, which is ideal for batch processing.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736x/e1/07/80/e10780b5467c63538a85ab9e5692db4c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Architecture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follows a master/slave architecture with two main components: NameNode and DataNode.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NameNode manages the metadata and namespace of the file system, while DataNodes are responsible for storing actual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separation allows for efficient data management and retrieval, ensuring scalability and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avpng.com/15/8/21/directory-structure-unix-filesystem-file-system-tree-structure-png-favpng-wWevH3jSwDfjpypKAN40V2c9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NameNode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NameNode is the master server that maintains the file system tree and metadata.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keeps track of where file data is stored across multiple DataNodes, which helps in managing storage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NameNode is critical for the operation of HDFS, but it is a single point of failure, hence often backed up by a Secondary NameNode.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nitendratech.com/wp-content/uploads/2021/07/HDFS_Data_blocks_drawi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DataNodes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DataNodes are the slave nodes that store the actual data blocks in HDFS.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periodically report their status to the NameNode, including block locations and health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DataNodes also handle read and write requests from clients, ensuring high availability of data.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Albert-Reuther/publication/279968451/figure/fig1/AS:418189591760897@1476715576680/HDFS-splits-a-file-into-metdata-and-replicated-data-blocks-The-metadata-is-stored-on-the_Q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Storage and Replication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splits files into large blocks, typically 128 MB or 256 MB, which are distributed across DataNodes.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block is replicated across multiple DataNodes to ensure reliability and data availability.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default replication factor is three, meaning each block is stored on three different nodes.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-flair.training/blogs/wp-content/uploads/sites/2/2016/05/HDFS-read-operation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Access in HDFS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Clients interact with HDFS primarily through the NameNode to obtain metadata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obtaining the block location from the NameNode, clients directly communicate with DataNodes for data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architecture minimizes the load on the NameNode and enhances data retrieval speed.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echvidvan.com/tutorials/wp-content/uploads/sites/2/2019/11/HDFS-Data-Block-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Use Cases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HDFS is an integral part of big data applications, supporting vast amounts of data storage and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commonly used in data-intensive sectors like finance, healthcare, and social media analytics.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HDFS architecture is crucial for leveraging the full potential of Hadoop for distributed data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customize any part of this presentation to better suit your audience or specific requirements!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HDFS Architecture</dc:title>
  <dc:subject>Explain HDFS Architecture</dc:subject>
  <dc:creator>SlideMake.com</dc:creator>
  <cp:lastModifiedBy>SlideMake.com</cp:lastModifiedBy>
  <cp:revision>1</cp:revision>
  <dcterms:created xsi:type="dcterms:W3CDTF">2025-03-22T07:45:09Z</dcterms:created>
  <dcterms:modified xsi:type="dcterms:W3CDTF">2025-03-22T07:45:09Z</dcterms:modified>
</cp:coreProperties>
</file>