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19"/>
  </p:notesMasterIdLst>
  <p:handoutMasterIdLst>
    <p:handoutMasterId r:id="rId20"/>
  </p:handoutMasterIdLst>
  <p:sldIdLst>
    <p:sldId id="256" r:id="rId10"/>
    <p:sldId id="257" r:id="rId11"/>
    <p:sldId id="282" r:id="rId12"/>
    <p:sldId id="281" r:id="rId13"/>
    <p:sldId id="283" r:id="rId14"/>
    <p:sldId id="285" r:id="rId15"/>
    <p:sldId id="284" r:id="rId16"/>
    <p:sldId id="286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B12C3D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3" autoAdjust="0"/>
    <p:restoredTop sz="99728" autoAdjust="0"/>
  </p:normalViewPr>
  <p:slideViewPr>
    <p:cSldViewPr snapToGrid="0">
      <p:cViewPr varScale="1">
        <p:scale>
          <a:sx n="86" d="100"/>
          <a:sy n="86" d="100"/>
        </p:scale>
        <p:origin x="126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3/26/2021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Sattvik Sahai</a:t>
            </a:r>
          </a:p>
          <a:p>
            <a:r>
              <a:rPr lang="en-US" dirty="0"/>
              <a:t>CS 284 D</a:t>
            </a:r>
          </a:p>
          <a:p>
            <a:r>
              <a:rPr lang="en-US" dirty="0"/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notation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DF5B4A-2A5D-4A17-9E84-8EFBA55BB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93" y="2467494"/>
            <a:ext cx="5975337" cy="2503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3D4AC5-B563-4CFD-BFA8-C3205448959E}"/>
              </a:ext>
            </a:extLst>
          </p:cNvPr>
          <p:cNvSpPr txBox="1"/>
          <p:nvPr/>
        </p:nvSpPr>
        <p:spPr>
          <a:xfrm>
            <a:off x="227013" y="1473694"/>
            <a:ext cx="12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1: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4AB34-E633-49C5-8190-2609E05A0416}"/>
              </a:ext>
            </a:extLst>
          </p:cNvPr>
          <p:cNvSpPr txBox="1"/>
          <p:nvPr/>
        </p:nvSpPr>
        <p:spPr>
          <a:xfrm>
            <a:off x="7270812" y="3119304"/>
            <a:ext cx="1257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O(N)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O(1)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551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B85C9-073B-4B73-BE41-956E07DB9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14" y="2339113"/>
            <a:ext cx="5613349" cy="27593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F474B-1F40-4311-A4EB-C6507D730B59}"/>
              </a:ext>
            </a:extLst>
          </p:cNvPr>
          <p:cNvSpPr txBox="1"/>
          <p:nvPr/>
        </p:nvSpPr>
        <p:spPr>
          <a:xfrm>
            <a:off x="227013" y="1473694"/>
            <a:ext cx="12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2: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C9446-5852-46C4-8D13-399A20B90042}"/>
              </a:ext>
            </a:extLst>
          </p:cNvPr>
          <p:cNvSpPr txBox="1"/>
          <p:nvPr/>
        </p:nvSpPr>
        <p:spPr>
          <a:xfrm>
            <a:off x="7270812" y="3119304"/>
            <a:ext cx="1257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O(N)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O(1)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O(N</a:t>
            </a:r>
            <a:r>
              <a:rPr lang="en-US" baseline="30000" dirty="0">
                <a:highlight>
                  <a:srgbClr val="FFFF00"/>
                </a:highlight>
              </a:rPr>
              <a:t>2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406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notation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1A09E-CBD5-4A88-A8FC-81C1F982314F}"/>
              </a:ext>
            </a:extLst>
          </p:cNvPr>
          <p:cNvSpPr txBox="1"/>
          <p:nvPr/>
        </p:nvSpPr>
        <p:spPr>
          <a:xfrm>
            <a:off x="227013" y="1473694"/>
            <a:ext cx="12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3: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423573-4508-4A7F-99E3-D0B385EBB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40" y="2164774"/>
            <a:ext cx="4679474" cy="3109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59AE87-99E0-4258-98E2-705B79148DDB}"/>
              </a:ext>
            </a:extLst>
          </p:cNvPr>
          <p:cNvSpPr txBox="1"/>
          <p:nvPr/>
        </p:nvSpPr>
        <p:spPr>
          <a:xfrm>
            <a:off x="7270812" y="3119304"/>
            <a:ext cx="1257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O(N)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O(1)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964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notation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88D330-C600-4C6E-A9FF-9058BF666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21" y="2170375"/>
            <a:ext cx="4963114" cy="3098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81A09E-CBD5-4A88-A8FC-81C1F982314F}"/>
              </a:ext>
            </a:extLst>
          </p:cNvPr>
          <p:cNvSpPr txBox="1"/>
          <p:nvPr/>
        </p:nvSpPr>
        <p:spPr>
          <a:xfrm>
            <a:off x="227013" y="1473694"/>
            <a:ext cx="12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4: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A0EA4-D11D-4AA1-8BFF-FE68B3B6CD2B}"/>
              </a:ext>
            </a:extLst>
          </p:cNvPr>
          <p:cNvSpPr txBox="1"/>
          <p:nvPr/>
        </p:nvSpPr>
        <p:spPr>
          <a:xfrm>
            <a:off x="7270812" y="3119304"/>
            <a:ext cx="1285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O(MN)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O(M+N)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420802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notation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1A09E-CBD5-4A88-A8FC-81C1F982314F}"/>
              </a:ext>
            </a:extLst>
          </p:cNvPr>
          <p:cNvSpPr txBox="1"/>
          <p:nvPr/>
        </p:nvSpPr>
        <p:spPr>
          <a:xfrm>
            <a:off x="227013" y="1473694"/>
            <a:ext cx="12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5: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0801E-4DC1-47C4-A25B-4B9FE774F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107" y="2299498"/>
            <a:ext cx="3685880" cy="2839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03E18D-3E09-4BC1-8CAA-B98371822D57}"/>
              </a:ext>
            </a:extLst>
          </p:cNvPr>
          <p:cNvSpPr txBox="1"/>
          <p:nvPr/>
        </p:nvSpPr>
        <p:spPr>
          <a:xfrm>
            <a:off x="6930669" y="3119303"/>
            <a:ext cx="1257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O(N)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O(1)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O(</a:t>
            </a:r>
            <a:r>
              <a:rPr lang="en-US" dirty="0" err="1">
                <a:highlight>
                  <a:srgbClr val="FFFF00"/>
                </a:highlight>
              </a:rPr>
              <a:t>logN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664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notation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1A09E-CBD5-4A88-A8FC-81C1F982314F}"/>
              </a:ext>
            </a:extLst>
          </p:cNvPr>
          <p:cNvSpPr txBox="1"/>
          <p:nvPr/>
        </p:nvSpPr>
        <p:spPr>
          <a:xfrm>
            <a:off x="227013" y="1473694"/>
            <a:ext cx="12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6: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49D10F-2FBB-44E3-9CF3-9F6C8623E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84" y="2317893"/>
            <a:ext cx="6110234" cy="28031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F9BFCE-0197-4B32-B8D8-E1A85EFCC097}"/>
              </a:ext>
            </a:extLst>
          </p:cNvPr>
          <p:cNvSpPr txBox="1"/>
          <p:nvPr/>
        </p:nvSpPr>
        <p:spPr>
          <a:xfrm>
            <a:off x="7270812" y="3119304"/>
            <a:ext cx="1459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O(N </a:t>
            </a:r>
            <a:r>
              <a:rPr lang="en-US" dirty="0" err="1">
                <a:highlight>
                  <a:srgbClr val="FFFF00"/>
                </a:highlight>
              </a:rPr>
              <a:t>logN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O(N)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225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notation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1A09E-CBD5-4A88-A8FC-81C1F982314F}"/>
              </a:ext>
            </a:extLst>
          </p:cNvPr>
          <p:cNvSpPr txBox="1"/>
          <p:nvPr/>
        </p:nvSpPr>
        <p:spPr>
          <a:xfrm>
            <a:off x="227013" y="1473694"/>
            <a:ext cx="12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7: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29502F-708B-4F76-A773-4A76DE89F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43" y="2623122"/>
            <a:ext cx="5196121" cy="2192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F03396-415E-45DD-83C2-947E3A39A7E3}"/>
              </a:ext>
            </a:extLst>
          </p:cNvPr>
          <p:cNvSpPr txBox="1"/>
          <p:nvPr/>
        </p:nvSpPr>
        <p:spPr>
          <a:xfrm>
            <a:off x="6930669" y="3119303"/>
            <a:ext cx="1257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O(N)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O(1)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Sattvik Sahai</a:t>
            </a:r>
          </a:p>
          <a:p>
            <a:r>
              <a:rPr lang="en-US" dirty="0"/>
              <a:t>ssahai@stevens.edu</a:t>
            </a:r>
          </a:p>
        </p:txBody>
      </p:sp>
    </p:spTree>
    <p:extLst>
      <p:ext uri="{BB962C8B-B14F-4D97-AF65-F5344CB8AC3E}">
        <p14:creationId xmlns:p14="http://schemas.microsoft.com/office/powerpoint/2010/main" val="202976405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38206</TotalTime>
  <Words>183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Big O notation</vt:lpstr>
      <vt:lpstr>Big O notation</vt:lpstr>
      <vt:lpstr>Big O notation</vt:lpstr>
      <vt:lpstr>Big O notation</vt:lpstr>
      <vt:lpstr>Big O notation</vt:lpstr>
      <vt:lpstr>Big O notation</vt:lpstr>
      <vt:lpstr>Big O notation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Sattvik Sahai</cp:lastModifiedBy>
  <cp:revision>1137</cp:revision>
  <cp:lastPrinted>2016-08-09T14:57:31Z</cp:lastPrinted>
  <dcterms:created xsi:type="dcterms:W3CDTF">2013-11-01T14:42:31Z</dcterms:created>
  <dcterms:modified xsi:type="dcterms:W3CDTF">2021-03-26T22:26:24Z</dcterms:modified>
</cp:coreProperties>
</file>