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333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3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5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14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4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6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1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1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467942-B263-41A3-B77A-C1D391C5E91A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7F75D2-5CA7-449B-9E00-6000B2DB7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92CE-005B-CD3A-40BA-DD8A8AD00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📊 Sales &amp; Profit Dashboard (2014–2017)</a:t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solidFill>
                <a:schemeClr val="accent5">
                  <a:lumMod val="75000"/>
                </a:schemeClr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AFAB-41F3-7582-31E7-D68CA7F88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 By: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Sattwik Roy  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 Intern – Elevate Labs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1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D85C-BE9C-8D91-9316-031D6B6F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Objective</a:t>
            </a:r>
            <a:endParaRPr lang="en-IN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0B19-62D0-FEA7-DB8B-321C9EBB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design an interactive dashboard using Power BI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Help business stakeholders analyze performance efficiently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Track key performance indicators such as Sales, Profit, and Orders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Visualize trends over time and across categories, regions, and segments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8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275-4EC6-BA6C-F40B-862D461A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dashboard overview</a:t>
            </a:r>
            <a:endParaRPr lang="en-IN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D34F-AFFD-69DC-BA3E-DCB34E03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8" y="2214694"/>
            <a:ext cx="10658794" cy="402478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dashboard provides a clear and interactive visualization of: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Sales, Profit, and Order Volume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Year-wise sales &amp; profit trends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Regional and Segment performance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Category-wise profit distribution  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Filters for Region, Year, and Segment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help refine the analysis.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1A793-9B1D-6F57-185C-52BE521A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1" y="2905433"/>
            <a:ext cx="6386051" cy="40558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090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AB94-FC96-B4DA-B46C-41186B9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business insights (2014-2017)</a:t>
            </a:r>
            <a:endParaRPr lang="en-IN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5B1D-D3BC-16E3-F744-A3961A37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Sales: ₹23 Lakhs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Profit: ₹2.86 Lakhs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Orders: 9994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Steady year-over-year growth in both sales and profit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Consumer Segment contributed the highest sales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Technology Category generated the highest profit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West Region showed strongest overall performance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9C9C-8E83-88E7-686C-6E847723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 &amp; recommendations</a:t>
            </a:r>
            <a:endParaRPr lang="en-IN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004A-47CB-C3B0-AB64-BEA0D9F6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22848"/>
            <a:ext cx="10364452" cy="34241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high-profit categories like Technology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Expand marketing and operations in West and East regions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Monitor Furniture category due to lower profit margins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 this dashboard regularly to drive data-driven decisions  </a:t>
            </a: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Continue refining KPIs and exploring deeper analytics in future</a:t>
            </a:r>
            <a:endParaRPr lang="en-IN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439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</TotalTime>
  <Words>224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Tw Cen MT</vt:lpstr>
      <vt:lpstr>Droplet</vt:lpstr>
      <vt:lpstr>📊 Sales &amp; Profit Dashboard (2014–2017)  </vt:lpstr>
      <vt:lpstr>Dashboard Objective</vt:lpstr>
      <vt:lpstr>Power bi dashboard overview</vt:lpstr>
      <vt:lpstr>Key business insights (2014-2017)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Sattwik Roy</dc:creator>
  <cp:lastModifiedBy>Sattwik Roy</cp:lastModifiedBy>
  <cp:revision>1</cp:revision>
  <dcterms:created xsi:type="dcterms:W3CDTF">2025-06-26T12:27:15Z</dcterms:created>
  <dcterms:modified xsi:type="dcterms:W3CDTF">2025-06-26T13:35:47Z</dcterms:modified>
</cp:coreProperties>
</file>