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  <p:sldMasterId id="2147483717" r:id="rId2"/>
    <p:sldMasterId id="2147483718" r:id="rId3"/>
    <p:sldMasterId id="2147483719" r:id="rId4"/>
    <p:sldMasterId id="2147483720" r:id="rId5"/>
    <p:sldMasterId id="2147483721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7772400" cy="10058400"/>
  <p:notesSz cx="6858000" cy="9144000"/>
  <p:embeddedFontLs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Light" panose="020B03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D495B-B9D1-4E30-AB65-0CAF1C4ADF76}">
  <a:tblStyle styleId="{ED0D495B-B9D1-4E30-AB65-0CAF1C4AD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A462E5-8EB7-4983-BF58-FF9FF96455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attyani" userId="eae75d97f8818bd3" providerId="LiveId" clId="{0E3D8A78-C116-4F97-964F-724139096891}"/>
    <pc:docChg chg="modSld">
      <pc:chgData name="samir attyani" userId="eae75d97f8818bd3" providerId="LiveId" clId="{0E3D8A78-C116-4F97-964F-724139096891}" dt="2021-06-20T16:57:36.095" v="2"/>
      <pc:docMkLst>
        <pc:docMk/>
      </pc:docMkLst>
      <pc:sldChg chg="modSp mod">
        <pc:chgData name="samir attyani" userId="eae75d97f8818bd3" providerId="LiveId" clId="{0E3D8A78-C116-4F97-964F-724139096891}" dt="2021-06-20T16:57:36.095" v="2"/>
        <pc:sldMkLst>
          <pc:docMk/>
          <pc:sldMk cId="0" sldId="265"/>
        </pc:sldMkLst>
        <pc:spChg chg="mod">
          <ac:chgData name="samir attyani" userId="eae75d97f8818bd3" providerId="LiveId" clId="{0E3D8A78-C116-4F97-964F-724139096891}" dt="2021-06-20T16:57:36.095" v="2"/>
          <ac:spMkLst>
            <pc:docMk/>
            <pc:sldMk cId="0" sldId="265"/>
            <ac:spMk id="3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ed12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9ed12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c33d60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c33d60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bbfcd4c3a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bbfcd4c3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9ed12aa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9ed12aa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55de63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55de63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55de63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55de63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55de638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55de638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bbfcd4c3a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bbfcd4c3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c5471b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fc5471b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5c83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f5c83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bbfcd4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bbfcd4c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bbfcd4c3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bbfcd4c3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9ed12a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9ed12a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9ed12aa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9ed12aa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bbfcd4c3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bbfcd4c3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bbfcd4c3a_0_1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bbfcd4c3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369" y="685800"/>
            <a:ext cx="1987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9ed12aa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9ed12aa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9ed12aa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59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9ed12aa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540817" y="1689497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 sz="4200" i="0" u="none" strike="noStrike" cap="none">
                <a:solidFill>
                  <a:srgbClr val="000000"/>
                </a:solidFill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540817" y="5186362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691673" y="654843"/>
            <a:ext cx="4383300" cy="6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540817" y="6928247"/>
            <a:ext cx="4690800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540817" y="8447484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804541" y="9534525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540817" y="3326606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982975" y="654843"/>
            <a:ext cx="2391000" cy="8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398501" y="654843"/>
            <a:ext cx="2391000" cy="4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1398501" y="4911328"/>
            <a:ext cx="2391000" cy="4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3982975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1398501" y="1309687"/>
            <a:ext cx="4975200" cy="7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3982975" y="5251847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3985763" y="916781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1398501" y="916781"/>
            <a:ext cx="2391000" cy="82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1540817" y="6561534"/>
            <a:ext cx="4690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1540817" y="4400259"/>
            <a:ext cx="469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971550" y="0"/>
            <a:ext cx="5829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6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46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7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48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1"/>
          <p:cNvSpPr txBox="1">
            <a:spLocks noGrp="1"/>
          </p:cNvSpPr>
          <p:nvPr>
            <p:ph type="title"/>
          </p:nvPr>
        </p:nvSpPr>
        <p:spPr>
          <a:xfrm>
            <a:off x="1540817" y="1689497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5" name="Google Shape;175;p51"/>
          <p:cNvSpPr txBox="1">
            <a:spLocks noGrp="1"/>
          </p:cNvSpPr>
          <p:nvPr>
            <p:ph type="body" idx="1"/>
          </p:nvPr>
        </p:nvSpPr>
        <p:spPr>
          <a:xfrm>
            <a:off x="1540817" y="5186362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6" name="Google Shape;176;p51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2"/>
          <p:cNvSpPr>
            <a:spLocks noGrp="1"/>
          </p:cNvSpPr>
          <p:nvPr>
            <p:ph type="pic" idx="2"/>
          </p:nvPr>
        </p:nvSpPr>
        <p:spPr>
          <a:xfrm>
            <a:off x="1691673" y="654843"/>
            <a:ext cx="4383300" cy="6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9" name="Google Shape;179;p52"/>
          <p:cNvSpPr txBox="1">
            <a:spLocks noGrp="1"/>
          </p:cNvSpPr>
          <p:nvPr>
            <p:ph type="title"/>
          </p:nvPr>
        </p:nvSpPr>
        <p:spPr>
          <a:xfrm>
            <a:off x="1540817" y="6928247"/>
            <a:ext cx="4690800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0" name="Google Shape;180;p52"/>
          <p:cNvSpPr txBox="1">
            <a:spLocks noGrp="1"/>
          </p:cNvSpPr>
          <p:nvPr>
            <p:ph type="body" idx="1"/>
          </p:nvPr>
        </p:nvSpPr>
        <p:spPr>
          <a:xfrm>
            <a:off x="1540817" y="8447484"/>
            <a:ext cx="46908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1" name="Google Shape;181;p52"/>
          <p:cNvSpPr txBox="1">
            <a:spLocks noGrp="1"/>
          </p:cNvSpPr>
          <p:nvPr>
            <p:ph type="sldNum" idx="12"/>
          </p:nvPr>
        </p:nvSpPr>
        <p:spPr>
          <a:xfrm>
            <a:off x="3804541" y="9534525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 txBox="1">
            <a:spLocks noGrp="1"/>
          </p:cNvSpPr>
          <p:nvPr>
            <p:ph type="title"/>
          </p:nvPr>
        </p:nvSpPr>
        <p:spPr>
          <a:xfrm>
            <a:off x="1540817" y="3326606"/>
            <a:ext cx="4690800" cy="3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4"/>
          <p:cNvSpPr>
            <a:spLocks noGrp="1"/>
          </p:cNvSpPr>
          <p:nvPr>
            <p:ph type="pic" idx="2"/>
          </p:nvPr>
        </p:nvSpPr>
        <p:spPr>
          <a:xfrm>
            <a:off x="3982975" y="654843"/>
            <a:ext cx="2391000" cy="8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7" name="Google Shape;187;p54"/>
          <p:cNvSpPr txBox="1">
            <a:spLocks noGrp="1"/>
          </p:cNvSpPr>
          <p:nvPr>
            <p:ph type="title"/>
          </p:nvPr>
        </p:nvSpPr>
        <p:spPr>
          <a:xfrm>
            <a:off x="1398501" y="654843"/>
            <a:ext cx="2391000" cy="4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8" name="Google Shape;188;p54"/>
          <p:cNvSpPr txBox="1">
            <a:spLocks noGrp="1"/>
          </p:cNvSpPr>
          <p:nvPr>
            <p:ph type="body" idx="1"/>
          </p:nvPr>
        </p:nvSpPr>
        <p:spPr>
          <a:xfrm>
            <a:off x="1398501" y="4911328"/>
            <a:ext cx="2391000" cy="4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9" name="Google Shape;189;p54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5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2" name="Google Shape;192;p55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6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5" name="Google Shape;195;p56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7"/>
          <p:cNvSpPr>
            <a:spLocks noGrp="1"/>
          </p:cNvSpPr>
          <p:nvPr>
            <p:ph type="pic" idx="2"/>
          </p:nvPr>
        </p:nvSpPr>
        <p:spPr>
          <a:xfrm>
            <a:off x="3982975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9" name="Google Shape;199;p57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0" name="Google Shape;200;p57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23910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1" name="Google Shape;201;p57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8"/>
          <p:cNvSpPr txBox="1">
            <a:spLocks noGrp="1"/>
          </p:cNvSpPr>
          <p:nvPr>
            <p:ph type="body" idx="1"/>
          </p:nvPr>
        </p:nvSpPr>
        <p:spPr>
          <a:xfrm>
            <a:off x="1398501" y="1309687"/>
            <a:ext cx="4975200" cy="7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4" name="Google Shape;204;p58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>
            <a:spLocks noGrp="1"/>
          </p:cNvSpPr>
          <p:nvPr>
            <p:ph type="pic" idx="2"/>
          </p:nvPr>
        </p:nvSpPr>
        <p:spPr>
          <a:xfrm>
            <a:off x="3982975" y="5251847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7" name="Google Shape;207;p59"/>
          <p:cNvSpPr>
            <a:spLocks noGrp="1"/>
          </p:cNvSpPr>
          <p:nvPr>
            <p:ph type="pic" idx="3"/>
          </p:nvPr>
        </p:nvSpPr>
        <p:spPr>
          <a:xfrm>
            <a:off x="3985763" y="916781"/>
            <a:ext cx="23910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8" name="Google Shape;208;p59"/>
          <p:cNvSpPr>
            <a:spLocks noGrp="1"/>
          </p:cNvSpPr>
          <p:nvPr>
            <p:ph type="pic" idx="4"/>
          </p:nvPr>
        </p:nvSpPr>
        <p:spPr>
          <a:xfrm>
            <a:off x="1398501" y="916781"/>
            <a:ext cx="2391000" cy="82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Google Shape;209;p59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0"/>
          <p:cNvSpPr txBox="1">
            <a:spLocks noGrp="1"/>
          </p:cNvSpPr>
          <p:nvPr>
            <p:ph type="body" idx="1"/>
          </p:nvPr>
        </p:nvSpPr>
        <p:spPr>
          <a:xfrm>
            <a:off x="1540817" y="6561534"/>
            <a:ext cx="4690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60"/>
          <p:cNvSpPr txBox="1">
            <a:spLocks noGrp="1"/>
          </p:cNvSpPr>
          <p:nvPr>
            <p:ph type="body" idx="2"/>
          </p:nvPr>
        </p:nvSpPr>
        <p:spPr>
          <a:xfrm>
            <a:off x="1540817" y="4400259"/>
            <a:ext cx="469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3" name="Google Shape;213;p60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1"/>
          <p:cNvSpPr>
            <a:spLocks noGrp="1"/>
          </p:cNvSpPr>
          <p:nvPr>
            <p:ph type="pic" idx="2"/>
          </p:nvPr>
        </p:nvSpPr>
        <p:spPr>
          <a:xfrm>
            <a:off x="971550" y="0"/>
            <a:ext cx="5829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228600" marR="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93700" marR="0" lvl="1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558800" marR="0" lvl="2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736600" marR="0" lvl="3" indent="-2413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01700" marR="0" lvl="4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66800" marR="0" lvl="5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231900" marR="0" lvl="6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97000" marR="0" lvl="7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562100" marR="0" lvl="8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6" name="Google Shape;216;p61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2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4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5" name="Google Shape;225;p64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5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4" name="Google Shape;234;p67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9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69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0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1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1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71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71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2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3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73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Open Sans"/>
              <a:buNone/>
              <a:defRPr sz="4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•"/>
              <a:defRPr sz="19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44176" y="8934689"/>
            <a:ext cx="808095" cy="2731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4000"/>
              <a:buFont typeface="Open Sans"/>
              <a:buNone/>
              <a:defRPr sz="4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8" name="Google Shape;138;p38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>
            <a:spLocks noGrp="1"/>
          </p:cNvSpPr>
          <p:nvPr>
            <p:ph type="title"/>
          </p:nvPr>
        </p:nvSpPr>
        <p:spPr>
          <a:xfrm>
            <a:off x="1398501" y="458391"/>
            <a:ext cx="49752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1" name="Google Shape;171;p50"/>
          <p:cNvSpPr txBox="1">
            <a:spLocks noGrp="1"/>
          </p:cNvSpPr>
          <p:nvPr>
            <p:ph type="body" idx="1"/>
          </p:nvPr>
        </p:nvSpPr>
        <p:spPr>
          <a:xfrm>
            <a:off x="1398501" y="2684859"/>
            <a:ext cx="4975200" cy="6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2" name="Google Shape;172;p50"/>
          <p:cNvSpPr txBox="1">
            <a:spLocks noGrp="1"/>
          </p:cNvSpPr>
          <p:nvPr>
            <p:ph type="sldNum" idx="12"/>
          </p:nvPr>
        </p:nvSpPr>
        <p:spPr>
          <a:xfrm>
            <a:off x="3804541" y="9541073"/>
            <a:ext cx="15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6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2" name="Google Shape;222;p63"/>
          <p:cNvSpPr/>
          <p:nvPr/>
        </p:nvSpPr>
        <p:spPr>
          <a:xfrm>
            <a:off x="-11" y="964431"/>
            <a:ext cx="32400" cy="9315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understanding-image-copyrigh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Cyr2eKYK7CyHtrJ6LvnIDVFubpo7SRewifzeZcbKtE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5"/>
          <p:cNvSpPr/>
          <p:nvPr/>
        </p:nvSpPr>
        <p:spPr>
          <a:xfrm>
            <a:off x="3504215" y="3857676"/>
            <a:ext cx="7641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" name="Google Shape;25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</a:rPr>
              <a:t>Blog Post </a:t>
            </a:r>
            <a:endParaRPr sz="4000" b="1">
              <a:solidFill>
                <a:srgbClr val="2E3D49"/>
              </a:solidFill>
            </a:endParaRPr>
          </a:p>
        </p:txBody>
      </p:sp>
      <p:sp>
        <p:nvSpPr>
          <p:cNvPr id="314" name="Google Shape;314;p8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i="1" dirty="0">
                <a:latin typeface="Open Sans Light"/>
                <a:ea typeface="Open Sans Light"/>
                <a:cs typeface="Open Sans Light"/>
                <a:sym typeface="Open Sans Light"/>
              </a:rPr>
              <a:t>Write a short blurb with an image summarizing what your blog post is about. Post the link to your full post on the bottom of this slide: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lang="en" sz="2200" i="1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2200" i="1" dirty="0">
                <a:latin typeface="Open Sans Light"/>
                <a:ea typeface="Open Sans Light"/>
                <a:cs typeface="Open Sans Light"/>
                <a:sym typeface="Open Sans Light"/>
              </a:rPr>
              <a:t>https://bit.ly/3zJPoLY</a:t>
            </a:r>
            <a:endParaRPr sz="2200" i="1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4A5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5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3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Craft Social Media Posts</a:t>
            </a:r>
            <a:endParaRPr sz="2000"/>
          </a:p>
        </p:txBody>
      </p:sp>
      <p:sp>
        <p:nvSpPr>
          <p:cNvPr id="320" name="Google Shape;320;p85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</a:rPr>
              <a:t>Summary</a:t>
            </a:r>
            <a:endParaRPr sz="4000">
              <a:solidFill>
                <a:srgbClr val="2E3D49"/>
              </a:solidFill>
            </a:endParaRPr>
          </a:p>
        </p:txBody>
      </p:sp>
      <p:sp>
        <p:nvSpPr>
          <p:cNvPr id="326" name="Google Shape;326;p8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 Light"/>
                <a:ea typeface="Open Sans Light"/>
                <a:cs typeface="Open Sans Light"/>
                <a:sym typeface="Open Sans Light"/>
              </a:rPr>
              <a:t>Choose three social media platforms you will use to promote your blog.Write a short explanation about why you chose those platforms. </a:t>
            </a:r>
            <a:endParaRPr sz="22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Open Sans Light"/>
                <a:ea typeface="Open Sans Light"/>
                <a:cs typeface="Open Sans Light"/>
                <a:sym typeface="Open Sans Light"/>
              </a:rPr>
              <a:t>In the following slides, put the copy and image you will use for each social media channel. Use this blog post from Hootsuite to help you understand image copyright. </a:t>
            </a:r>
            <a:endParaRPr sz="22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Open Sans Light"/>
                <a:ea typeface="Open Sans Light"/>
                <a:cs typeface="Open Sans Light"/>
                <a:sym typeface="Open Sans Light"/>
              </a:rPr>
              <a:t>This will guide you in choosing the right graphic for your posts: </a:t>
            </a:r>
            <a:r>
              <a:rPr lang="en" sz="2200" i="1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https://blog.hootsuite.com/understanding-image-copyright/</a:t>
            </a:r>
            <a:endParaRPr sz="2200"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3D49"/>
                </a:solidFill>
              </a:rPr>
              <a:t>Platform 1 and Post</a:t>
            </a:r>
            <a:endParaRPr sz="4000">
              <a:solidFill>
                <a:srgbClr val="2E3D49"/>
              </a:solidFill>
            </a:endParaRPr>
          </a:p>
        </p:txBody>
      </p:sp>
      <p:sp>
        <p:nvSpPr>
          <p:cNvPr id="332" name="Google Shape;332;p8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3D49"/>
                </a:solidFill>
              </a:rPr>
              <a:t>Platform 2 and Post</a:t>
            </a:r>
            <a:endParaRPr sz="4000">
              <a:solidFill>
                <a:srgbClr val="2E3D49"/>
              </a:solidFill>
            </a:endParaRPr>
          </a:p>
        </p:txBody>
      </p:sp>
      <p:sp>
        <p:nvSpPr>
          <p:cNvPr id="338" name="Google Shape;338;p8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E3D49"/>
                </a:solidFill>
              </a:rPr>
              <a:t>Platform 3 and Post</a:t>
            </a:r>
            <a:endParaRPr sz="4000">
              <a:solidFill>
                <a:srgbClr val="2E3D49"/>
              </a:solidFill>
            </a:endParaRPr>
          </a:p>
        </p:txBody>
      </p:sp>
      <p:sp>
        <p:nvSpPr>
          <p:cNvPr id="344" name="Google Shape;344;p8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4A5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0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Extra Credit</a:t>
            </a:r>
            <a:endParaRPr sz="2000"/>
          </a:p>
        </p:txBody>
      </p:sp>
      <p:sp>
        <p:nvSpPr>
          <p:cNvPr id="350" name="Google Shape;350;p90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1"/>
          <p:cNvSpPr txBox="1"/>
          <p:nvPr/>
        </p:nvSpPr>
        <p:spPr>
          <a:xfrm>
            <a:off x="264843" y="2299672"/>
            <a:ext cx="7242600" cy="6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Put your social media plan to action and promote your blog on the platforms you chose. Share your results in the table below.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91"/>
          <p:cNvSpPr txBox="1"/>
          <p:nvPr/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525C65"/>
                </a:solidFill>
                <a:latin typeface="Open Sans"/>
                <a:ea typeface="Open Sans"/>
                <a:cs typeface="Open Sans"/>
                <a:sym typeface="Open Sans"/>
              </a:rPr>
              <a:t>Extra Credit: Post Online &amp; Share Your Results</a:t>
            </a:r>
            <a:endParaRPr sz="4000" b="1">
              <a:solidFill>
                <a:srgbClr val="525C6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525C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7" name="Google Shape;357;p91"/>
          <p:cNvGraphicFramePr/>
          <p:nvPr/>
        </p:nvGraphicFramePr>
        <p:xfrm>
          <a:off x="-67" y="343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{EAA462E5-8EB7-4983-BF58-FF9FF9645525}</a:tableStyleId>
              </a:tblPr>
              <a:tblGrid>
                <a:gridCol w="12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4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Platform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Traffic 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Likes 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Comments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Notes </a:t>
                      </a:r>
                      <a:endParaRPr sz="18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B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1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Blog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CC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2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Platform 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CC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2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Platform 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CC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2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Platform 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7700" marR="77700" marT="178775" marB="178775">
                    <a:solidFill>
                      <a:srgbClr val="02CC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77700" marR="77700" marT="178775" marB="1787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2"/>
          <p:cNvSpPr txBox="1"/>
          <p:nvPr/>
        </p:nvSpPr>
        <p:spPr>
          <a:xfrm>
            <a:off x="290318" y="2772978"/>
            <a:ext cx="7242600" cy="5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would you do differently based on your results?</a:t>
            </a:r>
            <a:endParaRPr sz="22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other topics might you feature on your blog and in social?</a:t>
            </a:r>
            <a:endParaRPr sz="22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3" name="Google Shape;363;p92"/>
          <p:cNvSpPr txBox="1"/>
          <p:nvPr/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Extra Credit: Analysis</a:t>
            </a:r>
            <a:endParaRPr sz="4000" b="1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Template</a:t>
            </a:r>
            <a:endParaRPr/>
          </a:p>
        </p:txBody>
      </p:sp>
      <p:sp>
        <p:nvSpPr>
          <p:cNvPr id="264" name="Google Shape;264;p7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 copy of this Google Slide deck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Google Drive Directions</a:t>
            </a:r>
            <a:r>
              <a:rPr lang="en" sz="2200"/>
              <a:t>).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provided these slides as a guide to ensure that you submit all the required components to successfully complete your project. 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presenting your project, please only think of this as a guide. We encouraged you to use creative freedom when making changes as long as the required information is present. 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Don’t forget to delete this and all</a:t>
            </a:r>
            <a:r>
              <a:rPr lang="en" sz="2200"/>
              <a:t> of the other example slides before you submit your project.</a:t>
            </a:r>
            <a:endParaRPr sz="2200"/>
          </a:p>
        </p:txBody>
      </p:sp>
      <p:sp>
        <p:nvSpPr>
          <p:cNvPr id="265" name="Google Shape;265;p76"/>
          <p:cNvSpPr txBox="1"/>
          <p:nvPr/>
        </p:nvSpPr>
        <p:spPr>
          <a:xfrm>
            <a:off x="1028425" y="7749175"/>
            <a:ext cx="565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 this slide</a:t>
            </a:r>
            <a:endParaRPr sz="4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76"/>
          <p:cNvPicPr preferRelativeResize="0"/>
          <p:nvPr/>
        </p:nvPicPr>
        <p:blipFill rotWithShape="1">
          <a:blip r:embed="rId4">
            <a:alphaModFix/>
          </a:blip>
          <a:srcRect l="18073" t="20988" r="14486" b="11824"/>
          <a:stretch/>
        </p:blipFill>
        <p:spPr>
          <a:xfrm>
            <a:off x="374375" y="7823200"/>
            <a:ext cx="7023750" cy="1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4A5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7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1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Getting Started</a:t>
            </a:r>
            <a:endParaRPr sz="2000"/>
          </a:p>
        </p:txBody>
      </p:sp>
      <p:sp>
        <p:nvSpPr>
          <p:cNvPr id="272" name="Google Shape;272;p77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</a:rPr>
              <a:t>Marketing Objective</a:t>
            </a:r>
            <a:endParaRPr sz="4000" b="1">
              <a:solidFill>
                <a:srgbClr val="2E3D49"/>
              </a:solidFill>
            </a:endParaRPr>
          </a:p>
        </p:txBody>
      </p:sp>
      <p:sp>
        <p:nvSpPr>
          <p:cNvPr id="278" name="Google Shape;278;p7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Provide the marketing objective for your blog post.</a:t>
            </a: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example: Betabrand might have a marketing objective to acquire 500 blog followers in September 2017. </a:t>
            </a:r>
            <a:b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</a:rPr>
              <a:t>KPI</a:t>
            </a:r>
            <a:endParaRPr sz="4000" b="1">
              <a:solidFill>
                <a:srgbClr val="2E3D49"/>
              </a:solidFill>
            </a:endParaRPr>
          </a:p>
        </p:txBody>
      </p:sp>
      <p:sp>
        <p:nvSpPr>
          <p:cNvPr id="284" name="Google Shape;284;p7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What is your primary KPI to measure marketing success? </a:t>
            </a:r>
            <a:b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For example: The KPI for Betabrand’s marketing objective would be the number of followers gained in September. </a:t>
            </a:r>
            <a:b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2E3D49"/>
                </a:solidFill>
              </a:rPr>
              <a:t>Target</a:t>
            </a:r>
            <a:r>
              <a:rPr lang="en"/>
              <a:t> </a:t>
            </a:r>
            <a:r>
              <a:rPr lang="en" sz="4000" b="1">
                <a:solidFill>
                  <a:srgbClr val="2E3D49"/>
                </a:solidFill>
              </a:rPr>
              <a:t>Persona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graphicFrame>
        <p:nvGraphicFramePr>
          <p:cNvPr id="290" name="Google Shape;290;p80"/>
          <p:cNvGraphicFramePr/>
          <p:nvPr/>
        </p:nvGraphicFramePr>
        <p:xfrm>
          <a:off x="264950" y="2361100"/>
          <a:ext cx="7242600" cy="6601325"/>
        </p:xfrm>
        <a:graphic>
          <a:graphicData uri="http://schemas.openxmlformats.org/drawingml/2006/table">
            <a:tbl>
              <a:tblPr>
                <a:noFill/>
                <a:tableStyleId>{ED0D495B-B9D1-4E30-AB65-0CAF1C4ADF76}</a:tableStyleId>
              </a:tblPr>
              <a:tblGrid>
                <a:gridCol w="24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and Demographics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 Persona Name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Needs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Hobbies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Goals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Barriers</a:t>
                      </a:r>
                      <a:endParaRPr sz="18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E3D4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4F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4A5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1"/>
          <p:cNvSpPr/>
          <p:nvPr/>
        </p:nvSpPr>
        <p:spPr>
          <a:xfrm>
            <a:off x="1807121" y="4003549"/>
            <a:ext cx="4158000" cy="2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Step 2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 a Blog Post</a:t>
            </a:r>
            <a:endParaRPr sz="2000"/>
          </a:p>
        </p:txBody>
      </p:sp>
      <p:sp>
        <p:nvSpPr>
          <p:cNvPr id="296" name="Google Shape;296;p81"/>
          <p:cNvSpPr/>
          <p:nvPr/>
        </p:nvSpPr>
        <p:spPr>
          <a:xfrm>
            <a:off x="3582591" y="3663029"/>
            <a:ext cx="607200" cy="744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200" b="0" i="0" u="none" strike="noStrike" cap="none">
              <a:solidFill>
                <a:srgbClr val="02B4E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2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E3D49"/>
                </a:solidFill>
              </a:rPr>
              <a:t>What is the theme and framework of your blog post?</a:t>
            </a:r>
            <a:endParaRPr sz="3000" b="1">
              <a:solidFill>
                <a:srgbClr val="2E3D49"/>
              </a:solidFill>
            </a:endParaRPr>
          </a:p>
        </p:txBody>
      </p:sp>
      <p:sp>
        <p:nvSpPr>
          <p:cNvPr id="302" name="Google Shape;302;p82"/>
          <p:cNvSpPr txBox="1">
            <a:spLocks noGrp="1"/>
          </p:cNvSpPr>
          <p:nvPr>
            <p:ph type="body" idx="1"/>
          </p:nvPr>
        </p:nvSpPr>
        <p:spPr>
          <a:xfrm>
            <a:off x="264945" y="2509304"/>
            <a:ext cx="7242600" cy="6239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Provide a brief summary of your blog post including the following:</a:t>
            </a:r>
            <a:endParaRPr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8300" rtl="0"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2200"/>
              <a:buAutoNum type="arabicPeriod"/>
            </a:pPr>
            <a:r>
              <a:rPr lang="en" sz="2200" b="1">
                <a:solidFill>
                  <a:srgbClr val="525C65"/>
                </a:solidFill>
                <a:highlight>
                  <a:srgbClr val="FFFFFF"/>
                </a:highlight>
              </a:rPr>
              <a:t>Select a theme for your blog post:</a:t>
            </a:r>
            <a:endParaRPr sz="2200" b="1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marL="914400" lvl="0" indent="-368300">
              <a:spcBef>
                <a:spcPts val="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Why have you decided to take the Digital Marketing Nanodegree Program?</a:t>
            </a:r>
            <a:endParaRPr sz="2200" i="1">
              <a:solidFill>
                <a:srgbClr val="525C65"/>
              </a:solidFill>
              <a:highlight>
                <a:srgbClr val="FFF2CC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25C65"/>
                </a:solidFill>
                <a:highlight>
                  <a:srgbClr val="FFFFFF"/>
                </a:highlight>
              </a:rPr>
              <a:t>2.    What is the framework of your blog post?</a:t>
            </a:r>
            <a:endParaRPr sz="2200" b="1">
              <a:solidFill>
                <a:srgbClr val="525C65"/>
              </a:solidFill>
              <a:highlight>
                <a:srgbClr val="FFFFFF"/>
              </a:highlight>
            </a:endParaRPr>
          </a:p>
          <a:p>
            <a:pPr marL="914400" lvl="0" indent="-368300" rtl="0">
              <a:spcBef>
                <a:spcPts val="1600"/>
              </a:spcBef>
              <a:spcAft>
                <a:spcPts val="0"/>
              </a:spcAft>
              <a:buClr>
                <a:srgbClr val="525C65"/>
              </a:buClr>
              <a:buSzPts val="2200"/>
              <a:buFont typeface="Open Sans Light"/>
              <a:buChar char="●"/>
            </a:pPr>
            <a: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SCQA also called the Pyramid Principle</a:t>
            </a: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200" i="1">
                <a:solidFill>
                  <a:srgbClr val="525C65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200" i="1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E3D49"/>
                </a:solidFill>
                <a:highlight>
                  <a:srgbClr val="FFFFFF"/>
                </a:highlight>
              </a:rPr>
              <a:t>Write a blog post, with the theme you’ve chosen from the options above, in the space provided below.</a:t>
            </a:r>
            <a:endParaRPr sz="3000" b="1">
              <a:solidFill>
                <a:srgbClr val="2E3D49"/>
              </a:solidFill>
            </a:endParaRPr>
          </a:p>
        </p:txBody>
      </p:sp>
      <p:sp>
        <p:nvSpPr>
          <p:cNvPr id="308" name="Google Shape;308;p83"/>
          <p:cNvSpPr txBox="1">
            <a:spLocks noGrp="1"/>
          </p:cNvSpPr>
          <p:nvPr>
            <p:ph type="body" idx="1"/>
          </p:nvPr>
        </p:nvSpPr>
        <p:spPr>
          <a:xfrm>
            <a:off x="211990" y="2741004"/>
            <a:ext cx="7242600" cy="6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58646D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Remember to keep in mind your target audience when crafting your post. Consider:  </a:t>
            </a:r>
            <a:r>
              <a:rPr lang="en" sz="2200">
                <a:solidFill>
                  <a:srgbClr val="58646D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What voice and tone are appropriate?</a:t>
            </a:r>
            <a:endParaRPr sz="2200">
              <a:solidFill>
                <a:srgbClr val="58646D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lnSpc>
                <a:spcPct val="16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8646D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If you include media in your post, include it here and make sure you are compliant with copyright laws.</a:t>
            </a:r>
            <a:endParaRPr sz="2200">
              <a:solidFill>
                <a:srgbClr val="58646D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rtl="0">
              <a:lnSpc>
                <a:spcPct val="100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" sz="2200">
                <a:solidFill>
                  <a:srgbClr val="58646D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Your post should be a minimum of 250 words and maximum of 500.</a:t>
            </a:r>
            <a:endParaRPr sz="2200">
              <a:solidFill>
                <a:srgbClr val="525C65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Custom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Open Sans Light</vt:lpstr>
      <vt:lpstr>Arial</vt:lpstr>
      <vt:lpstr>Helvetica Neue</vt:lpstr>
      <vt:lpstr>Open Sans</vt:lpstr>
      <vt:lpstr>Simple Light</vt:lpstr>
      <vt:lpstr>White</vt:lpstr>
      <vt:lpstr>Simple Light</vt:lpstr>
      <vt:lpstr>Simple Light</vt:lpstr>
      <vt:lpstr>White</vt:lpstr>
      <vt:lpstr>Simple Light</vt:lpstr>
      <vt:lpstr>PowerPoint Presentation</vt:lpstr>
      <vt:lpstr>How to use this Template</vt:lpstr>
      <vt:lpstr>PowerPoint Presentation</vt:lpstr>
      <vt:lpstr>Marketing Objective</vt:lpstr>
      <vt:lpstr>KPI</vt:lpstr>
      <vt:lpstr>Target Persona  </vt:lpstr>
      <vt:lpstr>PowerPoint Presentation</vt:lpstr>
      <vt:lpstr>What is the theme and framework of your blog post?</vt:lpstr>
      <vt:lpstr>Write a blog post, with the theme you’ve chosen from the options above, in the space provided below.</vt:lpstr>
      <vt:lpstr>Blog Post </vt:lpstr>
      <vt:lpstr>PowerPoint Presentation</vt:lpstr>
      <vt:lpstr>Summary</vt:lpstr>
      <vt:lpstr>Platform 1 and Post</vt:lpstr>
      <vt:lpstr>Platform 2 and Post</vt:lpstr>
      <vt:lpstr>Platform 3 and Post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samir attyani</cp:lastModifiedBy>
  <cp:revision>1</cp:revision>
  <dcterms:modified xsi:type="dcterms:W3CDTF">2021-06-20T16:58:01Z</dcterms:modified>
</cp:coreProperties>
</file>