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62" r:id="rId5"/>
    <p:sldId id="259" r:id="rId6"/>
    <p:sldId id="264" r:id="rId7"/>
    <p:sldId id="263" r:id="rId8"/>
    <p:sldId id="265" r:id="rId9"/>
    <p:sldId id="266" r:id="rId10"/>
    <p:sldId id="261" r:id="rId11"/>
    <p:sldId id="260" r:id="rId12"/>
    <p:sldId id="268" r:id="rId13"/>
    <p:sldId id="285" r:id="rId14"/>
    <p:sldId id="289" r:id="rId15"/>
    <p:sldId id="286" r:id="rId16"/>
    <p:sldId id="288" r:id="rId17"/>
    <p:sldId id="269" r:id="rId18"/>
    <p:sldId id="270" r:id="rId19"/>
    <p:sldId id="271" r:id="rId20"/>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B1B0"/>
    <a:srgbClr val="53B5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599"/>
  </p:normalViewPr>
  <p:slideViewPr>
    <p:cSldViewPr>
      <p:cViewPr>
        <p:scale>
          <a:sx n="71" d="100"/>
          <a:sy n="71" d="100"/>
        </p:scale>
        <p:origin x="760" y="1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67295242-7CBE-BA42-BDE8-2CFA10B4ECDB}" type="datetimeFigureOut">
              <a:rPr lang="en-US" smtClean="0"/>
              <a:t>7/31/22</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3D8AE173-6FB6-634E-8C34-8679AA0A10C1}" type="slidenum">
              <a:rPr lang="en-US" smtClean="0"/>
              <a:t>‹#›</a:t>
            </a:fld>
            <a:endParaRPr lang="en-US"/>
          </a:p>
        </p:txBody>
      </p:sp>
    </p:spTree>
    <p:extLst>
      <p:ext uri="{BB962C8B-B14F-4D97-AF65-F5344CB8AC3E}">
        <p14:creationId xmlns:p14="http://schemas.microsoft.com/office/powerpoint/2010/main" val="1913843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200" b="1" i="0">
                <a:solidFill>
                  <a:srgbClr val="2E2E2E"/>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75D3FA"/>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097833" y="1483426"/>
            <a:ext cx="7658099" cy="7324724"/>
          </a:xfrm>
          <a:prstGeom prst="rect">
            <a:avLst/>
          </a:prstGeom>
        </p:spPr>
      </p:pic>
      <p:pic>
        <p:nvPicPr>
          <p:cNvPr id="18" name="bg object 18"/>
          <p:cNvPicPr/>
          <p:nvPr/>
        </p:nvPicPr>
        <p:blipFill>
          <a:blip r:embed="rId2" cstate="print"/>
          <a:stretch>
            <a:fillRect/>
          </a:stretch>
        </p:blipFill>
        <p:spPr>
          <a:xfrm>
            <a:off x="9536148" y="1483426"/>
            <a:ext cx="7658099" cy="7324724"/>
          </a:xfrm>
          <a:prstGeom prst="rect">
            <a:avLst/>
          </a:prstGeom>
        </p:spPr>
      </p:pic>
      <p:sp>
        <p:nvSpPr>
          <p:cNvPr id="19" name="bg object 19"/>
          <p:cNvSpPr/>
          <p:nvPr/>
        </p:nvSpPr>
        <p:spPr>
          <a:xfrm>
            <a:off x="11179772" y="3331198"/>
            <a:ext cx="1350010" cy="1350010"/>
          </a:xfrm>
          <a:custGeom>
            <a:avLst/>
            <a:gdLst/>
            <a:ahLst/>
            <a:cxnLst/>
            <a:rect l="l" t="t" r="r" b="b"/>
            <a:pathLst>
              <a:path w="1350009" h="1350010">
                <a:moveTo>
                  <a:pt x="674925" y="1349850"/>
                </a:moveTo>
                <a:lnTo>
                  <a:pt x="625279" y="1348022"/>
                </a:lnTo>
                <a:lnTo>
                  <a:pt x="575892" y="1342545"/>
                </a:lnTo>
                <a:lnTo>
                  <a:pt x="527043" y="1333449"/>
                </a:lnTo>
                <a:lnTo>
                  <a:pt x="479004" y="1320787"/>
                </a:lnTo>
                <a:lnTo>
                  <a:pt x="432027" y="1304627"/>
                </a:lnTo>
                <a:lnTo>
                  <a:pt x="386357" y="1285050"/>
                </a:lnTo>
                <a:lnTo>
                  <a:pt x="342251" y="1262166"/>
                </a:lnTo>
                <a:lnTo>
                  <a:pt x="299956" y="1236104"/>
                </a:lnTo>
                <a:lnTo>
                  <a:pt x="259693" y="1207003"/>
                </a:lnTo>
                <a:lnTo>
                  <a:pt x="221672" y="1175011"/>
                </a:lnTo>
                <a:lnTo>
                  <a:pt x="186108" y="1140309"/>
                </a:lnTo>
                <a:lnTo>
                  <a:pt x="153200" y="1103093"/>
                </a:lnTo>
                <a:lnTo>
                  <a:pt x="123119" y="1063556"/>
                </a:lnTo>
                <a:lnTo>
                  <a:pt x="96022" y="1021906"/>
                </a:lnTo>
                <a:lnTo>
                  <a:pt x="72063" y="978374"/>
                </a:lnTo>
                <a:lnTo>
                  <a:pt x="51375" y="933207"/>
                </a:lnTo>
                <a:lnTo>
                  <a:pt x="34066" y="886641"/>
                </a:lnTo>
                <a:lnTo>
                  <a:pt x="20226" y="838918"/>
                </a:lnTo>
                <a:lnTo>
                  <a:pt x="9935" y="790306"/>
                </a:lnTo>
                <a:lnTo>
                  <a:pt x="3249" y="741079"/>
                </a:lnTo>
                <a:lnTo>
                  <a:pt x="203" y="691493"/>
                </a:lnTo>
                <a:lnTo>
                  <a:pt x="0" y="674925"/>
                </a:lnTo>
                <a:lnTo>
                  <a:pt x="203" y="658356"/>
                </a:lnTo>
                <a:lnTo>
                  <a:pt x="3249" y="608770"/>
                </a:lnTo>
                <a:lnTo>
                  <a:pt x="9935" y="559543"/>
                </a:lnTo>
                <a:lnTo>
                  <a:pt x="20226" y="510931"/>
                </a:lnTo>
                <a:lnTo>
                  <a:pt x="34066" y="463208"/>
                </a:lnTo>
                <a:lnTo>
                  <a:pt x="51375" y="416642"/>
                </a:lnTo>
                <a:lnTo>
                  <a:pt x="72063" y="371475"/>
                </a:lnTo>
                <a:lnTo>
                  <a:pt x="96022" y="327943"/>
                </a:lnTo>
                <a:lnTo>
                  <a:pt x="123119" y="286293"/>
                </a:lnTo>
                <a:lnTo>
                  <a:pt x="153200" y="246757"/>
                </a:lnTo>
                <a:lnTo>
                  <a:pt x="186108" y="209540"/>
                </a:lnTo>
                <a:lnTo>
                  <a:pt x="221672" y="174838"/>
                </a:lnTo>
                <a:lnTo>
                  <a:pt x="259693" y="142847"/>
                </a:lnTo>
                <a:lnTo>
                  <a:pt x="299956" y="113745"/>
                </a:lnTo>
                <a:lnTo>
                  <a:pt x="342251" y="87683"/>
                </a:lnTo>
                <a:lnTo>
                  <a:pt x="386357" y="64799"/>
                </a:lnTo>
                <a:lnTo>
                  <a:pt x="432027" y="45222"/>
                </a:lnTo>
                <a:lnTo>
                  <a:pt x="479004" y="29062"/>
                </a:lnTo>
                <a:lnTo>
                  <a:pt x="527043" y="16400"/>
                </a:lnTo>
                <a:lnTo>
                  <a:pt x="575892" y="7304"/>
                </a:lnTo>
                <a:lnTo>
                  <a:pt x="625279" y="1828"/>
                </a:lnTo>
                <a:lnTo>
                  <a:pt x="674925" y="0"/>
                </a:lnTo>
                <a:lnTo>
                  <a:pt x="691493" y="203"/>
                </a:lnTo>
                <a:lnTo>
                  <a:pt x="741079" y="3249"/>
                </a:lnTo>
                <a:lnTo>
                  <a:pt x="790306" y="9935"/>
                </a:lnTo>
                <a:lnTo>
                  <a:pt x="838918" y="20226"/>
                </a:lnTo>
                <a:lnTo>
                  <a:pt x="886641" y="34066"/>
                </a:lnTo>
                <a:lnTo>
                  <a:pt x="933207" y="51375"/>
                </a:lnTo>
                <a:lnTo>
                  <a:pt x="978374" y="72063"/>
                </a:lnTo>
                <a:lnTo>
                  <a:pt x="1021906" y="96022"/>
                </a:lnTo>
                <a:lnTo>
                  <a:pt x="1063556" y="123119"/>
                </a:lnTo>
                <a:lnTo>
                  <a:pt x="1103093" y="153200"/>
                </a:lnTo>
                <a:lnTo>
                  <a:pt x="1140309" y="186108"/>
                </a:lnTo>
                <a:lnTo>
                  <a:pt x="1175011" y="221672"/>
                </a:lnTo>
                <a:lnTo>
                  <a:pt x="1207003" y="259693"/>
                </a:lnTo>
                <a:lnTo>
                  <a:pt x="1236104" y="299956"/>
                </a:lnTo>
                <a:lnTo>
                  <a:pt x="1262166" y="342251"/>
                </a:lnTo>
                <a:lnTo>
                  <a:pt x="1285050" y="386357"/>
                </a:lnTo>
                <a:lnTo>
                  <a:pt x="1304627" y="432027"/>
                </a:lnTo>
                <a:lnTo>
                  <a:pt x="1320788" y="479004"/>
                </a:lnTo>
                <a:lnTo>
                  <a:pt x="1333450" y="527043"/>
                </a:lnTo>
                <a:lnTo>
                  <a:pt x="1342545" y="575892"/>
                </a:lnTo>
                <a:lnTo>
                  <a:pt x="1348022" y="625279"/>
                </a:lnTo>
                <a:lnTo>
                  <a:pt x="1349850" y="674925"/>
                </a:lnTo>
                <a:lnTo>
                  <a:pt x="1349647" y="691493"/>
                </a:lnTo>
                <a:lnTo>
                  <a:pt x="1346600" y="741079"/>
                </a:lnTo>
                <a:lnTo>
                  <a:pt x="1339914" y="790306"/>
                </a:lnTo>
                <a:lnTo>
                  <a:pt x="1329623" y="838918"/>
                </a:lnTo>
                <a:lnTo>
                  <a:pt x="1315784" y="886641"/>
                </a:lnTo>
                <a:lnTo>
                  <a:pt x="1298474" y="933207"/>
                </a:lnTo>
                <a:lnTo>
                  <a:pt x="1277786" y="978374"/>
                </a:lnTo>
                <a:lnTo>
                  <a:pt x="1253827" y="1021906"/>
                </a:lnTo>
                <a:lnTo>
                  <a:pt x="1226730" y="1063556"/>
                </a:lnTo>
                <a:lnTo>
                  <a:pt x="1196649" y="1103093"/>
                </a:lnTo>
                <a:lnTo>
                  <a:pt x="1163741" y="1140309"/>
                </a:lnTo>
                <a:lnTo>
                  <a:pt x="1128177" y="1175011"/>
                </a:lnTo>
                <a:lnTo>
                  <a:pt x="1090156" y="1207003"/>
                </a:lnTo>
                <a:lnTo>
                  <a:pt x="1049893" y="1236104"/>
                </a:lnTo>
                <a:lnTo>
                  <a:pt x="1007598" y="1262166"/>
                </a:lnTo>
                <a:lnTo>
                  <a:pt x="963492" y="1285050"/>
                </a:lnTo>
                <a:lnTo>
                  <a:pt x="917822" y="1304627"/>
                </a:lnTo>
                <a:lnTo>
                  <a:pt x="870845" y="1320788"/>
                </a:lnTo>
                <a:lnTo>
                  <a:pt x="822806" y="1333450"/>
                </a:lnTo>
                <a:lnTo>
                  <a:pt x="773957" y="1342545"/>
                </a:lnTo>
                <a:lnTo>
                  <a:pt x="724570" y="1348022"/>
                </a:lnTo>
                <a:lnTo>
                  <a:pt x="674925" y="1349850"/>
                </a:lnTo>
                <a:close/>
              </a:path>
            </a:pathLst>
          </a:custGeom>
          <a:solidFill>
            <a:srgbClr val="FFFFFF"/>
          </a:solidFill>
        </p:spPr>
        <p:txBody>
          <a:bodyPr wrap="square" lIns="0" tIns="0" rIns="0" bIns="0" rtlCol="0"/>
          <a:lstStyle/>
          <a:p>
            <a:endParaRPr/>
          </a:p>
        </p:txBody>
      </p:sp>
      <p:sp>
        <p:nvSpPr>
          <p:cNvPr id="20" name="bg object 20"/>
          <p:cNvSpPr/>
          <p:nvPr/>
        </p:nvSpPr>
        <p:spPr>
          <a:xfrm>
            <a:off x="11181658" y="3329848"/>
            <a:ext cx="1349375" cy="1352550"/>
          </a:xfrm>
          <a:custGeom>
            <a:avLst/>
            <a:gdLst/>
            <a:ahLst/>
            <a:cxnLst/>
            <a:rect l="l" t="t" r="r" b="b"/>
            <a:pathLst>
              <a:path w="1349375" h="1352550">
                <a:moveTo>
                  <a:pt x="0" y="739242"/>
                </a:moveTo>
                <a:lnTo>
                  <a:pt x="0" y="613307"/>
                </a:lnTo>
                <a:lnTo>
                  <a:pt x="12218" y="531548"/>
                </a:lnTo>
                <a:lnTo>
                  <a:pt x="24079" y="485035"/>
                </a:lnTo>
                <a:lnTo>
                  <a:pt x="39196" y="439623"/>
                </a:lnTo>
                <a:lnTo>
                  <a:pt x="57508" y="395452"/>
                </a:lnTo>
                <a:lnTo>
                  <a:pt x="78957" y="352663"/>
                </a:lnTo>
                <a:lnTo>
                  <a:pt x="103482" y="311398"/>
                </a:lnTo>
                <a:lnTo>
                  <a:pt x="131024" y="271798"/>
                </a:lnTo>
                <a:lnTo>
                  <a:pt x="161524" y="234004"/>
                </a:lnTo>
                <a:lnTo>
                  <a:pt x="194921" y="198157"/>
                </a:lnTo>
                <a:lnTo>
                  <a:pt x="230768" y="164760"/>
                </a:lnTo>
                <a:lnTo>
                  <a:pt x="268562" y="134261"/>
                </a:lnTo>
                <a:lnTo>
                  <a:pt x="308162" y="106719"/>
                </a:lnTo>
                <a:lnTo>
                  <a:pt x="349427" y="82193"/>
                </a:lnTo>
                <a:lnTo>
                  <a:pt x="392215" y="60745"/>
                </a:lnTo>
                <a:lnTo>
                  <a:pt x="436386" y="42432"/>
                </a:lnTo>
                <a:lnTo>
                  <a:pt x="481799" y="27315"/>
                </a:lnTo>
                <a:lnTo>
                  <a:pt x="528311" y="15454"/>
                </a:lnTo>
                <a:lnTo>
                  <a:pt x="575783" y="6908"/>
                </a:lnTo>
                <a:lnTo>
                  <a:pt x="624072" y="1737"/>
                </a:lnTo>
                <a:lnTo>
                  <a:pt x="673037" y="0"/>
                </a:lnTo>
                <a:lnTo>
                  <a:pt x="722004" y="1737"/>
                </a:lnTo>
                <a:lnTo>
                  <a:pt x="770293" y="6908"/>
                </a:lnTo>
                <a:lnTo>
                  <a:pt x="817765" y="15454"/>
                </a:lnTo>
                <a:lnTo>
                  <a:pt x="864277" y="27315"/>
                </a:lnTo>
                <a:lnTo>
                  <a:pt x="903871" y="40495"/>
                </a:lnTo>
                <a:lnTo>
                  <a:pt x="673038" y="40495"/>
                </a:lnTo>
                <a:lnTo>
                  <a:pt x="622432" y="42467"/>
                </a:lnTo>
                <a:lnTo>
                  <a:pt x="572616" y="48335"/>
                </a:lnTo>
                <a:lnTo>
                  <a:pt x="523765" y="58025"/>
                </a:lnTo>
                <a:lnTo>
                  <a:pt x="476055" y="71466"/>
                </a:lnTo>
                <a:lnTo>
                  <a:pt x="429660" y="88583"/>
                </a:lnTo>
                <a:lnTo>
                  <a:pt x="384755" y="109305"/>
                </a:lnTo>
                <a:lnTo>
                  <a:pt x="341516" y="133558"/>
                </a:lnTo>
                <a:lnTo>
                  <a:pt x="300116" y="161269"/>
                </a:lnTo>
                <a:lnTo>
                  <a:pt x="260732" y="192365"/>
                </a:lnTo>
                <a:lnTo>
                  <a:pt x="223538" y="226774"/>
                </a:lnTo>
                <a:lnTo>
                  <a:pt x="189129" y="263969"/>
                </a:lnTo>
                <a:lnTo>
                  <a:pt x="158032" y="303353"/>
                </a:lnTo>
                <a:lnTo>
                  <a:pt x="130321" y="344752"/>
                </a:lnTo>
                <a:lnTo>
                  <a:pt x="106068" y="387992"/>
                </a:lnTo>
                <a:lnTo>
                  <a:pt x="85347" y="432896"/>
                </a:lnTo>
                <a:lnTo>
                  <a:pt x="68229" y="479291"/>
                </a:lnTo>
                <a:lnTo>
                  <a:pt x="54789" y="527002"/>
                </a:lnTo>
                <a:lnTo>
                  <a:pt x="45098" y="575852"/>
                </a:lnTo>
                <a:lnTo>
                  <a:pt x="39231" y="625668"/>
                </a:lnTo>
                <a:lnTo>
                  <a:pt x="37259" y="676261"/>
                </a:lnTo>
                <a:lnTo>
                  <a:pt x="39231" y="726881"/>
                </a:lnTo>
                <a:lnTo>
                  <a:pt x="40464" y="737354"/>
                </a:lnTo>
                <a:lnTo>
                  <a:pt x="0" y="739242"/>
                </a:lnTo>
                <a:close/>
              </a:path>
              <a:path w="1349375" h="1352550">
                <a:moveTo>
                  <a:pt x="1308743" y="678180"/>
                </a:moveTo>
                <a:lnTo>
                  <a:pt x="1306845" y="625668"/>
                </a:lnTo>
                <a:lnTo>
                  <a:pt x="1300977" y="575852"/>
                </a:lnTo>
                <a:lnTo>
                  <a:pt x="1291287" y="527002"/>
                </a:lnTo>
                <a:lnTo>
                  <a:pt x="1277846" y="479291"/>
                </a:lnTo>
                <a:lnTo>
                  <a:pt x="1260729" y="432896"/>
                </a:lnTo>
                <a:lnTo>
                  <a:pt x="1240007" y="387992"/>
                </a:lnTo>
                <a:lnTo>
                  <a:pt x="1215755" y="344752"/>
                </a:lnTo>
                <a:lnTo>
                  <a:pt x="1188044" y="303353"/>
                </a:lnTo>
                <a:lnTo>
                  <a:pt x="1156947" y="263969"/>
                </a:lnTo>
                <a:lnTo>
                  <a:pt x="1122538" y="226774"/>
                </a:lnTo>
                <a:lnTo>
                  <a:pt x="1085344" y="192365"/>
                </a:lnTo>
                <a:lnTo>
                  <a:pt x="1045959" y="161269"/>
                </a:lnTo>
                <a:lnTo>
                  <a:pt x="1004560" y="133558"/>
                </a:lnTo>
                <a:lnTo>
                  <a:pt x="961321" y="109305"/>
                </a:lnTo>
                <a:lnTo>
                  <a:pt x="916416" y="88583"/>
                </a:lnTo>
                <a:lnTo>
                  <a:pt x="870021" y="71466"/>
                </a:lnTo>
                <a:lnTo>
                  <a:pt x="822311" y="58025"/>
                </a:lnTo>
                <a:lnTo>
                  <a:pt x="773460" y="48335"/>
                </a:lnTo>
                <a:lnTo>
                  <a:pt x="723644" y="42467"/>
                </a:lnTo>
                <a:lnTo>
                  <a:pt x="673038" y="40495"/>
                </a:lnTo>
                <a:lnTo>
                  <a:pt x="903871" y="40495"/>
                </a:lnTo>
                <a:lnTo>
                  <a:pt x="953861" y="60745"/>
                </a:lnTo>
                <a:lnTo>
                  <a:pt x="996649" y="82193"/>
                </a:lnTo>
                <a:lnTo>
                  <a:pt x="1037914" y="106719"/>
                </a:lnTo>
                <a:lnTo>
                  <a:pt x="1077514" y="134261"/>
                </a:lnTo>
                <a:lnTo>
                  <a:pt x="1115308" y="164760"/>
                </a:lnTo>
                <a:lnTo>
                  <a:pt x="1151155" y="198157"/>
                </a:lnTo>
                <a:lnTo>
                  <a:pt x="1184552" y="234004"/>
                </a:lnTo>
                <a:lnTo>
                  <a:pt x="1215052" y="271798"/>
                </a:lnTo>
                <a:lnTo>
                  <a:pt x="1242594" y="311398"/>
                </a:lnTo>
                <a:lnTo>
                  <a:pt x="1267119" y="352663"/>
                </a:lnTo>
                <a:lnTo>
                  <a:pt x="1288568" y="395452"/>
                </a:lnTo>
                <a:lnTo>
                  <a:pt x="1306880" y="439623"/>
                </a:lnTo>
                <a:lnTo>
                  <a:pt x="1321997" y="485035"/>
                </a:lnTo>
                <a:lnTo>
                  <a:pt x="1333858" y="531548"/>
                </a:lnTo>
                <a:lnTo>
                  <a:pt x="1342404" y="579019"/>
                </a:lnTo>
                <a:lnTo>
                  <a:pt x="1347576" y="627308"/>
                </a:lnTo>
                <a:lnTo>
                  <a:pt x="1349312" y="676261"/>
                </a:lnTo>
                <a:lnTo>
                  <a:pt x="1308743" y="678180"/>
                </a:lnTo>
                <a:close/>
              </a:path>
              <a:path w="1349375" h="1352550">
                <a:moveTo>
                  <a:pt x="903871" y="1312054"/>
                </a:moveTo>
                <a:lnTo>
                  <a:pt x="673038" y="1312054"/>
                </a:lnTo>
                <a:lnTo>
                  <a:pt x="723644" y="1310082"/>
                </a:lnTo>
                <a:lnTo>
                  <a:pt x="773460" y="1304214"/>
                </a:lnTo>
                <a:lnTo>
                  <a:pt x="822311" y="1294523"/>
                </a:lnTo>
                <a:lnTo>
                  <a:pt x="870021" y="1281083"/>
                </a:lnTo>
                <a:lnTo>
                  <a:pt x="916416" y="1263965"/>
                </a:lnTo>
                <a:lnTo>
                  <a:pt x="961321" y="1243244"/>
                </a:lnTo>
                <a:lnTo>
                  <a:pt x="1004560" y="1218991"/>
                </a:lnTo>
                <a:lnTo>
                  <a:pt x="1045959" y="1191280"/>
                </a:lnTo>
                <a:lnTo>
                  <a:pt x="1085344" y="1160184"/>
                </a:lnTo>
                <a:lnTo>
                  <a:pt x="1122538" y="1125775"/>
                </a:lnTo>
                <a:lnTo>
                  <a:pt x="1156947" y="1088580"/>
                </a:lnTo>
                <a:lnTo>
                  <a:pt x="1188044" y="1049196"/>
                </a:lnTo>
                <a:lnTo>
                  <a:pt x="1215755" y="1007797"/>
                </a:lnTo>
                <a:lnTo>
                  <a:pt x="1240007" y="964557"/>
                </a:lnTo>
                <a:lnTo>
                  <a:pt x="1260729" y="919652"/>
                </a:lnTo>
                <a:lnTo>
                  <a:pt x="1277846" y="873258"/>
                </a:lnTo>
                <a:lnTo>
                  <a:pt x="1291287" y="825547"/>
                </a:lnTo>
                <a:lnTo>
                  <a:pt x="1300977" y="776697"/>
                </a:lnTo>
                <a:lnTo>
                  <a:pt x="1306845" y="726881"/>
                </a:lnTo>
                <a:lnTo>
                  <a:pt x="1308743" y="678180"/>
                </a:lnTo>
                <a:lnTo>
                  <a:pt x="1349312" y="676287"/>
                </a:lnTo>
                <a:lnTo>
                  <a:pt x="1347576" y="725240"/>
                </a:lnTo>
                <a:lnTo>
                  <a:pt x="1342404" y="773530"/>
                </a:lnTo>
                <a:lnTo>
                  <a:pt x="1333858" y="821001"/>
                </a:lnTo>
                <a:lnTo>
                  <a:pt x="1321997" y="867514"/>
                </a:lnTo>
                <a:lnTo>
                  <a:pt x="1306880" y="912926"/>
                </a:lnTo>
                <a:lnTo>
                  <a:pt x="1288568" y="957097"/>
                </a:lnTo>
                <a:lnTo>
                  <a:pt x="1267119" y="999886"/>
                </a:lnTo>
                <a:lnTo>
                  <a:pt x="1242594" y="1041151"/>
                </a:lnTo>
                <a:lnTo>
                  <a:pt x="1215052" y="1080751"/>
                </a:lnTo>
                <a:lnTo>
                  <a:pt x="1184552" y="1118545"/>
                </a:lnTo>
                <a:lnTo>
                  <a:pt x="1151155" y="1154391"/>
                </a:lnTo>
                <a:lnTo>
                  <a:pt x="1115308" y="1187789"/>
                </a:lnTo>
                <a:lnTo>
                  <a:pt x="1077514" y="1218288"/>
                </a:lnTo>
                <a:lnTo>
                  <a:pt x="1037914" y="1245830"/>
                </a:lnTo>
                <a:lnTo>
                  <a:pt x="996649" y="1270356"/>
                </a:lnTo>
                <a:lnTo>
                  <a:pt x="953861" y="1291804"/>
                </a:lnTo>
                <a:lnTo>
                  <a:pt x="909690" y="1310117"/>
                </a:lnTo>
                <a:lnTo>
                  <a:pt x="903871" y="1312054"/>
                </a:lnTo>
                <a:close/>
              </a:path>
              <a:path w="1349375" h="1352550">
                <a:moveTo>
                  <a:pt x="1349312" y="1352549"/>
                </a:moveTo>
                <a:lnTo>
                  <a:pt x="673038" y="1352549"/>
                </a:lnTo>
                <a:lnTo>
                  <a:pt x="722004" y="1350812"/>
                </a:lnTo>
                <a:lnTo>
                  <a:pt x="770293" y="1345641"/>
                </a:lnTo>
                <a:lnTo>
                  <a:pt x="817765" y="1337095"/>
                </a:lnTo>
                <a:lnTo>
                  <a:pt x="864277" y="1325234"/>
                </a:lnTo>
                <a:lnTo>
                  <a:pt x="909774" y="1310082"/>
                </a:lnTo>
                <a:lnTo>
                  <a:pt x="953861" y="1291804"/>
                </a:lnTo>
                <a:lnTo>
                  <a:pt x="996649" y="1270356"/>
                </a:lnTo>
                <a:lnTo>
                  <a:pt x="1037914" y="1245830"/>
                </a:lnTo>
                <a:lnTo>
                  <a:pt x="1077514" y="1218288"/>
                </a:lnTo>
                <a:lnTo>
                  <a:pt x="1115308" y="1187789"/>
                </a:lnTo>
                <a:lnTo>
                  <a:pt x="1151155" y="1154391"/>
                </a:lnTo>
                <a:lnTo>
                  <a:pt x="1184552" y="1118545"/>
                </a:lnTo>
                <a:lnTo>
                  <a:pt x="1215052" y="1080751"/>
                </a:lnTo>
                <a:lnTo>
                  <a:pt x="1242594" y="1041151"/>
                </a:lnTo>
                <a:lnTo>
                  <a:pt x="1267119" y="999886"/>
                </a:lnTo>
                <a:lnTo>
                  <a:pt x="1288568" y="957097"/>
                </a:lnTo>
                <a:lnTo>
                  <a:pt x="1306880" y="912926"/>
                </a:lnTo>
                <a:lnTo>
                  <a:pt x="1321997" y="867514"/>
                </a:lnTo>
                <a:lnTo>
                  <a:pt x="1333858" y="821001"/>
                </a:lnTo>
                <a:lnTo>
                  <a:pt x="1342404" y="773530"/>
                </a:lnTo>
                <a:lnTo>
                  <a:pt x="1347576" y="725240"/>
                </a:lnTo>
                <a:lnTo>
                  <a:pt x="1349312" y="676287"/>
                </a:lnTo>
                <a:lnTo>
                  <a:pt x="1349312" y="1352549"/>
                </a:lnTo>
                <a:close/>
              </a:path>
              <a:path w="1349375" h="1352550">
                <a:moveTo>
                  <a:pt x="673038" y="1312054"/>
                </a:moveTo>
                <a:lnTo>
                  <a:pt x="622432" y="1310082"/>
                </a:lnTo>
                <a:lnTo>
                  <a:pt x="572616" y="1304214"/>
                </a:lnTo>
                <a:lnTo>
                  <a:pt x="523765" y="1294523"/>
                </a:lnTo>
                <a:lnTo>
                  <a:pt x="476055" y="1281083"/>
                </a:lnTo>
                <a:lnTo>
                  <a:pt x="429660" y="1263965"/>
                </a:lnTo>
                <a:lnTo>
                  <a:pt x="384755" y="1243244"/>
                </a:lnTo>
                <a:lnTo>
                  <a:pt x="341516" y="1218991"/>
                </a:lnTo>
                <a:lnTo>
                  <a:pt x="300116" y="1191280"/>
                </a:lnTo>
                <a:lnTo>
                  <a:pt x="260732" y="1160184"/>
                </a:lnTo>
                <a:lnTo>
                  <a:pt x="223538" y="1125775"/>
                </a:lnTo>
                <a:lnTo>
                  <a:pt x="189129" y="1088580"/>
                </a:lnTo>
                <a:lnTo>
                  <a:pt x="158032" y="1049196"/>
                </a:lnTo>
                <a:lnTo>
                  <a:pt x="130321" y="1007797"/>
                </a:lnTo>
                <a:lnTo>
                  <a:pt x="106068" y="964557"/>
                </a:lnTo>
                <a:lnTo>
                  <a:pt x="85347" y="919652"/>
                </a:lnTo>
                <a:lnTo>
                  <a:pt x="68229" y="873258"/>
                </a:lnTo>
                <a:lnTo>
                  <a:pt x="54789" y="825547"/>
                </a:lnTo>
                <a:lnTo>
                  <a:pt x="45098" y="776697"/>
                </a:lnTo>
                <a:lnTo>
                  <a:pt x="40464" y="737354"/>
                </a:lnTo>
                <a:lnTo>
                  <a:pt x="1308743" y="678180"/>
                </a:lnTo>
                <a:lnTo>
                  <a:pt x="1306845" y="726881"/>
                </a:lnTo>
                <a:lnTo>
                  <a:pt x="1300977" y="776697"/>
                </a:lnTo>
                <a:lnTo>
                  <a:pt x="1291287" y="825547"/>
                </a:lnTo>
                <a:lnTo>
                  <a:pt x="1277846" y="873258"/>
                </a:lnTo>
                <a:lnTo>
                  <a:pt x="1260729" y="919652"/>
                </a:lnTo>
                <a:lnTo>
                  <a:pt x="1240007" y="964557"/>
                </a:lnTo>
                <a:lnTo>
                  <a:pt x="1215755" y="1007797"/>
                </a:lnTo>
                <a:lnTo>
                  <a:pt x="1188044" y="1049196"/>
                </a:lnTo>
                <a:lnTo>
                  <a:pt x="1156947" y="1088580"/>
                </a:lnTo>
                <a:lnTo>
                  <a:pt x="1122538" y="1125775"/>
                </a:lnTo>
                <a:lnTo>
                  <a:pt x="1085344" y="1160184"/>
                </a:lnTo>
                <a:lnTo>
                  <a:pt x="1045959" y="1191280"/>
                </a:lnTo>
                <a:lnTo>
                  <a:pt x="1004560" y="1218991"/>
                </a:lnTo>
                <a:lnTo>
                  <a:pt x="961321" y="1243244"/>
                </a:lnTo>
                <a:lnTo>
                  <a:pt x="916416" y="1263965"/>
                </a:lnTo>
                <a:lnTo>
                  <a:pt x="870021" y="1281083"/>
                </a:lnTo>
                <a:lnTo>
                  <a:pt x="822311" y="1294523"/>
                </a:lnTo>
                <a:lnTo>
                  <a:pt x="773460" y="1304214"/>
                </a:lnTo>
                <a:lnTo>
                  <a:pt x="723644" y="1310082"/>
                </a:lnTo>
                <a:lnTo>
                  <a:pt x="673038" y="1312054"/>
                </a:lnTo>
                <a:close/>
              </a:path>
              <a:path w="1349375" h="1352550">
                <a:moveTo>
                  <a:pt x="673038" y="1352549"/>
                </a:moveTo>
                <a:lnTo>
                  <a:pt x="624072" y="1350812"/>
                </a:lnTo>
                <a:lnTo>
                  <a:pt x="575783" y="1345641"/>
                </a:lnTo>
                <a:lnTo>
                  <a:pt x="528311" y="1337095"/>
                </a:lnTo>
                <a:lnTo>
                  <a:pt x="481799" y="1325234"/>
                </a:lnTo>
                <a:lnTo>
                  <a:pt x="436302" y="1310082"/>
                </a:lnTo>
                <a:lnTo>
                  <a:pt x="392215" y="1291804"/>
                </a:lnTo>
                <a:lnTo>
                  <a:pt x="349427" y="1270356"/>
                </a:lnTo>
                <a:lnTo>
                  <a:pt x="308162" y="1245830"/>
                </a:lnTo>
                <a:lnTo>
                  <a:pt x="268562" y="1218288"/>
                </a:lnTo>
                <a:lnTo>
                  <a:pt x="230768" y="1187789"/>
                </a:lnTo>
                <a:lnTo>
                  <a:pt x="194921" y="1154391"/>
                </a:lnTo>
                <a:lnTo>
                  <a:pt x="161524" y="1118545"/>
                </a:lnTo>
                <a:lnTo>
                  <a:pt x="131024" y="1080751"/>
                </a:lnTo>
                <a:lnTo>
                  <a:pt x="103482" y="1041151"/>
                </a:lnTo>
                <a:lnTo>
                  <a:pt x="78957" y="999886"/>
                </a:lnTo>
                <a:lnTo>
                  <a:pt x="57508" y="957097"/>
                </a:lnTo>
                <a:lnTo>
                  <a:pt x="39196" y="912926"/>
                </a:lnTo>
                <a:lnTo>
                  <a:pt x="24079" y="867514"/>
                </a:lnTo>
                <a:lnTo>
                  <a:pt x="12218" y="821001"/>
                </a:lnTo>
                <a:lnTo>
                  <a:pt x="3671" y="773530"/>
                </a:lnTo>
                <a:lnTo>
                  <a:pt x="0" y="739242"/>
                </a:lnTo>
                <a:lnTo>
                  <a:pt x="40464" y="737354"/>
                </a:lnTo>
                <a:lnTo>
                  <a:pt x="45098" y="776697"/>
                </a:lnTo>
                <a:lnTo>
                  <a:pt x="54789" y="825547"/>
                </a:lnTo>
                <a:lnTo>
                  <a:pt x="68229" y="873258"/>
                </a:lnTo>
                <a:lnTo>
                  <a:pt x="85347" y="919652"/>
                </a:lnTo>
                <a:lnTo>
                  <a:pt x="106068" y="964557"/>
                </a:lnTo>
                <a:lnTo>
                  <a:pt x="130321" y="1007797"/>
                </a:lnTo>
                <a:lnTo>
                  <a:pt x="158032" y="1049196"/>
                </a:lnTo>
                <a:lnTo>
                  <a:pt x="189129" y="1088580"/>
                </a:lnTo>
                <a:lnTo>
                  <a:pt x="223538" y="1125775"/>
                </a:lnTo>
                <a:lnTo>
                  <a:pt x="260732" y="1160184"/>
                </a:lnTo>
                <a:lnTo>
                  <a:pt x="300116" y="1191280"/>
                </a:lnTo>
                <a:lnTo>
                  <a:pt x="341516" y="1218991"/>
                </a:lnTo>
                <a:lnTo>
                  <a:pt x="384755" y="1243244"/>
                </a:lnTo>
                <a:lnTo>
                  <a:pt x="429660" y="1263965"/>
                </a:lnTo>
                <a:lnTo>
                  <a:pt x="476055" y="1281083"/>
                </a:lnTo>
                <a:lnTo>
                  <a:pt x="523765" y="1294523"/>
                </a:lnTo>
                <a:lnTo>
                  <a:pt x="572616" y="1304214"/>
                </a:lnTo>
                <a:lnTo>
                  <a:pt x="622432" y="1310082"/>
                </a:lnTo>
                <a:lnTo>
                  <a:pt x="673038" y="1312054"/>
                </a:lnTo>
                <a:lnTo>
                  <a:pt x="903871" y="1312054"/>
                </a:lnTo>
                <a:lnTo>
                  <a:pt x="864277" y="1325234"/>
                </a:lnTo>
                <a:lnTo>
                  <a:pt x="817765" y="1337095"/>
                </a:lnTo>
                <a:lnTo>
                  <a:pt x="770293" y="1345641"/>
                </a:lnTo>
                <a:lnTo>
                  <a:pt x="722004" y="1350812"/>
                </a:lnTo>
                <a:lnTo>
                  <a:pt x="673038" y="1352549"/>
                </a:lnTo>
                <a:close/>
              </a:path>
              <a:path w="1349375" h="1352550">
                <a:moveTo>
                  <a:pt x="1349312" y="1352549"/>
                </a:moveTo>
                <a:lnTo>
                  <a:pt x="0" y="1352549"/>
                </a:lnTo>
                <a:lnTo>
                  <a:pt x="0" y="739242"/>
                </a:lnTo>
                <a:lnTo>
                  <a:pt x="3671" y="773530"/>
                </a:lnTo>
                <a:lnTo>
                  <a:pt x="12218" y="821001"/>
                </a:lnTo>
                <a:lnTo>
                  <a:pt x="24079" y="867514"/>
                </a:lnTo>
                <a:lnTo>
                  <a:pt x="39196" y="912926"/>
                </a:lnTo>
                <a:lnTo>
                  <a:pt x="57508" y="957097"/>
                </a:lnTo>
                <a:lnTo>
                  <a:pt x="78957" y="999886"/>
                </a:lnTo>
                <a:lnTo>
                  <a:pt x="103482" y="1041151"/>
                </a:lnTo>
                <a:lnTo>
                  <a:pt x="131024" y="1080751"/>
                </a:lnTo>
                <a:lnTo>
                  <a:pt x="161524" y="1118545"/>
                </a:lnTo>
                <a:lnTo>
                  <a:pt x="194921" y="1154391"/>
                </a:lnTo>
                <a:lnTo>
                  <a:pt x="230768" y="1187789"/>
                </a:lnTo>
                <a:lnTo>
                  <a:pt x="268562" y="1218288"/>
                </a:lnTo>
                <a:lnTo>
                  <a:pt x="308162" y="1245830"/>
                </a:lnTo>
                <a:lnTo>
                  <a:pt x="349427" y="1270356"/>
                </a:lnTo>
                <a:lnTo>
                  <a:pt x="392215" y="1291804"/>
                </a:lnTo>
                <a:lnTo>
                  <a:pt x="436386" y="1310117"/>
                </a:lnTo>
                <a:lnTo>
                  <a:pt x="481799" y="1325234"/>
                </a:lnTo>
                <a:lnTo>
                  <a:pt x="528311" y="1337095"/>
                </a:lnTo>
                <a:lnTo>
                  <a:pt x="575783" y="1345641"/>
                </a:lnTo>
                <a:lnTo>
                  <a:pt x="624072" y="1350812"/>
                </a:lnTo>
                <a:lnTo>
                  <a:pt x="673038" y="1352549"/>
                </a:lnTo>
                <a:lnTo>
                  <a:pt x="1349312" y="1352549"/>
                </a:lnTo>
                <a:close/>
              </a:path>
            </a:pathLst>
          </a:custGeom>
          <a:solidFill>
            <a:srgbClr val="5773B8"/>
          </a:solidFill>
        </p:spPr>
        <p:txBody>
          <a:bodyPr wrap="square" lIns="0" tIns="0" rIns="0" bIns="0" rtlCol="0"/>
          <a:lstStyle/>
          <a:p>
            <a:endParaRPr/>
          </a:p>
        </p:txBody>
      </p:sp>
      <p:sp>
        <p:nvSpPr>
          <p:cNvPr id="21" name="bg object 21"/>
          <p:cNvSpPr/>
          <p:nvPr/>
        </p:nvSpPr>
        <p:spPr>
          <a:xfrm>
            <a:off x="10202060" y="2389866"/>
            <a:ext cx="695325" cy="695325"/>
          </a:xfrm>
          <a:custGeom>
            <a:avLst/>
            <a:gdLst/>
            <a:ahLst/>
            <a:cxnLst/>
            <a:rect l="l" t="t" r="r" b="b"/>
            <a:pathLst>
              <a:path w="695325" h="695325">
                <a:moveTo>
                  <a:pt x="347662" y="695324"/>
                </a:moveTo>
                <a:lnTo>
                  <a:pt x="300486" y="692151"/>
                </a:lnTo>
                <a:lnTo>
                  <a:pt x="255240" y="682906"/>
                </a:lnTo>
                <a:lnTo>
                  <a:pt x="212336" y="668003"/>
                </a:lnTo>
                <a:lnTo>
                  <a:pt x="172190" y="647858"/>
                </a:lnTo>
                <a:lnTo>
                  <a:pt x="135216" y="622885"/>
                </a:lnTo>
                <a:lnTo>
                  <a:pt x="101827" y="593496"/>
                </a:lnTo>
                <a:lnTo>
                  <a:pt x="72439" y="560108"/>
                </a:lnTo>
                <a:lnTo>
                  <a:pt x="47466" y="523134"/>
                </a:lnTo>
                <a:lnTo>
                  <a:pt x="27321" y="482988"/>
                </a:lnTo>
                <a:lnTo>
                  <a:pt x="12418" y="440084"/>
                </a:lnTo>
                <a:lnTo>
                  <a:pt x="3173" y="394838"/>
                </a:lnTo>
                <a:lnTo>
                  <a:pt x="0" y="347662"/>
                </a:lnTo>
                <a:lnTo>
                  <a:pt x="3173" y="300486"/>
                </a:lnTo>
                <a:lnTo>
                  <a:pt x="12418" y="255240"/>
                </a:lnTo>
                <a:lnTo>
                  <a:pt x="27321" y="212336"/>
                </a:lnTo>
                <a:lnTo>
                  <a:pt x="47466" y="172190"/>
                </a:lnTo>
                <a:lnTo>
                  <a:pt x="72439" y="135216"/>
                </a:lnTo>
                <a:lnTo>
                  <a:pt x="101827" y="101827"/>
                </a:lnTo>
                <a:lnTo>
                  <a:pt x="135216" y="72439"/>
                </a:lnTo>
                <a:lnTo>
                  <a:pt x="172190" y="47466"/>
                </a:lnTo>
                <a:lnTo>
                  <a:pt x="212336" y="27321"/>
                </a:lnTo>
                <a:lnTo>
                  <a:pt x="255240" y="12418"/>
                </a:lnTo>
                <a:lnTo>
                  <a:pt x="300486" y="3173"/>
                </a:lnTo>
                <a:lnTo>
                  <a:pt x="347662" y="0"/>
                </a:lnTo>
                <a:lnTo>
                  <a:pt x="394838" y="3173"/>
                </a:lnTo>
                <a:lnTo>
                  <a:pt x="440084" y="12418"/>
                </a:lnTo>
                <a:lnTo>
                  <a:pt x="482988" y="27321"/>
                </a:lnTo>
                <a:lnTo>
                  <a:pt x="523134" y="47466"/>
                </a:lnTo>
                <a:lnTo>
                  <a:pt x="560108" y="72439"/>
                </a:lnTo>
                <a:lnTo>
                  <a:pt x="593496" y="101827"/>
                </a:lnTo>
                <a:lnTo>
                  <a:pt x="622885" y="135216"/>
                </a:lnTo>
                <a:lnTo>
                  <a:pt x="647858" y="172190"/>
                </a:lnTo>
                <a:lnTo>
                  <a:pt x="668003" y="212336"/>
                </a:lnTo>
                <a:lnTo>
                  <a:pt x="682906" y="255240"/>
                </a:lnTo>
                <a:lnTo>
                  <a:pt x="692151" y="300486"/>
                </a:lnTo>
                <a:lnTo>
                  <a:pt x="695324" y="347662"/>
                </a:lnTo>
                <a:lnTo>
                  <a:pt x="692151" y="394838"/>
                </a:lnTo>
                <a:lnTo>
                  <a:pt x="682906" y="440084"/>
                </a:lnTo>
                <a:lnTo>
                  <a:pt x="668003" y="482988"/>
                </a:lnTo>
                <a:lnTo>
                  <a:pt x="647858" y="523134"/>
                </a:lnTo>
                <a:lnTo>
                  <a:pt x="622885" y="560108"/>
                </a:lnTo>
                <a:lnTo>
                  <a:pt x="593496" y="593496"/>
                </a:lnTo>
                <a:lnTo>
                  <a:pt x="560108" y="622885"/>
                </a:lnTo>
                <a:lnTo>
                  <a:pt x="523134" y="647858"/>
                </a:lnTo>
                <a:lnTo>
                  <a:pt x="482988" y="668003"/>
                </a:lnTo>
                <a:lnTo>
                  <a:pt x="440084" y="682906"/>
                </a:lnTo>
                <a:lnTo>
                  <a:pt x="394838" y="692151"/>
                </a:lnTo>
                <a:lnTo>
                  <a:pt x="347662" y="695324"/>
                </a:lnTo>
                <a:close/>
              </a:path>
            </a:pathLst>
          </a:custGeom>
          <a:solidFill>
            <a:srgbClr val="FFCC66"/>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0200" b="1" i="0">
                <a:solidFill>
                  <a:srgbClr val="2E2E2E"/>
                </a:solidFill>
                <a:latin typeface="Tahoma"/>
                <a:cs typeface="Tahoma"/>
              </a:defRPr>
            </a:lvl1pPr>
          </a:lstStyle>
          <a:p>
            <a:endParaRPr/>
          </a:p>
        </p:txBody>
      </p:sp>
      <p:sp>
        <p:nvSpPr>
          <p:cNvPr id="3" name="Holder 3"/>
          <p:cNvSpPr>
            <a:spLocks noGrp="1"/>
          </p:cNvSpPr>
          <p:nvPr>
            <p:ph sz="half" idx="2"/>
          </p:nvPr>
        </p:nvSpPr>
        <p:spPr>
          <a:xfrm>
            <a:off x="1827800" y="2513467"/>
            <a:ext cx="6144259" cy="5648959"/>
          </a:xfrm>
          <a:prstGeom prst="rect">
            <a:avLst/>
          </a:prstGeom>
        </p:spPr>
        <p:txBody>
          <a:bodyPr wrap="square" lIns="0" tIns="0" rIns="0" bIns="0">
            <a:spAutoFit/>
          </a:bodyPr>
          <a:lstStyle>
            <a:lvl1pPr>
              <a:defRPr sz="7000" b="1" i="0">
                <a:solidFill>
                  <a:srgbClr val="2E2E2E"/>
                </a:solidFill>
                <a:latin typeface="Tahoma"/>
                <a:cs typeface="Tahoma"/>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75D3FA"/>
          </a:solidFill>
        </p:spPr>
        <p:txBody>
          <a:bodyPr wrap="square" lIns="0" tIns="0" rIns="0" bIns="0" rtlCol="0"/>
          <a:lstStyle/>
          <a:p>
            <a:endParaRPr/>
          </a:p>
        </p:txBody>
      </p:sp>
      <p:sp>
        <p:nvSpPr>
          <p:cNvPr id="17" name="bg object 17"/>
          <p:cNvSpPr/>
          <p:nvPr/>
        </p:nvSpPr>
        <p:spPr>
          <a:xfrm>
            <a:off x="11736374" y="1912430"/>
            <a:ext cx="3048000" cy="6457950"/>
          </a:xfrm>
          <a:custGeom>
            <a:avLst/>
            <a:gdLst/>
            <a:ahLst/>
            <a:cxnLst/>
            <a:rect l="l" t="t" r="r" b="b"/>
            <a:pathLst>
              <a:path w="3048000" h="6457950">
                <a:moveTo>
                  <a:pt x="3047999" y="6457891"/>
                </a:moveTo>
                <a:lnTo>
                  <a:pt x="0" y="6457891"/>
                </a:lnTo>
                <a:lnTo>
                  <a:pt x="0" y="0"/>
                </a:lnTo>
                <a:lnTo>
                  <a:pt x="3047999" y="0"/>
                </a:lnTo>
                <a:lnTo>
                  <a:pt x="3047999" y="6457891"/>
                </a:lnTo>
                <a:close/>
              </a:path>
            </a:pathLst>
          </a:custGeom>
          <a:solidFill>
            <a:srgbClr val="FFFFFF"/>
          </a:solidFill>
        </p:spPr>
        <p:txBody>
          <a:bodyPr wrap="square" lIns="0" tIns="0" rIns="0" bIns="0" rtlCol="0"/>
          <a:lstStyle/>
          <a:p>
            <a:endParaRPr/>
          </a:p>
        </p:txBody>
      </p:sp>
      <p:pic>
        <p:nvPicPr>
          <p:cNvPr id="18" name="bg object 18"/>
          <p:cNvPicPr/>
          <p:nvPr/>
        </p:nvPicPr>
        <p:blipFill>
          <a:blip r:embed="rId2" cstate="print"/>
          <a:stretch>
            <a:fillRect/>
          </a:stretch>
        </p:blipFill>
        <p:spPr>
          <a:xfrm>
            <a:off x="3500432" y="1916570"/>
            <a:ext cx="8839199" cy="6457949"/>
          </a:xfrm>
          <a:prstGeom prst="rect">
            <a:avLst/>
          </a:prstGeom>
        </p:spPr>
      </p:pic>
      <p:pic>
        <p:nvPicPr>
          <p:cNvPr id="19" name="bg object 19"/>
          <p:cNvPicPr/>
          <p:nvPr/>
        </p:nvPicPr>
        <p:blipFill>
          <a:blip r:embed="rId3" cstate="print"/>
          <a:stretch>
            <a:fillRect/>
          </a:stretch>
        </p:blipFill>
        <p:spPr>
          <a:xfrm>
            <a:off x="7916072" y="1513326"/>
            <a:ext cx="2451205" cy="798648"/>
          </a:xfrm>
          <a:prstGeom prst="rect">
            <a:avLst/>
          </a:prstGeom>
        </p:spPr>
      </p:pic>
      <p:pic>
        <p:nvPicPr>
          <p:cNvPr id="20" name="bg object 20"/>
          <p:cNvPicPr/>
          <p:nvPr/>
        </p:nvPicPr>
        <p:blipFill>
          <a:blip r:embed="rId4" cstate="print"/>
          <a:stretch>
            <a:fillRect/>
          </a:stretch>
        </p:blipFill>
        <p:spPr>
          <a:xfrm>
            <a:off x="11930318" y="2284957"/>
            <a:ext cx="5739301" cy="8002041"/>
          </a:xfrm>
          <a:prstGeom prst="rect">
            <a:avLst/>
          </a:prstGeom>
        </p:spPr>
      </p:pic>
      <p:sp>
        <p:nvSpPr>
          <p:cNvPr id="21" name="bg object 21"/>
          <p:cNvSpPr/>
          <p:nvPr/>
        </p:nvSpPr>
        <p:spPr>
          <a:xfrm>
            <a:off x="1039914" y="4076851"/>
            <a:ext cx="5873750" cy="5430520"/>
          </a:xfrm>
          <a:custGeom>
            <a:avLst/>
            <a:gdLst/>
            <a:ahLst/>
            <a:cxnLst/>
            <a:rect l="l" t="t" r="r" b="b"/>
            <a:pathLst>
              <a:path w="5873750" h="5430520">
                <a:moveTo>
                  <a:pt x="5873521" y="3492500"/>
                </a:moveTo>
                <a:lnTo>
                  <a:pt x="5872162" y="3479800"/>
                </a:lnTo>
                <a:lnTo>
                  <a:pt x="4111841" y="3479800"/>
                </a:lnTo>
                <a:lnTo>
                  <a:pt x="4240085" y="3187700"/>
                </a:lnTo>
                <a:lnTo>
                  <a:pt x="4251134" y="3187700"/>
                </a:lnTo>
                <a:lnTo>
                  <a:pt x="4252493" y="3175000"/>
                </a:lnTo>
                <a:lnTo>
                  <a:pt x="4312336" y="3035300"/>
                </a:lnTo>
                <a:lnTo>
                  <a:pt x="4308246" y="3022600"/>
                </a:lnTo>
                <a:lnTo>
                  <a:pt x="4101541" y="2971800"/>
                </a:lnTo>
                <a:lnTo>
                  <a:pt x="4123296" y="2933700"/>
                </a:lnTo>
                <a:lnTo>
                  <a:pt x="4134243" y="2933700"/>
                </a:lnTo>
                <a:lnTo>
                  <a:pt x="4150664" y="2921000"/>
                </a:lnTo>
                <a:lnTo>
                  <a:pt x="4172445" y="2921000"/>
                </a:lnTo>
                <a:lnTo>
                  <a:pt x="4199458" y="2908300"/>
                </a:lnTo>
                <a:lnTo>
                  <a:pt x="4222889" y="2895600"/>
                </a:lnTo>
                <a:lnTo>
                  <a:pt x="4257383" y="2882900"/>
                </a:lnTo>
                <a:lnTo>
                  <a:pt x="4301248" y="2882900"/>
                </a:lnTo>
                <a:lnTo>
                  <a:pt x="4352785" y="2870200"/>
                </a:lnTo>
                <a:lnTo>
                  <a:pt x="4472165" y="2870200"/>
                </a:lnTo>
                <a:lnTo>
                  <a:pt x="4536618" y="2882900"/>
                </a:lnTo>
                <a:lnTo>
                  <a:pt x="4657344" y="2882900"/>
                </a:lnTo>
                <a:lnTo>
                  <a:pt x="4700079" y="2870200"/>
                </a:lnTo>
                <a:lnTo>
                  <a:pt x="4754308" y="2832100"/>
                </a:lnTo>
                <a:lnTo>
                  <a:pt x="4777702" y="2781300"/>
                </a:lnTo>
                <a:lnTo>
                  <a:pt x="4788471" y="2730500"/>
                </a:lnTo>
                <a:lnTo>
                  <a:pt x="4786249" y="2667000"/>
                </a:lnTo>
                <a:lnTo>
                  <a:pt x="4770628" y="2628900"/>
                </a:lnTo>
                <a:lnTo>
                  <a:pt x="4703546" y="2578100"/>
                </a:lnTo>
                <a:lnTo>
                  <a:pt x="4650092" y="2565400"/>
                </a:lnTo>
                <a:lnTo>
                  <a:pt x="4589729" y="2552700"/>
                </a:lnTo>
                <a:lnTo>
                  <a:pt x="4527194" y="2552700"/>
                </a:lnTo>
                <a:lnTo>
                  <a:pt x="4594415" y="2540000"/>
                </a:lnTo>
                <a:lnTo>
                  <a:pt x="4653839" y="2527300"/>
                </a:lnTo>
                <a:lnTo>
                  <a:pt x="4700270" y="2501900"/>
                </a:lnTo>
                <a:lnTo>
                  <a:pt x="4728464" y="2489200"/>
                </a:lnTo>
                <a:lnTo>
                  <a:pt x="4732553" y="2476500"/>
                </a:lnTo>
                <a:lnTo>
                  <a:pt x="4734585" y="2463800"/>
                </a:lnTo>
                <a:lnTo>
                  <a:pt x="4732553" y="2451100"/>
                </a:lnTo>
                <a:lnTo>
                  <a:pt x="4714316" y="2438400"/>
                </a:lnTo>
                <a:lnTo>
                  <a:pt x="4678108" y="2425700"/>
                </a:lnTo>
                <a:lnTo>
                  <a:pt x="4628489" y="2413000"/>
                </a:lnTo>
                <a:lnTo>
                  <a:pt x="4570031" y="2400300"/>
                </a:lnTo>
                <a:lnTo>
                  <a:pt x="4306887" y="2400300"/>
                </a:lnTo>
                <a:lnTo>
                  <a:pt x="4309478" y="2387600"/>
                </a:lnTo>
                <a:lnTo>
                  <a:pt x="4309275" y="2374900"/>
                </a:lnTo>
                <a:lnTo>
                  <a:pt x="4306506" y="2362200"/>
                </a:lnTo>
                <a:lnTo>
                  <a:pt x="4301452" y="2349500"/>
                </a:lnTo>
                <a:lnTo>
                  <a:pt x="4287964" y="2336800"/>
                </a:lnTo>
                <a:lnTo>
                  <a:pt x="4194022" y="2336800"/>
                </a:lnTo>
                <a:lnTo>
                  <a:pt x="4144124" y="2362200"/>
                </a:lnTo>
                <a:lnTo>
                  <a:pt x="4084586" y="2374900"/>
                </a:lnTo>
                <a:lnTo>
                  <a:pt x="4015155" y="2413000"/>
                </a:lnTo>
                <a:lnTo>
                  <a:pt x="3935628" y="2451100"/>
                </a:lnTo>
                <a:lnTo>
                  <a:pt x="3891343" y="2476500"/>
                </a:lnTo>
                <a:lnTo>
                  <a:pt x="3853446" y="2514600"/>
                </a:lnTo>
                <a:lnTo>
                  <a:pt x="3821544" y="2565400"/>
                </a:lnTo>
                <a:lnTo>
                  <a:pt x="3795293" y="2616200"/>
                </a:lnTo>
                <a:lnTo>
                  <a:pt x="3774313" y="2667000"/>
                </a:lnTo>
                <a:lnTo>
                  <a:pt x="3758234" y="2705100"/>
                </a:lnTo>
                <a:lnTo>
                  <a:pt x="3746690" y="2743200"/>
                </a:lnTo>
                <a:lnTo>
                  <a:pt x="3739311" y="2781300"/>
                </a:lnTo>
                <a:lnTo>
                  <a:pt x="3735717" y="2794000"/>
                </a:lnTo>
                <a:lnTo>
                  <a:pt x="3686759" y="2857500"/>
                </a:lnTo>
                <a:lnTo>
                  <a:pt x="3648684" y="2844800"/>
                </a:lnTo>
                <a:lnTo>
                  <a:pt x="3640531" y="2844800"/>
                </a:lnTo>
                <a:lnTo>
                  <a:pt x="3573894" y="2959100"/>
                </a:lnTo>
                <a:lnTo>
                  <a:pt x="3572535" y="2971800"/>
                </a:lnTo>
                <a:lnTo>
                  <a:pt x="3576612" y="2971800"/>
                </a:lnTo>
                <a:lnTo>
                  <a:pt x="3175431" y="3632200"/>
                </a:lnTo>
                <a:lnTo>
                  <a:pt x="3032645" y="2794000"/>
                </a:lnTo>
                <a:lnTo>
                  <a:pt x="3020987" y="2730500"/>
                </a:lnTo>
                <a:lnTo>
                  <a:pt x="3007080" y="2679700"/>
                </a:lnTo>
                <a:lnTo>
                  <a:pt x="3000679" y="2654300"/>
                </a:lnTo>
                <a:lnTo>
                  <a:pt x="2991078" y="2616200"/>
                </a:lnTo>
                <a:lnTo>
                  <a:pt x="2973082" y="2565400"/>
                </a:lnTo>
                <a:lnTo>
                  <a:pt x="2953245" y="2514600"/>
                </a:lnTo>
                <a:lnTo>
                  <a:pt x="2931693" y="2476500"/>
                </a:lnTo>
                <a:lnTo>
                  <a:pt x="2908541" y="2425700"/>
                </a:lnTo>
                <a:lnTo>
                  <a:pt x="2883941" y="2387600"/>
                </a:lnTo>
                <a:lnTo>
                  <a:pt x="2858020" y="2349500"/>
                </a:lnTo>
                <a:lnTo>
                  <a:pt x="2830893" y="2311400"/>
                </a:lnTo>
                <a:lnTo>
                  <a:pt x="2802699" y="2273300"/>
                </a:lnTo>
                <a:lnTo>
                  <a:pt x="2773578" y="2247900"/>
                </a:lnTo>
                <a:lnTo>
                  <a:pt x="2743657" y="2209800"/>
                </a:lnTo>
                <a:lnTo>
                  <a:pt x="2713063" y="2184400"/>
                </a:lnTo>
                <a:lnTo>
                  <a:pt x="2733294" y="2171700"/>
                </a:lnTo>
                <a:lnTo>
                  <a:pt x="2753525" y="2159000"/>
                </a:lnTo>
                <a:lnTo>
                  <a:pt x="2790215" y="2120900"/>
                </a:lnTo>
                <a:lnTo>
                  <a:pt x="2822537" y="2082800"/>
                </a:lnTo>
                <a:lnTo>
                  <a:pt x="2840748" y="2057400"/>
                </a:lnTo>
                <a:lnTo>
                  <a:pt x="2849854" y="2044700"/>
                </a:lnTo>
                <a:lnTo>
                  <a:pt x="2855290" y="2032000"/>
                </a:lnTo>
                <a:lnTo>
                  <a:pt x="2860725" y="2019300"/>
                </a:lnTo>
                <a:lnTo>
                  <a:pt x="2866161" y="2006600"/>
                </a:lnTo>
                <a:lnTo>
                  <a:pt x="2871584" y="1993900"/>
                </a:lnTo>
                <a:lnTo>
                  <a:pt x="2883243" y="1955800"/>
                </a:lnTo>
                <a:lnTo>
                  <a:pt x="2887129" y="1943100"/>
                </a:lnTo>
                <a:lnTo>
                  <a:pt x="2885770" y="1943100"/>
                </a:lnTo>
                <a:lnTo>
                  <a:pt x="2866860" y="1892300"/>
                </a:lnTo>
                <a:lnTo>
                  <a:pt x="2850451" y="1854200"/>
                </a:lnTo>
                <a:lnTo>
                  <a:pt x="2836570" y="1803400"/>
                </a:lnTo>
                <a:lnTo>
                  <a:pt x="2825178" y="1752600"/>
                </a:lnTo>
                <a:lnTo>
                  <a:pt x="2816301" y="1701800"/>
                </a:lnTo>
                <a:lnTo>
                  <a:pt x="2809913" y="1651000"/>
                </a:lnTo>
                <a:lnTo>
                  <a:pt x="2806027" y="1600200"/>
                </a:lnTo>
                <a:lnTo>
                  <a:pt x="2804617" y="1549400"/>
                </a:lnTo>
                <a:lnTo>
                  <a:pt x="2805696" y="1498600"/>
                </a:lnTo>
                <a:lnTo>
                  <a:pt x="2809265" y="1447800"/>
                </a:lnTo>
                <a:lnTo>
                  <a:pt x="2815298" y="1409700"/>
                </a:lnTo>
                <a:lnTo>
                  <a:pt x="2823819" y="1358900"/>
                </a:lnTo>
                <a:lnTo>
                  <a:pt x="2834792" y="1308100"/>
                </a:lnTo>
                <a:lnTo>
                  <a:pt x="2848241" y="1257300"/>
                </a:lnTo>
                <a:lnTo>
                  <a:pt x="2864142" y="1206500"/>
                </a:lnTo>
                <a:lnTo>
                  <a:pt x="2882493" y="1168400"/>
                </a:lnTo>
                <a:lnTo>
                  <a:pt x="2903309" y="1117600"/>
                </a:lnTo>
                <a:lnTo>
                  <a:pt x="2926562" y="1079500"/>
                </a:lnTo>
                <a:lnTo>
                  <a:pt x="2950489" y="1028700"/>
                </a:lnTo>
                <a:lnTo>
                  <a:pt x="2974670" y="977900"/>
                </a:lnTo>
                <a:lnTo>
                  <a:pt x="2998724" y="939800"/>
                </a:lnTo>
                <a:lnTo>
                  <a:pt x="3022257" y="889000"/>
                </a:lnTo>
                <a:lnTo>
                  <a:pt x="3044875" y="850900"/>
                </a:lnTo>
                <a:lnTo>
                  <a:pt x="3071101" y="622300"/>
                </a:lnTo>
                <a:lnTo>
                  <a:pt x="2980283" y="393700"/>
                </a:lnTo>
                <a:lnTo>
                  <a:pt x="2860903" y="228600"/>
                </a:lnTo>
                <a:lnTo>
                  <a:pt x="2801455" y="165100"/>
                </a:lnTo>
                <a:lnTo>
                  <a:pt x="2668524" y="114300"/>
                </a:lnTo>
                <a:lnTo>
                  <a:pt x="2502268" y="76200"/>
                </a:lnTo>
                <a:lnTo>
                  <a:pt x="2502268" y="2057400"/>
                </a:lnTo>
                <a:lnTo>
                  <a:pt x="2499550" y="2044700"/>
                </a:lnTo>
                <a:lnTo>
                  <a:pt x="2500909" y="2044700"/>
                </a:lnTo>
                <a:lnTo>
                  <a:pt x="2502268" y="2057400"/>
                </a:lnTo>
                <a:lnTo>
                  <a:pt x="2502268" y="76200"/>
                </a:lnTo>
                <a:lnTo>
                  <a:pt x="2446896" y="63500"/>
                </a:lnTo>
                <a:lnTo>
                  <a:pt x="2072525" y="0"/>
                </a:lnTo>
                <a:lnTo>
                  <a:pt x="2020849" y="0"/>
                </a:lnTo>
                <a:lnTo>
                  <a:pt x="2020849" y="2654300"/>
                </a:lnTo>
                <a:lnTo>
                  <a:pt x="1600631" y="2032000"/>
                </a:lnTo>
                <a:lnTo>
                  <a:pt x="1671358" y="2133600"/>
                </a:lnTo>
                <a:lnTo>
                  <a:pt x="2020849" y="2654300"/>
                </a:lnTo>
                <a:lnTo>
                  <a:pt x="2020849" y="0"/>
                </a:lnTo>
                <a:lnTo>
                  <a:pt x="1778977" y="0"/>
                </a:lnTo>
                <a:lnTo>
                  <a:pt x="1736509" y="12700"/>
                </a:lnTo>
                <a:lnTo>
                  <a:pt x="1695831" y="25400"/>
                </a:lnTo>
                <a:lnTo>
                  <a:pt x="1649831" y="25400"/>
                </a:lnTo>
                <a:lnTo>
                  <a:pt x="1605521" y="50800"/>
                </a:lnTo>
                <a:lnTo>
                  <a:pt x="1563001" y="63500"/>
                </a:lnTo>
                <a:lnTo>
                  <a:pt x="1522399" y="88900"/>
                </a:lnTo>
                <a:lnTo>
                  <a:pt x="1483817" y="114300"/>
                </a:lnTo>
                <a:lnTo>
                  <a:pt x="1447342" y="139700"/>
                </a:lnTo>
                <a:lnTo>
                  <a:pt x="1413116" y="177800"/>
                </a:lnTo>
                <a:lnTo>
                  <a:pt x="1381213" y="203200"/>
                </a:lnTo>
                <a:lnTo>
                  <a:pt x="1351775" y="241300"/>
                </a:lnTo>
                <a:lnTo>
                  <a:pt x="1324876" y="279400"/>
                </a:lnTo>
                <a:lnTo>
                  <a:pt x="1300657" y="317500"/>
                </a:lnTo>
                <a:lnTo>
                  <a:pt x="1279207" y="355600"/>
                </a:lnTo>
                <a:lnTo>
                  <a:pt x="1260627" y="393700"/>
                </a:lnTo>
                <a:lnTo>
                  <a:pt x="1245057" y="444500"/>
                </a:lnTo>
                <a:lnTo>
                  <a:pt x="1232573" y="482600"/>
                </a:lnTo>
                <a:lnTo>
                  <a:pt x="1223289" y="533400"/>
                </a:lnTo>
                <a:lnTo>
                  <a:pt x="1217333" y="571500"/>
                </a:lnTo>
                <a:lnTo>
                  <a:pt x="1214780" y="622300"/>
                </a:lnTo>
                <a:lnTo>
                  <a:pt x="1215771" y="673100"/>
                </a:lnTo>
                <a:lnTo>
                  <a:pt x="1109700" y="889000"/>
                </a:lnTo>
                <a:lnTo>
                  <a:pt x="1089177" y="939800"/>
                </a:lnTo>
                <a:lnTo>
                  <a:pt x="1072489" y="977900"/>
                </a:lnTo>
                <a:lnTo>
                  <a:pt x="1059611" y="1028700"/>
                </a:lnTo>
                <a:lnTo>
                  <a:pt x="1050544" y="1079500"/>
                </a:lnTo>
                <a:lnTo>
                  <a:pt x="1045273" y="1130300"/>
                </a:lnTo>
                <a:lnTo>
                  <a:pt x="1043800" y="1181100"/>
                </a:lnTo>
                <a:lnTo>
                  <a:pt x="1046124" y="1231900"/>
                </a:lnTo>
                <a:lnTo>
                  <a:pt x="1052220" y="1282700"/>
                </a:lnTo>
                <a:lnTo>
                  <a:pt x="1062075" y="1320800"/>
                </a:lnTo>
                <a:lnTo>
                  <a:pt x="1075702" y="1371600"/>
                </a:lnTo>
                <a:lnTo>
                  <a:pt x="1136904" y="1562100"/>
                </a:lnTo>
                <a:lnTo>
                  <a:pt x="771080" y="2032000"/>
                </a:lnTo>
                <a:lnTo>
                  <a:pt x="730021" y="2044700"/>
                </a:lnTo>
                <a:lnTo>
                  <a:pt x="690549" y="2070100"/>
                </a:lnTo>
                <a:lnTo>
                  <a:pt x="652500" y="2095500"/>
                </a:lnTo>
                <a:lnTo>
                  <a:pt x="627151" y="2113038"/>
                </a:lnTo>
                <a:lnTo>
                  <a:pt x="626897" y="2113216"/>
                </a:lnTo>
                <a:lnTo>
                  <a:pt x="615784" y="2120900"/>
                </a:lnTo>
                <a:lnTo>
                  <a:pt x="580237" y="2146300"/>
                </a:lnTo>
                <a:lnTo>
                  <a:pt x="545744" y="2171700"/>
                </a:lnTo>
                <a:lnTo>
                  <a:pt x="520166" y="2200732"/>
                </a:lnTo>
                <a:lnTo>
                  <a:pt x="506793" y="2213965"/>
                </a:lnTo>
                <a:lnTo>
                  <a:pt x="479399" y="2235200"/>
                </a:lnTo>
                <a:lnTo>
                  <a:pt x="447281" y="2273300"/>
                </a:lnTo>
                <a:lnTo>
                  <a:pt x="415683" y="2311400"/>
                </a:lnTo>
                <a:lnTo>
                  <a:pt x="384492" y="2362200"/>
                </a:lnTo>
                <a:lnTo>
                  <a:pt x="353568" y="2400300"/>
                </a:lnTo>
                <a:lnTo>
                  <a:pt x="322783" y="2451100"/>
                </a:lnTo>
                <a:lnTo>
                  <a:pt x="293141" y="2512263"/>
                </a:lnTo>
                <a:lnTo>
                  <a:pt x="289394" y="2518905"/>
                </a:lnTo>
                <a:lnTo>
                  <a:pt x="261112" y="2565400"/>
                </a:lnTo>
                <a:lnTo>
                  <a:pt x="245325" y="2603500"/>
                </a:lnTo>
                <a:lnTo>
                  <a:pt x="239433" y="2618333"/>
                </a:lnTo>
                <a:lnTo>
                  <a:pt x="229031" y="2642946"/>
                </a:lnTo>
                <a:lnTo>
                  <a:pt x="214655" y="2681173"/>
                </a:lnTo>
                <a:lnTo>
                  <a:pt x="207403" y="2702674"/>
                </a:lnTo>
                <a:lnTo>
                  <a:pt x="201917" y="2717800"/>
                </a:lnTo>
                <a:lnTo>
                  <a:pt x="188722" y="2755900"/>
                </a:lnTo>
                <a:lnTo>
                  <a:pt x="176136" y="2806700"/>
                </a:lnTo>
                <a:lnTo>
                  <a:pt x="174752" y="2812529"/>
                </a:lnTo>
                <a:lnTo>
                  <a:pt x="163347" y="2857957"/>
                </a:lnTo>
                <a:lnTo>
                  <a:pt x="161201" y="2867279"/>
                </a:lnTo>
                <a:lnTo>
                  <a:pt x="152717" y="2895600"/>
                </a:lnTo>
                <a:lnTo>
                  <a:pt x="145199" y="2939504"/>
                </a:lnTo>
                <a:lnTo>
                  <a:pt x="141198" y="2958515"/>
                </a:lnTo>
                <a:lnTo>
                  <a:pt x="130949" y="3011309"/>
                </a:lnTo>
                <a:lnTo>
                  <a:pt x="126428" y="3036506"/>
                </a:lnTo>
                <a:lnTo>
                  <a:pt x="121780" y="3060700"/>
                </a:lnTo>
                <a:lnTo>
                  <a:pt x="112522" y="3111500"/>
                </a:lnTo>
                <a:lnTo>
                  <a:pt x="103962" y="3173603"/>
                </a:lnTo>
                <a:lnTo>
                  <a:pt x="103365" y="3177425"/>
                </a:lnTo>
                <a:lnTo>
                  <a:pt x="95504" y="3225800"/>
                </a:lnTo>
                <a:lnTo>
                  <a:pt x="87706" y="3289300"/>
                </a:lnTo>
                <a:lnTo>
                  <a:pt x="84328" y="3318484"/>
                </a:lnTo>
                <a:lnTo>
                  <a:pt x="80035" y="3353346"/>
                </a:lnTo>
                <a:lnTo>
                  <a:pt x="78638" y="3365512"/>
                </a:lnTo>
                <a:lnTo>
                  <a:pt x="73469" y="3403600"/>
                </a:lnTo>
                <a:lnTo>
                  <a:pt x="66992" y="3467100"/>
                </a:lnTo>
                <a:lnTo>
                  <a:pt x="60934" y="3530600"/>
                </a:lnTo>
                <a:lnTo>
                  <a:pt x="59601" y="3545484"/>
                </a:lnTo>
                <a:lnTo>
                  <a:pt x="55067" y="3594163"/>
                </a:lnTo>
                <a:lnTo>
                  <a:pt x="54063" y="3605606"/>
                </a:lnTo>
                <a:lnTo>
                  <a:pt x="49974" y="3644900"/>
                </a:lnTo>
                <a:lnTo>
                  <a:pt x="45059" y="3708400"/>
                </a:lnTo>
                <a:lnTo>
                  <a:pt x="40487" y="3771900"/>
                </a:lnTo>
                <a:lnTo>
                  <a:pt x="36258" y="3822700"/>
                </a:lnTo>
                <a:lnTo>
                  <a:pt x="32346" y="3886200"/>
                </a:lnTo>
                <a:lnTo>
                  <a:pt x="28727" y="3949700"/>
                </a:lnTo>
                <a:lnTo>
                  <a:pt x="25412" y="4000500"/>
                </a:lnTo>
                <a:lnTo>
                  <a:pt x="22364" y="4051300"/>
                </a:lnTo>
                <a:lnTo>
                  <a:pt x="19583" y="4114800"/>
                </a:lnTo>
                <a:lnTo>
                  <a:pt x="17030" y="4165600"/>
                </a:lnTo>
                <a:lnTo>
                  <a:pt x="14719" y="4216400"/>
                </a:lnTo>
                <a:lnTo>
                  <a:pt x="12623" y="4267200"/>
                </a:lnTo>
                <a:lnTo>
                  <a:pt x="10718" y="4305300"/>
                </a:lnTo>
                <a:lnTo>
                  <a:pt x="8991" y="4356100"/>
                </a:lnTo>
                <a:lnTo>
                  <a:pt x="7442" y="4394200"/>
                </a:lnTo>
                <a:lnTo>
                  <a:pt x="6045" y="4445000"/>
                </a:lnTo>
                <a:lnTo>
                  <a:pt x="4787" y="4483100"/>
                </a:lnTo>
                <a:lnTo>
                  <a:pt x="1663" y="4572000"/>
                </a:lnTo>
                <a:lnTo>
                  <a:pt x="800" y="4597400"/>
                </a:lnTo>
                <a:lnTo>
                  <a:pt x="0" y="4622800"/>
                </a:lnTo>
                <a:lnTo>
                  <a:pt x="215" y="4623689"/>
                </a:lnTo>
                <a:lnTo>
                  <a:pt x="0" y="4630280"/>
                </a:lnTo>
                <a:lnTo>
                  <a:pt x="44284" y="4812652"/>
                </a:lnTo>
                <a:lnTo>
                  <a:pt x="152311" y="4922075"/>
                </a:lnTo>
                <a:lnTo>
                  <a:pt x="262382" y="4975390"/>
                </a:lnTo>
                <a:lnTo>
                  <a:pt x="312788" y="4989423"/>
                </a:lnTo>
                <a:lnTo>
                  <a:pt x="312788" y="5422900"/>
                </a:lnTo>
                <a:lnTo>
                  <a:pt x="312788" y="5430177"/>
                </a:lnTo>
                <a:lnTo>
                  <a:pt x="2774251" y="5173065"/>
                </a:lnTo>
                <a:lnTo>
                  <a:pt x="2774251" y="5168900"/>
                </a:lnTo>
                <a:lnTo>
                  <a:pt x="2774251" y="4940300"/>
                </a:lnTo>
                <a:lnTo>
                  <a:pt x="5193563" y="4940300"/>
                </a:lnTo>
                <a:lnTo>
                  <a:pt x="5807913" y="3632200"/>
                </a:lnTo>
                <a:lnTo>
                  <a:pt x="5873521" y="3492500"/>
                </a:lnTo>
                <a:close/>
              </a:path>
            </a:pathLst>
          </a:custGeom>
          <a:solidFill>
            <a:srgbClr val="5773B8"/>
          </a:solidFill>
        </p:spPr>
        <p:txBody>
          <a:bodyPr wrap="square" lIns="0" tIns="0" rIns="0" bIns="0" rtlCol="0"/>
          <a:lstStyle/>
          <a:p>
            <a:endParaRPr/>
          </a:p>
        </p:txBody>
      </p:sp>
      <p:sp>
        <p:nvSpPr>
          <p:cNvPr id="22" name="bg object 22"/>
          <p:cNvSpPr/>
          <p:nvPr/>
        </p:nvSpPr>
        <p:spPr>
          <a:xfrm>
            <a:off x="2488244" y="4458679"/>
            <a:ext cx="3333115" cy="4477385"/>
          </a:xfrm>
          <a:custGeom>
            <a:avLst/>
            <a:gdLst/>
            <a:ahLst/>
            <a:cxnLst/>
            <a:rect l="l" t="t" r="r" b="b"/>
            <a:pathLst>
              <a:path w="3333115" h="4477384">
                <a:moveTo>
                  <a:pt x="586128" y="4142338"/>
                </a:moveTo>
                <a:lnTo>
                  <a:pt x="548050" y="3800884"/>
                </a:lnTo>
                <a:lnTo>
                  <a:pt x="608290" y="3789597"/>
                </a:lnTo>
                <a:lnTo>
                  <a:pt x="751529" y="3770786"/>
                </a:lnTo>
                <a:lnTo>
                  <a:pt x="921541" y="3767024"/>
                </a:lnTo>
                <a:lnTo>
                  <a:pt x="1062102" y="3800884"/>
                </a:lnTo>
                <a:lnTo>
                  <a:pt x="1096536" y="3820677"/>
                </a:lnTo>
                <a:lnTo>
                  <a:pt x="1137660" y="3845122"/>
                </a:lnTo>
                <a:lnTo>
                  <a:pt x="1184005" y="3873416"/>
                </a:lnTo>
                <a:lnTo>
                  <a:pt x="1234103" y="3904756"/>
                </a:lnTo>
                <a:lnTo>
                  <a:pt x="1286485" y="3938339"/>
                </a:lnTo>
                <a:lnTo>
                  <a:pt x="1339682" y="3973362"/>
                </a:lnTo>
                <a:lnTo>
                  <a:pt x="1392225" y="4009021"/>
                </a:lnTo>
                <a:lnTo>
                  <a:pt x="1442644" y="4044514"/>
                </a:lnTo>
                <a:lnTo>
                  <a:pt x="1489471" y="4079037"/>
                </a:lnTo>
                <a:lnTo>
                  <a:pt x="1502538" y="4089283"/>
                </a:lnTo>
                <a:lnTo>
                  <a:pt x="1313689" y="4089283"/>
                </a:lnTo>
                <a:lnTo>
                  <a:pt x="1349166" y="4120243"/>
                </a:lnTo>
                <a:lnTo>
                  <a:pt x="1366095" y="4135536"/>
                </a:lnTo>
                <a:lnTo>
                  <a:pt x="635085" y="4135536"/>
                </a:lnTo>
                <a:lnTo>
                  <a:pt x="586128" y="4142338"/>
                </a:lnTo>
                <a:close/>
              </a:path>
              <a:path w="3333115" h="4477384">
                <a:moveTo>
                  <a:pt x="1585674" y="4265792"/>
                </a:moveTo>
                <a:lnTo>
                  <a:pt x="1550614" y="4260648"/>
                </a:lnTo>
                <a:lnTo>
                  <a:pt x="1512238" y="4234843"/>
                </a:lnTo>
                <a:lnTo>
                  <a:pt x="1479839" y="4207690"/>
                </a:lnTo>
                <a:lnTo>
                  <a:pt x="1436474" y="4174987"/>
                </a:lnTo>
                <a:lnTo>
                  <a:pt x="1389453" y="4141304"/>
                </a:lnTo>
                <a:lnTo>
                  <a:pt x="1346088" y="4111212"/>
                </a:lnTo>
                <a:lnTo>
                  <a:pt x="1313689" y="4089283"/>
                </a:lnTo>
                <a:lnTo>
                  <a:pt x="1502538" y="4089283"/>
                </a:lnTo>
                <a:lnTo>
                  <a:pt x="1566474" y="4141961"/>
                </a:lnTo>
                <a:lnTo>
                  <a:pt x="1593711" y="4168756"/>
                </a:lnTo>
                <a:lnTo>
                  <a:pt x="1618313" y="4208996"/>
                </a:lnTo>
                <a:lnTo>
                  <a:pt x="1610536" y="4249000"/>
                </a:lnTo>
                <a:lnTo>
                  <a:pt x="1585674" y="4265792"/>
                </a:lnTo>
                <a:close/>
              </a:path>
              <a:path w="3333115" h="4477384">
                <a:moveTo>
                  <a:pt x="1474160" y="4476990"/>
                </a:moveTo>
                <a:lnTo>
                  <a:pt x="1279691" y="4476990"/>
                </a:lnTo>
                <a:lnTo>
                  <a:pt x="1235052" y="4445393"/>
                </a:lnTo>
                <a:lnTo>
                  <a:pt x="1191338" y="4408631"/>
                </a:lnTo>
                <a:lnTo>
                  <a:pt x="1149217" y="4369574"/>
                </a:lnTo>
                <a:lnTo>
                  <a:pt x="1109360" y="4331090"/>
                </a:lnTo>
                <a:lnTo>
                  <a:pt x="1072435" y="4296050"/>
                </a:lnTo>
                <a:lnTo>
                  <a:pt x="1039111" y="4267323"/>
                </a:lnTo>
                <a:lnTo>
                  <a:pt x="1010059" y="4247778"/>
                </a:lnTo>
                <a:lnTo>
                  <a:pt x="985947" y="4240285"/>
                </a:lnTo>
                <a:lnTo>
                  <a:pt x="955029" y="4239523"/>
                </a:lnTo>
                <a:lnTo>
                  <a:pt x="912765" y="4237501"/>
                </a:lnTo>
                <a:lnTo>
                  <a:pt x="862979" y="4233087"/>
                </a:lnTo>
                <a:lnTo>
                  <a:pt x="809496" y="4225151"/>
                </a:lnTo>
                <a:lnTo>
                  <a:pt x="756140" y="4212560"/>
                </a:lnTo>
                <a:lnTo>
                  <a:pt x="706737" y="4194181"/>
                </a:lnTo>
                <a:lnTo>
                  <a:pt x="665110" y="4168884"/>
                </a:lnTo>
                <a:lnTo>
                  <a:pt x="635085" y="4135536"/>
                </a:lnTo>
                <a:lnTo>
                  <a:pt x="1366095" y="4135536"/>
                </a:lnTo>
                <a:lnTo>
                  <a:pt x="1431146" y="4196047"/>
                </a:lnTo>
                <a:lnTo>
                  <a:pt x="1471828" y="4236950"/>
                </a:lnTo>
                <a:lnTo>
                  <a:pt x="1508425" y="4277226"/>
                </a:lnTo>
                <a:lnTo>
                  <a:pt x="1538026" y="4314904"/>
                </a:lnTo>
                <a:lnTo>
                  <a:pt x="1557722" y="4348014"/>
                </a:lnTo>
                <a:lnTo>
                  <a:pt x="1564602" y="4374585"/>
                </a:lnTo>
                <a:lnTo>
                  <a:pt x="1555756" y="4392646"/>
                </a:lnTo>
                <a:lnTo>
                  <a:pt x="1533636" y="4411755"/>
                </a:lnTo>
                <a:lnTo>
                  <a:pt x="1513428" y="4433288"/>
                </a:lnTo>
                <a:lnTo>
                  <a:pt x="1493985" y="4455585"/>
                </a:lnTo>
                <a:lnTo>
                  <a:pt x="1474160" y="4476990"/>
                </a:lnTo>
                <a:close/>
              </a:path>
              <a:path w="3333115" h="4477384">
                <a:moveTo>
                  <a:pt x="2643697" y="2592873"/>
                </a:moveTo>
                <a:lnTo>
                  <a:pt x="2238439" y="2484043"/>
                </a:lnTo>
                <a:lnTo>
                  <a:pt x="2291476" y="2421465"/>
                </a:lnTo>
                <a:lnTo>
                  <a:pt x="2301824" y="2378040"/>
                </a:lnTo>
                <a:lnTo>
                  <a:pt x="2335504" y="2277096"/>
                </a:lnTo>
                <a:lnTo>
                  <a:pt x="2396467" y="2162633"/>
                </a:lnTo>
                <a:lnTo>
                  <a:pt x="2488665" y="2078651"/>
                </a:lnTo>
                <a:lnTo>
                  <a:pt x="2544638" y="2051619"/>
                </a:lnTo>
                <a:lnTo>
                  <a:pt x="2601901" y="2025639"/>
                </a:lnTo>
                <a:lnTo>
                  <a:pt x="2658176" y="2002274"/>
                </a:lnTo>
                <a:lnTo>
                  <a:pt x="2711184" y="1983085"/>
                </a:lnTo>
                <a:lnTo>
                  <a:pt x="2758646" y="1969635"/>
                </a:lnTo>
                <a:lnTo>
                  <a:pt x="2798283" y="1963487"/>
                </a:lnTo>
                <a:lnTo>
                  <a:pt x="2827816" y="1966202"/>
                </a:lnTo>
                <a:lnTo>
                  <a:pt x="2844966" y="1979344"/>
                </a:lnTo>
                <a:lnTo>
                  <a:pt x="2850895" y="1993373"/>
                </a:lnTo>
                <a:lnTo>
                  <a:pt x="2852616" y="2006891"/>
                </a:lnTo>
                <a:lnTo>
                  <a:pt x="2850512" y="2019900"/>
                </a:lnTo>
                <a:lnTo>
                  <a:pt x="2844966" y="2032398"/>
                </a:lnTo>
                <a:lnTo>
                  <a:pt x="3023117" y="2032398"/>
                </a:lnTo>
                <a:lnTo>
                  <a:pt x="3210787" y="2050083"/>
                </a:lnTo>
                <a:lnTo>
                  <a:pt x="3267011" y="2074187"/>
                </a:lnTo>
                <a:lnTo>
                  <a:pt x="3277423" y="2094976"/>
                </a:lnTo>
                <a:lnTo>
                  <a:pt x="3262931" y="2118229"/>
                </a:lnTo>
                <a:lnTo>
                  <a:pt x="3223706" y="2138167"/>
                </a:lnTo>
                <a:lnTo>
                  <a:pt x="3169181" y="2153514"/>
                </a:lnTo>
                <a:lnTo>
                  <a:pt x="3108792" y="2162994"/>
                </a:lnTo>
                <a:lnTo>
                  <a:pt x="3091007" y="2164737"/>
                </a:lnTo>
                <a:lnTo>
                  <a:pt x="3072584" y="2167756"/>
                </a:lnTo>
                <a:lnTo>
                  <a:pt x="3053906" y="2171794"/>
                </a:lnTo>
                <a:lnTo>
                  <a:pt x="3035356" y="2176598"/>
                </a:lnTo>
                <a:lnTo>
                  <a:pt x="3092467" y="2181114"/>
                </a:lnTo>
                <a:lnTo>
                  <a:pt x="3150900" y="2188237"/>
                </a:lnTo>
                <a:lnTo>
                  <a:pt x="3206537" y="2198534"/>
                </a:lnTo>
                <a:lnTo>
                  <a:pt x="3255262" y="2212572"/>
                </a:lnTo>
                <a:lnTo>
                  <a:pt x="3292955" y="2230918"/>
                </a:lnTo>
                <a:lnTo>
                  <a:pt x="3327636" y="2286867"/>
                </a:lnTo>
                <a:lnTo>
                  <a:pt x="3332999" y="2324397"/>
                </a:lnTo>
                <a:lnTo>
                  <a:pt x="3331266" y="2364178"/>
                </a:lnTo>
                <a:lnTo>
                  <a:pt x="3322112" y="2403657"/>
                </a:lnTo>
                <a:lnTo>
                  <a:pt x="3305213" y="2440281"/>
                </a:lnTo>
                <a:lnTo>
                  <a:pt x="3280244" y="2471497"/>
                </a:lnTo>
                <a:lnTo>
                  <a:pt x="3247557" y="2494280"/>
                </a:lnTo>
                <a:lnTo>
                  <a:pt x="2964342" y="2494280"/>
                </a:lnTo>
                <a:lnTo>
                  <a:pt x="2905823" y="2495436"/>
                </a:lnTo>
                <a:lnTo>
                  <a:pt x="2852786" y="2499079"/>
                </a:lnTo>
                <a:lnTo>
                  <a:pt x="2807143" y="2505065"/>
                </a:lnTo>
                <a:lnTo>
                  <a:pt x="2745691" y="2523494"/>
                </a:lnTo>
                <a:lnTo>
                  <a:pt x="2712564" y="2539733"/>
                </a:lnTo>
                <a:lnTo>
                  <a:pt x="2688745" y="2546280"/>
                </a:lnTo>
                <a:lnTo>
                  <a:pt x="2683513" y="2546620"/>
                </a:lnTo>
                <a:lnTo>
                  <a:pt x="2669536" y="2546620"/>
                </a:lnTo>
                <a:lnTo>
                  <a:pt x="2643697" y="2592873"/>
                </a:lnTo>
                <a:close/>
              </a:path>
              <a:path w="3333115" h="4477384">
                <a:moveTo>
                  <a:pt x="3204796" y="2507494"/>
                </a:moveTo>
                <a:lnTo>
                  <a:pt x="3153670" y="2507169"/>
                </a:lnTo>
                <a:lnTo>
                  <a:pt x="3090178" y="2500003"/>
                </a:lnTo>
                <a:lnTo>
                  <a:pt x="3026432" y="2495755"/>
                </a:lnTo>
                <a:lnTo>
                  <a:pt x="2964342" y="2494280"/>
                </a:lnTo>
                <a:lnTo>
                  <a:pt x="3247557" y="2494280"/>
                </a:lnTo>
                <a:lnTo>
                  <a:pt x="3246880" y="2494752"/>
                </a:lnTo>
                <a:lnTo>
                  <a:pt x="3204796" y="2507494"/>
                </a:lnTo>
                <a:close/>
              </a:path>
              <a:path w="3333115" h="4477384">
                <a:moveTo>
                  <a:pt x="2674359" y="2547215"/>
                </a:moveTo>
                <a:lnTo>
                  <a:pt x="2669536" y="2546620"/>
                </a:lnTo>
                <a:lnTo>
                  <a:pt x="2683513" y="2546620"/>
                </a:lnTo>
                <a:lnTo>
                  <a:pt x="2674359" y="2547215"/>
                </a:lnTo>
                <a:close/>
              </a:path>
              <a:path w="3333115" h="4477384">
                <a:moveTo>
                  <a:pt x="1317367" y="487672"/>
                </a:moveTo>
                <a:lnTo>
                  <a:pt x="250354" y="487672"/>
                </a:lnTo>
                <a:lnTo>
                  <a:pt x="293404" y="487524"/>
                </a:lnTo>
                <a:lnTo>
                  <a:pt x="391021" y="453450"/>
                </a:lnTo>
                <a:lnTo>
                  <a:pt x="564369" y="357778"/>
                </a:lnTo>
                <a:lnTo>
                  <a:pt x="623024" y="321410"/>
                </a:lnTo>
                <a:lnTo>
                  <a:pt x="682201" y="285436"/>
                </a:lnTo>
                <a:lnTo>
                  <a:pt x="741334" y="250178"/>
                </a:lnTo>
                <a:lnTo>
                  <a:pt x="799858" y="215957"/>
                </a:lnTo>
                <a:lnTo>
                  <a:pt x="857207" y="183096"/>
                </a:lnTo>
                <a:lnTo>
                  <a:pt x="912815" y="151915"/>
                </a:lnTo>
                <a:lnTo>
                  <a:pt x="966117" y="122737"/>
                </a:lnTo>
                <a:lnTo>
                  <a:pt x="1016547" y="95883"/>
                </a:lnTo>
                <a:lnTo>
                  <a:pt x="1063539" y="71675"/>
                </a:lnTo>
                <a:lnTo>
                  <a:pt x="1106527" y="50434"/>
                </a:lnTo>
                <a:lnTo>
                  <a:pt x="1144946" y="32482"/>
                </a:lnTo>
                <a:lnTo>
                  <a:pt x="1205812" y="7733"/>
                </a:lnTo>
                <a:lnTo>
                  <a:pt x="1241613" y="0"/>
                </a:lnTo>
                <a:lnTo>
                  <a:pt x="1245098" y="40513"/>
                </a:lnTo>
                <a:lnTo>
                  <a:pt x="1259292" y="132296"/>
                </a:lnTo>
                <a:lnTo>
                  <a:pt x="1289805" y="230710"/>
                </a:lnTo>
                <a:lnTo>
                  <a:pt x="1342247" y="291120"/>
                </a:lnTo>
                <a:lnTo>
                  <a:pt x="1317367" y="487672"/>
                </a:lnTo>
                <a:close/>
              </a:path>
              <a:path w="3333115" h="4477384">
                <a:moveTo>
                  <a:pt x="142473" y="700422"/>
                </a:moveTo>
                <a:lnTo>
                  <a:pt x="72926" y="683247"/>
                </a:lnTo>
                <a:lnTo>
                  <a:pt x="10773" y="616589"/>
                </a:lnTo>
                <a:lnTo>
                  <a:pt x="0" y="469328"/>
                </a:lnTo>
                <a:lnTo>
                  <a:pt x="11452" y="418579"/>
                </a:lnTo>
                <a:lnTo>
                  <a:pt x="28177" y="378913"/>
                </a:lnTo>
                <a:lnTo>
                  <a:pt x="73055" y="329690"/>
                </a:lnTo>
                <a:lnTo>
                  <a:pt x="125854" y="315376"/>
                </a:lnTo>
                <a:lnTo>
                  <a:pt x="152481" y="319347"/>
                </a:lnTo>
                <a:lnTo>
                  <a:pt x="200704" y="345619"/>
                </a:lnTo>
                <a:lnTo>
                  <a:pt x="234904" y="391094"/>
                </a:lnTo>
                <a:lnTo>
                  <a:pt x="246301" y="449491"/>
                </a:lnTo>
                <a:lnTo>
                  <a:pt x="240707" y="481572"/>
                </a:lnTo>
                <a:lnTo>
                  <a:pt x="250354" y="487672"/>
                </a:lnTo>
                <a:lnTo>
                  <a:pt x="1317367" y="487672"/>
                </a:lnTo>
                <a:lnTo>
                  <a:pt x="1290588" y="699232"/>
                </a:lnTo>
                <a:lnTo>
                  <a:pt x="175430" y="699232"/>
                </a:lnTo>
                <a:lnTo>
                  <a:pt x="142473" y="700422"/>
                </a:lnTo>
                <a:close/>
              </a:path>
              <a:path w="3333115" h="4477384">
                <a:moveTo>
                  <a:pt x="573889" y="2281347"/>
                </a:moveTo>
                <a:lnTo>
                  <a:pt x="176790" y="1692305"/>
                </a:lnTo>
                <a:lnTo>
                  <a:pt x="183186" y="1671644"/>
                </a:lnTo>
                <a:lnTo>
                  <a:pt x="190219" y="1650473"/>
                </a:lnTo>
                <a:lnTo>
                  <a:pt x="206708" y="1606601"/>
                </a:lnTo>
                <a:lnTo>
                  <a:pt x="233247" y="1543720"/>
                </a:lnTo>
                <a:lnTo>
                  <a:pt x="257034" y="1491330"/>
                </a:lnTo>
                <a:lnTo>
                  <a:pt x="278117" y="1447560"/>
                </a:lnTo>
                <a:lnTo>
                  <a:pt x="296544" y="1410536"/>
                </a:lnTo>
                <a:lnTo>
                  <a:pt x="312364" y="1378387"/>
                </a:lnTo>
                <a:lnTo>
                  <a:pt x="336376" y="1321222"/>
                </a:lnTo>
                <a:lnTo>
                  <a:pt x="350539" y="1261084"/>
                </a:lnTo>
                <a:lnTo>
                  <a:pt x="355238" y="1182995"/>
                </a:lnTo>
                <a:lnTo>
                  <a:pt x="354160" y="1132537"/>
                </a:lnTo>
                <a:lnTo>
                  <a:pt x="350861" y="1071974"/>
                </a:lnTo>
                <a:lnTo>
                  <a:pt x="315418" y="892639"/>
                </a:lnTo>
                <a:lnTo>
                  <a:pt x="256006" y="777963"/>
                </a:lnTo>
                <a:lnTo>
                  <a:pt x="200164" y="717108"/>
                </a:lnTo>
                <a:lnTo>
                  <a:pt x="175430" y="699232"/>
                </a:lnTo>
                <a:lnTo>
                  <a:pt x="1290588" y="699232"/>
                </a:lnTo>
                <a:lnTo>
                  <a:pt x="1255212" y="881522"/>
                </a:lnTo>
                <a:lnTo>
                  <a:pt x="1191295" y="1105984"/>
                </a:lnTo>
                <a:lnTo>
                  <a:pt x="1124659" y="1250183"/>
                </a:lnTo>
                <a:lnTo>
                  <a:pt x="1116517" y="1263787"/>
                </a:lnTo>
                <a:lnTo>
                  <a:pt x="650045" y="1263787"/>
                </a:lnTo>
                <a:lnTo>
                  <a:pt x="638591" y="1289677"/>
                </a:lnTo>
                <a:lnTo>
                  <a:pt x="618596" y="1357653"/>
                </a:lnTo>
                <a:lnTo>
                  <a:pt x="611605" y="1453177"/>
                </a:lnTo>
                <a:lnTo>
                  <a:pt x="639165" y="1561709"/>
                </a:lnTo>
                <a:lnTo>
                  <a:pt x="643946" y="1572422"/>
                </a:lnTo>
                <a:lnTo>
                  <a:pt x="647835" y="1580074"/>
                </a:lnTo>
                <a:lnTo>
                  <a:pt x="650448" y="1584665"/>
                </a:lnTo>
                <a:lnTo>
                  <a:pt x="651405" y="1586196"/>
                </a:lnTo>
                <a:lnTo>
                  <a:pt x="573889" y="2281347"/>
                </a:lnTo>
                <a:close/>
              </a:path>
              <a:path w="3333115" h="4477384">
                <a:moveTo>
                  <a:pt x="945149" y="1352211"/>
                </a:moveTo>
                <a:lnTo>
                  <a:pt x="851420" y="1325195"/>
                </a:lnTo>
                <a:lnTo>
                  <a:pt x="650045" y="1263787"/>
                </a:lnTo>
                <a:lnTo>
                  <a:pt x="1116517" y="1263787"/>
                </a:lnTo>
                <a:lnTo>
                  <a:pt x="1112484" y="1270525"/>
                </a:lnTo>
                <a:lnTo>
                  <a:pt x="1077232" y="1312930"/>
                </a:lnTo>
                <a:lnTo>
                  <a:pt x="1020816" y="1349469"/>
                </a:lnTo>
                <a:lnTo>
                  <a:pt x="945149" y="1352211"/>
                </a:lnTo>
                <a:close/>
              </a:path>
            </a:pathLst>
          </a:custGeom>
          <a:solidFill>
            <a:srgbClr val="E28A5C"/>
          </a:solidFill>
        </p:spPr>
        <p:txBody>
          <a:bodyPr wrap="square" lIns="0" tIns="0" rIns="0" bIns="0" rtlCol="0"/>
          <a:lstStyle/>
          <a:p>
            <a:endParaRPr/>
          </a:p>
        </p:txBody>
      </p:sp>
      <p:sp>
        <p:nvSpPr>
          <p:cNvPr id="23" name="bg object 23"/>
          <p:cNvSpPr/>
          <p:nvPr/>
        </p:nvSpPr>
        <p:spPr>
          <a:xfrm>
            <a:off x="3353155" y="7573936"/>
            <a:ext cx="3555365" cy="1440815"/>
          </a:xfrm>
          <a:custGeom>
            <a:avLst/>
            <a:gdLst/>
            <a:ahLst/>
            <a:cxnLst/>
            <a:rect l="l" t="t" r="r" b="b"/>
            <a:pathLst>
              <a:path w="3555365" h="1440815">
                <a:moveTo>
                  <a:pt x="3554844" y="0"/>
                </a:moveTo>
                <a:lnTo>
                  <a:pt x="1513598" y="0"/>
                </a:lnTo>
                <a:lnTo>
                  <a:pt x="837717" y="1361744"/>
                </a:lnTo>
                <a:lnTo>
                  <a:pt x="0" y="1361744"/>
                </a:lnTo>
                <a:lnTo>
                  <a:pt x="0" y="1440637"/>
                </a:lnTo>
                <a:lnTo>
                  <a:pt x="2874886" y="1440637"/>
                </a:lnTo>
                <a:lnTo>
                  <a:pt x="3554844" y="0"/>
                </a:lnTo>
                <a:close/>
              </a:path>
            </a:pathLst>
          </a:custGeom>
          <a:solidFill>
            <a:srgbClr val="FFFFFF"/>
          </a:solidFill>
        </p:spPr>
        <p:txBody>
          <a:bodyPr wrap="square" lIns="0" tIns="0" rIns="0" bIns="0" rtlCol="0"/>
          <a:lstStyle/>
          <a:p>
            <a:endParaRPr/>
          </a:p>
        </p:txBody>
      </p:sp>
      <p:sp>
        <p:nvSpPr>
          <p:cNvPr id="24" name="bg object 24"/>
          <p:cNvSpPr/>
          <p:nvPr/>
        </p:nvSpPr>
        <p:spPr>
          <a:xfrm>
            <a:off x="1369021" y="4930736"/>
            <a:ext cx="5544820" cy="4135754"/>
          </a:xfrm>
          <a:custGeom>
            <a:avLst/>
            <a:gdLst/>
            <a:ahLst/>
            <a:cxnLst/>
            <a:rect l="l" t="t" r="r" b="b"/>
            <a:pathLst>
              <a:path w="5544820" h="4135754">
                <a:moveTo>
                  <a:pt x="2016772" y="2839097"/>
                </a:moveTo>
                <a:lnTo>
                  <a:pt x="2014042" y="2836380"/>
                </a:lnTo>
                <a:lnTo>
                  <a:pt x="2009965" y="2835021"/>
                </a:lnTo>
                <a:lnTo>
                  <a:pt x="1967661" y="2832087"/>
                </a:lnTo>
                <a:lnTo>
                  <a:pt x="1918411" y="2833738"/>
                </a:lnTo>
                <a:lnTo>
                  <a:pt x="1863610" y="2839351"/>
                </a:lnTo>
                <a:lnTo>
                  <a:pt x="1804695" y="2848279"/>
                </a:lnTo>
                <a:lnTo>
                  <a:pt x="1743075" y="2859913"/>
                </a:lnTo>
                <a:lnTo>
                  <a:pt x="1680171" y="2873591"/>
                </a:lnTo>
                <a:lnTo>
                  <a:pt x="1617408" y="2888691"/>
                </a:lnTo>
                <a:lnTo>
                  <a:pt x="1556207" y="2904579"/>
                </a:lnTo>
                <a:lnTo>
                  <a:pt x="1497977" y="2920619"/>
                </a:lnTo>
                <a:lnTo>
                  <a:pt x="1444142" y="2936189"/>
                </a:lnTo>
                <a:lnTo>
                  <a:pt x="1396123" y="2950641"/>
                </a:lnTo>
                <a:lnTo>
                  <a:pt x="1355331" y="2963354"/>
                </a:lnTo>
                <a:lnTo>
                  <a:pt x="1301140" y="2980994"/>
                </a:lnTo>
                <a:lnTo>
                  <a:pt x="1290561" y="2984665"/>
                </a:lnTo>
                <a:lnTo>
                  <a:pt x="1286484" y="2986024"/>
                </a:lnTo>
                <a:lnTo>
                  <a:pt x="1285125" y="2990100"/>
                </a:lnTo>
                <a:lnTo>
                  <a:pt x="1287843" y="2995536"/>
                </a:lnTo>
                <a:lnTo>
                  <a:pt x="1290561" y="2996908"/>
                </a:lnTo>
                <a:lnTo>
                  <a:pt x="1296009" y="2996908"/>
                </a:lnTo>
                <a:lnTo>
                  <a:pt x="1354175" y="2978340"/>
                </a:lnTo>
                <a:lnTo>
                  <a:pt x="1393952" y="2966047"/>
                </a:lnTo>
                <a:lnTo>
                  <a:pt x="1441411" y="2951810"/>
                </a:lnTo>
                <a:lnTo>
                  <a:pt x="1495056" y="2936278"/>
                </a:lnTo>
                <a:lnTo>
                  <a:pt x="1553362" y="2920149"/>
                </a:lnTo>
                <a:lnTo>
                  <a:pt x="1614843" y="2904045"/>
                </a:lnTo>
                <a:lnTo>
                  <a:pt x="1677974" y="2888665"/>
                </a:lnTo>
                <a:lnTo>
                  <a:pt x="1741258" y="2874670"/>
                </a:lnTo>
                <a:lnTo>
                  <a:pt x="1803184" y="2862707"/>
                </a:lnTo>
                <a:lnTo>
                  <a:pt x="1862264" y="2853461"/>
                </a:lnTo>
                <a:lnTo>
                  <a:pt x="1916963" y="2847594"/>
                </a:lnTo>
                <a:lnTo>
                  <a:pt x="1965794" y="2845752"/>
                </a:lnTo>
                <a:lnTo>
                  <a:pt x="2007247" y="2848622"/>
                </a:lnTo>
                <a:lnTo>
                  <a:pt x="2011324" y="2848622"/>
                </a:lnTo>
                <a:lnTo>
                  <a:pt x="2014042" y="2847263"/>
                </a:lnTo>
                <a:lnTo>
                  <a:pt x="2016772" y="2839097"/>
                </a:lnTo>
                <a:close/>
              </a:path>
              <a:path w="5544820" h="4135754">
                <a:moveTo>
                  <a:pt x="2280615" y="311734"/>
                </a:moveTo>
                <a:lnTo>
                  <a:pt x="2272360" y="263702"/>
                </a:lnTo>
                <a:lnTo>
                  <a:pt x="2258352" y="209080"/>
                </a:lnTo>
                <a:lnTo>
                  <a:pt x="2241156" y="151003"/>
                </a:lnTo>
                <a:lnTo>
                  <a:pt x="2230259" y="93929"/>
                </a:lnTo>
                <a:lnTo>
                  <a:pt x="2231466" y="50507"/>
                </a:lnTo>
                <a:lnTo>
                  <a:pt x="2237524" y="22631"/>
                </a:lnTo>
                <a:lnTo>
                  <a:pt x="2241156" y="12242"/>
                </a:lnTo>
                <a:lnTo>
                  <a:pt x="2242515" y="9525"/>
                </a:lnTo>
                <a:lnTo>
                  <a:pt x="2241156" y="5435"/>
                </a:lnTo>
                <a:lnTo>
                  <a:pt x="2235720" y="0"/>
                </a:lnTo>
                <a:lnTo>
                  <a:pt x="2231631" y="2717"/>
                </a:lnTo>
                <a:lnTo>
                  <a:pt x="2228913" y="5435"/>
                </a:lnTo>
                <a:lnTo>
                  <a:pt x="2224328" y="17132"/>
                </a:lnTo>
                <a:lnTo>
                  <a:pt x="2217699" y="46926"/>
                </a:lnTo>
                <a:lnTo>
                  <a:pt x="2216683" y="93052"/>
                </a:lnTo>
                <a:lnTo>
                  <a:pt x="2228913" y="153720"/>
                </a:lnTo>
                <a:lnTo>
                  <a:pt x="2242629" y="197586"/>
                </a:lnTo>
                <a:lnTo>
                  <a:pt x="2256663" y="247726"/>
                </a:lnTo>
                <a:lnTo>
                  <a:pt x="2267102" y="297014"/>
                </a:lnTo>
                <a:lnTo>
                  <a:pt x="2270036" y="338340"/>
                </a:lnTo>
                <a:lnTo>
                  <a:pt x="2261552" y="364578"/>
                </a:lnTo>
                <a:lnTo>
                  <a:pt x="2256180" y="368681"/>
                </a:lnTo>
                <a:lnTo>
                  <a:pt x="2250160" y="370865"/>
                </a:lnTo>
                <a:lnTo>
                  <a:pt x="2243391" y="371271"/>
                </a:lnTo>
                <a:lnTo>
                  <a:pt x="2235720" y="370014"/>
                </a:lnTo>
                <a:lnTo>
                  <a:pt x="2153272" y="347230"/>
                </a:lnTo>
                <a:lnTo>
                  <a:pt x="2133409" y="341325"/>
                </a:lnTo>
                <a:lnTo>
                  <a:pt x="2126919" y="338734"/>
                </a:lnTo>
                <a:lnTo>
                  <a:pt x="2122843" y="337375"/>
                </a:lnTo>
                <a:lnTo>
                  <a:pt x="2120125" y="340093"/>
                </a:lnTo>
                <a:lnTo>
                  <a:pt x="2118766" y="342811"/>
                </a:lnTo>
                <a:lnTo>
                  <a:pt x="2117407" y="346887"/>
                </a:lnTo>
                <a:lnTo>
                  <a:pt x="2120125" y="349618"/>
                </a:lnTo>
                <a:lnTo>
                  <a:pt x="2122843" y="350977"/>
                </a:lnTo>
                <a:lnTo>
                  <a:pt x="2231631" y="382257"/>
                </a:lnTo>
                <a:lnTo>
                  <a:pt x="2237079" y="383628"/>
                </a:lnTo>
                <a:lnTo>
                  <a:pt x="2241156" y="384987"/>
                </a:lnTo>
                <a:lnTo>
                  <a:pt x="2256117" y="384987"/>
                </a:lnTo>
                <a:lnTo>
                  <a:pt x="2262911" y="382257"/>
                </a:lnTo>
                <a:lnTo>
                  <a:pt x="2269718" y="375462"/>
                </a:lnTo>
                <a:lnTo>
                  <a:pt x="2280577" y="350024"/>
                </a:lnTo>
                <a:lnTo>
                  <a:pt x="2280615" y="311734"/>
                </a:lnTo>
                <a:close/>
              </a:path>
              <a:path w="5544820" h="4135754">
                <a:moveTo>
                  <a:pt x="4445139" y="3277006"/>
                </a:moveTo>
                <a:lnTo>
                  <a:pt x="4435170" y="3231451"/>
                </a:lnTo>
                <a:lnTo>
                  <a:pt x="4432160" y="3226422"/>
                </a:lnTo>
                <a:lnTo>
                  <a:pt x="4432160" y="3280333"/>
                </a:lnTo>
                <a:lnTo>
                  <a:pt x="4429277" y="3326803"/>
                </a:lnTo>
                <a:lnTo>
                  <a:pt x="4414317" y="3375088"/>
                </a:lnTo>
                <a:lnTo>
                  <a:pt x="4381170" y="3428136"/>
                </a:lnTo>
                <a:lnTo>
                  <a:pt x="4336808" y="3464864"/>
                </a:lnTo>
                <a:lnTo>
                  <a:pt x="4289717" y="3481362"/>
                </a:lnTo>
                <a:lnTo>
                  <a:pt x="4266997" y="3480752"/>
                </a:lnTo>
                <a:lnTo>
                  <a:pt x="4226865" y="3462705"/>
                </a:lnTo>
                <a:lnTo>
                  <a:pt x="4199407" y="3425037"/>
                </a:lnTo>
                <a:lnTo>
                  <a:pt x="4187698" y="3371913"/>
                </a:lnTo>
                <a:lnTo>
                  <a:pt x="4189082" y="3342602"/>
                </a:lnTo>
                <a:lnTo>
                  <a:pt x="4206252" y="3282581"/>
                </a:lnTo>
                <a:lnTo>
                  <a:pt x="4239399" y="3229521"/>
                </a:lnTo>
                <a:lnTo>
                  <a:pt x="4283761" y="3192792"/>
                </a:lnTo>
                <a:lnTo>
                  <a:pt x="4327182" y="3177489"/>
                </a:lnTo>
                <a:lnTo>
                  <a:pt x="4340885" y="3176473"/>
                </a:lnTo>
                <a:lnTo>
                  <a:pt x="4349826" y="3176955"/>
                </a:lnTo>
                <a:lnTo>
                  <a:pt x="4404309" y="3205442"/>
                </a:lnTo>
                <a:lnTo>
                  <a:pt x="4423626" y="3238843"/>
                </a:lnTo>
                <a:lnTo>
                  <a:pt x="4432160" y="3280333"/>
                </a:lnTo>
                <a:lnTo>
                  <a:pt x="4432160" y="3226422"/>
                </a:lnTo>
                <a:lnTo>
                  <a:pt x="4413326" y="3194913"/>
                </a:lnTo>
                <a:lnTo>
                  <a:pt x="4387837" y="3176473"/>
                </a:lnTo>
                <a:lnTo>
                  <a:pt x="4380319" y="3171025"/>
                </a:lnTo>
                <a:lnTo>
                  <a:pt x="4355947" y="3164116"/>
                </a:lnTo>
                <a:lnTo>
                  <a:pt x="4330179" y="3163722"/>
                </a:lnTo>
                <a:lnTo>
                  <a:pt x="4303636" y="3169691"/>
                </a:lnTo>
                <a:lnTo>
                  <a:pt x="4251769" y="3199688"/>
                </a:lnTo>
                <a:lnTo>
                  <a:pt x="4210037" y="3248482"/>
                </a:lnTo>
                <a:lnTo>
                  <a:pt x="4182287" y="3310509"/>
                </a:lnTo>
                <a:lnTo>
                  <a:pt x="4174248" y="3371913"/>
                </a:lnTo>
                <a:lnTo>
                  <a:pt x="4174185" y="3375088"/>
                </a:lnTo>
                <a:lnTo>
                  <a:pt x="4177690" y="3405009"/>
                </a:lnTo>
                <a:lnTo>
                  <a:pt x="4200296" y="3455174"/>
                </a:lnTo>
                <a:lnTo>
                  <a:pt x="4240250" y="3487991"/>
                </a:lnTo>
                <a:lnTo>
                  <a:pt x="4279684" y="3496157"/>
                </a:lnTo>
                <a:lnTo>
                  <a:pt x="4295216" y="3494900"/>
                </a:lnTo>
                <a:lnTo>
                  <a:pt x="4311129" y="3491230"/>
                </a:lnTo>
                <a:lnTo>
                  <a:pt x="4327309" y="3485261"/>
                </a:lnTo>
                <a:lnTo>
                  <a:pt x="4335094" y="3481362"/>
                </a:lnTo>
                <a:lnTo>
                  <a:pt x="4343603" y="3477120"/>
                </a:lnTo>
                <a:lnTo>
                  <a:pt x="4391203" y="3436988"/>
                </a:lnTo>
                <a:lnTo>
                  <a:pt x="4426559" y="3380524"/>
                </a:lnTo>
                <a:lnTo>
                  <a:pt x="4442511" y="3327920"/>
                </a:lnTo>
                <a:lnTo>
                  <a:pt x="4445139" y="3277006"/>
                </a:lnTo>
                <a:close/>
              </a:path>
              <a:path w="5544820" h="4135754">
                <a:moveTo>
                  <a:pt x="4459363" y="1879180"/>
                </a:moveTo>
                <a:lnTo>
                  <a:pt x="4457141" y="1825726"/>
                </a:lnTo>
                <a:lnTo>
                  <a:pt x="4445597" y="1790471"/>
                </a:lnTo>
                <a:lnTo>
                  <a:pt x="4445597" y="1875447"/>
                </a:lnTo>
                <a:lnTo>
                  <a:pt x="4436161" y="1926399"/>
                </a:lnTo>
                <a:lnTo>
                  <a:pt x="4412958" y="1973897"/>
                </a:lnTo>
                <a:lnTo>
                  <a:pt x="4363491" y="2017090"/>
                </a:lnTo>
                <a:lnTo>
                  <a:pt x="4324413" y="2029383"/>
                </a:lnTo>
                <a:lnTo>
                  <a:pt x="4274248" y="2029675"/>
                </a:lnTo>
                <a:lnTo>
                  <a:pt x="4254119" y="2027364"/>
                </a:lnTo>
                <a:lnTo>
                  <a:pt x="4211523" y="2022462"/>
                </a:lnTo>
                <a:lnTo>
                  <a:pt x="4148086" y="2018093"/>
                </a:lnTo>
                <a:lnTo>
                  <a:pt x="4085894" y="2016506"/>
                </a:lnTo>
                <a:lnTo>
                  <a:pt x="4026916" y="2017598"/>
                </a:lnTo>
                <a:lnTo>
                  <a:pt x="3973080" y="2021319"/>
                </a:lnTo>
                <a:lnTo>
                  <a:pt x="3926382" y="2027567"/>
                </a:lnTo>
                <a:lnTo>
                  <a:pt x="3888765" y="2036279"/>
                </a:lnTo>
                <a:lnTo>
                  <a:pt x="3862184" y="2047367"/>
                </a:lnTo>
                <a:lnTo>
                  <a:pt x="3831056" y="2062454"/>
                </a:lnTo>
                <a:lnTo>
                  <a:pt x="3808984" y="2069122"/>
                </a:lnTo>
                <a:lnTo>
                  <a:pt x="3795826" y="2070696"/>
                </a:lnTo>
                <a:lnTo>
                  <a:pt x="3791470" y="2070493"/>
                </a:lnTo>
                <a:lnTo>
                  <a:pt x="3788753" y="2069122"/>
                </a:lnTo>
                <a:lnTo>
                  <a:pt x="3784676" y="2070493"/>
                </a:lnTo>
                <a:lnTo>
                  <a:pt x="3783317" y="2073211"/>
                </a:lnTo>
                <a:lnTo>
                  <a:pt x="3760190" y="2115375"/>
                </a:lnTo>
                <a:lnTo>
                  <a:pt x="3371253" y="2010625"/>
                </a:lnTo>
                <a:lnTo>
                  <a:pt x="3373463" y="2007908"/>
                </a:lnTo>
                <a:lnTo>
                  <a:pt x="3376765" y="2003831"/>
                </a:lnTo>
                <a:lnTo>
                  <a:pt x="3417493" y="1953501"/>
                </a:lnTo>
                <a:lnTo>
                  <a:pt x="3418852" y="1952129"/>
                </a:lnTo>
                <a:lnTo>
                  <a:pt x="3418852" y="1950770"/>
                </a:lnTo>
                <a:lnTo>
                  <a:pt x="3429139" y="1906663"/>
                </a:lnTo>
                <a:lnTo>
                  <a:pt x="3442665" y="1861121"/>
                </a:lnTo>
                <a:lnTo>
                  <a:pt x="3462375" y="1807083"/>
                </a:lnTo>
                <a:lnTo>
                  <a:pt x="3488702" y="1749920"/>
                </a:lnTo>
                <a:lnTo>
                  <a:pt x="3522103" y="1695030"/>
                </a:lnTo>
                <a:lnTo>
                  <a:pt x="3563061" y="1647710"/>
                </a:lnTo>
                <a:lnTo>
                  <a:pt x="3611969" y="1613408"/>
                </a:lnTo>
                <a:lnTo>
                  <a:pt x="3705682" y="1569123"/>
                </a:lnTo>
                <a:lnTo>
                  <a:pt x="3781107" y="1537195"/>
                </a:lnTo>
                <a:lnTo>
                  <a:pt x="3840213" y="1515960"/>
                </a:lnTo>
                <a:lnTo>
                  <a:pt x="3884968" y="1503718"/>
                </a:lnTo>
                <a:lnTo>
                  <a:pt x="3917365" y="1498815"/>
                </a:lnTo>
                <a:lnTo>
                  <a:pt x="3939362" y="1499577"/>
                </a:lnTo>
                <a:lnTo>
                  <a:pt x="3966387" y="1530248"/>
                </a:lnTo>
                <a:lnTo>
                  <a:pt x="3966756" y="1539367"/>
                </a:lnTo>
                <a:lnTo>
                  <a:pt x="3965549" y="1548104"/>
                </a:lnTo>
                <a:lnTo>
                  <a:pt x="3962819" y="1556270"/>
                </a:lnTo>
                <a:lnTo>
                  <a:pt x="3960101" y="1558988"/>
                </a:lnTo>
                <a:lnTo>
                  <a:pt x="3943718" y="1577606"/>
                </a:lnTo>
                <a:lnTo>
                  <a:pt x="3894124" y="1610258"/>
                </a:lnTo>
                <a:lnTo>
                  <a:pt x="3853967" y="1629702"/>
                </a:lnTo>
                <a:lnTo>
                  <a:pt x="3825468" y="1640611"/>
                </a:lnTo>
                <a:lnTo>
                  <a:pt x="3803370" y="1649755"/>
                </a:lnTo>
                <a:lnTo>
                  <a:pt x="3786378" y="1663738"/>
                </a:lnTo>
                <a:lnTo>
                  <a:pt x="3768864" y="1689963"/>
                </a:lnTo>
                <a:lnTo>
                  <a:pt x="3745230" y="1735836"/>
                </a:lnTo>
                <a:lnTo>
                  <a:pt x="3707981" y="1796643"/>
                </a:lnTo>
                <a:lnTo>
                  <a:pt x="3673665" y="1833613"/>
                </a:lnTo>
                <a:lnTo>
                  <a:pt x="3648278" y="1851952"/>
                </a:lnTo>
                <a:lnTo>
                  <a:pt x="3637800" y="1856905"/>
                </a:lnTo>
                <a:lnTo>
                  <a:pt x="3633724" y="1858264"/>
                </a:lnTo>
                <a:lnTo>
                  <a:pt x="3632365" y="1862353"/>
                </a:lnTo>
                <a:lnTo>
                  <a:pt x="3633724" y="1865071"/>
                </a:lnTo>
                <a:lnTo>
                  <a:pt x="3635083" y="1869147"/>
                </a:lnTo>
                <a:lnTo>
                  <a:pt x="3639159" y="1870506"/>
                </a:lnTo>
                <a:lnTo>
                  <a:pt x="3641877" y="1869147"/>
                </a:lnTo>
                <a:lnTo>
                  <a:pt x="3653828" y="1863331"/>
                </a:lnTo>
                <a:lnTo>
                  <a:pt x="3681323" y="1843989"/>
                </a:lnTo>
                <a:lnTo>
                  <a:pt x="3718001" y="1805254"/>
                </a:lnTo>
                <a:lnTo>
                  <a:pt x="3757472" y="1741271"/>
                </a:lnTo>
                <a:lnTo>
                  <a:pt x="3779824" y="1696847"/>
                </a:lnTo>
                <a:lnTo>
                  <a:pt x="3795547" y="1672577"/>
                </a:lnTo>
                <a:lnTo>
                  <a:pt x="3810254" y="1660550"/>
                </a:lnTo>
                <a:lnTo>
                  <a:pt x="3829545" y="1652854"/>
                </a:lnTo>
                <a:lnTo>
                  <a:pt x="3838181" y="1649755"/>
                </a:lnTo>
                <a:lnTo>
                  <a:pt x="3848074" y="1646224"/>
                </a:lnTo>
                <a:lnTo>
                  <a:pt x="3859187" y="1641944"/>
                </a:lnTo>
                <a:lnTo>
                  <a:pt x="3906520" y="1618843"/>
                </a:lnTo>
                <a:lnTo>
                  <a:pt x="3954703" y="1586026"/>
                </a:lnTo>
                <a:lnTo>
                  <a:pt x="3969626" y="1569872"/>
                </a:lnTo>
                <a:lnTo>
                  <a:pt x="4024731" y="1568538"/>
                </a:lnTo>
                <a:lnTo>
                  <a:pt x="4084015" y="1568297"/>
                </a:lnTo>
                <a:lnTo>
                  <a:pt x="4144797" y="1569313"/>
                </a:lnTo>
                <a:lnTo>
                  <a:pt x="4204411" y="1571777"/>
                </a:lnTo>
                <a:lnTo>
                  <a:pt x="4260177" y="1575866"/>
                </a:lnTo>
                <a:lnTo>
                  <a:pt x="4309402" y="1581759"/>
                </a:lnTo>
                <a:lnTo>
                  <a:pt x="4349432" y="1589633"/>
                </a:lnTo>
                <a:lnTo>
                  <a:pt x="4391203" y="1612036"/>
                </a:lnTo>
                <a:lnTo>
                  <a:pt x="4393920" y="1620202"/>
                </a:lnTo>
                <a:lnTo>
                  <a:pt x="4393920" y="1625650"/>
                </a:lnTo>
                <a:lnTo>
                  <a:pt x="4339628" y="1661668"/>
                </a:lnTo>
                <a:lnTo>
                  <a:pt x="4296003" y="1673428"/>
                </a:lnTo>
                <a:lnTo>
                  <a:pt x="4240606" y="1683029"/>
                </a:lnTo>
                <a:lnTo>
                  <a:pt x="4174172" y="1690293"/>
                </a:lnTo>
                <a:lnTo>
                  <a:pt x="4097451" y="1695030"/>
                </a:lnTo>
                <a:lnTo>
                  <a:pt x="4094734" y="1695030"/>
                </a:lnTo>
                <a:lnTo>
                  <a:pt x="4065625" y="1694256"/>
                </a:lnTo>
                <a:lnTo>
                  <a:pt x="4042384" y="1694002"/>
                </a:lnTo>
                <a:lnTo>
                  <a:pt x="4026268" y="1694256"/>
                </a:lnTo>
                <a:lnTo>
                  <a:pt x="4018584" y="1695030"/>
                </a:lnTo>
                <a:lnTo>
                  <a:pt x="4014495" y="1695030"/>
                </a:lnTo>
                <a:lnTo>
                  <a:pt x="4011777" y="1697748"/>
                </a:lnTo>
                <a:lnTo>
                  <a:pt x="4011777" y="1705902"/>
                </a:lnTo>
                <a:lnTo>
                  <a:pt x="4014495" y="1708632"/>
                </a:lnTo>
                <a:lnTo>
                  <a:pt x="4018584" y="1708632"/>
                </a:lnTo>
                <a:lnTo>
                  <a:pt x="4032300" y="1708556"/>
                </a:lnTo>
                <a:lnTo>
                  <a:pt x="4067048" y="1708848"/>
                </a:lnTo>
                <a:lnTo>
                  <a:pt x="4117200" y="1710296"/>
                </a:lnTo>
                <a:lnTo>
                  <a:pt x="4177195" y="1713649"/>
                </a:lnTo>
                <a:lnTo>
                  <a:pt x="4241444" y="1719681"/>
                </a:lnTo>
                <a:lnTo>
                  <a:pt x="4304373" y="1729181"/>
                </a:lnTo>
                <a:lnTo>
                  <a:pt x="4360367" y="1742922"/>
                </a:lnTo>
                <a:lnTo>
                  <a:pt x="4403864" y="1761655"/>
                </a:lnTo>
                <a:lnTo>
                  <a:pt x="4442790" y="1826793"/>
                </a:lnTo>
                <a:lnTo>
                  <a:pt x="4445597" y="1875447"/>
                </a:lnTo>
                <a:lnTo>
                  <a:pt x="4445597" y="1790471"/>
                </a:lnTo>
                <a:lnTo>
                  <a:pt x="4416196" y="1751914"/>
                </a:lnTo>
                <a:lnTo>
                  <a:pt x="4374439" y="1731822"/>
                </a:lnTo>
                <a:lnTo>
                  <a:pt x="4320984" y="1716887"/>
                </a:lnTo>
                <a:lnTo>
                  <a:pt x="4273626" y="1708556"/>
                </a:lnTo>
                <a:lnTo>
                  <a:pt x="4198086" y="1699107"/>
                </a:lnTo>
                <a:lnTo>
                  <a:pt x="4265307" y="1690306"/>
                </a:lnTo>
                <a:lnTo>
                  <a:pt x="4324731" y="1677682"/>
                </a:lnTo>
                <a:lnTo>
                  <a:pt x="4371162" y="1660461"/>
                </a:lnTo>
                <a:lnTo>
                  <a:pt x="4403445" y="1630299"/>
                </a:lnTo>
                <a:lnTo>
                  <a:pt x="4405477" y="1622069"/>
                </a:lnTo>
                <a:lnTo>
                  <a:pt x="4405439" y="1613408"/>
                </a:lnTo>
                <a:lnTo>
                  <a:pt x="4403445" y="1605241"/>
                </a:lnTo>
                <a:lnTo>
                  <a:pt x="4385208" y="1587258"/>
                </a:lnTo>
                <a:lnTo>
                  <a:pt x="4349000" y="1573707"/>
                </a:lnTo>
                <a:lnTo>
                  <a:pt x="4321251" y="1568297"/>
                </a:lnTo>
                <a:lnTo>
                  <a:pt x="4299382" y="1564030"/>
                </a:lnTo>
                <a:lnTo>
                  <a:pt x="4240923" y="1557591"/>
                </a:lnTo>
                <a:lnTo>
                  <a:pt x="4178223" y="1553832"/>
                </a:lnTo>
                <a:lnTo>
                  <a:pt x="4115841" y="1552130"/>
                </a:lnTo>
                <a:lnTo>
                  <a:pt x="4058361" y="1551914"/>
                </a:lnTo>
                <a:lnTo>
                  <a:pt x="4010368" y="1552587"/>
                </a:lnTo>
                <a:lnTo>
                  <a:pt x="3976420" y="1553540"/>
                </a:lnTo>
                <a:lnTo>
                  <a:pt x="3976471" y="1552130"/>
                </a:lnTo>
                <a:lnTo>
                  <a:pt x="3977779" y="1550822"/>
                </a:lnTo>
                <a:lnTo>
                  <a:pt x="3980370" y="1539367"/>
                </a:lnTo>
                <a:lnTo>
                  <a:pt x="3980167" y="1527530"/>
                </a:lnTo>
                <a:lnTo>
                  <a:pt x="3977398" y="1515427"/>
                </a:lnTo>
                <a:lnTo>
                  <a:pt x="3972344" y="1503210"/>
                </a:lnTo>
                <a:lnTo>
                  <a:pt x="3967873" y="1498815"/>
                </a:lnTo>
                <a:lnTo>
                  <a:pt x="3958856" y="1489951"/>
                </a:lnTo>
                <a:lnTo>
                  <a:pt x="3936606" y="1483868"/>
                </a:lnTo>
                <a:lnTo>
                  <a:pt x="3905364" y="1484985"/>
                </a:lnTo>
                <a:lnTo>
                  <a:pt x="3864914" y="1493354"/>
                </a:lnTo>
                <a:lnTo>
                  <a:pt x="3815016" y="1508975"/>
                </a:lnTo>
                <a:lnTo>
                  <a:pt x="3755479" y="1531912"/>
                </a:lnTo>
                <a:lnTo>
                  <a:pt x="3686048" y="1562176"/>
                </a:lnTo>
                <a:lnTo>
                  <a:pt x="3606520" y="1599793"/>
                </a:lnTo>
                <a:lnTo>
                  <a:pt x="3562235" y="1629422"/>
                </a:lnTo>
                <a:lnTo>
                  <a:pt x="3524339" y="1668957"/>
                </a:lnTo>
                <a:lnTo>
                  <a:pt x="3492436" y="1715071"/>
                </a:lnTo>
                <a:lnTo>
                  <a:pt x="3466185" y="1764487"/>
                </a:lnTo>
                <a:lnTo>
                  <a:pt x="3445205" y="1813890"/>
                </a:lnTo>
                <a:lnTo>
                  <a:pt x="3429127" y="1859978"/>
                </a:lnTo>
                <a:lnTo>
                  <a:pt x="3417582" y="1899450"/>
                </a:lnTo>
                <a:lnTo>
                  <a:pt x="3406610" y="1945335"/>
                </a:lnTo>
                <a:lnTo>
                  <a:pt x="3357651" y="2003831"/>
                </a:lnTo>
                <a:lnTo>
                  <a:pt x="3319576" y="1992947"/>
                </a:lnTo>
                <a:lnTo>
                  <a:pt x="3316859" y="1991588"/>
                </a:lnTo>
                <a:lnTo>
                  <a:pt x="3312782" y="1992947"/>
                </a:lnTo>
                <a:lnTo>
                  <a:pt x="3311423" y="1995665"/>
                </a:lnTo>
                <a:lnTo>
                  <a:pt x="3244786" y="2116734"/>
                </a:lnTo>
                <a:lnTo>
                  <a:pt x="3243427" y="2118106"/>
                </a:lnTo>
                <a:lnTo>
                  <a:pt x="3243427" y="2120823"/>
                </a:lnTo>
                <a:lnTo>
                  <a:pt x="3246145" y="2123541"/>
                </a:lnTo>
                <a:lnTo>
                  <a:pt x="3246145" y="2126259"/>
                </a:lnTo>
                <a:lnTo>
                  <a:pt x="3247504" y="2126259"/>
                </a:lnTo>
                <a:lnTo>
                  <a:pt x="3913860" y="2337117"/>
                </a:lnTo>
                <a:lnTo>
                  <a:pt x="3919309" y="2337117"/>
                </a:lnTo>
                <a:lnTo>
                  <a:pt x="3922026" y="2335758"/>
                </a:lnTo>
                <a:lnTo>
                  <a:pt x="3923385" y="2333040"/>
                </a:lnTo>
                <a:lnTo>
                  <a:pt x="3927297" y="2323515"/>
                </a:lnTo>
                <a:lnTo>
                  <a:pt x="3983228" y="2187486"/>
                </a:lnTo>
                <a:lnTo>
                  <a:pt x="3984587" y="2186114"/>
                </a:lnTo>
                <a:lnTo>
                  <a:pt x="3983228" y="2183396"/>
                </a:lnTo>
                <a:lnTo>
                  <a:pt x="3983228" y="2182037"/>
                </a:lnTo>
                <a:lnTo>
                  <a:pt x="3979138" y="2177961"/>
                </a:lnTo>
                <a:lnTo>
                  <a:pt x="3966908" y="2174506"/>
                </a:lnTo>
                <a:lnTo>
                  <a:pt x="3966908" y="2190204"/>
                </a:lnTo>
                <a:lnTo>
                  <a:pt x="3912501" y="2323515"/>
                </a:lnTo>
                <a:lnTo>
                  <a:pt x="3259747" y="2116734"/>
                </a:lnTo>
                <a:lnTo>
                  <a:pt x="3319576" y="2007908"/>
                </a:lnTo>
                <a:lnTo>
                  <a:pt x="3966908" y="2190204"/>
                </a:lnTo>
                <a:lnTo>
                  <a:pt x="3966908" y="2174506"/>
                </a:lnTo>
                <a:lnTo>
                  <a:pt x="3772433" y="2119465"/>
                </a:lnTo>
                <a:lnTo>
                  <a:pt x="3774681" y="2115375"/>
                </a:lnTo>
                <a:lnTo>
                  <a:pt x="3794188" y="2080006"/>
                </a:lnTo>
                <a:lnTo>
                  <a:pt x="3805136" y="2080006"/>
                </a:lnTo>
                <a:lnTo>
                  <a:pt x="3821557" y="2076945"/>
                </a:lnTo>
                <a:lnTo>
                  <a:pt x="3839349" y="2070696"/>
                </a:lnTo>
                <a:lnTo>
                  <a:pt x="3843337" y="2069299"/>
                </a:lnTo>
                <a:lnTo>
                  <a:pt x="3870350" y="2055520"/>
                </a:lnTo>
                <a:lnTo>
                  <a:pt x="3928275" y="2038261"/>
                </a:lnTo>
                <a:lnTo>
                  <a:pt x="3972141" y="2032381"/>
                </a:lnTo>
                <a:lnTo>
                  <a:pt x="4023677" y="2028659"/>
                </a:lnTo>
                <a:lnTo>
                  <a:pt x="4081221" y="2027364"/>
                </a:lnTo>
                <a:lnTo>
                  <a:pt x="4143057" y="2028736"/>
                </a:lnTo>
                <a:lnTo>
                  <a:pt x="4207510" y="2033054"/>
                </a:lnTo>
                <a:lnTo>
                  <a:pt x="4272889" y="2040559"/>
                </a:lnTo>
                <a:lnTo>
                  <a:pt x="4328236" y="2040369"/>
                </a:lnTo>
                <a:lnTo>
                  <a:pt x="4370971" y="2026780"/>
                </a:lnTo>
                <a:lnTo>
                  <a:pt x="4402734" y="2004783"/>
                </a:lnTo>
                <a:lnTo>
                  <a:pt x="4448594" y="1932393"/>
                </a:lnTo>
                <a:lnTo>
                  <a:pt x="4459363" y="1879180"/>
                </a:lnTo>
                <a:close/>
              </a:path>
              <a:path w="5544820" h="4135754">
                <a:moveTo>
                  <a:pt x="4814138" y="3995420"/>
                </a:moveTo>
                <a:lnTo>
                  <a:pt x="4811420" y="3992702"/>
                </a:lnTo>
                <a:lnTo>
                  <a:pt x="2887116" y="3992702"/>
                </a:lnTo>
                <a:lnTo>
                  <a:pt x="2884398" y="3996779"/>
                </a:lnTo>
                <a:lnTo>
                  <a:pt x="2884398" y="3999496"/>
                </a:lnTo>
                <a:lnTo>
                  <a:pt x="2884398" y="4003573"/>
                </a:lnTo>
                <a:lnTo>
                  <a:pt x="2887116" y="4006304"/>
                </a:lnTo>
                <a:lnTo>
                  <a:pt x="4811420" y="4006304"/>
                </a:lnTo>
                <a:lnTo>
                  <a:pt x="4814138" y="4003573"/>
                </a:lnTo>
                <a:lnTo>
                  <a:pt x="4814138" y="3995420"/>
                </a:lnTo>
                <a:close/>
              </a:path>
              <a:path w="5544820" h="4135754">
                <a:moveTo>
                  <a:pt x="5544413" y="2637091"/>
                </a:moveTo>
                <a:lnTo>
                  <a:pt x="5543054" y="2637091"/>
                </a:lnTo>
                <a:lnTo>
                  <a:pt x="5540337" y="2624391"/>
                </a:lnTo>
                <a:lnTo>
                  <a:pt x="5528094" y="2624391"/>
                </a:lnTo>
                <a:lnTo>
                  <a:pt x="5528094" y="2649791"/>
                </a:lnTo>
                <a:lnTo>
                  <a:pt x="4853571" y="4072191"/>
                </a:lnTo>
                <a:lnTo>
                  <a:pt x="1990928" y="4072191"/>
                </a:lnTo>
                <a:lnTo>
                  <a:pt x="1990928" y="4008691"/>
                </a:lnTo>
                <a:lnTo>
                  <a:pt x="2827286" y="4008691"/>
                </a:lnTo>
                <a:lnTo>
                  <a:pt x="2827286" y="3995991"/>
                </a:lnTo>
                <a:lnTo>
                  <a:pt x="3501809" y="2649791"/>
                </a:lnTo>
                <a:lnTo>
                  <a:pt x="5528094" y="2649791"/>
                </a:lnTo>
                <a:lnTo>
                  <a:pt x="5528094" y="2624391"/>
                </a:lnTo>
                <a:lnTo>
                  <a:pt x="3495014" y="2624391"/>
                </a:lnTo>
                <a:lnTo>
                  <a:pt x="3492284" y="2637091"/>
                </a:lnTo>
                <a:lnTo>
                  <a:pt x="2817761" y="3995991"/>
                </a:lnTo>
                <a:lnTo>
                  <a:pt x="2608338" y="3995991"/>
                </a:lnTo>
                <a:lnTo>
                  <a:pt x="2613431" y="3983291"/>
                </a:lnTo>
                <a:lnTo>
                  <a:pt x="2623629" y="3970591"/>
                </a:lnTo>
                <a:lnTo>
                  <a:pt x="2628735" y="3970591"/>
                </a:lnTo>
                <a:lnTo>
                  <a:pt x="2640215" y="3957891"/>
                </a:lnTo>
                <a:lnTo>
                  <a:pt x="2652191" y="3945191"/>
                </a:lnTo>
                <a:lnTo>
                  <a:pt x="2664688" y="3932491"/>
                </a:lnTo>
                <a:lnTo>
                  <a:pt x="2677693" y="3919791"/>
                </a:lnTo>
                <a:lnTo>
                  <a:pt x="2682278" y="3919791"/>
                </a:lnTo>
                <a:lnTo>
                  <a:pt x="2685846" y="3907091"/>
                </a:lnTo>
                <a:lnTo>
                  <a:pt x="2688399" y="3907091"/>
                </a:lnTo>
                <a:lnTo>
                  <a:pt x="2689936" y="3894391"/>
                </a:lnTo>
                <a:lnTo>
                  <a:pt x="2684145" y="3868991"/>
                </a:lnTo>
                <a:lnTo>
                  <a:pt x="2666708" y="3843591"/>
                </a:lnTo>
                <a:lnTo>
                  <a:pt x="2639618" y="3805491"/>
                </a:lnTo>
                <a:lnTo>
                  <a:pt x="2604808" y="3767391"/>
                </a:lnTo>
                <a:lnTo>
                  <a:pt x="2564269" y="3716591"/>
                </a:lnTo>
                <a:lnTo>
                  <a:pt x="2519946" y="3678491"/>
                </a:lnTo>
                <a:lnTo>
                  <a:pt x="2550668" y="3703891"/>
                </a:lnTo>
                <a:lnTo>
                  <a:pt x="2580119" y="3729291"/>
                </a:lnTo>
                <a:lnTo>
                  <a:pt x="2606002" y="3741991"/>
                </a:lnTo>
                <a:lnTo>
                  <a:pt x="2626017" y="3754691"/>
                </a:lnTo>
                <a:lnTo>
                  <a:pt x="2649791" y="3780091"/>
                </a:lnTo>
                <a:lnTo>
                  <a:pt x="2673439" y="3792791"/>
                </a:lnTo>
                <a:lnTo>
                  <a:pt x="2715768" y="3792791"/>
                </a:lnTo>
                <a:lnTo>
                  <a:pt x="2724797" y="3780091"/>
                </a:lnTo>
                <a:lnTo>
                  <a:pt x="2733954" y="3767391"/>
                </a:lnTo>
                <a:lnTo>
                  <a:pt x="2740825" y="3754691"/>
                </a:lnTo>
                <a:lnTo>
                  <a:pt x="2742971" y="3729291"/>
                </a:lnTo>
                <a:lnTo>
                  <a:pt x="2736621" y="3716591"/>
                </a:lnTo>
                <a:lnTo>
                  <a:pt x="2729369" y="3705542"/>
                </a:lnTo>
                <a:lnTo>
                  <a:pt x="2729369" y="3729291"/>
                </a:lnTo>
                <a:lnTo>
                  <a:pt x="2728887" y="3741991"/>
                </a:lnTo>
                <a:lnTo>
                  <a:pt x="2725458" y="3754691"/>
                </a:lnTo>
                <a:lnTo>
                  <a:pt x="2719235" y="3767391"/>
                </a:lnTo>
                <a:lnTo>
                  <a:pt x="2710332" y="3780091"/>
                </a:lnTo>
                <a:lnTo>
                  <a:pt x="2675483" y="3780091"/>
                </a:lnTo>
                <a:lnTo>
                  <a:pt x="2635529" y="3754691"/>
                </a:lnTo>
                <a:lnTo>
                  <a:pt x="2603652" y="3729291"/>
                </a:lnTo>
                <a:lnTo>
                  <a:pt x="2561336" y="3691191"/>
                </a:lnTo>
                <a:lnTo>
                  <a:pt x="2545931" y="3678491"/>
                </a:lnTo>
                <a:lnTo>
                  <a:pt x="2515095" y="3653091"/>
                </a:lnTo>
                <a:lnTo>
                  <a:pt x="2471470" y="3627691"/>
                </a:lnTo>
                <a:lnTo>
                  <a:pt x="2436990" y="3602291"/>
                </a:lnTo>
                <a:lnTo>
                  <a:pt x="2430183" y="3602291"/>
                </a:lnTo>
                <a:lnTo>
                  <a:pt x="2424747" y="3614991"/>
                </a:lnTo>
                <a:lnTo>
                  <a:pt x="2428824" y="3614991"/>
                </a:lnTo>
                <a:lnTo>
                  <a:pt x="2485199" y="3665791"/>
                </a:lnTo>
                <a:lnTo>
                  <a:pt x="2534818" y="3716591"/>
                </a:lnTo>
                <a:lnTo>
                  <a:pt x="2577414" y="3754691"/>
                </a:lnTo>
                <a:lnTo>
                  <a:pt x="2612758" y="3792791"/>
                </a:lnTo>
                <a:lnTo>
                  <a:pt x="2640571" y="3830891"/>
                </a:lnTo>
                <a:lnTo>
                  <a:pt x="2660612" y="3856291"/>
                </a:lnTo>
                <a:lnTo>
                  <a:pt x="2672613" y="3881691"/>
                </a:lnTo>
                <a:lnTo>
                  <a:pt x="2676334" y="3894391"/>
                </a:lnTo>
                <a:lnTo>
                  <a:pt x="2676334" y="3907091"/>
                </a:lnTo>
                <a:lnTo>
                  <a:pt x="2669527" y="3907091"/>
                </a:lnTo>
                <a:lnTo>
                  <a:pt x="2655747" y="3919791"/>
                </a:lnTo>
                <a:lnTo>
                  <a:pt x="2642844" y="3932491"/>
                </a:lnTo>
                <a:lnTo>
                  <a:pt x="2630716" y="3945191"/>
                </a:lnTo>
                <a:lnTo>
                  <a:pt x="2619210" y="3957891"/>
                </a:lnTo>
                <a:lnTo>
                  <a:pt x="2612059" y="3970591"/>
                </a:lnTo>
                <a:lnTo>
                  <a:pt x="2604770" y="3970591"/>
                </a:lnTo>
                <a:lnTo>
                  <a:pt x="2597226" y="3983291"/>
                </a:lnTo>
                <a:lnTo>
                  <a:pt x="2589301" y="3995991"/>
                </a:lnTo>
                <a:lnTo>
                  <a:pt x="2400262" y="3995991"/>
                </a:lnTo>
                <a:lnTo>
                  <a:pt x="2359571" y="3957891"/>
                </a:lnTo>
                <a:lnTo>
                  <a:pt x="2319528" y="3932491"/>
                </a:lnTo>
                <a:lnTo>
                  <a:pt x="2280742" y="3894391"/>
                </a:lnTo>
                <a:lnTo>
                  <a:pt x="2243874" y="3856291"/>
                </a:lnTo>
                <a:lnTo>
                  <a:pt x="2202307" y="3818191"/>
                </a:lnTo>
                <a:lnTo>
                  <a:pt x="2165337" y="3780091"/>
                </a:lnTo>
                <a:lnTo>
                  <a:pt x="2132952" y="3767391"/>
                </a:lnTo>
                <a:lnTo>
                  <a:pt x="2105164" y="3754691"/>
                </a:lnTo>
                <a:lnTo>
                  <a:pt x="2023084" y="3754691"/>
                </a:lnTo>
                <a:lnTo>
                  <a:pt x="1974875" y="3741991"/>
                </a:lnTo>
                <a:lnTo>
                  <a:pt x="1923783" y="3741991"/>
                </a:lnTo>
                <a:lnTo>
                  <a:pt x="1873262" y="3729291"/>
                </a:lnTo>
                <a:lnTo>
                  <a:pt x="1826780" y="3703891"/>
                </a:lnTo>
                <a:lnTo>
                  <a:pt x="1787791" y="3678491"/>
                </a:lnTo>
                <a:lnTo>
                  <a:pt x="1773770" y="3665791"/>
                </a:lnTo>
                <a:lnTo>
                  <a:pt x="1759737" y="3653091"/>
                </a:lnTo>
                <a:lnTo>
                  <a:pt x="1710778" y="3653091"/>
                </a:lnTo>
                <a:lnTo>
                  <a:pt x="1709420" y="3640874"/>
                </a:lnTo>
                <a:lnTo>
                  <a:pt x="1709420" y="3754691"/>
                </a:lnTo>
                <a:lnTo>
                  <a:pt x="1694738" y="3767391"/>
                </a:lnTo>
                <a:lnTo>
                  <a:pt x="1671510" y="3767391"/>
                </a:lnTo>
                <a:lnTo>
                  <a:pt x="1640382" y="3780091"/>
                </a:lnTo>
                <a:lnTo>
                  <a:pt x="1601990" y="3792791"/>
                </a:lnTo>
                <a:lnTo>
                  <a:pt x="1538071" y="3284791"/>
                </a:lnTo>
                <a:lnTo>
                  <a:pt x="1655025" y="3272091"/>
                </a:lnTo>
                <a:lnTo>
                  <a:pt x="1660461" y="3322891"/>
                </a:lnTo>
                <a:lnTo>
                  <a:pt x="1698548" y="3665791"/>
                </a:lnTo>
                <a:lnTo>
                  <a:pt x="1709420" y="3754691"/>
                </a:lnTo>
                <a:lnTo>
                  <a:pt x="1709420" y="3640874"/>
                </a:lnTo>
                <a:lnTo>
                  <a:pt x="1674063" y="3322891"/>
                </a:lnTo>
                <a:lnTo>
                  <a:pt x="1696605" y="3322891"/>
                </a:lnTo>
                <a:lnTo>
                  <a:pt x="1732927" y="3310191"/>
                </a:lnTo>
                <a:lnTo>
                  <a:pt x="1780184" y="3310191"/>
                </a:lnTo>
                <a:lnTo>
                  <a:pt x="1835518" y="3297491"/>
                </a:lnTo>
                <a:lnTo>
                  <a:pt x="2080526" y="3297491"/>
                </a:lnTo>
                <a:lnTo>
                  <a:pt x="2133409" y="3310191"/>
                </a:lnTo>
                <a:lnTo>
                  <a:pt x="2177237" y="3322891"/>
                </a:lnTo>
                <a:lnTo>
                  <a:pt x="2214651" y="3348291"/>
                </a:lnTo>
                <a:lnTo>
                  <a:pt x="2257780" y="3373691"/>
                </a:lnTo>
                <a:lnTo>
                  <a:pt x="2305278" y="3399091"/>
                </a:lnTo>
                <a:lnTo>
                  <a:pt x="2355812" y="3437191"/>
                </a:lnTo>
                <a:lnTo>
                  <a:pt x="2407996" y="3462591"/>
                </a:lnTo>
                <a:lnTo>
                  <a:pt x="2460498" y="3500691"/>
                </a:lnTo>
                <a:lnTo>
                  <a:pt x="2511945" y="3538791"/>
                </a:lnTo>
                <a:lnTo>
                  <a:pt x="2561018" y="3576891"/>
                </a:lnTo>
                <a:lnTo>
                  <a:pt x="2606332" y="3602291"/>
                </a:lnTo>
                <a:lnTo>
                  <a:pt x="2646553" y="3640391"/>
                </a:lnTo>
                <a:lnTo>
                  <a:pt x="2680322" y="3665791"/>
                </a:lnTo>
                <a:lnTo>
                  <a:pt x="2706281" y="3691191"/>
                </a:lnTo>
                <a:lnTo>
                  <a:pt x="2723083" y="3716591"/>
                </a:lnTo>
                <a:lnTo>
                  <a:pt x="2729369" y="3729291"/>
                </a:lnTo>
                <a:lnTo>
                  <a:pt x="2729369" y="3705542"/>
                </a:lnTo>
                <a:lnTo>
                  <a:pt x="2719959" y="3691191"/>
                </a:lnTo>
                <a:lnTo>
                  <a:pt x="2694343" y="3665791"/>
                </a:lnTo>
                <a:lnTo>
                  <a:pt x="2661120" y="3627691"/>
                </a:lnTo>
                <a:lnTo>
                  <a:pt x="2621661" y="3602291"/>
                </a:lnTo>
                <a:lnTo>
                  <a:pt x="2577300" y="3564191"/>
                </a:lnTo>
                <a:lnTo>
                  <a:pt x="2529408" y="3538791"/>
                </a:lnTo>
                <a:lnTo>
                  <a:pt x="2479332" y="3500691"/>
                </a:lnTo>
                <a:lnTo>
                  <a:pt x="2428430" y="3462591"/>
                </a:lnTo>
                <a:lnTo>
                  <a:pt x="2378049" y="3437191"/>
                </a:lnTo>
                <a:lnTo>
                  <a:pt x="2329548" y="3399091"/>
                </a:lnTo>
                <a:lnTo>
                  <a:pt x="2330196" y="3399091"/>
                </a:lnTo>
                <a:lnTo>
                  <a:pt x="2332164" y="3373691"/>
                </a:lnTo>
                <a:lnTo>
                  <a:pt x="2335453" y="3348291"/>
                </a:lnTo>
                <a:lnTo>
                  <a:pt x="2340102" y="3310191"/>
                </a:lnTo>
                <a:lnTo>
                  <a:pt x="2346121" y="3272091"/>
                </a:lnTo>
                <a:lnTo>
                  <a:pt x="2353526" y="3208591"/>
                </a:lnTo>
                <a:lnTo>
                  <a:pt x="2362365" y="3157791"/>
                </a:lnTo>
                <a:lnTo>
                  <a:pt x="2372626" y="3094291"/>
                </a:lnTo>
                <a:lnTo>
                  <a:pt x="2384348" y="3030791"/>
                </a:lnTo>
                <a:lnTo>
                  <a:pt x="2397544" y="2967291"/>
                </a:lnTo>
                <a:lnTo>
                  <a:pt x="2412250" y="2891091"/>
                </a:lnTo>
                <a:lnTo>
                  <a:pt x="2428468" y="2827591"/>
                </a:lnTo>
                <a:lnTo>
                  <a:pt x="2446223" y="2764091"/>
                </a:lnTo>
                <a:lnTo>
                  <a:pt x="2465540" y="2700591"/>
                </a:lnTo>
                <a:lnTo>
                  <a:pt x="2480703" y="2637091"/>
                </a:lnTo>
                <a:lnTo>
                  <a:pt x="2487841" y="2573591"/>
                </a:lnTo>
                <a:lnTo>
                  <a:pt x="2488006" y="2510091"/>
                </a:lnTo>
                <a:lnTo>
                  <a:pt x="2482240" y="2446591"/>
                </a:lnTo>
                <a:lnTo>
                  <a:pt x="2471597" y="2395791"/>
                </a:lnTo>
                <a:lnTo>
                  <a:pt x="2457119" y="2332291"/>
                </a:lnTo>
                <a:lnTo>
                  <a:pt x="2439873" y="2281491"/>
                </a:lnTo>
                <a:lnTo>
                  <a:pt x="2420899" y="2230691"/>
                </a:lnTo>
                <a:lnTo>
                  <a:pt x="2401252" y="2179891"/>
                </a:lnTo>
                <a:lnTo>
                  <a:pt x="2381961" y="2141791"/>
                </a:lnTo>
                <a:lnTo>
                  <a:pt x="2364105" y="2116391"/>
                </a:lnTo>
                <a:lnTo>
                  <a:pt x="2348712" y="2078291"/>
                </a:lnTo>
                <a:lnTo>
                  <a:pt x="2336850" y="2065591"/>
                </a:lnTo>
                <a:lnTo>
                  <a:pt x="2329548" y="2052891"/>
                </a:lnTo>
                <a:lnTo>
                  <a:pt x="2373071" y="1913191"/>
                </a:lnTo>
                <a:lnTo>
                  <a:pt x="2374430" y="1913191"/>
                </a:lnTo>
                <a:lnTo>
                  <a:pt x="2371712" y="1900491"/>
                </a:lnTo>
                <a:lnTo>
                  <a:pt x="2362187" y="1900491"/>
                </a:lnTo>
                <a:lnTo>
                  <a:pt x="2360828" y="1913191"/>
                </a:lnTo>
                <a:lnTo>
                  <a:pt x="2315946" y="2052891"/>
                </a:lnTo>
                <a:lnTo>
                  <a:pt x="2317318" y="2052891"/>
                </a:lnTo>
                <a:lnTo>
                  <a:pt x="2321115" y="2065591"/>
                </a:lnTo>
                <a:lnTo>
                  <a:pt x="2330551" y="2078291"/>
                </a:lnTo>
                <a:lnTo>
                  <a:pt x="2344458" y="2103691"/>
                </a:lnTo>
                <a:lnTo>
                  <a:pt x="2361641" y="2129091"/>
                </a:lnTo>
                <a:lnTo>
                  <a:pt x="2380907" y="2179891"/>
                </a:lnTo>
                <a:lnTo>
                  <a:pt x="2401100" y="2217991"/>
                </a:lnTo>
                <a:lnTo>
                  <a:pt x="2421001" y="2268791"/>
                </a:lnTo>
                <a:lnTo>
                  <a:pt x="2439454" y="2319591"/>
                </a:lnTo>
                <a:lnTo>
                  <a:pt x="2455278" y="2383091"/>
                </a:lnTo>
                <a:lnTo>
                  <a:pt x="2467267" y="2446591"/>
                </a:lnTo>
                <a:lnTo>
                  <a:pt x="2474239" y="2510091"/>
                </a:lnTo>
                <a:lnTo>
                  <a:pt x="2475026" y="2573591"/>
                </a:lnTo>
                <a:lnTo>
                  <a:pt x="2468448" y="2637091"/>
                </a:lnTo>
                <a:lnTo>
                  <a:pt x="2453309" y="2687891"/>
                </a:lnTo>
                <a:lnTo>
                  <a:pt x="2435072" y="2751391"/>
                </a:lnTo>
                <a:lnTo>
                  <a:pt x="2418219" y="2814891"/>
                </a:lnTo>
                <a:lnTo>
                  <a:pt x="2402751" y="2878391"/>
                </a:lnTo>
                <a:lnTo>
                  <a:pt x="2388641" y="2941891"/>
                </a:lnTo>
                <a:lnTo>
                  <a:pt x="2375852" y="3005391"/>
                </a:lnTo>
                <a:lnTo>
                  <a:pt x="2364384" y="3068891"/>
                </a:lnTo>
                <a:lnTo>
                  <a:pt x="2354199" y="3132391"/>
                </a:lnTo>
                <a:lnTo>
                  <a:pt x="2345283" y="3183191"/>
                </a:lnTo>
                <a:lnTo>
                  <a:pt x="2337625" y="3233991"/>
                </a:lnTo>
                <a:lnTo>
                  <a:pt x="2331186" y="3284791"/>
                </a:lnTo>
                <a:lnTo>
                  <a:pt x="2325967" y="3322891"/>
                </a:lnTo>
                <a:lnTo>
                  <a:pt x="2321915" y="3348291"/>
                </a:lnTo>
                <a:lnTo>
                  <a:pt x="2319045" y="3373691"/>
                </a:lnTo>
                <a:lnTo>
                  <a:pt x="2317318" y="3399091"/>
                </a:lnTo>
                <a:lnTo>
                  <a:pt x="2276983" y="3373691"/>
                </a:lnTo>
                <a:lnTo>
                  <a:pt x="2240470" y="3348291"/>
                </a:lnTo>
                <a:lnTo>
                  <a:pt x="2209076" y="3335591"/>
                </a:lnTo>
                <a:lnTo>
                  <a:pt x="2184044" y="3310191"/>
                </a:lnTo>
                <a:lnTo>
                  <a:pt x="2143315" y="3297491"/>
                </a:lnTo>
                <a:lnTo>
                  <a:pt x="2095220" y="3284791"/>
                </a:lnTo>
                <a:lnTo>
                  <a:pt x="1816760" y="3284791"/>
                </a:lnTo>
                <a:lnTo>
                  <a:pt x="1767967" y="3297491"/>
                </a:lnTo>
                <a:lnTo>
                  <a:pt x="1726323" y="3297491"/>
                </a:lnTo>
                <a:lnTo>
                  <a:pt x="1693875" y="3310191"/>
                </a:lnTo>
                <a:lnTo>
                  <a:pt x="1672704" y="3310191"/>
                </a:lnTo>
                <a:lnTo>
                  <a:pt x="1668627" y="3272091"/>
                </a:lnTo>
                <a:lnTo>
                  <a:pt x="1667268" y="3259391"/>
                </a:lnTo>
                <a:lnTo>
                  <a:pt x="1659102" y="3259391"/>
                </a:lnTo>
                <a:lnTo>
                  <a:pt x="670445" y="3386391"/>
                </a:lnTo>
                <a:lnTo>
                  <a:pt x="670953" y="3373691"/>
                </a:lnTo>
                <a:lnTo>
                  <a:pt x="672109" y="3360991"/>
                </a:lnTo>
                <a:lnTo>
                  <a:pt x="673950" y="3348291"/>
                </a:lnTo>
                <a:lnTo>
                  <a:pt x="676516" y="3322891"/>
                </a:lnTo>
                <a:lnTo>
                  <a:pt x="679881" y="3297491"/>
                </a:lnTo>
                <a:lnTo>
                  <a:pt x="684060" y="3259391"/>
                </a:lnTo>
                <a:lnTo>
                  <a:pt x="689127" y="3221291"/>
                </a:lnTo>
                <a:lnTo>
                  <a:pt x="695121" y="3183191"/>
                </a:lnTo>
                <a:lnTo>
                  <a:pt x="702094" y="3132391"/>
                </a:lnTo>
                <a:lnTo>
                  <a:pt x="710095" y="3081591"/>
                </a:lnTo>
                <a:lnTo>
                  <a:pt x="719175" y="3018091"/>
                </a:lnTo>
                <a:lnTo>
                  <a:pt x="729373" y="2954591"/>
                </a:lnTo>
                <a:lnTo>
                  <a:pt x="740752" y="2891091"/>
                </a:lnTo>
                <a:lnTo>
                  <a:pt x="753338" y="2814891"/>
                </a:lnTo>
                <a:lnTo>
                  <a:pt x="767207" y="2751391"/>
                </a:lnTo>
                <a:lnTo>
                  <a:pt x="782396" y="2675191"/>
                </a:lnTo>
                <a:lnTo>
                  <a:pt x="798944" y="2586291"/>
                </a:lnTo>
                <a:lnTo>
                  <a:pt x="816914" y="2510091"/>
                </a:lnTo>
                <a:lnTo>
                  <a:pt x="836345" y="2421191"/>
                </a:lnTo>
                <a:lnTo>
                  <a:pt x="857453" y="2319591"/>
                </a:lnTo>
                <a:lnTo>
                  <a:pt x="871753" y="2230691"/>
                </a:lnTo>
                <a:lnTo>
                  <a:pt x="880008" y="2141791"/>
                </a:lnTo>
                <a:lnTo>
                  <a:pt x="882954" y="2065591"/>
                </a:lnTo>
                <a:lnTo>
                  <a:pt x="881303" y="2002091"/>
                </a:lnTo>
                <a:lnTo>
                  <a:pt x="875817" y="1938591"/>
                </a:lnTo>
                <a:lnTo>
                  <a:pt x="867219" y="1887791"/>
                </a:lnTo>
                <a:lnTo>
                  <a:pt x="856246" y="1849691"/>
                </a:lnTo>
                <a:lnTo>
                  <a:pt x="843622" y="1811591"/>
                </a:lnTo>
                <a:lnTo>
                  <a:pt x="816394" y="1760791"/>
                </a:lnTo>
                <a:lnTo>
                  <a:pt x="803262" y="1735391"/>
                </a:lnTo>
                <a:lnTo>
                  <a:pt x="791438" y="1722691"/>
                </a:lnTo>
                <a:lnTo>
                  <a:pt x="781634" y="1709991"/>
                </a:lnTo>
                <a:lnTo>
                  <a:pt x="760196" y="1709991"/>
                </a:lnTo>
                <a:lnTo>
                  <a:pt x="762914" y="1722691"/>
                </a:lnTo>
                <a:lnTo>
                  <a:pt x="771182" y="1722691"/>
                </a:lnTo>
                <a:lnTo>
                  <a:pt x="780008" y="1735391"/>
                </a:lnTo>
                <a:lnTo>
                  <a:pt x="791006" y="1748091"/>
                </a:lnTo>
                <a:lnTo>
                  <a:pt x="803414" y="1760791"/>
                </a:lnTo>
                <a:lnTo>
                  <a:pt x="816508" y="1786191"/>
                </a:lnTo>
                <a:lnTo>
                  <a:pt x="829551" y="1824291"/>
                </a:lnTo>
                <a:lnTo>
                  <a:pt x="841794" y="1862391"/>
                </a:lnTo>
                <a:lnTo>
                  <a:pt x="852500" y="1900491"/>
                </a:lnTo>
                <a:lnTo>
                  <a:pt x="860958" y="1951291"/>
                </a:lnTo>
                <a:lnTo>
                  <a:pt x="866394" y="2002091"/>
                </a:lnTo>
                <a:lnTo>
                  <a:pt x="868095" y="2065591"/>
                </a:lnTo>
                <a:lnTo>
                  <a:pt x="865327" y="2141791"/>
                </a:lnTo>
                <a:lnTo>
                  <a:pt x="857326" y="2217991"/>
                </a:lnTo>
                <a:lnTo>
                  <a:pt x="843381" y="2319591"/>
                </a:lnTo>
                <a:lnTo>
                  <a:pt x="822756" y="2421191"/>
                </a:lnTo>
                <a:lnTo>
                  <a:pt x="802919" y="2497391"/>
                </a:lnTo>
                <a:lnTo>
                  <a:pt x="784618" y="2586291"/>
                </a:lnTo>
                <a:lnTo>
                  <a:pt x="767791" y="2675191"/>
                </a:lnTo>
                <a:lnTo>
                  <a:pt x="752386" y="2751391"/>
                </a:lnTo>
                <a:lnTo>
                  <a:pt x="738352" y="2827591"/>
                </a:lnTo>
                <a:lnTo>
                  <a:pt x="725627" y="2891091"/>
                </a:lnTo>
                <a:lnTo>
                  <a:pt x="714159" y="2967291"/>
                </a:lnTo>
                <a:lnTo>
                  <a:pt x="703910" y="3018091"/>
                </a:lnTo>
                <a:lnTo>
                  <a:pt x="694804" y="3081591"/>
                </a:lnTo>
                <a:lnTo>
                  <a:pt x="686803" y="3132391"/>
                </a:lnTo>
                <a:lnTo>
                  <a:pt x="679843" y="3183191"/>
                </a:lnTo>
                <a:lnTo>
                  <a:pt x="673887" y="3233991"/>
                </a:lnTo>
                <a:lnTo>
                  <a:pt x="668870" y="3272091"/>
                </a:lnTo>
                <a:lnTo>
                  <a:pt x="664730" y="3297491"/>
                </a:lnTo>
                <a:lnTo>
                  <a:pt x="661428" y="3322891"/>
                </a:lnTo>
                <a:lnTo>
                  <a:pt x="658914" y="3348291"/>
                </a:lnTo>
                <a:lnTo>
                  <a:pt x="655993" y="3373691"/>
                </a:lnTo>
                <a:lnTo>
                  <a:pt x="655485" y="3386391"/>
                </a:lnTo>
                <a:lnTo>
                  <a:pt x="345414" y="3424491"/>
                </a:lnTo>
                <a:lnTo>
                  <a:pt x="338620" y="3424491"/>
                </a:lnTo>
                <a:lnTo>
                  <a:pt x="339979" y="3437191"/>
                </a:lnTo>
                <a:lnTo>
                  <a:pt x="348132" y="3437191"/>
                </a:lnTo>
                <a:lnTo>
                  <a:pt x="740244" y="3386391"/>
                </a:lnTo>
                <a:lnTo>
                  <a:pt x="1524469" y="3284791"/>
                </a:lnTo>
                <a:lnTo>
                  <a:pt x="1588389" y="3792791"/>
                </a:lnTo>
                <a:lnTo>
                  <a:pt x="1556016" y="3805491"/>
                </a:lnTo>
                <a:lnTo>
                  <a:pt x="1520571" y="3818191"/>
                </a:lnTo>
                <a:lnTo>
                  <a:pt x="1482280" y="3830891"/>
                </a:lnTo>
                <a:lnTo>
                  <a:pt x="1441335" y="3843591"/>
                </a:lnTo>
                <a:lnTo>
                  <a:pt x="1397939" y="3856291"/>
                </a:lnTo>
                <a:lnTo>
                  <a:pt x="1352308" y="3868991"/>
                </a:lnTo>
                <a:lnTo>
                  <a:pt x="1304620" y="3894391"/>
                </a:lnTo>
                <a:lnTo>
                  <a:pt x="1203909" y="3919791"/>
                </a:lnTo>
                <a:lnTo>
                  <a:pt x="1097457" y="3945191"/>
                </a:lnTo>
                <a:lnTo>
                  <a:pt x="1042581" y="3970591"/>
                </a:lnTo>
                <a:lnTo>
                  <a:pt x="481406" y="4097591"/>
                </a:lnTo>
                <a:lnTo>
                  <a:pt x="428510" y="4097591"/>
                </a:lnTo>
                <a:lnTo>
                  <a:pt x="376999" y="4110291"/>
                </a:lnTo>
                <a:lnTo>
                  <a:pt x="327088" y="4110291"/>
                </a:lnTo>
                <a:lnTo>
                  <a:pt x="278968" y="4122991"/>
                </a:lnTo>
                <a:lnTo>
                  <a:pt x="147447" y="4122991"/>
                </a:lnTo>
                <a:lnTo>
                  <a:pt x="108546" y="4110291"/>
                </a:lnTo>
                <a:lnTo>
                  <a:pt x="39382" y="4110291"/>
                </a:lnTo>
                <a:lnTo>
                  <a:pt x="9512" y="4097591"/>
                </a:lnTo>
                <a:lnTo>
                  <a:pt x="0" y="4097591"/>
                </a:lnTo>
                <a:lnTo>
                  <a:pt x="1358" y="4110291"/>
                </a:lnTo>
                <a:lnTo>
                  <a:pt x="5435" y="4110291"/>
                </a:lnTo>
                <a:lnTo>
                  <a:pt x="45897" y="4122991"/>
                </a:lnTo>
                <a:lnTo>
                  <a:pt x="91452" y="4122991"/>
                </a:lnTo>
                <a:lnTo>
                  <a:pt x="141605" y="4135691"/>
                </a:lnTo>
                <a:lnTo>
                  <a:pt x="246062" y="4135691"/>
                </a:lnTo>
                <a:lnTo>
                  <a:pt x="298932" y="4122991"/>
                </a:lnTo>
                <a:lnTo>
                  <a:pt x="411441" y="4122991"/>
                </a:lnTo>
                <a:lnTo>
                  <a:pt x="470522" y="4110291"/>
                </a:lnTo>
                <a:lnTo>
                  <a:pt x="910729" y="4021391"/>
                </a:lnTo>
                <a:lnTo>
                  <a:pt x="974051" y="3995991"/>
                </a:lnTo>
                <a:lnTo>
                  <a:pt x="1098232" y="3970591"/>
                </a:lnTo>
                <a:lnTo>
                  <a:pt x="1158532" y="3945191"/>
                </a:lnTo>
                <a:lnTo>
                  <a:pt x="1217256" y="3932491"/>
                </a:lnTo>
                <a:lnTo>
                  <a:pt x="1274140" y="3907091"/>
                </a:lnTo>
                <a:lnTo>
                  <a:pt x="1328877" y="3894391"/>
                </a:lnTo>
                <a:lnTo>
                  <a:pt x="1381213" y="3881691"/>
                </a:lnTo>
                <a:lnTo>
                  <a:pt x="1430858" y="3868991"/>
                </a:lnTo>
                <a:lnTo>
                  <a:pt x="1477518" y="3843591"/>
                </a:lnTo>
                <a:lnTo>
                  <a:pt x="1520939" y="3830891"/>
                </a:lnTo>
                <a:lnTo>
                  <a:pt x="1560830" y="3818191"/>
                </a:lnTo>
                <a:lnTo>
                  <a:pt x="1596898" y="3805491"/>
                </a:lnTo>
                <a:lnTo>
                  <a:pt x="1628876" y="3792791"/>
                </a:lnTo>
                <a:lnTo>
                  <a:pt x="1656486" y="3792791"/>
                </a:lnTo>
                <a:lnTo>
                  <a:pt x="1679435" y="3780091"/>
                </a:lnTo>
                <a:lnTo>
                  <a:pt x="1697456" y="3780091"/>
                </a:lnTo>
                <a:lnTo>
                  <a:pt x="1717586" y="3767391"/>
                </a:lnTo>
                <a:lnTo>
                  <a:pt x="1723021" y="3767391"/>
                </a:lnTo>
                <a:lnTo>
                  <a:pt x="1721662" y="3754691"/>
                </a:lnTo>
                <a:lnTo>
                  <a:pt x="1710778" y="3665791"/>
                </a:lnTo>
                <a:lnTo>
                  <a:pt x="1748866" y="3665791"/>
                </a:lnTo>
                <a:lnTo>
                  <a:pt x="1778876" y="3691191"/>
                </a:lnTo>
                <a:lnTo>
                  <a:pt x="1818919" y="3716591"/>
                </a:lnTo>
                <a:lnTo>
                  <a:pt x="1865871" y="3741991"/>
                </a:lnTo>
                <a:lnTo>
                  <a:pt x="1916645" y="3754691"/>
                </a:lnTo>
                <a:lnTo>
                  <a:pt x="1968106" y="3754691"/>
                </a:lnTo>
                <a:lnTo>
                  <a:pt x="2017166" y="3767391"/>
                </a:lnTo>
                <a:lnTo>
                  <a:pt x="2103805" y="3767391"/>
                </a:lnTo>
                <a:lnTo>
                  <a:pt x="2128774" y="3780091"/>
                </a:lnTo>
                <a:lnTo>
                  <a:pt x="2159736" y="3792791"/>
                </a:lnTo>
                <a:lnTo>
                  <a:pt x="2195030" y="3830891"/>
                </a:lnTo>
                <a:lnTo>
                  <a:pt x="2266594" y="3894391"/>
                </a:lnTo>
                <a:lnTo>
                  <a:pt x="2301837" y="3932491"/>
                </a:lnTo>
                <a:lnTo>
                  <a:pt x="2338374" y="3957891"/>
                </a:lnTo>
                <a:lnTo>
                  <a:pt x="2375789" y="3983291"/>
                </a:lnTo>
                <a:lnTo>
                  <a:pt x="1978685" y="3983291"/>
                </a:lnTo>
                <a:lnTo>
                  <a:pt x="1975967" y="3995991"/>
                </a:lnTo>
                <a:lnTo>
                  <a:pt x="1975967" y="4084891"/>
                </a:lnTo>
                <a:lnTo>
                  <a:pt x="4863096" y="4084891"/>
                </a:lnTo>
                <a:lnTo>
                  <a:pt x="4864455" y="4072191"/>
                </a:lnTo>
                <a:lnTo>
                  <a:pt x="5538406" y="2649791"/>
                </a:lnTo>
                <a:lnTo>
                  <a:pt x="5544413" y="2637091"/>
                </a:lnTo>
                <a:close/>
              </a:path>
            </a:pathLst>
          </a:custGeom>
          <a:solidFill>
            <a:srgbClr val="2E2E2E"/>
          </a:solidFill>
        </p:spPr>
        <p:txBody>
          <a:bodyPr wrap="square" lIns="0" tIns="0" rIns="0" bIns="0" rtlCol="0"/>
          <a:lstStyle/>
          <a:p>
            <a:endParaRPr/>
          </a:p>
        </p:txBody>
      </p:sp>
      <p:pic>
        <p:nvPicPr>
          <p:cNvPr id="25" name="bg object 25"/>
          <p:cNvPicPr/>
          <p:nvPr/>
        </p:nvPicPr>
        <p:blipFill>
          <a:blip r:embed="rId5" cstate="print"/>
          <a:stretch>
            <a:fillRect/>
          </a:stretch>
        </p:blipFill>
        <p:spPr>
          <a:xfrm>
            <a:off x="3328679" y="5355165"/>
            <a:ext cx="223028" cy="114271"/>
          </a:xfrm>
          <a:prstGeom prst="rect">
            <a:avLst/>
          </a:prstGeom>
        </p:spPr>
      </p:pic>
      <p:sp>
        <p:nvSpPr>
          <p:cNvPr id="26" name="bg object 26"/>
          <p:cNvSpPr/>
          <p:nvPr/>
        </p:nvSpPr>
        <p:spPr>
          <a:xfrm>
            <a:off x="1810994" y="4076851"/>
            <a:ext cx="2299335" cy="2195830"/>
          </a:xfrm>
          <a:custGeom>
            <a:avLst/>
            <a:gdLst/>
            <a:ahLst/>
            <a:cxnLst/>
            <a:rect l="l" t="t" r="r" b="b"/>
            <a:pathLst>
              <a:path w="2299335" h="2195829">
                <a:moveTo>
                  <a:pt x="1591119" y="975791"/>
                </a:moveTo>
                <a:lnTo>
                  <a:pt x="1569885" y="954544"/>
                </a:lnTo>
                <a:lnTo>
                  <a:pt x="1563395" y="954544"/>
                </a:lnTo>
                <a:lnTo>
                  <a:pt x="1542161" y="975791"/>
                </a:lnTo>
                <a:lnTo>
                  <a:pt x="1542161" y="982281"/>
                </a:lnTo>
                <a:lnTo>
                  <a:pt x="1563395" y="1003528"/>
                </a:lnTo>
                <a:lnTo>
                  <a:pt x="1569885" y="1003528"/>
                </a:lnTo>
                <a:lnTo>
                  <a:pt x="1591119" y="982281"/>
                </a:lnTo>
                <a:lnTo>
                  <a:pt x="1591119" y="979043"/>
                </a:lnTo>
                <a:lnTo>
                  <a:pt x="1591119" y="975791"/>
                </a:lnTo>
                <a:close/>
              </a:path>
              <a:path w="2299335" h="2195829">
                <a:moveTo>
                  <a:pt x="1667268" y="765454"/>
                </a:moveTo>
                <a:lnTo>
                  <a:pt x="1616519" y="741032"/>
                </a:lnTo>
                <a:lnTo>
                  <a:pt x="1567726" y="733196"/>
                </a:lnTo>
                <a:lnTo>
                  <a:pt x="1507185" y="736460"/>
                </a:lnTo>
                <a:lnTo>
                  <a:pt x="1438808" y="758659"/>
                </a:lnTo>
                <a:lnTo>
                  <a:pt x="1436077" y="760018"/>
                </a:lnTo>
                <a:lnTo>
                  <a:pt x="1433360" y="764095"/>
                </a:lnTo>
                <a:lnTo>
                  <a:pt x="1436077" y="768184"/>
                </a:lnTo>
                <a:lnTo>
                  <a:pt x="1437436" y="770902"/>
                </a:lnTo>
                <a:lnTo>
                  <a:pt x="1440167" y="772261"/>
                </a:lnTo>
                <a:lnTo>
                  <a:pt x="1445602" y="772261"/>
                </a:lnTo>
                <a:lnTo>
                  <a:pt x="1510347" y="751751"/>
                </a:lnTo>
                <a:lnTo>
                  <a:pt x="1567980" y="748944"/>
                </a:lnTo>
                <a:lnTo>
                  <a:pt x="1614309" y="756399"/>
                </a:lnTo>
                <a:lnTo>
                  <a:pt x="1645170" y="766648"/>
                </a:lnTo>
                <a:lnTo>
                  <a:pt x="1659115" y="773620"/>
                </a:lnTo>
                <a:lnTo>
                  <a:pt x="1663192" y="772261"/>
                </a:lnTo>
                <a:lnTo>
                  <a:pt x="1665909" y="769543"/>
                </a:lnTo>
                <a:lnTo>
                  <a:pt x="1667268" y="765454"/>
                </a:lnTo>
                <a:close/>
              </a:path>
              <a:path w="2299335" h="2195829">
                <a:moveTo>
                  <a:pt x="1917496" y="1001636"/>
                </a:moveTo>
                <a:lnTo>
                  <a:pt x="1896262" y="980401"/>
                </a:lnTo>
                <a:lnTo>
                  <a:pt x="1889772" y="980401"/>
                </a:lnTo>
                <a:lnTo>
                  <a:pt x="1868538" y="1001636"/>
                </a:lnTo>
                <a:lnTo>
                  <a:pt x="1868538" y="1008126"/>
                </a:lnTo>
                <a:lnTo>
                  <a:pt x="1889772" y="1029373"/>
                </a:lnTo>
                <a:lnTo>
                  <a:pt x="1896262" y="1029373"/>
                </a:lnTo>
                <a:lnTo>
                  <a:pt x="1917496" y="1008126"/>
                </a:lnTo>
                <a:lnTo>
                  <a:pt x="1917496" y="1004887"/>
                </a:lnTo>
                <a:lnTo>
                  <a:pt x="1917496" y="1001636"/>
                </a:lnTo>
                <a:close/>
              </a:path>
              <a:path w="2299335" h="2195829">
                <a:moveTo>
                  <a:pt x="1985492" y="792670"/>
                </a:moveTo>
                <a:lnTo>
                  <a:pt x="1982774" y="789940"/>
                </a:lnTo>
                <a:lnTo>
                  <a:pt x="1932774" y="761923"/>
                </a:lnTo>
                <a:lnTo>
                  <a:pt x="1883664" y="758659"/>
                </a:lnTo>
                <a:lnTo>
                  <a:pt x="1846033" y="766610"/>
                </a:lnTo>
                <a:lnTo>
                  <a:pt x="1830463" y="772261"/>
                </a:lnTo>
                <a:lnTo>
                  <a:pt x="1827745" y="773620"/>
                </a:lnTo>
                <a:lnTo>
                  <a:pt x="1826387" y="777697"/>
                </a:lnTo>
                <a:lnTo>
                  <a:pt x="1827745" y="781786"/>
                </a:lnTo>
                <a:lnTo>
                  <a:pt x="1829104" y="784504"/>
                </a:lnTo>
                <a:lnTo>
                  <a:pt x="1833181" y="785863"/>
                </a:lnTo>
                <a:lnTo>
                  <a:pt x="1837258" y="784504"/>
                </a:lnTo>
                <a:lnTo>
                  <a:pt x="1851240" y="779195"/>
                </a:lnTo>
                <a:lnTo>
                  <a:pt x="1884857" y="771575"/>
                </a:lnTo>
                <a:lnTo>
                  <a:pt x="1928672" y="774179"/>
                </a:lnTo>
                <a:lnTo>
                  <a:pt x="1973249" y="799465"/>
                </a:lnTo>
                <a:lnTo>
                  <a:pt x="1973249" y="800823"/>
                </a:lnTo>
                <a:lnTo>
                  <a:pt x="1974608" y="802182"/>
                </a:lnTo>
                <a:lnTo>
                  <a:pt x="1977339" y="802182"/>
                </a:lnTo>
                <a:lnTo>
                  <a:pt x="1978698" y="802182"/>
                </a:lnTo>
                <a:lnTo>
                  <a:pt x="1981415" y="800823"/>
                </a:lnTo>
                <a:lnTo>
                  <a:pt x="1985492" y="796747"/>
                </a:lnTo>
                <a:lnTo>
                  <a:pt x="1985492" y="792670"/>
                </a:lnTo>
                <a:close/>
              </a:path>
              <a:path w="2299335" h="2195829">
                <a:moveTo>
                  <a:pt x="2298877" y="626300"/>
                </a:moveTo>
                <a:lnTo>
                  <a:pt x="2208860" y="404114"/>
                </a:lnTo>
                <a:lnTo>
                  <a:pt x="2089785" y="237782"/>
                </a:lnTo>
                <a:lnTo>
                  <a:pt x="2030374" y="172339"/>
                </a:lnTo>
                <a:lnTo>
                  <a:pt x="1897443" y="122516"/>
                </a:lnTo>
                <a:lnTo>
                  <a:pt x="1675815" y="70751"/>
                </a:lnTo>
                <a:lnTo>
                  <a:pt x="1301445" y="10452"/>
                </a:lnTo>
                <a:lnTo>
                  <a:pt x="1247838" y="4572"/>
                </a:lnTo>
                <a:lnTo>
                  <a:pt x="1196124" y="1117"/>
                </a:lnTo>
                <a:lnTo>
                  <a:pt x="1146276" y="0"/>
                </a:lnTo>
                <a:lnTo>
                  <a:pt x="1098308" y="1092"/>
                </a:lnTo>
                <a:lnTo>
                  <a:pt x="1052182" y="4305"/>
                </a:lnTo>
                <a:lnTo>
                  <a:pt x="1007897" y="9499"/>
                </a:lnTo>
                <a:lnTo>
                  <a:pt x="965428" y="16573"/>
                </a:lnTo>
                <a:lnTo>
                  <a:pt x="924750" y="25412"/>
                </a:lnTo>
                <a:lnTo>
                  <a:pt x="878751" y="38074"/>
                </a:lnTo>
                <a:lnTo>
                  <a:pt x="834440" y="54025"/>
                </a:lnTo>
                <a:lnTo>
                  <a:pt x="791921" y="73139"/>
                </a:lnTo>
                <a:lnTo>
                  <a:pt x="751319" y="95224"/>
                </a:lnTo>
                <a:lnTo>
                  <a:pt x="712736" y="120129"/>
                </a:lnTo>
                <a:lnTo>
                  <a:pt x="676262" y="147713"/>
                </a:lnTo>
                <a:lnTo>
                  <a:pt x="642035" y="177800"/>
                </a:lnTo>
                <a:lnTo>
                  <a:pt x="610133" y="210248"/>
                </a:lnTo>
                <a:lnTo>
                  <a:pt x="580694" y="244881"/>
                </a:lnTo>
                <a:lnTo>
                  <a:pt x="553796" y="281546"/>
                </a:lnTo>
                <a:lnTo>
                  <a:pt x="529577" y="320090"/>
                </a:lnTo>
                <a:lnTo>
                  <a:pt x="508127" y="360362"/>
                </a:lnTo>
                <a:lnTo>
                  <a:pt x="489546" y="402183"/>
                </a:lnTo>
                <a:lnTo>
                  <a:pt x="473976" y="445414"/>
                </a:lnTo>
                <a:lnTo>
                  <a:pt x="461492" y="489877"/>
                </a:lnTo>
                <a:lnTo>
                  <a:pt x="452208" y="535444"/>
                </a:lnTo>
                <a:lnTo>
                  <a:pt x="446252" y="581926"/>
                </a:lnTo>
                <a:lnTo>
                  <a:pt x="443699" y="629170"/>
                </a:lnTo>
                <a:lnTo>
                  <a:pt x="444690" y="677037"/>
                </a:lnTo>
                <a:lnTo>
                  <a:pt x="338620" y="894689"/>
                </a:lnTo>
                <a:lnTo>
                  <a:pt x="318096" y="940689"/>
                </a:lnTo>
                <a:lnTo>
                  <a:pt x="301409" y="987920"/>
                </a:lnTo>
                <a:lnTo>
                  <a:pt x="288531" y="1036142"/>
                </a:lnTo>
                <a:lnTo>
                  <a:pt x="279463" y="1085126"/>
                </a:lnTo>
                <a:lnTo>
                  <a:pt x="274193" y="1134630"/>
                </a:lnTo>
                <a:lnTo>
                  <a:pt x="272719" y="1184427"/>
                </a:lnTo>
                <a:lnTo>
                  <a:pt x="275043" y="1234262"/>
                </a:lnTo>
                <a:lnTo>
                  <a:pt x="281139" y="1283919"/>
                </a:lnTo>
                <a:lnTo>
                  <a:pt x="290995" y="1333144"/>
                </a:lnTo>
                <a:lnTo>
                  <a:pt x="304622" y="1381709"/>
                </a:lnTo>
                <a:lnTo>
                  <a:pt x="365823" y="1566722"/>
                </a:lnTo>
                <a:lnTo>
                  <a:pt x="0" y="2033320"/>
                </a:lnTo>
                <a:lnTo>
                  <a:pt x="41071" y="2015883"/>
                </a:lnTo>
                <a:lnTo>
                  <a:pt x="83921" y="1999589"/>
                </a:lnTo>
                <a:lnTo>
                  <a:pt x="128676" y="1984248"/>
                </a:lnTo>
                <a:lnTo>
                  <a:pt x="175450" y="1969668"/>
                </a:lnTo>
                <a:lnTo>
                  <a:pt x="224370" y="1955647"/>
                </a:lnTo>
                <a:lnTo>
                  <a:pt x="275551" y="1942020"/>
                </a:lnTo>
                <a:lnTo>
                  <a:pt x="329107" y="1928583"/>
                </a:lnTo>
                <a:lnTo>
                  <a:pt x="580771" y="1903958"/>
                </a:lnTo>
                <a:lnTo>
                  <a:pt x="734021" y="1947964"/>
                </a:lnTo>
                <a:lnTo>
                  <a:pt x="810260" y="2010841"/>
                </a:lnTo>
                <a:lnTo>
                  <a:pt x="830910" y="2042845"/>
                </a:lnTo>
                <a:lnTo>
                  <a:pt x="901636" y="2146236"/>
                </a:lnTo>
                <a:lnTo>
                  <a:pt x="854036" y="2075497"/>
                </a:lnTo>
                <a:lnTo>
                  <a:pt x="860425" y="2054834"/>
                </a:lnTo>
                <a:lnTo>
                  <a:pt x="867460" y="2033663"/>
                </a:lnTo>
                <a:lnTo>
                  <a:pt x="883958" y="1989797"/>
                </a:lnTo>
                <a:lnTo>
                  <a:pt x="910463" y="1926640"/>
                </a:lnTo>
                <a:lnTo>
                  <a:pt x="934199" y="1874075"/>
                </a:lnTo>
                <a:lnTo>
                  <a:pt x="955192" y="1830197"/>
                </a:lnTo>
                <a:lnTo>
                  <a:pt x="989241" y="1760982"/>
                </a:lnTo>
                <a:lnTo>
                  <a:pt x="1002398" y="1731886"/>
                </a:lnTo>
                <a:lnTo>
                  <a:pt x="1021308" y="1675282"/>
                </a:lnTo>
                <a:lnTo>
                  <a:pt x="1030732" y="1608251"/>
                </a:lnTo>
                <a:lnTo>
                  <a:pt x="1032027" y="1566113"/>
                </a:lnTo>
                <a:lnTo>
                  <a:pt x="1031138" y="1515706"/>
                </a:lnTo>
                <a:lnTo>
                  <a:pt x="1028103" y="1455166"/>
                </a:lnTo>
                <a:lnTo>
                  <a:pt x="993241" y="1275829"/>
                </a:lnTo>
                <a:lnTo>
                  <a:pt x="933754" y="1161161"/>
                </a:lnTo>
                <a:lnTo>
                  <a:pt x="877595" y="1100302"/>
                </a:lnTo>
                <a:lnTo>
                  <a:pt x="852678" y="1082421"/>
                </a:lnTo>
                <a:lnTo>
                  <a:pt x="819912" y="1083805"/>
                </a:lnTo>
                <a:lnTo>
                  <a:pt x="750684" y="1066952"/>
                </a:lnTo>
                <a:lnTo>
                  <a:pt x="688594" y="1000353"/>
                </a:lnTo>
                <a:lnTo>
                  <a:pt x="677240" y="852525"/>
                </a:lnTo>
                <a:lnTo>
                  <a:pt x="688695" y="801751"/>
                </a:lnTo>
                <a:lnTo>
                  <a:pt x="705421" y="762038"/>
                </a:lnTo>
                <a:lnTo>
                  <a:pt x="750303" y="712647"/>
                </a:lnTo>
                <a:lnTo>
                  <a:pt x="803097" y="698144"/>
                </a:lnTo>
                <a:lnTo>
                  <a:pt x="829729" y="702030"/>
                </a:lnTo>
                <a:lnTo>
                  <a:pt x="877951" y="728205"/>
                </a:lnTo>
                <a:lnTo>
                  <a:pt x="912152" y="773747"/>
                </a:lnTo>
                <a:lnTo>
                  <a:pt x="923544" y="832434"/>
                </a:lnTo>
                <a:lnTo>
                  <a:pt x="917956" y="864768"/>
                </a:lnTo>
                <a:lnTo>
                  <a:pt x="927595" y="870864"/>
                </a:lnTo>
                <a:lnTo>
                  <a:pt x="970648" y="870712"/>
                </a:lnTo>
                <a:lnTo>
                  <a:pt x="1068260" y="836650"/>
                </a:lnTo>
                <a:lnTo>
                  <a:pt x="1241615" y="740968"/>
                </a:lnTo>
                <a:lnTo>
                  <a:pt x="1300289" y="704837"/>
                </a:lnTo>
                <a:lnTo>
                  <a:pt x="1359509" y="669036"/>
                </a:lnTo>
                <a:lnTo>
                  <a:pt x="1418704" y="633895"/>
                </a:lnTo>
                <a:lnTo>
                  <a:pt x="1477314" y="599732"/>
                </a:lnTo>
                <a:lnTo>
                  <a:pt x="1534756" y="566889"/>
                </a:lnTo>
                <a:lnTo>
                  <a:pt x="1590446" y="535698"/>
                </a:lnTo>
                <a:lnTo>
                  <a:pt x="1643837" y="506476"/>
                </a:lnTo>
                <a:lnTo>
                  <a:pt x="1694332" y="479552"/>
                </a:lnTo>
                <a:lnTo>
                  <a:pt x="1741373" y="455256"/>
                </a:lnTo>
                <a:lnTo>
                  <a:pt x="1784375" y="433933"/>
                </a:lnTo>
                <a:lnTo>
                  <a:pt x="1822780" y="415886"/>
                </a:lnTo>
                <a:lnTo>
                  <a:pt x="1883460" y="390994"/>
                </a:lnTo>
                <a:lnTo>
                  <a:pt x="1918855" y="383197"/>
                </a:lnTo>
                <a:lnTo>
                  <a:pt x="1922145" y="423900"/>
                </a:lnTo>
                <a:lnTo>
                  <a:pt x="1936026" y="516001"/>
                </a:lnTo>
                <a:lnTo>
                  <a:pt x="1966480" y="614476"/>
                </a:lnTo>
                <a:lnTo>
                  <a:pt x="2019490" y="674319"/>
                </a:lnTo>
                <a:lnTo>
                  <a:pt x="1966455" y="1093304"/>
                </a:lnTo>
                <a:lnTo>
                  <a:pt x="1931098" y="1264716"/>
                </a:lnTo>
                <a:lnTo>
                  <a:pt x="1867179" y="1489176"/>
                </a:lnTo>
                <a:lnTo>
                  <a:pt x="1800542" y="1633372"/>
                </a:lnTo>
                <a:lnTo>
                  <a:pt x="1752600" y="1696123"/>
                </a:lnTo>
                <a:lnTo>
                  <a:pt x="1696123" y="1732661"/>
                </a:lnTo>
                <a:lnTo>
                  <a:pt x="1621028" y="1735404"/>
                </a:lnTo>
                <a:lnTo>
                  <a:pt x="1527873" y="1708391"/>
                </a:lnTo>
                <a:lnTo>
                  <a:pt x="1431658" y="1679460"/>
                </a:lnTo>
                <a:lnTo>
                  <a:pt x="1325930" y="1646986"/>
                </a:lnTo>
                <a:lnTo>
                  <a:pt x="1314450" y="1672907"/>
                </a:lnTo>
                <a:lnTo>
                  <a:pt x="1294307" y="1741182"/>
                </a:lnTo>
                <a:lnTo>
                  <a:pt x="1286916" y="1837512"/>
                </a:lnTo>
                <a:lnTo>
                  <a:pt x="1313688" y="1947621"/>
                </a:lnTo>
                <a:lnTo>
                  <a:pt x="1317764" y="1958505"/>
                </a:lnTo>
                <a:lnTo>
                  <a:pt x="1323213" y="1966671"/>
                </a:lnTo>
                <a:lnTo>
                  <a:pt x="1324571" y="1969389"/>
                </a:lnTo>
                <a:lnTo>
                  <a:pt x="1325930" y="1954428"/>
                </a:lnTo>
                <a:lnTo>
                  <a:pt x="1383322" y="1958568"/>
                </a:lnTo>
                <a:lnTo>
                  <a:pt x="1530083" y="1985543"/>
                </a:lnTo>
                <a:lnTo>
                  <a:pt x="1728101" y="2057158"/>
                </a:lnTo>
                <a:lnTo>
                  <a:pt x="1939251" y="2195207"/>
                </a:lnTo>
                <a:lnTo>
                  <a:pt x="1979726" y="2166709"/>
                </a:lnTo>
                <a:lnTo>
                  <a:pt x="2016417" y="2133193"/>
                </a:lnTo>
                <a:lnTo>
                  <a:pt x="2048725" y="2095055"/>
                </a:lnTo>
                <a:lnTo>
                  <a:pt x="2076056" y="2052726"/>
                </a:lnTo>
                <a:lnTo>
                  <a:pt x="2097786" y="2006612"/>
                </a:lnTo>
                <a:lnTo>
                  <a:pt x="2113330" y="1957146"/>
                </a:lnTo>
                <a:lnTo>
                  <a:pt x="2111972" y="1953069"/>
                </a:lnTo>
                <a:lnTo>
                  <a:pt x="2093048" y="1905787"/>
                </a:lnTo>
                <a:lnTo>
                  <a:pt x="2076653" y="1857870"/>
                </a:lnTo>
                <a:lnTo>
                  <a:pt x="2062759" y="1809407"/>
                </a:lnTo>
                <a:lnTo>
                  <a:pt x="2051380" y="1760499"/>
                </a:lnTo>
                <a:lnTo>
                  <a:pt x="2042502" y="1711248"/>
                </a:lnTo>
                <a:lnTo>
                  <a:pt x="2036114" y="1661744"/>
                </a:lnTo>
                <a:lnTo>
                  <a:pt x="2032215" y="1612074"/>
                </a:lnTo>
                <a:lnTo>
                  <a:pt x="2030818" y="1562341"/>
                </a:lnTo>
                <a:lnTo>
                  <a:pt x="2031898" y="1512646"/>
                </a:lnTo>
                <a:lnTo>
                  <a:pt x="2035467" y="1463065"/>
                </a:lnTo>
                <a:lnTo>
                  <a:pt x="2041499" y="1413713"/>
                </a:lnTo>
                <a:lnTo>
                  <a:pt x="2050008" y="1364678"/>
                </a:lnTo>
                <a:lnTo>
                  <a:pt x="2060994" y="1316050"/>
                </a:lnTo>
                <a:lnTo>
                  <a:pt x="2074443" y="1267929"/>
                </a:lnTo>
                <a:lnTo>
                  <a:pt x="2090343" y="1220419"/>
                </a:lnTo>
                <a:lnTo>
                  <a:pt x="2108695" y="1173594"/>
                </a:lnTo>
                <a:lnTo>
                  <a:pt x="2129510" y="1127569"/>
                </a:lnTo>
                <a:lnTo>
                  <a:pt x="2152764" y="1082421"/>
                </a:lnTo>
                <a:lnTo>
                  <a:pt x="2224925" y="948436"/>
                </a:lnTo>
                <a:lnTo>
                  <a:pt x="2248458" y="903681"/>
                </a:lnTo>
                <a:lnTo>
                  <a:pt x="2271077" y="859320"/>
                </a:lnTo>
                <a:lnTo>
                  <a:pt x="2298877" y="626300"/>
                </a:lnTo>
                <a:close/>
              </a:path>
            </a:pathLst>
          </a:custGeom>
          <a:solidFill>
            <a:srgbClr val="2E2E2E"/>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0200" b="1" i="0">
                <a:solidFill>
                  <a:srgbClr val="2E2E2E"/>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75D3FA"/>
          </a:solidFill>
        </p:spPr>
        <p:txBody>
          <a:bodyPr wrap="square" lIns="0" tIns="0" rIns="0" bIns="0" rtlCol="0"/>
          <a:lstStyle/>
          <a:p>
            <a:endParaRPr/>
          </a:p>
        </p:txBody>
      </p:sp>
      <p:sp>
        <p:nvSpPr>
          <p:cNvPr id="2" name="Holder 2"/>
          <p:cNvSpPr>
            <a:spLocks noGrp="1"/>
          </p:cNvSpPr>
          <p:nvPr>
            <p:ph type="title"/>
          </p:nvPr>
        </p:nvSpPr>
        <p:spPr>
          <a:xfrm>
            <a:off x="4673105" y="3650614"/>
            <a:ext cx="8942069" cy="1579879"/>
          </a:xfrm>
          <a:prstGeom prst="rect">
            <a:avLst/>
          </a:prstGeom>
        </p:spPr>
        <p:txBody>
          <a:bodyPr wrap="square" lIns="0" tIns="0" rIns="0" bIns="0">
            <a:spAutoFit/>
          </a:bodyPr>
          <a:lstStyle>
            <a:lvl1pPr>
              <a:defRPr sz="10200" b="1" i="0">
                <a:solidFill>
                  <a:srgbClr val="2E2E2E"/>
                </a:solidFill>
                <a:latin typeface="Tahoma"/>
                <a:cs typeface="Tahoma"/>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7/31/22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12580" y="1839087"/>
            <a:ext cx="13573287" cy="8447912"/>
            <a:chOff x="1112580" y="1839087"/>
            <a:chExt cx="13573287" cy="8447912"/>
          </a:xfrm>
        </p:grpSpPr>
        <p:sp>
          <p:nvSpPr>
            <p:cNvPr id="3" name="object 3"/>
            <p:cNvSpPr/>
            <p:nvPr/>
          </p:nvSpPr>
          <p:spPr>
            <a:xfrm>
              <a:off x="11485467" y="2177084"/>
              <a:ext cx="3200400" cy="5934075"/>
            </a:xfrm>
            <a:custGeom>
              <a:avLst/>
              <a:gdLst/>
              <a:ahLst/>
              <a:cxnLst/>
              <a:rect l="l" t="t" r="r" b="b"/>
              <a:pathLst>
                <a:path w="3200400" h="5934075">
                  <a:moveTo>
                    <a:pt x="3200400" y="5933989"/>
                  </a:moveTo>
                  <a:lnTo>
                    <a:pt x="0" y="5933989"/>
                  </a:lnTo>
                  <a:lnTo>
                    <a:pt x="0" y="0"/>
                  </a:lnTo>
                  <a:lnTo>
                    <a:pt x="3200400" y="0"/>
                  </a:lnTo>
                  <a:lnTo>
                    <a:pt x="3200400" y="5933989"/>
                  </a:lnTo>
                  <a:close/>
                </a:path>
              </a:pathLst>
            </a:custGeom>
            <a:solidFill>
              <a:srgbClr val="FFFFFF"/>
            </a:solidFill>
          </p:spPr>
          <p:txBody>
            <a:bodyPr wrap="square" lIns="0" tIns="0" rIns="0" bIns="0" rtlCol="0"/>
            <a:lstStyle/>
            <a:p>
              <a:endParaRPr/>
            </a:p>
          </p:txBody>
        </p:sp>
        <p:pic>
          <p:nvPicPr>
            <p:cNvPr id="4" name="object 4"/>
            <p:cNvPicPr/>
            <p:nvPr/>
          </p:nvPicPr>
          <p:blipFill>
            <a:blip r:embed="rId2">
              <a:extLst>
                <a:ext uri="{28A0092B-C50C-407E-A947-70E740481C1C}">
                  <a14:useLocalDpi xmlns:a14="http://schemas.microsoft.com/office/drawing/2010/main" val="0"/>
                </a:ext>
              </a:extLst>
            </a:blip>
            <a:srcRect/>
            <a:stretch/>
          </p:blipFill>
          <p:spPr>
            <a:xfrm>
              <a:off x="3604298" y="2175841"/>
              <a:ext cx="7881169" cy="5934075"/>
            </a:xfrm>
            <a:prstGeom prst="rect">
              <a:avLst/>
            </a:prstGeom>
          </p:spPr>
        </p:pic>
        <p:pic>
          <p:nvPicPr>
            <p:cNvPr id="5" name="object 5"/>
            <p:cNvPicPr/>
            <p:nvPr/>
          </p:nvPicPr>
          <p:blipFill>
            <a:blip r:embed="rId3" cstate="print"/>
            <a:stretch>
              <a:fillRect/>
            </a:stretch>
          </p:blipFill>
          <p:spPr>
            <a:xfrm>
              <a:off x="7916072" y="1839087"/>
              <a:ext cx="2451205" cy="798648"/>
            </a:xfrm>
            <a:prstGeom prst="rect">
              <a:avLst/>
            </a:prstGeom>
          </p:spPr>
        </p:pic>
        <p:pic>
          <p:nvPicPr>
            <p:cNvPr id="6" name="object 6"/>
            <p:cNvPicPr/>
            <p:nvPr/>
          </p:nvPicPr>
          <p:blipFill>
            <a:blip r:embed="rId4" cstate="print"/>
            <a:stretch>
              <a:fillRect/>
            </a:stretch>
          </p:blipFill>
          <p:spPr>
            <a:xfrm>
              <a:off x="1112580" y="2244084"/>
              <a:ext cx="3817954" cy="8042915"/>
            </a:xfrm>
            <a:prstGeom prst="rect">
              <a:avLst/>
            </a:prstGeom>
          </p:spPr>
        </p:pic>
        <p:sp>
          <p:nvSpPr>
            <p:cNvPr id="7" name="object 7"/>
            <p:cNvSpPr/>
            <p:nvPr/>
          </p:nvSpPr>
          <p:spPr>
            <a:xfrm>
              <a:off x="3654047" y="5339932"/>
              <a:ext cx="622935" cy="2858135"/>
            </a:xfrm>
            <a:custGeom>
              <a:avLst/>
              <a:gdLst/>
              <a:ahLst/>
              <a:cxnLst/>
              <a:rect l="l" t="t" r="r" b="b"/>
              <a:pathLst>
                <a:path w="622935" h="2858134">
                  <a:moveTo>
                    <a:pt x="399828" y="2857594"/>
                  </a:moveTo>
                  <a:lnTo>
                    <a:pt x="405921" y="2857594"/>
                  </a:lnTo>
                  <a:lnTo>
                    <a:pt x="408848" y="2856498"/>
                  </a:lnTo>
                  <a:lnTo>
                    <a:pt x="415940" y="2849804"/>
                  </a:lnTo>
                  <a:lnTo>
                    <a:pt x="416130" y="2842253"/>
                  </a:lnTo>
                  <a:lnTo>
                    <a:pt x="411608" y="2837489"/>
                  </a:lnTo>
                  <a:lnTo>
                    <a:pt x="26820" y="2430874"/>
                  </a:lnTo>
                  <a:lnTo>
                    <a:pt x="622386" y="1025684"/>
                  </a:lnTo>
                  <a:lnTo>
                    <a:pt x="622458" y="1022492"/>
                  </a:lnTo>
                  <a:lnTo>
                    <a:pt x="235932" y="3144"/>
                  </a:lnTo>
                  <a:lnTo>
                    <a:pt x="229007" y="0"/>
                  </a:lnTo>
                  <a:lnTo>
                    <a:pt x="216799" y="4716"/>
                  </a:lnTo>
                  <a:lnTo>
                    <a:pt x="213705" y="11600"/>
                  </a:lnTo>
                  <a:lnTo>
                    <a:pt x="597422" y="1023635"/>
                  </a:lnTo>
                  <a:lnTo>
                    <a:pt x="3379" y="2425181"/>
                  </a:lnTo>
                  <a:lnTo>
                    <a:pt x="0" y="2431851"/>
                  </a:lnTo>
                  <a:lnTo>
                    <a:pt x="499" y="2437734"/>
                  </a:lnTo>
                  <a:lnTo>
                    <a:pt x="396663" y="2856331"/>
                  </a:lnTo>
                  <a:lnTo>
                    <a:pt x="399828" y="2857594"/>
                  </a:lnTo>
                  <a:close/>
                </a:path>
              </a:pathLst>
            </a:custGeom>
            <a:solidFill>
              <a:srgbClr val="2E2E2E"/>
            </a:solidFill>
          </p:spPr>
          <p:txBody>
            <a:bodyPr wrap="square" lIns="0" tIns="0" rIns="0" bIns="0" rtlCol="0"/>
            <a:lstStyle/>
            <a:p>
              <a:endParaRPr/>
            </a:p>
          </p:txBody>
        </p:sp>
        <p:pic>
          <p:nvPicPr>
            <p:cNvPr id="8" name="object 8"/>
            <p:cNvPicPr/>
            <p:nvPr/>
          </p:nvPicPr>
          <p:blipFill>
            <a:blip r:embed="rId5" cstate="print"/>
            <a:stretch>
              <a:fillRect/>
            </a:stretch>
          </p:blipFill>
          <p:spPr>
            <a:xfrm>
              <a:off x="3183277" y="3534653"/>
              <a:ext cx="205352" cy="97163"/>
            </a:xfrm>
            <a:prstGeom prst="rect">
              <a:avLst/>
            </a:prstGeom>
          </p:spPr>
        </p:pic>
        <p:sp>
          <p:nvSpPr>
            <p:cNvPr id="9" name="object 9"/>
            <p:cNvSpPr/>
            <p:nvPr/>
          </p:nvSpPr>
          <p:spPr>
            <a:xfrm>
              <a:off x="3258359" y="3162602"/>
              <a:ext cx="173990" cy="269875"/>
            </a:xfrm>
            <a:custGeom>
              <a:avLst/>
              <a:gdLst/>
              <a:ahLst/>
              <a:cxnLst/>
              <a:rect l="l" t="t" r="r" b="b"/>
              <a:pathLst>
                <a:path w="173989" h="269875">
                  <a:moveTo>
                    <a:pt x="118513" y="269623"/>
                  </a:moveTo>
                  <a:lnTo>
                    <a:pt x="164000" y="256046"/>
                  </a:lnTo>
                  <a:lnTo>
                    <a:pt x="173370" y="227273"/>
                  </a:lnTo>
                  <a:lnTo>
                    <a:pt x="171827" y="218645"/>
                  </a:lnTo>
                  <a:lnTo>
                    <a:pt x="153922" y="175032"/>
                  </a:lnTo>
                  <a:lnTo>
                    <a:pt x="54996" y="1953"/>
                  </a:lnTo>
                  <a:lnTo>
                    <a:pt x="47738" y="0"/>
                  </a:lnTo>
                  <a:lnTo>
                    <a:pt x="36315" y="6574"/>
                  </a:lnTo>
                  <a:lnTo>
                    <a:pt x="34364" y="13863"/>
                  </a:lnTo>
                  <a:lnTo>
                    <a:pt x="114729" y="153451"/>
                  </a:lnTo>
                  <a:lnTo>
                    <a:pt x="132432" y="185325"/>
                  </a:lnTo>
                  <a:lnTo>
                    <a:pt x="140334" y="201757"/>
                  </a:lnTo>
                  <a:lnTo>
                    <a:pt x="146976" y="218576"/>
                  </a:lnTo>
                  <a:lnTo>
                    <a:pt x="150974" y="231606"/>
                  </a:lnTo>
                  <a:lnTo>
                    <a:pt x="148998" y="236370"/>
                  </a:lnTo>
                  <a:lnTo>
                    <a:pt x="144521" y="241307"/>
                  </a:lnTo>
                  <a:lnTo>
                    <a:pt x="137099" y="244248"/>
                  </a:lnTo>
                  <a:lnTo>
                    <a:pt x="128089" y="245608"/>
                  </a:lnTo>
                  <a:lnTo>
                    <a:pt x="118846" y="245803"/>
                  </a:lnTo>
                  <a:lnTo>
                    <a:pt x="92589" y="245062"/>
                  </a:lnTo>
                  <a:lnTo>
                    <a:pt x="66318" y="243596"/>
                  </a:lnTo>
                  <a:lnTo>
                    <a:pt x="40128" y="241411"/>
                  </a:lnTo>
                  <a:lnTo>
                    <a:pt x="7448" y="237751"/>
                  </a:lnTo>
                  <a:lnTo>
                    <a:pt x="1642" y="242349"/>
                  </a:lnTo>
                  <a:lnTo>
                    <a:pt x="37814" y="265131"/>
                  </a:lnTo>
                  <a:lnTo>
                    <a:pt x="91596" y="268870"/>
                  </a:lnTo>
                  <a:lnTo>
                    <a:pt x="118513" y="269623"/>
                  </a:lnTo>
                  <a:close/>
                </a:path>
              </a:pathLst>
            </a:custGeom>
            <a:solidFill>
              <a:srgbClr val="2E2E2E"/>
            </a:solidFill>
          </p:spPr>
          <p:txBody>
            <a:bodyPr wrap="square" lIns="0" tIns="0" rIns="0" bIns="0" rtlCol="0"/>
            <a:lstStyle/>
            <a:p>
              <a:endParaRPr/>
            </a:p>
          </p:txBody>
        </p:sp>
        <p:pic>
          <p:nvPicPr>
            <p:cNvPr id="10" name="object 10"/>
            <p:cNvPicPr/>
            <p:nvPr/>
          </p:nvPicPr>
          <p:blipFill>
            <a:blip r:embed="rId6" cstate="print"/>
            <a:stretch>
              <a:fillRect/>
            </a:stretch>
          </p:blipFill>
          <p:spPr>
            <a:xfrm>
              <a:off x="2905603" y="3008167"/>
              <a:ext cx="240977" cy="90762"/>
            </a:xfrm>
            <a:prstGeom prst="rect">
              <a:avLst/>
            </a:prstGeom>
          </p:spPr>
        </p:pic>
        <p:pic>
          <p:nvPicPr>
            <p:cNvPr id="11" name="object 11"/>
            <p:cNvPicPr/>
            <p:nvPr/>
          </p:nvPicPr>
          <p:blipFill>
            <a:blip r:embed="rId7" cstate="print"/>
            <a:stretch>
              <a:fillRect/>
            </a:stretch>
          </p:blipFill>
          <p:spPr>
            <a:xfrm>
              <a:off x="3330277" y="2964522"/>
              <a:ext cx="144453" cy="74737"/>
            </a:xfrm>
            <a:prstGeom prst="rect">
              <a:avLst/>
            </a:prstGeom>
          </p:spPr>
        </p:pic>
        <p:sp>
          <p:nvSpPr>
            <p:cNvPr id="12" name="object 12"/>
            <p:cNvSpPr/>
            <p:nvPr/>
          </p:nvSpPr>
          <p:spPr>
            <a:xfrm>
              <a:off x="1754759" y="4823767"/>
              <a:ext cx="1840230" cy="2387600"/>
            </a:xfrm>
            <a:custGeom>
              <a:avLst/>
              <a:gdLst/>
              <a:ahLst/>
              <a:cxnLst/>
              <a:rect l="l" t="t" r="r" b="b"/>
              <a:pathLst>
                <a:path w="1840229" h="2387600">
                  <a:moveTo>
                    <a:pt x="1731066" y="622299"/>
                  </a:moveTo>
                  <a:lnTo>
                    <a:pt x="1792616" y="622299"/>
                  </a:lnTo>
                  <a:lnTo>
                    <a:pt x="1782844" y="609599"/>
                  </a:lnTo>
                  <a:lnTo>
                    <a:pt x="1762283" y="609599"/>
                  </a:lnTo>
                  <a:lnTo>
                    <a:pt x="1783534" y="241299"/>
                  </a:lnTo>
                  <a:lnTo>
                    <a:pt x="1783772" y="228599"/>
                  </a:lnTo>
                  <a:lnTo>
                    <a:pt x="1782202" y="228599"/>
                  </a:lnTo>
                  <a:lnTo>
                    <a:pt x="1684987" y="152399"/>
                  </a:lnTo>
                  <a:lnTo>
                    <a:pt x="1683916" y="152399"/>
                  </a:lnTo>
                  <a:lnTo>
                    <a:pt x="1689890" y="38099"/>
                  </a:lnTo>
                  <a:lnTo>
                    <a:pt x="1686582" y="38099"/>
                  </a:lnTo>
                  <a:lnTo>
                    <a:pt x="1684392" y="25399"/>
                  </a:lnTo>
                  <a:lnTo>
                    <a:pt x="1678181" y="25399"/>
                  </a:lnTo>
                  <a:lnTo>
                    <a:pt x="267203" y="0"/>
                  </a:lnTo>
                  <a:lnTo>
                    <a:pt x="255018" y="0"/>
                  </a:lnTo>
                  <a:lnTo>
                    <a:pt x="254234" y="12699"/>
                  </a:lnTo>
                  <a:lnTo>
                    <a:pt x="278031" y="12699"/>
                  </a:lnTo>
                  <a:lnTo>
                    <a:pt x="1665307" y="50799"/>
                  </a:lnTo>
                  <a:lnTo>
                    <a:pt x="1658394" y="177799"/>
                  </a:lnTo>
                  <a:lnTo>
                    <a:pt x="1682298" y="177799"/>
                  </a:lnTo>
                  <a:lnTo>
                    <a:pt x="1759403" y="241299"/>
                  </a:lnTo>
                  <a:lnTo>
                    <a:pt x="1738842" y="596899"/>
                  </a:lnTo>
                  <a:lnTo>
                    <a:pt x="1659451" y="596899"/>
                  </a:lnTo>
                  <a:lnTo>
                    <a:pt x="1708880" y="609599"/>
                  </a:lnTo>
                  <a:lnTo>
                    <a:pt x="1731066" y="622299"/>
                  </a:lnTo>
                  <a:close/>
                </a:path>
                <a:path w="1840229" h="2387600">
                  <a:moveTo>
                    <a:pt x="175056" y="1295399"/>
                  </a:moveTo>
                  <a:lnTo>
                    <a:pt x="198950" y="1295399"/>
                  </a:lnTo>
                  <a:lnTo>
                    <a:pt x="278031" y="12699"/>
                  </a:lnTo>
                  <a:lnTo>
                    <a:pt x="254234" y="12699"/>
                  </a:lnTo>
                  <a:lnTo>
                    <a:pt x="175056" y="1295399"/>
                  </a:lnTo>
                  <a:close/>
                </a:path>
                <a:path w="1840229" h="2387600">
                  <a:moveTo>
                    <a:pt x="1609734" y="596899"/>
                  </a:moveTo>
                  <a:lnTo>
                    <a:pt x="1720429" y="596899"/>
                  </a:lnTo>
                  <a:lnTo>
                    <a:pt x="1714116" y="584199"/>
                  </a:lnTo>
                  <a:lnTo>
                    <a:pt x="1660499" y="584199"/>
                  </a:lnTo>
                  <a:lnTo>
                    <a:pt x="1682298" y="177799"/>
                  </a:lnTo>
                  <a:lnTo>
                    <a:pt x="1658394" y="177799"/>
                  </a:lnTo>
                  <a:lnTo>
                    <a:pt x="1636963" y="571499"/>
                  </a:lnTo>
                  <a:lnTo>
                    <a:pt x="1509874" y="571499"/>
                  </a:lnTo>
                  <a:lnTo>
                    <a:pt x="1609734" y="596899"/>
                  </a:lnTo>
                  <a:close/>
                </a:path>
                <a:path w="1840229" h="2387600">
                  <a:moveTo>
                    <a:pt x="1253110" y="558799"/>
                  </a:moveTo>
                  <a:lnTo>
                    <a:pt x="1550285" y="558799"/>
                  </a:lnTo>
                  <a:lnTo>
                    <a:pt x="1506868" y="546099"/>
                  </a:lnTo>
                  <a:lnTo>
                    <a:pt x="1463500" y="546099"/>
                  </a:lnTo>
                  <a:lnTo>
                    <a:pt x="1432330" y="533399"/>
                  </a:lnTo>
                  <a:lnTo>
                    <a:pt x="1309912" y="533399"/>
                  </a:lnTo>
                  <a:lnTo>
                    <a:pt x="1253110" y="558799"/>
                  </a:lnTo>
                  <a:close/>
                </a:path>
                <a:path w="1840229" h="2387600">
                  <a:moveTo>
                    <a:pt x="1459954" y="571499"/>
                  </a:moveTo>
                  <a:lnTo>
                    <a:pt x="1636963" y="571499"/>
                  </a:lnTo>
                  <a:lnTo>
                    <a:pt x="1593676" y="558799"/>
                  </a:lnTo>
                  <a:lnTo>
                    <a:pt x="1429956" y="558799"/>
                  </a:lnTo>
                  <a:lnTo>
                    <a:pt x="1459954" y="571499"/>
                  </a:lnTo>
                  <a:close/>
                </a:path>
                <a:path w="1840229" h="2387600">
                  <a:moveTo>
                    <a:pt x="649135" y="2006599"/>
                  </a:moveTo>
                  <a:lnTo>
                    <a:pt x="687688" y="2006599"/>
                  </a:lnTo>
                  <a:lnTo>
                    <a:pt x="1344701" y="1142999"/>
                  </a:lnTo>
                  <a:lnTo>
                    <a:pt x="1345486" y="1142999"/>
                  </a:lnTo>
                  <a:lnTo>
                    <a:pt x="1343915" y="1130299"/>
                  </a:lnTo>
                  <a:lnTo>
                    <a:pt x="1338466" y="1130299"/>
                  </a:lnTo>
                  <a:lnTo>
                    <a:pt x="1331088" y="1117599"/>
                  </a:lnTo>
                  <a:lnTo>
                    <a:pt x="1316013" y="1104899"/>
                  </a:lnTo>
                  <a:lnTo>
                    <a:pt x="1294084" y="1092199"/>
                  </a:lnTo>
                  <a:lnTo>
                    <a:pt x="1266144" y="1066799"/>
                  </a:lnTo>
                  <a:lnTo>
                    <a:pt x="1286518" y="1066799"/>
                  </a:lnTo>
                  <a:lnTo>
                    <a:pt x="1295959" y="1054099"/>
                  </a:lnTo>
                  <a:lnTo>
                    <a:pt x="1306957" y="1054099"/>
                  </a:lnTo>
                  <a:lnTo>
                    <a:pt x="1319737" y="1041399"/>
                  </a:lnTo>
                  <a:lnTo>
                    <a:pt x="1245396" y="1041399"/>
                  </a:lnTo>
                  <a:lnTo>
                    <a:pt x="1231589" y="1028699"/>
                  </a:lnTo>
                  <a:lnTo>
                    <a:pt x="902250" y="736599"/>
                  </a:lnTo>
                  <a:lnTo>
                    <a:pt x="911675" y="711199"/>
                  </a:lnTo>
                  <a:lnTo>
                    <a:pt x="928993" y="698499"/>
                  </a:lnTo>
                  <a:lnTo>
                    <a:pt x="954477" y="685799"/>
                  </a:lnTo>
                  <a:lnTo>
                    <a:pt x="988398" y="673099"/>
                  </a:lnTo>
                  <a:lnTo>
                    <a:pt x="1080399" y="634999"/>
                  </a:lnTo>
                  <a:lnTo>
                    <a:pt x="1141783" y="622299"/>
                  </a:lnTo>
                  <a:lnTo>
                    <a:pt x="1232851" y="584199"/>
                  </a:lnTo>
                  <a:lnTo>
                    <a:pt x="1259514" y="571499"/>
                  </a:lnTo>
                  <a:lnTo>
                    <a:pt x="1286560" y="571499"/>
                  </a:lnTo>
                  <a:lnTo>
                    <a:pt x="1313922" y="558799"/>
                  </a:lnTo>
                  <a:lnTo>
                    <a:pt x="1225521" y="558799"/>
                  </a:lnTo>
                  <a:lnTo>
                    <a:pt x="1041403" y="634999"/>
                  </a:lnTo>
                  <a:lnTo>
                    <a:pt x="1010923" y="634999"/>
                  </a:lnTo>
                  <a:lnTo>
                    <a:pt x="981069" y="647699"/>
                  </a:lnTo>
                  <a:lnTo>
                    <a:pt x="925450" y="673099"/>
                  </a:lnTo>
                  <a:lnTo>
                    <a:pt x="900935" y="698499"/>
                  </a:lnTo>
                  <a:lnTo>
                    <a:pt x="883378" y="711199"/>
                  </a:lnTo>
                  <a:lnTo>
                    <a:pt x="848205" y="711199"/>
                  </a:lnTo>
                  <a:lnTo>
                    <a:pt x="876620" y="749299"/>
                  </a:lnTo>
                  <a:lnTo>
                    <a:pt x="889018" y="749299"/>
                  </a:lnTo>
                  <a:lnTo>
                    <a:pt x="929755" y="787399"/>
                  </a:lnTo>
                  <a:lnTo>
                    <a:pt x="973744" y="838199"/>
                  </a:lnTo>
                  <a:lnTo>
                    <a:pt x="1019776" y="876299"/>
                  </a:lnTo>
                  <a:lnTo>
                    <a:pt x="1066645" y="914399"/>
                  </a:lnTo>
                  <a:lnTo>
                    <a:pt x="1113142" y="965199"/>
                  </a:lnTo>
                  <a:lnTo>
                    <a:pt x="1158060" y="1003299"/>
                  </a:lnTo>
                  <a:lnTo>
                    <a:pt x="1200191" y="1041399"/>
                  </a:lnTo>
                  <a:lnTo>
                    <a:pt x="1238328" y="1066799"/>
                  </a:lnTo>
                  <a:lnTo>
                    <a:pt x="1271261" y="1104899"/>
                  </a:lnTo>
                  <a:lnTo>
                    <a:pt x="1297785" y="1130299"/>
                  </a:lnTo>
                  <a:lnTo>
                    <a:pt x="1316691" y="1142999"/>
                  </a:lnTo>
                  <a:lnTo>
                    <a:pt x="649135" y="2006599"/>
                  </a:lnTo>
                  <a:close/>
                </a:path>
                <a:path w="1840229" h="2387600">
                  <a:moveTo>
                    <a:pt x="1788222" y="647699"/>
                  </a:moveTo>
                  <a:lnTo>
                    <a:pt x="1820562" y="647699"/>
                  </a:lnTo>
                  <a:lnTo>
                    <a:pt x="1816322" y="634999"/>
                  </a:lnTo>
                  <a:lnTo>
                    <a:pt x="1810163" y="634999"/>
                  </a:lnTo>
                  <a:lnTo>
                    <a:pt x="1802049" y="622299"/>
                  </a:lnTo>
                  <a:lnTo>
                    <a:pt x="1751791" y="622299"/>
                  </a:lnTo>
                  <a:lnTo>
                    <a:pt x="1770896" y="634999"/>
                  </a:lnTo>
                  <a:lnTo>
                    <a:pt x="1788222" y="647699"/>
                  </a:lnTo>
                  <a:close/>
                </a:path>
                <a:path w="1840229" h="2387600">
                  <a:moveTo>
                    <a:pt x="1800050" y="660399"/>
                  </a:moveTo>
                  <a:lnTo>
                    <a:pt x="1823454" y="660399"/>
                  </a:lnTo>
                  <a:lnTo>
                    <a:pt x="1822920" y="647699"/>
                  </a:lnTo>
                  <a:lnTo>
                    <a:pt x="1798789" y="647699"/>
                  </a:lnTo>
                  <a:lnTo>
                    <a:pt x="1800050" y="660399"/>
                  </a:lnTo>
                  <a:close/>
                </a:path>
                <a:path w="1840229" h="2387600">
                  <a:moveTo>
                    <a:pt x="1792200" y="673099"/>
                  </a:moveTo>
                  <a:lnTo>
                    <a:pt x="1820293" y="673099"/>
                  </a:lnTo>
                  <a:lnTo>
                    <a:pt x="1822572" y="660399"/>
                  </a:lnTo>
                  <a:lnTo>
                    <a:pt x="1797694" y="660399"/>
                  </a:lnTo>
                  <a:lnTo>
                    <a:pt x="1792200" y="673099"/>
                  </a:lnTo>
                  <a:close/>
                </a:path>
                <a:path w="1840229" h="2387600">
                  <a:moveTo>
                    <a:pt x="1402030" y="685799"/>
                  </a:moveTo>
                  <a:lnTo>
                    <a:pt x="1529428" y="685799"/>
                  </a:lnTo>
                  <a:lnTo>
                    <a:pt x="1475803" y="673099"/>
                  </a:lnTo>
                  <a:lnTo>
                    <a:pt x="1444256" y="673099"/>
                  </a:lnTo>
                  <a:lnTo>
                    <a:pt x="1428473" y="660399"/>
                  </a:lnTo>
                  <a:lnTo>
                    <a:pt x="1400007" y="660399"/>
                  </a:lnTo>
                  <a:lnTo>
                    <a:pt x="1397699" y="673099"/>
                  </a:lnTo>
                  <a:lnTo>
                    <a:pt x="1402030" y="685799"/>
                  </a:lnTo>
                  <a:close/>
                </a:path>
                <a:path w="1840229" h="2387600">
                  <a:moveTo>
                    <a:pt x="1445294" y="698499"/>
                  </a:moveTo>
                  <a:lnTo>
                    <a:pt x="1793244" y="698499"/>
                  </a:lnTo>
                  <a:lnTo>
                    <a:pt x="1806348" y="685799"/>
                  </a:lnTo>
                  <a:lnTo>
                    <a:pt x="1816637" y="673099"/>
                  </a:lnTo>
                  <a:lnTo>
                    <a:pt x="1746148" y="673099"/>
                  </a:lnTo>
                  <a:lnTo>
                    <a:pt x="1744887" y="685799"/>
                  </a:lnTo>
                  <a:lnTo>
                    <a:pt x="1443652" y="685799"/>
                  </a:lnTo>
                  <a:lnTo>
                    <a:pt x="1445294" y="698499"/>
                  </a:lnTo>
                  <a:close/>
                </a:path>
                <a:path w="1840229" h="2387600">
                  <a:moveTo>
                    <a:pt x="0" y="1498599"/>
                  </a:moveTo>
                  <a:lnTo>
                    <a:pt x="16539" y="1498599"/>
                  </a:lnTo>
                  <a:lnTo>
                    <a:pt x="848205" y="711199"/>
                  </a:lnTo>
                  <a:lnTo>
                    <a:pt x="883378" y="711199"/>
                  </a:lnTo>
                  <a:lnTo>
                    <a:pt x="853821" y="685799"/>
                  </a:lnTo>
                  <a:lnTo>
                    <a:pt x="842184" y="685799"/>
                  </a:lnTo>
                  <a:lnTo>
                    <a:pt x="198950" y="1295399"/>
                  </a:lnTo>
                  <a:lnTo>
                    <a:pt x="175056" y="1295399"/>
                  </a:lnTo>
                  <a:lnTo>
                    <a:pt x="174272" y="1308099"/>
                  </a:lnTo>
                  <a:lnTo>
                    <a:pt x="175771" y="1320799"/>
                  </a:lnTo>
                  <a:lnTo>
                    <a:pt x="178293" y="1320799"/>
                  </a:lnTo>
                  <a:lnTo>
                    <a:pt x="190" y="1485899"/>
                  </a:lnTo>
                  <a:lnTo>
                    <a:pt x="0" y="1498599"/>
                  </a:lnTo>
                  <a:close/>
                </a:path>
                <a:path w="1840229" h="2387600">
                  <a:moveTo>
                    <a:pt x="1779155" y="850899"/>
                  </a:moveTo>
                  <a:lnTo>
                    <a:pt x="1835465" y="850899"/>
                  </a:lnTo>
                  <a:lnTo>
                    <a:pt x="1839864" y="838199"/>
                  </a:lnTo>
                  <a:lnTo>
                    <a:pt x="1830477" y="800099"/>
                  </a:lnTo>
                  <a:lnTo>
                    <a:pt x="1789644" y="761999"/>
                  </a:lnTo>
                  <a:lnTo>
                    <a:pt x="1772140" y="761999"/>
                  </a:lnTo>
                  <a:lnTo>
                    <a:pt x="1753882" y="749299"/>
                  </a:lnTo>
                  <a:lnTo>
                    <a:pt x="1758689" y="698499"/>
                  </a:lnTo>
                  <a:lnTo>
                    <a:pt x="1734558" y="698499"/>
                  </a:lnTo>
                  <a:lnTo>
                    <a:pt x="1730870" y="736599"/>
                  </a:lnTo>
                  <a:lnTo>
                    <a:pt x="1632038" y="736599"/>
                  </a:lnTo>
                  <a:lnTo>
                    <a:pt x="1684654" y="749299"/>
                  </a:lnTo>
                  <a:lnTo>
                    <a:pt x="1749218" y="774699"/>
                  </a:lnTo>
                  <a:lnTo>
                    <a:pt x="1778907" y="787399"/>
                  </a:lnTo>
                  <a:lnTo>
                    <a:pt x="1805000" y="812799"/>
                  </a:lnTo>
                  <a:lnTo>
                    <a:pt x="1813067" y="812799"/>
                  </a:lnTo>
                  <a:lnTo>
                    <a:pt x="1816851" y="825499"/>
                  </a:lnTo>
                  <a:lnTo>
                    <a:pt x="1816209" y="825499"/>
                  </a:lnTo>
                  <a:lnTo>
                    <a:pt x="1811694" y="838199"/>
                  </a:lnTo>
                  <a:lnTo>
                    <a:pt x="1790350" y="838199"/>
                  </a:lnTo>
                  <a:lnTo>
                    <a:pt x="1779155" y="850899"/>
                  </a:lnTo>
                  <a:close/>
                </a:path>
                <a:path w="1840229" h="2387600">
                  <a:moveTo>
                    <a:pt x="1632038" y="736599"/>
                  </a:moveTo>
                  <a:lnTo>
                    <a:pt x="1701269" y="736599"/>
                  </a:lnTo>
                  <a:lnTo>
                    <a:pt x="1691413" y="723899"/>
                  </a:lnTo>
                  <a:lnTo>
                    <a:pt x="1655430" y="723899"/>
                  </a:lnTo>
                  <a:lnTo>
                    <a:pt x="1637359" y="711199"/>
                  </a:lnTo>
                  <a:lnTo>
                    <a:pt x="1705773" y="711199"/>
                  </a:lnTo>
                  <a:lnTo>
                    <a:pt x="1734558" y="698499"/>
                  </a:lnTo>
                  <a:lnTo>
                    <a:pt x="1471924" y="698499"/>
                  </a:lnTo>
                  <a:lnTo>
                    <a:pt x="1632038" y="736599"/>
                  </a:lnTo>
                  <a:close/>
                </a:path>
                <a:path w="1840229" h="2387600">
                  <a:moveTo>
                    <a:pt x="1393486" y="825499"/>
                  </a:moveTo>
                  <a:lnTo>
                    <a:pt x="1510777" y="825499"/>
                  </a:lnTo>
                  <a:lnTo>
                    <a:pt x="1405076" y="800099"/>
                  </a:lnTo>
                  <a:lnTo>
                    <a:pt x="1392273" y="800099"/>
                  </a:lnTo>
                  <a:lnTo>
                    <a:pt x="1389465" y="812799"/>
                  </a:lnTo>
                  <a:lnTo>
                    <a:pt x="1393486" y="825499"/>
                  </a:lnTo>
                  <a:close/>
                </a:path>
                <a:path w="1840229" h="2387600">
                  <a:moveTo>
                    <a:pt x="1445993" y="838199"/>
                  </a:moveTo>
                  <a:lnTo>
                    <a:pt x="1617577" y="838199"/>
                  </a:lnTo>
                  <a:lnTo>
                    <a:pt x="1564070" y="825499"/>
                  </a:lnTo>
                  <a:lnTo>
                    <a:pt x="1399912" y="825499"/>
                  </a:lnTo>
                  <a:lnTo>
                    <a:pt x="1445993" y="838199"/>
                  </a:lnTo>
                  <a:close/>
                </a:path>
                <a:path w="1840229" h="2387600">
                  <a:moveTo>
                    <a:pt x="1538904" y="850899"/>
                  </a:moveTo>
                  <a:lnTo>
                    <a:pt x="1778775" y="850899"/>
                  </a:lnTo>
                  <a:lnTo>
                    <a:pt x="1724990" y="838199"/>
                  </a:lnTo>
                  <a:lnTo>
                    <a:pt x="1492338" y="838199"/>
                  </a:lnTo>
                  <a:lnTo>
                    <a:pt x="1538904" y="850899"/>
                  </a:lnTo>
                  <a:close/>
                </a:path>
                <a:path w="1840229" h="2387600">
                  <a:moveTo>
                    <a:pt x="1632543" y="863599"/>
                  </a:moveTo>
                  <a:lnTo>
                    <a:pt x="1811950" y="863599"/>
                  </a:lnTo>
                  <a:lnTo>
                    <a:pt x="1826017" y="850899"/>
                  </a:lnTo>
                  <a:lnTo>
                    <a:pt x="1585653" y="850899"/>
                  </a:lnTo>
                  <a:lnTo>
                    <a:pt x="1632543" y="863599"/>
                  </a:lnTo>
                  <a:close/>
                </a:path>
                <a:path w="1840229" h="2387600">
                  <a:moveTo>
                    <a:pt x="1660491" y="1028699"/>
                  </a:moveTo>
                  <a:lnTo>
                    <a:pt x="1706953" y="1028699"/>
                  </a:lnTo>
                  <a:lnTo>
                    <a:pt x="1552052" y="952499"/>
                  </a:lnTo>
                  <a:lnTo>
                    <a:pt x="1783082" y="952499"/>
                  </a:lnTo>
                  <a:lnTo>
                    <a:pt x="1794505" y="939799"/>
                  </a:lnTo>
                  <a:lnTo>
                    <a:pt x="1804013" y="927099"/>
                  </a:lnTo>
                  <a:lnTo>
                    <a:pt x="1810076" y="914399"/>
                  </a:lnTo>
                  <a:lnTo>
                    <a:pt x="1811164" y="901699"/>
                  </a:lnTo>
                  <a:lnTo>
                    <a:pt x="1809609" y="888999"/>
                  </a:lnTo>
                  <a:lnTo>
                    <a:pt x="1806437" y="888999"/>
                  </a:lnTo>
                  <a:lnTo>
                    <a:pt x="1801261" y="876299"/>
                  </a:lnTo>
                  <a:lnTo>
                    <a:pt x="1793696" y="863599"/>
                  </a:lnTo>
                  <a:lnTo>
                    <a:pt x="1728395" y="863599"/>
                  </a:lnTo>
                  <a:lnTo>
                    <a:pt x="1730917" y="876299"/>
                  </a:lnTo>
                  <a:lnTo>
                    <a:pt x="1766882" y="876299"/>
                  </a:lnTo>
                  <a:lnTo>
                    <a:pt x="1780760" y="888999"/>
                  </a:lnTo>
                  <a:lnTo>
                    <a:pt x="1787485" y="901699"/>
                  </a:lnTo>
                  <a:lnTo>
                    <a:pt x="1786699" y="914399"/>
                  </a:lnTo>
                  <a:lnTo>
                    <a:pt x="1783055" y="914399"/>
                  </a:lnTo>
                  <a:lnTo>
                    <a:pt x="1777515" y="927099"/>
                  </a:lnTo>
                  <a:lnTo>
                    <a:pt x="1761837" y="927099"/>
                  </a:lnTo>
                  <a:lnTo>
                    <a:pt x="1751812" y="939799"/>
                  </a:lnTo>
                  <a:lnTo>
                    <a:pt x="1459367" y="939799"/>
                  </a:lnTo>
                  <a:lnTo>
                    <a:pt x="1660491" y="1028699"/>
                  </a:lnTo>
                  <a:close/>
                </a:path>
                <a:path w="1840229" h="2387600">
                  <a:moveTo>
                    <a:pt x="1427827" y="927099"/>
                  </a:moveTo>
                  <a:lnTo>
                    <a:pt x="1490963" y="927099"/>
                  </a:lnTo>
                  <a:lnTo>
                    <a:pt x="1444438" y="914399"/>
                  </a:lnTo>
                  <a:lnTo>
                    <a:pt x="1431682" y="914399"/>
                  </a:lnTo>
                  <a:lnTo>
                    <a:pt x="1427827" y="927099"/>
                  </a:lnTo>
                  <a:close/>
                </a:path>
                <a:path w="1840229" h="2387600">
                  <a:moveTo>
                    <a:pt x="1459367" y="939799"/>
                  </a:moveTo>
                  <a:lnTo>
                    <a:pt x="1586333" y="939799"/>
                  </a:lnTo>
                  <a:lnTo>
                    <a:pt x="1538360" y="927099"/>
                  </a:lnTo>
                  <a:lnTo>
                    <a:pt x="1430635" y="927099"/>
                  </a:lnTo>
                  <a:lnTo>
                    <a:pt x="1459367" y="939799"/>
                  </a:lnTo>
                  <a:close/>
                </a:path>
                <a:path w="1840229" h="2387600">
                  <a:moveTo>
                    <a:pt x="1592194" y="965199"/>
                  </a:moveTo>
                  <a:lnTo>
                    <a:pt x="1748706" y="965199"/>
                  </a:lnTo>
                  <a:lnTo>
                    <a:pt x="1760421" y="952499"/>
                  </a:lnTo>
                  <a:lnTo>
                    <a:pt x="1552052" y="952499"/>
                  </a:lnTo>
                  <a:lnTo>
                    <a:pt x="1592194" y="965199"/>
                  </a:lnTo>
                  <a:close/>
                </a:path>
                <a:path w="1840229" h="2387600">
                  <a:moveTo>
                    <a:pt x="1702572" y="1054099"/>
                  </a:moveTo>
                  <a:lnTo>
                    <a:pt x="1744330" y="1054099"/>
                  </a:lnTo>
                  <a:lnTo>
                    <a:pt x="1737232" y="1041399"/>
                  </a:lnTo>
                  <a:lnTo>
                    <a:pt x="1729775" y="1041399"/>
                  </a:lnTo>
                  <a:lnTo>
                    <a:pt x="1737009" y="965199"/>
                  </a:lnTo>
                  <a:lnTo>
                    <a:pt x="1712878" y="965199"/>
                  </a:lnTo>
                  <a:lnTo>
                    <a:pt x="1706953" y="1028699"/>
                  </a:lnTo>
                  <a:lnTo>
                    <a:pt x="1660491" y="1028699"/>
                  </a:lnTo>
                  <a:lnTo>
                    <a:pt x="1689223" y="1041399"/>
                  </a:lnTo>
                  <a:lnTo>
                    <a:pt x="1702572" y="1054099"/>
                  </a:lnTo>
                  <a:close/>
                </a:path>
                <a:path w="1840229" h="2387600">
                  <a:moveTo>
                    <a:pt x="1574983" y="1117599"/>
                  </a:moveTo>
                  <a:lnTo>
                    <a:pt x="1670112" y="1117599"/>
                  </a:lnTo>
                  <a:lnTo>
                    <a:pt x="1558620" y="1079499"/>
                  </a:lnTo>
                  <a:lnTo>
                    <a:pt x="1353578" y="1015999"/>
                  </a:lnTo>
                  <a:lnTo>
                    <a:pt x="1307481" y="1015999"/>
                  </a:lnTo>
                  <a:lnTo>
                    <a:pt x="1291703" y="1028699"/>
                  </a:lnTo>
                  <a:lnTo>
                    <a:pt x="1329565" y="1028699"/>
                  </a:lnTo>
                  <a:lnTo>
                    <a:pt x="1337252" y="1041399"/>
                  </a:lnTo>
                  <a:lnTo>
                    <a:pt x="1558965" y="1104899"/>
                  </a:lnTo>
                  <a:lnTo>
                    <a:pt x="1574983" y="1117599"/>
                  </a:lnTo>
                  <a:close/>
                </a:path>
                <a:path w="1840229" h="2387600">
                  <a:moveTo>
                    <a:pt x="1276223" y="1041399"/>
                  </a:moveTo>
                  <a:lnTo>
                    <a:pt x="1323759" y="1041399"/>
                  </a:lnTo>
                  <a:lnTo>
                    <a:pt x="1329565" y="1028699"/>
                  </a:lnTo>
                  <a:lnTo>
                    <a:pt x="1289775" y="1028699"/>
                  </a:lnTo>
                  <a:lnTo>
                    <a:pt x="1276223" y="1041399"/>
                  </a:lnTo>
                  <a:close/>
                </a:path>
                <a:path w="1840229" h="2387600">
                  <a:moveTo>
                    <a:pt x="1529612" y="1955799"/>
                  </a:moveTo>
                  <a:lnTo>
                    <a:pt x="1553171" y="1955799"/>
                  </a:lnTo>
                  <a:lnTo>
                    <a:pt x="1606454" y="1130299"/>
                  </a:lnTo>
                  <a:lnTo>
                    <a:pt x="1761239" y="1130299"/>
                  </a:lnTo>
                  <a:lnTo>
                    <a:pt x="1765127" y="1117599"/>
                  </a:lnTo>
                  <a:lnTo>
                    <a:pt x="1767518" y="1104899"/>
                  </a:lnTo>
                  <a:lnTo>
                    <a:pt x="1768289" y="1092199"/>
                  </a:lnTo>
                  <a:lnTo>
                    <a:pt x="1766683" y="1079499"/>
                  </a:lnTo>
                  <a:lnTo>
                    <a:pt x="1762823" y="1066799"/>
                  </a:lnTo>
                  <a:lnTo>
                    <a:pt x="1756833" y="1066799"/>
                  </a:lnTo>
                  <a:lnTo>
                    <a:pt x="1750915" y="1054099"/>
                  </a:lnTo>
                  <a:lnTo>
                    <a:pt x="1715767" y="1054099"/>
                  </a:lnTo>
                  <a:lnTo>
                    <a:pt x="1727779" y="1066799"/>
                  </a:lnTo>
                  <a:lnTo>
                    <a:pt x="1737581" y="1079499"/>
                  </a:lnTo>
                  <a:lnTo>
                    <a:pt x="1741132" y="1079499"/>
                  </a:lnTo>
                  <a:lnTo>
                    <a:pt x="1743471" y="1092199"/>
                  </a:lnTo>
                  <a:lnTo>
                    <a:pt x="1744488" y="1092199"/>
                  </a:lnTo>
                  <a:lnTo>
                    <a:pt x="1744077" y="1104899"/>
                  </a:lnTo>
                  <a:lnTo>
                    <a:pt x="1743340" y="1104899"/>
                  </a:lnTo>
                  <a:lnTo>
                    <a:pt x="1741341" y="1117599"/>
                  </a:lnTo>
                  <a:lnTo>
                    <a:pt x="1583037" y="1117599"/>
                  </a:lnTo>
                  <a:lnTo>
                    <a:pt x="1529612" y="1955799"/>
                  </a:lnTo>
                  <a:close/>
                </a:path>
                <a:path w="1840229" h="2387600">
                  <a:moveTo>
                    <a:pt x="1650819" y="1142999"/>
                  </a:moveTo>
                  <a:lnTo>
                    <a:pt x="1749408" y="1142999"/>
                  </a:lnTo>
                  <a:lnTo>
                    <a:pt x="1755963" y="1130299"/>
                  </a:lnTo>
                  <a:lnTo>
                    <a:pt x="1628501" y="1130299"/>
                  </a:lnTo>
                  <a:lnTo>
                    <a:pt x="1650819" y="1142999"/>
                  </a:lnTo>
                  <a:close/>
                </a:path>
                <a:path w="1840229" h="2387600">
                  <a:moveTo>
                    <a:pt x="316226" y="2387599"/>
                  </a:moveTo>
                  <a:lnTo>
                    <a:pt x="332861" y="2387599"/>
                  </a:lnTo>
                  <a:lnTo>
                    <a:pt x="372237" y="2362199"/>
                  </a:lnTo>
                  <a:lnTo>
                    <a:pt x="409847" y="2324099"/>
                  </a:lnTo>
                  <a:lnTo>
                    <a:pt x="445865" y="2285999"/>
                  </a:lnTo>
                  <a:lnTo>
                    <a:pt x="480465" y="2260599"/>
                  </a:lnTo>
                  <a:lnTo>
                    <a:pt x="513820" y="2222499"/>
                  </a:lnTo>
                  <a:lnTo>
                    <a:pt x="546105" y="2184399"/>
                  </a:lnTo>
                  <a:lnTo>
                    <a:pt x="577492" y="2146299"/>
                  </a:lnTo>
                  <a:lnTo>
                    <a:pt x="608156" y="2108199"/>
                  </a:lnTo>
                  <a:lnTo>
                    <a:pt x="638270" y="2070099"/>
                  </a:lnTo>
                  <a:lnTo>
                    <a:pt x="669483" y="2019299"/>
                  </a:lnTo>
                  <a:lnTo>
                    <a:pt x="1549006" y="2019299"/>
                  </a:lnTo>
                  <a:lnTo>
                    <a:pt x="1551291" y="1981199"/>
                  </a:lnTo>
                  <a:lnTo>
                    <a:pt x="1554099" y="1981199"/>
                  </a:lnTo>
                  <a:lnTo>
                    <a:pt x="1676634" y="1904999"/>
                  </a:lnTo>
                  <a:lnTo>
                    <a:pt x="1678657" y="1904999"/>
                  </a:lnTo>
                  <a:lnTo>
                    <a:pt x="1678847" y="1892299"/>
                  </a:lnTo>
                  <a:lnTo>
                    <a:pt x="1720161" y="1142999"/>
                  </a:lnTo>
                  <a:lnTo>
                    <a:pt x="1696363" y="1142999"/>
                  </a:lnTo>
                  <a:lnTo>
                    <a:pt x="1655406" y="1892299"/>
                  </a:lnTo>
                  <a:lnTo>
                    <a:pt x="1553171" y="1955799"/>
                  </a:lnTo>
                  <a:lnTo>
                    <a:pt x="1529612" y="1955799"/>
                  </a:lnTo>
                  <a:lnTo>
                    <a:pt x="1526374" y="2006599"/>
                  </a:lnTo>
                  <a:lnTo>
                    <a:pt x="649135" y="2006599"/>
                  </a:lnTo>
                  <a:lnTo>
                    <a:pt x="639324" y="2019299"/>
                  </a:lnTo>
                  <a:lnTo>
                    <a:pt x="669483" y="2019299"/>
                  </a:lnTo>
                  <a:lnTo>
                    <a:pt x="1543818" y="2031999"/>
                  </a:lnTo>
                  <a:lnTo>
                    <a:pt x="629513" y="2031999"/>
                  </a:lnTo>
                  <a:lnTo>
                    <a:pt x="619702" y="2044699"/>
                  </a:lnTo>
                  <a:lnTo>
                    <a:pt x="589908" y="2082799"/>
                  </a:lnTo>
                  <a:lnTo>
                    <a:pt x="559588" y="2120899"/>
                  </a:lnTo>
                  <a:lnTo>
                    <a:pt x="528578" y="2158999"/>
                  </a:lnTo>
                  <a:lnTo>
                    <a:pt x="496713" y="2197099"/>
                  </a:lnTo>
                  <a:lnTo>
                    <a:pt x="463829" y="2235199"/>
                  </a:lnTo>
                  <a:lnTo>
                    <a:pt x="429763" y="2273299"/>
                  </a:lnTo>
                  <a:lnTo>
                    <a:pt x="394349" y="2311399"/>
                  </a:lnTo>
                  <a:lnTo>
                    <a:pt x="357423" y="2336799"/>
                  </a:lnTo>
                  <a:lnTo>
                    <a:pt x="318820" y="2362199"/>
                  </a:lnTo>
                  <a:lnTo>
                    <a:pt x="313537" y="2374899"/>
                  </a:lnTo>
                  <a:lnTo>
                    <a:pt x="312371" y="2374899"/>
                  </a:lnTo>
                  <a:lnTo>
                    <a:pt x="316226" y="2387599"/>
                  </a:lnTo>
                  <a:close/>
                </a:path>
              </a:pathLst>
            </a:custGeom>
            <a:solidFill>
              <a:srgbClr val="2E2E2E"/>
            </a:solidFill>
          </p:spPr>
          <p:txBody>
            <a:bodyPr wrap="square" lIns="0" tIns="0" rIns="0" bIns="0" rtlCol="0"/>
            <a:lstStyle/>
            <a:p>
              <a:endParaRPr/>
            </a:p>
          </p:txBody>
        </p:sp>
      </p:grpSp>
      <p:sp>
        <p:nvSpPr>
          <p:cNvPr id="13" name="object 1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90" dirty="0"/>
              <a:t>COMPETITIVE</a:t>
            </a:r>
          </a:p>
        </p:txBody>
      </p:sp>
      <p:sp>
        <p:nvSpPr>
          <p:cNvPr id="14" name="object 14"/>
          <p:cNvSpPr txBox="1"/>
          <p:nvPr/>
        </p:nvSpPr>
        <p:spPr>
          <a:xfrm>
            <a:off x="5820867" y="4946015"/>
            <a:ext cx="6646545" cy="1579880"/>
          </a:xfrm>
          <a:prstGeom prst="rect">
            <a:avLst/>
          </a:prstGeom>
        </p:spPr>
        <p:txBody>
          <a:bodyPr vert="horz" wrap="square" lIns="0" tIns="12700" rIns="0" bIns="0" rtlCol="0">
            <a:spAutoFit/>
          </a:bodyPr>
          <a:lstStyle/>
          <a:p>
            <a:pPr marL="12700">
              <a:lnSpc>
                <a:spcPct val="100000"/>
              </a:lnSpc>
              <a:spcBef>
                <a:spcPts val="100"/>
              </a:spcBef>
            </a:pPr>
            <a:r>
              <a:rPr sz="10200" b="1" spc="450" dirty="0">
                <a:solidFill>
                  <a:srgbClr val="2E2E2E"/>
                </a:solidFill>
                <a:latin typeface="Tahoma"/>
                <a:cs typeface="Tahoma"/>
              </a:rPr>
              <a:t>A</a:t>
            </a:r>
            <a:r>
              <a:rPr sz="10200" b="1" spc="-660" dirty="0">
                <a:solidFill>
                  <a:srgbClr val="2E2E2E"/>
                </a:solidFill>
                <a:latin typeface="Tahoma"/>
                <a:cs typeface="Tahoma"/>
              </a:rPr>
              <a:t>N</a:t>
            </a:r>
            <a:r>
              <a:rPr sz="10200" b="1" spc="450" dirty="0">
                <a:solidFill>
                  <a:srgbClr val="2E2E2E"/>
                </a:solidFill>
                <a:latin typeface="Tahoma"/>
                <a:cs typeface="Tahoma"/>
              </a:rPr>
              <a:t>A</a:t>
            </a:r>
            <a:r>
              <a:rPr sz="10200" b="1" spc="994" dirty="0">
                <a:solidFill>
                  <a:srgbClr val="2E2E2E"/>
                </a:solidFill>
                <a:latin typeface="Tahoma"/>
                <a:cs typeface="Tahoma"/>
              </a:rPr>
              <a:t>L</a:t>
            </a:r>
            <a:r>
              <a:rPr sz="10200" b="1" spc="-110" dirty="0">
                <a:solidFill>
                  <a:srgbClr val="2E2E2E"/>
                </a:solidFill>
                <a:latin typeface="Tahoma"/>
                <a:cs typeface="Tahoma"/>
              </a:rPr>
              <a:t>Y</a:t>
            </a:r>
            <a:r>
              <a:rPr sz="10200" b="1" spc="415" dirty="0">
                <a:solidFill>
                  <a:srgbClr val="2E2E2E"/>
                </a:solidFill>
                <a:latin typeface="Tahoma"/>
                <a:cs typeface="Tahoma"/>
              </a:rPr>
              <a:t>S</a:t>
            </a:r>
            <a:r>
              <a:rPr sz="10200" b="1" spc="-2190" dirty="0">
                <a:solidFill>
                  <a:srgbClr val="2E2E2E"/>
                </a:solidFill>
                <a:latin typeface="Tahoma"/>
                <a:cs typeface="Tahoma"/>
              </a:rPr>
              <a:t>I</a:t>
            </a:r>
            <a:r>
              <a:rPr sz="10200" b="1" spc="415" dirty="0">
                <a:solidFill>
                  <a:srgbClr val="2E2E2E"/>
                </a:solidFill>
                <a:latin typeface="Tahoma"/>
                <a:cs typeface="Tahoma"/>
              </a:rPr>
              <a:t>S</a:t>
            </a:r>
            <a:endParaRPr sz="10200" dirty="0">
              <a:latin typeface="Tahoma"/>
              <a:cs typeface="Tahoma"/>
            </a:endParaRPr>
          </a:p>
        </p:txBody>
      </p:sp>
      <p:grpSp>
        <p:nvGrpSpPr>
          <p:cNvPr id="15" name="object 15"/>
          <p:cNvGrpSpPr/>
          <p:nvPr/>
        </p:nvGrpSpPr>
        <p:grpSpPr>
          <a:xfrm>
            <a:off x="13405987" y="6417128"/>
            <a:ext cx="2552700" cy="2552700"/>
            <a:chOff x="13405987" y="6417128"/>
            <a:chExt cx="2552700" cy="2552700"/>
          </a:xfrm>
        </p:grpSpPr>
        <p:sp>
          <p:nvSpPr>
            <p:cNvPr id="16" name="object 16"/>
            <p:cNvSpPr/>
            <p:nvPr/>
          </p:nvSpPr>
          <p:spPr>
            <a:xfrm>
              <a:off x="13405987" y="6417128"/>
              <a:ext cx="2552700" cy="2552700"/>
            </a:xfrm>
            <a:custGeom>
              <a:avLst/>
              <a:gdLst/>
              <a:ahLst/>
              <a:cxnLst/>
              <a:rect l="l" t="t" r="r" b="b"/>
              <a:pathLst>
                <a:path w="2552700" h="2552700">
                  <a:moveTo>
                    <a:pt x="2064478" y="2552699"/>
                  </a:moveTo>
                  <a:lnTo>
                    <a:pt x="0" y="2552699"/>
                  </a:lnTo>
                  <a:lnTo>
                    <a:pt x="0" y="0"/>
                  </a:lnTo>
                  <a:lnTo>
                    <a:pt x="2552699" y="0"/>
                  </a:lnTo>
                  <a:lnTo>
                    <a:pt x="2552699" y="2064478"/>
                  </a:lnTo>
                  <a:lnTo>
                    <a:pt x="2064478" y="2552699"/>
                  </a:lnTo>
                  <a:close/>
                </a:path>
              </a:pathLst>
            </a:custGeom>
            <a:solidFill>
              <a:srgbClr val="5773B8"/>
            </a:solidFill>
          </p:spPr>
          <p:txBody>
            <a:bodyPr wrap="square" lIns="0" tIns="0" rIns="0" bIns="0" rtlCol="0"/>
            <a:lstStyle/>
            <a:p>
              <a:endParaRPr/>
            </a:p>
          </p:txBody>
        </p:sp>
        <p:sp>
          <p:nvSpPr>
            <p:cNvPr id="17" name="object 17"/>
            <p:cNvSpPr/>
            <p:nvPr/>
          </p:nvSpPr>
          <p:spPr>
            <a:xfrm>
              <a:off x="15470536" y="8481676"/>
              <a:ext cx="488315" cy="488315"/>
            </a:xfrm>
            <a:custGeom>
              <a:avLst/>
              <a:gdLst/>
              <a:ahLst/>
              <a:cxnLst/>
              <a:rect l="l" t="t" r="r" b="b"/>
              <a:pathLst>
                <a:path w="488315" h="488315">
                  <a:moveTo>
                    <a:pt x="0" y="488151"/>
                  </a:moveTo>
                  <a:lnTo>
                    <a:pt x="0" y="0"/>
                  </a:lnTo>
                  <a:lnTo>
                    <a:pt x="488151" y="0"/>
                  </a:lnTo>
                  <a:lnTo>
                    <a:pt x="0" y="488151"/>
                  </a:lnTo>
                  <a:close/>
                </a:path>
              </a:pathLst>
            </a:custGeom>
            <a:solidFill>
              <a:srgbClr val="3F5895"/>
            </a:solidFill>
          </p:spPr>
          <p:txBody>
            <a:bodyPr wrap="square" lIns="0" tIns="0" rIns="0" bIns="0" rtlCol="0"/>
            <a:lstStyle/>
            <a:p>
              <a:endParaRPr/>
            </a:p>
          </p:txBody>
        </p:sp>
      </p:grpSp>
      <p:sp>
        <p:nvSpPr>
          <p:cNvPr id="18" name="object 18"/>
          <p:cNvSpPr txBox="1"/>
          <p:nvPr/>
        </p:nvSpPr>
        <p:spPr>
          <a:xfrm>
            <a:off x="13712811" y="6775358"/>
            <a:ext cx="1878964" cy="1781000"/>
          </a:xfrm>
          <a:prstGeom prst="rect">
            <a:avLst/>
          </a:prstGeom>
        </p:spPr>
        <p:txBody>
          <a:bodyPr vert="horz" wrap="square" lIns="0" tIns="12700" rIns="0" bIns="0" rtlCol="0">
            <a:spAutoFit/>
          </a:bodyPr>
          <a:lstStyle/>
          <a:p>
            <a:pPr marL="12700" marR="5080">
              <a:lnSpc>
                <a:spcPct val="107600"/>
              </a:lnSpc>
              <a:spcBef>
                <a:spcPts val="100"/>
              </a:spcBef>
            </a:pPr>
            <a:r>
              <a:rPr sz="1800" spc="40" dirty="0">
                <a:solidFill>
                  <a:srgbClr val="FFFFFF"/>
                </a:solidFill>
                <a:latin typeface="Verdana"/>
                <a:cs typeface="Verdana"/>
              </a:rPr>
              <a:t>Understanding </a:t>
            </a:r>
            <a:r>
              <a:rPr sz="1800" spc="45" dirty="0">
                <a:solidFill>
                  <a:srgbClr val="FFFFFF"/>
                </a:solidFill>
                <a:latin typeface="Verdana"/>
                <a:cs typeface="Verdana"/>
              </a:rPr>
              <a:t> </a:t>
            </a:r>
            <a:r>
              <a:rPr sz="1800" spc="75" dirty="0">
                <a:solidFill>
                  <a:srgbClr val="FFFFFF"/>
                </a:solidFill>
                <a:latin typeface="Verdana"/>
                <a:cs typeface="Verdana"/>
              </a:rPr>
              <a:t>h</a:t>
            </a:r>
            <a:r>
              <a:rPr sz="1800" spc="35" dirty="0">
                <a:solidFill>
                  <a:srgbClr val="FFFFFF"/>
                </a:solidFill>
                <a:latin typeface="Verdana"/>
                <a:cs typeface="Verdana"/>
              </a:rPr>
              <a:t>o</a:t>
            </a:r>
            <a:r>
              <a:rPr sz="1800" spc="105" dirty="0">
                <a:solidFill>
                  <a:srgbClr val="FFFFFF"/>
                </a:solidFill>
                <a:latin typeface="Verdana"/>
                <a:cs typeface="Verdana"/>
              </a:rPr>
              <a:t>w</a:t>
            </a:r>
            <a:r>
              <a:rPr sz="1800" spc="-165" dirty="0">
                <a:solidFill>
                  <a:srgbClr val="FFFFFF"/>
                </a:solidFill>
                <a:latin typeface="Verdana"/>
                <a:cs typeface="Verdana"/>
              </a:rPr>
              <a:t> </a:t>
            </a:r>
            <a:r>
              <a:rPr sz="1800" spc="35" dirty="0">
                <a:solidFill>
                  <a:srgbClr val="FFFFFF"/>
                </a:solidFill>
                <a:latin typeface="Verdana"/>
                <a:cs typeface="Verdana"/>
              </a:rPr>
              <a:t>o</a:t>
            </a:r>
            <a:r>
              <a:rPr sz="1800" spc="70" dirty="0">
                <a:solidFill>
                  <a:srgbClr val="FFFFFF"/>
                </a:solidFill>
                <a:latin typeface="Verdana"/>
                <a:cs typeface="Verdana"/>
              </a:rPr>
              <a:t>u</a:t>
            </a:r>
            <a:r>
              <a:rPr sz="1800" spc="-45" dirty="0">
                <a:solidFill>
                  <a:srgbClr val="FFFFFF"/>
                </a:solidFill>
                <a:latin typeface="Verdana"/>
                <a:cs typeface="Verdana"/>
              </a:rPr>
              <a:t>r  </a:t>
            </a:r>
            <a:r>
              <a:rPr sz="1800" spc="30" dirty="0">
                <a:solidFill>
                  <a:srgbClr val="FFFFFF"/>
                </a:solidFill>
                <a:latin typeface="Verdana"/>
                <a:cs typeface="Verdana"/>
              </a:rPr>
              <a:t>competitors </a:t>
            </a:r>
            <a:r>
              <a:rPr sz="1800" spc="35" dirty="0">
                <a:solidFill>
                  <a:srgbClr val="FFFFFF"/>
                </a:solidFill>
                <a:latin typeface="Verdana"/>
                <a:cs typeface="Verdana"/>
              </a:rPr>
              <a:t> </a:t>
            </a:r>
            <a:r>
              <a:rPr sz="1800" spc="-35" dirty="0">
                <a:solidFill>
                  <a:srgbClr val="FFFFFF"/>
                </a:solidFill>
                <a:latin typeface="Verdana"/>
                <a:cs typeface="Verdana"/>
              </a:rPr>
              <a:t>work</a:t>
            </a:r>
            <a:r>
              <a:rPr lang="en-US" sz="1800" spc="-35" dirty="0">
                <a:solidFill>
                  <a:srgbClr val="FFFFFF"/>
                </a:solidFill>
                <a:latin typeface="Verdana"/>
                <a:cs typeface="Verdana"/>
              </a:rPr>
              <a:t> and what should be our strategy.</a:t>
            </a:r>
            <a:endParaRPr sz="1800" dirty="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70C35D-125C-96F8-60B2-83465E40B9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1909333"/>
            <a:ext cx="11201400" cy="6468334"/>
          </a:xfrm>
          <a:prstGeom prst="rect">
            <a:avLst/>
          </a:prstGeom>
        </p:spPr>
      </p:pic>
      <p:sp>
        <p:nvSpPr>
          <p:cNvPr id="2" name="object 2"/>
          <p:cNvSpPr txBox="1">
            <a:spLocks noGrp="1"/>
          </p:cNvSpPr>
          <p:nvPr>
            <p:ph type="title"/>
          </p:nvPr>
        </p:nvSpPr>
        <p:spPr>
          <a:xfrm>
            <a:off x="3962400" y="2095500"/>
            <a:ext cx="10820400" cy="1474571"/>
          </a:xfrm>
          <a:prstGeom prst="rect">
            <a:avLst/>
          </a:prstGeom>
        </p:spPr>
        <p:txBody>
          <a:bodyPr vert="horz" wrap="square" lIns="0" tIns="281940" rIns="0" bIns="0" rtlCol="0">
            <a:spAutoFit/>
          </a:bodyPr>
          <a:lstStyle/>
          <a:p>
            <a:pPr marL="12700" marR="5080" indent="-635" algn="ctr">
              <a:lnSpc>
                <a:spcPts val="10350"/>
              </a:lnSpc>
              <a:spcBef>
                <a:spcPts val="2220"/>
              </a:spcBef>
            </a:pPr>
            <a:r>
              <a:rPr lang="en-US" sz="7200" spc="300" dirty="0">
                <a:solidFill>
                  <a:schemeClr val="tx1"/>
                </a:solidFill>
              </a:rPr>
              <a:t>Analysis</a:t>
            </a:r>
            <a:r>
              <a:rPr lang="en-US" sz="7200" spc="300" dirty="0">
                <a:solidFill>
                  <a:srgbClr val="F6B1B0"/>
                </a:solidFill>
              </a:rPr>
              <a:t>: Naukri</a:t>
            </a:r>
            <a:endParaRPr sz="7200" dirty="0">
              <a:solidFill>
                <a:srgbClr val="F6B1B0"/>
              </a:solidFill>
            </a:endParaRPr>
          </a:p>
        </p:txBody>
      </p:sp>
      <p:pic>
        <p:nvPicPr>
          <p:cNvPr id="13" name="Picture 12">
            <a:extLst>
              <a:ext uri="{FF2B5EF4-FFF2-40B4-BE49-F238E27FC236}">
                <a16:creationId xmlns:a16="http://schemas.microsoft.com/office/drawing/2014/main" id="{2C3C623A-6A7B-B956-3784-D970AB3F12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4159556"/>
            <a:ext cx="11125200" cy="421811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664039" y="858717"/>
            <a:ext cx="2038350" cy="2038350"/>
            <a:chOff x="11664039" y="858717"/>
            <a:chExt cx="2038350" cy="2038350"/>
          </a:xfrm>
        </p:grpSpPr>
        <p:sp>
          <p:nvSpPr>
            <p:cNvPr id="3" name="object 3"/>
            <p:cNvSpPr/>
            <p:nvPr/>
          </p:nvSpPr>
          <p:spPr>
            <a:xfrm>
              <a:off x="11664039" y="858717"/>
              <a:ext cx="2038350" cy="2038350"/>
            </a:xfrm>
            <a:custGeom>
              <a:avLst/>
              <a:gdLst/>
              <a:ahLst/>
              <a:cxnLst/>
              <a:rect l="l" t="t" r="r" b="b"/>
              <a:pathLst>
                <a:path w="2038350" h="2038350">
                  <a:moveTo>
                    <a:pt x="1648501" y="2038350"/>
                  </a:moveTo>
                  <a:lnTo>
                    <a:pt x="0" y="2038350"/>
                  </a:lnTo>
                  <a:lnTo>
                    <a:pt x="0" y="0"/>
                  </a:lnTo>
                  <a:lnTo>
                    <a:pt x="2038350" y="0"/>
                  </a:lnTo>
                  <a:lnTo>
                    <a:pt x="2038350" y="1648501"/>
                  </a:lnTo>
                  <a:lnTo>
                    <a:pt x="1648501" y="2038350"/>
                  </a:lnTo>
                  <a:close/>
                </a:path>
              </a:pathLst>
            </a:custGeom>
            <a:solidFill>
              <a:srgbClr val="5773B8"/>
            </a:solidFill>
          </p:spPr>
          <p:txBody>
            <a:bodyPr wrap="square" lIns="0" tIns="0" rIns="0" bIns="0" rtlCol="0"/>
            <a:lstStyle/>
            <a:p>
              <a:endParaRPr/>
            </a:p>
          </p:txBody>
        </p:sp>
        <p:sp>
          <p:nvSpPr>
            <p:cNvPr id="4" name="object 4"/>
            <p:cNvSpPr/>
            <p:nvPr/>
          </p:nvSpPr>
          <p:spPr>
            <a:xfrm>
              <a:off x="13312597" y="2507274"/>
              <a:ext cx="389890" cy="389890"/>
            </a:xfrm>
            <a:custGeom>
              <a:avLst/>
              <a:gdLst/>
              <a:ahLst/>
              <a:cxnLst/>
              <a:rect l="l" t="t" r="r" b="b"/>
              <a:pathLst>
                <a:path w="389890" h="389889">
                  <a:moveTo>
                    <a:pt x="0" y="389792"/>
                  </a:moveTo>
                  <a:lnTo>
                    <a:pt x="0" y="0"/>
                  </a:lnTo>
                  <a:lnTo>
                    <a:pt x="389792" y="0"/>
                  </a:lnTo>
                  <a:lnTo>
                    <a:pt x="0" y="389792"/>
                  </a:lnTo>
                  <a:close/>
                </a:path>
              </a:pathLst>
            </a:custGeom>
            <a:solidFill>
              <a:srgbClr val="3F5895"/>
            </a:solidFill>
          </p:spPr>
          <p:txBody>
            <a:bodyPr wrap="square" lIns="0" tIns="0" rIns="0" bIns="0" rtlCol="0"/>
            <a:lstStyle/>
            <a:p>
              <a:endParaRPr/>
            </a:p>
          </p:txBody>
        </p:sp>
      </p:grpSp>
      <p:grpSp>
        <p:nvGrpSpPr>
          <p:cNvPr id="5" name="object 5"/>
          <p:cNvGrpSpPr/>
          <p:nvPr/>
        </p:nvGrpSpPr>
        <p:grpSpPr>
          <a:xfrm>
            <a:off x="1644426" y="3879556"/>
            <a:ext cx="15001875" cy="5381625"/>
            <a:chOff x="1644426" y="3879556"/>
            <a:chExt cx="15001875" cy="5381625"/>
          </a:xfrm>
        </p:grpSpPr>
        <p:sp>
          <p:nvSpPr>
            <p:cNvPr id="6" name="object 6"/>
            <p:cNvSpPr/>
            <p:nvPr/>
          </p:nvSpPr>
          <p:spPr>
            <a:xfrm>
              <a:off x="1644426" y="3879556"/>
              <a:ext cx="15001875" cy="5381625"/>
            </a:xfrm>
            <a:custGeom>
              <a:avLst/>
              <a:gdLst/>
              <a:ahLst/>
              <a:cxnLst/>
              <a:rect l="l" t="t" r="r" b="b"/>
              <a:pathLst>
                <a:path w="15001875" h="5381625">
                  <a:moveTo>
                    <a:pt x="14664898" y="5381624"/>
                  </a:moveTo>
                  <a:lnTo>
                    <a:pt x="336816" y="5381624"/>
                  </a:lnTo>
                  <a:lnTo>
                    <a:pt x="291201" y="5378540"/>
                  </a:lnTo>
                  <a:lnTo>
                    <a:pt x="247424" y="5369559"/>
                  </a:lnTo>
                  <a:lnTo>
                    <a:pt x="205891" y="5355086"/>
                  </a:lnTo>
                  <a:lnTo>
                    <a:pt x="167007" y="5335527"/>
                  </a:lnTo>
                  <a:lnTo>
                    <a:pt x="131179" y="5311288"/>
                  </a:lnTo>
                  <a:lnTo>
                    <a:pt x="98810" y="5282776"/>
                  </a:lnTo>
                  <a:lnTo>
                    <a:pt x="70309" y="5250396"/>
                  </a:lnTo>
                  <a:lnTo>
                    <a:pt x="46079" y="5214554"/>
                  </a:lnTo>
                  <a:lnTo>
                    <a:pt x="26528" y="5175655"/>
                  </a:lnTo>
                  <a:lnTo>
                    <a:pt x="12060" y="5134106"/>
                  </a:lnTo>
                  <a:lnTo>
                    <a:pt x="3082" y="5090313"/>
                  </a:lnTo>
                  <a:lnTo>
                    <a:pt x="0" y="5044682"/>
                  </a:lnTo>
                  <a:lnTo>
                    <a:pt x="0" y="336942"/>
                  </a:lnTo>
                  <a:lnTo>
                    <a:pt x="3082" y="291310"/>
                  </a:lnTo>
                  <a:lnTo>
                    <a:pt x="12060" y="247517"/>
                  </a:lnTo>
                  <a:lnTo>
                    <a:pt x="26528" y="205968"/>
                  </a:lnTo>
                  <a:lnTo>
                    <a:pt x="46079" y="167070"/>
                  </a:lnTo>
                  <a:lnTo>
                    <a:pt x="70309" y="131228"/>
                  </a:lnTo>
                  <a:lnTo>
                    <a:pt x="98810" y="98847"/>
                  </a:lnTo>
                  <a:lnTo>
                    <a:pt x="131179" y="70335"/>
                  </a:lnTo>
                  <a:lnTo>
                    <a:pt x="167007" y="46097"/>
                  </a:lnTo>
                  <a:lnTo>
                    <a:pt x="205891" y="26538"/>
                  </a:lnTo>
                  <a:lnTo>
                    <a:pt x="247424" y="12065"/>
                  </a:lnTo>
                  <a:lnTo>
                    <a:pt x="291201" y="3084"/>
                  </a:lnTo>
                  <a:lnTo>
                    <a:pt x="336816" y="0"/>
                  </a:lnTo>
                  <a:lnTo>
                    <a:pt x="14664898" y="0"/>
                  </a:lnTo>
                  <a:lnTo>
                    <a:pt x="14710512" y="3084"/>
                  </a:lnTo>
                  <a:lnTo>
                    <a:pt x="14754289" y="12065"/>
                  </a:lnTo>
                  <a:lnTo>
                    <a:pt x="14795822" y="26538"/>
                  </a:lnTo>
                  <a:lnTo>
                    <a:pt x="14834706" y="46097"/>
                  </a:lnTo>
                  <a:lnTo>
                    <a:pt x="14870535" y="70335"/>
                  </a:lnTo>
                  <a:lnTo>
                    <a:pt x="14902903" y="98847"/>
                  </a:lnTo>
                  <a:lnTo>
                    <a:pt x="14931405" y="131228"/>
                  </a:lnTo>
                  <a:lnTo>
                    <a:pt x="14955634" y="167070"/>
                  </a:lnTo>
                  <a:lnTo>
                    <a:pt x="14975186" y="205968"/>
                  </a:lnTo>
                  <a:lnTo>
                    <a:pt x="14989653" y="247517"/>
                  </a:lnTo>
                  <a:lnTo>
                    <a:pt x="14998632" y="291310"/>
                  </a:lnTo>
                  <a:lnTo>
                    <a:pt x="15001715" y="336942"/>
                  </a:lnTo>
                  <a:lnTo>
                    <a:pt x="15001715" y="5044682"/>
                  </a:lnTo>
                  <a:lnTo>
                    <a:pt x="14998632" y="5090313"/>
                  </a:lnTo>
                  <a:lnTo>
                    <a:pt x="14989653" y="5134106"/>
                  </a:lnTo>
                  <a:lnTo>
                    <a:pt x="14975186" y="5175655"/>
                  </a:lnTo>
                  <a:lnTo>
                    <a:pt x="14955634" y="5214554"/>
                  </a:lnTo>
                  <a:lnTo>
                    <a:pt x="14931405" y="5250396"/>
                  </a:lnTo>
                  <a:lnTo>
                    <a:pt x="14902903" y="5282776"/>
                  </a:lnTo>
                  <a:lnTo>
                    <a:pt x="14870535" y="5311288"/>
                  </a:lnTo>
                  <a:lnTo>
                    <a:pt x="14834706" y="5335527"/>
                  </a:lnTo>
                  <a:lnTo>
                    <a:pt x="14795822" y="5355086"/>
                  </a:lnTo>
                  <a:lnTo>
                    <a:pt x="14754289" y="5369559"/>
                  </a:lnTo>
                  <a:lnTo>
                    <a:pt x="14710512" y="5378540"/>
                  </a:lnTo>
                  <a:lnTo>
                    <a:pt x="14664898" y="5381624"/>
                  </a:lnTo>
                  <a:close/>
                </a:path>
              </a:pathLst>
            </a:custGeom>
            <a:solidFill>
              <a:srgbClr val="FFFFFF"/>
            </a:solidFill>
          </p:spPr>
          <p:txBody>
            <a:bodyPr wrap="square" lIns="0" tIns="0" rIns="0" bIns="0" rtlCol="0"/>
            <a:lstStyle/>
            <a:p>
              <a:endParaRPr lang="en-US" dirty="0"/>
            </a:p>
            <a:p>
              <a:endParaRPr lang="en-IN" dirty="0"/>
            </a:p>
            <a:p>
              <a:endParaRPr lang="en-IN" dirty="0"/>
            </a:p>
            <a:p>
              <a:r>
                <a:rPr lang="en-IN" dirty="0"/>
                <a:t>	</a:t>
              </a:r>
            </a:p>
            <a:p>
              <a:pPr marL="285750" indent="-285750">
                <a:buFont typeface="Arial" panose="020B0604020202020204" pitchFamily="34" charset="0"/>
                <a:buChar char="•"/>
              </a:pPr>
              <a:endParaRPr lang="en-IN" dirty="0"/>
            </a:p>
          </p:txBody>
        </p:sp>
        <p:sp>
          <p:nvSpPr>
            <p:cNvPr id="8" name="object 8"/>
            <p:cNvSpPr/>
            <p:nvPr/>
          </p:nvSpPr>
          <p:spPr>
            <a:xfrm>
              <a:off x="14875945" y="7925939"/>
              <a:ext cx="389890" cy="389890"/>
            </a:xfrm>
            <a:custGeom>
              <a:avLst/>
              <a:gdLst/>
              <a:ahLst/>
              <a:cxnLst/>
              <a:rect l="l" t="t" r="r" b="b"/>
              <a:pathLst>
                <a:path w="389890" h="389890">
                  <a:moveTo>
                    <a:pt x="0" y="389792"/>
                  </a:moveTo>
                  <a:lnTo>
                    <a:pt x="0" y="0"/>
                  </a:lnTo>
                  <a:lnTo>
                    <a:pt x="389792" y="0"/>
                  </a:lnTo>
                  <a:lnTo>
                    <a:pt x="0" y="389792"/>
                  </a:lnTo>
                  <a:close/>
                </a:path>
              </a:pathLst>
            </a:custGeom>
            <a:solidFill>
              <a:srgbClr val="3F5895"/>
            </a:solidFill>
          </p:spPr>
          <p:txBody>
            <a:bodyPr wrap="square" lIns="0" tIns="0" rIns="0" bIns="0" rtlCol="0"/>
            <a:lstStyle/>
            <a:p>
              <a:endParaRPr/>
            </a:p>
          </p:txBody>
        </p:sp>
      </p:grpSp>
      <p:sp>
        <p:nvSpPr>
          <p:cNvPr id="9" name="object 9"/>
          <p:cNvSpPr txBox="1"/>
          <p:nvPr/>
        </p:nvSpPr>
        <p:spPr>
          <a:xfrm>
            <a:off x="13498610" y="6588940"/>
            <a:ext cx="1447165" cy="1366520"/>
          </a:xfrm>
          <a:prstGeom prst="rect">
            <a:avLst/>
          </a:prstGeom>
        </p:spPr>
        <p:txBody>
          <a:bodyPr vert="horz" wrap="square" lIns="0" tIns="27939" rIns="0" bIns="0" rtlCol="0">
            <a:spAutoFit/>
          </a:bodyPr>
          <a:lstStyle/>
          <a:p>
            <a:pPr marL="12700" marR="5080">
              <a:lnSpc>
                <a:spcPts val="2100"/>
              </a:lnSpc>
              <a:spcBef>
                <a:spcPts val="219"/>
              </a:spcBef>
            </a:pPr>
            <a:r>
              <a:rPr sz="1800" spc="220" dirty="0">
                <a:solidFill>
                  <a:srgbClr val="FFFFFF"/>
                </a:solidFill>
                <a:latin typeface="Verdana"/>
                <a:cs typeface="Verdana"/>
              </a:rPr>
              <a:t>W</a:t>
            </a:r>
            <a:r>
              <a:rPr sz="1800" spc="75" dirty="0">
                <a:solidFill>
                  <a:srgbClr val="FFFFFF"/>
                </a:solidFill>
                <a:latin typeface="Verdana"/>
                <a:cs typeface="Verdana"/>
              </a:rPr>
              <a:t>h</a:t>
            </a:r>
            <a:r>
              <a:rPr sz="1800" spc="10" dirty="0">
                <a:solidFill>
                  <a:srgbClr val="FFFFFF"/>
                </a:solidFill>
                <a:latin typeface="Verdana"/>
                <a:cs typeface="Verdana"/>
              </a:rPr>
              <a:t>e</a:t>
            </a:r>
            <a:r>
              <a:rPr sz="1800" spc="75" dirty="0">
                <a:solidFill>
                  <a:srgbClr val="FFFFFF"/>
                </a:solidFill>
                <a:latin typeface="Verdana"/>
                <a:cs typeface="Verdana"/>
              </a:rPr>
              <a:t>n</a:t>
            </a:r>
            <a:r>
              <a:rPr sz="1800" spc="-165" dirty="0">
                <a:solidFill>
                  <a:srgbClr val="FFFFFF"/>
                </a:solidFill>
                <a:latin typeface="Verdana"/>
                <a:cs typeface="Verdana"/>
              </a:rPr>
              <a:t> </a:t>
            </a:r>
            <a:r>
              <a:rPr sz="1800" spc="-215" dirty="0">
                <a:solidFill>
                  <a:srgbClr val="FFFFFF"/>
                </a:solidFill>
                <a:latin typeface="Verdana"/>
                <a:cs typeface="Verdana"/>
              </a:rPr>
              <a:t>I</a:t>
            </a:r>
            <a:r>
              <a:rPr sz="1800" spc="-165" dirty="0">
                <a:solidFill>
                  <a:srgbClr val="FFFFFF"/>
                </a:solidFill>
                <a:latin typeface="Verdana"/>
                <a:cs typeface="Verdana"/>
              </a:rPr>
              <a:t> </a:t>
            </a:r>
            <a:r>
              <a:rPr sz="1800" spc="110" dirty="0">
                <a:solidFill>
                  <a:srgbClr val="FFFFFF"/>
                </a:solidFill>
                <a:latin typeface="Verdana"/>
                <a:cs typeface="Verdana"/>
              </a:rPr>
              <a:t>g</a:t>
            </a:r>
            <a:r>
              <a:rPr sz="1800" spc="25" dirty="0">
                <a:solidFill>
                  <a:srgbClr val="FFFFFF"/>
                </a:solidFill>
                <a:latin typeface="Verdana"/>
                <a:cs typeface="Verdana"/>
              </a:rPr>
              <a:t>o  o</a:t>
            </a:r>
            <a:r>
              <a:rPr sz="1800" spc="75" dirty="0">
                <a:solidFill>
                  <a:srgbClr val="FFFFFF"/>
                </a:solidFill>
                <a:latin typeface="Verdana"/>
                <a:cs typeface="Verdana"/>
              </a:rPr>
              <a:t>n</a:t>
            </a:r>
            <a:r>
              <a:rPr sz="1800" spc="-165" dirty="0">
                <a:solidFill>
                  <a:srgbClr val="FFFFFF"/>
                </a:solidFill>
                <a:latin typeface="Verdana"/>
                <a:cs typeface="Verdana"/>
              </a:rPr>
              <a:t> </a:t>
            </a:r>
            <a:r>
              <a:rPr sz="1800" spc="-20" dirty="0">
                <a:solidFill>
                  <a:srgbClr val="FFFFFF"/>
                </a:solidFill>
                <a:latin typeface="Verdana"/>
                <a:cs typeface="Verdana"/>
              </a:rPr>
              <a:t>a</a:t>
            </a:r>
            <a:r>
              <a:rPr sz="1800" spc="75" dirty="0">
                <a:solidFill>
                  <a:srgbClr val="FFFFFF"/>
                </a:solidFill>
                <a:latin typeface="Verdana"/>
                <a:cs typeface="Verdana"/>
              </a:rPr>
              <a:t>n</a:t>
            </a:r>
            <a:r>
              <a:rPr sz="1800" spc="-165" dirty="0">
                <a:solidFill>
                  <a:srgbClr val="FFFFFF"/>
                </a:solidFill>
                <a:latin typeface="Verdana"/>
                <a:cs typeface="Verdana"/>
              </a:rPr>
              <a:t> </a:t>
            </a:r>
            <a:r>
              <a:rPr sz="1800" spc="35" dirty="0">
                <a:solidFill>
                  <a:srgbClr val="FFFFFF"/>
                </a:solidFill>
                <a:latin typeface="Verdana"/>
                <a:cs typeface="Verdana"/>
              </a:rPr>
              <a:t>o</a:t>
            </a:r>
            <a:r>
              <a:rPr sz="1800" spc="75" dirty="0">
                <a:solidFill>
                  <a:srgbClr val="FFFFFF"/>
                </a:solidFill>
                <a:latin typeface="Verdana"/>
                <a:cs typeface="Verdana"/>
              </a:rPr>
              <a:t>n</a:t>
            </a:r>
            <a:r>
              <a:rPr sz="1800" spc="-10" dirty="0">
                <a:solidFill>
                  <a:srgbClr val="FFFFFF"/>
                </a:solidFill>
                <a:latin typeface="Verdana"/>
                <a:cs typeface="Verdana"/>
              </a:rPr>
              <a:t>li</a:t>
            </a:r>
            <a:r>
              <a:rPr sz="1800" spc="75" dirty="0">
                <a:solidFill>
                  <a:srgbClr val="FFFFFF"/>
                </a:solidFill>
                <a:latin typeface="Verdana"/>
                <a:cs typeface="Verdana"/>
              </a:rPr>
              <a:t>n</a:t>
            </a:r>
            <a:r>
              <a:rPr sz="1800" spc="10" dirty="0">
                <a:solidFill>
                  <a:srgbClr val="FFFFFF"/>
                </a:solidFill>
                <a:latin typeface="Verdana"/>
                <a:cs typeface="Verdana"/>
              </a:rPr>
              <a:t>e  </a:t>
            </a:r>
            <a:r>
              <a:rPr sz="1800" spc="50" dirty="0">
                <a:solidFill>
                  <a:srgbClr val="FFFFFF"/>
                </a:solidFill>
                <a:latin typeface="Verdana"/>
                <a:cs typeface="Verdana"/>
              </a:rPr>
              <a:t>shopping </a:t>
            </a:r>
            <a:r>
              <a:rPr sz="1800" spc="55" dirty="0">
                <a:solidFill>
                  <a:srgbClr val="FFFFFF"/>
                </a:solidFill>
                <a:latin typeface="Verdana"/>
                <a:cs typeface="Verdana"/>
              </a:rPr>
              <a:t> </a:t>
            </a:r>
            <a:r>
              <a:rPr sz="1800" spc="-60" dirty="0">
                <a:solidFill>
                  <a:srgbClr val="FFFFFF"/>
                </a:solidFill>
                <a:latin typeface="Verdana"/>
                <a:cs typeface="Verdana"/>
              </a:rPr>
              <a:t>s</a:t>
            </a:r>
            <a:r>
              <a:rPr sz="1800" spc="95" dirty="0">
                <a:solidFill>
                  <a:srgbClr val="FFFFFF"/>
                </a:solidFill>
                <a:latin typeface="Verdana"/>
                <a:cs typeface="Verdana"/>
              </a:rPr>
              <a:t>p</a:t>
            </a:r>
            <a:r>
              <a:rPr sz="1800" spc="-50" dirty="0">
                <a:solidFill>
                  <a:srgbClr val="FFFFFF"/>
                </a:solidFill>
                <a:latin typeface="Verdana"/>
                <a:cs typeface="Verdana"/>
              </a:rPr>
              <a:t>r</a:t>
            </a:r>
            <a:r>
              <a:rPr sz="1800" spc="10" dirty="0">
                <a:solidFill>
                  <a:srgbClr val="FFFFFF"/>
                </a:solidFill>
                <a:latin typeface="Verdana"/>
                <a:cs typeface="Verdana"/>
              </a:rPr>
              <a:t>ee</a:t>
            </a:r>
            <a:r>
              <a:rPr sz="1800" spc="-165" dirty="0">
                <a:solidFill>
                  <a:srgbClr val="FFFFFF"/>
                </a:solidFill>
                <a:latin typeface="Verdana"/>
                <a:cs typeface="Verdana"/>
              </a:rPr>
              <a:t> </a:t>
            </a:r>
            <a:r>
              <a:rPr sz="1800" spc="-114" dirty="0">
                <a:solidFill>
                  <a:srgbClr val="FFFFFF"/>
                </a:solidFill>
                <a:latin typeface="Verdana"/>
                <a:cs typeface="Verdana"/>
              </a:rPr>
              <a:t>-  </a:t>
            </a:r>
            <a:r>
              <a:rPr sz="1800" spc="45" dirty="0">
                <a:solidFill>
                  <a:srgbClr val="FFFFFF"/>
                </a:solidFill>
                <a:latin typeface="Verdana"/>
                <a:cs typeface="Verdana"/>
              </a:rPr>
              <a:t>Jannah</a:t>
            </a:r>
            <a:endParaRPr sz="1800" dirty="0">
              <a:latin typeface="Verdana"/>
              <a:cs typeface="Verdana"/>
            </a:endParaRPr>
          </a:p>
        </p:txBody>
      </p:sp>
      <p:grpSp>
        <p:nvGrpSpPr>
          <p:cNvPr id="10" name="object 10"/>
          <p:cNvGrpSpPr/>
          <p:nvPr/>
        </p:nvGrpSpPr>
        <p:grpSpPr>
          <a:xfrm>
            <a:off x="2487936" y="714107"/>
            <a:ext cx="8499336" cy="2667038"/>
            <a:chOff x="2439093" y="713118"/>
            <a:chExt cx="8499336" cy="2667038"/>
          </a:xfrm>
        </p:grpSpPr>
        <p:sp>
          <p:nvSpPr>
            <p:cNvPr id="11" name="object 11"/>
            <p:cNvSpPr/>
            <p:nvPr/>
          </p:nvSpPr>
          <p:spPr>
            <a:xfrm>
              <a:off x="7776129" y="713156"/>
              <a:ext cx="3162300" cy="2667000"/>
            </a:xfrm>
            <a:custGeom>
              <a:avLst/>
              <a:gdLst/>
              <a:ahLst/>
              <a:cxnLst/>
              <a:rect l="l" t="t" r="r" b="b"/>
              <a:pathLst>
                <a:path w="3162300" h="2667000">
                  <a:moveTo>
                    <a:pt x="3162299" y="2666925"/>
                  </a:moveTo>
                  <a:lnTo>
                    <a:pt x="0" y="2666925"/>
                  </a:lnTo>
                  <a:lnTo>
                    <a:pt x="0" y="0"/>
                  </a:lnTo>
                  <a:lnTo>
                    <a:pt x="3162299" y="0"/>
                  </a:lnTo>
                  <a:lnTo>
                    <a:pt x="3162299" y="2666925"/>
                  </a:lnTo>
                  <a:close/>
                </a:path>
              </a:pathLst>
            </a:custGeom>
            <a:solidFill>
              <a:srgbClr val="FFFFFF"/>
            </a:solidFill>
          </p:spPr>
          <p:txBody>
            <a:bodyPr wrap="square" lIns="0" tIns="0" rIns="0" bIns="0" rtlCol="0"/>
            <a:lstStyle/>
            <a:p>
              <a:endParaRPr/>
            </a:p>
          </p:txBody>
        </p:sp>
        <p:pic>
          <p:nvPicPr>
            <p:cNvPr id="12" name="object 12"/>
            <p:cNvPicPr/>
            <p:nvPr/>
          </p:nvPicPr>
          <p:blipFill>
            <a:blip r:embed="rId2">
              <a:extLst>
                <a:ext uri="{28A0092B-C50C-407E-A947-70E740481C1C}">
                  <a14:useLocalDpi xmlns:a14="http://schemas.microsoft.com/office/drawing/2010/main" val="0"/>
                </a:ext>
              </a:extLst>
            </a:blip>
            <a:srcRect/>
            <a:stretch/>
          </p:blipFill>
          <p:spPr>
            <a:xfrm>
              <a:off x="2439093" y="713118"/>
              <a:ext cx="5336938" cy="2666999"/>
            </a:xfrm>
            <a:prstGeom prst="rect">
              <a:avLst/>
            </a:prstGeom>
          </p:spPr>
        </p:pic>
      </p:grpSp>
      <p:grpSp>
        <p:nvGrpSpPr>
          <p:cNvPr id="13" name="object 13"/>
          <p:cNvGrpSpPr/>
          <p:nvPr/>
        </p:nvGrpSpPr>
        <p:grpSpPr>
          <a:xfrm>
            <a:off x="13872997" y="1371702"/>
            <a:ext cx="2917360" cy="2016610"/>
            <a:chOff x="14075240" y="1342795"/>
            <a:chExt cx="2038350" cy="2038350"/>
          </a:xfrm>
        </p:grpSpPr>
        <p:sp>
          <p:nvSpPr>
            <p:cNvPr id="14" name="object 14"/>
            <p:cNvSpPr/>
            <p:nvPr/>
          </p:nvSpPr>
          <p:spPr>
            <a:xfrm>
              <a:off x="14075240" y="1342795"/>
              <a:ext cx="2038350" cy="2038350"/>
            </a:xfrm>
            <a:custGeom>
              <a:avLst/>
              <a:gdLst/>
              <a:ahLst/>
              <a:cxnLst/>
              <a:rect l="l" t="t" r="r" b="b"/>
              <a:pathLst>
                <a:path w="2038350" h="2038350">
                  <a:moveTo>
                    <a:pt x="1648501" y="2038350"/>
                  </a:moveTo>
                  <a:lnTo>
                    <a:pt x="0" y="2038350"/>
                  </a:lnTo>
                  <a:lnTo>
                    <a:pt x="0" y="0"/>
                  </a:lnTo>
                  <a:lnTo>
                    <a:pt x="2038350" y="0"/>
                  </a:lnTo>
                  <a:lnTo>
                    <a:pt x="2038350" y="1648501"/>
                  </a:lnTo>
                  <a:lnTo>
                    <a:pt x="1648501" y="2038350"/>
                  </a:lnTo>
                  <a:close/>
                </a:path>
              </a:pathLst>
            </a:custGeom>
            <a:solidFill>
              <a:srgbClr val="5773B8"/>
            </a:solidFill>
          </p:spPr>
          <p:txBody>
            <a:bodyPr wrap="square" lIns="0" tIns="0" rIns="0" bIns="0" rtlCol="0"/>
            <a:lstStyle/>
            <a:p>
              <a:endParaRPr/>
            </a:p>
          </p:txBody>
        </p:sp>
        <p:sp>
          <p:nvSpPr>
            <p:cNvPr id="15" name="object 15"/>
            <p:cNvSpPr/>
            <p:nvPr/>
          </p:nvSpPr>
          <p:spPr>
            <a:xfrm>
              <a:off x="15723797" y="2991353"/>
              <a:ext cx="389890" cy="389890"/>
            </a:xfrm>
            <a:custGeom>
              <a:avLst/>
              <a:gdLst/>
              <a:ahLst/>
              <a:cxnLst/>
              <a:rect l="l" t="t" r="r" b="b"/>
              <a:pathLst>
                <a:path w="389890" h="389889">
                  <a:moveTo>
                    <a:pt x="0" y="389792"/>
                  </a:moveTo>
                  <a:lnTo>
                    <a:pt x="0" y="0"/>
                  </a:lnTo>
                  <a:lnTo>
                    <a:pt x="389792" y="0"/>
                  </a:lnTo>
                  <a:lnTo>
                    <a:pt x="0" y="389792"/>
                  </a:lnTo>
                  <a:close/>
                </a:path>
              </a:pathLst>
            </a:custGeom>
            <a:solidFill>
              <a:srgbClr val="3F5895"/>
            </a:solidFill>
          </p:spPr>
          <p:txBody>
            <a:bodyPr wrap="square" lIns="0" tIns="0" rIns="0" bIns="0" rtlCol="0"/>
            <a:lstStyle/>
            <a:p>
              <a:endParaRPr/>
            </a:p>
          </p:txBody>
        </p:sp>
      </p:grpSp>
      <p:grpSp>
        <p:nvGrpSpPr>
          <p:cNvPr id="16" name="object 16"/>
          <p:cNvGrpSpPr/>
          <p:nvPr/>
        </p:nvGrpSpPr>
        <p:grpSpPr>
          <a:xfrm>
            <a:off x="1277383" y="4818393"/>
            <a:ext cx="14449039" cy="2381947"/>
            <a:chOff x="1277383" y="4818393"/>
            <a:chExt cx="14449039" cy="2381947"/>
          </a:xfrm>
        </p:grpSpPr>
        <p:sp>
          <p:nvSpPr>
            <p:cNvPr id="22" name="object 22"/>
            <p:cNvSpPr/>
            <p:nvPr/>
          </p:nvSpPr>
          <p:spPr>
            <a:xfrm>
              <a:off x="2562237" y="4818393"/>
              <a:ext cx="13164185" cy="0"/>
            </a:xfrm>
            <a:custGeom>
              <a:avLst/>
              <a:gdLst/>
              <a:ahLst/>
              <a:cxnLst/>
              <a:rect l="l" t="t" r="r" b="b"/>
              <a:pathLst>
                <a:path w="13164185">
                  <a:moveTo>
                    <a:pt x="0" y="0"/>
                  </a:moveTo>
                  <a:lnTo>
                    <a:pt x="13163673" y="0"/>
                  </a:lnTo>
                </a:path>
              </a:pathLst>
            </a:custGeom>
            <a:ln w="19049">
              <a:solidFill>
                <a:srgbClr val="DDDDDD"/>
              </a:solidFill>
            </a:ln>
          </p:spPr>
          <p:txBody>
            <a:bodyPr wrap="square" lIns="0" tIns="0" rIns="0" bIns="0" rtlCol="0"/>
            <a:lstStyle/>
            <a:p>
              <a:endParaRPr/>
            </a:p>
          </p:txBody>
        </p:sp>
        <p:pic>
          <p:nvPicPr>
            <p:cNvPr id="23" name="object 23"/>
            <p:cNvPicPr/>
            <p:nvPr/>
          </p:nvPicPr>
          <p:blipFill>
            <a:blip r:embed="rId3" cstate="print"/>
            <a:stretch>
              <a:fillRect/>
            </a:stretch>
          </p:blipFill>
          <p:spPr>
            <a:xfrm>
              <a:off x="1277383" y="5938141"/>
              <a:ext cx="733463" cy="1262199"/>
            </a:xfrm>
            <a:prstGeom prst="rect">
              <a:avLst/>
            </a:prstGeom>
          </p:spPr>
        </p:pic>
      </p:grpSp>
      <p:sp>
        <p:nvSpPr>
          <p:cNvPr id="24" name="object 24"/>
          <p:cNvSpPr txBox="1">
            <a:spLocks noGrp="1"/>
          </p:cNvSpPr>
          <p:nvPr>
            <p:ph type="title"/>
          </p:nvPr>
        </p:nvSpPr>
        <p:spPr>
          <a:xfrm>
            <a:off x="2636341" y="714068"/>
            <a:ext cx="5669459" cy="1092200"/>
          </a:xfrm>
          <a:prstGeom prst="rect">
            <a:avLst/>
          </a:prstGeom>
        </p:spPr>
        <p:txBody>
          <a:bodyPr vert="horz" wrap="square" lIns="0" tIns="12700" rIns="0" bIns="0" rtlCol="0">
            <a:spAutoFit/>
          </a:bodyPr>
          <a:lstStyle/>
          <a:p>
            <a:pPr marL="12700">
              <a:lnSpc>
                <a:spcPct val="100000"/>
              </a:lnSpc>
              <a:spcBef>
                <a:spcPts val="100"/>
              </a:spcBef>
            </a:pPr>
            <a:r>
              <a:rPr lang="en-US" sz="7000" spc="1355" dirty="0">
                <a:solidFill>
                  <a:srgbClr val="53B53E"/>
                </a:solidFill>
                <a:latin typeface="Roboto" panose="02000000000000000000" pitchFamily="2" charset="0"/>
                <a:ea typeface="Roboto" panose="02000000000000000000" pitchFamily="2" charset="0"/>
                <a:cs typeface="Roboto" panose="02000000000000000000" pitchFamily="2" charset="0"/>
              </a:rPr>
              <a:t>Overview </a:t>
            </a:r>
            <a:endParaRPr sz="7000" dirty="0">
              <a:solidFill>
                <a:srgbClr val="53B53E"/>
              </a:solidFill>
              <a:latin typeface="Roboto" panose="02000000000000000000" pitchFamily="2" charset="0"/>
              <a:ea typeface="Roboto" panose="02000000000000000000" pitchFamily="2" charset="0"/>
              <a:cs typeface="Roboto" panose="02000000000000000000" pitchFamily="2" charset="0"/>
            </a:endParaRPr>
          </a:p>
        </p:txBody>
      </p:sp>
      <p:sp>
        <p:nvSpPr>
          <p:cNvPr id="25" name="object 25"/>
          <p:cNvSpPr txBox="1"/>
          <p:nvPr/>
        </p:nvSpPr>
        <p:spPr>
          <a:xfrm>
            <a:off x="2855601" y="1841905"/>
            <a:ext cx="6568890" cy="1367041"/>
          </a:xfrm>
          <a:prstGeom prst="rect">
            <a:avLst/>
          </a:prstGeom>
        </p:spPr>
        <p:txBody>
          <a:bodyPr vert="horz" wrap="square" lIns="0" tIns="12700" rIns="0" bIns="0" rtlCol="0">
            <a:spAutoFit/>
          </a:bodyPr>
          <a:lstStyle/>
          <a:p>
            <a:pPr marL="12700" algn="just">
              <a:lnSpc>
                <a:spcPct val="100000"/>
              </a:lnSpc>
              <a:spcBef>
                <a:spcPts val="100"/>
              </a:spcBef>
            </a:pPr>
            <a:r>
              <a:rPr lang="en-US" sz="2200" dirty="0">
                <a:latin typeface="Verdana"/>
                <a:cs typeface="Verdana"/>
              </a:rPr>
              <a:t>Naukri is the market leader in the job tech domain. It serves as a meeting ground for the job seeker and the employer looking to hire right talent.</a:t>
            </a:r>
            <a:endParaRPr sz="2200" dirty="0">
              <a:latin typeface="Verdana"/>
              <a:cs typeface="Verdana"/>
            </a:endParaRPr>
          </a:p>
        </p:txBody>
      </p:sp>
      <p:sp>
        <p:nvSpPr>
          <p:cNvPr id="29" name="object 29"/>
          <p:cNvSpPr txBox="1"/>
          <p:nvPr/>
        </p:nvSpPr>
        <p:spPr>
          <a:xfrm>
            <a:off x="11859868" y="1003238"/>
            <a:ext cx="1496871" cy="1645962"/>
          </a:xfrm>
          <a:prstGeom prst="rect">
            <a:avLst/>
          </a:prstGeom>
        </p:spPr>
        <p:txBody>
          <a:bodyPr vert="horz" wrap="square" lIns="0" tIns="27939" rIns="0" bIns="0" rtlCol="0">
            <a:spAutoFit/>
          </a:bodyPr>
          <a:lstStyle/>
          <a:p>
            <a:pPr marL="12700" marR="5080">
              <a:lnSpc>
                <a:spcPts val="2100"/>
              </a:lnSpc>
              <a:spcBef>
                <a:spcPts val="219"/>
              </a:spcBef>
            </a:pPr>
            <a:r>
              <a:rPr lang="en-US" spc="-55" dirty="0" err="1">
                <a:solidFill>
                  <a:srgbClr val="FFFFFF"/>
                </a:solidFill>
                <a:latin typeface="Lucida Sans Unicode"/>
                <a:cs typeface="Lucida Sans Unicode"/>
              </a:rPr>
              <a:t>Naukri.com</a:t>
            </a:r>
            <a:r>
              <a:rPr lang="en-US" spc="-55" dirty="0">
                <a:solidFill>
                  <a:srgbClr val="FFFFFF"/>
                </a:solidFill>
                <a:latin typeface="Lucida Sans Unicode"/>
                <a:cs typeface="Lucida Sans Unicode"/>
              </a:rPr>
              <a:t> was launched by Sanjeev Bikhchandani in the year 1997.</a:t>
            </a:r>
            <a:endParaRPr sz="1800" dirty="0">
              <a:latin typeface="Lucida Sans Unicode"/>
              <a:cs typeface="Lucida Sans Unicode"/>
            </a:endParaRPr>
          </a:p>
        </p:txBody>
      </p:sp>
      <p:sp>
        <p:nvSpPr>
          <p:cNvPr id="31" name="object 31"/>
          <p:cNvSpPr txBox="1"/>
          <p:nvPr/>
        </p:nvSpPr>
        <p:spPr>
          <a:xfrm>
            <a:off x="14161016" y="1532365"/>
            <a:ext cx="2629341" cy="1644039"/>
          </a:xfrm>
          <a:prstGeom prst="rect">
            <a:avLst/>
          </a:prstGeom>
        </p:spPr>
        <p:txBody>
          <a:bodyPr vert="horz" wrap="square" lIns="0" tIns="27939" rIns="0" bIns="0" rtlCol="0">
            <a:spAutoFit/>
          </a:bodyPr>
          <a:lstStyle/>
          <a:p>
            <a:pPr marL="12700" marR="5080">
              <a:lnSpc>
                <a:spcPts val="2100"/>
              </a:lnSpc>
              <a:spcBef>
                <a:spcPts val="219"/>
              </a:spcBef>
            </a:pPr>
            <a:r>
              <a:rPr lang="en-US" sz="1600" spc="114" dirty="0">
                <a:solidFill>
                  <a:srgbClr val="FFFFFF"/>
                </a:solidFill>
                <a:latin typeface="Lucida Sans Unicode"/>
                <a:cs typeface="Lucida Sans Unicode"/>
              </a:rPr>
              <a:t>Naukri is part of </a:t>
            </a:r>
            <a:r>
              <a:rPr lang="en-US" sz="1600" spc="114" dirty="0" err="1">
                <a:solidFill>
                  <a:srgbClr val="FFFFFF"/>
                </a:solidFill>
                <a:latin typeface="Lucida Sans Unicode"/>
                <a:cs typeface="Lucida Sans Unicode"/>
              </a:rPr>
              <a:t>Infoedge</a:t>
            </a:r>
            <a:r>
              <a:rPr lang="en-US" sz="1600" spc="114" dirty="0">
                <a:solidFill>
                  <a:srgbClr val="FFFFFF"/>
                </a:solidFill>
                <a:latin typeface="Lucida Sans Unicode"/>
                <a:cs typeface="Lucida Sans Unicode"/>
              </a:rPr>
              <a:t> conglomerate which owns other companies like shiksha,Jeevansathi,99acres </a:t>
            </a:r>
            <a:r>
              <a:rPr lang="en-US" sz="1600" spc="114" dirty="0" err="1">
                <a:solidFill>
                  <a:srgbClr val="FFFFFF"/>
                </a:solidFill>
                <a:latin typeface="Lucida Sans Unicode"/>
                <a:cs typeface="Lucida Sans Unicode"/>
              </a:rPr>
              <a:t>etc</a:t>
            </a:r>
            <a:endParaRPr sz="1600" dirty="0">
              <a:latin typeface="Lucida Sans Unicode"/>
              <a:cs typeface="Lucida Sans Unicode"/>
            </a:endParaRPr>
          </a:p>
        </p:txBody>
      </p:sp>
      <p:sp>
        <p:nvSpPr>
          <p:cNvPr id="32" name="TextBox 31">
            <a:extLst>
              <a:ext uri="{FF2B5EF4-FFF2-40B4-BE49-F238E27FC236}">
                <a16:creationId xmlns:a16="http://schemas.microsoft.com/office/drawing/2014/main" id="{AC95568C-BA51-7E9C-E1C2-5B55E8C5691B}"/>
              </a:ext>
            </a:extLst>
          </p:cNvPr>
          <p:cNvSpPr txBox="1"/>
          <p:nvPr/>
        </p:nvSpPr>
        <p:spPr>
          <a:xfrm>
            <a:off x="2569948" y="4119512"/>
            <a:ext cx="4669052" cy="707886"/>
          </a:xfrm>
          <a:prstGeom prst="rect">
            <a:avLst/>
          </a:prstGeom>
          <a:noFill/>
        </p:spPr>
        <p:txBody>
          <a:bodyPr wrap="square" rtlCol="0">
            <a:spAutoFit/>
          </a:bodyPr>
          <a:lstStyle/>
          <a:p>
            <a:r>
              <a:rPr lang="en-US" sz="4000" dirty="0">
                <a:solidFill>
                  <a:srgbClr val="F6B1B0"/>
                </a:solidFill>
              </a:rPr>
              <a:t>Features</a:t>
            </a:r>
          </a:p>
        </p:txBody>
      </p:sp>
      <p:sp>
        <p:nvSpPr>
          <p:cNvPr id="33" name="TextBox 32">
            <a:extLst>
              <a:ext uri="{FF2B5EF4-FFF2-40B4-BE49-F238E27FC236}">
                <a16:creationId xmlns:a16="http://schemas.microsoft.com/office/drawing/2014/main" id="{58AB34D1-A4A0-C1B5-EDA1-2E8000AB08DA}"/>
              </a:ext>
            </a:extLst>
          </p:cNvPr>
          <p:cNvSpPr txBox="1"/>
          <p:nvPr/>
        </p:nvSpPr>
        <p:spPr>
          <a:xfrm>
            <a:off x="2487936" y="5143500"/>
            <a:ext cx="13590264" cy="4154984"/>
          </a:xfrm>
          <a:prstGeom prst="rect">
            <a:avLst/>
          </a:prstGeom>
          <a:noFill/>
        </p:spPr>
        <p:txBody>
          <a:bodyPr wrap="square" rtlCol="0">
            <a:spAutoFit/>
          </a:bodyPr>
          <a:lstStyle/>
          <a:p>
            <a:pPr marL="285750" indent="-285750">
              <a:buFont typeface="Arial" panose="020B0604020202020204" pitchFamily="34" charset="0"/>
              <a:buChar char="•"/>
            </a:pPr>
            <a:r>
              <a:rPr lang="en-IN" sz="2400" dirty="0"/>
              <a:t>Free for job applicants and earns most of it’s revenue from recruiters.</a:t>
            </a:r>
          </a:p>
          <a:p>
            <a:pPr marL="285750" indent="-285750">
              <a:buFont typeface="Arial" panose="020B0604020202020204" pitchFamily="34" charset="0"/>
              <a:buChar char="•"/>
            </a:pPr>
            <a:r>
              <a:rPr lang="en-IN" sz="2400" dirty="0"/>
              <a:t>First mover advantage in job tech domain , started in the year 1997.</a:t>
            </a:r>
          </a:p>
          <a:p>
            <a:pPr marL="285750" indent="-285750">
              <a:buFont typeface="Arial" panose="020B0604020202020204" pitchFamily="34" charset="0"/>
              <a:buChar char="•"/>
            </a:pPr>
            <a:r>
              <a:rPr lang="en-IN" sz="2400" dirty="0"/>
              <a:t>Can Apply to multiple jobs with a single click, saves time for job seeker.</a:t>
            </a:r>
          </a:p>
          <a:p>
            <a:pPr marL="285750" indent="-285750">
              <a:buFont typeface="Arial" panose="020B0604020202020204" pitchFamily="34" charset="0"/>
              <a:buChar char="•"/>
            </a:pPr>
            <a:r>
              <a:rPr lang="en-IN" sz="2400" dirty="0"/>
              <a:t>Large userbase of recruiter and job seekers already present in the database of Naukri.</a:t>
            </a:r>
          </a:p>
          <a:p>
            <a:pPr marL="285750" indent="-285750">
              <a:buFont typeface="Arial" panose="020B0604020202020204" pitchFamily="34" charset="0"/>
              <a:buChar char="•"/>
            </a:pPr>
            <a:r>
              <a:rPr lang="en-IN" sz="2400" dirty="0"/>
              <a:t>Get job recommendations based on the candidate career preference.</a:t>
            </a:r>
          </a:p>
          <a:p>
            <a:pPr marL="285750" indent="-285750">
              <a:buFont typeface="Arial" panose="020B0604020202020204" pitchFamily="34" charset="0"/>
              <a:buChar char="•"/>
            </a:pPr>
            <a:r>
              <a:rPr lang="en-IN" sz="2400" dirty="0"/>
              <a:t>Track the job application status.</a:t>
            </a:r>
          </a:p>
          <a:p>
            <a:pPr marL="285750" indent="-285750">
              <a:buFont typeface="Arial" panose="020B0604020202020204" pitchFamily="34" charset="0"/>
              <a:buChar char="•"/>
            </a:pPr>
            <a:r>
              <a:rPr lang="en-IN" sz="2400" dirty="0"/>
              <a:t>Compatible across all devices of web, Android, IOS application.</a:t>
            </a:r>
          </a:p>
          <a:p>
            <a:pPr marL="285750" indent="-285750">
              <a:buFont typeface="Arial" panose="020B0604020202020204" pitchFamily="34" charset="0"/>
              <a:buChar char="•"/>
            </a:pPr>
            <a:r>
              <a:rPr lang="en-IN" sz="2400" dirty="0"/>
              <a:t>Job suggestion based on location, skills and other user preferences.</a:t>
            </a:r>
          </a:p>
          <a:p>
            <a:pPr marL="285750" indent="-285750">
              <a:buFont typeface="Arial" panose="020B0604020202020204" pitchFamily="34" charset="0"/>
              <a:buChar char="•"/>
            </a:pPr>
            <a:r>
              <a:rPr lang="en-IN" sz="2400" dirty="0"/>
              <a:t>Paid services provided to candidate to improve the candidature of the user.</a:t>
            </a:r>
          </a:p>
          <a:p>
            <a:endParaRPr lang="en-IN" sz="2400" dirty="0"/>
          </a:p>
          <a:p>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762001" y="1562100"/>
            <a:ext cx="8018584" cy="8382000"/>
          </a:xfrm>
          <a:prstGeom prst="rect">
            <a:avLst/>
          </a:prstGeom>
        </p:spPr>
      </p:pic>
      <p:pic>
        <p:nvPicPr>
          <p:cNvPr id="26" name="object 2">
            <a:extLst>
              <a:ext uri="{FF2B5EF4-FFF2-40B4-BE49-F238E27FC236}">
                <a16:creationId xmlns:a16="http://schemas.microsoft.com/office/drawing/2014/main" id="{B58F2B41-BB2D-4968-3E10-D638DC03C8DF}"/>
              </a:ext>
            </a:extLst>
          </p:cNvPr>
          <p:cNvPicPr/>
          <p:nvPr/>
        </p:nvPicPr>
        <p:blipFill>
          <a:blip r:embed="rId2">
            <a:extLst>
              <a:ext uri="{28A0092B-C50C-407E-A947-70E740481C1C}">
                <a14:useLocalDpi xmlns:a14="http://schemas.microsoft.com/office/drawing/2010/main" val="0"/>
              </a:ext>
            </a:extLst>
          </a:blip>
          <a:srcRect/>
          <a:stretch/>
        </p:blipFill>
        <p:spPr>
          <a:xfrm>
            <a:off x="9185033" y="1562100"/>
            <a:ext cx="8018584" cy="8382000"/>
          </a:xfrm>
          <a:prstGeom prst="rect">
            <a:avLst/>
          </a:prstGeom>
        </p:spPr>
      </p:pic>
      <p:sp>
        <p:nvSpPr>
          <p:cNvPr id="27" name="TextBox 26">
            <a:extLst>
              <a:ext uri="{FF2B5EF4-FFF2-40B4-BE49-F238E27FC236}">
                <a16:creationId xmlns:a16="http://schemas.microsoft.com/office/drawing/2014/main" id="{3A265D73-AA18-9BF5-EB27-21044561F471}"/>
              </a:ext>
            </a:extLst>
          </p:cNvPr>
          <p:cNvSpPr txBox="1"/>
          <p:nvPr/>
        </p:nvSpPr>
        <p:spPr>
          <a:xfrm>
            <a:off x="5219700" y="495300"/>
            <a:ext cx="6972300" cy="923330"/>
          </a:xfrm>
          <a:prstGeom prst="rect">
            <a:avLst/>
          </a:prstGeom>
          <a:noFill/>
        </p:spPr>
        <p:txBody>
          <a:bodyPr wrap="square" rtlCol="0">
            <a:spAutoFit/>
          </a:bodyPr>
          <a:lstStyle/>
          <a:p>
            <a:r>
              <a:rPr lang="en-US" sz="5400" b="1" dirty="0">
                <a:solidFill>
                  <a:schemeClr val="bg1"/>
                </a:solidFill>
                <a:latin typeface="Tahoma" panose="020B0604030504040204" pitchFamily="34" charset="0"/>
                <a:ea typeface="Tahoma" panose="020B0604030504040204" pitchFamily="34" charset="0"/>
                <a:cs typeface="Tahoma" panose="020B0604030504040204" pitchFamily="34" charset="0"/>
              </a:rPr>
              <a:t>BUSINESS MODEL</a:t>
            </a:r>
          </a:p>
        </p:txBody>
      </p:sp>
      <p:sp>
        <p:nvSpPr>
          <p:cNvPr id="28" name="TextBox 27">
            <a:extLst>
              <a:ext uri="{FF2B5EF4-FFF2-40B4-BE49-F238E27FC236}">
                <a16:creationId xmlns:a16="http://schemas.microsoft.com/office/drawing/2014/main" id="{DF28F8D7-E120-5AAE-A294-0F4D23DDBEAB}"/>
              </a:ext>
            </a:extLst>
          </p:cNvPr>
          <p:cNvSpPr txBox="1"/>
          <p:nvPr/>
        </p:nvSpPr>
        <p:spPr>
          <a:xfrm>
            <a:off x="2024752" y="1591408"/>
            <a:ext cx="5486400" cy="584775"/>
          </a:xfrm>
          <a:prstGeom prst="rect">
            <a:avLst/>
          </a:prstGeom>
          <a:noFill/>
        </p:spPr>
        <p:txBody>
          <a:bodyPr wrap="square" rtlCol="0">
            <a:spAutoFit/>
          </a:bodyPr>
          <a:lstStyle/>
          <a:p>
            <a:r>
              <a:rPr lang="en-US" sz="3200" dirty="0">
                <a:solidFill>
                  <a:srgbClr val="F6B1B0"/>
                </a:solidFill>
              </a:rPr>
              <a:t>Business to Business (B2B)</a:t>
            </a:r>
          </a:p>
        </p:txBody>
      </p:sp>
      <p:sp>
        <p:nvSpPr>
          <p:cNvPr id="29" name="TextBox 28">
            <a:extLst>
              <a:ext uri="{FF2B5EF4-FFF2-40B4-BE49-F238E27FC236}">
                <a16:creationId xmlns:a16="http://schemas.microsoft.com/office/drawing/2014/main" id="{D001AC07-1D45-5B56-D61D-A1B78B0319B2}"/>
              </a:ext>
            </a:extLst>
          </p:cNvPr>
          <p:cNvSpPr txBox="1"/>
          <p:nvPr/>
        </p:nvSpPr>
        <p:spPr>
          <a:xfrm>
            <a:off x="10776848" y="1591408"/>
            <a:ext cx="5486400" cy="584775"/>
          </a:xfrm>
          <a:prstGeom prst="rect">
            <a:avLst/>
          </a:prstGeom>
          <a:noFill/>
        </p:spPr>
        <p:txBody>
          <a:bodyPr wrap="square" rtlCol="0">
            <a:spAutoFit/>
          </a:bodyPr>
          <a:lstStyle/>
          <a:p>
            <a:r>
              <a:rPr lang="en-US" sz="3200" dirty="0">
                <a:solidFill>
                  <a:srgbClr val="F6B1B0"/>
                </a:solidFill>
              </a:rPr>
              <a:t>Business to Consumer (B2C)</a:t>
            </a:r>
          </a:p>
        </p:txBody>
      </p:sp>
      <p:pic>
        <p:nvPicPr>
          <p:cNvPr id="31" name="Picture 30">
            <a:extLst>
              <a:ext uri="{FF2B5EF4-FFF2-40B4-BE49-F238E27FC236}">
                <a16:creationId xmlns:a16="http://schemas.microsoft.com/office/drawing/2014/main" id="{A8580E30-C6B8-C1D5-4D6C-A0058D237C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868" y="2234885"/>
            <a:ext cx="4800600" cy="3108325"/>
          </a:xfrm>
          <a:prstGeom prst="rect">
            <a:avLst/>
          </a:prstGeom>
        </p:spPr>
      </p:pic>
      <p:sp>
        <p:nvSpPr>
          <p:cNvPr id="32" name="TextBox 31">
            <a:extLst>
              <a:ext uri="{FF2B5EF4-FFF2-40B4-BE49-F238E27FC236}">
                <a16:creationId xmlns:a16="http://schemas.microsoft.com/office/drawing/2014/main" id="{02C55C41-A91C-19D6-019F-88EE4F53504D}"/>
              </a:ext>
            </a:extLst>
          </p:cNvPr>
          <p:cNvSpPr txBox="1"/>
          <p:nvPr/>
        </p:nvSpPr>
        <p:spPr>
          <a:xfrm>
            <a:off x="1084384" y="5524500"/>
            <a:ext cx="7408576" cy="4230389"/>
          </a:xfrm>
          <a:prstGeom prst="rect">
            <a:avLst/>
          </a:prstGeom>
          <a:noFill/>
        </p:spPr>
        <p:txBody>
          <a:bodyPr wrap="square" rtlCol="0">
            <a:spAutoFit/>
          </a:bodyPr>
          <a:lstStyle/>
          <a:p>
            <a:r>
              <a:rPr lang="en-US" sz="3200" dirty="0">
                <a:solidFill>
                  <a:srgbClr val="F6B1B0"/>
                </a:solidFill>
              </a:rPr>
              <a:t>Products</a:t>
            </a:r>
          </a:p>
          <a:p>
            <a:pPr marL="342900" indent="-342900">
              <a:lnSpc>
                <a:spcPct val="150000"/>
              </a:lnSpc>
              <a:buFont typeface="Arial" panose="020B0604020202020204" pitchFamily="34" charset="0"/>
              <a:buChar char="•"/>
            </a:pPr>
            <a:r>
              <a:rPr lang="en-US" sz="2000" dirty="0"/>
              <a:t>Naukri sells a number of products directly to customer. These products are supposed to improve the profile and increase the visibility of the employee.</a:t>
            </a:r>
          </a:p>
          <a:p>
            <a:pPr marL="285750" indent="-285750">
              <a:lnSpc>
                <a:spcPct val="150000"/>
              </a:lnSpc>
              <a:buFont typeface="Arial" panose="020B0604020202020204" pitchFamily="34" charset="0"/>
              <a:buChar char="•"/>
            </a:pPr>
            <a:r>
              <a:rPr lang="en-US" sz="2000" dirty="0"/>
              <a:t> Some of these products are:</a:t>
            </a:r>
          </a:p>
          <a:p>
            <a:pPr marL="457200" indent="-457200">
              <a:lnSpc>
                <a:spcPct val="150000"/>
              </a:lnSpc>
              <a:buFont typeface="+mj-lt"/>
              <a:buAutoNum type="arabicPeriod"/>
            </a:pPr>
            <a:r>
              <a:rPr lang="en-US" sz="2000" dirty="0"/>
              <a:t>Resume Display: Increase profile visibility</a:t>
            </a:r>
          </a:p>
          <a:p>
            <a:pPr marL="457200" indent="-457200">
              <a:lnSpc>
                <a:spcPct val="150000"/>
              </a:lnSpc>
              <a:buFont typeface="+mj-lt"/>
              <a:buAutoNum type="arabicPeriod"/>
            </a:pPr>
            <a:r>
              <a:rPr lang="en-US" sz="2000" dirty="0"/>
              <a:t>Priority Applicant: Increase chance of call.</a:t>
            </a:r>
          </a:p>
          <a:p>
            <a:pPr marL="457200" indent="-457200">
              <a:lnSpc>
                <a:spcPct val="150000"/>
              </a:lnSpc>
              <a:buFont typeface="+mj-lt"/>
              <a:buAutoNum type="arabicPeriod"/>
            </a:pPr>
            <a:r>
              <a:rPr lang="en-US" sz="2000" dirty="0"/>
              <a:t>Resume writing: Help in resume building.</a:t>
            </a:r>
          </a:p>
          <a:p>
            <a:pPr marL="457200" indent="-457200">
              <a:lnSpc>
                <a:spcPct val="150000"/>
              </a:lnSpc>
              <a:buFont typeface="+mj-lt"/>
              <a:buAutoNum type="arabicPeriod"/>
            </a:pPr>
            <a:r>
              <a:rPr lang="en-US" sz="2000" dirty="0"/>
              <a:t>Jobs for you: For becoming early applicant.</a:t>
            </a:r>
          </a:p>
        </p:txBody>
      </p:sp>
      <p:pic>
        <p:nvPicPr>
          <p:cNvPr id="34" name="Picture 33">
            <a:extLst>
              <a:ext uri="{FF2B5EF4-FFF2-40B4-BE49-F238E27FC236}">
                <a16:creationId xmlns:a16="http://schemas.microsoft.com/office/drawing/2014/main" id="{3F5DE2C9-EE03-2F27-24C7-32A2ECDA42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1800" y="2227747"/>
            <a:ext cx="4494528" cy="3266073"/>
          </a:xfrm>
          <a:prstGeom prst="rect">
            <a:avLst/>
          </a:prstGeom>
        </p:spPr>
      </p:pic>
      <p:sp>
        <p:nvSpPr>
          <p:cNvPr id="36" name="TextBox 35">
            <a:extLst>
              <a:ext uri="{FF2B5EF4-FFF2-40B4-BE49-F238E27FC236}">
                <a16:creationId xmlns:a16="http://schemas.microsoft.com/office/drawing/2014/main" id="{2BB8D462-08D7-A503-2812-85468271A6DF}"/>
              </a:ext>
            </a:extLst>
          </p:cNvPr>
          <p:cNvSpPr txBox="1"/>
          <p:nvPr/>
        </p:nvSpPr>
        <p:spPr>
          <a:xfrm>
            <a:off x="9490037" y="5565555"/>
            <a:ext cx="7408576" cy="4230389"/>
          </a:xfrm>
          <a:prstGeom prst="rect">
            <a:avLst/>
          </a:prstGeom>
          <a:noFill/>
        </p:spPr>
        <p:txBody>
          <a:bodyPr wrap="square" rtlCol="0">
            <a:spAutoFit/>
          </a:bodyPr>
          <a:lstStyle/>
          <a:p>
            <a:r>
              <a:rPr lang="en-US" sz="3200" dirty="0">
                <a:solidFill>
                  <a:srgbClr val="F6B1B0"/>
                </a:solidFill>
              </a:rPr>
              <a:t>Products</a:t>
            </a:r>
          </a:p>
          <a:p>
            <a:pPr marL="342900" indent="-342900">
              <a:lnSpc>
                <a:spcPct val="150000"/>
              </a:lnSpc>
              <a:buFont typeface="Arial" panose="020B0604020202020204" pitchFamily="34" charset="0"/>
              <a:buChar char="•"/>
            </a:pPr>
            <a:r>
              <a:rPr lang="en-US" sz="2000" dirty="0"/>
              <a:t>90% of Naukri revenue comes from this business model. It sells a number of product to help recruiters hire the talent available on the platform.</a:t>
            </a:r>
          </a:p>
          <a:p>
            <a:pPr marL="285750" indent="-285750">
              <a:lnSpc>
                <a:spcPct val="150000"/>
              </a:lnSpc>
              <a:buFont typeface="Arial" panose="020B0604020202020204" pitchFamily="34" charset="0"/>
              <a:buChar char="•"/>
            </a:pPr>
            <a:r>
              <a:rPr lang="en-US" sz="2000" dirty="0"/>
              <a:t> Some of these products are:</a:t>
            </a:r>
          </a:p>
          <a:p>
            <a:pPr marL="457200" indent="-457200">
              <a:lnSpc>
                <a:spcPct val="150000"/>
              </a:lnSpc>
              <a:buFont typeface="+mj-lt"/>
              <a:buAutoNum type="arabicPeriod"/>
            </a:pPr>
            <a:r>
              <a:rPr lang="en-US" sz="2000" dirty="0" err="1"/>
              <a:t>Resdex</a:t>
            </a:r>
            <a:r>
              <a:rPr lang="en-US" sz="2000" dirty="0"/>
              <a:t>: Access to 6 </a:t>
            </a:r>
            <a:r>
              <a:rPr lang="en-US" sz="2000" dirty="0" err="1"/>
              <a:t>cr</a:t>
            </a:r>
            <a:r>
              <a:rPr lang="en-US" sz="2000" dirty="0"/>
              <a:t>+ resume database to hire right talent.</a:t>
            </a:r>
          </a:p>
          <a:p>
            <a:pPr marL="457200" indent="-457200">
              <a:lnSpc>
                <a:spcPct val="150000"/>
              </a:lnSpc>
              <a:buFont typeface="+mj-lt"/>
              <a:buAutoNum type="arabicPeriod"/>
            </a:pPr>
            <a:r>
              <a:rPr lang="en-US" sz="2000" dirty="0"/>
              <a:t>Job posting: Helps in job posting on the platform.</a:t>
            </a:r>
          </a:p>
          <a:p>
            <a:pPr marL="457200" indent="-457200">
              <a:lnSpc>
                <a:spcPct val="150000"/>
              </a:lnSpc>
              <a:buFont typeface="+mj-lt"/>
              <a:buAutoNum type="arabicPeriod"/>
            </a:pPr>
            <a:r>
              <a:rPr lang="en-US" sz="2000" dirty="0"/>
              <a:t>RMS: To automate the hiring process of applicants.</a:t>
            </a:r>
          </a:p>
          <a:p>
            <a:pPr marL="457200" indent="-457200">
              <a:lnSpc>
                <a:spcPct val="150000"/>
              </a:lnSpc>
              <a:buFont typeface="+mj-lt"/>
              <a:buAutoNum type="arabicPeriod"/>
            </a:pPr>
            <a:r>
              <a:rPr lang="en-US" sz="2000" dirty="0" err="1"/>
              <a:t>Firstnaukri</a:t>
            </a:r>
            <a:r>
              <a:rPr lang="en-US" sz="2000" dirty="0"/>
              <a:t>, </a:t>
            </a:r>
            <a:r>
              <a:rPr lang="en-US" sz="2000" dirty="0" err="1"/>
              <a:t>iimjobs</a:t>
            </a:r>
            <a:r>
              <a:rPr lang="en-US" sz="2000" dirty="0"/>
              <a:t>: To hire talent from college campus.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20CF87C7-FDED-86E3-88C6-B904E9B8A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799" y="1221593"/>
            <a:ext cx="17213485" cy="8879354"/>
          </a:xfrm>
          <a:prstGeom prst="rect">
            <a:avLst/>
          </a:prstGeom>
        </p:spPr>
      </p:pic>
      <p:sp>
        <p:nvSpPr>
          <p:cNvPr id="24" name="TextBox 23">
            <a:extLst>
              <a:ext uri="{FF2B5EF4-FFF2-40B4-BE49-F238E27FC236}">
                <a16:creationId xmlns:a16="http://schemas.microsoft.com/office/drawing/2014/main" id="{0AA88B83-8A02-E70F-D485-B0EDB1DAC350}"/>
              </a:ext>
            </a:extLst>
          </p:cNvPr>
          <p:cNvSpPr txBox="1"/>
          <p:nvPr/>
        </p:nvSpPr>
        <p:spPr>
          <a:xfrm>
            <a:off x="5086350" y="298263"/>
            <a:ext cx="8115300" cy="923330"/>
          </a:xfrm>
          <a:prstGeom prst="rect">
            <a:avLst/>
          </a:prstGeom>
          <a:noFill/>
        </p:spPr>
        <p:txBody>
          <a:bodyPr wrap="square" rtlCol="0">
            <a:spAutoFit/>
          </a:bodyPr>
          <a:lstStyle/>
          <a:p>
            <a:r>
              <a:rPr lang="en-US" sz="5400" b="1" dirty="0">
                <a:solidFill>
                  <a:schemeClr val="bg1"/>
                </a:solidFill>
                <a:latin typeface="Tahoma" panose="020B0604030504040204" pitchFamily="34" charset="0"/>
                <a:ea typeface="Tahoma" panose="020B0604030504040204" pitchFamily="34" charset="0"/>
                <a:cs typeface="Tahoma" panose="020B0604030504040204" pitchFamily="34" charset="0"/>
              </a:rPr>
              <a:t>MARKETING MODEL</a:t>
            </a:r>
          </a:p>
        </p:txBody>
      </p:sp>
      <p:sp>
        <p:nvSpPr>
          <p:cNvPr id="40" name="TextBox 39">
            <a:extLst>
              <a:ext uri="{FF2B5EF4-FFF2-40B4-BE49-F238E27FC236}">
                <a16:creationId xmlns:a16="http://schemas.microsoft.com/office/drawing/2014/main" id="{052595C2-4522-1100-249D-25A34505A079}"/>
              </a:ext>
            </a:extLst>
          </p:cNvPr>
          <p:cNvSpPr txBox="1"/>
          <p:nvPr/>
        </p:nvSpPr>
        <p:spPr>
          <a:xfrm>
            <a:off x="1183090" y="1416389"/>
            <a:ext cx="15845620" cy="8879354"/>
          </a:xfrm>
          <a:prstGeom prst="rect">
            <a:avLst/>
          </a:prstGeom>
          <a:noFill/>
        </p:spPr>
        <p:txBody>
          <a:bodyPr wrap="square" rtlCol="0">
            <a:spAutoFit/>
          </a:bodyPr>
          <a:lstStyle/>
          <a:p>
            <a:r>
              <a:rPr lang="en-US" sz="4000" dirty="0">
                <a:solidFill>
                  <a:srgbClr val="F6B1B0"/>
                </a:solidFill>
              </a:rPr>
              <a:t>Marketing strategy used by Naukri</a:t>
            </a:r>
          </a:p>
          <a:p>
            <a:pPr algn="just"/>
            <a:endParaRPr lang="en-US" sz="2400" dirty="0">
              <a:solidFill>
                <a:srgbClr val="F6B1B0"/>
              </a:solidFill>
            </a:endParaRPr>
          </a:p>
          <a:p>
            <a:pPr algn="just"/>
            <a:r>
              <a:rPr lang="en-IN" sz="2100" b="1" dirty="0"/>
              <a:t>Transactional Marketing</a:t>
            </a:r>
          </a:p>
          <a:p>
            <a:pPr algn="just"/>
            <a:r>
              <a:rPr lang="en-IN" sz="2100" dirty="0"/>
              <a:t>Transactional marketing is used by Naukri to sell the solutions to the new emerging company recruiters where hiring process is not streamlined or is in initial phase. They have big sales team to promote their solutions to the company.</a:t>
            </a:r>
          </a:p>
          <a:p>
            <a:pPr algn="just"/>
            <a:endParaRPr lang="en-IN" sz="2100" dirty="0"/>
          </a:p>
          <a:p>
            <a:pPr algn="just"/>
            <a:r>
              <a:rPr lang="en-IN" sz="2100" b="1" dirty="0"/>
              <a:t>Word-of-Mouth Marketing</a:t>
            </a:r>
          </a:p>
          <a:p>
            <a:pPr algn="just"/>
            <a:r>
              <a:rPr lang="en-IN" sz="2100" dirty="0"/>
              <a:t>Word-of-Mouth marketing has played a very important in Naukri’s com growth. It was one of the pioneers of job tech domain in India which started a culture of job finding on internet.</a:t>
            </a:r>
          </a:p>
          <a:p>
            <a:pPr algn="just"/>
            <a:endParaRPr lang="en-IN" sz="2100" dirty="0"/>
          </a:p>
          <a:p>
            <a:pPr algn="just"/>
            <a:r>
              <a:rPr lang="en-IN" sz="2100" b="1" dirty="0"/>
              <a:t>Viral Marketing</a:t>
            </a:r>
          </a:p>
          <a:p>
            <a:pPr algn="just"/>
            <a:r>
              <a:rPr lang="en-IN" sz="2100" dirty="0"/>
              <a:t>Since Naukri is free for job seekers, it is the most effective marketing technique for Naukri. When a user gets a job from Naukri he tells it to other users creating a ripple effect driving users to the platform.</a:t>
            </a:r>
          </a:p>
          <a:p>
            <a:pPr algn="just"/>
            <a:endParaRPr lang="en-IN" sz="2100" dirty="0"/>
          </a:p>
          <a:p>
            <a:pPr algn="just"/>
            <a:r>
              <a:rPr lang="en-IN" sz="2100" b="1" dirty="0"/>
              <a:t>Social Media Marketing</a:t>
            </a:r>
          </a:p>
          <a:p>
            <a:pPr algn="just"/>
            <a:r>
              <a:rPr lang="en-IN" sz="2100" dirty="0"/>
              <a:t>Social media marketing done on platforms like YouTube, Instagram and Twitter improves Naukri’s brand presence and entice new customers on these media platforms to give Naukri a chance for job search.</a:t>
            </a:r>
          </a:p>
          <a:p>
            <a:pPr algn="just"/>
            <a:endParaRPr lang="en-IN" sz="2100" dirty="0"/>
          </a:p>
          <a:p>
            <a:pPr algn="just"/>
            <a:r>
              <a:rPr lang="en-IN" sz="2100" b="1" dirty="0"/>
              <a:t>Content Marketing</a:t>
            </a:r>
          </a:p>
          <a:p>
            <a:pPr algn="just"/>
            <a:r>
              <a:rPr lang="en-IN" sz="2100" dirty="0"/>
              <a:t>Naukri also has a blog section on it’s website which publishes content on career advice, interview advice, job search, Covid 19 resources and other HR resources which helps new user discover the product offerings of Naukri through the blog content.</a:t>
            </a:r>
          </a:p>
          <a:p>
            <a:pPr algn="just"/>
            <a:r>
              <a:rPr lang="en-IN" sz="2100" dirty="0"/>
              <a:t> </a:t>
            </a:r>
          </a:p>
          <a:p>
            <a:pPr algn="just"/>
            <a:r>
              <a:rPr lang="en-IN" sz="2100" b="1" dirty="0"/>
              <a:t>Email Marketing</a:t>
            </a:r>
          </a:p>
          <a:p>
            <a:pPr algn="just"/>
            <a:r>
              <a:rPr lang="en-IN" sz="2100" dirty="0"/>
              <a:t>This strategy is also used by Naukri sending users their latest product offerings, product catalogue along with job recommendations and top hiring companies. This drives a lot of traffic and increases daily active users of the site. </a:t>
            </a:r>
          </a:p>
          <a:p>
            <a:pPr marL="457200" indent="-457200">
              <a:buFont typeface="Arial" panose="020B0604020202020204" pitchFamily="34" charset="0"/>
              <a:buChar char="•"/>
            </a:pPr>
            <a:endParaRPr lang="en-US" sz="2400" dirty="0">
              <a:solidFill>
                <a:srgbClr val="F6B1B0"/>
              </a:solidFill>
            </a:endParaRPr>
          </a:p>
        </p:txBody>
      </p:sp>
    </p:spTree>
    <p:extLst>
      <p:ext uri="{BB962C8B-B14F-4D97-AF65-F5344CB8AC3E}">
        <p14:creationId xmlns:p14="http://schemas.microsoft.com/office/powerpoint/2010/main" val="2718489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454958" y="980394"/>
            <a:ext cx="5943600" cy="4419600"/>
          </a:xfrm>
          <a:prstGeom prst="rect">
            <a:avLst/>
          </a:prstGeom>
        </p:spPr>
      </p:pic>
      <p:sp>
        <p:nvSpPr>
          <p:cNvPr id="27" name="TextBox 26">
            <a:extLst>
              <a:ext uri="{FF2B5EF4-FFF2-40B4-BE49-F238E27FC236}">
                <a16:creationId xmlns:a16="http://schemas.microsoft.com/office/drawing/2014/main" id="{3A265D73-AA18-9BF5-EB27-21044561F471}"/>
              </a:ext>
            </a:extLst>
          </p:cNvPr>
          <p:cNvSpPr txBox="1"/>
          <p:nvPr/>
        </p:nvSpPr>
        <p:spPr>
          <a:xfrm>
            <a:off x="4859216" y="96073"/>
            <a:ext cx="8018584" cy="769441"/>
          </a:xfrm>
          <a:prstGeom prst="rect">
            <a:avLst/>
          </a:prstGeom>
          <a:noFill/>
        </p:spPr>
        <p:txBody>
          <a:bodyPr wrap="square" rtlCol="0">
            <a:spAutoFit/>
          </a:bodyPr>
          <a:lstStyle/>
          <a:p>
            <a:r>
              <a:rPr lang="en-US" sz="4400" b="1" dirty="0">
                <a:solidFill>
                  <a:schemeClr val="bg1"/>
                </a:solidFill>
                <a:latin typeface="Tahoma" panose="020B0604030504040204" pitchFamily="34" charset="0"/>
                <a:ea typeface="Tahoma" panose="020B0604030504040204" pitchFamily="34" charset="0"/>
                <a:cs typeface="Tahoma" panose="020B0604030504040204" pitchFamily="34" charset="0"/>
              </a:rPr>
              <a:t>Marketing Techniques</a:t>
            </a:r>
          </a:p>
        </p:txBody>
      </p:sp>
      <p:sp>
        <p:nvSpPr>
          <p:cNvPr id="3" name="TextBox 2">
            <a:extLst>
              <a:ext uri="{FF2B5EF4-FFF2-40B4-BE49-F238E27FC236}">
                <a16:creationId xmlns:a16="http://schemas.microsoft.com/office/drawing/2014/main" id="{20168ED4-E1D7-7AD2-94D4-274A2D4AF580}"/>
              </a:ext>
            </a:extLst>
          </p:cNvPr>
          <p:cNvSpPr txBox="1"/>
          <p:nvPr/>
        </p:nvSpPr>
        <p:spPr>
          <a:xfrm>
            <a:off x="1102658" y="1233844"/>
            <a:ext cx="3429000" cy="707886"/>
          </a:xfrm>
          <a:prstGeom prst="rect">
            <a:avLst/>
          </a:prstGeom>
          <a:noFill/>
        </p:spPr>
        <p:txBody>
          <a:bodyPr wrap="square" rtlCol="0">
            <a:spAutoFit/>
          </a:bodyPr>
          <a:lstStyle/>
          <a:p>
            <a:r>
              <a:rPr lang="en-US" sz="4000" dirty="0">
                <a:solidFill>
                  <a:srgbClr val="92D050"/>
                </a:solidFill>
              </a:rPr>
              <a:t>Organic Traffic</a:t>
            </a:r>
          </a:p>
        </p:txBody>
      </p:sp>
      <p:pic>
        <p:nvPicPr>
          <p:cNvPr id="4" name="object 2">
            <a:extLst>
              <a:ext uri="{FF2B5EF4-FFF2-40B4-BE49-F238E27FC236}">
                <a16:creationId xmlns:a16="http://schemas.microsoft.com/office/drawing/2014/main" id="{5B4C3C74-B69D-8538-F738-E4FDF78E45CD}"/>
              </a:ext>
            </a:extLst>
          </p:cNvPr>
          <p:cNvPicPr/>
          <p:nvPr/>
        </p:nvPicPr>
        <p:blipFill>
          <a:blip r:embed="rId2">
            <a:extLst>
              <a:ext uri="{28A0092B-C50C-407E-A947-70E740481C1C}">
                <a14:useLocalDpi xmlns:a14="http://schemas.microsoft.com/office/drawing/2010/main" val="0"/>
              </a:ext>
            </a:extLst>
          </a:blip>
          <a:srcRect/>
          <a:stretch/>
        </p:blipFill>
        <p:spPr>
          <a:xfrm>
            <a:off x="6748182" y="1019164"/>
            <a:ext cx="5943600" cy="4186587"/>
          </a:xfrm>
          <a:prstGeom prst="rect">
            <a:avLst/>
          </a:prstGeom>
        </p:spPr>
      </p:pic>
      <p:pic>
        <p:nvPicPr>
          <p:cNvPr id="5" name="object 2">
            <a:extLst>
              <a:ext uri="{FF2B5EF4-FFF2-40B4-BE49-F238E27FC236}">
                <a16:creationId xmlns:a16="http://schemas.microsoft.com/office/drawing/2014/main" id="{8B36168F-7395-5620-62FD-FD85C7D00DA6}"/>
              </a:ext>
            </a:extLst>
          </p:cNvPr>
          <p:cNvPicPr/>
          <p:nvPr/>
        </p:nvPicPr>
        <p:blipFill>
          <a:blip r:embed="rId2">
            <a:extLst>
              <a:ext uri="{28A0092B-C50C-407E-A947-70E740481C1C}">
                <a14:useLocalDpi xmlns:a14="http://schemas.microsoft.com/office/drawing/2010/main" val="0"/>
              </a:ext>
            </a:extLst>
          </a:blip>
          <a:srcRect/>
          <a:stretch/>
        </p:blipFill>
        <p:spPr>
          <a:xfrm>
            <a:off x="6748181" y="5676899"/>
            <a:ext cx="5943599" cy="4186587"/>
          </a:xfrm>
          <a:prstGeom prst="rect">
            <a:avLst/>
          </a:prstGeom>
        </p:spPr>
      </p:pic>
      <p:pic>
        <p:nvPicPr>
          <p:cNvPr id="6" name="object 2">
            <a:extLst>
              <a:ext uri="{FF2B5EF4-FFF2-40B4-BE49-F238E27FC236}">
                <a16:creationId xmlns:a16="http://schemas.microsoft.com/office/drawing/2014/main" id="{DBE57AE5-FB59-36DC-E30C-A673D8949C5F}"/>
              </a:ext>
            </a:extLst>
          </p:cNvPr>
          <p:cNvPicPr/>
          <p:nvPr/>
        </p:nvPicPr>
        <p:blipFill>
          <a:blip r:embed="rId2">
            <a:extLst>
              <a:ext uri="{28A0092B-C50C-407E-A947-70E740481C1C}">
                <a14:useLocalDpi xmlns:a14="http://schemas.microsoft.com/office/drawing/2010/main" val="0"/>
              </a:ext>
            </a:extLst>
          </a:blip>
          <a:srcRect/>
          <a:stretch/>
        </p:blipFill>
        <p:spPr>
          <a:xfrm>
            <a:off x="454959" y="5676900"/>
            <a:ext cx="5943600" cy="4186587"/>
          </a:xfrm>
          <a:prstGeom prst="rect">
            <a:avLst/>
          </a:prstGeom>
        </p:spPr>
      </p:pic>
      <p:sp>
        <p:nvSpPr>
          <p:cNvPr id="7" name="TextBox 6">
            <a:extLst>
              <a:ext uri="{FF2B5EF4-FFF2-40B4-BE49-F238E27FC236}">
                <a16:creationId xmlns:a16="http://schemas.microsoft.com/office/drawing/2014/main" id="{5326E4C6-E762-14B1-0196-64492A4DFAE5}"/>
              </a:ext>
            </a:extLst>
          </p:cNvPr>
          <p:cNvSpPr txBox="1"/>
          <p:nvPr/>
        </p:nvSpPr>
        <p:spPr>
          <a:xfrm>
            <a:off x="801221" y="2417532"/>
            <a:ext cx="4343400" cy="2400657"/>
          </a:xfrm>
          <a:prstGeom prst="rect">
            <a:avLst/>
          </a:prstGeom>
          <a:noFill/>
        </p:spPr>
        <p:txBody>
          <a:bodyPr wrap="square" rtlCol="0">
            <a:spAutoFit/>
          </a:bodyPr>
          <a:lstStyle/>
          <a:p>
            <a:pPr algn="just"/>
            <a:r>
              <a:rPr lang="en-US" sz="3000" dirty="0"/>
              <a:t>The majority of visitors to the Naukri website come from organic sources, making up roughly 51.23 percent of all visitors. </a:t>
            </a:r>
          </a:p>
        </p:txBody>
      </p:sp>
      <p:sp>
        <p:nvSpPr>
          <p:cNvPr id="8" name="TextBox 7">
            <a:extLst>
              <a:ext uri="{FF2B5EF4-FFF2-40B4-BE49-F238E27FC236}">
                <a16:creationId xmlns:a16="http://schemas.microsoft.com/office/drawing/2014/main" id="{D064774B-6B70-3221-B72D-7A22A33E4F40}"/>
              </a:ext>
            </a:extLst>
          </p:cNvPr>
          <p:cNvSpPr txBox="1"/>
          <p:nvPr/>
        </p:nvSpPr>
        <p:spPr>
          <a:xfrm>
            <a:off x="7083238" y="1053014"/>
            <a:ext cx="5334000" cy="707886"/>
          </a:xfrm>
          <a:prstGeom prst="rect">
            <a:avLst/>
          </a:prstGeom>
          <a:noFill/>
        </p:spPr>
        <p:txBody>
          <a:bodyPr wrap="square" rtlCol="0">
            <a:spAutoFit/>
          </a:bodyPr>
          <a:lstStyle/>
          <a:p>
            <a:r>
              <a:rPr lang="en-US" sz="4000" dirty="0">
                <a:solidFill>
                  <a:srgbClr val="92D050"/>
                </a:solidFill>
              </a:rPr>
              <a:t>Search Engine Marketing</a:t>
            </a:r>
          </a:p>
        </p:txBody>
      </p:sp>
      <p:sp>
        <p:nvSpPr>
          <p:cNvPr id="9" name="TextBox 8">
            <a:extLst>
              <a:ext uri="{FF2B5EF4-FFF2-40B4-BE49-F238E27FC236}">
                <a16:creationId xmlns:a16="http://schemas.microsoft.com/office/drawing/2014/main" id="{0515012A-8376-7B2A-DADB-3B300B34B8E3}"/>
              </a:ext>
            </a:extLst>
          </p:cNvPr>
          <p:cNvSpPr txBox="1"/>
          <p:nvPr/>
        </p:nvSpPr>
        <p:spPr>
          <a:xfrm>
            <a:off x="7052981" y="1906507"/>
            <a:ext cx="5334000" cy="3323987"/>
          </a:xfrm>
          <a:prstGeom prst="rect">
            <a:avLst/>
          </a:prstGeom>
          <a:noFill/>
        </p:spPr>
        <p:txBody>
          <a:bodyPr wrap="square" rtlCol="0">
            <a:spAutoFit/>
          </a:bodyPr>
          <a:lstStyle/>
          <a:p>
            <a:pPr algn="just"/>
            <a:r>
              <a:rPr lang="en-US" sz="3000" dirty="0"/>
              <a:t>26.7% of total traffic is coming from Search engine marketing and SEO contributes 96.16% of total searches while the rest of the traffic to its website comes from a paid form of search engine marketing.</a:t>
            </a:r>
          </a:p>
        </p:txBody>
      </p:sp>
      <p:sp>
        <p:nvSpPr>
          <p:cNvPr id="11" name="TextBox 10">
            <a:extLst>
              <a:ext uri="{FF2B5EF4-FFF2-40B4-BE49-F238E27FC236}">
                <a16:creationId xmlns:a16="http://schemas.microsoft.com/office/drawing/2014/main" id="{92605371-33CB-99E9-462C-831886B6BCB9}"/>
              </a:ext>
            </a:extLst>
          </p:cNvPr>
          <p:cNvSpPr txBox="1"/>
          <p:nvPr/>
        </p:nvSpPr>
        <p:spPr>
          <a:xfrm>
            <a:off x="759759" y="5676900"/>
            <a:ext cx="5334000" cy="707886"/>
          </a:xfrm>
          <a:prstGeom prst="rect">
            <a:avLst/>
          </a:prstGeom>
          <a:noFill/>
        </p:spPr>
        <p:txBody>
          <a:bodyPr wrap="square">
            <a:spAutoFit/>
          </a:bodyPr>
          <a:lstStyle/>
          <a:p>
            <a:r>
              <a:rPr lang="en-IN" sz="4000" dirty="0">
                <a:solidFill>
                  <a:srgbClr val="92D050"/>
                </a:solidFill>
              </a:rPr>
              <a:t>Social Media Marketing</a:t>
            </a:r>
            <a:endParaRPr lang="en-US" sz="4000" dirty="0">
              <a:solidFill>
                <a:srgbClr val="92D050"/>
              </a:solidFill>
            </a:endParaRPr>
          </a:p>
        </p:txBody>
      </p:sp>
      <p:sp>
        <p:nvSpPr>
          <p:cNvPr id="12" name="TextBox 11">
            <a:extLst>
              <a:ext uri="{FF2B5EF4-FFF2-40B4-BE49-F238E27FC236}">
                <a16:creationId xmlns:a16="http://schemas.microsoft.com/office/drawing/2014/main" id="{FF491955-F522-082C-51CD-F7399EFF75F4}"/>
              </a:ext>
            </a:extLst>
          </p:cNvPr>
          <p:cNvSpPr txBox="1"/>
          <p:nvPr/>
        </p:nvSpPr>
        <p:spPr>
          <a:xfrm>
            <a:off x="574862" y="6391510"/>
            <a:ext cx="5703794" cy="3323987"/>
          </a:xfrm>
          <a:prstGeom prst="rect">
            <a:avLst/>
          </a:prstGeom>
          <a:noFill/>
        </p:spPr>
        <p:txBody>
          <a:bodyPr wrap="square" rtlCol="0">
            <a:spAutoFit/>
          </a:bodyPr>
          <a:lstStyle/>
          <a:p>
            <a:pPr algn="just"/>
            <a:r>
              <a:rPr lang="en-US" sz="3000" dirty="0"/>
              <a:t>About 1.25 percent of all website traffic comes from social media marketing, with Facebook accounting for about 70 percent of it and the remaining 30 percent coming from Twitter, LinkedIn, YouTube, etc.</a:t>
            </a:r>
          </a:p>
        </p:txBody>
      </p:sp>
      <p:sp>
        <p:nvSpPr>
          <p:cNvPr id="13" name="TextBox 12">
            <a:extLst>
              <a:ext uri="{FF2B5EF4-FFF2-40B4-BE49-F238E27FC236}">
                <a16:creationId xmlns:a16="http://schemas.microsoft.com/office/drawing/2014/main" id="{E1337B66-3F7B-3629-43ED-E59E757F1A68}"/>
              </a:ext>
            </a:extLst>
          </p:cNvPr>
          <p:cNvSpPr txBox="1"/>
          <p:nvPr/>
        </p:nvSpPr>
        <p:spPr>
          <a:xfrm>
            <a:off x="7433981" y="5683623"/>
            <a:ext cx="3994899" cy="707886"/>
          </a:xfrm>
          <a:prstGeom prst="rect">
            <a:avLst/>
          </a:prstGeom>
          <a:noFill/>
        </p:spPr>
        <p:txBody>
          <a:bodyPr wrap="square">
            <a:spAutoFit/>
          </a:bodyPr>
          <a:lstStyle/>
          <a:p>
            <a:r>
              <a:rPr lang="en-IN" sz="4000" dirty="0">
                <a:solidFill>
                  <a:srgbClr val="92D050"/>
                </a:solidFill>
              </a:rPr>
              <a:t>Email Marketing</a:t>
            </a:r>
            <a:endParaRPr lang="en-US" sz="4000" dirty="0">
              <a:solidFill>
                <a:srgbClr val="92D050"/>
              </a:solidFill>
            </a:endParaRPr>
          </a:p>
        </p:txBody>
      </p:sp>
      <p:sp>
        <p:nvSpPr>
          <p:cNvPr id="14" name="TextBox 13">
            <a:extLst>
              <a:ext uri="{FF2B5EF4-FFF2-40B4-BE49-F238E27FC236}">
                <a16:creationId xmlns:a16="http://schemas.microsoft.com/office/drawing/2014/main" id="{C5F43420-7A2F-1EC8-BA18-6B189BEA7308}"/>
              </a:ext>
            </a:extLst>
          </p:cNvPr>
          <p:cNvSpPr txBox="1"/>
          <p:nvPr/>
        </p:nvSpPr>
        <p:spPr>
          <a:xfrm>
            <a:off x="6868083" y="6766509"/>
            <a:ext cx="5703794" cy="1938992"/>
          </a:xfrm>
          <a:prstGeom prst="rect">
            <a:avLst/>
          </a:prstGeom>
          <a:noFill/>
        </p:spPr>
        <p:txBody>
          <a:bodyPr wrap="square" rtlCol="0">
            <a:spAutoFit/>
          </a:bodyPr>
          <a:lstStyle/>
          <a:p>
            <a:pPr algn="just"/>
            <a:r>
              <a:rPr lang="en-IN" sz="3000" dirty="0"/>
              <a:t>Naukri sends regular updates to the user and in the case of it contributes about 5% of the total traffic to its website.</a:t>
            </a:r>
            <a:endParaRPr lang="en-US" sz="3000" dirty="0"/>
          </a:p>
        </p:txBody>
      </p:sp>
      <p:pic>
        <p:nvPicPr>
          <p:cNvPr id="16" name="Picture 15">
            <a:extLst>
              <a:ext uri="{FF2B5EF4-FFF2-40B4-BE49-F238E27FC236}">
                <a16:creationId xmlns:a16="http://schemas.microsoft.com/office/drawing/2014/main" id="{05021FCB-9A7C-FDA3-FCD9-714F08FE0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77800" y="3568500"/>
            <a:ext cx="5223832" cy="2682803"/>
          </a:xfrm>
          <a:prstGeom prst="rect">
            <a:avLst/>
          </a:prstGeom>
        </p:spPr>
      </p:pic>
    </p:spTree>
    <p:extLst>
      <p:ext uri="{BB962C8B-B14F-4D97-AF65-F5344CB8AC3E}">
        <p14:creationId xmlns:p14="http://schemas.microsoft.com/office/powerpoint/2010/main" val="2551816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20CF87C7-FDED-86E3-88C6-B904E9B8A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799" y="1221593"/>
            <a:ext cx="17213485" cy="8879354"/>
          </a:xfrm>
          <a:prstGeom prst="rect">
            <a:avLst/>
          </a:prstGeom>
        </p:spPr>
      </p:pic>
      <p:sp>
        <p:nvSpPr>
          <p:cNvPr id="24" name="TextBox 23">
            <a:extLst>
              <a:ext uri="{FF2B5EF4-FFF2-40B4-BE49-F238E27FC236}">
                <a16:creationId xmlns:a16="http://schemas.microsoft.com/office/drawing/2014/main" id="{0AA88B83-8A02-E70F-D485-B0EDB1DAC350}"/>
              </a:ext>
            </a:extLst>
          </p:cNvPr>
          <p:cNvSpPr txBox="1"/>
          <p:nvPr/>
        </p:nvSpPr>
        <p:spPr>
          <a:xfrm>
            <a:off x="4482416" y="139024"/>
            <a:ext cx="9620250" cy="923330"/>
          </a:xfrm>
          <a:prstGeom prst="rect">
            <a:avLst/>
          </a:prstGeom>
          <a:noFill/>
        </p:spPr>
        <p:txBody>
          <a:bodyPr wrap="square" rtlCol="0">
            <a:spAutoFit/>
          </a:bodyPr>
          <a:lstStyle/>
          <a:p>
            <a:r>
              <a:rPr lang="en-US" sz="5400" b="1" dirty="0">
                <a:solidFill>
                  <a:schemeClr val="bg1"/>
                </a:solidFill>
                <a:latin typeface="Tahoma" panose="020B0604030504040204" pitchFamily="34" charset="0"/>
                <a:ea typeface="Tahoma" panose="020B0604030504040204" pitchFamily="34" charset="0"/>
                <a:cs typeface="Tahoma" panose="020B0604030504040204" pitchFamily="34" charset="0"/>
              </a:rPr>
              <a:t>Growth strategy of Naukri</a:t>
            </a:r>
          </a:p>
        </p:txBody>
      </p:sp>
      <p:sp>
        <p:nvSpPr>
          <p:cNvPr id="2" name="TextBox 1">
            <a:extLst>
              <a:ext uri="{FF2B5EF4-FFF2-40B4-BE49-F238E27FC236}">
                <a16:creationId xmlns:a16="http://schemas.microsoft.com/office/drawing/2014/main" id="{E7298E84-BA42-A96D-BA8B-ADE2650FDAC2}"/>
              </a:ext>
            </a:extLst>
          </p:cNvPr>
          <p:cNvSpPr txBox="1"/>
          <p:nvPr/>
        </p:nvSpPr>
        <p:spPr>
          <a:xfrm>
            <a:off x="838200" y="1221593"/>
            <a:ext cx="16916400" cy="1384995"/>
          </a:xfrm>
          <a:prstGeom prst="rect">
            <a:avLst/>
          </a:prstGeom>
          <a:noFill/>
        </p:spPr>
        <p:txBody>
          <a:bodyPr wrap="square" rtlCol="0">
            <a:spAutoFit/>
          </a:bodyPr>
          <a:lstStyle/>
          <a:p>
            <a:r>
              <a:rPr lang="en-US" sz="2800" dirty="0"/>
              <a:t>Growth of Naukri is directly related to the growth of companies that hires from it’s platform. </a:t>
            </a:r>
            <a:r>
              <a:rPr lang="en-IN" sz="2800" dirty="0"/>
              <a:t>As per Naukri </a:t>
            </a:r>
            <a:r>
              <a:rPr lang="en-IN" sz="2800" dirty="0" err="1"/>
              <a:t>JobSpeak</a:t>
            </a:r>
            <a:r>
              <a:rPr lang="en-IN" sz="2800" dirty="0"/>
              <a:t> Report, hiring activity recorded a marginal recovery of 5% in July 2020 as compared to June 2020 that brought some delight to the jobseeker community.</a:t>
            </a:r>
            <a:endParaRPr lang="en-US" sz="2800" dirty="0"/>
          </a:p>
        </p:txBody>
      </p:sp>
      <p:pic>
        <p:nvPicPr>
          <p:cNvPr id="3" name="Picture 2" descr="Jobspeak_Overall">
            <a:extLst>
              <a:ext uri="{FF2B5EF4-FFF2-40B4-BE49-F238E27FC236}">
                <a16:creationId xmlns:a16="http://schemas.microsoft.com/office/drawing/2014/main" id="{39B1A2FE-6BAE-C25B-87C1-30CB6084A7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7629" y="6591300"/>
            <a:ext cx="4896971" cy="32646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8E5B9A8-16AF-8B2D-E32D-D8F48689FF49}"/>
              </a:ext>
            </a:extLst>
          </p:cNvPr>
          <p:cNvSpPr txBox="1"/>
          <p:nvPr/>
        </p:nvSpPr>
        <p:spPr>
          <a:xfrm>
            <a:off x="7760826" y="2606588"/>
            <a:ext cx="10210800"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t>Info Edge (Naukri) has greatly improved its physical sales and customer infrastructure over the past number of years.</a:t>
            </a:r>
          </a:p>
          <a:p>
            <a:pPr marL="285750" indent="-285750">
              <a:buFont typeface="Arial" panose="020B0604020202020204" pitchFamily="34" charset="0"/>
              <a:buChar char="•"/>
            </a:pPr>
            <a:r>
              <a:rPr lang="en-IN" sz="2000" dirty="0"/>
              <a:t>The large sales force supports all the brands of </a:t>
            </a:r>
            <a:r>
              <a:rPr lang="en-IN" sz="2000" dirty="0" err="1"/>
              <a:t>Infoedge</a:t>
            </a:r>
            <a:r>
              <a:rPr lang="en-IN" sz="2000" dirty="0"/>
              <a:t> with physical last mile connect. It increases new user to discover platform and boosts user growth.</a:t>
            </a:r>
          </a:p>
          <a:p>
            <a:pPr marL="285750" indent="-285750">
              <a:buFont typeface="Arial" panose="020B0604020202020204" pitchFamily="34" charset="0"/>
              <a:buChar char="•"/>
            </a:pPr>
            <a:r>
              <a:rPr lang="en-IN" sz="2000" dirty="0"/>
              <a:t>Apart from the sales force, the Company is investing in product development, brand building and analytics to support all the brands.</a:t>
            </a:r>
          </a:p>
          <a:p>
            <a:pPr marL="285750" indent="-285750">
              <a:buFont typeface="Arial" panose="020B0604020202020204" pitchFamily="34" charset="0"/>
              <a:buChar char="•"/>
            </a:pPr>
            <a:r>
              <a:rPr lang="en-IN" sz="2000" dirty="0"/>
              <a:t>Promotional positioning on internet, print, radio and television. </a:t>
            </a:r>
          </a:p>
          <a:p>
            <a:pPr marL="285750" indent="-285750">
              <a:buFont typeface="Arial" panose="020B0604020202020204" pitchFamily="34" charset="0"/>
              <a:buChar char="•"/>
            </a:pPr>
            <a:r>
              <a:rPr lang="en-IN" sz="2000" dirty="0"/>
              <a:t>Analytics is now being extensively used to understand customer behaviour on the net across all brands to provide insights for better strategy development.</a:t>
            </a:r>
          </a:p>
          <a:p>
            <a:pPr marL="285750" indent="-285750">
              <a:buFont typeface="Arial" panose="020B0604020202020204" pitchFamily="34" charset="0"/>
              <a:buChar char="•"/>
            </a:pPr>
            <a:r>
              <a:rPr lang="en-IN" sz="2000" dirty="0"/>
              <a:t>The recruitment solution provided by </a:t>
            </a:r>
            <a:r>
              <a:rPr lang="en-IN" sz="2000" dirty="0" err="1"/>
              <a:t>Infoedge</a:t>
            </a:r>
            <a:r>
              <a:rPr lang="en-IN" sz="2000" dirty="0"/>
              <a:t> is earning them high returns. The recruitment solutions had a strong Q4, FY2021 with a 22.05% YoY growth in billings.</a:t>
            </a:r>
          </a:p>
          <a:p>
            <a:pPr marL="285750" indent="-285750">
              <a:buFont typeface="Arial" panose="020B0604020202020204" pitchFamily="34" charset="0"/>
              <a:buChar char="•"/>
            </a:pPr>
            <a:r>
              <a:rPr lang="en-IN" sz="2000" dirty="0"/>
              <a:t>Hiring demand picked up in the IT and IT enabled services sector, even as some traditional sectors continue to be under stress.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pic>
        <p:nvPicPr>
          <p:cNvPr id="6" name="Picture 5">
            <a:extLst>
              <a:ext uri="{FF2B5EF4-FFF2-40B4-BE49-F238E27FC236}">
                <a16:creationId xmlns:a16="http://schemas.microsoft.com/office/drawing/2014/main" id="{283BCCC4-8540-66E6-A9A1-6D4BCC8D89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728" y="3282800"/>
            <a:ext cx="6930343" cy="6146416"/>
          </a:xfrm>
          <a:prstGeom prst="rect">
            <a:avLst/>
          </a:prstGeom>
        </p:spPr>
      </p:pic>
    </p:spTree>
    <p:extLst>
      <p:ext uri="{BB962C8B-B14F-4D97-AF65-F5344CB8AC3E}">
        <p14:creationId xmlns:p14="http://schemas.microsoft.com/office/powerpoint/2010/main" val="1807466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20CF87C7-FDED-86E3-88C6-B904E9B8A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799" y="1221593"/>
            <a:ext cx="17213485" cy="8879354"/>
          </a:xfrm>
          <a:prstGeom prst="rect">
            <a:avLst/>
          </a:prstGeom>
        </p:spPr>
      </p:pic>
      <p:sp>
        <p:nvSpPr>
          <p:cNvPr id="24" name="TextBox 23">
            <a:extLst>
              <a:ext uri="{FF2B5EF4-FFF2-40B4-BE49-F238E27FC236}">
                <a16:creationId xmlns:a16="http://schemas.microsoft.com/office/drawing/2014/main" id="{0AA88B83-8A02-E70F-D485-B0EDB1DAC350}"/>
              </a:ext>
            </a:extLst>
          </p:cNvPr>
          <p:cNvSpPr txBox="1"/>
          <p:nvPr/>
        </p:nvSpPr>
        <p:spPr>
          <a:xfrm>
            <a:off x="4482416" y="139024"/>
            <a:ext cx="9620250" cy="923330"/>
          </a:xfrm>
          <a:prstGeom prst="rect">
            <a:avLst/>
          </a:prstGeom>
          <a:noFill/>
        </p:spPr>
        <p:txBody>
          <a:bodyPr wrap="square" rtlCol="0">
            <a:spAutoFit/>
          </a:bodyPr>
          <a:lstStyle/>
          <a:p>
            <a:r>
              <a:rPr lang="en-US" sz="5400" b="1" dirty="0">
                <a:solidFill>
                  <a:schemeClr val="bg1"/>
                </a:solidFill>
                <a:latin typeface="Tahoma" panose="020B0604030504040204" pitchFamily="34" charset="0"/>
                <a:ea typeface="Tahoma" panose="020B0604030504040204" pitchFamily="34" charset="0"/>
                <a:cs typeface="Tahoma" panose="020B0604030504040204" pitchFamily="34" charset="0"/>
              </a:rPr>
              <a:t>Growth Metrics of Naukri</a:t>
            </a:r>
          </a:p>
        </p:txBody>
      </p:sp>
      <p:sp>
        <p:nvSpPr>
          <p:cNvPr id="5" name="TextBox 4">
            <a:extLst>
              <a:ext uri="{FF2B5EF4-FFF2-40B4-BE49-F238E27FC236}">
                <a16:creationId xmlns:a16="http://schemas.microsoft.com/office/drawing/2014/main" id="{68BE6EED-F836-B90B-BC45-0D04E5A30073}"/>
              </a:ext>
            </a:extLst>
          </p:cNvPr>
          <p:cNvSpPr txBox="1"/>
          <p:nvPr/>
        </p:nvSpPr>
        <p:spPr>
          <a:xfrm>
            <a:off x="1066800" y="1485900"/>
            <a:ext cx="16459200" cy="830997"/>
          </a:xfrm>
          <a:prstGeom prst="rect">
            <a:avLst/>
          </a:prstGeom>
          <a:noFill/>
        </p:spPr>
        <p:txBody>
          <a:bodyPr wrap="square" rtlCol="0">
            <a:spAutoFit/>
          </a:bodyPr>
          <a:lstStyle/>
          <a:p>
            <a:r>
              <a:rPr lang="en-IN" sz="2400" dirty="0" err="1"/>
              <a:t>Naukri.com</a:t>
            </a:r>
            <a:r>
              <a:rPr lang="en-IN" sz="2400" dirty="0"/>
              <a:t> is the </a:t>
            </a:r>
            <a:r>
              <a:rPr lang="en-IN" sz="2400" dirty="0" err="1"/>
              <a:t>Infoedge</a:t>
            </a:r>
            <a:r>
              <a:rPr lang="en-IN" sz="2400" dirty="0"/>
              <a:t> flagship business and the core brand that has gained clear market leadership, today, it is the primary source of revenues and profits for the Company.</a:t>
            </a:r>
            <a:endParaRPr lang="en-US" sz="2400" dirty="0"/>
          </a:p>
        </p:txBody>
      </p:sp>
      <p:pic>
        <p:nvPicPr>
          <p:cNvPr id="8" name="Picture 7">
            <a:extLst>
              <a:ext uri="{FF2B5EF4-FFF2-40B4-BE49-F238E27FC236}">
                <a16:creationId xmlns:a16="http://schemas.microsoft.com/office/drawing/2014/main" id="{4A37DFD1-FB86-7E5C-F9AD-CF80EC6388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476136"/>
            <a:ext cx="7326965" cy="35528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38B7CBEB-C875-3FE4-0F81-44F3465485F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829800" y="2476136"/>
            <a:ext cx="7464362" cy="29245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3125FE6F-99BE-3972-A8C3-ABAA45AD2F5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029697" y="6499162"/>
            <a:ext cx="7464362" cy="33498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610F4873-BB7D-1968-E7C9-EFD8BD5A5EBD}"/>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9829800" y="6068372"/>
            <a:ext cx="7464362" cy="3780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10026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28762" y="1028700"/>
            <a:ext cx="16230600" cy="1476375"/>
          </a:xfrm>
          <a:custGeom>
            <a:avLst/>
            <a:gdLst/>
            <a:ahLst/>
            <a:cxnLst/>
            <a:rect l="l" t="t" r="r" b="b"/>
            <a:pathLst>
              <a:path w="16230600" h="1476375">
                <a:moveTo>
                  <a:pt x="15952094" y="1476374"/>
                </a:moveTo>
                <a:lnTo>
                  <a:pt x="278380" y="1476374"/>
                </a:lnTo>
                <a:lnTo>
                  <a:pt x="233310" y="1472723"/>
                </a:lnTo>
                <a:lnTo>
                  <a:pt x="190525" y="1462156"/>
                </a:lnTo>
                <a:lnTo>
                  <a:pt x="150603" y="1445251"/>
                </a:lnTo>
                <a:lnTo>
                  <a:pt x="114124" y="1422589"/>
                </a:lnTo>
                <a:lnTo>
                  <a:pt x="81667" y="1394748"/>
                </a:lnTo>
                <a:lnTo>
                  <a:pt x="53812" y="1362307"/>
                </a:lnTo>
                <a:lnTo>
                  <a:pt x="31138" y="1325847"/>
                </a:lnTo>
                <a:lnTo>
                  <a:pt x="14225" y="1285945"/>
                </a:lnTo>
                <a:lnTo>
                  <a:pt x="3653" y="1243181"/>
                </a:lnTo>
                <a:lnTo>
                  <a:pt x="0" y="1198134"/>
                </a:lnTo>
                <a:lnTo>
                  <a:pt x="0" y="278239"/>
                </a:lnTo>
                <a:lnTo>
                  <a:pt x="3653" y="233193"/>
                </a:lnTo>
                <a:lnTo>
                  <a:pt x="14225" y="190429"/>
                </a:lnTo>
                <a:lnTo>
                  <a:pt x="31138" y="150527"/>
                </a:lnTo>
                <a:lnTo>
                  <a:pt x="53812" y="114066"/>
                </a:lnTo>
                <a:lnTo>
                  <a:pt x="81667" y="81626"/>
                </a:lnTo>
                <a:lnTo>
                  <a:pt x="114124" y="53785"/>
                </a:lnTo>
                <a:lnTo>
                  <a:pt x="150603" y="31123"/>
                </a:lnTo>
                <a:lnTo>
                  <a:pt x="190525" y="14218"/>
                </a:lnTo>
                <a:lnTo>
                  <a:pt x="233310" y="3651"/>
                </a:lnTo>
                <a:lnTo>
                  <a:pt x="278380" y="0"/>
                </a:lnTo>
                <a:lnTo>
                  <a:pt x="15952094" y="0"/>
                </a:lnTo>
                <a:lnTo>
                  <a:pt x="15997164" y="3651"/>
                </a:lnTo>
                <a:lnTo>
                  <a:pt x="16039949" y="14218"/>
                </a:lnTo>
                <a:lnTo>
                  <a:pt x="16079871" y="31123"/>
                </a:lnTo>
                <a:lnTo>
                  <a:pt x="16116350" y="53785"/>
                </a:lnTo>
                <a:lnTo>
                  <a:pt x="16148807" y="81626"/>
                </a:lnTo>
                <a:lnTo>
                  <a:pt x="16176662" y="114066"/>
                </a:lnTo>
                <a:lnTo>
                  <a:pt x="16199335" y="150527"/>
                </a:lnTo>
                <a:lnTo>
                  <a:pt x="16216248" y="190429"/>
                </a:lnTo>
                <a:lnTo>
                  <a:pt x="16226821" y="233193"/>
                </a:lnTo>
                <a:lnTo>
                  <a:pt x="16230474" y="278239"/>
                </a:lnTo>
                <a:lnTo>
                  <a:pt x="16230474" y="1198134"/>
                </a:lnTo>
                <a:lnTo>
                  <a:pt x="16226821" y="1243181"/>
                </a:lnTo>
                <a:lnTo>
                  <a:pt x="16216248" y="1285945"/>
                </a:lnTo>
                <a:lnTo>
                  <a:pt x="16199335" y="1325847"/>
                </a:lnTo>
                <a:lnTo>
                  <a:pt x="16176662" y="1362307"/>
                </a:lnTo>
                <a:lnTo>
                  <a:pt x="16148807" y="1394748"/>
                </a:lnTo>
                <a:lnTo>
                  <a:pt x="16116350" y="1422589"/>
                </a:lnTo>
                <a:lnTo>
                  <a:pt x="16079871" y="1445251"/>
                </a:lnTo>
                <a:lnTo>
                  <a:pt x="16039949" y="1462156"/>
                </a:lnTo>
                <a:lnTo>
                  <a:pt x="15997164" y="1472723"/>
                </a:lnTo>
                <a:lnTo>
                  <a:pt x="15952094" y="1476374"/>
                </a:lnTo>
                <a:close/>
              </a:path>
            </a:pathLst>
          </a:custGeom>
          <a:solidFill>
            <a:srgbClr val="FFFFFF"/>
          </a:solidFill>
        </p:spPr>
        <p:txBody>
          <a:bodyPr wrap="square" lIns="0" tIns="0" rIns="0" bIns="0" rtlCol="0"/>
          <a:lstStyle/>
          <a:p>
            <a:endParaRPr/>
          </a:p>
        </p:txBody>
      </p:sp>
      <p:sp>
        <p:nvSpPr>
          <p:cNvPr id="5" name="object 5"/>
          <p:cNvSpPr txBox="1">
            <a:spLocks noGrp="1"/>
          </p:cNvSpPr>
          <p:nvPr>
            <p:ph type="title"/>
          </p:nvPr>
        </p:nvSpPr>
        <p:spPr>
          <a:xfrm>
            <a:off x="1396998" y="1187479"/>
            <a:ext cx="10947401" cy="1090042"/>
          </a:xfrm>
          <a:prstGeom prst="rect">
            <a:avLst/>
          </a:prstGeom>
        </p:spPr>
        <p:txBody>
          <a:bodyPr vert="horz" wrap="square" lIns="0" tIns="12700" rIns="0" bIns="0" rtlCol="0">
            <a:spAutoFit/>
          </a:bodyPr>
          <a:lstStyle/>
          <a:p>
            <a:pPr marL="12700">
              <a:lnSpc>
                <a:spcPct val="100000"/>
              </a:lnSpc>
              <a:spcBef>
                <a:spcPts val="100"/>
              </a:spcBef>
            </a:pPr>
            <a:r>
              <a:rPr lang="en-US" sz="7000" spc="215" dirty="0"/>
              <a:t>OPPORTUNITIES</a:t>
            </a:r>
            <a:endParaRPr sz="7000" dirty="0"/>
          </a:p>
        </p:txBody>
      </p:sp>
      <p:grpSp>
        <p:nvGrpSpPr>
          <p:cNvPr id="7" name="object 7"/>
          <p:cNvGrpSpPr/>
          <p:nvPr/>
        </p:nvGrpSpPr>
        <p:grpSpPr>
          <a:xfrm>
            <a:off x="1028699" y="2911803"/>
            <a:ext cx="3808641" cy="6178347"/>
            <a:chOff x="1028700" y="2921173"/>
            <a:chExt cx="3808641" cy="6178347"/>
          </a:xfrm>
        </p:grpSpPr>
        <p:pic>
          <p:nvPicPr>
            <p:cNvPr id="8" name="object 8"/>
            <p:cNvPicPr/>
            <p:nvPr/>
          </p:nvPicPr>
          <p:blipFill>
            <a:blip r:embed="rId2">
              <a:extLst>
                <a:ext uri="{28A0092B-C50C-407E-A947-70E740481C1C}">
                  <a14:useLocalDpi xmlns:a14="http://schemas.microsoft.com/office/drawing/2010/main" val="0"/>
                </a:ext>
              </a:extLst>
            </a:blip>
            <a:srcRect/>
            <a:stretch/>
          </p:blipFill>
          <p:spPr>
            <a:xfrm>
              <a:off x="1028700" y="2921173"/>
              <a:ext cx="3808641" cy="6178347"/>
            </a:xfrm>
            <a:prstGeom prst="rect">
              <a:avLst/>
            </a:prstGeom>
          </p:spPr>
        </p:pic>
        <p:sp>
          <p:nvSpPr>
            <p:cNvPr id="9" name="object 9"/>
            <p:cNvSpPr/>
            <p:nvPr/>
          </p:nvSpPr>
          <p:spPr>
            <a:xfrm>
              <a:off x="1676400" y="4406562"/>
              <a:ext cx="2924007" cy="4177686"/>
            </a:xfrm>
            <a:custGeom>
              <a:avLst/>
              <a:gdLst/>
              <a:ahLst/>
              <a:cxnLst/>
              <a:rect l="l" t="t" r="r" b="b"/>
              <a:pathLst>
                <a:path w="1581150" h="1581150">
                  <a:moveTo>
                    <a:pt x="1278744" y="1581150"/>
                  </a:moveTo>
                  <a:lnTo>
                    <a:pt x="0" y="1581150"/>
                  </a:lnTo>
                  <a:lnTo>
                    <a:pt x="0" y="0"/>
                  </a:lnTo>
                  <a:lnTo>
                    <a:pt x="1581150" y="0"/>
                  </a:lnTo>
                  <a:lnTo>
                    <a:pt x="1581150" y="1278744"/>
                  </a:lnTo>
                  <a:lnTo>
                    <a:pt x="1278744" y="1581150"/>
                  </a:lnTo>
                  <a:close/>
                </a:path>
              </a:pathLst>
            </a:custGeom>
            <a:solidFill>
              <a:srgbClr val="5773B8"/>
            </a:solidFill>
          </p:spPr>
          <p:txBody>
            <a:bodyPr wrap="square" lIns="0" tIns="0" rIns="0" bIns="0" rtlCol="0"/>
            <a:lstStyle/>
            <a:p>
              <a:endParaRPr dirty="0"/>
            </a:p>
          </p:txBody>
        </p:sp>
        <p:sp>
          <p:nvSpPr>
            <p:cNvPr id="10" name="object 10"/>
            <p:cNvSpPr/>
            <p:nvPr/>
          </p:nvSpPr>
          <p:spPr>
            <a:xfrm>
              <a:off x="4399162" y="8281353"/>
              <a:ext cx="302895" cy="302895"/>
            </a:xfrm>
            <a:custGeom>
              <a:avLst/>
              <a:gdLst/>
              <a:ahLst/>
              <a:cxnLst/>
              <a:rect l="l" t="t" r="r" b="b"/>
              <a:pathLst>
                <a:path w="302895" h="302895">
                  <a:moveTo>
                    <a:pt x="0" y="302362"/>
                  </a:moveTo>
                  <a:lnTo>
                    <a:pt x="0" y="0"/>
                  </a:lnTo>
                  <a:lnTo>
                    <a:pt x="302362" y="0"/>
                  </a:lnTo>
                  <a:lnTo>
                    <a:pt x="0" y="302362"/>
                  </a:lnTo>
                  <a:close/>
                </a:path>
              </a:pathLst>
            </a:custGeom>
            <a:solidFill>
              <a:srgbClr val="3F5895"/>
            </a:solidFill>
          </p:spPr>
          <p:txBody>
            <a:bodyPr wrap="square" lIns="0" tIns="0" rIns="0" bIns="0" rtlCol="0"/>
            <a:lstStyle/>
            <a:p>
              <a:endParaRPr/>
            </a:p>
          </p:txBody>
        </p:sp>
      </p:grpSp>
      <p:pic>
        <p:nvPicPr>
          <p:cNvPr id="15" name="object 15"/>
          <p:cNvPicPr/>
          <p:nvPr/>
        </p:nvPicPr>
        <p:blipFill>
          <a:blip r:embed="rId2">
            <a:extLst>
              <a:ext uri="{28A0092B-C50C-407E-A947-70E740481C1C}">
                <a14:useLocalDpi xmlns:a14="http://schemas.microsoft.com/office/drawing/2010/main" val="0"/>
              </a:ext>
            </a:extLst>
          </a:blip>
          <a:srcRect/>
          <a:stretch/>
        </p:blipFill>
        <p:spPr>
          <a:xfrm>
            <a:off x="5169353" y="2921173"/>
            <a:ext cx="3808641" cy="6334124"/>
          </a:xfrm>
          <a:prstGeom prst="rect">
            <a:avLst/>
          </a:prstGeom>
        </p:spPr>
      </p:pic>
      <p:pic>
        <p:nvPicPr>
          <p:cNvPr id="16" name="object 16"/>
          <p:cNvPicPr/>
          <p:nvPr/>
        </p:nvPicPr>
        <p:blipFill>
          <a:blip r:embed="rId2">
            <a:extLst>
              <a:ext uri="{28A0092B-C50C-407E-A947-70E740481C1C}">
                <a14:useLocalDpi xmlns:a14="http://schemas.microsoft.com/office/drawing/2010/main" val="0"/>
              </a:ext>
            </a:extLst>
          </a:blip>
          <a:srcRect/>
          <a:stretch/>
        </p:blipFill>
        <p:spPr>
          <a:xfrm>
            <a:off x="9310007" y="2911803"/>
            <a:ext cx="3567793" cy="6343493"/>
          </a:xfrm>
          <a:prstGeom prst="rect">
            <a:avLst/>
          </a:prstGeom>
        </p:spPr>
      </p:pic>
      <p:pic>
        <p:nvPicPr>
          <p:cNvPr id="17" name="object 17"/>
          <p:cNvPicPr/>
          <p:nvPr/>
        </p:nvPicPr>
        <p:blipFill>
          <a:blip r:embed="rId2">
            <a:extLst>
              <a:ext uri="{28A0092B-C50C-407E-A947-70E740481C1C}">
                <a14:useLocalDpi xmlns:a14="http://schemas.microsoft.com/office/drawing/2010/main" val="0"/>
              </a:ext>
            </a:extLst>
          </a:blip>
          <a:srcRect/>
          <a:stretch/>
        </p:blipFill>
        <p:spPr>
          <a:xfrm>
            <a:off x="13446747" y="2911803"/>
            <a:ext cx="3812553" cy="6343493"/>
          </a:xfrm>
          <a:prstGeom prst="rect">
            <a:avLst/>
          </a:prstGeom>
        </p:spPr>
      </p:pic>
      <p:sp>
        <p:nvSpPr>
          <p:cNvPr id="20" name="object 20"/>
          <p:cNvSpPr txBox="1"/>
          <p:nvPr/>
        </p:nvSpPr>
        <p:spPr>
          <a:xfrm>
            <a:off x="2063837" y="3689845"/>
            <a:ext cx="2106427" cy="335989"/>
          </a:xfrm>
          <a:prstGeom prst="rect">
            <a:avLst/>
          </a:prstGeom>
        </p:spPr>
        <p:txBody>
          <a:bodyPr vert="horz" wrap="square" lIns="0" tIns="12700" rIns="0" bIns="0" rtlCol="0">
            <a:spAutoFit/>
          </a:bodyPr>
          <a:lstStyle/>
          <a:p>
            <a:pPr marL="12700">
              <a:lnSpc>
                <a:spcPct val="100000"/>
              </a:lnSpc>
              <a:spcBef>
                <a:spcPts val="100"/>
              </a:spcBef>
            </a:pPr>
            <a:r>
              <a:rPr lang="en-US" sz="2100" dirty="0">
                <a:latin typeface="Tahoma"/>
                <a:cs typeface="Tahoma"/>
              </a:rPr>
              <a:t>REMOTE JOBS</a:t>
            </a:r>
            <a:endParaRPr sz="2100" dirty="0">
              <a:latin typeface="Tahoma"/>
              <a:cs typeface="Tahoma"/>
            </a:endParaRPr>
          </a:p>
        </p:txBody>
      </p:sp>
      <p:sp>
        <p:nvSpPr>
          <p:cNvPr id="21" name="object 21"/>
          <p:cNvSpPr txBox="1"/>
          <p:nvPr/>
        </p:nvSpPr>
        <p:spPr>
          <a:xfrm>
            <a:off x="6435247" y="3490940"/>
            <a:ext cx="1823722" cy="659155"/>
          </a:xfrm>
          <a:prstGeom prst="rect">
            <a:avLst/>
          </a:prstGeom>
        </p:spPr>
        <p:txBody>
          <a:bodyPr vert="horz" wrap="square" lIns="0" tIns="12700" rIns="0" bIns="0" rtlCol="0">
            <a:spAutoFit/>
          </a:bodyPr>
          <a:lstStyle/>
          <a:p>
            <a:pPr marL="12700">
              <a:lnSpc>
                <a:spcPct val="100000"/>
              </a:lnSpc>
              <a:spcBef>
                <a:spcPts val="100"/>
              </a:spcBef>
            </a:pPr>
            <a:r>
              <a:rPr lang="en-US" sz="2100" dirty="0">
                <a:latin typeface="Tahoma"/>
                <a:cs typeface="Tahoma"/>
              </a:rPr>
              <a:t>PROCTORED ASSESMENT</a:t>
            </a:r>
            <a:endParaRPr sz="2100" dirty="0">
              <a:latin typeface="Tahoma"/>
              <a:cs typeface="Tahoma"/>
            </a:endParaRPr>
          </a:p>
        </p:txBody>
      </p:sp>
      <p:sp>
        <p:nvSpPr>
          <p:cNvPr id="22" name="object 22"/>
          <p:cNvSpPr txBox="1"/>
          <p:nvPr/>
        </p:nvSpPr>
        <p:spPr>
          <a:xfrm>
            <a:off x="10547252" y="3536481"/>
            <a:ext cx="1334135" cy="659155"/>
          </a:xfrm>
          <a:prstGeom prst="rect">
            <a:avLst/>
          </a:prstGeom>
        </p:spPr>
        <p:txBody>
          <a:bodyPr vert="horz" wrap="square" lIns="0" tIns="12700" rIns="0" bIns="0" rtlCol="0">
            <a:spAutoFit/>
          </a:bodyPr>
          <a:lstStyle/>
          <a:p>
            <a:pPr marL="12700">
              <a:lnSpc>
                <a:spcPct val="100000"/>
              </a:lnSpc>
              <a:spcBef>
                <a:spcPts val="100"/>
              </a:spcBef>
            </a:pPr>
            <a:r>
              <a:rPr lang="en-US" sz="2100" dirty="0">
                <a:latin typeface="Tahoma"/>
                <a:cs typeface="Tahoma"/>
              </a:rPr>
              <a:t>LEARNING PLATFORM</a:t>
            </a:r>
            <a:endParaRPr sz="2100" dirty="0">
              <a:latin typeface="Tahoma"/>
              <a:cs typeface="Tahoma"/>
            </a:endParaRPr>
          </a:p>
        </p:txBody>
      </p:sp>
      <p:sp>
        <p:nvSpPr>
          <p:cNvPr id="23" name="object 23"/>
          <p:cNvSpPr txBox="1"/>
          <p:nvPr/>
        </p:nvSpPr>
        <p:spPr>
          <a:xfrm>
            <a:off x="14674958" y="3536481"/>
            <a:ext cx="1360170" cy="345440"/>
          </a:xfrm>
          <a:prstGeom prst="rect">
            <a:avLst/>
          </a:prstGeom>
        </p:spPr>
        <p:txBody>
          <a:bodyPr vert="horz" wrap="square" lIns="0" tIns="12700" rIns="0" bIns="0" rtlCol="0">
            <a:spAutoFit/>
          </a:bodyPr>
          <a:lstStyle/>
          <a:p>
            <a:pPr marL="12700">
              <a:lnSpc>
                <a:spcPct val="100000"/>
              </a:lnSpc>
              <a:spcBef>
                <a:spcPts val="100"/>
              </a:spcBef>
            </a:pPr>
            <a:r>
              <a:rPr lang="en-US" sz="2100" dirty="0">
                <a:latin typeface="Tahoma"/>
                <a:cs typeface="Tahoma"/>
              </a:rPr>
              <a:t>FEATURED</a:t>
            </a:r>
            <a:endParaRPr sz="2100" dirty="0">
              <a:latin typeface="Tahoma"/>
              <a:cs typeface="Tahoma"/>
            </a:endParaRPr>
          </a:p>
        </p:txBody>
      </p:sp>
      <p:sp>
        <p:nvSpPr>
          <p:cNvPr id="24" name="object 9">
            <a:extLst>
              <a:ext uri="{FF2B5EF4-FFF2-40B4-BE49-F238E27FC236}">
                <a16:creationId xmlns:a16="http://schemas.microsoft.com/office/drawing/2014/main" id="{3704E4B8-0398-9B15-9686-4F7EAC93BEFF}"/>
              </a:ext>
            </a:extLst>
          </p:cNvPr>
          <p:cNvSpPr/>
          <p:nvPr/>
        </p:nvSpPr>
        <p:spPr>
          <a:xfrm>
            <a:off x="5885105" y="4397192"/>
            <a:ext cx="2924007" cy="4177686"/>
          </a:xfrm>
          <a:custGeom>
            <a:avLst/>
            <a:gdLst/>
            <a:ahLst/>
            <a:cxnLst/>
            <a:rect l="l" t="t" r="r" b="b"/>
            <a:pathLst>
              <a:path w="1581150" h="1581150">
                <a:moveTo>
                  <a:pt x="1278744" y="1581150"/>
                </a:moveTo>
                <a:lnTo>
                  <a:pt x="0" y="1581150"/>
                </a:lnTo>
                <a:lnTo>
                  <a:pt x="0" y="0"/>
                </a:lnTo>
                <a:lnTo>
                  <a:pt x="1581150" y="0"/>
                </a:lnTo>
                <a:lnTo>
                  <a:pt x="1581150" y="1278744"/>
                </a:lnTo>
                <a:lnTo>
                  <a:pt x="1278744" y="1581150"/>
                </a:lnTo>
                <a:close/>
              </a:path>
            </a:pathLst>
          </a:custGeom>
          <a:solidFill>
            <a:srgbClr val="5773B8"/>
          </a:solidFill>
        </p:spPr>
        <p:txBody>
          <a:bodyPr wrap="square" lIns="0" tIns="0" rIns="0" bIns="0" rtlCol="0"/>
          <a:lstStyle/>
          <a:p>
            <a:endParaRPr dirty="0"/>
          </a:p>
        </p:txBody>
      </p:sp>
      <p:sp>
        <p:nvSpPr>
          <p:cNvPr id="25" name="object 10">
            <a:extLst>
              <a:ext uri="{FF2B5EF4-FFF2-40B4-BE49-F238E27FC236}">
                <a16:creationId xmlns:a16="http://schemas.microsoft.com/office/drawing/2014/main" id="{B015B569-2D73-F846-52AC-FEAE6A0DD7D5}"/>
              </a:ext>
            </a:extLst>
          </p:cNvPr>
          <p:cNvSpPr/>
          <p:nvPr/>
        </p:nvSpPr>
        <p:spPr>
          <a:xfrm>
            <a:off x="8607867" y="8271983"/>
            <a:ext cx="302895" cy="302895"/>
          </a:xfrm>
          <a:custGeom>
            <a:avLst/>
            <a:gdLst/>
            <a:ahLst/>
            <a:cxnLst/>
            <a:rect l="l" t="t" r="r" b="b"/>
            <a:pathLst>
              <a:path w="302895" h="302895">
                <a:moveTo>
                  <a:pt x="0" y="302362"/>
                </a:moveTo>
                <a:lnTo>
                  <a:pt x="0" y="0"/>
                </a:lnTo>
                <a:lnTo>
                  <a:pt x="302362" y="0"/>
                </a:lnTo>
                <a:lnTo>
                  <a:pt x="0" y="302362"/>
                </a:lnTo>
                <a:close/>
              </a:path>
            </a:pathLst>
          </a:custGeom>
          <a:solidFill>
            <a:srgbClr val="3F5895"/>
          </a:solidFill>
        </p:spPr>
        <p:txBody>
          <a:bodyPr wrap="square" lIns="0" tIns="0" rIns="0" bIns="0" rtlCol="0"/>
          <a:lstStyle/>
          <a:p>
            <a:endParaRPr/>
          </a:p>
        </p:txBody>
      </p:sp>
      <p:sp>
        <p:nvSpPr>
          <p:cNvPr id="26" name="object 9">
            <a:extLst>
              <a:ext uri="{FF2B5EF4-FFF2-40B4-BE49-F238E27FC236}">
                <a16:creationId xmlns:a16="http://schemas.microsoft.com/office/drawing/2014/main" id="{BC5B8E98-6A59-D37D-9570-7E6F8FE2E64F}"/>
              </a:ext>
            </a:extLst>
          </p:cNvPr>
          <p:cNvSpPr/>
          <p:nvPr/>
        </p:nvSpPr>
        <p:spPr>
          <a:xfrm>
            <a:off x="9693746" y="4397192"/>
            <a:ext cx="2924007" cy="4177686"/>
          </a:xfrm>
          <a:custGeom>
            <a:avLst/>
            <a:gdLst/>
            <a:ahLst/>
            <a:cxnLst/>
            <a:rect l="l" t="t" r="r" b="b"/>
            <a:pathLst>
              <a:path w="1581150" h="1581150">
                <a:moveTo>
                  <a:pt x="1278744" y="1581150"/>
                </a:moveTo>
                <a:lnTo>
                  <a:pt x="0" y="1581150"/>
                </a:lnTo>
                <a:lnTo>
                  <a:pt x="0" y="0"/>
                </a:lnTo>
                <a:lnTo>
                  <a:pt x="1581150" y="0"/>
                </a:lnTo>
                <a:lnTo>
                  <a:pt x="1581150" y="1278744"/>
                </a:lnTo>
                <a:lnTo>
                  <a:pt x="1278744" y="1581150"/>
                </a:lnTo>
                <a:close/>
              </a:path>
            </a:pathLst>
          </a:custGeom>
          <a:solidFill>
            <a:srgbClr val="5773B8"/>
          </a:solidFill>
        </p:spPr>
        <p:txBody>
          <a:bodyPr wrap="square" lIns="0" tIns="0" rIns="0" bIns="0" rtlCol="0"/>
          <a:lstStyle/>
          <a:p>
            <a:endParaRPr dirty="0"/>
          </a:p>
        </p:txBody>
      </p:sp>
      <p:sp>
        <p:nvSpPr>
          <p:cNvPr id="27" name="object 10">
            <a:extLst>
              <a:ext uri="{FF2B5EF4-FFF2-40B4-BE49-F238E27FC236}">
                <a16:creationId xmlns:a16="http://schemas.microsoft.com/office/drawing/2014/main" id="{C1173855-9BE2-62DF-4236-F7182FB058CB}"/>
              </a:ext>
            </a:extLst>
          </p:cNvPr>
          <p:cNvSpPr/>
          <p:nvPr/>
        </p:nvSpPr>
        <p:spPr>
          <a:xfrm>
            <a:off x="12416508" y="8271983"/>
            <a:ext cx="302895" cy="302895"/>
          </a:xfrm>
          <a:custGeom>
            <a:avLst/>
            <a:gdLst/>
            <a:ahLst/>
            <a:cxnLst/>
            <a:rect l="l" t="t" r="r" b="b"/>
            <a:pathLst>
              <a:path w="302895" h="302895">
                <a:moveTo>
                  <a:pt x="0" y="302362"/>
                </a:moveTo>
                <a:lnTo>
                  <a:pt x="0" y="0"/>
                </a:lnTo>
                <a:lnTo>
                  <a:pt x="302362" y="0"/>
                </a:lnTo>
                <a:lnTo>
                  <a:pt x="0" y="302362"/>
                </a:lnTo>
                <a:close/>
              </a:path>
            </a:pathLst>
          </a:custGeom>
          <a:solidFill>
            <a:srgbClr val="3F5895"/>
          </a:solidFill>
        </p:spPr>
        <p:txBody>
          <a:bodyPr wrap="square" lIns="0" tIns="0" rIns="0" bIns="0" rtlCol="0"/>
          <a:lstStyle/>
          <a:p>
            <a:endParaRPr/>
          </a:p>
        </p:txBody>
      </p:sp>
      <p:sp>
        <p:nvSpPr>
          <p:cNvPr id="28" name="object 9">
            <a:extLst>
              <a:ext uri="{FF2B5EF4-FFF2-40B4-BE49-F238E27FC236}">
                <a16:creationId xmlns:a16="http://schemas.microsoft.com/office/drawing/2014/main" id="{0B27BF42-7C11-6B87-D794-A340CEB14158}"/>
              </a:ext>
            </a:extLst>
          </p:cNvPr>
          <p:cNvSpPr/>
          <p:nvPr/>
        </p:nvSpPr>
        <p:spPr>
          <a:xfrm>
            <a:off x="13878511" y="4397192"/>
            <a:ext cx="2924007" cy="4177686"/>
          </a:xfrm>
          <a:custGeom>
            <a:avLst/>
            <a:gdLst/>
            <a:ahLst/>
            <a:cxnLst/>
            <a:rect l="l" t="t" r="r" b="b"/>
            <a:pathLst>
              <a:path w="1581150" h="1581150">
                <a:moveTo>
                  <a:pt x="1278744" y="1581150"/>
                </a:moveTo>
                <a:lnTo>
                  <a:pt x="0" y="1581150"/>
                </a:lnTo>
                <a:lnTo>
                  <a:pt x="0" y="0"/>
                </a:lnTo>
                <a:lnTo>
                  <a:pt x="1581150" y="0"/>
                </a:lnTo>
                <a:lnTo>
                  <a:pt x="1581150" y="1278744"/>
                </a:lnTo>
                <a:lnTo>
                  <a:pt x="1278744" y="1581150"/>
                </a:lnTo>
                <a:close/>
              </a:path>
            </a:pathLst>
          </a:custGeom>
          <a:solidFill>
            <a:srgbClr val="5773B8"/>
          </a:solidFill>
        </p:spPr>
        <p:txBody>
          <a:bodyPr wrap="square" lIns="0" tIns="0" rIns="0" bIns="0" rtlCol="0"/>
          <a:lstStyle/>
          <a:p>
            <a:endParaRPr dirty="0"/>
          </a:p>
        </p:txBody>
      </p:sp>
      <p:sp>
        <p:nvSpPr>
          <p:cNvPr id="29" name="object 10">
            <a:extLst>
              <a:ext uri="{FF2B5EF4-FFF2-40B4-BE49-F238E27FC236}">
                <a16:creationId xmlns:a16="http://schemas.microsoft.com/office/drawing/2014/main" id="{540DFC05-545C-A93B-9441-CEB5095940FF}"/>
              </a:ext>
            </a:extLst>
          </p:cNvPr>
          <p:cNvSpPr/>
          <p:nvPr/>
        </p:nvSpPr>
        <p:spPr>
          <a:xfrm>
            <a:off x="16601273" y="8271983"/>
            <a:ext cx="302895" cy="302895"/>
          </a:xfrm>
          <a:custGeom>
            <a:avLst/>
            <a:gdLst/>
            <a:ahLst/>
            <a:cxnLst/>
            <a:rect l="l" t="t" r="r" b="b"/>
            <a:pathLst>
              <a:path w="302895" h="302895">
                <a:moveTo>
                  <a:pt x="0" y="302362"/>
                </a:moveTo>
                <a:lnTo>
                  <a:pt x="0" y="0"/>
                </a:lnTo>
                <a:lnTo>
                  <a:pt x="302362" y="0"/>
                </a:lnTo>
                <a:lnTo>
                  <a:pt x="0" y="302362"/>
                </a:lnTo>
                <a:close/>
              </a:path>
            </a:pathLst>
          </a:custGeom>
          <a:solidFill>
            <a:srgbClr val="3F5895"/>
          </a:solidFill>
        </p:spPr>
        <p:txBody>
          <a:bodyPr wrap="square" lIns="0" tIns="0" rIns="0" bIns="0" rtlCol="0"/>
          <a:lstStyle/>
          <a:p>
            <a:endParaRPr/>
          </a:p>
        </p:txBody>
      </p:sp>
      <p:sp>
        <p:nvSpPr>
          <p:cNvPr id="30" name="TextBox 29">
            <a:extLst>
              <a:ext uri="{FF2B5EF4-FFF2-40B4-BE49-F238E27FC236}">
                <a16:creationId xmlns:a16="http://schemas.microsoft.com/office/drawing/2014/main" id="{52226058-2EC1-665C-E40C-0DE6C1D65D23}"/>
              </a:ext>
            </a:extLst>
          </p:cNvPr>
          <p:cNvSpPr txBox="1"/>
          <p:nvPr/>
        </p:nvSpPr>
        <p:spPr>
          <a:xfrm>
            <a:off x="1790024" y="4685484"/>
            <a:ext cx="2696755" cy="3737946"/>
          </a:xfrm>
          <a:prstGeom prst="rect">
            <a:avLst/>
          </a:prstGeom>
          <a:noFill/>
        </p:spPr>
        <p:txBody>
          <a:bodyPr wrap="square" rtlCol="0">
            <a:spAutoFit/>
          </a:bodyPr>
          <a:lstStyle/>
          <a:p>
            <a:pPr>
              <a:lnSpc>
                <a:spcPct val="150000"/>
              </a:lnSpc>
            </a:pPr>
            <a:r>
              <a:rPr lang="en-US" sz="2000" dirty="0">
                <a:solidFill>
                  <a:schemeClr val="bg1"/>
                </a:solidFill>
              </a:rPr>
              <a:t>After the pandemic a lot of candidates are looking for remote jobs. Our platform could promote as the platform where remote hiring is done in India and other countries.  </a:t>
            </a:r>
          </a:p>
        </p:txBody>
      </p:sp>
      <p:sp>
        <p:nvSpPr>
          <p:cNvPr id="33" name="TextBox 32">
            <a:extLst>
              <a:ext uri="{FF2B5EF4-FFF2-40B4-BE49-F238E27FC236}">
                <a16:creationId xmlns:a16="http://schemas.microsoft.com/office/drawing/2014/main" id="{FFC81372-4409-EB6C-C306-A0AE1B6709DB}"/>
              </a:ext>
            </a:extLst>
          </p:cNvPr>
          <p:cNvSpPr txBox="1"/>
          <p:nvPr/>
        </p:nvSpPr>
        <p:spPr>
          <a:xfrm>
            <a:off x="6044305" y="4687721"/>
            <a:ext cx="2696755" cy="3276282"/>
          </a:xfrm>
          <a:prstGeom prst="rect">
            <a:avLst/>
          </a:prstGeom>
          <a:noFill/>
        </p:spPr>
        <p:txBody>
          <a:bodyPr wrap="square" rtlCol="0">
            <a:spAutoFit/>
          </a:bodyPr>
          <a:lstStyle/>
          <a:p>
            <a:pPr>
              <a:lnSpc>
                <a:spcPct val="150000"/>
              </a:lnSpc>
            </a:pPr>
            <a:r>
              <a:rPr lang="en-US" sz="2000" dirty="0">
                <a:solidFill>
                  <a:schemeClr val="bg1"/>
                </a:solidFill>
              </a:rPr>
              <a:t>The platform could provide platform for proctored exams. It will help  employers to quickly check the skill efficacy of the candidate. </a:t>
            </a:r>
          </a:p>
        </p:txBody>
      </p:sp>
      <p:sp>
        <p:nvSpPr>
          <p:cNvPr id="34" name="TextBox 33">
            <a:extLst>
              <a:ext uri="{FF2B5EF4-FFF2-40B4-BE49-F238E27FC236}">
                <a16:creationId xmlns:a16="http://schemas.microsoft.com/office/drawing/2014/main" id="{0B64AD26-40FE-F000-FAA8-CF5F3D6F30AD}"/>
              </a:ext>
            </a:extLst>
          </p:cNvPr>
          <p:cNvSpPr txBox="1"/>
          <p:nvPr/>
        </p:nvSpPr>
        <p:spPr>
          <a:xfrm>
            <a:off x="9863993" y="4907073"/>
            <a:ext cx="2696755" cy="2352952"/>
          </a:xfrm>
          <a:prstGeom prst="rect">
            <a:avLst/>
          </a:prstGeom>
          <a:noFill/>
        </p:spPr>
        <p:txBody>
          <a:bodyPr wrap="square" rtlCol="0">
            <a:spAutoFit/>
          </a:bodyPr>
          <a:lstStyle/>
          <a:p>
            <a:pPr>
              <a:lnSpc>
                <a:spcPct val="150000"/>
              </a:lnSpc>
            </a:pPr>
            <a:r>
              <a:rPr lang="en-US" sz="2000" dirty="0">
                <a:solidFill>
                  <a:schemeClr val="bg1"/>
                </a:solidFill>
              </a:rPr>
              <a:t>The platform could provide videos and expert webinar to help candidates improve their candidature </a:t>
            </a:r>
          </a:p>
        </p:txBody>
      </p:sp>
      <p:sp>
        <p:nvSpPr>
          <p:cNvPr id="35" name="TextBox 34">
            <a:extLst>
              <a:ext uri="{FF2B5EF4-FFF2-40B4-BE49-F238E27FC236}">
                <a16:creationId xmlns:a16="http://schemas.microsoft.com/office/drawing/2014/main" id="{3C2790AB-FC35-9EAA-AB39-8576BE4E027F}"/>
              </a:ext>
            </a:extLst>
          </p:cNvPr>
          <p:cNvSpPr txBox="1"/>
          <p:nvPr/>
        </p:nvSpPr>
        <p:spPr>
          <a:xfrm>
            <a:off x="13992136" y="4907073"/>
            <a:ext cx="2696755" cy="2814617"/>
          </a:xfrm>
          <a:prstGeom prst="rect">
            <a:avLst/>
          </a:prstGeom>
          <a:noFill/>
        </p:spPr>
        <p:txBody>
          <a:bodyPr wrap="square" rtlCol="0">
            <a:spAutoFit/>
          </a:bodyPr>
          <a:lstStyle/>
          <a:p>
            <a:pPr>
              <a:lnSpc>
                <a:spcPct val="150000"/>
              </a:lnSpc>
            </a:pPr>
            <a:r>
              <a:rPr lang="en-US" sz="2000" dirty="0">
                <a:solidFill>
                  <a:schemeClr val="bg1"/>
                </a:solidFill>
              </a:rPr>
              <a:t>Give the user to customize his profile page free of cost so that his profile be highlighted to top recruiters.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108491" y="2008840"/>
            <a:ext cx="15150307" cy="7249918"/>
            <a:chOff x="2108491" y="2008840"/>
            <a:chExt cx="15150307" cy="7249918"/>
          </a:xfrm>
        </p:grpSpPr>
        <p:sp>
          <p:nvSpPr>
            <p:cNvPr id="3" name="object 3"/>
            <p:cNvSpPr/>
            <p:nvPr/>
          </p:nvSpPr>
          <p:spPr>
            <a:xfrm>
              <a:off x="9991633" y="2346841"/>
              <a:ext cx="3200400" cy="5934075"/>
            </a:xfrm>
            <a:custGeom>
              <a:avLst/>
              <a:gdLst/>
              <a:ahLst/>
              <a:cxnLst/>
              <a:rect l="l" t="t" r="r" b="b"/>
              <a:pathLst>
                <a:path w="3200400" h="5934075">
                  <a:moveTo>
                    <a:pt x="3200400" y="5933989"/>
                  </a:moveTo>
                  <a:lnTo>
                    <a:pt x="0" y="5933989"/>
                  </a:lnTo>
                  <a:lnTo>
                    <a:pt x="0" y="0"/>
                  </a:lnTo>
                  <a:lnTo>
                    <a:pt x="3200400" y="0"/>
                  </a:lnTo>
                  <a:lnTo>
                    <a:pt x="3200400" y="5933989"/>
                  </a:lnTo>
                  <a:close/>
                </a:path>
              </a:pathLst>
            </a:custGeom>
            <a:solidFill>
              <a:srgbClr val="FFFFFF"/>
            </a:solidFill>
          </p:spPr>
          <p:txBody>
            <a:bodyPr wrap="square" lIns="0" tIns="0" rIns="0" bIns="0" rtlCol="0"/>
            <a:lstStyle/>
            <a:p>
              <a:endParaRPr/>
            </a:p>
          </p:txBody>
        </p:sp>
        <p:pic>
          <p:nvPicPr>
            <p:cNvPr id="4" name="object 4"/>
            <p:cNvPicPr/>
            <p:nvPr/>
          </p:nvPicPr>
          <p:blipFill>
            <a:blip r:embed="rId2">
              <a:extLst>
                <a:ext uri="{28A0092B-C50C-407E-A947-70E740481C1C}">
                  <a14:useLocalDpi xmlns:a14="http://schemas.microsoft.com/office/drawing/2010/main" val="0"/>
                </a:ext>
              </a:extLst>
            </a:blip>
            <a:srcRect/>
            <a:stretch/>
          </p:blipFill>
          <p:spPr>
            <a:xfrm>
              <a:off x="2108491" y="2346841"/>
              <a:ext cx="8102310" cy="5931319"/>
            </a:xfrm>
            <a:prstGeom prst="rect">
              <a:avLst/>
            </a:prstGeom>
          </p:spPr>
        </p:pic>
        <p:pic>
          <p:nvPicPr>
            <p:cNvPr id="5" name="object 5"/>
            <p:cNvPicPr/>
            <p:nvPr/>
          </p:nvPicPr>
          <p:blipFill>
            <a:blip r:embed="rId3" cstate="print"/>
            <a:stretch>
              <a:fillRect/>
            </a:stretch>
          </p:blipFill>
          <p:spPr>
            <a:xfrm>
              <a:off x="6422239" y="2008840"/>
              <a:ext cx="2451205" cy="798648"/>
            </a:xfrm>
            <a:prstGeom prst="rect">
              <a:avLst/>
            </a:prstGeom>
          </p:spPr>
        </p:pic>
        <p:pic>
          <p:nvPicPr>
            <p:cNvPr id="7" name="object 7"/>
            <p:cNvPicPr/>
            <p:nvPr/>
          </p:nvPicPr>
          <p:blipFill>
            <a:blip r:embed="rId4" cstate="print"/>
            <a:stretch>
              <a:fillRect/>
            </a:stretch>
          </p:blipFill>
          <p:spPr>
            <a:xfrm>
              <a:off x="11134224" y="3093477"/>
              <a:ext cx="6124574" cy="6165281"/>
            </a:xfrm>
            <a:prstGeom prst="rect">
              <a:avLst/>
            </a:prstGeom>
          </p:spPr>
        </p:pic>
      </p:grpSp>
      <p:sp>
        <p:nvSpPr>
          <p:cNvPr id="8" name="object 8"/>
          <p:cNvSpPr txBox="1"/>
          <p:nvPr/>
        </p:nvSpPr>
        <p:spPr>
          <a:xfrm>
            <a:off x="2928575" y="2701928"/>
            <a:ext cx="8400415" cy="783098"/>
          </a:xfrm>
          <a:prstGeom prst="rect">
            <a:avLst/>
          </a:prstGeom>
        </p:spPr>
        <p:txBody>
          <a:bodyPr vert="horz" wrap="square" lIns="0" tIns="33019" rIns="0" bIns="0" rtlCol="0">
            <a:spAutoFit/>
          </a:bodyPr>
          <a:lstStyle/>
          <a:p>
            <a:pPr marL="12700" marR="5080" algn="ctr">
              <a:lnSpc>
                <a:spcPts val="6670"/>
              </a:lnSpc>
              <a:spcBef>
                <a:spcPts val="259"/>
              </a:spcBef>
            </a:pPr>
            <a:r>
              <a:rPr lang="en-US" sz="4000" b="1" spc="-110" dirty="0">
                <a:solidFill>
                  <a:srgbClr val="2E2E2E"/>
                </a:solidFill>
                <a:latin typeface="Tahoma"/>
                <a:cs typeface="Tahoma"/>
              </a:rPr>
              <a:t>References for Analysis</a:t>
            </a:r>
            <a:endParaRPr sz="4000" dirty="0">
              <a:latin typeface="Tahoma"/>
              <a:cs typeface="Tahoma"/>
            </a:endParaRPr>
          </a:p>
        </p:txBody>
      </p:sp>
      <p:sp>
        <p:nvSpPr>
          <p:cNvPr id="9" name="TextBox 8">
            <a:extLst>
              <a:ext uri="{FF2B5EF4-FFF2-40B4-BE49-F238E27FC236}">
                <a16:creationId xmlns:a16="http://schemas.microsoft.com/office/drawing/2014/main" id="{10FA52DC-69F0-E764-D78F-933E0BA77031}"/>
              </a:ext>
            </a:extLst>
          </p:cNvPr>
          <p:cNvSpPr txBox="1"/>
          <p:nvPr/>
        </p:nvSpPr>
        <p:spPr>
          <a:xfrm>
            <a:off x="2490584" y="3755223"/>
            <a:ext cx="9753599" cy="4524315"/>
          </a:xfrm>
          <a:prstGeom prst="rect">
            <a:avLst/>
          </a:prstGeom>
          <a:noFill/>
        </p:spPr>
        <p:txBody>
          <a:bodyPr wrap="square" rtlCol="0">
            <a:spAutoFit/>
          </a:bodyPr>
          <a:lstStyle/>
          <a:p>
            <a:pPr marL="285750" indent="-285750" algn="just">
              <a:buFont typeface="Arial" panose="020B0604020202020204" pitchFamily="34" charset="0"/>
              <a:buChar char="•"/>
            </a:pPr>
            <a:r>
              <a:rPr lang="en-US" sz="3200" dirty="0" err="1"/>
              <a:t>Similarweb.com</a:t>
            </a:r>
            <a:r>
              <a:rPr lang="en-US" sz="3200" dirty="0"/>
              <a:t> for network traffic details.</a:t>
            </a:r>
          </a:p>
          <a:p>
            <a:pPr marL="285750" indent="-285750" algn="just">
              <a:buFont typeface="Arial" panose="020B0604020202020204" pitchFamily="34" charset="0"/>
              <a:buChar char="•"/>
            </a:pPr>
            <a:r>
              <a:rPr lang="en-US" sz="3200" dirty="0" err="1"/>
              <a:t>InfoEdge</a:t>
            </a:r>
            <a:r>
              <a:rPr lang="en-US" sz="3200" dirty="0"/>
              <a:t> Annual report 2020-2021 for the growth metrics.</a:t>
            </a:r>
          </a:p>
          <a:p>
            <a:pPr marL="285750" indent="-285750" algn="just">
              <a:buFont typeface="Arial" panose="020B0604020202020204" pitchFamily="34" charset="0"/>
              <a:buChar char="•"/>
            </a:pPr>
            <a:r>
              <a:rPr lang="en-US" sz="3200" dirty="0" err="1"/>
              <a:t>Semrush.com</a:t>
            </a:r>
            <a:r>
              <a:rPr lang="en-US" sz="3200" dirty="0"/>
              <a:t> for analytics regarding traffic present on competitors.</a:t>
            </a:r>
          </a:p>
          <a:p>
            <a:pPr marL="285750" indent="-285750" algn="just">
              <a:buFont typeface="Arial" panose="020B0604020202020204" pitchFamily="34" charset="0"/>
              <a:buChar char="•"/>
            </a:pPr>
            <a:r>
              <a:rPr lang="en-US" sz="3200" dirty="0" err="1"/>
              <a:t>Naukri.com</a:t>
            </a:r>
            <a:r>
              <a:rPr lang="en-US" sz="3200" dirty="0"/>
              <a:t> for features and images.</a:t>
            </a:r>
          </a:p>
          <a:p>
            <a:pPr marL="285750" indent="-285750" algn="just">
              <a:buFont typeface="Arial" panose="020B0604020202020204" pitchFamily="34" charset="0"/>
              <a:buChar char="•"/>
            </a:pPr>
            <a:r>
              <a:rPr lang="en-US" sz="3200" dirty="0" err="1"/>
              <a:t>Crunchbase.com</a:t>
            </a:r>
            <a:r>
              <a:rPr lang="en-US" sz="3200" dirty="0"/>
              <a:t> for company information.</a:t>
            </a:r>
          </a:p>
          <a:p>
            <a:pPr marL="285750" indent="-285750" algn="just">
              <a:buFont typeface="Arial" panose="020B0604020202020204" pitchFamily="34" charset="0"/>
              <a:buChar char="•"/>
            </a:pPr>
            <a:r>
              <a:rPr lang="en-US" sz="3200" dirty="0"/>
              <a:t>Google and Wikipedia</a:t>
            </a:r>
          </a:p>
          <a:p>
            <a:pPr marL="285750" indent="-285750" algn="just">
              <a:buFont typeface="Arial" panose="020B0604020202020204" pitchFamily="34" charset="0"/>
              <a:buChar char="•"/>
            </a:pPr>
            <a:endParaRPr lang="en-US"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5105401" y="1669526"/>
            <a:ext cx="7848600" cy="6293374"/>
          </a:xfrm>
          <a:prstGeom prst="rect">
            <a:avLst/>
          </a:prstGeom>
        </p:spPr>
      </p:pic>
      <p:sp>
        <p:nvSpPr>
          <p:cNvPr id="3" name="object 3"/>
          <p:cNvSpPr txBox="1"/>
          <p:nvPr/>
        </p:nvSpPr>
        <p:spPr>
          <a:xfrm>
            <a:off x="6453642" y="3605299"/>
            <a:ext cx="5380990" cy="3378200"/>
          </a:xfrm>
          <a:prstGeom prst="rect">
            <a:avLst/>
          </a:prstGeom>
        </p:spPr>
        <p:txBody>
          <a:bodyPr vert="horz" wrap="square" lIns="0" tIns="317500" rIns="0" bIns="0" rtlCol="0">
            <a:spAutoFit/>
          </a:bodyPr>
          <a:lstStyle/>
          <a:p>
            <a:pPr marL="890269" marR="5080" indent="-878205">
              <a:lnSpc>
                <a:spcPts val="12000"/>
              </a:lnSpc>
              <a:spcBef>
                <a:spcPts val="2500"/>
              </a:spcBef>
            </a:pPr>
            <a:r>
              <a:rPr sz="12000" b="1" spc="450" dirty="0">
                <a:solidFill>
                  <a:srgbClr val="2E2E2E"/>
                </a:solidFill>
                <a:latin typeface="Tahoma"/>
                <a:cs typeface="Tahoma"/>
              </a:rPr>
              <a:t>T</a:t>
            </a:r>
            <a:r>
              <a:rPr sz="12000" b="1" spc="-710" dirty="0">
                <a:solidFill>
                  <a:srgbClr val="2E2E2E"/>
                </a:solidFill>
                <a:latin typeface="Tahoma"/>
                <a:cs typeface="Tahoma"/>
              </a:rPr>
              <a:t>H</a:t>
            </a:r>
            <a:r>
              <a:rPr sz="12000" b="1" spc="530" dirty="0">
                <a:solidFill>
                  <a:srgbClr val="2E2E2E"/>
                </a:solidFill>
                <a:latin typeface="Tahoma"/>
                <a:cs typeface="Tahoma"/>
              </a:rPr>
              <a:t>A</a:t>
            </a:r>
            <a:r>
              <a:rPr sz="12000" b="1" spc="-775" dirty="0">
                <a:solidFill>
                  <a:srgbClr val="2E2E2E"/>
                </a:solidFill>
                <a:latin typeface="Tahoma"/>
                <a:cs typeface="Tahoma"/>
              </a:rPr>
              <a:t>N</a:t>
            </a:r>
            <a:r>
              <a:rPr sz="12000" b="1" spc="200" dirty="0">
                <a:solidFill>
                  <a:srgbClr val="2E2E2E"/>
                </a:solidFill>
                <a:latin typeface="Tahoma"/>
                <a:cs typeface="Tahoma"/>
              </a:rPr>
              <a:t>K  </a:t>
            </a:r>
            <a:r>
              <a:rPr sz="12000" b="1" spc="-480" dirty="0">
                <a:solidFill>
                  <a:srgbClr val="2E2E2E"/>
                </a:solidFill>
                <a:latin typeface="Tahoma"/>
                <a:cs typeface="Tahoma"/>
              </a:rPr>
              <a:t>YOU!</a:t>
            </a:r>
            <a:endParaRPr sz="12000">
              <a:latin typeface="Tahoma"/>
              <a:cs typeface="Tahoma"/>
            </a:endParaRPr>
          </a:p>
        </p:txBody>
      </p:sp>
      <p:grpSp>
        <p:nvGrpSpPr>
          <p:cNvPr id="4" name="object 4"/>
          <p:cNvGrpSpPr/>
          <p:nvPr/>
        </p:nvGrpSpPr>
        <p:grpSpPr>
          <a:xfrm>
            <a:off x="1827199" y="3408650"/>
            <a:ext cx="12413859" cy="6878413"/>
            <a:chOff x="1827199" y="3408650"/>
            <a:chExt cx="12413859" cy="6878413"/>
          </a:xfrm>
        </p:grpSpPr>
        <p:sp>
          <p:nvSpPr>
            <p:cNvPr id="5" name="object 5"/>
            <p:cNvSpPr/>
            <p:nvPr/>
          </p:nvSpPr>
          <p:spPr>
            <a:xfrm>
              <a:off x="11688195" y="6448285"/>
              <a:ext cx="2552700" cy="2552700"/>
            </a:xfrm>
            <a:custGeom>
              <a:avLst/>
              <a:gdLst/>
              <a:ahLst/>
              <a:cxnLst/>
              <a:rect l="l" t="t" r="r" b="b"/>
              <a:pathLst>
                <a:path w="2552700" h="2552700">
                  <a:moveTo>
                    <a:pt x="2064478" y="2552699"/>
                  </a:moveTo>
                  <a:lnTo>
                    <a:pt x="0" y="2552699"/>
                  </a:lnTo>
                  <a:lnTo>
                    <a:pt x="0" y="0"/>
                  </a:lnTo>
                  <a:lnTo>
                    <a:pt x="2552699" y="0"/>
                  </a:lnTo>
                  <a:lnTo>
                    <a:pt x="2552699" y="2064478"/>
                  </a:lnTo>
                  <a:lnTo>
                    <a:pt x="2064478" y="2552699"/>
                  </a:lnTo>
                  <a:close/>
                </a:path>
              </a:pathLst>
            </a:custGeom>
            <a:solidFill>
              <a:srgbClr val="5773B8"/>
            </a:solidFill>
          </p:spPr>
          <p:txBody>
            <a:bodyPr wrap="square" lIns="0" tIns="0" rIns="0" bIns="0" rtlCol="0"/>
            <a:lstStyle/>
            <a:p>
              <a:endParaRPr/>
            </a:p>
          </p:txBody>
        </p:sp>
        <p:sp>
          <p:nvSpPr>
            <p:cNvPr id="6" name="object 6"/>
            <p:cNvSpPr/>
            <p:nvPr/>
          </p:nvSpPr>
          <p:spPr>
            <a:xfrm>
              <a:off x="13752743" y="8512833"/>
              <a:ext cx="488315" cy="488315"/>
            </a:xfrm>
            <a:custGeom>
              <a:avLst/>
              <a:gdLst/>
              <a:ahLst/>
              <a:cxnLst/>
              <a:rect l="l" t="t" r="r" b="b"/>
              <a:pathLst>
                <a:path w="488315" h="488315">
                  <a:moveTo>
                    <a:pt x="0" y="488151"/>
                  </a:moveTo>
                  <a:lnTo>
                    <a:pt x="0" y="0"/>
                  </a:lnTo>
                  <a:lnTo>
                    <a:pt x="488151" y="0"/>
                  </a:lnTo>
                  <a:lnTo>
                    <a:pt x="0" y="488151"/>
                  </a:lnTo>
                  <a:close/>
                </a:path>
              </a:pathLst>
            </a:custGeom>
            <a:solidFill>
              <a:srgbClr val="3F5895"/>
            </a:solidFill>
          </p:spPr>
          <p:txBody>
            <a:bodyPr wrap="square" lIns="0" tIns="0" rIns="0" bIns="0" rtlCol="0"/>
            <a:lstStyle/>
            <a:p>
              <a:endParaRPr/>
            </a:p>
          </p:txBody>
        </p:sp>
        <p:pic>
          <p:nvPicPr>
            <p:cNvPr id="7" name="object 7"/>
            <p:cNvPicPr/>
            <p:nvPr/>
          </p:nvPicPr>
          <p:blipFill>
            <a:blip r:embed="rId3" cstate="print"/>
            <a:stretch>
              <a:fillRect/>
            </a:stretch>
          </p:blipFill>
          <p:spPr>
            <a:xfrm>
              <a:off x="1827199" y="3408650"/>
              <a:ext cx="4420259" cy="6878349"/>
            </a:xfrm>
            <a:prstGeom prst="rect">
              <a:avLst/>
            </a:prstGeom>
          </p:spPr>
        </p:pic>
        <p:sp>
          <p:nvSpPr>
            <p:cNvPr id="8" name="object 8"/>
            <p:cNvSpPr/>
            <p:nvPr/>
          </p:nvSpPr>
          <p:spPr>
            <a:xfrm>
              <a:off x="1827199" y="4407598"/>
              <a:ext cx="4085590" cy="5879465"/>
            </a:xfrm>
            <a:custGeom>
              <a:avLst/>
              <a:gdLst/>
              <a:ahLst/>
              <a:cxnLst/>
              <a:rect l="l" t="t" r="r" b="b"/>
              <a:pathLst>
                <a:path w="4085590" h="5879465">
                  <a:moveTo>
                    <a:pt x="213360" y="4042206"/>
                  </a:moveTo>
                  <a:lnTo>
                    <a:pt x="209232" y="4035768"/>
                  </a:lnTo>
                  <a:lnTo>
                    <a:pt x="196278" y="4032935"/>
                  </a:lnTo>
                  <a:lnTo>
                    <a:pt x="189712" y="4037076"/>
                  </a:lnTo>
                  <a:lnTo>
                    <a:pt x="61417" y="4628553"/>
                  </a:lnTo>
                  <a:lnTo>
                    <a:pt x="50076" y="4688649"/>
                  </a:lnTo>
                  <a:lnTo>
                    <a:pt x="39903" y="4749965"/>
                  </a:lnTo>
                  <a:lnTo>
                    <a:pt x="31102" y="4810912"/>
                  </a:lnTo>
                  <a:lnTo>
                    <a:pt x="23406" y="4872977"/>
                  </a:lnTo>
                  <a:lnTo>
                    <a:pt x="16852" y="4935601"/>
                  </a:lnTo>
                  <a:lnTo>
                    <a:pt x="11430" y="4998745"/>
                  </a:lnTo>
                  <a:lnTo>
                    <a:pt x="7099" y="5062359"/>
                  </a:lnTo>
                  <a:lnTo>
                    <a:pt x="3822" y="5126393"/>
                  </a:lnTo>
                  <a:lnTo>
                    <a:pt x="1562" y="5190807"/>
                  </a:lnTo>
                  <a:lnTo>
                    <a:pt x="292" y="5255539"/>
                  </a:lnTo>
                  <a:lnTo>
                    <a:pt x="0" y="5320563"/>
                  </a:lnTo>
                  <a:lnTo>
                    <a:pt x="622" y="5385828"/>
                  </a:lnTo>
                  <a:lnTo>
                    <a:pt x="2133" y="5451272"/>
                  </a:lnTo>
                  <a:lnTo>
                    <a:pt x="4521" y="5516867"/>
                  </a:lnTo>
                  <a:lnTo>
                    <a:pt x="7747" y="5582564"/>
                  </a:lnTo>
                  <a:lnTo>
                    <a:pt x="11760" y="5648312"/>
                  </a:lnTo>
                  <a:lnTo>
                    <a:pt x="16548" y="5714060"/>
                  </a:lnTo>
                  <a:lnTo>
                    <a:pt x="22072" y="5779757"/>
                  </a:lnTo>
                  <a:lnTo>
                    <a:pt x="28295" y="5845378"/>
                  </a:lnTo>
                  <a:lnTo>
                    <a:pt x="31877" y="5879414"/>
                  </a:lnTo>
                  <a:lnTo>
                    <a:pt x="56057" y="5879414"/>
                  </a:lnTo>
                  <a:lnTo>
                    <a:pt x="54927" y="5869051"/>
                  </a:lnTo>
                  <a:lnTo>
                    <a:pt x="48653" y="5805805"/>
                  </a:lnTo>
                  <a:lnTo>
                    <a:pt x="43014" y="5742457"/>
                  </a:lnTo>
                  <a:lnTo>
                    <a:pt x="38061" y="5679046"/>
                  </a:lnTo>
                  <a:lnTo>
                    <a:pt x="33807" y="5615635"/>
                  </a:lnTo>
                  <a:lnTo>
                    <a:pt x="30289" y="5552249"/>
                  </a:lnTo>
                  <a:lnTo>
                    <a:pt x="27533" y="5488927"/>
                  </a:lnTo>
                  <a:lnTo>
                    <a:pt x="25565" y="5425732"/>
                  </a:lnTo>
                  <a:lnTo>
                    <a:pt x="24409" y="5362676"/>
                  </a:lnTo>
                  <a:lnTo>
                    <a:pt x="24117" y="5299824"/>
                  </a:lnTo>
                  <a:lnTo>
                    <a:pt x="24701" y="5237213"/>
                  </a:lnTo>
                  <a:lnTo>
                    <a:pt x="26187" y="5174881"/>
                  </a:lnTo>
                  <a:lnTo>
                    <a:pt x="28613" y="5112867"/>
                  </a:lnTo>
                  <a:lnTo>
                    <a:pt x="31991" y="5051234"/>
                  </a:lnTo>
                  <a:lnTo>
                    <a:pt x="36372" y="4989995"/>
                  </a:lnTo>
                  <a:lnTo>
                    <a:pt x="41783" y="4929213"/>
                  </a:lnTo>
                  <a:lnTo>
                    <a:pt x="48234" y="4868913"/>
                  </a:lnTo>
                  <a:lnTo>
                    <a:pt x="55765" y="4809147"/>
                  </a:lnTo>
                  <a:lnTo>
                    <a:pt x="64490" y="4749457"/>
                  </a:lnTo>
                  <a:lnTo>
                    <a:pt x="74193" y="4691392"/>
                  </a:lnTo>
                  <a:lnTo>
                    <a:pt x="85140" y="4633493"/>
                  </a:lnTo>
                  <a:lnTo>
                    <a:pt x="213360" y="4042206"/>
                  </a:lnTo>
                  <a:close/>
                </a:path>
                <a:path w="4085590" h="5879465">
                  <a:moveTo>
                    <a:pt x="1515033" y="23088"/>
                  </a:moveTo>
                  <a:lnTo>
                    <a:pt x="1491919" y="0"/>
                  </a:lnTo>
                  <a:lnTo>
                    <a:pt x="1484845" y="0"/>
                  </a:lnTo>
                  <a:lnTo>
                    <a:pt x="1461719" y="23088"/>
                  </a:lnTo>
                  <a:lnTo>
                    <a:pt x="1461719" y="26619"/>
                  </a:lnTo>
                  <a:lnTo>
                    <a:pt x="1461719" y="30162"/>
                  </a:lnTo>
                  <a:lnTo>
                    <a:pt x="1484845" y="53251"/>
                  </a:lnTo>
                  <a:lnTo>
                    <a:pt x="1491919" y="53251"/>
                  </a:lnTo>
                  <a:lnTo>
                    <a:pt x="1515033" y="30162"/>
                  </a:lnTo>
                  <a:lnTo>
                    <a:pt x="1515033" y="23088"/>
                  </a:lnTo>
                  <a:close/>
                </a:path>
                <a:path w="4085590" h="5879465">
                  <a:moveTo>
                    <a:pt x="1851456" y="95707"/>
                  </a:moveTo>
                  <a:lnTo>
                    <a:pt x="1828330" y="72618"/>
                  </a:lnTo>
                  <a:lnTo>
                    <a:pt x="1821256" y="72618"/>
                  </a:lnTo>
                  <a:lnTo>
                    <a:pt x="1798142" y="95707"/>
                  </a:lnTo>
                  <a:lnTo>
                    <a:pt x="1798142" y="99237"/>
                  </a:lnTo>
                  <a:lnTo>
                    <a:pt x="1798142" y="102768"/>
                  </a:lnTo>
                  <a:lnTo>
                    <a:pt x="1821256" y="125869"/>
                  </a:lnTo>
                  <a:lnTo>
                    <a:pt x="1828330" y="125869"/>
                  </a:lnTo>
                  <a:lnTo>
                    <a:pt x="1851456" y="102768"/>
                  </a:lnTo>
                  <a:lnTo>
                    <a:pt x="1851456" y="95707"/>
                  </a:lnTo>
                  <a:close/>
                </a:path>
                <a:path w="4085590" h="5879465">
                  <a:moveTo>
                    <a:pt x="1890153" y="5055959"/>
                  </a:moveTo>
                  <a:lnTo>
                    <a:pt x="1887728" y="5042840"/>
                  </a:lnTo>
                  <a:lnTo>
                    <a:pt x="1881378" y="5038674"/>
                  </a:lnTo>
                  <a:lnTo>
                    <a:pt x="1874837" y="5039690"/>
                  </a:lnTo>
                  <a:lnTo>
                    <a:pt x="1817484" y="5059057"/>
                  </a:lnTo>
                  <a:lnTo>
                    <a:pt x="1759724" y="5089487"/>
                  </a:lnTo>
                  <a:lnTo>
                    <a:pt x="1727073" y="5111788"/>
                  </a:lnTo>
                  <a:lnTo>
                    <a:pt x="1693252" y="5139537"/>
                  </a:lnTo>
                  <a:lnTo>
                    <a:pt x="1659267" y="5173307"/>
                  </a:lnTo>
                  <a:lnTo>
                    <a:pt x="1626108" y="5213604"/>
                  </a:lnTo>
                  <a:lnTo>
                    <a:pt x="1594777" y="5261013"/>
                  </a:lnTo>
                  <a:lnTo>
                    <a:pt x="1566291" y="5316055"/>
                  </a:lnTo>
                  <a:lnTo>
                    <a:pt x="1541653" y="5379288"/>
                  </a:lnTo>
                  <a:lnTo>
                    <a:pt x="1521841" y="5451246"/>
                  </a:lnTo>
                  <a:lnTo>
                    <a:pt x="1507883" y="5532475"/>
                  </a:lnTo>
                  <a:lnTo>
                    <a:pt x="1501228" y="5589790"/>
                  </a:lnTo>
                  <a:lnTo>
                    <a:pt x="1493748" y="5660860"/>
                  </a:lnTo>
                  <a:lnTo>
                    <a:pt x="1489722" y="5701131"/>
                  </a:lnTo>
                  <a:lnTo>
                    <a:pt x="1485531" y="5744337"/>
                  </a:lnTo>
                  <a:lnTo>
                    <a:pt x="1481175" y="5790298"/>
                  </a:lnTo>
                  <a:lnTo>
                    <a:pt x="1476667" y="5838876"/>
                  </a:lnTo>
                  <a:lnTo>
                    <a:pt x="1472984" y="5879414"/>
                  </a:lnTo>
                  <a:lnTo>
                    <a:pt x="1497330" y="5879414"/>
                  </a:lnTo>
                  <a:lnTo>
                    <a:pt x="1500835" y="5840831"/>
                  </a:lnTo>
                  <a:lnTo>
                    <a:pt x="1505331" y="5792419"/>
                  </a:lnTo>
                  <a:lnTo>
                    <a:pt x="1509661" y="5746597"/>
                  </a:lnTo>
                  <a:lnTo>
                    <a:pt x="1513840" y="5703544"/>
                  </a:lnTo>
                  <a:lnTo>
                    <a:pt x="1517853" y="5663412"/>
                  </a:lnTo>
                  <a:lnTo>
                    <a:pt x="1525308" y="5592584"/>
                  </a:lnTo>
                  <a:lnTo>
                    <a:pt x="1531950" y="5535460"/>
                  </a:lnTo>
                  <a:lnTo>
                    <a:pt x="1546313" y="5452491"/>
                  </a:lnTo>
                  <a:lnTo>
                    <a:pt x="1566697" y="5379707"/>
                  </a:lnTo>
                  <a:lnTo>
                    <a:pt x="1591995" y="5316474"/>
                  </a:lnTo>
                  <a:lnTo>
                    <a:pt x="1621104" y="5262118"/>
                  </a:lnTo>
                  <a:lnTo>
                    <a:pt x="1652930" y="5215991"/>
                  </a:lnTo>
                  <a:lnTo>
                    <a:pt x="1686356" y="5177447"/>
                  </a:lnTo>
                  <a:lnTo>
                    <a:pt x="1720291" y="5145824"/>
                  </a:lnTo>
                  <a:lnTo>
                    <a:pt x="1753628" y="5120475"/>
                  </a:lnTo>
                  <a:lnTo>
                    <a:pt x="1814080" y="5085981"/>
                  </a:lnTo>
                  <a:lnTo>
                    <a:pt x="1858899" y="5068722"/>
                  </a:lnTo>
                  <a:lnTo>
                    <a:pt x="1885823" y="5062245"/>
                  </a:lnTo>
                  <a:lnTo>
                    <a:pt x="1890153" y="5055959"/>
                  </a:lnTo>
                  <a:close/>
                </a:path>
                <a:path w="4085590" h="5879465">
                  <a:moveTo>
                    <a:pt x="2361501" y="4017124"/>
                  </a:moveTo>
                  <a:lnTo>
                    <a:pt x="2356294" y="4011511"/>
                  </a:lnTo>
                  <a:lnTo>
                    <a:pt x="336511" y="3938092"/>
                  </a:lnTo>
                  <a:lnTo>
                    <a:pt x="328879" y="3937368"/>
                  </a:lnTo>
                  <a:lnTo>
                    <a:pt x="324180" y="3943058"/>
                  </a:lnTo>
                  <a:lnTo>
                    <a:pt x="323697" y="3956418"/>
                  </a:lnTo>
                  <a:lnTo>
                    <a:pt x="328930" y="3962031"/>
                  </a:lnTo>
                  <a:lnTo>
                    <a:pt x="2348852" y="4035450"/>
                  </a:lnTo>
                  <a:lnTo>
                    <a:pt x="2355659" y="4035450"/>
                  </a:lnTo>
                  <a:lnTo>
                    <a:pt x="2361019" y="4030319"/>
                  </a:lnTo>
                  <a:lnTo>
                    <a:pt x="2361260" y="4023779"/>
                  </a:lnTo>
                  <a:lnTo>
                    <a:pt x="2361501" y="4017124"/>
                  </a:lnTo>
                  <a:close/>
                </a:path>
                <a:path w="4085590" h="5879465">
                  <a:moveTo>
                    <a:pt x="2533345" y="4484789"/>
                  </a:moveTo>
                  <a:lnTo>
                    <a:pt x="2532735" y="4437278"/>
                  </a:lnTo>
                  <a:lnTo>
                    <a:pt x="2530703" y="4375810"/>
                  </a:lnTo>
                  <a:lnTo>
                    <a:pt x="2527604" y="4321124"/>
                  </a:lnTo>
                  <a:lnTo>
                    <a:pt x="2523655" y="4272915"/>
                  </a:lnTo>
                  <a:lnTo>
                    <a:pt x="2519095" y="4230929"/>
                  </a:lnTo>
                  <a:lnTo>
                    <a:pt x="2511641" y="4178985"/>
                  </a:lnTo>
                  <a:lnTo>
                    <a:pt x="2504160" y="4139438"/>
                  </a:lnTo>
                  <a:lnTo>
                    <a:pt x="2493746" y="4098518"/>
                  </a:lnTo>
                  <a:lnTo>
                    <a:pt x="2479941" y="4076509"/>
                  </a:lnTo>
                  <a:lnTo>
                    <a:pt x="2467508" y="4081399"/>
                  </a:lnTo>
                  <a:lnTo>
                    <a:pt x="2464447" y="4088409"/>
                  </a:lnTo>
                  <a:lnTo>
                    <a:pt x="2466873" y="4094632"/>
                  </a:lnTo>
                  <a:lnTo>
                    <a:pt x="2467178" y="4095458"/>
                  </a:lnTo>
                  <a:lnTo>
                    <a:pt x="2477249" y="4133570"/>
                  </a:lnTo>
                  <a:lnTo>
                    <a:pt x="2486533" y="4183850"/>
                  </a:lnTo>
                  <a:lnTo>
                    <a:pt x="2493645" y="4236872"/>
                  </a:lnTo>
                  <a:lnTo>
                    <a:pt x="2497975" y="4280039"/>
                  </a:lnTo>
                  <a:lnTo>
                    <a:pt x="2501709" y="4329798"/>
                  </a:lnTo>
                  <a:lnTo>
                    <a:pt x="2504567" y="4386402"/>
                  </a:lnTo>
                  <a:lnTo>
                    <a:pt x="2506319" y="4450143"/>
                  </a:lnTo>
                  <a:lnTo>
                    <a:pt x="2506700" y="4521314"/>
                  </a:lnTo>
                  <a:lnTo>
                    <a:pt x="2506307" y="4559770"/>
                  </a:lnTo>
                  <a:lnTo>
                    <a:pt x="2505468" y="4600181"/>
                  </a:lnTo>
                  <a:lnTo>
                    <a:pt x="2504173" y="4642586"/>
                  </a:lnTo>
                  <a:lnTo>
                    <a:pt x="2502370" y="4687024"/>
                  </a:lnTo>
                  <a:lnTo>
                    <a:pt x="2500045" y="4733518"/>
                  </a:lnTo>
                  <a:lnTo>
                    <a:pt x="2497163" y="4782121"/>
                  </a:lnTo>
                  <a:lnTo>
                    <a:pt x="2493683" y="4832858"/>
                  </a:lnTo>
                  <a:lnTo>
                    <a:pt x="2489581" y="4885766"/>
                  </a:lnTo>
                  <a:lnTo>
                    <a:pt x="2484818" y="4940871"/>
                  </a:lnTo>
                  <a:lnTo>
                    <a:pt x="2479383" y="4998224"/>
                  </a:lnTo>
                  <a:lnTo>
                    <a:pt x="2473223" y="5057838"/>
                  </a:lnTo>
                  <a:lnTo>
                    <a:pt x="2466314" y="5119776"/>
                  </a:lnTo>
                  <a:lnTo>
                    <a:pt x="2458631" y="5184051"/>
                  </a:lnTo>
                  <a:lnTo>
                    <a:pt x="2450134" y="5250713"/>
                  </a:lnTo>
                  <a:lnTo>
                    <a:pt x="2440787" y="5319776"/>
                  </a:lnTo>
                  <a:lnTo>
                    <a:pt x="2430576" y="5391302"/>
                  </a:lnTo>
                  <a:lnTo>
                    <a:pt x="2419464" y="5465305"/>
                  </a:lnTo>
                  <a:lnTo>
                    <a:pt x="2407399" y="5541823"/>
                  </a:lnTo>
                  <a:lnTo>
                    <a:pt x="2394381" y="5620905"/>
                  </a:lnTo>
                  <a:lnTo>
                    <a:pt x="2380361" y="5702566"/>
                  </a:lnTo>
                  <a:lnTo>
                    <a:pt x="2365311" y="5786856"/>
                  </a:lnTo>
                  <a:lnTo>
                    <a:pt x="2349195" y="5873801"/>
                  </a:lnTo>
                  <a:lnTo>
                    <a:pt x="2348115" y="5879414"/>
                  </a:lnTo>
                  <a:lnTo>
                    <a:pt x="2373414" y="5879414"/>
                  </a:lnTo>
                  <a:lnTo>
                    <a:pt x="2387396" y="5804878"/>
                  </a:lnTo>
                  <a:lnTo>
                    <a:pt x="2402535" y="5721324"/>
                  </a:lnTo>
                  <a:lnTo>
                    <a:pt x="2416657" y="5640324"/>
                  </a:lnTo>
                  <a:lnTo>
                    <a:pt x="2429814" y="5561876"/>
                  </a:lnTo>
                  <a:lnTo>
                    <a:pt x="2442019" y="5485917"/>
                  </a:lnTo>
                  <a:lnTo>
                    <a:pt x="2453309" y="5412410"/>
                  </a:lnTo>
                  <a:lnTo>
                    <a:pt x="2463711" y="5341340"/>
                  </a:lnTo>
                  <a:lnTo>
                    <a:pt x="2473248" y="5272671"/>
                  </a:lnTo>
                  <a:lnTo>
                    <a:pt x="2481961" y="5206339"/>
                  </a:lnTo>
                  <a:lnTo>
                    <a:pt x="2489873" y="5142344"/>
                  </a:lnTo>
                  <a:lnTo>
                    <a:pt x="2497023" y="5080635"/>
                  </a:lnTo>
                  <a:lnTo>
                    <a:pt x="2503424" y="5021173"/>
                  </a:lnTo>
                  <a:lnTo>
                    <a:pt x="2509126" y="4963934"/>
                  </a:lnTo>
                  <a:lnTo>
                    <a:pt x="2514142" y="4908880"/>
                  </a:lnTo>
                  <a:lnTo>
                    <a:pt x="2518499" y="4855972"/>
                  </a:lnTo>
                  <a:lnTo>
                    <a:pt x="2522232" y="4805172"/>
                  </a:lnTo>
                  <a:lnTo>
                    <a:pt x="2525382" y="4756442"/>
                  </a:lnTo>
                  <a:lnTo>
                    <a:pt x="2527973" y="4709769"/>
                  </a:lnTo>
                  <a:lnTo>
                    <a:pt x="2530017" y="4665103"/>
                  </a:lnTo>
                  <a:lnTo>
                    <a:pt x="2531554" y="4622406"/>
                  </a:lnTo>
                  <a:lnTo>
                    <a:pt x="2532634" y="4581639"/>
                  </a:lnTo>
                  <a:lnTo>
                    <a:pt x="2533256" y="4542777"/>
                  </a:lnTo>
                  <a:lnTo>
                    <a:pt x="2533345" y="4484789"/>
                  </a:lnTo>
                  <a:close/>
                </a:path>
                <a:path w="4085590" h="5879465">
                  <a:moveTo>
                    <a:pt x="3723309" y="1138174"/>
                  </a:moveTo>
                  <a:lnTo>
                    <a:pt x="3705669" y="995146"/>
                  </a:lnTo>
                  <a:lnTo>
                    <a:pt x="3692169" y="899160"/>
                  </a:lnTo>
                  <a:lnTo>
                    <a:pt x="3684422" y="850087"/>
                  </a:lnTo>
                  <a:lnTo>
                    <a:pt x="3675888" y="800506"/>
                  </a:lnTo>
                  <a:lnTo>
                    <a:pt x="3666439" y="750570"/>
                  </a:lnTo>
                  <a:lnTo>
                    <a:pt x="3655974" y="700405"/>
                  </a:lnTo>
                  <a:lnTo>
                    <a:pt x="3644404" y="650189"/>
                  </a:lnTo>
                  <a:lnTo>
                    <a:pt x="3631603" y="600062"/>
                  </a:lnTo>
                  <a:lnTo>
                    <a:pt x="3617480" y="550176"/>
                  </a:lnTo>
                  <a:lnTo>
                    <a:pt x="3601936" y="500697"/>
                  </a:lnTo>
                  <a:lnTo>
                    <a:pt x="3584841" y="451739"/>
                  </a:lnTo>
                  <a:lnTo>
                    <a:pt x="3566109" y="403491"/>
                  </a:lnTo>
                  <a:lnTo>
                    <a:pt x="3539858" y="347827"/>
                  </a:lnTo>
                  <a:lnTo>
                    <a:pt x="3500120" y="297027"/>
                  </a:lnTo>
                  <a:lnTo>
                    <a:pt x="3442563" y="266141"/>
                  </a:lnTo>
                  <a:lnTo>
                    <a:pt x="3408832" y="262864"/>
                  </a:lnTo>
                  <a:lnTo>
                    <a:pt x="3375114" y="271500"/>
                  </a:lnTo>
                  <a:lnTo>
                    <a:pt x="3331921" y="311416"/>
                  </a:lnTo>
                  <a:lnTo>
                    <a:pt x="3309709" y="376961"/>
                  </a:lnTo>
                  <a:lnTo>
                    <a:pt x="3308477" y="414591"/>
                  </a:lnTo>
                  <a:lnTo>
                    <a:pt x="3315614" y="454190"/>
                  </a:lnTo>
                  <a:lnTo>
                    <a:pt x="3333267" y="490715"/>
                  </a:lnTo>
                  <a:lnTo>
                    <a:pt x="3363582" y="519176"/>
                  </a:lnTo>
                  <a:lnTo>
                    <a:pt x="3408515" y="530212"/>
                  </a:lnTo>
                  <a:lnTo>
                    <a:pt x="3455111" y="515683"/>
                  </a:lnTo>
                  <a:lnTo>
                    <a:pt x="3487051" y="471906"/>
                  </a:lnTo>
                  <a:lnTo>
                    <a:pt x="3463671" y="456717"/>
                  </a:lnTo>
                  <a:lnTo>
                    <a:pt x="3462261" y="470966"/>
                  </a:lnTo>
                  <a:lnTo>
                    <a:pt x="3425710" y="502831"/>
                  </a:lnTo>
                  <a:lnTo>
                    <a:pt x="3376180" y="498525"/>
                  </a:lnTo>
                  <a:lnTo>
                    <a:pt x="3338030" y="445033"/>
                  </a:lnTo>
                  <a:lnTo>
                    <a:pt x="3332518" y="411886"/>
                  </a:lnTo>
                  <a:lnTo>
                    <a:pt x="3333724" y="380174"/>
                  </a:lnTo>
                  <a:lnTo>
                    <a:pt x="3351644" y="325894"/>
                  </a:lnTo>
                  <a:lnTo>
                    <a:pt x="3385464" y="293382"/>
                  </a:lnTo>
                  <a:lnTo>
                    <a:pt x="3411626" y="287045"/>
                  </a:lnTo>
                  <a:lnTo>
                    <a:pt x="3438283" y="290169"/>
                  </a:lnTo>
                  <a:lnTo>
                    <a:pt x="3483851" y="314998"/>
                  </a:lnTo>
                  <a:lnTo>
                    <a:pt x="3519462" y="361048"/>
                  </a:lnTo>
                  <a:lnTo>
                    <a:pt x="3543643" y="412661"/>
                  </a:lnTo>
                  <a:lnTo>
                    <a:pt x="3560813" y="456565"/>
                  </a:lnTo>
                  <a:lnTo>
                    <a:pt x="3576561" y="500761"/>
                  </a:lnTo>
                  <a:lnTo>
                    <a:pt x="3590988" y="545350"/>
                  </a:lnTo>
                  <a:lnTo>
                    <a:pt x="3604183" y="590372"/>
                  </a:lnTo>
                  <a:lnTo>
                    <a:pt x="3616274" y="635901"/>
                  </a:lnTo>
                  <a:lnTo>
                    <a:pt x="3627361" y="682028"/>
                  </a:lnTo>
                  <a:lnTo>
                    <a:pt x="3637521" y="728789"/>
                  </a:lnTo>
                  <a:lnTo>
                    <a:pt x="3646881" y="776262"/>
                  </a:lnTo>
                  <a:lnTo>
                    <a:pt x="3655542" y="824534"/>
                  </a:lnTo>
                  <a:lnTo>
                    <a:pt x="3663594" y="873645"/>
                  </a:lnTo>
                  <a:lnTo>
                    <a:pt x="3671151" y="923683"/>
                  </a:lnTo>
                  <a:lnTo>
                    <a:pt x="3685171" y="1026795"/>
                  </a:lnTo>
                  <a:lnTo>
                    <a:pt x="3699167" y="1140523"/>
                  </a:lnTo>
                  <a:lnTo>
                    <a:pt x="3704412" y="1145044"/>
                  </a:lnTo>
                  <a:lnTo>
                    <a:pt x="3711918" y="1144968"/>
                  </a:lnTo>
                  <a:lnTo>
                    <a:pt x="3718560" y="1144193"/>
                  </a:lnTo>
                  <a:lnTo>
                    <a:pt x="3723309" y="1138174"/>
                  </a:lnTo>
                  <a:close/>
                </a:path>
                <a:path w="4085590" h="5879465">
                  <a:moveTo>
                    <a:pt x="4085437" y="560768"/>
                  </a:moveTo>
                  <a:lnTo>
                    <a:pt x="4078313" y="522338"/>
                  </a:lnTo>
                  <a:lnTo>
                    <a:pt x="4046918" y="469912"/>
                  </a:lnTo>
                  <a:lnTo>
                    <a:pt x="3998722" y="437692"/>
                  </a:lnTo>
                  <a:lnTo>
                    <a:pt x="3954348" y="430898"/>
                  </a:lnTo>
                  <a:lnTo>
                    <a:pt x="3911600" y="440194"/>
                  </a:lnTo>
                  <a:lnTo>
                    <a:pt x="3872979" y="462254"/>
                  </a:lnTo>
                  <a:lnTo>
                    <a:pt x="3840950" y="493712"/>
                  </a:lnTo>
                  <a:lnTo>
                    <a:pt x="3817988" y="531228"/>
                  </a:lnTo>
                  <a:lnTo>
                    <a:pt x="3801986" y="582752"/>
                  </a:lnTo>
                  <a:lnTo>
                    <a:pt x="3796525" y="635990"/>
                  </a:lnTo>
                  <a:lnTo>
                    <a:pt x="3798316" y="689127"/>
                  </a:lnTo>
                  <a:lnTo>
                    <a:pt x="3804081" y="740321"/>
                  </a:lnTo>
                  <a:lnTo>
                    <a:pt x="3811460" y="791489"/>
                  </a:lnTo>
                  <a:lnTo>
                    <a:pt x="3819766" y="842606"/>
                  </a:lnTo>
                  <a:lnTo>
                    <a:pt x="3828821" y="893610"/>
                  </a:lnTo>
                  <a:lnTo>
                    <a:pt x="3838524" y="944448"/>
                  </a:lnTo>
                  <a:lnTo>
                    <a:pt x="3848697" y="995070"/>
                  </a:lnTo>
                  <a:lnTo>
                    <a:pt x="3881894" y="1150810"/>
                  </a:lnTo>
                  <a:lnTo>
                    <a:pt x="3886936" y="1154684"/>
                  </a:lnTo>
                  <a:lnTo>
                    <a:pt x="3892512" y="1154684"/>
                  </a:lnTo>
                  <a:lnTo>
                    <a:pt x="3901617" y="1152982"/>
                  </a:lnTo>
                  <a:lnTo>
                    <a:pt x="3905796" y="1146543"/>
                  </a:lnTo>
                  <a:lnTo>
                    <a:pt x="3882961" y="1040650"/>
                  </a:lnTo>
                  <a:lnTo>
                    <a:pt x="3862349" y="940079"/>
                  </a:lnTo>
                  <a:lnTo>
                    <a:pt x="3852697" y="889482"/>
                  </a:lnTo>
                  <a:lnTo>
                    <a:pt x="3843680" y="838746"/>
                  </a:lnTo>
                  <a:lnTo>
                    <a:pt x="3835425" y="787933"/>
                  </a:lnTo>
                  <a:lnTo>
                    <a:pt x="3828097" y="737095"/>
                  </a:lnTo>
                  <a:lnTo>
                    <a:pt x="3822585" y="688517"/>
                  </a:lnTo>
                  <a:lnTo>
                    <a:pt x="3820744" y="638365"/>
                  </a:lnTo>
                  <a:lnTo>
                    <a:pt x="3825570" y="588581"/>
                  </a:lnTo>
                  <a:lnTo>
                    <a:pt x="3840111" y="541083"/>
                  </a:lnTo>
                  <a:lnTo>
                    <a:pt x="3865867" y="501827"/>
                  </a:lnTo>
                  <a:lnTo>
                    <a:pt x="3902557" y="471766"/>
                  </a:lnTo>
                  <a:lnTo>
                    <a:pt x="3945623" y="456196"/>
                  </a:lnTo>
                  <a:lnTo>
                    <a:pt x="3990517" y="460451"/>
                  </a:lnTo>
                  <a:lnTo>
                    <a:pt x="4029659" y="486841"/>
                  </a:lnTo>
                  <a:lnTo>
                    <a:pt x="4055389" y="530161"/>
                  </a:lnTo>
                  <a:lnTo>
                    <a:pt x="4061180" y="561657"/>
                  </a:lnTo>
                  <a:lnTo>
                    <a:pt x="4057967" y="594448"/>
                  </a:lnTo>
                  <a:lnTo>
                    <a:pt x="4021925" y="646544"/>
                  </a:lnTo>
                  <a:lnTo>
                    <a:pt x="3973576" y="652183"/>
                  </a:lnTo>
                  <a:lnTo>
                    <a:pt x="3936796" y="628307"/>
                  </a:lnTo>
                  <a:lnTo>
                    <a:pt x="3928592" y="598855"/>
                  </a:lnTo>
                  <a:lnTo>
                    <a:pt x="3922509" y="593750"/>
                  </a:lnTo>
                  <a:lnTo>
                    <a:pt x="3909568" y="594233"/>
                  </a:lnTo>
                  <a:lnTo>
                    <a:pt x="3904361" y="599871"/>
                  </a:lnTo>
                  <a:lnTo>
                    <a:pt x="3904653" y="606552"/>
                  </a:lnTo>
                  <a:lnTo>
                    <a:pt x="3928859" y="655523"/>
                  </a:lnTo>
                  <a:lnTo>
                    <a:pt x="3968064" y="675754"/>
                  </a:lnTo>
                  <a:lnTo>
                    <a:pt x="3991292" y="678649"/>
                  </a:lnTo>
                  <a:lnTo>
                    <a:pt x="4013898" y="675817"/>
                  </a:lnTo>
                  <a:lnTo>
                    <a:pt x="4034421" y="667245"/>
                  </a:lnTo>
                  <a:lnTo>
                    <a:pt x="4064838" y="638479"/>
                  </a:lnTo>
                  <a:lnTo>
                    <a:pt x="4081399" y="601230"/>
                  </a:lnTo>
                  <a:lnTo>
                    <a:pt x="4085437" y="560768"/>
                  </a:lnTo>
                  <a:close/>
                </a:path>
              </a:pathLst>
            </a:custGeom>
            <a:solidFill>
              <a:srgbClr val="000000"/>
            </a:solidFill>
          </p:spPr>
          <p:txBody>
            <a:bodyPr wrap="square" lIns="0" tIns="0" rIns="0" bIns="0" rtlCol="0"/>
            <a:lstStyle/>
            <a:p>
              <a:endParaRPr/>
            </a:p>
          </p:txBody>
        </p:sp>
      </p:grpSp>
      <p:sp>
        <p:nvSpPr>
          <p:cNvPr id="9" name="object 9"/>
          <p:cNvSpPr txBox="1"/>
          <p:nvPr/>
        </p:nvSpPr>
        <p:spPr>
          <a:xfrm>
            <a:off x="12185517" y="7102743"/>
            <a:ext cx="1476375" cy="1196975"/>
          </a:xfrm>
          <a:prstGeom prst="rect">
            <a:avLst/>
          </a:prstGeom>
        </p:spPr>
        <p:txBody>
          <a:bodyPr vert="horz" wrap="square" lIns="0" tIns="12700" rIns="0" bIns="0" rtlCol="0">
            <a:spAutoFit/>
          </a:bodyPr>
          <a:lstStyle/>
          <a:p>
            <a:pPr marL="12700" marR="5080">
              <a:lnSpc>
                <a:spcPct val="106800"/>
              </a:lnSpc>
              <a:spcBef>
                <a:spcPts val="100"/>
              </a:spcBef>
            </a:pPr>
            <a:r>
              <a:rPr sz="2400" spc="145" dirty="0">
                <a:solidFill>
                  <a:srgbClr val="FFFFFF"/>
                </a:solidFill>
                <a:latin typeface="Verdana"/>
                <a:cs typeface="Verdana"/>
              </a:rPr>
              <a:t>H</a:t>
            </a:r>
            <a:r>
              <a:rPr sz="2400" spc="-30" dirty="0">
                <a:solidFill>
                  <a:srgbClr val="FFFFFF"/>
                </a:solidFill>
                <a:latin typeface="Verdana"/>
                <a:cs typeface="Verdana"/>
              </a:rPr>
              <a:t>a</a:t>
            </a:r>
            <a:r>
              <a:rPr sz="2400" spc="-120" dirty="0">
                <a:solidFill>
                  <a:srgbClr val="FFFFFF"/>
                </a:solidFill>
                <a:latin typeface="Verdana"/>
                <a:cs typeface="Verdana"/>
              </a:rPr>
              <a:t>v</a:t>
            </a:r>
            <a:r>
              <a:rPr sz="2400" spc="15" dirty="0">
                <a:solidFill>
                  <a:srgbClr val="FFFFFF"/>
                </a:solidFill>
                <a:latin typeface="Verdana"/>
                <a:cs typeface="Verdana"/>
              </a:rPr>
              <a:t>e</a:t>
            </a:r>
            <a:r>
              <a:rPr sz="2400" spc="-215" dirty="0">
                <a:solidFill>
                  <a:srgbClr val="FFFFFF"/>
                </a:solidFill>
                <a:latin typeface="Verdana"/>
                <a:cs typeface="Verdana"/>
              </a:rPr>
              <a:t> </a:t>
            </a:r>
            <a:r>
              <a:rPr sz="2400" spc="-20" dirty="0">
                <a:solidFill>
                  <a:srgbClr val="FFFFFF"/>
                </a:solidFill>
                <a:latin typeface="Verdana"/>
                <a:cs typeface="Verdana"/>
              </a:rPr>
              <a:t>a  </a:t>
            </a:r>
            <a:r>
              <a:rPr sz="2400" spc="150" dirty="0">
                <a:solidFill>
                  <a:srgbClr val="FFFFFF"/>
                </a:solidFill>
                <a:latin typeface="Verdana"/>
                <a:cs typeface="Verdana"/>
              </a:rPr>
              <a:t>g</a:t>
            </a:r>
            <a:r>
              <a:rPr sz="2400" spc="-65" dirty="0">
                <a:solidFill>
                  <a:srgbClr val="FFFFFF"/>
                </a:solidFill>
                <a:latin typeface="Verdana"/>
                <a:cs typeface="Verdana"/>
              </a:rPr>
              <a:t>r</a:t>
            </a:r>
            <a:r>
              <a:rPr sz="2400" spc="15" dirty="0">
                <a:solidFill>
                  <a:srgbClr val="FFFFFF"/>
                </a:solidFill>
                <a:latin typeface="Verdana"/>
                <a:cs typeface="Verdana"/>
              </a:rPr>
              <a:t>e</a:t>
            </a:r>
            <a:r>
              <a:rPr sz="2400" spc="-30" dirty="0">
                <a:solidFill>
                  <a:srgbClr val="FFFFFF"/>
                </a:solidFill>
                <a:latin typeface="Verdana"/>
                <a:cs typeface="Verdana"/>
              </a:rPr>
              <a:t>a</a:t>
            </a:r>
            <a:r>
              <a:rPr sz="2400" spc="25" dirty="0">
                <a:solidFill>
                  <a:srgbClr val="FFFFFF"/>
                </a:solidFill>
                <a:latin typeface="Verdana"/>
                <a:cs typeface="Verdana"/>
              </a:rPr>
              <a:t>t</a:t>
            </a:r>
            <a:r>
              <a:rPr sz="2400" spc="-215" dirty="0">
                <a:solidFill>
                  <a:srgbClr val="FFFFFF"/>
                </a:solidFill>
                <a:latin typeface="Verdana"/>
                <a:cs typeface="Verdana"/>
              </a:rPr>
              <a:t> </a:t>
            </a:r>
            <a:r>
              <a:rPr sz="2400" spc="130" dirty="0">
                <a:solidFill>
                  <a:srgbClr val="FFFFFF"/>
                </a:solidFill>
                <a:latin typeface="Verdana"/>
                <a:cs typeface="Verdana"/>
              </a:rPr>
              <a:t>d</a:t>
            </a:r>
            <a:r>
              <a:rPr sz="2400" spc="-30" dirty="0">
                <a:solidFill>
                  <a:srgbClr val="FFFFFF"/>
                </a:solidFill>
                <a:latin typeface="Verdana"/>
                <a:cs typeface="Verdana"/>
              </a:rPr>
              <a:t>a</a:t>
            </a:r>
            <a:r>
              <a:rPr sz="2400" spc="-90" dirty="0">
                <a:solidFill>
                  <a:srgbClr val="FFFFFF"/>
                </a:solidFill>
                <a:latin typeface="Verdana"/>
                <a:cs typeface="Verdana"/>
              </a:rPr>
              <a:t>y  </a:t>
            </a:r>
            <a:r>
              <a:rPr sz="2400" spc="-30" dirty="0">
                <a:solidFill>
                  <a:srgbClr val="FFFFFF"/>
                </a:solidFill>
                <a:latin typeface="Verdana"/>
                <a:cs typeface="Verdana"/>
              </a:rPr>
              <a:t>ahead.</a:t>
            </a:r>
            <a:endParaRPr sz="2400" dirty="0">
              <a:latin typeface="Verdana"/>
              <a:cs typeface="Verdana"/>
            </a:endParaRPr>
          </a:p>
        </p:txBody>
      </p:sp>
      <p:pic>
        <p:nvPicPr>
          <p:cNvPr id="10" name="object 10"/>
          <p:cNvPicPr/>
          <p:nvPr/>
        </p:nvPicPr>
        <p:blipFill>
          <a:blip r:embed="rId4" cstate="print"/>
          <a:stretch>
            <a:fillRect/>
          </a:stretch>
        </p:blipFill>
        <p:spPr>
          <a:xfrm>
            <a:off x="7423539" y="1669525"/>
            <a:ext cx="438149" cy="12763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040039" y="2660912"/>
            <a:ext cx="8248015" cy="1104900"/>
            <a:chOff x="10040039" y="2660912"/>
            <a:chExt cx="8248015" cy="1104900"/>
          </a:xfrm>
        </p:grpSpPr>
        <p:sp>
          <p:nvSpPr>
            <p:cNvPr id="3" name="object 3"/>
            <p:cNvSpPr/>
            <p:nvPr/>
          </p:nvSpPr>
          <p:spPr>
            <a:xfrm>
              <a:off x="10591782" y="2660912"/>
              <a:ext cx="7696834" cy="1104900"/>
            </a:xfrm>
            <a:custGeom>
              <a:avLst/>
              <a:gdLst/>
              <a:ahLst/>
              <a:cxnLst/>
              <a:rect l="l" t="t" r="r" b="b"/>
              <a:pathLst>
                <a:path w="7696834" h="1104900">
                  <a:moveTo>
                    <a:pt x="7696217" y="1104899"/>
                  </a:moveTo>
                  <a:lnTo>
                    <a:pt x="0" y="1104899"/>
                  </a:lnTo>
                  <a:lnTo>
                    <a:pt x="0" y="0"/>
                  </a:lnTo>
                  <a:lnTo>
                    <a:pt x="7696217" y="0"/>
                  </a:lnTo>
                  <a:lnTo>
                    <a:pt x="7696217" y="1104899"/>
                  </a:lnTo>
                  <a:close/>
                </a:path>
              </a:pathLst>
            </a:custGeom>
            <a:solidFill>
              <a:srgbClr val="3F5895"/>
            </a:solidFill>
          </p:spPr>
          <p:txBody>
            <a:bodyPr wrap="square" lIns="0" tIns="0" rIns="0" bIns="0" rtlCol="0"/>
            <a:lstStyle/>
            <a:p>
              <a:endParaRPr/>
            </a:p>
          </p:txBody>
        </p:sp>
        <p:sp>
          <p:nvSpPr>
            <p:cNvPr id="4" name="object 4"/>
            <p:cNvSpPr/>
            <p:nvPr/>
          </p:nvSpPr>
          <p:spPr>
            <a:xfrm>
              <a:off x="10040039" y="2660912"/>
              <a:ext cx="1104900" cy="1104900"/>
            </a:xfrm>
            <a:custGeom>
              <a:avLst/>
              <a:gdLst/>
              <a:ahLst/>
              <a:cxnLst/>
              <a:rect l="l" t="t" r="r" b="b"/>
              <a:pathLst>
                <a:path w="1104900" h="1104900">
                  <a:moveTo>
                    <a:pt x="552449" y="1104899"/>
                  </a:moveTo>
                  <a:lnTo>
                    <a:pt x="504782" y="1102872"/>
                  </a:lnTo>
                  <a:lnTo>
                    <a:pt x="458240" y="1096899"/>
                  </a:lnTo>
                  <a:lnTo>
                    <a:pt x="412991" y="1087147"/>
                  </a:lnTo>
                  <a:lnTo>
                    <a:pt x="369199" y="1073781"/>
                  </a:lnTo>
                  <a:lnTo>
                    <a:pt x="327030" y="1056968"/>
                  </a:lnTo>
                  <a:lnTo>
                    <a:pt x="286651" y="1036873"/>
                  </a:lnTo>
                  <a:lnTo>
                    <a:pt x="248227" y="1013662"/>
                  </a:lnTo>
                  <a:lnTo>
                    <a:pt x="211924" y="987501"/>
                  </a:lnTo>
                  <a:lnTo>
                    <a:pt x="177907" y="958556"/>
                  </a:lnTo>
                  <a:lnTo>
                    <a:pt x="146343" y="926992"/>
                  </a:lnTo>
                  <a:lnTo>
                    <a:pt x="117398" y="892975"/>
                  </a:lnTo>
                  <a:lnTo>
                    <a:pt x="91237" y="856672"/>
                  </a:lnTo>
                  <a:lnTo>
                    <a:pt x="68026" y="818248"/>
                  </a:lnTo>
                  <a:lnTo>
                    <a:pt x="47931" y="777869"/>
                  </a:lnTo>
                  <a:lnTo>
                    <a:pt x="31118" y="735700"/>
                  </a:lnTo>
                  <a:lnTo>
                    <a:pt x="17752" y="691908"/>
                  </a:lnTo>
                  <a:lnTo>
                    <a:pt x="8000" y="646659"/>
                  </a:lnTo>
                  <a:lnTo>
                    <a:pt x="2027" y="600117"/>
                  </a:lnTo>
                  <a:lnTo>
                    <a:pt x="0" y="552449"/>
                  </a:lnTo>
                  <a:lnTo>
                    <a:pt x="2027" y="504782"/>
                  </a:lnTo>
                  <a:lnTo>
                    <a:pt x="8000" y="458240"/>
                  </a:lnTo>
                  <a:lnTo>
                    <a:pt x="17752" y="412991"/>
                  </a:lnTo>
                  <a:lnTo>
                    <a:pt x="31118" y="369199"/>
                  </a:lnTo>
                  <a:lnTo>
                    <a:pt x="47931" y="327030"/>
                  </a:lnTo>
                  <a:lnTo>
                    <a:pt x="68026" y="286651"/>
                  </a:lnTo>
                  <a:lnTo>
                    <a:pt x="91237" y="248227"/>
                  </a:lnTo>
                  <a:lnTo>
                    <a:pt x="117398" y="211924"/>
                  </a:lnTo>
                  <a:lnTo>
                    <a:pt x="146343" y="177907"/>
                  </a:lnTo>
                  <a:lnTo>
                    <a:pt x="177907" y="146343"/>
                  </a:lnTo>
                  <a:lnTo>
                    <a:pt x="211924" y="117398"/>
                  </a:lnTo>
                  <a:lnTo>
                    <a:pt x="248227" y="91237"/>
                  </a:lnTo>
                  <a:lnTo>
                    <a:pt x="286651" y="68026"/>
                  </a:lnTo>
                  <a:lnTo>
                    <a:pt x="327030" y="47931"/>
                  </a:lnTo>
                  <a:lnTo>
                    <a:pt x="369199" y="31118"/>
                  </a:lnTo>
                  <a:lnTo>
                    <a:pt x="412991" y="17752"/>
                  </a:lnTo>
                  <a:lnTo>
                    <a:pt x="458240" y="8000"/>
                  </a:lnTo>
                  <a:lnTo>
                    <a:pt x="504782" y="2027"/>
                  </a:lnTo>
                  <a:lnTo>
                    <a:pt x="552449" y="0"/>
                  </a:lnTo>
                  <a:lnTo>
                    <a:pt x="600117" y="2027"/>
                  </a:lnTo>
                  <a:lnTo>
                    <a:pt x="646659" y="8000"/>
                  </a:lnTo>
                  <a:lnTo>
                    <a:pt x="691908" y="17752"/>
                  </a:lnTo>
                  <a:lnTo>
                    <a:pt x="735700" y="31118"/>
                  </a:lnTo>
                  <a:lnTo>
                    <a:pt x="777869" y="47931"/>
                  </a:lnTo>
                  <a:lnTo>
                    <a:pt x="818248" y="68026"/>
                  </a:lnTo>
                  <a:lnTo>
                    <a:pt x="856672" y="91237"/>
                  </a:lnTo>
                  <a:lnTo>
                    <a:pt x="892975" y="117398"/>
                  </a:lnTo>
                  <a:lnTo>
                    <a:pt x="926992" y="146343"/>
                  </a:lnTo>
                  <a:lnTo>
                    <a:pt x="958556" y="177907"/>
                  </a:lnTo>
                  <a:lnTo>
                    <a:pt x="987501" y="211924"/>
                  </a:lnTo>
                  <a:lnTo>
                    <a:pt x="1013662" y="248227"/>
                  </a:lnTo>
                  <a:lnTo>
                    <a:pt x="1036873" y="286651"/>
                  </a:lnTo>
                  <a:lnTo>
                    <a:pt x="1056968" y="327030"/>
                  </a:lnTo>
                  <a:lnTo>
                    <a:pt x="1073781" y="369199"/>
                  </a:lnTo>
                  <a:lnTo>
                    <a:pt x="1087147" y="412991"/>
                  </a:lnTo>
                  <a:lnTo>
                    <a:pt x="1096899" y="458240"/>
                  </a:lnTo>
                  <a:lnTo>
                    <a:pt x="1102872" y="504782"/>
                  </a:lnTo>
                  <a:lnTo>
                    <a:pt x="1104899" y="552449"/>
                  </a:lnTo>
                  <a:lnTo>
                    <a:pt x="1102872" y="600117"/>
                  </a:lnTo>
                  <a:lnTo>
                    <a:pt x="1096899" y="646659"/>
                  </a:lnTo>
                  <a:lnTo>
                    <a:pt x="1087147" y="691908"/>
                  </a:lnTo>
                  <a:lnTo>
                    <a:pt x="1073781" y="735700"/>
                  </a:lnTo>
                  <a:lnTo>
                    <a:pt x="1056968" y="777869"/>
                  </a:lnTo>
                  <a:lnTo>
                    <a:pt x="1036873" y="818248"/>
                  </a:lnTo>
                  <a:lnTo>
                    <a:pt x="1013662" y="856672"/>
                  </a:lnTo>
                  <a:lnTo>
                    <a:pt x="987501" y="892975"/>
                  </a:lnTo>
                  <a:lnTo>
                    <a:pt x="958556" y="926992"/>
                  </a:lnTo>
                  <a:lnTo>
                    <a:pt x="926992" y="958556"/>
                  </a:lnTo>
                  <a:lnTo>
                    <a:pt x="892975" y="987501"/>
                  </a:lnTo>
                  <a:lnTo>
                    <a:pt x="856672" y="1013662"/>
                  </a:lnTo>
                  <a:lnTo>
                    <a:pt x="818248" y="1036873"/>
                  </a:lnTo>
                  <a:lnTo>
                    <a:pt x="777869" y="1056968"/>
                  </a:lnTo>
                  <a:lnTo>
                    <a:pt x="735700" y="1073781"/>
                  </a:lnTo>
                  <a:lnTo>
                    <a:pt x="691908" y="1087147"/>
                  </a:lnTo>
                  <a:lnTo>
                    <a:pt x="646659" y="1096899"/>
                  </a:lnTo>
                  <a:lnTo>
                    <a:pt x="600117" y="1102872"/>
                  </a:lnTo>
                  <a:lnTo>
                    <a:pt x="552449" y="1104899"/>
                  </a:lnTo>
                  <a:close/>
                </a:path>
              </a:pathLst>
            </a:custGeom>
            <a:solidFill>
              <a:srgbClr val="FFCC66"/>
            </a:solidFill>
          </p:spPr>
          <p:txBody>
            <a:bodyPr wrap="square" lIns="0" tIns="0" rIns="0" bIns="0" rtlCol="0"/>
            <a:lstStyle/>
            <a:p>
              <a:endParaRPr/>
            </a:p>
          </p:txBody>
        </p:sp>
      </p:grpSp>
      <p:grpSp>
        <p:nvGrpSpPr>
          <p:cNvPr id="5" name="object 5"/>
          <p:cNvGrpSpPr/>
          <p:nvPr/>
        </p:nvGrpSpPr>
        <p:grpSpPr>
          <a:xfrm>
            <a:off x="10040039" y="4238360"/>
            <a:ext cx="8248015" cy="1104900"/>
            <a:chOff x="10040039" y="4238360"/>
            <a:chExt cx="8248015" cy="1104900"/>
          </a:xfrm>
        </p:grpSpPr>
        <p:sp>
          <p:nvSpPr>
            <p:cNvPr id="6" name="object 6"/>
            <p:cNvSpPr/>
            <p:nvPr/>
          </p:nvSpPr>
          <p:spPr>
            <a:xfrm>
              <a:off x="10591782" y="4238360"/>
              <a:ext cx="7696834" cy="1104900"/>
            </a:xfrm>
            <a:custGeom>
              <a:avLst/>
              <a:gdLst/>
              <a:ahLst/>
              <a:cxnLst/>
              <a:rect l="l" t="t" r="r" b="b"/>
              <a:pathLst>
                <a:path w="7696834" h="1104900">
                  <a:moveTo>
                    <a:pt x="7696217" y="1104899"/>
                  </a:moveTo>
                  <a:lnTo>
                    <a:pt x="0" y="1104899"/>
                  </a:lnTo>
                  <a:lnTo>
                    <a:pt x="0" y="0"/>
                  </a:lnTo>
                  <a:lnTo>
                    <a:pt x="7696217" y="0"/>
                  </a:lnTo>
                  <a:lnTo>
                    <a:pt x="7696217" y="1104899"/>
                  </a:lnTo>
                  <a:close/>
                </a:path>
              </a:pathLst>
            </a:custGeom>
            <a:solidFill>
              <a:srgbClr val="3F5895"/>
            </a:solidFill>
          </p:spPr>
          <p:txBody>
            <a:bodyPr wrap="square" lIns="0" tIns="0" rIns="0" bIns="0" rtlCol="0"/>
            <a:lstStyle/>
            <a:p>
              <a:endParaRPr/>
            </a:p>
          </p:txBody>
        </p:sp>
        <p:sp>
          <p:nvSpPr>
            <p:cNvPr id="7" name="object 7"/>
            <p:cNvSpPr/>
            <p:nvPr/>
          </p:nvSpPr>
          <p:spPr>
            <a:xfrm>
              <a:off x="10040039" y="4238360"/>
              <a:ext cx="1104900" cy="1104900"/>
            </a:xfrm>
            <a:custGeom>
              <a:avLst/>
              <a:gdLst/>
              <a:ahLst/>
              <a:cxnLst/>
              <a:rect l="l" t="t" r="r" b="b"/>
              <a:pathLst>
                <a:path w="1104900" h="1104900">
                  <a:moveTo>
                    <a:pt x="552449" y="1104899"/>
                  </a:moveTo>
                  <a:lnTo>
                    <a:pt x="504782" y="1102872"/>
                  </a:lnTo>
                  <a:lnTo>
                    <a:pt x="458240" y="1096899"/>
                  </a:lnTo>
                  <a:lnTo>
                    <a:pt x="412991" y="1087147"/>
                  </a:lnTo>
                  <a:lnTo>
                    <a:pt x="369199" y="1073781"/>
                  </a:lnTo>
                  <a:lnTo>
                    <a:pt x="327030" y="1056968"/>
                  </a:lnTo>
                  <a:lnTo>
                    <a:pt x="286651" y="1036873"/>
                  </a:lnTo>
                  <a:lnTo>
                    <a:pt x="248227" y="1013662"/>
                  </a:lnTo>
                  <a:lnTo>
                    <a:pt x="211924" y="987501"/>
                  </a:lnTo>
                  <a:lnTo>
                    <a:pt x="177907" y="958556"/>
                  </a:lnTo>
                  <a:lnTo>
                    <a:pt x="146343" y="926992"/>
                  </a:lnTo>
                  <a:lnTo>
                    <a:pt x="117398" y="892975"/>
                  </a:lnTo>
                  <a:lnTo>
                    <a:pt x="91237" y="856672"/>
                  </a:lnTo>
                  <a:lnTo>
                    <a:pt x="68026" y="818248"/>
                  </a:lnTo>
                  <a:lnTo>
                    <a:pt x="47931" y="777869"/>
                  </a:lnTo>
                  <a:lnTo>
                    <a:pt x="31118" y="735700"/>
                  </a:lnTo>
                  <a:lnTo>
                    <a:pt x="17752" y="691908"/>
                  </a:lnTo>
                  <a:lnTo>
                    <a:pt x="8000" y="646659"/>
                  </a:lnTo>
                  <a:lnTo>
                    <a:pt x="2027" y="600117"/>
                  </a:lnTo>
                  <a:lnTo>
                    <a:pt x="0" y="552449"/>
                  </a:lnTo>
                  <a:lnTo>
                    <a:pt x="2027" y="504782"/>
                  </a:lnTo>
                  <a:lnTo>
                    <a:pt x="8000" y="458240"/>
                  </a:lnTo>
                  <a:lnTo>
                    <a:pt x="17752" y="412991"/>
                  </a:lnTo>
                  <a:lnTo>
                    <a:pt x="31118" y="369199"/>
                  </a:lnTo>
                  <a:lnTo>
                    <a:pt x="47931" y="327030"/>
                  </a:lnTo>
                  <a:lnTo>
                    <a:pt x="68026" y="286651"/>
                  </a:lnTo>
                  <a:lnTo>
                    <a:pt x="91237" y="248227"/>
                  </a:lnTo>
                  <a:lnTo>
                    <a:pt x="117398" y="211924"/>
                  </a:lnTo>
                  <a:lnTo>
                    <a:pt x="146343" y="177907"/>
                  </a:lnTo>
                  <a:lnTo>
                    <a:pt x="177907" y="146343"/>
                  </a:lnTo>
                  <a:lnTo>
                    <a:pt x="211924" y="117398"/>
                  </a:lnTo>
                  <a:lnTo>
                    <a:pt x="248227" y="91237"/>
                  </a:lnTo>
                  <a:lnTo>
                    <a:pt x="286651" y="68026"/>
                  </a:lnTo>
                  <a:lnTo>
                    <a:pt x="327030" y="47931"/>
                  </a:lnTo>
                  <a:lnTo>
                    <a:pt x="369199" y="31118"/>
                  </a:lnTo>
                  <a:lnTo>
                    <a:pt x="412991" y="17752"/>
                  </a:lnTo>
                  <a:lnTo>
                    <a:pt x="458240" y="8000"/>
                  </a:lnTo>
                  <a:lnTo>
                    <a:pt x="504782" y="2027"/>
                  </a:lnTo>
                  <a:lnTo>
                    <a:pt x="552449" y="0"/>
                  </a:lnTo>
                  <a:lnTo>
                    <a:pt x="600117" y="2027"/>
                  </a:lnTo>
                  <a:lnTo>
                    <a:pt x="646659" y="8000"/>
                  </a:lnTo>
                  <a:lnTo>
                    <a:pt x="691908" y="17752"/>
                  </a:lnTo>
                  <a:lnTo>
                    <a:pt x="735700" y="31118"/>
                  </a:lnTo>
                  <a:lnTo>
                    <a:pt x="777869" y="47931"/>
                  </a:lnTo>
                  <a:lnTo>
                    <a:pt x="818248" y="68026"/>
                  </a:lnTo>
                  <a:lnTo>
                    <a:pt x="856672" y="91237"/>
                  </a:lnTo>
                  <a:lnTo>
                    <a:pt x="892975" y="117398"/>
                  </a:lnTo>
                  <a:lnTo>
                    <a:pt x="926992" y="146343"/>
                  </a:lnTo>
                  <a:lnTo>
                    <a:pt x="958556" y="177907"/>
                  </a:lnTo>
                  <a:lnTo>
                    <a:pt x="987501" y="211924"/>
                  </a:lnTo>
                  <a:lnTo>
                    <a:pt x="1013662" y="248227"/>
                  </a:lnTo>
                  <a:lnTo>
                    <a:pt x="1036873" y="286651"/>
                  </a:lnTo>
                  <a:lnTo>
                    <a:pt x="1056968" y="327030"/>
                  </a:lnTo>
                  <a:lnTo>
                    <a:pt x="1073781" y="369199"/>
                  </a:lnTo>
                  <a:lnTo>
                    <a:pt x="1087147" y="412991"/>
                  </a:lnTo>
                  <a:lnTo>
                    <a:pt x="1096899" y="458240"/>
                  </a:lnTo>
                  <a:lnTo>
                    <a:pt x="1102872" y="504782"/>
                  </a:lnTo>
                  <a:lnTo>
                    <a:pt x="1104899" y="552449"/>
                  </a:lnTo>
                  <a:lnTo>
                    <a:pt x="1102872" y="600117"/>
                  </a:lnTo>
                  <a:lnTo>
                    <a:pt x="1096899" y="646659"/>
                  </a:lnTo>
                  <a:lnTo>
                    <a:pt x="1087147" y="691908"/>
                  </a:lnTo>
                  <a:lnTo>
                    <a:pt x="1073781" y="735700"/>
                  </a:lnTo>
                  <a:lnTo>
                    <a:pt x="1056968" y="777869"/>
                  </a:lnTo>
                  <a:lnTo>
                    <a:pt x="1036873" y="818248"/>
                  </a:lnTo>
                  <a:lnTo>
                    <a:pt x="1013662" y="856672"/>
                  </a:lnTo>
                  <a:lnTo>
                    <a:pt x="987501" y="892975"/>
                  </a:lnTo>
                  <a:lnTo>
                    <a:pt x="958556" y="926992"/>
                  </a:lnTo>
                  <a:lnTo>
                    <a:pt x="926992" y="958556"/>
                  </a:lnTo>
                  <a:lnTo>
                    <a:pt x="892975" y="987501"/>
                  </a:lnTo>
                  <a:lnTo>
                    <a:pt x="856672" y="1013662"/>
                  </a:lnTo>
                  <a:lnTo>
                    <a:pt x="818248" y="1036873"/>
                  </a:lnTo>
                  <a:lnTo>
                    <a:pt x="777869" y="1056968"/>
                  </a:lnTo>
                  <a:lnTo>
                    <a:pt x="735700" y="1073781"/>
                  </a:lnTo>
                  <a:lnTo>
                    <a:pt x="691908" y="1087147"/>
                  </a:lnTo>
                  <a:lnTo>
                    <a:pt x="646659" y="1096899"/>
                  </a:lnTo>
                  <a:lnTo>
                    <a:pt x="600117" y="1102872"/>
                  </a:lnTo>
                  <a:lnTo>
                    <a:pt x="552449" y="1104899"/>
                  </a:lnTo>
                  <a:close/>
                </a:path>
              </a:pathLst>
            </a:custGeom>
            <a:solidFill>
              <a:srgbClr val="FFCC66"/>
            </a:solidFill>
          </p:spPr>
          <p:txBody>
            <a:bodyPr wrap="square" lIns="0" tIns="0" rIns="0" bIns="0" rtlCol="0"/>
            <a:lstStyle/>
            <a:p>
              <a:endParaRPr/>
            </a:p>
          </p:txBody>
        </p:sp>
      </p:grpSp>
      <p:grpSp>
        <p:nvGrpSpPr>
          <p:cNvPr id="8" name="object 8"/>
          <p:cNvGrpSpPr/>
          <p:nvPr/>
        </p:nvGrpSpPr>
        <p:grpSpPr>
          <a:xfrm>
            <a:off x="10040039" y="5721081"/>
            <a:ext cx="8248015" cy="1104900"/>
            <a:chOff x="10040039" y="5721081"/>
            <a:chExt cx="8248015" cy="1104900"/>
          </a:xfrm>
        </p:grpSpPr>
        <p:sp>
          <p:nvSpPr>
            <p:cNvPr id="9" name="object 9"/>
            <p:cNvSpPr/>
            <p:nvPr/>
          </p:nvSpPr>
          <p:spPr>
            <a:xfrm>
              <a:off x="10591782" y="5721081"/>
              <a:ext cx="7696834" cy="1104900"/>
            </a:xfrm>
            <a:custGeom>
              <a:avLst/>
              <a:gdLst/>
              <a:ahLst/>
              <a:cxnLst/>
              <a:rect l="l" t="t" r="r" b="b"/>
              <a:pathLst>
                <a:path w="7696834" h="1104900">
                  <a:moveTo>
                    <a:pt x="7696217" y="1104899"/>
                  </a:moveTo>
                  <a:lnTo>
                    <a:pt x="0" y="1104899"/>
                  </a:lnTo>
                  <a:lnTo>
                    <a:pt x="0" y="0"/>
                  </a:lnTo>
                  <a:lnTo>
                    <a:pt x="7696217" y="0"/>
                  </a:lnTo>
                  <a:lnTo>
                    <a:pt x="7696217" y="1104899"/>
                  </a:lnTo>
                  <a:close/>
                </a:path>
              </a:pathLst>
            </a:custGeom>
            <a:solidFill>
              <a:srgbClr val="3F5895"/>
            </a:solidFill>
          </p:spPr>
          <p:txBody>
            <a:bodyPr wrap="square" lIns="0" tIns="0" rIns="0" bIns="0" rtlCol="0"/>
            <a:lstStyle/>
            <a:p>
              <a:endParaRPr/>
            </a:p>
          </p:txBody>
        </p:sp>
        <p:sp>
          <p:nvSpPr>
            <p:cNvPr id="10" name="object 10"/>
            <p:cNvSpPr/>
            <p:nvPr/>
          </p:nvSpPr>
          <p:spPr>
            <a:xfrm>
              <a:off x="10040039" y="5721081"/>
              <a:ext cx="1104900" cy="1104900"/>
            </a:xfrm>
            <a:custGeom>
              <a:avLst/>
              <a:gdLst/>
              <a:ahLst/>
              <a:cxnLst/>
              <a:rect l="l" t="t" r="r" b="b"/>
              <a:pathLst>
                <a:path w="1104900" h="1104900">
                  <a:moveTo>
                    <a:pt x="552449" y="1104899"/>
                  </a:moveTo>
                  <a:lnTo>
                    <a:pt x="504782" y="1102872"/>
                  </a:lnTo>
                  <a:lnTo>
                    <a:pt x="458240" y="1096899"/>
                  </a:lnTo>
                  <a:lnTo>
                    <a:pt x="412991" y="1087147"/>
                  </a:lnTo>
                  <a:lnTo>
                    <a:pt x="369199" y="1073781"/>
                  </a:lnTo>
                  <a:lnTo>
                    <a:pt x="327030" y="1056968"/>
                  </a:lnTo>
                  <a:lnTo>
                    <a:pt x="286651" y="1036873"/>
                  </a:lnTo>
                  <a:lnTo>
                    <a:pt x="248227" y="1013662"/>
                  </a:lnTo>
                  <a:lnTo>
                    <a:pt x="211924" y="987501"/>
                  </a:lnTo>
                  <a:lnTo>
                    <a:pt x="177907" y="958556"/>
                  </a:lnTo>
                  <a:lnTo>
                    <a:pt x="146343" y="926992"/>
                  </a:lnTo>
                  <a:lnTo>
                    <a:pt x="117398" y="892975"/>
                  </a:lnTo>
                  <a:lnTo>
                    <a:pt x="91237" y="856672"/>
                  </a:lnTo>
                  <a:lnTo>
                    <a:pt x="68026" y="818248"/>
                  </a:lnTo>
                  <a:lnTo>
                    <a:pt x="47931" y="777869"/>
                  </a:lnTo>
                  <a:lnTo>
                    <a:pt x="31118" y="735700"/>
                  </a:lnTo>
                  <a:lnTo>
                    <a:pt x="17752" y="691908"/>
                  </a:lnTo>
                  <a:lnTo>
                    <a:pt x="8000" y="646659"/>
                  </a:lnTo>
                  <a:lnTo>
                    <a:pt x="2027" y="600117"/>
                  </a:lnTo>
                  <a:lnTo>
                    <a:pt x="0" y="552449"/>
                  </a:lnTo>
                  <a:lnTo>
                    <a:pt x="2027" y="504782"/>
                  </a:lnTo>
                  <a:lnTo>
                    <a:pt x="8000" y="458240"/>
                  </a:lnTo>
                  <a:lnTo>
                    <a:pt x="17752" y="412991"/>
                  </a:lnTo>
                  <a:lnTo>
                    <a:pt x="31118" y="369199"/>
                  </a:lnTo>
                  <a:lnTo>
                    <a:pt x="47931" y="327030"/>
                  </a:lnTo>
                  <a:lnTo>
                    <a:pt x="68026" y="286651"/>
                  </a:lnTo>
                  <a:lnTo>
                    <a:pt x="91237" y="248227"/>
                  </a:lnTo>
                  <a:lnTo>
                    <a:pt x="117398" y="211924"/>
                  </a:lnTo>
                  <a:lnTo>
                    <a:pt x="146343" y="177907"/>
                  </a:lnTo>
                  <a:lnTo>
                    <a:pt x="177907" y="146343"/>
                  </a:lnTo>
                  <a:lnTo>
                    <a:pt x="211924" y="117398"/>
                  </a:lnTo>
                  <a:lnTo>
                    <a:pt x="248227" y="91237"/>
                  </a:lnTo>
                  <a:lnTo>
                    <a:pt x="286651" y="68026"/>
                  </a:lnTo>
                  <a:lnTo>
                    <a:pt x="327030" y="47931"/>
                  </a:lnTo>
                  <a:lnTo>
                    <a:pt x="369199" y="31118"/>
                  </a:lnTo>
                  <a:lnTo>
                    <a:pt x="412991" y="17752"/>
                  </a:lnTo>
                  <a:lnTo>
                    <a:pt x="458240" y="8000"/>
                  </a:lnTo>
                  <a:lnTo>
                    <a:pt x="504782" y="2027"/>
                  </a:lnTo>
                  <a:lnTo>
                    <a:pt x="552449" y="0"/>
                  </a:lnTo>
                  <a:lnTo>
                    <a:pt x="600117" y="2027"/>
                  </a:lnTo>
                  <a:lnTo>
                    <a:pt x="646659" y="8000"/>
                  </a:lnTo>
                  <a:lnTo>
                    <a:pt x="691908" y="17752"/>
                  </a:lnTo>
                  <a:lnTo>
                    <a:pt x="735700" y="31118"/>
                  </a:lnTo>
                  <a:lnTo>
                    <a:pt x="777869" y="47931"/>
                  </a:lnTo>
                  <a:lnTo>
                    <a:pt x="818248" y="68026"/>
                  </a:lnTo>
                  <a:lnTo>
                    <a:pt x="856672" y="91237"/>
                  </a:lnTo>
                  <a:lnTo>
                    <a:pt x="892975" y="117398"/>
                  </a:lnTo>
                  <a:lnTo>
                    <a:pt x="926992" y="146343"/>
                  </a:lnTo>
                  <a:lnTo>
                    <a:pt x="958556" y="177907"/>
                  </a:lnTo>
                  <a:lnTo>
                    <a:pt x="987501" y="211924"/>
                  </a:lnTo>
                  <a:lnTo>
                    <a:pt x="1013662" y="248227"/>
                  </a:lnTo>
                  <a:lnTo>
                    <a:pt x="1036873" y="286651"/>
                  </a:lnTo>
                  <a:lnTo>
                    <a:pt x="1056968" y="327030"/>
                  </a:lnTo>
                  <a:lnTo>
                    <a:pt x="1073781" y="369199"/>
                  </a:lnTo>
                  <a:lnTo>
                    <a:pt x="1087147" y="412991"/>
                  </a:lnTo>
                  <a:lnTo>
                    <a:pt x="1096899" y="458240"/>
                  </a:lnTo>
                  <a:lnTo>
                    <a:pt x="1102872" y="504782"/>
                  </a:lnTo>
                  <a:lnTo>
                    <a:pt x="1104899" y="552449"/>
                  </a:lnTo>
                  <a:lnTo>
                    <a:pt x="1102872" y="600117"/>
                  </a:lnTo>
                  <a:lnTo>
                    <a:pt x="1096899" y="646659"/>
                  </a:lnTo>
                  <a:lnTo>
                    <a:pt x="1087147" y="691908"/>
                  </a:lnTo>
                  <a:lnTo>
                    <a:pt x="1073781" y="735700"/>
                  </a:lnTo>
                  <a:lnTo>
                    <a:pt x="1056968" y="777869"/>
                  </a:lnTo>
                  <a:lnTo>
                    <a:pt x="1036873" y="818248"/>
                  </a:lnTo>
                  <a:lnTo>
                    <a:pt x="1013662" y="856672"/>
                  </a:lnTo>
                  <a:lnTo>
                    <a:pt x="987501" y="892975"/>
                  </a:lnTo>
                  <a:lnTo>
                    <a:pt x="958556" y="926992"/>
                  </a:lnTo>
                  <a:lnTo>
                    <a:pt x="926992" y="958556"/>
                  </a:lnTo>
                  <a:lnTo>
                    <a:pt x="892975" y="987501"/>
                  </a:lnTo>
                  <a:lnTo>
                    <a:pt x="856672" y="1013662"/>
                  </a:lnTo>
                  <a:lnTo>
                    <a:pt x="818248" y="1036873"/>
                  </a:lnTo>
                  <a:lnTo>
                    <a:pt x="777869" y="1056968"/>
                  </a:lnTo>
                  <a:lnTo>
                    <a:pt x="735700" y="1073781"/>
                  </a:lnTo>
                  <a:lnTo>
                    <a:pt x="691908" y="1087147"/>
                  </a:lnTo>
                  <a:lnTo>
                    <a:pt x="646659" y="1096899"/>
                  </a:lnTo>
                  <a:lnTo>
                    <a:pt x="600117" y="1102872"/>
                  </a:lnTo>
                  <a:lnTo>
                    <a:pt x="552449" y="1104899"/>
                  </a:lnTo>
                  <a:close/>
                </a:path>
              </a:pathLst>
            </a:custGeom>
            <a:solidFill>
              <a:srgbClr val="FFCC66"/>
            </a:solidFill>
          </p:spPr>
          <p:txBody>
            <a:bodyPr wrap="square" lIns="0" tIns="0" rIns="0" bIns="0" rtlCol="0"/>
            <a:lstStyle/>
            <a:p>
              <a:endParaRPr/>
            </a:p>
          </p:txBody>
        </p:sp>
      </p:grpSp>
      <p:grpSp>
        <p:nvGrpSpPr>
          <p:cNvPr id="11" name="object 11"/>
          <p:cNvGrpSpPr/>
          <p:nvPr/>
        </p:nvGrpSpPr>
        <p:grpSpPr>
          <a:xfrm>
            <a:off x="10040039" y="7298528"/>
            <a:ext cx="8248015" cy="1104900"/>
            <a:chOff x="10040039" y="7298528"/>
            <a:chExt cx="8248015" cy="1104900"/>
          </a:xfrm>
        </p:grpSpPr>
        <p:sp>
          <p:nvSpPr>
            <p:cNvPr id="12" name="object 12"/>
            <p:cNvSpPr/>
            <p:nvPr/>
          </p:nvSpPr>
          <p:spPr>
            <a:xfrm>
              <a:off x="10591782" y="7298529"/>
              <a:ext cx="7696834" cy="1104900"/>
            </a:xfrm>
            <a:custGeom>
              <a:avLst/>
              <a:gdLst/>
              <a:ahLst/>
              <a:cxnLst/>
              <a:rect l="l" t="t" r="r" b="b"/>
              <a:pathLst>
                <a:path w="7696834" h="1104900">
                  <a:moveTo>
                    <a:pt x="7696217" y="1104899"/>
                  </a:moveTo>
                  <a:lnTo>
                    <a:pt x="0" y="1104899"/>
                  </a:lnTo>
                  <a:lnTo>
                    <a:pt x="0" y="0"/>
                  </a:lnTo>
                  <a:lnTo>
                    <a:pt x="7696217" y="0"/>
                  </a:lnTo>
                  <a:lnTo>
                    <a:pt x="7696217" y="1104899"/>
                  </a:lnTo>
                  <a:close/>
                </a:path>
              </a:pathLst>
            </a:custGeom>
            <a:solidFill>
              <a:srgbClr val="3F5895"/>
            </a:solidFill>
          </p:spPr>
          <p:txBody>
            <a:bodyPr wrap="square" lIns="0" tIns="0" rIns="0" bIns="0" rtlCol="0"/>
            <a:lstStyle/>
            <a:p>
              <a:endParaRPr/>
            </a:p>
          </p:txBody>
        </p:sp>
        <p:sp>
          <p:nvSpPr>
            <p:cNvPr id="13" name="object 13"/>
            <p:cNvSpPr/>
            <p:nvPr/>
          </p:nvSpPr>
          <p:spPr>
            <a:xfrm>
              <a:off x="10040039" y="7298528"/>
              <a:ext cx="1104900" cy="1104900"/>
            </a:xfrm>
            <a:custGeom>
              <a:avLst/>
              <a:gdLst/>
              <a:ahLst/>
              <a:cxnLst/>
              <a:rect l="l" t="t" r="r" b="b"/>
              <a:pathLst>
                <a:path w="1104900" h="1104900">
                  <a:moveTo>
                    <a:pt x="552449" y="1104899"/>
                  </a:moveTo>
                  <a:lnTo>
                    <a:pt x="504782" y="1102872"/>
                  </a:lnTo>
                  <a:lnTo>
                    <a:pt x="458240" y="1096899"/>
                  </a:lnTo>
                  <a:lnTo>
                    <a:pt x="412991" y="1087147"/>
                  </a:lnTo>
                  <a:lnTo>
                    <a:pt x="369199" y="1073781"/>
                  </a:lnTo>
                  <a:lnTo>
                    <a:pt x="327030" y="1056968"/>
                  </a:lnTo>
                  <a:lnTo>
                    <a:pt x="286651" y="1036873"/>
                  </a:lnTo>
                  <a:lnTo>
                    <a:pt x="248227" y="1013662"/>
                  </a:lnTo>
                  <a:lnTo>
                    <a:pt x="211924" y="987501"/>
                  </a:lnTo>
                  <a:lnTo>
                    <a:pt x="177907" y="958556"/>
                  </a:lnTo>
                  <a:lnTo>
                    <a:pt x="146343" y="926992"/>
                  </a:lnTo>
                  <a:lnTo>
                    <a:pt x="117398" y="892975"/>
                  </a:lnTo>
                  <a:lnTo>
                    <a:pt x="91237" y="856672"/>
                  </a:lnTo>
                  <a:lnTo>
                    <a:pt x="68026" y="818248"/>
                  </a:lnTo>
                  <a:lnTo>
                    <a:pt x="47931" y="777869"/>
                  </a:lnTo>
                  <a:lnTo>
                    <a:pt x="31118" y="735700"/>
                  </a:lnTo>
                  <a:lnTo>
                    <a:pt x="17752" y="691908"/>
                  </a:lnTo>
                  <a:lnTo>
                    <a:pt x="8000" y="646659"/>
                  </a:lnTo>
                  <a:lnTo>
                    <a:pt x="2027" y="600117"/>
                  </a:lnTo>
                  <a:lnTo>
                    <a:pt x="0" y="552449"/>
                  </a:lnTo>
                  <a:lnTo>
                    <a:pt x="2027" y="504782"/>
                  </a:lnTo>
                  <a:lnTo>
                    <a:pt x="8000" y="458240"/>
                  </a:lnTo>
                  <a:lnTo>
                    <a:pt x="17752" y="412991"/>
                  </a:lnTo>
                  <a:lnTo>
                    <a:pt x="31118" y="369199"/>
                  </a:lnTo>
                  <a:lnTo>
                    <a:pt x="47931" y="327030"/>
                  </a:lnTo>
                  <a:lnTo>
                    <a:pt x="68026" y="286651"/>
                  </a:lnTo>
                  <a:lnTo>
                    <a:pt x="91237" y="248227"/>
                  </a:lnTo>
                  <a:lnTo>
                    <a:pt x="117398" y="211924"/>
                  </a:lnTo>
                  <a:lnTo>
                    <a:pt x="146343" y="177907"/>
                  </a:lnTo>
                  <a:lnTo>
                    <a:pt x="177907" y="146343"/>
                  </a:lnTo>
                  <a:lnTo>
                    <a:pt x="211924" y="117398"/>
                  </a:lnTo>
                  <a:lnTo>
                    <a:pt x="248227" y="91237"/>
                  </a:lnTo>
                  <a:lnTo>
                    <a:pt x="286651" y="68026"/>
                  </a:lnTo>
                  <a:lnTo>
                    <a:pt x="327030" y="47931"/>
                  </a:lnTo>
                  <a:lnTo>
                    <a:pt x="369199" y="31118"/>
                  </a:lnTo>
                  <a:lnTo>
                    <a:pt x="412991" y="17752"/>
                  </a:lnTo>
                  <a:lnTo>
                    <a:pt x="458240" y="8000"/>
                  </a:lnTo>
                  <a:lnTo>
                    <a:pt x="504782" y="2027"/>
                  </a:lnTo>
                  <a:lnTo>
                    <a:pt x="552449" y="0"/>
                  </a:lnTo>
                  <a:lnTo>
                    <a:pt x="600117" y="2027"/>
                  </a:lnTo>
                  <a:lnTo>
                    <a:pt x="646659" y="8000"/>
                  </a:lnTo>
                  <a:lnTo>
                    <a:pt x="691908" y="17752"/>
                  </a:lnTo>
                  <a:lnTo>
                    <a:pt x="735700" y="31118"/>
                  </a:lnTo>
                  <a:lnTo>
                    <a:pt x="777869" y="47931"/>
                  </a:lnTo>
                  <a:lnTo>
                    <a:pt x="818248" y="68026"/>
                  </a:lnTo>
                  <a:lnTo>
                    <a:pt x="856672" y="91237"/>
                  </a:lnTo>
                  <a:lnTo>
                    <a:pt x="892975" y="117398"/>
                  </a:lnTo>
                  <a:lnTo>
                    <a:pt x="926992" y="146343"/>
                  </a:lnTo>
                  <a:lnTo>
                    <a:pt x="958556" y="177907"/>
                  </a:lnTo>
                  <a:lnTo>
                    <a:pt x="987501" y="211924"/>
                  </a:lnTo>
                  <a:lnTo>
                    <a:pt x="1013662" y="248227"/>
                  </a:lnTo>
                  <a:lnTo>
                    <a:pt x="1036873" y="286651"/>
                  </a:lnTo>
                  <a:lnTo>
                    <a:pt x="1056968" y="327030"/>
                  </a:lnTo>
                  <a:lnTo>
                    <a:pt x="1073781" y="369199"/>
                  </a:lnTo>
                  <a:lnTo>
                    <a:pt x="1087147" y="412991"/>
                  </a:lnTo>
                  <a:lnTo>
                    <a:pt x="1096899" y="458240"/>
                  </a:lnTo>
                  <a:lnTo>
                    <a:pt x="1102872" y="504782"/>
                  </a:lnTo>
                  <a:lnTo>
                    <a:pt x="1104899" y="552449"/>
                  </a:lnTo>
                  <a:lnTo>
                    <a:pt x="1102872" y="600117"/>
                  </a:lnTo>
                  <a:lnTo>
                    <a:pt x="1096899" y="646659"/>
                  </a:lnTo>
                  <a:lnTo>
                    <a:pt x="1087147" y="691908"/>
                  </a:lnTo>
                  <a:lnTo>
                    <a:pt x="1073781" y="735700"/>
                  </a:lnTo>
                  <a:lnTo>
                    <a:pt x="1056968" y="777869"/>
                  </a:lnTo>
                  <a:lnTo>
                    <a:pt x="1036873" y="818248"/>
                  </a:lnTo>
                  <a:lnTo>
                    <a:pt x="1013662" y="856672"/>
                  </a:lnTo>
                  <a:lnTo>
                    <a:pt x="987501" y="892975"/>
                  </a:lnTo>
                  <a:lnTo>
                    <a:pt x="958556" y="926992"/>
                  </a:lnTo>
                  <a:lnTo>
                    <a:pt x="926992" y="958556"/>
                  </a:lnTo>
                  <a:lnTo>
                    <a:pt x="892975" y="987501"/>
                  </a:lnTo>
                  <a:lnTo>
                    <a:pt x="856672" y="1013662"/>
                  </a:lnTo>
                  <a:lnTo>
                    <a:pt x="818248" y="1036873"/>
                  </a:lnTo>
                  <a:lnTo>
                    <a:pt x="777869" y="1056968"/>
                  </a:lnTo>
                  <a:lnTo>
                    <a:pt x="735700" y="1073781"/>
                  </a:lnTo>
                  <a:lnTo>
                    <a:pt x="691908" y="1087147"/>
                  </a:lnTo>
                  <a:lnTo>
                    <a:pt x="646659" y="1096899"/>
                  </a:lnTo>
                  <a:lnTo>
                    <a:pt x="600117" y="1102872"/>
                  </a:lnTo>
                  <a:lnTo>
                    <a:pt x="552449" y="1104899"/>
                  </a:lnTo>
                  <a:close/>
                </a:path>
              </a:pathLst>
            </a:custGeom>
            <a:solidFill>
              <a:srgbClr val="FFCC66"/>
            </a:solidFill>
          </p:spPr>
          <p:txBody>
            <a:bodyPr wrap="square" lIns="0" tIns="0" rIns="0" bIns="0" rtlCol="0"/>
            <a:lstStyle/>
            <a:p>
              <a:endParaRPr/>
            </a:p>
          </p:txBody>
        </p:sp>
      </p:grpSp>
      <p:grpSp>
        <p:nvGrpSpPr>
          <p:cNvPr id="14" name="object 14"/>
          <p:cNvGrpSpPr/>
          <p:nvPr/>
        </p:nvGrpSpPr>
        <p:grpSpPr>
          <a:xfrm>
            <a:off x="1793349" y="957506"/>
            <a:ext cx="7059295" cy="8364855"/>
            <a:chOff x="1793349" y="957506"/>
            <a:chExt cx="7059295" cy="8364855"/>
          </a:xfrm>
        </p:grpSpPr>
        <p:pic>
          <p:nvPicPr>
            <p:cNvPr id="15" name="object 15"/>
            <p:cNvPicPr/>
            <p:nvPr/>
          </p:nvPicPr>
          <p:blipFill>
            <a:blip r:embed="rId2" cstate="print"/>
            <a:stretch>
              <a:fillRect/>
            </a:stretch>
          </p:blipFill>
          <p:spPr>
            <a:xfrm>
              <a:off x="1793539" y="957506"/>
              <a:ext cx="6486524" cy="6372224"/>
            </a:xfrm>
            <a:prstGeom prst="rect">
              <a:avLst/>
            </a:prstGeom>
          </p:spPr>
        </p:pic>
        <p:pic>
          <p:nvPicPr>
            <p:cNvPr id="16" name="object 16"/>
            <p:cNvPicPr/>
            <p:nvPr/>
          </p:nvPicPr>
          <p:blipFill>
            <a:blip r:embed="rId3" cstate="print"/>
            <a:stretch>
              <a:fillRect/>
            </a:stretch>
          </p:blipFill>
          <p:spPr>
            <a:xfrm>
              <a:off x="1793349" y="5340530"/>
              <a:ext cx="7058701" cy="3981573"/>
            </a:xfrm>
            <a:prstGeom prst="rect">
              <a:avLst/>
            </a:prstGeom>
          </p:spPr>
        </p:pic>
      </p:grpSp>
      <p:sp>
        <p:nvSpPr>
          <p:cNvPr id="17" name="object 17"/>
          <p:cNvSpPr txBox="1">
            <a:spLocks noGrp="1"/>
          </p:cNvSpPr>
          <p:nvPr>
            <p:ph type="title"/>
          </p:nvPr>
        </p:nvSpPr>
        <p:spPr>
          <a:xfrm>
            <a:off x="3381156" y="2808517"/>
            <a:ext cx="3888104" cy="1978025"/>
          </a:xfrm>
          <a:prstGeom prst="rect">
            <a:avLst/>
          </a:prstGeom>
        </p:spPr>
        <p:txBody>
          <a:bodyPr vert="horz" wrap="square" lIns="0" tIns="192405" rIns="0" bIns="0" rtlCol="0">
            <a:spAutoFit/>
          </a:bodyPr>
          <a:lstStyle/>
          <a:p>
            <a:pPr marL="42545" marR="5080" indent="-30480">
              <a:lnSpc>
                <a:spcPts val="6980"/>
              </a:lnSpc>
              <a:spcBef>
                <a:spcPts val="1515"/>
              </a:spcBef>
            </a:pPr>
            <a:r>
              <a:rPr sz="7000" spc="254" dirty="0"/>
              <a:t>T</a:t>
            </a:r>
            <a:r>
              <a:rPr sz="7000" spc="-229" dirty="0"/>
              <a:t>O</a:t>
            </a:r>
            <a:r>
              <a:rPr sz="7000" spc="-345" dirty="0"/>
              <a:t>D</a:t>
            </a:r>
            <a:r>
              <a:rPr sz="7000" spc="305" dirty="0"/>
              <a:t>A</a:t>
            </a:r>
            <a:r>
              <a:rPr sz="7000" spc="-80" dirty="0"/>
              <a:t>Y</a:t>
            </a:r>
            <a:r>
              <a:rPr sz="7000" spc="-635" dirty="0"/>
              <a:t>'</a:t>
            </a:r>
            <a:r>
              <a:rPr sz="7000" spc="180" dirty="0"/>
              <a:t>S  </a:t>
            </a:r>
            <a:r>
              <a:rPr sz="7000" spc="15" dirty="0"/>
              <a:t>AGENDA</a:t>
            </a:r>
            <a:endParaRPr sz="7000" dirty="0"/>
          </a:p>
        </p:txBody>
      </p:sp>
      <p:sp>
        <p:nvSpPr>
          <p:cNvPr id="18" name="object 18"/>
          <p:cNvSpPr txBox="1"/>
          <p:nvPr/>
        </p:nvSpPr>
        <p:spPr>
          <a:xfrm>
            <a:off x="11584921" y="3004275"/>
            <a:ext cx="4165600" cy="391160"/>
          </a:xfrm>
          <a:prstGeom prst="rect">
            <a:avLst/>
          </a:prstGeom>
        </p:spPr>
        <p:txBody>
          <a:bodyPr vert="horz" wrap="square" lIns="0" tIns="12700" rIns="0" bIns="0" rtlCol="0">
            <a:spAutoFit/>
          </a:bodyPr>
          <a:lstStyle/>
          <a:p>
            <a:pPr marL="12700">
              <a:lnSpc>
                <a:spcPct val="100000"/>
              </a:lnSpc>
              <a:spcBef>
                <a:spcPts val="100"/>
              </a:spcBef>
            </a:pPr>
            <a:r>
              <a:rPr lang="en-IN" sz="2400" spc="-290" dirty="0">
                <a:solidFill>
                  <a:srgbClr val="FFFFFF"/>
                </a:solidFill>
                <a:latin typeface="Verdana"/>
                <a:cs typeface="Verdana"/>
              </a:rPr>
              <a:t>I</a:t>
            </a:r>
            <a:r>
              <a:rPr lang="en-IN" sz="2400" spc="105" dirty="0">
                <a:solidFill>
                  <a:srgbClr val="FFFFFF"/>
                </a:solidFill>
                <a:latin typeface="Verdana"/>
                <a:cs typeface="Verdana"/>
              </a:rPr>
              <a:t>n</a:t>
            </a:r>
            <a:r>
              <a:rPr lang="en-IN" sz="2400" spc="25" dirty="0">
                <a:solidFill>
                  <a:srgbClr val="FFFFFF"/>
                </a:solidFill>
                <a:latin typeface="Verdana"/>
                <a:cs typeface="Verdana"/>
              </a:rPr>
              <a:t>t</a:t>
            </a:r>
            <a:r>
              <a:rPr lang="en-IN" sz="2400" spc="-65" dirty="0">
                <a:solidFill>
                  <a:srgbClr val="FFFFFF"/>
                </a:solidFill>
                <a:latin typeface="Verdana"/>
                <a:cs typeface="Verdana"/>
              </a:rPr>
              <a:t>r</a:t>
            </a:r>
            <a:r>
              <a:rPr lang="en-IN" sz="2400" spc="45" dirty="0">
                <a:solidFill>
                  <a:srgbClr val="FFFFFF"/>
                </a:solidFill>
                <a:latin typeface="Verdana"/>
                <a:cs typeface="Verdana"/>
              </a:rPr>
              <a:t>o</a:t>
            </a:r>
            <a:r>
              <a:rPr lang="en-IN" sz="2400" spc="130" dirty="0">
                <a:solidFill>
                  <a:srgbClr val="FFFFFF"/>
                </a:solidFill>
                <a:latin typeface="Verdana"/>
                <a:cs typeface="Verdana"/>
              </a:rPr>
              <a:t>d</a:t>
            </a:r>
            <a:r>
              <a:rPr lang="en-IN" sz="2400" spc="95" dirty="0">
                <a:solidFill>
                  <a:srgbClr val="FFFFFF"/>
                </a:solidFill>
                <a:latin typeface="Verdana"/>
                <a:cs typeface="Verdana"/>
              </a:rPr>
              <a:t>u</a:t>
            </a:r>
            <a:r>
              <a:rPr lang="en-IN" sz="2400" spc="100" dirty="0">
                <a:solidFill>
                  <a:srgbClr val="FFFFFF"/>
                </a:solidFill>
                <a:latin typeface="Verdana"/>
                <a:cs typeface="Verdana"/>
              </a:rPr>
              <a:t>c</a:t>
            </a:r>
            <a:r>
              <a:rPr lang="en-IN" sz="2400" spc="25" dirty="0">
                <a:solidFill>
                  <a:srgbClr val="FFFFFF"/>
                </a:solidFill>
                <a:latin typeface="Verdana"/>
                <a:cs typeface="Verdana"/>
              </a:rPr>
              <a:t>t</a:t>
            </a:r>
            <a:r>
              <a:rPr lang="en-IN" sz="2400" spc="-15" dirty="0">
                <a:solidFill>
                  <a:srgbClr val="FFFFFF"/>
                </a:solidFill>
                <a:latin typeface="Verdana"/>
                <a:cs typeface="Verdana"/>
              </a:rPr>
              <a:t>i</a:t>
            </a:r>
            <a:r>
              <a:rPr lang="en-IN" sz="2400" spc="45" dirty="0">
                <a:solidFill>
                  <a:srgbClr val="FFFFFF"/>
                </a:solidFill>
                <a:latin typeface="Verdana"/>
                <a:cs typeface="Verdana"/>
              </a:rPr>
              <a:t>o</a:t>
            </a:r>
            <a:r>
              <a:rPr lang="en-IN" sz="2400" spc="105" dirty="0">
                <a:solidFill>
                  <a:srgbClr val="FFFFFF"/>
                </a:solidFill>
                <a:latin typeface="Verdana"/>
                <a:cs typeface="Verdana"/>
              </a:rPr>
              <a:t>n</a:t>
            </a:r>
            <a:r>
              <a:rPr lang="en-IN" sz="2400" spc="-215" dirty="0">
                <a:solidFill>
                  <a:srgbClr val="FFFFFF"/>
                </a:solidFill>
                <a:latin typeface="Verdana"/>
                <a:cs typeface="Verdana"/>
              </a:rPr>
              <a:t> </a:t>
            </a:r>
            <a:r>
              <a:rPr lang="en-IN" sz="2400" spc="25" dirty="0">
                <a:solidFill>
                  <a:srgbClr val="FFFFFF"/>
                </a:solidFill>
                <a:latin typeface="Verdana"/>
                <a:cs typeface="Verdana"/>
              </a:rPr>
              <a:t>t</a:t>
            </a:r>
            <a:r>
              <a:rPr lang="en-IN" sz="2400" spc="45" dirty="0">
                <a:solidFill>
                  <a:srgbClr val="FFFFFF"/>
                </a:solidFill>
                <a:latin typeface="Verdana"/>
                <a:cs typeface="Verdana"/>
              </a:rPr>
              <a:t>o</a:t>
            </a:r>
            <a:r>
              <a:rPr lang="en-IN" sz="2400" spc="-215" dirty="0">
                <a:solidFill>
                  <a:srgbClr val="FFFFFF"/>
                </a:solidFill>
                <a:latin typeface="Verdana"/>
                <a:cs typeface="Verdana"/>
              </a:rPr>
              <a:t> </a:t>
            </a:r>
            <a:r>
              <a:rPr lang="en-IN" sz="2400" spc="25" dirty="0">
                <a:solidFill>
                  <a:srgbClr val="FFFFFF"/>
                </a:solidFill>
                <a:latin typeface="Verdana"/>
                <a:cs typeface="Verdana"/>
              </a:rPr>
              <a:t>t</a:t>
            </a:r>
            <a:r>
              <a:rPr lang="en-IN" sz="2400" spc="105" dirty="0">
                <a:solidFill>
                  <a:srgbClr val="FFFFFF"/>
                </a:solidFill>
                <a:latin typeface="Verdana"/>
                <a:cs typeface="Verdana"/>
              </a:rPr>
              <a:t>h</a:t>
            </a:r>
            <a:r>
              <a:rPr lang="en-IN" sz="2400" spc="15" dirty="0">
                <a:solidFill>
                  <a:srgbClr val="FFFFFF"/>
                </a:solidFill>
                <a:latin typeface="Verdana"/>
                <a:cs typeface="Verdana"/>
              </a:rPr>
              <a:t>e</a:t>
            </a:r>
            <a:r>
              <a:rPr lang="en-IN" sz="2400" spc="-215" dirty="0">
                <a:solidFill>
                  <a:srgbClr val="FFFFFF"/>
                </a:solidFill>
                <a:latin typeface="Verdana"/>
                <a:cs typeface="Verdana"/>
              </a:rPr>
              <a:t> </a:t>
            </a:r>
            <a:r>
              <a:rPr lang="en-IN" sz="2400" spc="-165" dirty="0">
                <a:solidFill>
                  <a:srgbClr val="FFFFFF"/>
                </a:solidFill>
                <a:latin typeface="Verdana"/>
                <a:cs typeface="Verdana"/>
              </a:rPr>
              <a:t>S</a:t>
            </a:r>
            <a:r>
              <a:rPr lang="en-IN" sz="2400" spc="15" dirty="0">
                <a:solidFill>
                  <a:srgbClr val="FFFFFF"/>
                </a:solidFill>
                <a:latin typeface="Verdana"/>
                <a:cs typeface="Verdana"/>
              </a:rPr>
              <a:t>e</a:t>
            </a:r>
            <a:r>
              <a:rPr lang="en-IN" sz="2400" spc="-80" dirty="0">
                <a:solidFill>
                  <a:srgbClr val="FFFFFF"/>
                </a:solidFill>
                <a:latin typeface="Verdana"/>
                <a:cs typeface="Verdana"/>
              </a:rPr>
              <a:t>ss</a:t>
            </a:r>
            <a:r>
              <a:rPr lang="en-IN" sz="2400" spc="-15" dirty="0">
                <a:solidFill>
                  <a:srgbClr val="FFFFFF"/>
                </a:solidFill>
                <a:latin typeface="Verdana"/>
                <a:cs typeface="Verdana"/>
              </a:rPr>
              <a:t>i</a:t>
            </a:r>
            <a:r>
              <a:rPr lang="en-IN" sz="2400" spc="45" dirty="0">
                <a:solidFill>
                  <a:srgbClr val="FFFFFF"/>
                </a:solidFill>
                <a:latin typeface="Verdana"/>
                <a:cs typeface="Verdana"/>
              </a:rPr>
              <a:t>o</a:t>
            </a:r>
            <a:r>
              <a:rPr lang="en-IN" sz="2400" spc="105" dirty="0">
                <a:solidFill>
                  <a:srgbClr val="FFFFFF"/>
                </a:solidFill>
                <a:latin typeface="Verdana"/>
                <a:cs typeface="Verdana"/>
              </a:rPr>
              <a:t>n</a:t>
            </a:r>
            <a:endParaRPr lang="en-IN" sz="2400" dirty="0">
              <a:latin typeface="Verdana"/>
              <a:cs typeface="Verdana"/>
            </a:endParaRPr>
          </a:p>
        </p:txBody>
      </p:sp>
      <p:sp>
        <p:nvSpPr>
          <p:cNvPr id="19" name="object 19"/>
          <p:cNvSpPr txBox="1"/>
          <p:nvPr/>
        </p:nvSpPr>
        <p:spPr>
          <a:xfrm>
            <a:off x="10490195" y="2918549"/>
            <a:ext cx="202565" cy="574040"/>
          </a:xfrm>
          <a:prstGeom prst="rect">
            <a:avLst/>
          </a:prstGeom>
        </p:spPr>
        <p:txBody>
          <a:bodyPr vert="horz" wrap="square" lIns="0" tIns="12700" rIns="0" bIns="0" rtlCol="0">
            <a:spAutoFit/>
          </a:bodyPr>
          <a:lstStyle/>
          <a:p>
            <a:pPr marL="12700">
              <a:lnSpc>
                <a:spcPct val="100000"/>
              </a:lnSpc>
              <a:spcBef>
                <a:spcPts val="100"/>
              </a:spcBef>
            </a:pPr>
            <a:r>
              <a:rPr sz="3600" b="1" spc="-900" dirty="0">
                <a:solidFill>
                  <a:srgbClr val="3F5895"/>
                </a:solidFill>
                <a:latin typeface="Tahoma"/>
                <a:cs typeface="Tahoma"/>
              </a:rPr>
              <a:t>1</a:t>
            </a:r>
            <a:endParaRPr sz="3600">
              <a:latin typeface="Tahoma"/>
              <a:cs typeface="Tahoma"/>
            </a:endParaRPr>
          </a:p>
        </p:txBody>
      </p:sp>
      <p:sp>
        <p:nvSpPr>
          <p:cNvPr id="20" name="object 20"/>
          <p:cNvSpPr txBox="1"/>
          <p:nvPr/>
        </p:nvSpPr>
        <p:spPr>
          <a:xfrm>
            <a:off x="11584921" y="4581723"/>
            <a:ext cx="4719955" cy="391160"/>
          </a:xfrm>
          <a:prstGeom prst="rect">
            <a:avLst/>
          </a:prstGeom>
        </p:spPr>
        <p:txBody>
          <a:bodyPr vert="horz" wrap="square" lIns="0" tIns="12700" rIns="0" bIns="0" rtlCol="0">
            <a:spAutoFit/>
          </a:bodyPr>
          <a:lstStyle/>
          <a:p>
            <a:pPr marL="12700">
              <a:lnSpc>
                <a:spcPct val="100000"/>
              </a:lnSpc>
              <a:spcBef>
                <a:spcPts val="100"/>
              </a:spcBef>
            </a:pPr>
            <a:r>
              <a:rPr lang="en-US" sz="2400" spc="-105" dirty="0">
                <a:solidFill>
                  <a:srgbClr val="FFFFFF"/>
                </a:solidFill>
                <a:latin typeface="Verdana"/>
                <a:cs typeface="Verdana"/>
              </a:rPr>
              <a:t>A</a:t>
            </a:r>
            <a:r>
              <a:rPr lang="en-US" sz="2400" spc="15" dirty="0">
                <a:solidFill>
                  <a:srgbClr val="FFFFFF"/>
                </a:solidFill>
                <a:latin typeface="Verdana"/>
                <a:cs typeface="Verdana"/>
              </a:rPr>
              <a:t>genda for our analysis</a:t>
            </a:r>
            <a:endParaRPr sz="2400" dirty="0">
              <a:latin typeface="Verdana"/>
              <a:cs typeface="Verdana"/>
            </a:endParaRPr>
          </a:p>
        </p:txBody>
      </p:sp>
      <p:sp>
        <p:nvSpPr>
          <p:cNvPr id="21" name="object 21"/>
          <p:cNvSpPr txBox="1"/>
          <p:nvPr/>
        </p:nvSpPr>
        <p:spPr>
          <a:xfrm>
            <a:off x="10423371" y="4495998"/>
            <a:ext cx="335915" cy="574040"/>
          </a:xfrm>
          <a:prstGeom prst="rect">
            <a:avLst/>
          </a:prstGeom>
        </p:spPr>
        <p:txBody>
          <a:bodyPr vert="horz" wrap="square" lIns="0" tIns="12700" rIns="0" bIns="0" rtlCol="0">
            <a:spAutoFit/>
          </a:bodyPr>
          <a:lstStyle/>
          <a:p>
            <a:pPr marL="12700">
              <a:lnSpc>
                <a:spcPct val="100000"/>
              </a:lnSpc>
              <a:spcBef>
                <a:spcPts val="100"/>
              </a:spcBef>
            </a:pPr>
            <a:r>
              <a:rPr sz="3600" b="1" spc="150" dirty="0">
                <a:solidFill>
                  <a:srgbClr val="3F5895"/>
                </a:solidFill>
                <a:latin typeface="Tahoma"/>
                <a:cs typeface="Tahoma"/>
              </a:rPr>
              <a:t>2</a:t>
            </a:r>
            <a:endParaRPr sz="3600">
              <a:latin typeface="Tahoma"/>
              <a:cs typeface="Tahoma"/>
            </a:endParaRPr>
          </a:p>
        </p:txBody>
      </p:sp>
      <p:sp>
        <p:nvSpPr>
          <p:cNvPr id="22" name="object 22"/>
          <p:cNvSpPr txBox="1"/>
          <p:nvPr/>
        </p:nvSpPr>
        <p:spPr>
          <a:xfrm>
            <a:off x="11584921" y="6064443"/>
            <a:ext cx="3222625" cy="382156"/>
          </a:xfrm>
          <a:prstGeom prst="rect">
            <a:avLst/>
          </a:prstGeom>
        </p:spPr>
        <p:txBody>
          <a:bodyPr vert="horz" wrap="square" lIns="0" tIns="12700" rIns="0" bIns="0" rtlCol="0">
            <a:spAutoFit/>
          </a:bodyPr>
          <a:lstStyle/>
          <a:p>
            <a:pPr marL="12700">
              <a:lnSpc>
                <a:spcPct val="100000"/>
              </a:lnSpc>
              <a:spcBef>
                <a:spcPts val="100"/>
              </a:spcBef>
            </a:pPr>
            <a:r>
              <a:rPr sz="2400" spc="45" dirty="0">
                <a:solidFill>
                  <a:srgbClr val="FFFFFF"/>
                </a:solidFill>
                <a:latin typeface="Verdana"/>
                <a:cs typeface="Verdana"/>
              </a:rPr>
              <a:t>Co</a:t>
            </a:r>
            <a:r>
              <a:rPr sz="2400" spc="210" dirty="0">
                <a:solidFill>
                  <a:srgbClr val="FFFFFF"/>
                </a:solidFill>
                <a:latin typeface="Verdana"/>
                <a:cs typeface="Verdana"/>
              </a:rPr>
              <a:t>m</a:t>
            </a:r>
            <a:r>
              <a:rPr sz="2400" spc="130" dirty="0">
                <a:solidFill>
                  <a:srgbClr val="FFFFFF"/>
                </a:solidFill>
                <a:latin typeface="Verdana"/>
                <a:cs typeface="Verdana"/>
              </a:rPr>
              <a:t>p</a:t>
            </a:r>
            <a:r>
              <a:rPr sz="2400" spc="15" dirty="0">
                <a:solidFill>
                  <a:srgbClr val="FFFFFF"/>
                </a:solidFill>
                <a:latin typeface="Verdana"/>
                <a:cs typeface="Verdana"/>
              </a:rPr>
              <a:t>e</a:t>
            </a:r>
            <a:r>
              <a:rPr sz="2400" spc="25" dirty="0">
                <a:solidFill>
                  <a:srgbClr val="FFFFFF"/>
                </a:solidFill>
                <a:latin typeface="Verdana"/>
                <a:cs typeface="Verdana"/>
              </a:rPr>
              <a:t>t</a:t>
            </a:r>
            <a:r>
              <a:rPr sz="2400" spc="-15" dirty="0">
                <a:solidFill>
                  <a:srgbClr val="FFFFFF"/>
                </a:solidFill>
                <a:latin typeface="Verdana"/>
                <a:cs typeface="Verdana"/>
              </a:rPr>
              <a:t>i</a:t>
            </a:r>
            <a:r>
              <a:rPr sz="2400" spc="25" dirty="0">
                <a:solidFill>
                  <a:srgbClr val="FFFFFF"/>
                </a:solidFill>
                <a:latin typeface="Verdana"/>
                <a:cs typeface="Verdana"/>
              </a:rPr>
              <a:t>t</a:t>
            </a:r>
            <a:r>
              <a:rPr sz="2400" spc="-15" dirty="0">
                <a:solidFill>
                  <a:srgbClr val="FFFFFF"/>
                </a:solidFill>
                <a:latin typeface="Verdana"/>
                <a:cs typeface="Verdana"/>
              </a:rPr>
              <a:t>i</a:t>
            </a:r>
            <a:r>
              <a:rPr sz="2400" spc="-120" dirty="0">
                <a:solidFill>
                  <a:srgbClr val="FFFFFF"/>
                </a:solidFill>
                <a:latin typeface="Verdana"/>
                <a:cs typeface="Verdana"/>
              </a:rPr>
              <a:t>v</a:t>
            </a:r>
            <a:r>
              <a:rPr sz="2400" spc="15" dirty="0">
                <a:solidFill>
                  <a:srgbClr val="FFFFFF"/>
                </a:solidFill>
                <a:latin typeface="Verdana"/>
                <a:cs typeface="Verdana"/>
              </a:rPr>
              <a:t>e</a:t>
            </a:r>
            <a:r>
              <a:rPr sz="2400" spc="-215" dirty="0">
                <a:solidFill>
                  <a:srgbClr val="FFFFFF"/>
                </a:solidFill>
                <a:latin typeface="Verdana"/>
                <a:cs typeface="Verdana"/>
              </a:rPr>
              <a:t> </a:t>
            </a:r>
            <a:r>
              <a:rPr sz="2400" spc="80" dirty="0">
                <a:solidFill>
                  <a:srgbClr val="FFFFFF"/>
                </a:solidFill>
                <a:latin typeface="Verdana"/>
                <a:cs typeface="Verdana"/>
              </a:rPr>
              <a:t>A</a:t>
            </a:r>
            <a:r>
              <a:rPr sz="2400" spc="105" dirty="0">
                <a:solidFill>
                  <a:srgbClr val="FFFFFF"/>
                </a:solidFill>
                <a:latin typeface="Verdana"/>
                <a:cs typeface="Verdana"/>
              </a:rPr>
              <a:t>n</a:t>
            </a:r>
            <a:r>
              <a:rPr sz="2400" spc="-30" dirty="0">
                <a:solidFill>
                  <a:srgbClr val="FFFFFF"/>
                </a:solidFill>
                <a:latin typeface="Verdana"/>
                <a:cs typeface="Verdana"/>
              </a:rPr>
              <a:t>a</a:t>
            </a:r>
            <a:r>
              <a:rPr sz="2400" spc="-15" dirty="0">
                <a:solidFill>
                  <a:srgbClr val="FFFFFF"/>
                </a:solidFill>
                <a:latin typeface="Verdana"/>
                <a:cs typeface="Verdana"/>
              </a:rPr>
              <a:t>l</a:t>
            </a:r>
            <a:r>
              <a:rPr sz="2400" spc="-120" dirty="0">
                <a:solidFill>
                  <a:srgbClr val="FFFFFF"/>
                </a:solidFill>
                <a:latin typeface="Verdana"/>
                <a:cs typeface="Verdana"/>
              </a:rPr>
              <a:t>y</a:t>
            </a:r>
            <a:r>
              <a:rPr sz="2400" spc="-80" dirty="0">
                <a:solidFill>
                  <a:srgbClr val="FFFFFF"/>
                </a:solidFill>
                <a:latin typeface="Verdana"/>
                <a:cs typeface="Verdana"/>
              </a:rPr>
              <a:t>s</a:t>
            </a:r>
            <a:r>
              <a:rPr sz="2400" spc="-15" dirty="0">
                <a:solidFill>
                  <a:srgbClr val="FFFFFF"/>
                </a:solidFill>
                <a:latin typeface="Verdana"/>
                <a:cs typeface="Verdana"/>
              </a:rPr>
              <a:t>i</a:t>
            </a:r>
            <a:r>
              <a:rPr sz="2400" spc="-80" dirty="0">
                <a:solidFill>
                  <a:srgbClr val="FFFFFF"/>
                </a:solidFill>
                <a:latin typeface="Verdana"/>
                <a:cs typeface="Verdana"/>
              </a:rPr>
              <a:t>s</a:t>
            </a:r>
            <a:r>
              <a:rPr lang="en-US" sz="2400" spc="-80" dirty="0">
                <a:solidFill>
                  <a:srgbClr val="FFFFFF"/>
                </a:solidFill>
                <a:latin typeface="Verdana"/>
                <a:cs typeface="Verdana"/>
              </a:rPr>
              <a:t> </a:t>
            </a:r>
            <a:endParaRPr sz="2400" dirty="0">
              <a:latin typeface="Verdana"/>
              <a:cs typeface="Verdana"/>
            </a:endParaRPr>
          </a:p>
        </p:txBody>
      </p:sp>
      <p:sp>
        <p:nvSpPr>
          <p:cNvPr id="23" name="object 23"/>
          <p:cNvSpPr txBox="1"/>
          <p:nvPr/>
        </p:nvSpPr>
        <p:spPr>
          <a:xfrm>
            <a:off x="10427241" y="5978718"/>
            <a:ext cx="328295" cy="574040"/>
          </a:xfrm>
          <a:prstGeom prst="rect">
            <a:avLst/>
          </a:prstGeom>
        </p:spPr>
        <p:txBody>
          <a:bodyPr vert="horz" wrap="square" lIns="0" tIns="12700" rIns="0" bIns="0" rtlCol="0">
            <a:spAutoFit/>
          </a:bodyPr>
          <a:lstStyle/>
          <a:p>
            <a:pPr marL="12700">
              <a:lnSpc>
                <a:spcPct val="100000"/>
              </a:lnSpc>
              <a:spcBef>
                <a:spcPts val="100"/>
              </a:spcBef>
            </a:pPr>
            <a:r>
              <a:rPr sz="3600" b="1" spc="90" dirty="0">
                <a:solidFill>
                  <a:srgbClr val="3F5895"/>
                </a:solidFill>
                <a:latin typeface="Tahoma"/>
                <a:cs typeface="Tahoma"/>
              </a:rPr>
              <a:t>3</a:t>
            </a:r>
            <a:endParaRPr sz="3600">
              <a:latin typeface="Tahoma"/>
              <a:cs typeface="Tahoma"/>
            </a:endParaRPr>
          </a:p>
        </p:txBody>
      </p:sp>
      <p:sp>
        <p:nvSpPr>
          <p:cNvPr id="24" name="object 24"/>
          <p:cNvSpPr txBox="1"/>
          <p:nvPr/>
        </p:nvSpPr>
        <p:spPr>
          <a:xfrm>
            <a:off x="11584920" y="7641892"/>
            <a:ext cx="5102879" cy="382156"/>
          </a:xfrm>
          <a:prstGeom prst="rect">
            <a:avLst/>
          </a:prstGeom>
        </p:spPr>
        <p:txBody>
          <a:bodyPr vert="horz" wrap="square" lIns="0" tIns="12700" rIns="0" bIns="0" rtlCol="0">
            <a:spAutoFit/>
          </a:bodyPr>
          <a:lstStyle/>
          <a:p>
            <a:pPr marL="12700">
              <a:lnSpc>
                <a:spcPct val="100000"/>
              </a:lnSpc>
              <a:spcBef>
                <a:spcPts val="100"/>
              </a:spcBef>
            </a:pPr>
            <a:r>
              <a:rPr sz="2400" spc="-165" dirty="0">
                <a:solidFill>
                  <a:srgbClr val="FFFFFF"/>
                </a:solidFill>
                <a:latin typeface="Verdana"/>
                <a:cs typeface="Verdana"/>
              </a:rPr>
              <a:t>S</a:t>
            </a:r>
            <a:r>
              <a:rPr sz="2400" spc="95" dirty="0">
                <a:solidFill>
                  <a:srgbClr val="FFFFFF"/>
                </a:solidFill>
                <a:latin typeface="Verdana"/>
                <a:cs typeface="Verdana"/>
              </a:rPr>
              <a:t>u</a:t>
            </a:r>
            <a:r>
              <a:rPr sz="2400" spc="210" dirty="0">
                <a:solidFill>
                  <a:srgbClr val="FFFFFF"/>
                </a:solidFill>
                <a:latin typeface="Verdana"/>
                <a:cs typeface="Verdana"/>
              </a:rPr>
              <a:t>mm</a:t>
            </a:r>
            <a:r>
              <a:rPr sz="2400" spc="-30" dirty="0">
                <a:solidFill>
                  <a:srgbClr val="FFFFFF"/>
                </a:solidFill>
                <a:latin typeface="Verdana"/>
                <a:cs typeface="Verdana"/>
              </a:rPr>
              <a:t>a</a:t>
            </a:r>
            <a:r>
              <a:rPr sz="2400" spc="-65" dirty="0">
                <a:solidFill>
                  <a:srgbClr val="FFFFFF"/>
                </a:solidFill>
                <a:latin typeface="Verdana"/>
                <a:cs typeface="Verdana"/>
              </a:rPr>
              <a:t>r</a:t>
            </a:r>
            <a:r>
              <a:rPr sz="2400" spc="-120" dirty="0">
                <a:solidFill>
                  <a:srgbClr val="FFFFFF"/>
                </a:solidFill>
                <a:latin typeface="Verdana"/>
                <a:cs typeface="Verdana"/>
              </a:rPr>
              <a:t>y</a:t>
            </a:r>
            <a:r>
              <a:rPr sz="2400" spc="-215" dirty="0">
                <a:solidFill>
                  <a:srgbClr val="FFFFFF"/>
                </a:solidFill>
                <a:latin typeface="Verdana"/>
                <a:cs typeface="Verdana"/>
              </a:rPr>
              <a:t> </a:t>
            </a:r>
            <a:r>
              <a:rPr sz="2400" spc="-30" dirty="0">
                <a:solidFill>
                  <a:srgbClr val="FFFFFF"/>
                </a:solidFill>
                <a:latin typeface="Verdana"/>
                <a:cs typeface="Verdana"/>
              </a:rPr>
              <a:t>a</a:t>
            </a:r>
            <a:r>
              <a:rPr sz="2400" spc="105" dirty="0">
                <a:solidFill>
                  <a:srgbClr val="FFFFFF"/>
                </a:solidFill>
                <a:latin typeface="Verdana"/>
                <a:cs typeface="Verdana"/>
              </a:rPr>
              <a:t>n</a:t>
            </a:r>
            <a:r>
              <a:rPr sz="2400" spc="130" dirty="0">
                <a:solidFill>
                  <a:srgbClr val="FFFFFF"/>
                </a:solidFill>
                <a:latin typeface="Verdana"/>
                <a:cs typeface="Verdana"/>
              </a:rPr>
              <a:t>d</a:t>
            </a:r>
            <a:r>
              <a:rPr sz="2400" spc="-215" dirty="0">
                <a:solidFill>
                  <a:srgbClr val="FFFFFF"/>
                </a:solidFill>
                <a:latin typeface="Verdana"/>
                <a:cs typeface="Verdana"/>
              </a:rPr>
              <a:t> </a:t>
            </a:r>
            <a:r>
              <a:rPr sz="2400" spc="80" dirty="0">
                <a:solidFill>
                  <a:srgbClr val="FFFFFF"/>
                </a:solidFill>
                <a:latin typeface="Verdana"/>
                <a:cs typeface="Verdana"/>
              </a:rPr>
              <a:t>A</a:t>
            </a:r>
            <a:r>
              <a:rPr sz="2400" spc="100" dirty="0">
                <a:solidFill>
                  <a:srgbClr val="FFFFFF"/>
                </a:solidFill>
                <a:latin typeface="Verdana"/>
                <a:cs typeface="Verdana"/>
              </a:rPr>
              <a:t>c</a:t>
            </a:r>
            <a:r>
              <a:rPr sz="2400" spc="25" dirty="0">
                <a:solidFill>
                  <a:srgbClr val="FFFFFF"/>
                </a:solidFill>
                <a:latin typeface="Verdana"/>
                <a:cs typeface="Verdana"/>
              </a:rPr>
              <a:t>t</a:t>
            </a:r>
            <a:r>
              <a:rPr sz="2400" spc="-15" dirty="0">
                <a:solidFill>
                  <a:srgbClr val="FFFFFF"/>
                </a:solidFill>
                <a:latin typeface="Verdana"/>
                <a:cs typeface="Verdana"/>
              </a:rPr>
              <a:t>i</a:t>
            </a:r>
            <a:r>
              <a:rPr sz="2400" spc="45" dirty="0">
                <a:solidFill>
                  <a:srgbClr val="FFFFFF"/>
                </a:solidFill>
                <a:latin typeface="Verdana"/>
                <a:cs typeface="Verdana"/>
              </a:rPr>
              <a:t>o</a:t>
            </a:r>
            <a:r>
              <a:rPr sz="2400" spc="105" dirty="0">
                <a:solidFill>
                  <a:srgbClr val="FFFFFF"/>
                </a:solidFill>
                <a:latin typeface="Verdana"/>
                <a:cs typeface="Verdana"/>
              </a:rPr>
              <a:t>n</a:t>
            </a:r>
            <a:r>
              <a:rPr lang="en-US" sz="2400" spc="105" dirty="0">
                <a:solidFill>
                  <a:srgbClr val="FFFFFF"/>
                </a:solidFill>
                <a:latin typeface="Verdana"/>
                <a:cs typeface="Verdana"/>
              </a:rPr>
              <a:t>able</a:t>
            </a:r>
            <a:r>
              <a:rPr sz="2400" spc="-215" dirty="0">
                <a:solidFill>
                  <a:srgbClr val="FFFFFF"/>
                </a:solidFill>
                <a:latin typeface="Verdana"/>
                <a:cs typeface="Verdana"/>
              </a:rPr>
              <a:t> </a:t>
            </a:r>
            <a:r>
              <a:rPr sz="2400" spc="-290" dirty="0">
                <a:solidFill>
                  <a:srgbClr val="FFFFFF"/>
                </a:solidFill>
                <a:latin typeface="Verdana"/>
                <a:cs typeface="Verdana"/>
              </a:rPr>
              <a:t>I</a:t>
            </a:r>
            <a:r>
              <a:rPr sz="2400" spc="25" dirty="0">
                <a:solidFill>
                  <a:srgbClr val="FFFFFF"/>
                </a:solidFill>
                <a:latin typeface="Verdana"/>
                <a:cs typeface="Verdana"/>
              </a:rPr>
              <a:t>t</a:t>
            </a:r>
            <a:r>
              <a:rPr sz="2400" spc="15" dirty="0">
                <a:solidFill>
                  <a:srgbClr val="FFFFFF"/>
                </a:solidFill>
                <a:latin typeface="Verdana"/>
                <a:cs typeface="Verdana"/>
              </a:rPr>
              <a:t>e</a:t>
            </a:r>
            <a:r>
              <a:rPr sz="2400" spc="210" dirty="0">
                <a:solidFill>
                  <a:srgbClr val="FFFFFF"/>
                </a:solidFill>
                <a:latin typeface="Verdana"/>
                <a:cs typeface="Verdana"/>
              </a:rPr>
              <a:t>m</a:t>
            </a:r>
            <a:r>
              <a:rPr sz="2400" spc="-80" dirty="0">
                <a:solidFill>
                  <a:srgbClr val="FFFFFF"/>
                </a:solidFill>
                <a:latin typeface="Verdana"/>
                <a:cs typeface="Verdana"/>
              </a:rPr>
              <a:t>s</a:t>
            </a:r>
            <a:endParaRPr sz="2400" dirty="0">
              <a:latin typeface="Verdana"/>
              <a:cs typeface="Verdana"/>
            </a:endParaRPr>
          </a:p>
        </p:txBody>
      </p:sp>
      <p:sp>
        <p:nvSpPr>
          <p:cNvPr id="25" name="object 25"/>
          <p:cNvSpPr txBox="1"/>
          <p:nvPr/>
        </p:nvSpPr>
        <p:spPr>
          <a:xfrm>
            <a:off x="10409381" y="7556167"/>
            <a:ext cx="363855" cy="574040"/>
          </a:xfrm>
          <a:prstGeom prst="rect">
            <a:avLst/>
          </a:prstGeom>
        </p:spPr>
        <p:txBody>
          <a:bodyPr vert="horz" wrap="square" lIns="0" tIns="12700" rIns="0" bIns="0" rtlCol="0">
            <a:spAutoFit/>
          </a:bodyPr>
          <a:lstStyle/>
          <a:p>
            <a:pPr marL="12700">
              <a:lnSpc>
                <a:spcPct val="100000"/>
              </a:lnSpc>
              <a:spcBef>
                <a:spcPts val="100"/>
              </a:spcBef>
            </a:pPr>
            <a:r>
              <a:rPr sz="3600" b="1" spc="370" dirty="0">
                <a:solidFill>
                  <a:srgbClr val="3F5895"/>
                </a:solidFill>
                <a:latin typeface="Tahoma"/>
                <a:cs typeface="Tahoma"/>
              </a:rPr>
              <a:t>4</a:t>
            </a:r>
            <a:endParaRPr sz="3600">
              <a:latin typeface="Tahoma"/>
              <a:cs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1347108" y="1714500"/>
            <a:ext cx="7514570" cy="7924799"/>
          </a:xfrm>
          <a:prstGeom prst="rect">
            <a:avLst/>
          </a:prstGeom>
        </p:spPr>
      </p:pic>
      <p:pic>
        <p:nvPicPr>
          <p:cNvPr id="3" name="object 3"/>
          <p:cNvPicPr/>
          <p:nvPr/>
        </p:nvPicPr>
        <p:blipFill>
          <a:blip r:embed="rId3" cstate="print"/>
          <a:stretch>
            <a:fillRect/>
          </a:stretch>
        </p:blipFill>
        <p:spPr>
          <a:xfrm>
            <a:off x="9945458" y="2475750"/>
            <a:ext cx="3502710" cy="4122551"/>
          </a:xfrm>
          <a:prstGeom prst="rect">
            <a:avLst/>
          </a:prstGeom>
        </p:spPr>
      </p:pic>
      <p:pic>
        <p:nvPicPr>
          <p:cNvPr id="5" name="object 5"/>
          <p:cNvPicPr/>
          <p:nvPr/>
        </p:nvPicPr>
        <p:blipFill>
          <a:blip r:embed="rId4">
            <a:extLst>
              <a:ext uri="{28A0092B-C50C-407E-A947-70E740481C1C}">
                <a14:useLocalDpi xmlns:a14="http://schemas.microsoft.com/office/drawing/2010/main" val="0"/>
              </a:ext>
            </a:extLst>
          </a:blip>
          <a:srcRect/>
          <a:stretch/>
        </p:blipFill>
        <p:spPr>
          <a:xfrm rot="21345433">
            <a:off x="10266073" y="2782679"/>
            <a:ext cx="2813464" cy="2890330"/>
          </a:xfrm>
          <a:prstGeom prst="rect">
            <a:avLst/>
          </a:prstGeom>
        </p:spPr>
      </p:pic>
      <p:pic>
        <p:nvPicPr>
          <p:cNvPr id="7" name="object 7"/>
          <p:cNvPicPr/>
          <p:nvPr/>
        </p:nvPicPr>
        <p:blipFill>
          <a:blip r:embed="rId5" cstate="print"/>
          <a:stretch>
            <a:fillRect/>
          </a:stretch>
        </p:blipFill>
        <p:spPr>
          <a:xfrm>
            <a:off x="8899595" y="6614009"/>
            <a:ext cx="2409604" cy="1604094"/>
          </a:xfrm>
          <a:prstGeom prst="rect">
            <a:avLst/>
          </a:prstGeom>
        </p:spPr>
      </p:pic>
      <p:pic>
        <p:nvPicPr>
          <p:cNvPr id="8" name="object 8"/>
          <p:cNvPicPr/>
          <p:nvPr/>
        </p:nvPicPr>
        <p:blipFill>
          <a:blip r:embed="rId6" cstate="print"/>
          <a:stretch>
            <a:fillRect/>
          </a:stretch>
        </p:blipFill>
        <p:spPr>
          <a:xfrm>
            <a:off x="10659590" y="2388267"/>
            <a:ext cx="1704797" cy="521665"/>
          </a:xfrm>
          <a:prstGeom prst="rect">
            <a:avLst/>
          </a:prstGeom>
        </p:spPr>
      </p:pic>
      <p:pic>
        <p:nvPicPr>
          <p:cNvPr id="10" name="object 10"/>
          <p:cNvPicPr/>
          <p:nvPr/>
        </p:nvPicPr>
        <p:blipFill>
          <a:blip r:embed="rId7" cstate="print"/>
          <a:stretch>
            <a:fillRect/>
          </a:stretch>
        </p:blipFill>
        <p:spPr>
          <a:xfrm>
            <a:off x="2729075" y="1281722"/>
            <a:ext cx="438149" cy="1276349"/>
          </a:xfrm>
          <a:prstGeom prst="rect">
            <a:avLst/>
          </a:prstGeom>
        </p:spPr>
      </p:pic>
      <p:sp>
        <p:nvSpPr>
          <p:cNvPr id="11" name="object 11"/>
          <p:cNvSpPr txBox="1">
            <a:spLocks noGrp="1"/>
          </p:cNvSpPr>
          <p:nvPr>
            <p:ph type="title"/>
          </p:nvPr>
        </p:nvSpPr>
        <p:spPr>
          <a:xfrm>
            <a:off x="1967360" y="3113510"/>
            <a:ext cx="6692265" cy="1092200"/>
          </a:xfrm>
          <a:prstGeom prst="rect">
            <a:avLst/>
          </a:prstGeom>
        </p:spPr>
        <p:txBody>
          <a:bodyPr vert="horz" wrap="square" lIns="0" tIns="12700" rIns="0" bIns="0" rtlCol="0">
            <a:spAutoFit/>
          </a:bodyPr>
          <a:lstStyle/>
          <a:p>
            <a:pPr marL="12700">
              <a:lnSpc>
                <a:spcPct val="100000"/>
              </a:lnSpc>
              <a:spcBef>
                <a:spcPts val="100"/>
              </a:spcBef>
            </a:pPr>
            <a:r>
              <a:rPr sz="7000" spc="-395" dirty="0"/>
              <a:t>INTRODUCTION</a:t>
            </a:r>
            <a:endParaRPr sz="7000"/>
          </a:p>
        </p:txBody>
      </p:sp>
      <p:sp>
        <p:nvSpPr>
          <p:cNvPr id="12" name="object 12"/>
          <p:cNvSpPr txBox="1"/>
          <p:nvPr/>
        </p:nvSpPr>
        <p:spPr>
          <a:xfrm>
            <a:off x="1967360" y="4486340"/>
            <a:ext cx="6104255" cy="4967963"/>
          </a:xfrm>
          <a:prstGeom prst="rect">
            <a:avLst/>
          </a:prstGeom>
        </p:spPr>
        <p:txBody>
          <a:bodyPr vert="horz" wrap="square" lIns="0" tIns="12700" rIns="0" bIns="0" rtlCol="0">
            <a:spAutoFit/>
          </a:bodyPr>
          <a:lstStyle/>
          <a:p>
            <a:pPr marL="12700" marR="652780">
              <a:lnSpc>
                <a:spcPct val="116100"/>
              </a:lnSpc>
              <a:spcBef>
                <a:spcPts val="100"/>
              </a:spcBef>
            </a:pPr>
            <a:r>
              <a:rPr lang="en-US" sz="2800" b="1" spc="75" dirty="0">
                <a:solidFill>
                  <a:srgbClr val="2E2E2E"/>
                </a:solidFill>
                <a:latin typeface="Tahoma"/>
                <a:cs typeface="Tahoma"/>
              </a:rPr>
              <a:t>In this session we will go through performing competitive analysis of the various </a:t>
            </a:r>
            <a:r>
              <a:rPr lang="en-US" sz="2400" b="1" spc="-15" dirty="0">
                <a:solidFill>
                  <a:srgbClr val="2E2E2E"/>
                </a:solidFill>
                <a:latin typeface="Verdana"/>
                <a:cs typeface="Verdana"/>
              </a:rPr>
              <a:t>players available in the job tech domain. We will then focus on one of these companies to understand their business model, marketing plan, marketing plan, social media strategies and growth tactics.</a:t>
            </a:r>
            <a:endParaRPr sz="2400" dirty="0">
              <a:latin typeface="Verdana"/>
              <a:cs typeface="Verdana"/>
            </a:endParaRPr>
          </a:p>
        </p:txBody>
      </p:sp>
      <p:sp>
        <p:nvSpPr>
          <p:cNvPr id="13" name="object 13"/>
          <p:cNvSpPr txBox="1"/>
          <p:nvPr/>
        </p:nvSpPr>
        <p:spPr>
          <a:xfrm rot="21240000">
            <a:off x="11214558" y="5878167"/>
            <a:ext cx="1288781" cy="304800"/>
          </a:xfrm>
          <a:prstGeom prst="rect">
            <a:avLst/>
          </a:prstGeom>
        </p:spPr>
        <p:txBody>
          <a:bodyPr vert="horz" wrap="square" lIns="0" tIns="0" rIns="0" bIns="0" rtlCol="0">
            <a:spAutoFit/>
          </a:bodyPr>
          <a:lstStyle/>
          <a:p>
            <a:pPr>
              <a:lnSpc>
                <a:spcPts val="2400"/>
              </a:lnSpc>
            </a:pPr>
            <a:r>
              <a:rPr lang="en-US" sz="2400" b="1" spc="-30" dirty="0" err="1">
                <a:solidFill>
                  <a:srgbClr val="2E2E2E"/>
                </a:solidFill>
                <a:latin typeface="Tahoma"/>
                <a:cs typeface="Tahoma"/>
              </a:rPr>
              <a:t>Sattyam</a:t>
            </a:r>
            <a:endParaRPr sz="2400" dirty="0">
              <a:latin typeface="Tahoma"/>
              <a:cs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E5354C75-755E-CFC5-7008-90C4E56A5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7128" y="1485900"/>
            <a:ext cx="7841989" cy="7391399"/>
          </a:xfrm>
          <a:prstGeom prst="rect">
            <a:avLst/>
          </a:prstGeom>
        </p:spPr>
      </p:pic>
      <p:sp>
        <p:nvSpPr>
          <p:cNvPr id="37" name="object 8">
            <a:extLst>
              <a:ext uri="{FF2B5EF4-FFF2-40B4-BE49-F238E27FC236}">
                <a16:creationId xmlns:a16="http://schemas.microsoft.com/office/drawing/2014/main" id="{3E29C3C2-2799-E1DE-7E7E-C4F16ABA9D13}"/>
              </a:ext>
            </a:extLst>
          </p:cNvPr>
          <p:cNvSpPr/>
          <p:nvPr/>
        </p:nvSpPr>
        <p:spPr>
          <a:xfrm>
            <a:off x="10313996" y="2380401"/>
            <a:ext cx="695325" cy="695325"/>
          </a:xfrm>
          <a:custGeom>
            <a:avLst/>
            <a:gdLst/>
            <a:ahLst/>
            <a:cxnLst/>
            <a:rect l="l" t="t" r="r" b="b"/>
            <a:pathLst>
              <a:path w="695325" h="695325">
                <a:moveTo>
                  <a:pt x="347662" y="695324"/>
                </a:moveTo>
                <a:lnTo>
                  <a:pt x="300486" y="692151"/>
                </a:lnTo>
                <a:lnTo>
                  <a:pt x="255240" y="682906"/>
                </a:lnTo>
                <a:lnTo>
                  <a:pt x="212336" y="668003"/>
                </a:lnTo>
                <a:lnTo>
                  <a:pt x="172190" y="647858"/>
                </a:lnTo>
                <a:lnTo>
                  <a:pt x="135216" y="622885"/>
                </a:lnTo>
                <a:lnTo>
                  <a:pt x="101827" y="593496"/>
                </a:lnTo>
                <a:lnTo>
                  <a:pt x="72439" y="560108"/>
                </a:lnTo>
                <a:lnTo>
                  <a:pt x="47466" y="523134"/>
                </a:lnTo>
                <a:lnTo>
                  <a:pt x="27321" y="482988"/>
                </a:lnTo>
                <a:lnTo>
                  <a:pt x="12418" y="440084"/>
                </a:lnTo>
                <a:lnTo>
                  <a:pt x="3173" y="394838"/>
                </a:lnTo>
                <a:lnTo>
                  <a:pt x="0" y="347662"/>
                </a:lnTo>
                <a:lnTo>
                  <a:pt x="3173" y="300486"/>
                </a:lnTo>
                <a:lnTo>
                  <a:pt x="12418" y="255240"/>
                </a:lnTo>
                <a:lnTo>
                  <a:pt x="27321" y="212336"/>
                </a:lnTo>
                <a:lnTo>
                  <a:pt x="47466" y="172190"/>
                </a:lnTo>
                <a:lnTo>
                  <a:pt x="72439" y="135216"/>
                </a:lnTo>
                <a:lnTo>
                  <a:pt x="101827" y="101827"/>
                </a:lnTo>
                <a:lnTo>
                  <a:pt x="135216" y="72439"/>
                </a:lnTo>
                <a:lnTo>
                  <a:pt x="172190" y="47466"/>
                </a:lnTo>
                <a:lnTo>
                  <a:pt x="212336" y="27321"/>
                </a:lnTo>
                <a:lnTo>
                  <a:pt x="255240" y="12418"/>
                </a:lnTo>
                <a:lnTo>
                  <a:pt x="300486" y="3173"/>
                </a:lnTo>
                <a:lnTo>
                  <a:pt x="347662" y="0"/>
                </a:lnTo>
                <a:lnTo>
                  <a:pt x="394838" y="3173"/>
                </a:lnTo>
                <a:lnTo>
                  <a:pt x="440084" y="12418"/>
                </a:lnTo>
                <a:lnTo>
                  <a:pt x="482988" y="27321"/>
                </a:lnTo>
                <a:lnTo>
                  <a:pt x="523134" y="47466"/>
                </a:lnTo>
                <a:lnTo>
                  <a:pt x="560108" y="72439"/>
                </a:lnTo>
                <a:lnTo>
                  <a:pt x="593496" y="101827"/>
                </a:lnTo>
                <a:lnTo>
                  <a:pt x="622885" y="135216"/>
                </a:lnTo>
                <a:lnTo>
                  <a:pt x="647858" y="172190"/>
                </a:lnTo>
                <a:lnTo>
                  <a:pt x="668003" y="212336"/>
                </a:lnTo>
                <a:lnTo>
                  <a:pt x="682906" y="255240"/>
                </a:lnTo>
                <a:lnTo>
                  <a:pt x="692151" y="300486"/>
                </a:lnTo>
                <a:lnTo>
                  <a:pt x="695324" y="347662"/>
                </a:lnTo>
                <a:lnTo>
                  <a:pt x="692151" y="394838"/>
                </a:lnTo>
                <a:lnTo>
                  <a:pt x="682906" y="440084"/>
                </a:lnTo>
                <a:lnTo>
                  <a:pt x="668003" y="482988"/>
                </a:lnTo>
                <a:lnTo>
                  <a:pt x="647858" y="523134"/>
                </a:lnTo>
                <a:lnTo>
                  <a:pt x="622885" y="560108"/>
                </a:lnTo>
                <a:lnTo>
                  <a:pt x="593496" y="593496"/>
                </a:lnTo>
                <a:lnTo>
                  <a:pt x="560108" y="622885"/>
                </a:lnTo>
                <a:lnTo>
                  <a:pt x="523134" y="647858"/>
                </a:lnTo>
                <a:lnTo>
                  <a:pt x="482988" y="668003"/>
                </a:lnTo>
                <a:lnTo>
                  <a:pt x="440084" y="682906"/>
                </a:lnTo>
                <a:lnTo>
                  <a:pt x="394838" y="692151"/>
                </a:lnTo>
                <a:lnTo>
                  <a:pt x="347662" y="695324"/>
                </a:lnTo>
                <a:close/>
              </a:path>
            </a:pathLst>
          </a:custGeom>
          <a:solidFill>
            <a:srgbClr val="FFCC66"/>
          </a:solidFill>
        </p:spPr>
        <p:txBody>
          <a:bodyPr wrap="square" lIns="0" tIns="0" rIns="0" bIns="0" rtlCol="0"/>
          <a:lstStyle/>
          <a:p>
            <a:endParaRPr/>
          </a:p>
        </p:txBody>
      </p:sp>
      <p:pic>
        <p:nvPicPr>
          <p:cNvPr id="34" name="Picture 33">
            <a:extLst>
              <a:ext uri="{FF2B5EF4-FFF2-40B4-BE49-F238E27FC236}">
                <a16:creationId xmlns:a16="http://schemas.microsoft.com/office/drawing/2014/main" id="{20CF87C7-FDED-86E3-88C6-B904E9B8A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761" y="1485900"/>
            <a:ext cx="7806113" cy="7391399"/>
          </a:xfrm>
          <a:prstGeom prst="rect">
            <a:avLst/>
          </a:prstGeom>
        </p:spPr>
      </p:pic>
      <p:sp>
        <p:nvSpPr>
          <p:cNvPr id="2" name="object 2"/>
          <p:cNvSpPr txBox="1">
            <a:spLocks noGrp="1"/>
          </p:cNvSpPr>
          <p:nvPr>
            <p:ph sz="half" idx="2"/>
          </p:nvPr>
        </p:nvSpPr>
        <p:spPr>
          <a:xfrm>
            <a:off x="1719919" y="2202363"/>
            <a:ext cx="6144259" cy="4534318"/>
          </a:xfrm>
          <a:prstGeom prst="rect">
            <a:avLst/>
          </a:prstGeom>
        </p:spPr>
        <p:txBody>
          <a:bodyPr vert="horz" wrap="square" lIns="0" tIns="192405" rIns="0" bIns="0" rtlCol="0">
            <a:spAutoFit/>
          </a:bodyPr>
          <a:lstStyle/>
          <a:p>
            <a:pPr marL="12700" marR="5080">
              <a:lnSpc>
                <a:spcPts val="6980"/>
              </a:lnSpc>
              <a:spcBef>
                <a:spcPts val="1515"/>
              </a:spcBef>
            </a:pPr>
            <a:r>
              <a:rPr spc="135" dirty="0"/>
              <a:t>C</a:t>
            </a:r>
            <a:r>
              <a:rPr spc="-229" dirty="0"/>
              <a:t>O</a:t>
            </a:r>
            <a:r>
              <a:rPr spc="-70" dirty="0"/>
              <a:t>M</a:t>
            </a:r>
            <a:r>
              <a:rPr spc="35" dirty="0"/>
              <a:t>P</a:t>
            </a:r>
            <a:r>
              <a:rPr spc="425" dirty="0"/>
              <a:t>E</a:t>
            </a:r>
            <a:r>
              <a:rPr spc="254" dirty="0"/>
              <a:t>T</a:t>
            </a:r>
            <a:r>
              <a:rPr spc="-1505" dirty="0"/>
              <a:t>I</a:t>
            </a:r>
            <a:r>
              <a:rPr spc="254" dirty="0"/>
              <a:t>T</a:t>
            </a:r>
            <a:r>
              <a:rPr spc="-1505" dirty="0"/>
              <a:t>I</a:t>
            </a:r>
            <a:r>
              <a:rPr spc="295" dirty="0"/>
              <a:t>V</a:t>
            </a:r>
            <a:r>
              <a:rPr spc="280" dirty="0"/>
              <a:t>E  </a:t>
            </a:r>
            <a:r>
              <a:rPr spc="-25" dirty="0"/>
              <a:t>ANALYSIS</a:t>
            </a:r>
          </a:p>
          <a:p>
            <a:pPr marL="12700" marR="326390">
              <a:lnSpc>
                <a:spcPct val="116100"/>
              </a:lnSpc>
              <a:spcBef>
                <a:spcPts val="2575"/>
              </a:spcBef>
            </a:pPr>
            <a:r>
              <a:rPr sz="2100" b="0" spc="40" dirty="0">
                <a:latin typeface="Verdana"/>
                <a:cs typeface="Verdana"/>
              </a:rPr>
              <a:t>Co</a:t>
            </a:r>
            <a:r>
              <a:rPr sz="2100" b="0" spc="185" dirty="0">
                <a:latin typeface="Verdana"/>
                <a:cs typeface="Verdana"/>
              </a:rPr>
              <a:t>m</a:t>
            </a:r>
            <a:r>
              <a:rPr sz="2100" b="0" spc="114" dirty="0">
                <a:latin typeface="Verdana"/>
                <a:cs typeface="Verdana"/>
              </a:rPr>
              <a:t>p</a:t>
            </a:r>
            <a:r>
              <a:rPr sz="2100" b="0" spc="15" dirty="0">
                <a:latin typeface="Verdana"/>
                <a:cs typeface="Verdana"/>
              </a:rPr>
              <a:t>e</a:t>
            </a:r>
            <a:r>
              <a:rPr sz="2100" b="0" spc="25" dirty="0">
                <a:latin typeface="Verdana"/>
                <a:cs typeface="Verdana"/>
              </a:rPr>
              <a:t>t</a:t>
            </a:r>
            <a:r>
              <a:rPr sz="2100" b="0" spc="-15" dirty="0">
                <a:latin typeface="Verdana"/>
                <a:cs typeface="Verdana"/>
              </a:rPr>
              <a:t>i</a:t>
            </a:r>
            <a:r>
              <a:rPr sz="2100" b="0" spc="25" dirty="0">
                <a:latin typeface="Verdana"/>
                <a:cs typeface="Verdana"/>
              </a:rPr>
              <a:t>t</a:t>
            </a:r>
            <a:r>
              <a:rPr sz="2100" b="0" spc="-15" dirty="0">
                <a:latin typeface="Verdana"/>
                <a:cs typeface="Verdana"/>
              </a:rPr>
              <a:t>i</a:t>
            </a:r>
            <a:r>
              <a:rPr sz="2100" b="0" spc="-105" dirty="0">
                <a:latin typeface="Verdana"/>
                <a:cs typeface="Verdana"/>
              </a:rPr>
              <a:t>v</a:t>
            </a:r>
            <a:r>
              <a:rPr sz="2100" b="0" spc="15" dirty="0">
                <a:latin typeface="Verdana"/>
                <a:cs typeface="Verdana"/>
              </a:rPr>
              <a:t>e</a:t>
            </a:r>
            <a:r>
              <a:rPr sz="2100" b="0" spc="-190" dirty="0">
                <a:latin typeface="Verdana"/>
                <a:cs typeface="Verdana"/>
              </a:rPr>
              <a:t> </a:t>
            </a:r>
            <a:r>
              <a:rPr sz="2100" b="0" spc="-25" dirty="0">
                <a:latin typeface="Verdana"/>
                <a:cs typeface="Verdana"/>
              </a:rPr>
              <a:t>a</a:t>
            </a:r>
            <a:r>
              <a:rPr sz="2100" b="0" spc="90" dirty="0">
                <a:latin typeface="Verdana"/>
                <a:cs typeface="Verdana"/>
              </a:rPr>
              <a:t>n</a:t>
            </a:r>
            <a:r>
              <a:rPr sz="2100" b="0" spc="-25" dirty="0">
                <a:latin typeface="Verdana"/>
                <a:cs typeface="Verdana"/>
              </a:rPr>
              <a:t>a</a:t>
            </a:r>
            <a:r>
              <a:rPr sz="2100" b="0" spc="-15" dirty="0">
                <a:latin typeface="Verdana"/>
                <a:cs typeface="Verdana"/>
              </a:rPr>
              <a:t>l</a:t>
            </a:r>
            <a:r>
              <a:rPr sz="2100" b="0" spc="-105" dirty="0">
                <a:latin typeface="Verdana"/>
                <a:cs typeface="Verdana"/>
              </a:rPr>
              <a:t>y</a:t>
            </a:r>
            <a:r>
              <a:rPr sz="2100" b="0" spc="-70" dirty="0">
                <a:latin typeface="Verdana"/>
                <a:cs typeface="Verdana"/>
              </a:rPr>
              <a:t>s</a:t>
            </a:r>
            <a:r>
              <a:rPr sz="2100" b="0" spc="-15" dirty="0">
                <a:latin typeface="Verdana"/>
                <a:cs typeface="Verdana"/>
              </a:rPr>
              <a:t>i</a:t>
            </a:r>
            <a:r>
              <a:rPr sz="2100" b="0" spc="-70" dirty="0">
                <a:latin typeface="Verdana"/>
                <a:cs typeface="Verdana"/>
              </a:rPr>
              <a:t>s</a:t>
            </a:r>
            <a:r>
              <a:rPr sz="2100" b="0" spc="-190" dirty="0">
                <a:latin typeface="Verdana"/>
                <a:cs typeface="Verdana"/>
              </a:rPr>
              <a:t> </a:t>
            </a:r>
            <a:r>
              <a:rPr sz="2100" b="0" spc="-25" dirty="0">
                <a:latin typeface="Verdana"/>
                <a:cs typeface="Verdana"/>
              </a:rPr>
              <a:t>a</a:t>
            </a:r>
            <a:r>
              <a:rPr sz="2100" b="0" spc="-15" dirty="0">
                <a:latin typeface="Verdana"/>
                <a:cs typeface="Verdana"/>
              </a:rPr>
              <a:t>ll</a:t>
            </a:r>
            <a:r>
              <a:rPr sz="2100" b="0" spc="40" dirty="0">
                <a:latin typeface="Verdana"/>
                <a:cs typeface="Verdana"/>
              </a:rPr>
              <a:t>o</a:t>
            </a:r>
            <a:r>
              <a:rPr sz="2100" b="0" spc="125" dirty="0">
                <a:latin typeface="Verdana"/>
                <a:cs typeface="Verdana"/>
              </a:rPr>
              <a:t>w</a:t>
            </a:r>
            <a:r>
              <a:rPr sz="2100" b="0" spc="-70" dirty="0">
                <a:latin typeface="Verdana"/>
                <a:cs typeface="Verdana"/>
              </a:rPr>
              <a:t>s</a:t>
            </a:r>
            <a:r>
              <a:rPr sz="2100" b="0" spc="-190" dirty="0">
                <a:latin typeface="Verdana"/>
                <a:cs typeface="Verdana"/>
              </a:rPr>
              <a:t> </a:t>
            </a:r>
            <a:r>
              <a:rPr sz="2100" b="0" spc="80" dirty="0">
                <a:latin typeface="Verdana"/>
                <a:cs typeface="Verdana"/>
              </a:rPr>
              <a:t>u</a:t>
            </a:r>
            <a:r>
              <a:rPr sz="2100" b="0" spc="-70" dirty="0">
                <a:latin typeface="Verdana"/>
                <a:cs typeface="Verdana"/>
              </a:rPr>
              <a:t>s</a:t>
            </a:r>
            <a:r>
              <a:rPr sz="2100" b="0" spc="-190" dirty="0">
                <a:latin typeface="Verdana"/>
                <a:cs typeface="Verdana"/>
              </a:rPr>
              <a:t> </a:t>
            </a:r>
            <a:r>
              <a:rPr sz="2100" b="0" spc="25" dirty="0">
                <a:latin typeface="Verdana"/>
                <a:cs typeface="Verdana"/>
              </a:rPr>
              <a:t>t</a:t>
            </a:r>
            <a:r>
              <a:rPr sz="2100" b="0" spc="30" dirty="0">
                <a:latin typeface="Verdana"/>
                <a:cs typeface="Verdana"/>
              </a:rPr>
              <a:t>o  </a:t>
            </a:r>
            <a:r>
              <a:rPr sz="2100" b="0" spc="80" dirty="0">
                <a:latin typeface="Verdana"/>
                <a:cs typeface="Verdana"/>
              </a:rPr>
              <a:t>u</a:t>
            </a:r>
            <a:r>
              <a:rPr sz="2100" b="0" spc="90" dirty="0">
                <a:latin typeface="Verdana"/>
                <a:cs typeface="Verdana"/>
              </a:rPr>
              <a:t>n</a:t>
            </a:r>
            <a:r>
              <a:rPr sz="2100" b="0" spc="114" dirty="0">
                <a:latin typeface="Verdana"/>
                <a:cs typeface="Verdana"/>
              </a:rPr>
              <a:t>d</a:t>
            </a:r>
            <a:r>
              <a:rPr sz="2100" b="0" spc="15" dirty="0">
                <a:latin typeface="Verdana"/>
                <a:cs typeface="Verdana"/>
              </a:rPr>
              <a:t>e</a:t>
            </a:r>
            <a:r>
              <a:rPr sz="2100" b="0" spc="-55" dirty="0">
                <a:latin typeface="Verdana"/>
                <a:cs typeface="Verdana"/>
              </a:rPr>
              <a:t>r</a:t>
            </a:r>
            <a:r>
              <a:rPr sz="2100" b="0" spc="-70" dirty="0">
                <a:latin typeface="Verdana"/>
                <a:cs typeface="Verdana"/>
              </a:rPr>
              <a:t>s</a:t>
            </a:r>
            <a:r>
              <a:rPr sz="2100" b="0" spc="25" dirty="0">
                <a:latin typeface="Verdana"/>
                <a:cs typeface="Verdana"/>
              </a:rPr>
              <a:t>t</a:t>
            </a:r>
            <a:r>
              <a:rPr sz="2100" b="0" spc="-25" dirty="0">
                <a:latin typeface="Verdana"/>
                <a:cs typeface="Verdana"/>
              </a:rPr>
              <a:t>a</a:t>
            </a:r>
            <a:r>
              <a:rPr sz="2100" b="0" spc="90" dirty="0">
                <a:latin typeface="Verdana"/>
                <a:cs typeface="Verdana"/>
              </a:rPr>
              <a:t>n</a:t>
            </a:r>
            <a:r>
              <a:rPr sz="2100" b="0" spc="114" dirty="0">
                <a:latin typeface="Verdana"/>
                <a:cs typeface="Verdana"/>
              </a:rPr>
              <a:t>d</a:t>
            </a:r>
            <a:r>
              <a:rPr sz="2100" b="0" spc="-190" dirty="0">
                <a:latin typeface="Verdana"/>
                <a:cs typeface="Verdana"/>
              </a:rPr>
              <a:t> </a:t>
            </a:r>
            <a:r>
              <a:rPr sz="2100" b="0" spc="125" dirty="0">
                <a:latin typeface="Verdana"/>
                <a:cs typeface="Verdana"/>
              </a:rPr>
              <a:t>w</a:t>
            </a:r>
            <a:r>
              <a:rPr sz="2100" b="0" spc="90" dirty="0">
                <a:latin typeface="Verdana"/>
                <a:cs typeface="Verdana"/>
              </a:rPr>
              <a:t>h</a:t>
            </a:r>
            <a:r>
              <a:rPr sz="2100" b="0" spc="15" dirty="0">
                <a:latin typeface="Verdana"/>
                <a:cs typeface="Verdana"/>
              </a:rPr>
              <a:t>e</a:t>
            </a:r>
            <a:r>
              <a:rPr sz="2100" b="0" spc="-55" dirty="0">
                <a:latin typeface="Verdana"/>
                <a:cs typeface="Verdana"/>
              </a:rPr>
              <a:t>r</a:t>
            </a:r>
            <a:r>
              <a:rPr sz="2100" b="0" spc="15" dirty="0">
                <a:latin typeface="Verdana"/>
                <a:cs typeface="Verdana"/>
              </a:rPr>
              <a:t>e</a:t>
            </a:r>
            <a:r>
              <a:rPr sz="2100" b="0" spc="-190" dirty="0">
                <a:latin typeface="Verdana"/>
                <a:cs typeface="Verdana"/>
              </a:rPr>
              <a:t> </a:t>
            </a:r>
            <a:r>
              <a:rPr sz="2100" b="0" spc="125" dirty="0">
                <a:latin typeface="Verdana"/>
                <a:cs typeface="Verdana"/>
              </a:rPr>
              <a:t>w</a:t>
            </a:r>
            <a:r>
              <a:rPr sz="2100" b="0" spc="15" dirty="0">
                <a:latin typeface="Verdana"/>
                <a:cs typeface="Verdana"/>
              </a:rPr>
              <a:t>e</a:t>
            </a:r>
            <a:r>
              <a:rPr sz="2100" b="0" spc="-190" dirty="0">
                <a:latin typeface="Verdana"/>
                <a:cs typeface="Verdana"/>
              </a:rPr>
              <a:t> </a:t>
            </a:r>
            <a:r>
              <a:rPr sz="2100" b="0" spc="-25" dirty="0">
                <a:latin typeface="Verdana"/>
                <a:cs typeface="Verdana"/>
              </a:rPr>
              <a:t>a</a:t>
            </a:r>
            <a:r>
              <a:rPr sz="2100" b="0" spc="-55" dirty="0">
                <a:latin typeface="Verdana"/>
                <a:cs typeface="Verdana"/>
              </a:rPr>
              <a:t>r</a:t>
            </a:r>
            <a:r>
              <a:rPr sz="2100" b="0" spc="15" dirty="0">
                <a:latin typeface="Verdana"/>
                <a:cs typeface="Verdana"/>
              </a:rPr>
              <a:t>e</a:t>
            </a:r>
            <a:r>
              <a:rPr sz="2100" b="0" spc="-190" dirty="0">
                <a:latin typeface="Verdana"/>
                <a:cs typeface="Verdana"/>
              </a:rPr>
              <a:t> </a:t>
            </a:r>
            <a:r>
              <a:rPr sz="2100" b="0" spc="-25" dirty="0">
                <a:latin typeface="Verdana"/>
                <a:cs typeface="Verdana"/>
              </a:rPr>
              <a:t>a</a:t>
            </a:r>
            <a:r>
              <a:rPr sz="2100" b="0" spc="-70" dirty="0">
                <a:latin typeface="Verdana"/>
                <a:cs typeface="Verdana"/>
              </a:rPr>
              <a:t>s</a:t>
            </a:r>
            <a:r>
              <a:rPr sz="2100" b="0" spc="-190" dirty="0">
                <a:latin typeface="Verdana"/>
                <a:cs typeface="Verdana"/>
              </a:rPr>
              <a:t> </a:t>
            </a:r>
            <a:r>
              <a:rPr sz="2100" b="0" spc="-25" dirty="0">
                <a:latin typeface="Verdana"/>
                <a:cs typeface="Verdana"/>
              </a:rPr>
              <a:t>a</a:t>
            </a:r>
            <a:r>
              <a:rPr sz="2100" b="0" spc="-190" dirty="0">
                <a:latin typeface="Verdana"/>
                <a:cs typeface="Verdana"/>
              </a:rPr>
              <a:t> </a:t>
            </a:r>
            <a:r>
              <a:rPr sz="2100" b="0" spc="114" dirty="0">
                <a:latin typeface="Verdana"/>
                <a:cs typeface="Verdana"/>
              </a:rPr>
              <a:t>b</a:t>
            </a:r>
            <a:r>
              <a:rPr sz="2100" b="0" spc="-55" dirty="0">
                <a:latin typeface="Verdana"/>
                <a:cs typeface="Verdana"/>
              </a:rPr>
              <a:t>r</a:t>
            </a:r>
            <a:r>
              <a:rPr sz="2100" b="0" spc="-25" dirty="0">
                <a:latin typeface="Verdana"/>
                <a:cs typeface="Verdana"/>
              </a:rPr>
              <a:t>a</a:t>
            </a:r>
            <a:r>
              <a:rPr sz="2100" b="0" spc="90" dirty="0">
                <a:latin typeface="Verdana"/>
                <a:cs typeface="Verdana"/>
              </a:rPr>
              <a:t>n</a:t>
            </a:r>
            <a:r>
              <a:rPr sz="2100" b="0" spc="114" dirty="0">
                <a:latin typeface="Verdana"/>
                <a:cs typeface="Verdana"/>
              </a:rPr>
              <a:t>d</a:t>
            </a:r>
            <a:r>
              <a:rPr sz="2100" b="0" spc="-190" dirty="0">
                <a:latin typeface="Verdana"/>
                <a:cs typeface="Verdana"/>
              </a:rPr>
              <a:t> </a:t>
            </a:r>
            <a:r>
              <a:rPr sz="2100" b="0" spc="-25" dirty="0">
                <a:latin typeface="Verdana"/>
                <a:cs typeface="Verdana"/>
              </a:rPr>
              <a:t>a</a:t>
            </a:r>
            <a:r>
              <a:rPr sz="2100" b="0" spc="90" dirty="0">
                <a:latin typeface="Verdana"/>
                <a:cs typeface="Verdana"/>
              </a:rPr>
              <a:t>n</a:t>
            </a:r>
            <a:r>
              <a:rPr sz="2100" b="0" spc="80" dirty="0">
                <a:latin typeface="Verdana"/>
                <a:cs typeface="Verdana"/>
              </a:rPr>
              <a:t>d  </a:t>
            </a:r>
            <a:r>
              <a:rPr sz="2100" b="0" spc="90" dirty="0">
                <a:latin typeface="Verdana"/>
                <a:cs typeface="Verdana"/>
              </a:rPr>
              <a:t>h</a:t>
            </a:r>
            <a:r>
              <a:rPr sz="2100" b="0" spc="40" dirty="0">
                <a:latin typeface="Verdana"/>
                <a:cs typeface="Verdana"/>
              </a:rPr>
              <a:t>o</a:t>
            </a:r>
            <a:r>
              <a:rPr sz="2100" b="0" spc="125" dirty="0">
                <a:latin typeface="Verdana"/>
                <a:cs typeface="Verdana"/>
              </a:rPr>
              <a:t>w</a:t>
            </a:r>
            <a:r>
              <a:rPr sz="2100" b="0" spc="-190" dirty="0">
                <a:latin typeface="Verdana"/>
                <a:cs typeface="Verdana"/>
              </a:rPr>
              <a:t> </a:t>
            </a:r>
            <a:r>
              <a:rPr sz="2100" b="0" spc="40" dirty="0">
                <a:latin typeface="Verdana"/>
                <a:cs typeface="Verdana"/>
              </a:rPr>
              <a:t>o</a:t>
            </a:r>
            <a:r>
              <a:rPr sz="2100" b="0" spc="80" dirty="0">
                <a:latin typeface="Verdana"/>
                <a:cs typeface="Verdana"/>
              </a:rPr>
              <a:t>u</a:t>
            </a:r>
            <a:r>
              <a:rPr sz="2100" b="0" spc="-55" dirty="0">
                <a:latin typeface="Verdana"/>
                <a:cs typeface="Verdana"/>
              </a:rPr>
              <a:t>r</a:t>
            </a:r>
            <a:r>
              <a:rPr sz="2100" b="0" spc="-190" dirty="0">
                <a:latin typeface="Verdana"/>
                <a:cs typeface="Verdana"/>
              </a:rPr>
              <a:t> </a:t>
            </a:r>
            <a:r>
              <a:rPr sz="2100" b="0" spc="85" dirty="0">
                <a:latin typeface="Verdana"/>
                <a:cs typeface="Verdana"/>
              </a:rPr>
              <a:t>c</a:t>
            </a:r>
            <a:r>
              <a:rPr sz="2100" b="0" spc="40" dirty="0">
                <a:latin typeface="Verdana"/>
                <a:cs typeface="Verdana"/>
              </a:rPr>
              <a:t>o</a:t>
            </a:r>
            <a:r>
              <a:rPr sz="2100" b="0" spc="185" dirty="0">
                <a:latin typeface="Verdana"/>
                <a:cs typeface="Verdana"/>
              </a:rPr>
              <a:t>m</a:t>
            </a:r>
            <a:r>
              <a:rPr sz="2100" b="0" spc="114" dirty="0">
                <a:latin typeface="Verdana"/>
                <a:cs typeface="Verdana"/>
              </a:rPr>
              <a:t>p</a:t>
            </a:r>
            <a:r>
              <a:rPr sz="2100" b="0" spc="15" dirty="0">
                <a:latin typeface="Verdana"/>
                <a:cs typeface="Verdana"/>
              </a:rPr>
              <a:t>e</a:t>
            </a:r>
            <a:r>
              <a:rPr sz="2100" b="0" spc="25" dirty="0">
                <a:latin typeface="Verdana"/>
                <a:cs typeface="Verdana"/>
              </a:rPr>
              <a:t>t</a:t>
            </a:r>
            <a:r>
              <a:rPr sz="2100" b="0" spc="-15" dirty="0">
                <a:latin typeface="Verdana"/>
                <a:cs typeface="Verdana"/>
              </a:rPr>
              <a:t>i</a:t>
            </a:r>
            <a:r>
              <a:rPr sz="2100" b="0" spc="25" dirty="0">
                <a:latin typeface="Verdana"/>
                <a:cs typeface="Verdana"/>
              </a:rPr>
              <a:t>t</a:t>
            </a:r>
            <a:r>
              <a:rPr sz="2100" b="0" spc="40" dirty="0">
                <a:latin typeface="Verdana"/>
                <a:cs typeface="Verdana"/>
              </a:rPr>
              <a:t>o</a:t>
            </a:r>
            <a:r>
              <a:rPr sz="2100" b="0" spc="-55" dirty="0">
                <a:latin typeface="Verdana"/>
                <a:cs typeface="Verdana"/>
              </a:rPr>
              <a:t>r</a:t>
            </a:r>
            <a:r>
              <a:rPr sz="2100" b="0" spc="-70" dirty="0">
                <a:latin typeface="Verdana"/>
                <a:cs typeface="Verdana"/>
              </a:rPr>
              <a:t>s</a:t>
            </a:r>
            <a:r>
              <a:rPr sz="2100" b="0" spc="-190" dirty="0">
                <a:latin typeface="Verdana"/>
                <a:cs typeface="Verdana"/>
              </a:rPr>
              <a:t> </a:t>
            </a:r>
            <a:r>
              <a:rPr sz="2100" b="0" spc="125" dirty="0">
                <a:latin typeface="Verdana"/>
                <a:cs typeface="Verdana"/>
              </a:rPr>
              <a:t>w</a:t>
            </a:r>
            <a:r>
              <a:rPr sz="2100" b="0" spc="40" dirty="0">
                <a:latin typeface="Verdana"/>
                <a:cs typeface="Verdana"/>
              </a:rPr>
              <a:t>o</a:t>
            </a:r>
            <a:r>
              <a:rPr sz="2100" b="0" spc="-55" dirty="0">
                <a:latin typeface="Verdana"/>
                <a:cs typeface="Verdana"/>
              </a:rPr>
              <a:t>r</a:t>
            </a:r>
            <a:r>
              <a:rPr sz="2100" b="0" spc="15" dirty="0">
                <a:latin typeface="Verdana"/>
                <a:cs typeface="Verdana"/>
              </a:rPr>
              <a:t>k</a:t>
            </a:r>
            <a:r>
              <a:rPr sz="2100" b="0" spc="-320" dirty="0">
                <a:latin typeface="Verdana"/>
                <a:cs typeface="Verdana"/>
              </a:rPr>
              <a:t>.</a:t>
            </a:r>
            <a:r>
              <a:rPr sz="2100" b="0" spc="-190" dirty="0">
                <a:latin typeface="Verdana"/>
                <a:cs typeface="Verdana"/>
              </a:rPr>
              <a:t> </a:t>
            </a:r>
            <a:r>
              <a:rPr sz="2100" b="0" spc="254" dirty="0">
                <a:latin typeface="Verdana"/>
                <a:cs typeface="Verdana"/>
              </a:rPr>
              <a:t>W</a:t>
            </a:r>
            <a:r>
              <a:rPr sz="2100" b="0" spc="15" dirty="0">
                <a:latin typeface="Verdana"/>
                <a:cs typeface="Verdana"/>
              </a:rPr>
              <a:t>e</a:t>
            </a:r>
            <a:r>
              <a:rPr sz="2100" b="0" spc="-190" dirty="0">
                <a:latin typeface="Verdana"/>
                <a:cs typeface="Verdana"/>
              </a:rPr>
              <a:t> </a:t>
            </a:r>
            <a:r>
              <a:rPr sz="2100" b="0" spc="125" dirty="0">
                <a:latin typeface="Verdana"/>
                <a:cs typeface="Verdana"/>
              </a:rPr>
              <a:t>w</a:t>
            </a:r>
            <a:r>
              <a:rPr sz="2100" b="0" spc="-15" dirty="0">
                <a:latin typeface="Verdana"/>
                <a:cs typeface="Verdana"/>
              </a:rPr>
              <a:t>ill</a:t>
            </a:r>
            <a:r>
              <a:rPr sz="2100" b="0" spc="-190" dirty="0">
                <a:latin typeface="Verdana"/>
                <a:cs typeface="Verdana"/>
              </a:rPr>
              <a:t> </a:t>
            </a:r>
            <a:r>
              <a:rPr sz="2100" b="0" spc="-70" dirty="0">
                <a:latin typeface="Verdana"/>
                <a:cs typeface="Verdana"/>
              </a:rPr>
              <a:t>s</a:t>
            </a:r>
            <a:r>
              <a:rPr sz="2100" b="0" spc="25" dirty="0">
                <a:latin typeface="Verdana"/>
                <a:cs typeface="Verdana"/>
              </a:rPr>
              <a:t>t</a:t>
            </a:r>
            <a:r>
              <a:rPr sz="2100" b="0" spc="-25" dirty="0">
                <a:latin typeface="Verdana"/>
                <a:cs typeface="Verdana"/>
              </a:rPr>
              <a:t>a</a:t>
            </a:r>
            <a:r>
              <a:rPr sz="2100" b="0" spc="-55" dirty="0">
                <a:latin typeface="Verdana"/>
                <a:cs typeface="Verdana"/>
              </a:rPr>
              <a:t>r</a:t>
            </a:r>
            <a:r>
              <a:rPr sz="2100" b="0" spc="25" dirty="0">
                <a:latin typeface="Verdana"/>
                <a:cs typeface="Verdana"/>
              </a:rPr>
              <a:t>t</a:t>
            </a:r>
            <a:r>
              <a:rPr sz="2100" b="0" spc="-190" dirty="0">
                <a:latin typeface="Verdana"/>
                <a:cs typeface="Verdana"/>
              </a:rPr>
              <a:t> </a:t>
            </a:r>
            <a:r>
              <a:rPr sz="2100" b="0" spc="114" dirty="0">
                <a:latin typeface="Verdana"/>
                <a:cs typeface="Verdana"/>
              </a:rPr>
              <a:t>b</a:t>
            </a:r>
            <a:r>
              <a:rPr sz="2100" b="0" spc="-80" dirty="0">
                <a:latin typeface="Verdana"/>
                <a:cs typeface="Verdana"/>
              </a:rPr>
              <a:t>y  </a:t>
            </a:r>
            <a:r>
              <a:rPr sz="2100" b="0" spc="-15" dirty="0">
                <a:latin typeface="Verdana"/>
                <a:cs typeface="Verdana"/>
              </a:rPr>
              <a:t>i</a:t>
            </a:r>
            <a:r>
              <a:rPr sz="2100" b="0" spc="114" dirty="0">
                <a:latin typeface="Verdana"/>
                <a:cs typeface="Verdana"/>
              </a:rPr>
              <a:t>d</a:t>
            </a:r>
            <a:r>
              <a:rPr sz="2100" b="0" spc="15" dirty="0">
                <a:latin typeface="Verdana"/>
                <a:cs typeface="Verdana"/>
              </a:rPr>
              <a:t>e</a:t>
            </a:r>
            <a:r>
              <a:rPr sz="2100" b="0" spc="90" dirty="0">
                <a:latin typeface="Verdana"/>
                <a:cs typeface="Verdana"/>
              </a:rPr>
              <a:t>n</a:t>
            </a:r>
            <a:r>
              <a:rPr sz="2100" b="0" spc="25" dirty="0">
                <a:latin typeface="Verdana"/>
                <a:cs typeface="Verdana"/>
              </a:rPr>
              <a:t>t</a:t>
            </a:r>
            <a:r>
              <a:rPr sz="2100" b="0" spc="-15" dirty="0">
                <a:latin typeface="Verdana"/>
                <a:cs typeface="Verdana"/>
              </a:rPr>
              <a:t>i</a:t>
            </a:r>
            <a:r>
              <a:rPr sz="2100" b="0" spc="-30" dirty="0">
                <a:latin typeface="Verdana"/>
                <a:cs typeface="Verdana"/>
              </a:rPr>
              <a:t>f</a:t>
            </a:r>
            <a:r>
              <a:rPr sz="2100" b="0" spc="-105" dirty="0">
                <a:latin typeface="Verdana"/>
                <a:cs typeface="Verdana"/>
              </a:rPr>
              <a:t>y</a:t>
            </a:r>
            <a:r>
              <a:rPr sz="2100" b="0" spc="-15" dirty="0">
                <a:latin typeface="Verdana"/>
                <a:cs typeface="Verdana"/>
              </a:rPr>
              <a:t>i</a:t>
            </a:r>
            <a:r>
              <a:rPr sz="2100" b="0" spc="90" dirty="0">
                <a:latin typeface="Verdana"/>
                <a:cs typeface="Verdana"/>
              </a:rPr>
              <a:t>n</a:t>
            </a:r>
            <a:r>
              <a:rPr sz="2100" b="0" spc="130" dirty="0">
                <a:latin typeface="Verdana"/>
                <a:cs typeface="Verdana"/>
              </a:rPr>
              <a:t>g</a:t>
            </a:r>
            <a:r>
              <a:rPr sz="2100" b="0" spc="-190" dirty="0">
                <a:latin typeface="Verdana"/>
                <a:cs typeface="Verdana"/>
              </a:rPr>
              <a:t> </a:t>
            </a:r>
            <a:r>
              <a:rPr sz="2100" b="0" spc="125" dirty="0">
                <a:latin typeface="Verdana"/>
                <a:cs typeface="Verdana"/>
              </a:rPr>
              <a:t>w</a:t>
            </a:r>
            <a:r>
              <a:rPr sz="2100" b="0" spc="90" dirty="0">
                <a:latin typeface="Verdana"/>
                <a:cs typeface="Verdana"/>
              </a:rPr>
              <a:t>h</a:t>
            </a:r>
            <a:r>
              <a:rPr sz="2100" b="0" spc="40" dirty="0">
                <a:latin typeface="Verdana"/>
                <a:cs typeface="Verdana"/>
              </a:rPr>
              <a:t>o</a:t>
            </a:r>
            <a:r>
              <a:rPr sz="2100" b="0" spc="-190" dirty="0">
                <a:latin typeface="Verdana"/>
                <a:cs typeface="Verdana"/>
              </a:rPr>
              <a:t> </a:t>
            </a:r>
            <a:r>
              <a:rPr sz="2100" b="0" spc="40" dirty="0">
                <a:latin typeface="Verdana"/>
                <a:cs typeface="Verdana"/>
              </a:rPr>
              <a:t>o</a:t>
            </a:r>
            <a:r>
              <a:rPr sz="2100" b="0" spc="80" dirty="0">
                <a:latin typeface="Verdana"/>
                <a:cs typeface="Verdana"/>
              </a:rPr>
              <a:t>u</a:t>
            </a:r>
            <a:r>
              <a:rPr sz="2100" b="0" spc="-50" dirty="0">
                <a:latin typeface="Verdana"/>
                <a:cs typeface="Verdana"/>
              </a:rPr>
              <a:t>r  </a:t>
            </a:r>
            <a:r>
              <a:rPr sz="2100" b="0" spc="85" dirty="0">
                <a:latin typeface="Verdana"/>
                <a:cs typeface="Verdana"/>
              </a:rPr>
              <a:t>c</a:t>
            </a:r>
            <a:r>
              <a:rPr sz="2100" b="0" spc="40" dirty="0">
                <a:latin typeface="Verdana"/>
                <a:cs typeface="Verdana"/>
              </a:rPr>
              <a:t>o</a:t>
            </a:r>
            <a:r>
              <a:rPr sz="2100" b="0" spc="185" dirty="0">
                <a:latin typeface="Verdana"/>
                <a:cs typeface="Verdana"/>
              </a:rPr>
              <a:t>m</a:t>
            </a:r>
            <a:r>
              <a:rPr sz="2100" b="0" spc="114" dirty="0">
                <a:latin typeface="Verdana"/>
                <a:cs typeface="Verdana"/>
              </a:rPr>
              <a:t>p</a:t>
            </a:r>
            <a:r>
              <a:rPr sz="2100" b="0" spc="15" dirty="0">
                <a:latin typeface="Verdana"/>
                <a:cs typeface="Verdana"/>
              </a:rPr>
              <a:t>e</a:t>
            </a:r>
            <a:r>
              <a:rPr sz="2100" b="0" spc="25" dirty="0">
                <a:latin typeface="Verdana"/>
                <a:cs typeface="Verdana"/>
              </a:rPr>
              <a:t>t</a:t>
            </a:r>
            <a:r>
              <a:rPr sz="2100" b="0" spc="-15" dirty="0">
                <a:latin typeface="Verdana"/>
                <a:cs typeface="Verdana"/>
              </a:rPr>
              <a:t>i</a:t>
            </a:r>
            <a:r>
              <a:rPr sz="2100" b="0" spc="25" dirty="0">
                <a:latin typeface="Verdana"/>
                <a:cs typeface="Verdana"/>
              </a:rPr>
              <a:t>t</a:t>
            </a:r>
            <a:r>
              <a:rPr sz="2100" b="0" spc="40" dirty="0">
                <a:latin typeface="Verdana"/>
                <a:cs typeface="Verdana"/>
              </a:rPr>
              <a:t>o</a:t>
            </a:r>
            <a:r>
              <a:rPr sz="2100" b="0" spc="-55" dirty="0">
                <a:latin typeface="Verdana"/>
                <a:cs typeface="Verdana"/>
              </a:rPr>
              <a:t>r</a:t>
            </a:r>
            <a:r>
              <a:rPr sz="2100" b="0" spc="-70" dirty="0">
                <a:latin typeface="Verdana"/>
                <a:cs typeface="Verdana"/>
              </a:rPr>
              <a:t>s</a:t>
            </a:r>
            <a:r>
              <a:rPr sz="2100" b="0" spc="-190" dirty="0">
                <a:latin typeface="Verdana"/>
                <a:cs typeface="Verdana"/>
              </a:rPr>
              <a:t> </a:t>
            </a:r>
            <a:r>
              <a:rPr sz="2100" b="0" spc="-25" dirty="0">
                <a:latin typeface="Verdana"/>
                <a:cs typeface="Verdana"/>
              </a:rPr>
              <a:t>a</a:t>
            </a:r>
            <a:r>
              <a:rPr sz="2100" b="0" spc="-55" dirty="0">
                <a:latin typeface="Verdana"/>
                <a:cs typeface="Verdana"/>
              </a:rPr>
              <a:t>r</a:t>
            </a:r>
            <a:r>
              <a:rPr sz="2100" b="0" spc="15" dirty="0">
                <a:latin typeface="Verdana"/>
                <a:cs typeface="Verdana"/>
              </a:rPr>
              <a:t>e</a:t>
            </a:r>
            <a:r>
              <a:rPr sz="2100" b="0" spc="-320" dirty="0">
                <a:latin typeface="Verdana"/>
                <a:cs typeface="Verdana"/>
              </a:rPr>
              <a:t>.</a:t>
            </a:r>
            <a:r>
              <a:rPr sz="2100" b="0" spc="-190" dirty="0">
                <a:latin typeface="Verdana"/>
                <a:cs typeface="Verdana"/>
              </a:rPr>
              <a:t> </a:t>
            </a:r>
            <a:r>
              <a:rPr sz="2100" b="0" spc="135" dirty="0">
                <a:latin typeface="Verdana"/>
                <a:cs typeface="Verdana"/>
              </a:rPr>
              <a:t>N</a:t>
            </a:r>
            <a:r>
              <a:rPr sz="2100" b="0" spc="15" dirty="0">
                <a:latin typeface="Verdana"/>
                <a:cs typeface="Verdana"/>
              </a:rPr>
              <a:t>e</a:t>
            </a:r>
            <a:r>
              <a:rPr sz="2100" b="0" spc="-125" dirty="0">
                <a:latin typeface="Verdana"/>
                <a:cs typeface="Verdana"/>
              </a:rPr>
              <a:t>x</a:t>
            </a:r>
            <a:r>
              <a:rPr sz="2100" b="0" spc="25" dirty="0">
                <a:latin typeface="Verdana"/>
                <a:cs typeface="Verdana"/>
              </a:rPr>
              <a:t>t</a:t>
            </a:r>
            <a:r>
              <a:rPr sz="2100" b="0" spc="-320" dirty="0">
                <a:latin typeface="Verdana"/>
                <a:cs typeface="Verdana"/>
              </a:rPr>
              <a:t>,</a:t>
            </a:r>
            <a:r>
              <a:rPr sz="2100" b="0" spc="-190" dirty="0">
                <a:latin typeface="Verdana"/>
                <a:cs typeface="Verdana"/>
              </a:rPr>
              <a:t> </a:t>
            </a:r>
            <a:r>
              <a:rPr sz="2100" b="0" spc="125" dirty="0">
                <a:latin typeface="Verdana"/>
                <a:cs typeface="Verdana"/>
              </a:rPr>
              <a:t>w</a:t>
            </a:r>
            <a:r>
              <a:rPr sz="2100" b="0" spc="15" dirty="0">
                <a:latin typeface="Verdana"/>
                <a:cs typeface="Verdana"/>
              </a:rPr>
              <a:t>e</a:t>
            </a:r>
            <a:r>
              <a:rPr sz="2100" b="0" spc="-190" dirty="0">
                <a:latin typeface="Verdana"/>
                <a:cs typeface="Verdana"/>
              </a:rPr>
              <a:t> </a:t>
            </a:r>
            <a:r>
              <a:rPr sz="2100" b="0" spc="125" dirty="0">
                <a:latin typeface="Verdana"/>
                <a:cs typeface="Verdana"/>
              </a:rPr>
              <a:t>w</a:t>
            </a:r>
            <a:r>
              <a:rPr sz="2100" b="0" spc="-15" dirty="0">
                <a:latin typeface="Verdana"/>
                <a:cs typeface="Verdana"/>
              </a:rPr>
              <a:t>ill</a:t>
            </a:r>
            <a:r>
              <a:rPr sz="2100" b="0" spc="-190" dirty="0">
                <a:latin typeface="Verdana"/>
                <a:cs typeface="Verdana"/>
              </a:rPr>
              <a:t> </a:t>
            </a:r>
            <a:r>
              <a:rPr sz="2100" b="0" spc="-15" dirty="0">
                <a:latin typeface="Verdana"/>
                <a:cs typeface="Verdana"/>
              </a:rPr>
              <a:t>i</a:t>
            </a:r>
            <a:r>
              <a:rPr sz="2100" b="0" spc="114" dirty="0">
                <a:latin typeface="Verdana"/>
                <a:cs typeface="Verdana"/>
              </a:rPr>
              <a:t>d</a:t>
            </a:r>
            <a:r>
              <a:rPr sz="2100" b="0" spc="15" dirty="0">
                <a:latin typeface="Verdana"/>
                <a:cs typeface="Verdana"/>
              </a:rPr>
              <a:t>e</a:t>
            </a:r>
            <a:r>
              <a:rPr sz="2100" b="0" spc="90" dirty="0">
                <a:latin typeface="Verdana"/>
                <a:cs typeface="Verdana"/>
              </a:rPr>
              <a:t>n</a:t>
            </a:r>
            <a:r>
              <a:rPr sz="2100" b="0" spc="25" dirty="0">
                <a:latin typeface="Verdana"/>
                <a:cs typeface="Verdana"/>
              </a:rPr>
              <a:t>t</a:t>
            </a:r>
            <a:r>
              <a:rPr sz="2100" b="0" spc="-15" dirty="0">
                <a:latin typeface="Verdana"/>
                <a:cs typeface="Verdana"/>
              </a:rPr>
              <a:t>i</a:t>
            </a:r>
            <a:r>
              <a:rPr sz="2100" b="0" spc="-30" dirty="0">
                <a:latin typeface="Verdana"/>
                <a:cs typeface="Verdana"/>
              </a:rPr>
              <a:t>f</a:t>
            </a:r>
            <a:r>
              <a:rPr sz="2100" b="0" spc="-80" dirty="0">
                <a:latin typeface="Verdana"/>
                <a:cs typeface="Verdana"/>
              </a:rPr>
              <a:t>y  </a:t>
            </a:r>
            <a:r>
              <a:rPr sz="2100" b="0" spc="10" dirty="0">
                <a:latin typeface="Verdana"/>
                <a:cs typeface="Verdana"/>
              </a:rPr>
              <a:t>attributes</a:t>
            </a:r>
            <a:r>
              <a:rPr sz="2100" b="0" spc="-190" dirty="0">
                <a:latin typeface="Verdana"/>
                <a:cs typeface="Verdana"/>
              </a:rPr>
              <a:t> </a:t>
            </a:r>
            <a:r>
              <a:rPr sz="2100" b="0" spc="5" dirty="0">
                <a:latin typeface="Verdana"/>
                <a:cs typeface="Verdana"/>
              </a:rPr>
              <a:t>they</a:t>
            </a:r>
            <a:r>
              <a:rPr sz="2100" b="0" spc="-190" dirty="0">
                <a:latin typeface="Verdana"/>
                <a:cs typeface="Verdana"/>
              </a:rPr>
              <a:t> </a:t>
            </a:r>
            <a:r>
              <a:rPr sz="2100" b="0" spc="-20" dirty="0">
                <a:latin typeface="Verdana"/>
                <a:cs typeface="Verdana"/>
              </a:rPr>
              <a:t>are</a:t>
            </a:r>
            <a:r>
              <a:rPr sz="2100" b="0" spc="-190" dirty="0">
                <a:latin typeface="Verdana"/>
                <a:cs typeface="Verdana"/>
              </a:rPr>
              <a:t> </a:t>
            </a:r>
            <a:r>
              <a:rPr sz="2100" b="0" spc="70" dirty="0">
                <a:latin typeface="Verdana"/>
                <a:cs typeface="Verdana"/>
              </a:rPr>
              <a:t>doing</a:t>
            </a:r>
            <a:r>
              <a:rPr sz="2100" b="0" spc="-190" dirty="0">
                <a:latin typeface="Verdana"/>
                <a:cs typeface="Verdana"/>
              </a:rPr>
              <a:t> </a:t>
            </a:r>
            <a:r>
              <a:rPr sz="2100" b="0" spc="35" dirty="0">
                <a:latin typeface="Verdana"/>
                <a:cs typeface="Verdana"/>
              </a:rPr>
              <a:t>right</a:t>
            </a:r>
            <a:r>
              <a:rPr lang="en-US" sz="2100" b="0" spc="35" dirty="0">
                <a:latin typeface="Verdana"/>
                <a:cs typeface="Verdana"/>
              </a:rPr>
              <a:t>.</a:t>
            </a:r>
            <a:endParaRPr sz="2100" dirty="0">
              <a:latin typeface="Verdana"/>
              <a:cs typeface="Verdana"/>
            </a:endParaRPr>
          </a:p>
        </p:txBody>
      </p:sp>
      <p:sp>
        <p:nvSpPr>
          <p:cNvPr id="3" name="object 3"/>
          <p:cNvSpPr txBox="1">
            <a:spLocks noGrp="1"/>
          </p:cNvSpPr>
          <p:nvPr>
            <p:ph type="title"/>
          </p:nvPr>
        </p:nvSpPr>
        <p:spPr>
          <a:xfrm>
            <a:off x="11168958" y="2365260"/>
            <a:ext cx="3401695" cy="806450"/>
          </a:xfrm>
          <a:prstGeom prst="rect">
            <a:avLst/>
          </a:prstGeom>
        </p:spPr>
        <p:txBody>
          <a:bodyPr vert="horz" wrap="square" lIns="0" tIns="12700" rIns="0" bIns="0" rtlCol="0">
            <a:spAutoFit/>
          </a:bodyPr>
          <a:lstStyle/>
          <a:p>
            <a:pPr marL="12700" marR="5080">
              <a:lnSpc>
                <a:spcPct val="106800"/>
              </a:lnSpc>
              <a:spcBef>
                <a:spcPts val="100"/>
              </a:spcBef>
            </a:pPr>
            <a:r>
              <a:rPr sz="2400" b="0" spc="65" dirty="0">
                <a:latin typeface="Verdana"/>
                <a:cs typeface="Verdana"/>
              </a:rPr>
              <a:t>R</a:t>
            </a:r>
            <a:r>
              <a:rPr sz="2400" b="0" spc="15" dirty="0">
                <a:latin typeface="Verdana"/>
                <a:cs typeface="Verdana"/>
              </a:rPr>
              <a:t>e</a:t>
            </a:r>
            <a:r>
              <a:rPr sz="2400" b="0" spc="-120" dirty="0">
                <a:latin typeface="Verdana"/>
                <a:cs typeface="Verdana"/>
              </a:rPr>
              <a:t>v</a:t>
            </a:r>
            <a:r>
              <a:rPr sz="2400" b="0" spc="-15" dirty="0">
                <a:latin typeface="Verdana"/>
                <a:cs typeface="Verdana"/>
              </a:rPr>
              <a:t>i</a:t>
            </a:r>
            <a:r>
              <a:rPr sz="2400" b="0" spc="15" dirty="0">
                <a:latin typeface="Verdana"/>
                <a:cs typeface="Verdana"/>
              </a:rPr>
              <a:t>e</a:t>
            </a:r>
            <a:r>
              <a:rPr sz="2400" b="0" spc="145" dirty="0">
                <a:latin typeface="Verdana"/>
                <a:cs typeface="Verdana"/>
              </a:rPr>
              <a:t>w</a:t>
            </a:r>
            <a:r>
              <a:rPr sz="2400" b="0" spc="-215" dirty="0">
                <a:latin typeface="Verdana"/>
                <a:cs typeface="Verdana"/>
              </a:rPr>
              <a:t> </a:t>
            </a:r>
            <a:r>
              <a:rPr sz="2400" b="0" spc="45" dirty="0">
                <a:latin typeface="Verdana"/>
                <a:cs typeface="Verdana"/>
              </a:rPr>
              <a:t>o</a:t>
            </a:r>
            <a:r>
              <a:rPr sz="2400" b="0" spc="95" dirty="0">
                <a:latin typeface="Verdana"/>
                <a:cs typeface="Verdana"/>
              </a:rPr>
              <a:t>u</a:t>
            </a:r>
            <a:r>
              <a:rPr sz="2400" b="0" spc="-65" dirty="0">
                <a:latin typeface="Verdana"/>
                <a:cs typeface="Verdana"/>
              </a:rPr>
              <a:t>r</a:t>
            </a:r>
            <a:r>
              <a:rPr sz="2400" b="0" spc="-215" dirty="0">
                <a:latin typeface="Verdana"/>
                <a:cs typeface="Verdana"/>
              </a:rPr>
              <a:t> </a:t>
            </a:r>
            <a:r>
              <a:rPr sz="2400" b="0" spc="130" dirty="0">
                <a:latin typeface="Verdana"/>
                <a:cs typeface="Verdana"/>
              </a:rPr>
              <a:t>b</a:t>
            </a:r>
            <a:r>
              <a:rPr sz="2400" b="0" spc="-65" dirty="0">
                <a:latin typeface="Verdana"/>
                <a:cs typeface="Verdana"/>
              </a:rPr>
              <a:t>r</a:t>
            </a:r>
            <a:r>
              <a:rPr sz="2400" b="0" spc="-30" dirty="0">
                <a:latin typeface="Verdana"/>
                <a:cs typeface="Verdana"/>
              </a:rPr>
              <a:t>a</a:t>
            </a:r>
            <a:r>
              <a:rPr sz="2400" b="0" spc="105" dirty="0">
                <a:latin typeface="Verdana"/>
                <a:cs typeface="Verdana"/>
              </a:rPr>
              <a:t>n</a:t>
            </a:r>
            <a:r>
              <a:rPr sz="2400" b="0" spc="130" dirty="0">
                <a:latin typeface="Verdana"/>
                <a:cs typeface="Verdana"/>
              </a:rPr>
              <a:t>d</a:t>
            </a:r>
            <a:r>
              <a:rPr sz="2400" b="0" spc="-215" dirty="0">
                <a:latin typeface="Verdana"/>
                <a:cs typeface="Verdana"/>
              </a:rPr>
              <a:t> </a:t>
            </a:r>
            <a:r>
              <a:rPr sz="2400" b="0" spc="-30" dirty="0">
                <a:latin typeface="Verdana"/>
                <a:cs typeface="Verdana"/>
              </a:rPr>
              <a:t>a</a:t>
            </a:r>
            <a:r>
              <a:rPr sz="2400" b="0" spc="105" dirty="0">
                <a:latin typeface="Verdana"/>
                <a:cs typeface="Verdana"/>
              </a:rPr>
              <a:t>n</a:t>
            </a:r>
            <a:r>
              <a:rPr sz="2400" b="0" spc="90" dirty="0">
                <a:latin typeface="Verdana"/>
                <a:cs typeface="Verdana"/>
              </a:rPr>
              <a:t>d  </a:t>
            </a:r>
            <a:r>
              <a:rPr sz="2400" b="0" spc="5" dirty="0">
                <a:latin typeface="Verdana"/>
                <a:cs typeface="Verdana"/>
              </a:rPr>
              <a:t>competitors.</a:t>
            </a:r>
            <a:endParaRPr sz="2400" dirty="0">
              <a:latin typeface="Verdana"/>
              <a:cs typeface="Verdana"/>
            </a:endParaRPr>
          </a:p>
        </p:txBody>
      </p:sp>
      <p:sp>
        <p:nvSpPr>
          <p:cNvPr id="4" name="object 4"/>
          <p:cNvSpPr txBox="1"/>
          <p:nvPr/>
        </p:nvSpPr>
        <p:spPr>
          <a:xfrm>
            <a:off x="11168958" y="3858195"/>
            <a:ext cx="5747442" cy="382156"/>
          </a:xfrm>
          <a:prstGeom prst="rect">
            <a:avLst/>
          </a:prstGeom>
        </p:spPr>
        <p:txBody>
          <a:bodyPr vert="horz" wrap="square" lIns="0" tIns="12700" rIns="0" bIns="0" rtlCol="0">
            <a:spAutoFit/>
          </a:bodyPr>
          <a:lstStyle/>
          <a:p>
            <a:pPr marL="12700">
              <a:lnSpc>
                <a:spcPct val="100000"/>
              </a:lnSpc>
              <a:spcBef>
                <a:spcPts val="100"/>
              </a:spcBef>
            </a:pPr>
            <a:r>
              <a:rPr lang="en-IN" sz="2400" spc="-15" dirty="0">
                <a:solidFill>
                  <a:srgbClr val="2E2E2E"/>
                </a:solidFill>
                <a:latin typeface="Verdana"/>
                <a:cs typeface="Verdana"/>
              </a:rPr>
              <a:t>Helps identifying important features</a:t>
            </a:r>
            <a:endParaRPr sz="2400" dirty="0">
              <a:latin typeface="Verdana"/>
              <a:cs typeface="Verdana"/>
            </a:endParaRPr>
          </a:p>
        </p:txBody>
      </p:sp>
      <p:sp>
        <p:nvSpPr>
          <p:cNvPr id="5" name="object 5"/>
          <p:cNvSpPr txBox="1"/>
          <p:nvPr/>
        </p:nvSpPr>
        <p:spPr>
          <a:xfrm>
            <a:off x="11305483" y="4935840"/>
            <a:ext cx="5360670" cy="373051"/>
          </a:xfrm>
          <a:prstGeom prst="rect">
            <a:avLst/>
          </a:prstGeom>
        </p:spPr>
        <p:txBody>
          <a:bodyPr vert="horz" wrap="square" lIns="0" tIns="12700" rIns="0" bIns="0" rtlCol="0">
            <a:spAutoFit/>
          </a:bodyPr>
          <a:lstStyle/>
          <a:p>
            <a:pPr marL="12700" marR="5080">
              <a:lnSpc>
                <a:spcPct val="106800"/>
              </a:lnSpc>
              <a:spcBef>
                <a:spcPts val="100"/>
              </a:spcBef>
            </a:pPr>
            <a:r>
              <a:rPr sz="2400" spc="-290" dirty="0">
                <a:solidFill>
                  <a:srgbClr val="2E2E2E"/>
                </a:solidFill>
                <a:latin typeface="Verdana"/>
                <a:cs typeface="Verdana"/>
              </a:rPr>
              <a:t>I</a:t>
            </a:r>
            <a:r>
              <a:rPr sz="2400" spc="130" dirty="0">
                <a:solidFill>
                  <a:srgbClr val="2E2E2E"/>
                </a:solidFill>
                <a:latin typeface="Verdana"/>
                <a:cs typeface="Verdana"/>
              </a:rPr>
              <a:t>d</a:t>
            </a:r>
            <a:r>
              <a:rPr sz="2400" spc="15" dirty="0">
                <a:solidFill>
                  <a:srgbClr val="2E2E2E"/>
                </a:solidFill>
                <a:latin typeface="Verdana"/>
                <a:cs typeface="Verdana"/>
              </a:rPr>
              <a:t>e</a:t>
            </a:r>
            <a:r>
              <a:rPr sz="2400" spc="105" dirty="0">
                <a:solidFill>
                  <a:srgbClr val="2E2E2E"/>
                </a:solidFill>
                <a:latin typeface="Verdana"/>
                <a:cs typeface="Verdana"/>
              </a:rPr>
              <a:t>n</a:t>
            </a:r>
            <a:r>
              <a:rPr sz="2400" spc="25" dirty="0">
                <a:solidFill>
                  <a:srgbClr val="2E2E2E"/>
                </a:solidFill>
                <a:latin typeface="Verdana"/>
                <a:cs typeface="Verdana"/>
              </a:rPr>
              <a:t>t</a:t>
            </a:r>
            <a:r>
              <a:rPr sz="2400" spc="-15" dirty="0">
                <a:solidFill>
                  <a:srgbClr val="2E2E2E"/>
                </a:solidFill>
                <a:latin typeface="Verdana"/>
                <a:cs typeface="Verdana"/>
              </a:rPr>
              <a:t>i</a:t>
            </a:r>
            <a:r>
              <a:rPr sz="2400" spc="-35" dirty="0">
                <a:solidFill>
                  <a:srgbClr val="2E2E2E"/>
                </a:solidFill>
                <a:latin typeface="Verdana"/>
                <a:cs typeface="Verdana"/>
              </a:rPr>
              <a:t>f</a:t>
            </a:r>
            <a:r>
              <a:rPr sz="2400" spc="-120" dirty="0">
                <a:solidFill>
                  <a:srgbClr val="2E2E2E"/>
                </a:solidFill>
                <a:latin typeface="Verdana"/>
                <a:cs typeface="Verdana"/>
              </a:rPr>
              <a:t>y</a:t>
            </a:r>
            <a:r>
              <a:rPr sz="2400" spc="-215" dirty="0">
                <a:solidFill>
                  <a:srgbClr val="2E2E2E"/>
                </a:solidFill>
                <a:latin typeface="Verdana"/>
                <a:cs typeface="Verdana"/>
              </a:rPr>
              <a:t> </a:t>
            </a:r>
            <a:r>
              <a:rPr sz="2400" spc="100" dirty="0">
                <a:solidFill>
                  <a:srgbClr val="2E2E2E"/>
                </a:solidFill>
                <a:latin typeface="Verdana"/>
                <a:cs typeface="Verdana"/>
              </a:rPr>
              <a:t>c</a:t>
            </a:r>
            <a:r>
              <a:rPr sz="2400" spc="-65" dirty="0">
                <a:solidFill>
                  <a:srgbClr val="2E2E2E"/>
                </a:solidFill>
                <a:latin typeface="Verdana"/>
                <a:cs typeface="Verdana"/>
              </a:rPr>
              <a:t>r</a:t>
            </a:r>
            <a:r>
              <a:rPr sz="2400" spc="-15" dirty="0">
                <a:solidFill>
                  <a:srgbClr val="2E2E2E"/>
                </a:solidFill>
                <a:latin typeface="Verdana"/>
                <a:cs typeface="Verdana"/>
              </a:rPr>
              <a:t>i</a:t>
            </a:r>
            <a:r>
              <a:rPr sz="2400" spc="25" dirty="0">
                <a:solidFill>
                  <a:srgbClr val="2E2E2E"/>
                </a:solidFill>
                <a:latin typeface="Verdana"/>
                <a:cs typeface="Verdana"/>
              </a:rPr>
              <a:t>t</a:t>
            </a:r>
            <a:r>
              <a:rPr sz="2400" spc="15" dirty="0">
                <a:solidFill>
                  <a:srgbClr val="2E2E2E"/>
                </a:solidFill>
                <a:latin typeface="Verdana"/>
                <a:cs typeface="Verdana"/>
              </a:rPr>
              <a:t>e</a:t>
            </a:r>
            <a:r>
              <a:rPr sz="2400" spc="-65" dirty="0">
                <a:solidFill>
                  <a:srgbClr val="2E2E2E"/>
                </a:solidFill>
                <a:latin typeface="Verdana"/>
                <a:cs typeface="Verdana"/>
              </a:rPr>
              <a:t>r</a:t>
            </a:r>
            <a:r>
              <a:rPr sz="2400" spc="-15" dirty="0">
                <a:solidFill>
                  <a:srgbClr val="2E2E2E"/>
                </a:solidFill>
                <a:latin typeface="Verdana"/>
                <a:cs typeface="Verdana"/>
              </a:rPr>
              <a:t>i</a:t>
            </a:r>
            <a:r>
              <a:rPr sz="2400" spc="-30" dirty="0">
                <a:solidFill>
                  <a:srgbClr val="2E2E2E"/>
                </a:solidFill>
                <a:latin typeface="Verdana"/>
                <a:cs typeface="Verdana"/>
              </a:rPr>
              <a:t>a</a:t>
            </a:r>
            <a:r>
              <a:rPr sz="2400" spc="-215" dirty="0">
                <a:solidFill>
                  <a:srgbClr val="2E2E2E"/>
                </a:solidFill>
                <a:latin typeface="Verdana"/>
                <a:cs typeface="Verdana"/>
              </a:rPr>
              <a:t> </a:t>
            </a:r>
            <a:r>
              <a:rPr sz="2400" spc="-30" dirty="0">
                <a:solidFill>
                  <a:srgbClr val="2E2E2E"/>
                </a:solidFill>
                <a:latin typeface="Verdana"/>
                <a:cs typeface="Verdana"/>
              </a:rPr>
              <a:t>a</a:t>
            </a:r>
            <a:r>
              <a:rPr sz="2400" spc="105" dirty="0">
                <a:solidFill>
                  <a:srgbClr val="2E2E2E"/>
                </a:solidFill>
                <a:latin typeface="Verdana"/>
                <a:cs typeface="Verdana"/>
              </a:rPr>
              <a:t>n</a:t>
            </a:r>
            <a:r>
              <a:rPr sz="2400" spc="130" dirty="0">
                <a:solidFill>
                  <a:srgbClr val="2E2E2E"/>
                </a:solidFill>
                <a:latin typeface="Verdana"/>
                <a:cs typeface="Verdana"/>
              </a:rPr>
              <a:t>d</a:t>
            </a:r>
            <a:r>
              <a:rPr sz="2400" spc="-215" dirty="0">
                <a:solidFill>
                  <a:srgbClr val="2E2E2E"/>
                </a:solidFill>
                <a:latin typeface="Verdana"/>
                <a:cs typeface="Verdana"/>
              </a:rPr>
              <a:t> </a:t>
            </a:r>
            <a:r>
              <a:rPr lang="en-US" sz="2400" spc="-65" dirty="0">
                <a:solidFill>
                  <a:srgbClr val="2E2E2E"/>
                </a:solidFill>
                <a:latin typeface="Verdana"/>
                <a:cs typeface="Verdana"/>
              </a:rPr>
              <a:t>attributes.</a:t>
            </a:r>
            <a:endParaRPr sz="2400" dirty="0">
              <a:latin typeface="Verdana"/>
              <a:cs typeface="Verdana"/>
            </a:endParaRPr>
          </a:p>
        </p:txBody>
      </p:sp>
      <p:sp>
        <p:nvSpPr>
          <p:cNvPr id="7" name="object 7"/>
          <p:cNvSpPr txBox="1"/>
          <p:nvPr/>
        </p:nvSpPr>
        <p:spPr>
          <a:xfrm>
            <a:off x="10547856" y="2532483"/>
            <a:ext cx="143510" cy="391160"/>
          </a:xfrm>
          <a:prstGeom prst="rect">
            <a:avLst/>
          </a:prstGeom>
        </p:spPr>
        <p:txBody>
          <a:bodyPr vert="horz" wrap="square" lIns="0" tIns="12700" rIns="0" bIns="0" rtlCol="0">
            <a:spAutoFit/>
          </a:bodyPr>
          <a:lstStyle/>
          <a:p>
            <a:pPr marL="12700">
              <a:lnSpc>
                <a:spcPct val="100000"/>
              </a:lnSpc>
              <a:spcBef>
                <a:spcPts val="100"/>
              </a:spcBef>
            </a:pPr>
            <a:r>
              <a:rPr sz="2400" b="1" spc="-600" dirty="0">
                <a:solidFill>
                  <a:srgbClr val="3F5895"/>
                </a:solidFill>
                <a:latin typeface="Tahoma"/>
                <a:cs typeface="Tahoma"/>
              </a:rPr>
              <a:t>1</a:t>
            </a:r>
            <a:endParaRPr sz="2400" dirty="0">
              <a:latin typeface="Tahoma"/>
              <a:cs typeface="Tahoma"/>
            </a:endParaRPr>
          </a:p>
        </p:txBody>
      </p:sp>
      <p:sp>
        <p:nvSpPr>
          <p:cNvPr id="8" name="object 8"/>
          <p:cNvSpPr/>
          <p:nvPr/>
        </p:nvSpPr>
        <p:spPr>
          <a:xfrm>
            <a:off x="10313996" y="3794165"/>
            <a:ext cx="695325" cy="695325"/>
          </a:xfrm>
          <a:custGeom>
            <a:avLst/>
            <a:gdLst/>
            <a:ahLst/>
            <a:cxnLst/>
            <a:rect l="l" t="t" r="r" b="b"/>
            <a:pathLst>
              <a:path w="695325" h="695325">
                <a:moveTo>
                  <a:pt x="347662" y="695324"/>
                </a:moveTo>
                <a:lnTo>
                  <a:pt x="300486" y="692151"/>
                </a:lnTo>
                <a:lnTo>
                  <a:pt x="255240" y="682906"/>
                </a:lnTo>
                <a:lnTo>
                  <a:pt x="212336" y="668003"/>
                </a:lnTo>
                <a:lnTo>
                  <a:pt x="172190" y="647858"/>
                </a:lnTo>
                <a:lnTo>
                  <a:pt x="135216" y="622885"/>
                </a:lnTo>
                <a:lnTo>
                  <a:pt x="101827" y="593496"/>
                </a:lnTo>
                <a:lnTo>
                  <a:pt x="72439" y="560108"/>
                </a:lnTo>
                <a:lnTo>
                  <a:pt x="47466" y="523134"/>
                </a:lnTo>
                <a:lnTo>
                  <a:pt x="27321" y="482988"/>
                </a:lnTo>
                <a:lnTo>
                  <a:pt x="12418" y="440084"/>
                </a:lnTo>
                <a:lnTo>
                  <a:pt x="3173" y="394838"/>
                </a:lnTo>
                <a:lnTo>
                  <a:pt x="0" y="347662"/>
                </a:lnTo>
                <a:lnTo>
                  <a:pt x="3173" y="300486"/>
                </a:lnTo>
                <a:lnTo>
                  <a:pt x="12418" y="255240"/>
                </a:lnTo>
                <a:lnTo>
                  <a:pt x="27321" y="212336"/>
                </a:lnTo>
                <a:lnTo>
                  <a:pt x="47466" y="172190"/>
                </a:lnTo>
                <a:lnTo>
                  <a:pt x="72439" y="135216"/>
                </a:lnTo>
                <a:lnTo>
                  <a:pt x="101827" y="101827"/>
                </a:lnTo>
                <a:lnTo>
                  <a:pt x="135216" y="72439"/>
                </a:lnTo>
                <a:lnTo>
                  <a:pt x="172190" y="47466"/>
                </a:lnTo>
                <a:lnTo>
                  <a:pt x="212336" y="27321"/>
                </a:lnTo>
                <a:lnTo>
                  <a:pt x="255240" y="12418"/>
                </a:lnTo>
                <a:lnTo>
                  <a:pt x="300486" y="3173"/>
                </a:lnTo>
                <a:lnTo>
                  <a:pt x="347662" y="0"/>
                </a:lnTo>
                <a:lnTo>
                  <a:pt x="394838" y="3173"/>
                </a:lnTo>
                <a:lnTo>
                  <a:pt x="440084" y="12418"/>
                </a:lnTo>
                <a:lnTo>
                  <a:pt x="482988" y="27321"/>
                </a:lnTo>
                <a:lnTo>
                  <a:pt x="523134" y="47466"/>
                </a:lnTo>
                <a:lnTo>
                  <a:pt x="560108" y="72439"/>
                </a:lnTo>
                <a:lnTo>
                  <a:pt x="593496" y="101827"/>
                </a:lnTo>
                <a:lnTo>
                  <a:pt x="622885" y="135216"/>
                </a:lnTo>
                <a:lnTo>
                  <a:pt x="647858" y="172190"/>
                </a:lnTo>
                <a:lnTo>
                  <a:pt x="668003" y="212336"/>
                </a:lnTo>
                <a:lnTo>
                  <a:pt x="682906" y="255240"/>
                </a:lnTo>
                <a:lnTo>
                  <a:pt x="692151" y="300486"/>
                </a:lnTo>
                <a:lnTo>
                  <a:pt x="695324" y="347662"/>
                </a:lnTo>
                <a:lnTo>
                  <a:pt x="692151" y="394838"/>
                </a:lnTo>
                <a:lnTo>
                  <a:pt x="682906" y="440084"/>
                </a:lnTo>
                <a:lnTo>
                  <a:pt x="668003" y="482988"/>
                </a:lnTo>
                <a:lnTo>
                  <a:pt x="647858" y="523134"/>
                </a:lnTo>
                <a:lnTo>
                  <a:pt x="622885" y="560108"/>
                </a:lnTo>
                <a:lnTo>
                  <a:pt x="593496" y="593496"/>
                </a:lnTo>
                <a:lnTo>
                  <a:pt x="560108" y="622885"/>
                </a:lnTo>
                <a:lnTo>
                  <a:pt x="523134" y="647858"/>
                </a:lnTo>
                <a:lnTo>
                  <a:pt x="482988" y="668003"/>
                </a:lnTo>
                <a:lnTo>
                  <a:pt x="440084" y="682906"/>
                </a:lnTo>
                <a:lnTo>
                  <a:pt x="394838" y="692151"/>
                </a:lnTo>
                <a:lnTo>
                  <a:pt x="347662" y="695324"/>
                </a:lnTo>
                <a:close/>
              </a:path>
            </a:pathLst>
          </a:custGeom>
          <a:solidFill>
            <a:srgbClr val="FFCC66"/>
          </a:solidFill>
        </p:spPr>
        <p:txBody>
          <a:bodyPr wrap="square" lIns="0" tIns="0" rIns="0" bIns="0" rtlCol="0"/>
          <a:lstStyle/>
          <a:p>
            <a:endParaRPr/>
          </a:p>
        </p:txBody>
      </p:sp>
      <p:sp>
        <p:nvSpPr>
          <p:cNvPr id="9" name="object 9"/>
          <p:cNvSpPr txBox="1"/>
          <p:nvPr/>
        </p:nvSpPr>
        <p:spPr>
          <a:xfrm>
            <a:off x="10543588" y="3936783"/>
            <a:ext cx="232410" cy="391160"/>
          </a:xfrm>
          <a:prstGeom prst="rect">
            <a:avLst/>
          </a:prstGeom>
        </p:spPr>
        <p:txBody>
          <a:bodyPr vert="horz" wrap="square" lIns="0" tIns="12700" rIns="0" bIns="0" rtlCol="0">
            <a:spAutoFit/>
          </a:bodyPr>
          <a:lstStyle/>
          <a:p>
            <a:pPr marL="12700">
              <a:lnSpc>
                <a:spcPct val="100000"/>
              </a:lnSpc>
              <a:spcBef>
                <a:spcPts val="100"/>
              </a:spcBef>
            </a:pPr>
            <a:r>
              <a:rPr sz="2400" b="1" spc="100" dirty="0">
                <a:solidFill>
                  <a:srgbClr val="3F5895"/>
                </a:solidFill>
                <a:latin typeface="Tahoma"/>
                <a:cs typeface="Tahoma"/>
              </a:rPr>
              <a:t>2</a:t>
            </a:r>
            <a:endParaRPr sz="2400" dirty="0">
              <a:latin typeface="Tahoma"/>
              <a:cs typeface="Tahoma"/>
            </a:endParaRPr>
          </a:p>
        </p:txBody>
      </p:sp>
      <p:sp>
        <p:nvSpPr>
          <p:cNvPr id="10" name="object 10"/>
          <p:cNvSpPr/>
          <p:nvPr/>
        </p:nvSpPr>
        <p:spPr>
          <a:xfrm>
            <a:off x="10338584" y="4980824"/>
            <a:ext cx="695325" cy="695325"/>
          </a:xfrm>
          <a:custGeom>
            <a:avLst/>
            <a:gdLst/>
            <a:ahLst/>
            <a:cxnLst/>
            <a:rect l="l" t="t" r="r" b="b"/>
            <a:pathLst>
              <a:path w="695325" h="695325">
                <a:moveTo>
                  <a:pt x="347662" y="695324"/>
                </a:moveTo>
                <a:lnTo>
                  <a:pt x="300486" y="692151"/>
                </a:lnTo>
                <a:lnTo>
                  <a:pt x="255240" y="682906"/>
                </a:lnTo>
                <a:lnTo>
                  <a:pt x="212336" y="668003"/>
                </a:lnTo>
                <a:lnTo>
                  <a:pt x="172190" y="647858"/>
                </a:lnTo>
                <a:lnTo>
                  <a:pt x="135216" y="622885"/>
                </a:lnTo>
                <a:lnTo>
                  <a:pt x="101827" y="593496"/>
                </a:lnTo>
                <a:lnTo>
                  <a:pt x="72439" y="560108"/>
                </a:lnTo>
                <a:lnTo>
                  <a:pt x="47466" y="523134"/>
                </a:lnTo>
                <a:lnTo>
                  <a:pt x="27321" y="482988"/>
                </a:lnTo>
                <a:lnTo>
                  <a:pt x="12418" y="440084"/>
                </a:lnTo>
                <a:lnTo>
                  <a:pt x="3173" y="394838"/>
                </a:lnTo>
                <a:lnTo>
                  <a:pt x="0" y="347662"/>
                </a:lnTo>
                <a:lnTo>
                  <a:pt x="3173" y="300486"/>
                </a:lnTo>
                <a:lnTo>
                  <a:pt x="12418" y="255240"/>
                </a:lnTo>
                <a:lnTo>
                  <a:pt x="27321" y="212336"/>
                </a:lnTo>
                <a:lnTo>
                  <a:pt x="47466" y="172190"/>
                </a:lnTo>
                <a:lnTo>
                  <a:pt x="72439" y="135216"/>
                </a:lnTo>
                <a:lnTo>
                  <a:pt x="101827" y="101827"/>
                </a:lnTo>
                <a:lnTo>
                  <a:pt x="135216" y="72439"/>
                </a:lnTo>
                <a:lnTo>
                  <a:pt x="172190" y="47466"/>
                </a:lnTo>
                <a:lnTo>
                  <a:pt x="212336" y="27321"/>
                </a:lnTo>
                <a:lnTo>
                  <a:pt x="255240" y="12418"/>
                </a:lnTo>
                <a:lnTo>
                  <a:pt x="300486" y="3173"/>
                </a:lnTo>
                <a:lnTo>
                  <a:pt x="347662" y="0"/>
                </a:lnTo>
                <a:lnTo>
                  <a:pt x="394838" y="3173"/>
                </a:lnTo>
                <a:lnTo>
                  <a:pt x="440084" y="12418"/>
                </a:lnTo>
                <a:lnTo>
                  <a:pt x="482988" y="27321"/>
                </a:lnTo>
                <a:lnTo>
                  <a:pt x="523134" y="47466"/>
                </a:lnTo>
                <a:lnTo>
                  <a:pt x="560108" y="72439"/>
                </a:lnTo>
                <a:lnTo>
                  <a:pt x="593496" y="101827"/>
                </a:lnTo>
                <a:lnTo>
                  <a:pt x="622885" y="135216"/>
                </a:lnTo>
                <a:lnTo>
                  <a:pt x="647858" y="172190"/>
                </a:lnTo>
                <a:lnTo>
                  <a:pt x="668003" y="212336"/>
                </a:lnTo>
                <a:lnTo>
                  <a:pt x="682906" y="255240"/>
                </a:lnTo>
                <a:lnTo>
                  <a:pt x="692151" y="300486"/>
                </a:lnTo>
                <a:lnTo>
                  <a:pt x="695324" y="347662"/>
                </a:lnTo>
                <a:lnTo>
                  <a:pt x="692151" y="394838"/>
                </a:lnTo>
                <a:lnTo>
                  <a:pt x="682906" y="440084"/>
                </a:lnTo>
                <a:lnTo>
                  <a:pt x="668003" y="482988"/>
                </a:lnTo>
                <a:lnTo>
                  <a:pt x="647858" y="523134"/>
                </a:lnTo>
                <a:lnTo>
                  <a:pt x="622885" y="560108"/>
                </a:lnTo>
                <a:lnTo>
                  <a:pt x="593496" y="593496"/>
                </a:lnTo>
                <a:lnTo>
                  <a:pt x="560108" y="622885"/>
                </a:lnTo>
                <a:lnTo>
                  <a:pt x="523134" y="647858"/>
                </a:lnTo>
                <a:lnTo>
                  <a:pt x="482988" y="668003"/>
                </a:lnTo>
                <a:lnTo>
                  <a:pt x="440084" y="682906"/>
                </a:lnTo>
                <a:lnTo>
                  <a:pt x="394838" y="692151"/>
                </a:lnTo>
                <a:lnTo>
                  <a:pt x="347662" y="695324"/>
                </a:lnTo>
                <a:close/>
              </a:path>
            </a:pathLst>
          </a:custGeom>
          <a:solidFill>
            <a:srgbClr val="FFCC66"/>
          </a:solidFill>
        </p:spPr>
        <p:txBody>
          <a:bodyPr wrap="square" lIns="0" tIns="0" rIns="0" bIns="0" rtlCol="0"/>
          <a:lstStyle/>
          <a:p>
            <a:endParaRPr/>
          </a:p>
        </p:txBody>
      </p:sp>
      <p:sp>
        <p:nvSpPr>
          <p:cNvPr id="11" name="object 11"/>
          <p:cNvSpPr txBox="1"/>
          <p:nvPr/>
        </p:nvSpPr>
        <p:spPr>
          <a:xfrm>
            <a:off x="10570855" y="5123441"/>
            <a:ext cx="227329" cy="391160"/>
          </a:xfrm>
          <a:prstGeom prst="rect">
            <a:avLst/>
          </a:prstGeom>
        </p:spPr>
        <p:txBody>
          <a:bodyPr vert="horz" wrap="square" lIns="0" tIns="12700" rIns="0" bIns="0" rtlCol="0">
            <a:spAutoFit/>
          </a:bodyPr>
          <a:lstStyle/>
          <a:p>
            <a:pPr marL="12700">
              <a:lnSpc>
                <a:spcPct val="100000"/>
              </a:lnSpc>
              <a:spcBef>
                <a:spcPts val="100"/>
              </a:spcBef>
            </a:pPr>
            <a:r>
              <a:rPr sz="2400" b="1" spc="60" dirty="0">
                <a:solidFill>
                  <a:srgbClr val="3F5895"/>
                </a:solidFill>
                <a:latin typeface="Tahoma"/>
                <a:cs typeface="Tahoma"/>
              </a:rPr>
              <a:t>3</a:t>
            </a:r>
            <a:endParaRPr sz="2400">
              <a:latin typeface="Tahoma"/>
              <a:cs typeface="Tahoma"/>
            </a:endParaRPr>
          </a:p>
        </p:txBody>
      </p:sp>
      <p:sp>
        <p:nvSpPr>
          <p:cNvPr id="40" name="object 5">
            <a:extLst>
              <a:ext uri="{FF2B5EF4-FFF2-40B4-BE49-F238E27FC236}">
                <a16:creationId xmlns:a16="http://schemas.microsoft.com/office/drawing/2014/main" id="{8E705C7C-5F38-6B24-2976-552484AEDAED}"/>
              </a:ext>
            </a:extLst>
          </p:cNvPr>
          <p:cNvSpPr txBox="1"/>
          <p:nvPr/>
        </p:nvSpPr>
        <p:spPr>
          <a:xfrm>
            <a:off x="11322412" y="6213215"/>
            <a:ext cx="5360670" cy="768224"/>
          </a:xfrm>
          <a:prstGeom prst="rect">
            <a:avLst/>
          </a:prstGeom>
        </p:spPr>
        <p:txBody>
          <a:bodyPr vert="horz" wrap="square" lIns="0" tIns="12700" rIns="0" bIns="0" rtlCol="0">
            <a:spAutoFit/>
          </a:bodyPr>
          <a:lstStyle/>
          <a:p>
            <a:pPr marL="12700" marR="5080">
              <a:lnSpc>
                <a:spcPct val="106800"/>
              </a:lnSpc>
              <a:spcBef>
                <a:spcPts val="100"/>
              </a:spcBef>
            </a:pPr>
            <a:r>
              <a:rPr lang="en-IN" sz="2400" spc="130" dirty="0">
                <a:solidFill>
                  <a:srgbClr val="2E2E2E"/>
                </a:solidFill>
                <a:latin typeface="Verdana"/>
                <a:cs typeface="Verdana"/>
              </a:rPr>
              <a:t>Learn about the market and improve our product.</a:t>
            </a:r>
            <a:endParaRPr lang="en-IN" sz="2400" dirty="0">
              <a:latin typeface="Verdana"/>
              <a:cs typeface="Verdana"/>
            </a:endParaRPr>
          </a:p>
        </p:txBody>
      </p:sp>
      <p:sp>
        <p:nvSpPr>
          <p:cNvPr id="41" name="object 10">
            <a:extLst>
              <a:ext uri="{FF2B5EF4-FFF2-40B4-BE49-F238E27FC236}">
                <a16:creationId xmlns:a16="http://schemas.microsoft.com/office/drawing/2014/main" id="{2AFC44EA-CBEA-CC3A-D3BE-448E397FE6A0}"/>
              </a:ext>
            </a:extLst>
          </p:cNvPr>
          <p:cNvSpPr/>
          <p:nvPr/>
        </p:nvSpPr>
        <p:spPr>
          <a:xfrm>
            <a:off x="10369960" y="6090500"/>
            <a:ext cx="695325" cy="695325"/>
          </a:xfrm>
          <a:custGeom>
            <a:avLst/>
            <a:gdLst/>
            <a:ahLst/>
            <a:cxnLst/>
            <a:rect l="l" t="t" r="r" b="b"/>
            <a:pathLst>
              <a:path w="695325" h="695325">
                <a:moveTo>
                  <a:pt x="347662" y="695324"/>
                </a:moveTo>
                <a:lnTo>
                  <a:pt x="300486" y="692151"/>
                </a:lnTo>
                <a:lnTo>
                  <a:pt x="255240" y="682906"/>
                </a:lnTo>
                <a:lnTo>
                  <a:pt x="212336" y="668003"/>
                </a:lnTo>
                <a:lnTo>
                  <a:pt x="172190" y="647858"/>
                </a:lnTo>
                <a:lnTo>
                  <a:pt x="135216" y="622885"/>
                </a:lnTo>
                <a:lnTo>
                  <a:pt x="101827" y="593496"/>
                </a:lnTo>
                <a:lnTo>
                  <a:pt x="72439" y="560108"/>
                </a:lnTo>
                <a:lnTo>
                  <a:pt x="47466" y="523134"/>
                </a:lnTo>
                <a:lnTo>
                  <a:pt x="27321" y="482988"/>
                </a:lnTo>
                <a:lnTo>
                  <a:pt x="12418" y="440084"/>
                </a:lnTo>
                <a:lnTo>
                  <a:pt x="3173" y="394838"/>
                </a:lnTo>
                <a:lnTo>
                  <a:pt x="0" y="347662"/>
                </a:lnTo>
                <a:lnTo>
                  <a:pt x="3173" y="300486"/>
                </a:lnTo>
                <a:lnTo>
                  <a:pt x="12418" y="255240"/>
                </a:lnTo>
                <a:lnTo>
                  <a:pt x="27321" y="212336"/>
                </a:lnTo>
                <a:lnTo>
                  <a:pt x="47466" y="172190"/>
                </a:lnTo>
                <a:lnTo>
                  <a:pt x="72439" y="135216"/>
                </a:lnTo>
                <a:lnTo>
                  <a:pt x="101827" y="101827"/>
                </a:lnTo>
                <a:lnTo>
                  <a:pt x="135216" y="72439"/>
                </a:lnTo>
                <a:lnTo>
                  <a:pt x="172190" y="47466"/>
                </a:lnTo>
                <a:lnTo>
                  <a:pt x="212336" y="27321"/>
                </a:lnTo>
                <a:lnTo>
                  <a:pt x="255240" y="12418"/>
                </a:lnTo>
                <a:lnTo>
                  <a:pt x="300486" y="3173"/>
                </a:lnTo>
                <a:lnTo>
                  <a:pt x="347662" y="0"/>
                </a:lnTo>
                <a:lnTo>
                  <a:pt x="394838" y="3173"/>
                </a:lnTo>
                <a:lnTo>
                  <a:pt x="440084" y="12418"/>
                </a:lnTo>
                <a:lnTo>
                  <a:pt x="482988" y="27321"/>
                </a:lnTo>
                <a:lnTo>
                  <a:pt x="523134" y="47466"/>
                </a:lnTo>
                <a:lnTo>
                  <a:pt x="560108" y="72439"/>
                </a:lnTo>
                <a:lnTo>
                  <a:pt x="593496" y="101827"/>
                </a:lnTo>
                <a:lnTo>
                  <a:pt x="622885" y="135216"/>
                </a:lnTo>
                <a:lnTo>
                  <a:pt x="647858" y="172190"/>
                </a:lnTo>
                <a:lnTo>
                  <a:pt x="668003" y="212336"/>
                </a:lnTo>
                <a:lnTo>
                  <a:pt x="682906" y="255240"/>
                </a:lnTo>
                <a:lnTo>
                  <a:pt x="692151" y="300486"/>
                </a:lnTo>
                <a:lnTo>
                  <a:pt x="695324" y="347662"/>
                </a:lnTo>
                <a:lnTo>
                  <a:pt x="692151" y="394838"/>
                </a:lnTo>
                <a:lnTo>
                  <a:pt x="682906" y="440084"/>
                </a:lnTo>
                <a:lnTo>
                  <a:pt x="668003" y="482988"/>
                </a:lnTo>
                <a:lnTo>
                  <a:pt x="647858" y="523134"/>
                </a:lnTo>
                <a:lnTo>
                  <a:pt x="622885" y="560108"/>
                </a:lnTo>
                <a:lnTo>
                  <a:pt x="593496" y="593496"/>
                </a:lnTo>
                <a:lnTo>
                  <a:pt x="560108" y="622885"/>
                </a:lnTo>
                <a:lnTo>
                  <a:pt x="523134" y="647858"/>
                </a:lnTo>
                <a:lnTo>
                  <a:pt x="482988" y="668003"/>
                </a:lnTo>
                <a:lnTo>
                  <a:pt x="440084" y="682906"/>
                </a:lnTo>
                <a:lnTo>
                  <a:pt x="394838" y="692151"/>
                </a:lnTo>
                <a:lnTo>
                  <a:pt x="347662" y="695324"/>
                </a:lnTo>
                <a:close/>
              </a:path>
            </a:pathLst>
          </a:custGeom>
          <a:solidFill>
            <a:srgbClr val="FFCC66"/>
          </a:solidFill>
        </p:spPr>
        <p:txBody>
          <a:bodyPr wrap="square" lIns="0" tIns="0" rIns="0" bIns="0" rtlCol="0"/>
          <a:lstStyle/>
          <a:p>
            <a:endParaRPr/>
          </a:p>
        </p:txBody>
      </p:sp>
      <p:sp>
        <p:nvSpPr>
          <p:cNvPr id="42" name="object 11">
            <a:extLst>
              <a:ext uri="{FF2B5EF4-FFF2-40B4-BE49-F238E27FC236}">
                <a16:creationId xmlns:a16="http://schemas.microsoft.com/office/drawing/2014/main" id="{8F65D0CA-9C6C-E79D-8A77-66E10E02B4AC}"/>
              </a:ext>
            </a:extLst>
          </p:cNvPr>
          <p:cNvSpPr txBox="1"/>
          <p:nvPr/>
        </p:nvSpPr>
        <p:spPr>
          <a:xfrm>
            <a:off x="10602231" y="6233117"/>
            <a:ext cx="227329" cy="391160"/>
          </a:xfrm>
          <a:prstGeom prst="rect">
            <a:avLst/>
          </a:prstGeom>
        </p:spPr>
        <p:txBody>
          <a:bodyPr vert="horz" wrap="square" lIns="0" tIns="12700" rIns="0" bIns="0" rtlCol="0">
            <a:spAutoFit/>
          </a:bodyPr>
          <a:lstStyle/>
          <a:p>
            <a:pPr marL="12700">
              <a:lnSpc>
                <a:spcPct val="100000"/>
              </a:lnSpc>
              <a:spcBef>
                <a:spcPts val="100"/>
              </a:spcBef>
            </a:pPr>
            <a:r>
              <a:rPr lang="en-US" sz="2400" b="1" spc="60" dirty="0">
                <a:solidFill>
                  <a:srgbClr val="3F5895"/>
                </a:solidFill>
                <a:latin typeface="Tahoma"/>
                <a:cs typeface="Tahoma"/>
              </a:rPr>
              <a:t>4</a:t>
            </a:r>
            <a:endParaRPr sz="2400" dirty="0">
              <a:latin typeface="Tahoma"/>
              <a:cs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12580" y="1839087"/>
            <a:ext cx="13573287" cy="8447912"/>
            <a:chOff x="1112580" y="1839087"/>
            <a:chExt cx="13573287" cy="8447912"/>
          </a:xfrm>
        </p:grpSpPr>
        <p:sp>
          <p:nvSpPr>
            <p:cNvPr id="3" name="object 3"/>
            <p:cNvSpPr/>
            <p:nvPr/>
          </p:nvSpPr>
          <p:spPr>
            <a:xfrm>
              <a:off x="11485467" y="2177085"/>
              <a:ext cx="3200400" cy="5934075"/>
            </a:xfrm>
            <a:custGeom>
              <a:avLst/>
              <a:gdLst/>
              <a:ahLst/>
              <a:cxnLst/>
              <a:rect l="l" t="t" r="r" b="b"/>
              <a:pathLst>
                <a:path w="3200400" h="5934075">
                  <a:moveTo>
                    <a:pt x="3200400" y="5933989"/>
                  </a:moveTo>
                  <a:lnTo>
                    <a:pt x="0" y="5933989"/>
                  </a:lnTo>
                  <a:lnTo>
                    <a:pt x="0" y="0"/>
                  </a:lnTo>
                  <a:lnTo>
                    <a:pt x="3200400" y="0"/>
                  </a:lnTo>
                  <a:lnTo>
                    <a:pt x="3200400" y="5933989"/>
                  </a:lnTo>
                  <a:close/>
                </a:path>
              </a:pathLst>
            </a:custGeom>
            <a:solidFill>
              <a:srgbClr val="FFFFFF"/>
            </a:solidFill>
          </p:spPr>
          <p:txBody>
            <a:bodyPr wrap="square" lIns="0" tIns="0" rIns="0" bIns="0" rtlCol="0"/>
            <a:lstStyle/>
            <a:p>
              <a:endParaRPr/>
            </a:p>
          </p:txBody>
        </p:sp>
        <p:pic>
          <p:nvPicPr>
            <p:cNvPr id="4" name="object 4"/>
            <p:cNvPicPr/>
            <p:nvPr/>
          </p:nvPicPr>
          <p:blipFill>
            <a:blip r:embed="rId2">
              <a:extLst>
                <a:ext uri="{28A0092B-C50C-407E-A947-70E740481C1C}">
                  <a14:useLocalDpi xmlns:a14="http://schemas.microsoft.com/office/drawing/2010/main" val="0"/>
                </a:ext>
              </a:extLst>
            </a:blip>
            <a:srcRect/>
            <a:stretch/>
          </p:blipFill>
          <p:spPr>
            <a:xfrm>
              <a:off x="3572326" y="2175841"/>
              <a:ext cx="8049707" cy="5934074"/>
            </a:xfrm>
            <a:prstGeom prst="rect">
              <a:avLst/>
            </a:prstGeom>
          </p:spPr>
        </p:pic>
        <p:pic>
          <p:nvPicPr>
            <p:cNvPr id="5" name="object 5"/>
            <p:cNvPicPr/>
            <p:nvPr/>
          </p:nvPicPr>
          <p:blipFill>
            <a:blip r:embed="rId3" cstate="print"/>
            <a:stretch>
              <a:fillRect/>
            </a:stretch>
          </p:blipFill>
          <p:spPr>
            <a:xfrm>
              <a:off x="7916072" y="1839087"/>
              <a:ext cx="2451205" cy="798648"/>
            </a:xfrm>
            <a:prstGeom prst="rect">
              <a:avLst/>
            </a:prstGeom>
          </p:spPr>
        </p:pic>
        <p:pic>
          <p:nvPicPr>
            <p:cNvPr id="6" name="object 6"/>
            <p:cNvPicPr/>
            <p:nvPr/>
          </p:nvPicPr>
          <p:blipFill>
            <a:blip r:embed="rId4" cstate="print"/>
            <a:stretch>
              <a:fillRect/>
            </a:stretch>
          </p:blipFill>
          <p:spPr>
            <a:xfrm>
              <a:off x="1112580" y="2244085"/>
              <a:ext cx="3817954" cy="8042914"/>
            </a:xfrm>
            <a:prstGeom prst="rect">
              <a:avLst/>
            </a:prstGeom>
          </p:spPr>
        </p:pic>
        <p:sp>
          <p:nvSpPr>
            <p:cNvPr id="7" name="object 7"/>
            <p:cNvSpPr/>
            <p:nvPr/>
          </p:nvSpPr>
          <p:spPr>
            <a:xfrm>
              <a:off x="3654047" y="5339932"/>
              <a:ext cx="622935" cy="2858135"/>
            </a:xfrm>
            <a:custGeom>
              <a:avLst/>
              <a:gdLst/>
              <a:ahLst/>
              <a:cxnLst/>
              <a:rect l="l" t="t" r="r" b="b"/>
              <a:pathLst>
                <a:path w="622935" h="2858134">
                  <a:moveTo>
                    <a:pt x="399828" y="2857594"/>
                  </a:moveTo>
                  <a:lnTo>
                    <a:pt x="405921" y="2857594"/>
                  </a:lnTo>
                  <a:lnTo>
                    <a:pt x="408848" y="2856498"/>
                  </a:lnTo>
                  <a:lnTo>
                    <a:pt x="415940" y="2849804"/>
                  </a:lnTo>
                  <a:lnTo>
                    <a:pt x="416130" y="2842253"/>
                  </a:lnTo>
                  <a:lnTo>
                    <a:pt x="411608" y="2837489"/>
                  </a:lnTo>
                  <a:lnTo>
                    <a:pt x="26820" y="2430874"/>
                  </a:lnTo>
                  <a:lnTo>
                    <a:pt x="622386" y="1025684"/>
                  </a:lnTo>
                  <a:lnTo>
                    <a:pt x="622458" y="1022492"/>
                  </a:lnTo>
                  <a:lnTo>
                    <a:pt x="235932" y="3144"/>
                  </a:lnTo>
                  <a:lnTo>
                    <a:pt x="229007" y="0"/>
                  </a:lnTo>
                  <a:lnTo>
                    <a:pt x="216799" y="4716"/>
                  </a:lnTo>
                  <a:lnTo>
                    <a:pt x="213705" y="11600"/>
                  </a:lnTo>
                  <a:lnTo>
                    <a:pt x="597422" y="1023635"/>
                  </a:lnTo>
                  <a:lnTo>
                    <a:pt x="3379" y="2425181"/>
                  </a:lnTo>
                  <a:lnTo>
                    <a:pt x="0" y="2431851"/>
                  </a:lnTo>
                  <a:lnTo>
                    <a:pt x="499" y="2437734"/>
                  </a:lnTo>
                  <a:lnTo>
                    <a:pt x="396663" y="2856331"/>
                  </a:lnTo>
                  <a:lnTo>
                    <a:pt x="399828" y="2857594"/>
                  </a:lnTo>
                  <a:close/>
                </a:path>
              </a:pathLst>
            </a:custGeom>
            <a:solidFill>
              <a:srgbClr val="2E2E2E"/>
            </a:solidFill>
          </p:spPr>
          <p:txBody>
            <a:bodyPr wrap="square" lIns="0" tIns="0" rIns="0" bIns="0" rtlCol="0"/>
            <a:lstStyle/>
            <a:p>
              <a:endParaRPr/>
            </a:p>
          </p:txBody>
        </p:sp>
        <p:pic>
          <p:nvPicPr>
            <p:cNvPr id="8" name="object 8"/>
            <p:cNvPicPr/>
            <p:nvPr/>
          </p:nvPicPr>
          <p:blipFill>
            <a:blip r:embed="rId5" cstate="print"/>
            <a:stretch>
              <a:fillRect/>
            </a:stretch>
          </p:blipFill>
          <p:spPr>
            <a:xfrm>
              <a:off x="3183277" y="3534654"/>
              <a:ext cx="205352" cy="97163"/>
            </a:xfrm>
            <a:prstGeom prst="rect">
              <a:avLst/>
            </a:prstGeom>
          </p:spPr>
        </p:pic>
        <p:sp>
          <p:nvSpPr>
            <p:cNvPr id="9" name="object 9"/>
            <p:cNvSpPr/>
            <p:nvPr/>
          </p:nvSpPr>
          <p:spPr>
            <a:xfrm>
              <a:off x="3258359" y="3162603"/>
              <a:ext cx="173990" cy="269875"/>
            </a:xfrm>
            <a:custGeom>
              <a:avLst/>
              <a:gdLst/>
              <a:ahLst/>
              <a:cxnLst/>
              <a:rect l="l" t="t" r="r" b="b"/>
              <a:pathLst>
                <a:path w="173989" h="269875">
                  <a:moveTo>
                    <a:pt x="118513" y="269623"/>
                  </a:moveTo>
                  <a:lnTo>
                    <a:pt x="164000" y="256046"/>
                  </a:lnTo>
                  <a:lnTo>
                    <a:pt x="173370" y="227273"/>
                  </a:lnTo>
                  <a:lnTo>
                    <a:pt x="171827" y="218645"/>
                  </a:lnTo>
                  <a:lnTo>
                    <a:pt x="153922" y="175032"/>
                  </a:lnTo>
                  <a:lnTo>
                    <a:pt x="54996" y="1953"/>
                  </a:lnTo>
                  <a:lnTo>
                    <a:pt x="47738" y="0"/>
                  </a:lnTo>
                  <a:lnTo>
                    <a:pt x="36315" y="6574"/>
                  </a:lnTo>
                  <a:lnTo>
                    <a:pt x="34364" y="13863"/>
                  </a:lnTo>
                  <a:lnTo>
                    <a:pt x="114729" y="153451"/>
                  </a:lnTo>
                  <a:lnTo>
                    <a:pt x="132432" y="185325"/>
                  </a:lnTo>
                  <a:lnTo>
                    <a:pt x="140334" y="201757"/>
                  </a:lnTo>
                  <a:lnTo>
                    <a:pt x="146976" y="218576"/>
                  </a:lnTo>
                  <a:lnTo>
                    <a:pt x="150974" y="231606"/>
                  </a:lnTo>
                  <a:lnTo>
                    <a:pt x="148998" y="236370"/>
                  </a:lnTo>
                  <a:lnTo>
                    <a:pt x="144521" y="241307"/>
                  </a:lnTo>
                  <a:lnTo>
                    <a:pt x="137099" y="244248"/>
                  </a:lnTo>
                  <a:lnTo>
                    <a:pt x="128089" y="245608"/>
                  </a:lnTo>
                  <a:lnTo>
                    <a:pt x="118846" y="245803"/>
                  </a:lnTo>
                  <a:lnTo>
                    <a:pt x="92589" y="245062"/>
                  </a:lnTo>
                  <a:lnTo>
                    <a:pt x="66318" y="243596"/>
                  </a:lnTo>
                  <a:lnTo>
                    <a:pt x="40128" y="241411"/>
                  </a:lnTo>
                  <a:lnTo>
                    <a:pt x="7448" y="237751"/>
                  </a:lnTo>
                  <a:lnTo>
                    <a:pt x="1642" y="242349"/>
                  </a:lnTo>
                  <a:lnTo>
                    <a:pt x="37814" y="265131"/>
                  </a:lnTo>
                  <a:lnTo>
                    <a:pt x="91596" y="268870"/>
                  </a:lnTo>
                  <a:lnTo>
                    <a:pt x="118513" y="269623"/>
                  </a:lnTo>
                  <a:close/>
                </a:path>
              </a:pathLst>
            </a:custGeom>
            <a:solidFill>
              <a:srgbClr val="2E2E2E"/>
            </a:solidFill>
          </p:spPr>
          <p:txBody>
            <a:bodyPr wrap="square" lIns="0" tIns="0" rIns="0" bIns="0" rtlCol="0"/>
            <a:lstStyle/>
            <a:p>
              <a:endParaRPr/>
            </a:p>
          </p:txBody>
        </p:sp>
        <p:pic>
          <p:nvPicPr>
            <p:cNvPr id="10" name="object 10"/>
            <p:cNvPicPr/>
            <p:nvPr/>
          </p:nvPicPr>
          <p:blipFill>
            <a:blip r:embed="rId6" cstate="print"/>
            <a:stretch>
              <a:fillRect/>
            </a:stretch>
          </p:blipFill>
          <p:spPr>
            <a:xfrm>
              <a:off x="2905603" y="3008168"/>
              <a:ext cx="240977" cy="90762"/>
            </a:xfrm>
            <a:prstGeom prst="rect">
              <a:avLst/>
            </a:prstGeom>
          </p:spPr>
        </p:pic>
        <p:pic>
          <p:nvPicPr>
            <p:cNvPr id="11" name="object 11"/>
            <p:cNvPicPr/>
            <p:nvPr/>
          </p:nvPicPr>
          <p:blipFill>
            <a:blip r:embed="rId7" cstate="print"/>
            <a:stretch>
              <a:fillRect/>
            </a:stretch>
          </p:blipFill>
          <p:spPr>
            <a:xfrm>
              <a:off x="3330277" y="2964523"/>
              <a:ext cx="144453" cy="74737"/>
            </a:xfrm>
            <a:prstGeom prst="rect">
              <a:avLst/>
            </a:prstGeom>
          </p:spPr>
        </p:pic>
        <p:sp>
          <p:nvSpPr>
            <p:cNvPr id="12" name="object 12"/>
            <p:cNvSpPr/>
            <p:nvPr/>
          </p:nvSpPr>
          <p:spPr>
            <a:xfrm>
              <a:off x="1754759" y="4823768"/>
              <a:ext cx="1840230" cy="2387600"/>
            </a:xfrm>
            <a:custGeom>
              <a:avLst/>
              <a:gdLst/>
              <a:ahLst/>
              <a:cxnLst/>
              <a:rect l="l" t="t" r="r" b="b"/>
              <a:pathLst>
                <a:path w="1840229" h="2387600">
                  <a:moveTo>
                    <a:pt x="1731066" y="622299"/>
                  </a:moveTo>
                  <a:lnTo>
                    <a:pt x="1792616" y="622299"/>
                  </a:lnTo>
                  <a:lnTo>
                    <a:pt x="1782844" y="609599"/>
                  </a:lnTo>
                  <a:lnTo>
                    <a:pt x="1762283" y="609599"/>
                  </a:lnTo>
                  <a:lnTo>
                    <a:pt x="1783534" y="241299"/>
                  </a:lnTo>
                  <a:lnTo>
                    <a:pt x="1783772" y="228599"/>
                  </a:lnTo>
                  <a:lnTo>
                    <a:pt x="1782202" y="228599"/>
                  </a:lnTo>
                  <a:lnTo>
                    <a:pt x="1684987" y="152399"/>
                  </a:lnTo>
                  <a:lnTo>
                    <a:pt x="1683916" y="152399"/>
                  </a:lnTo>
                  <a:lnTo>
                    <a:pt x="1689890" y="38099"/>
                  </a:lnTo>
                  <a:lnTo>
                    <a:pt x="1686582" y="38099"/>
                  </a:lnTo>
                  <a:lnTo>
                    <a:pt x="1684392" y="25399"/>
                  </a:lnTo>
                  <a:lnTo>
                    <a:pt x="1678181" y="25399"/>
                  </a:lnTo>
                  <a:lnTo>
                    <a:pt x="267203" y="0"/>
                  </a:lnTo>
                  <a:lnTo>
                    <a:pt x="255018" y="0"/>
                  </a:lnTo>
                  <a:lnTo>
                    <a:pt x="254234" y="12699"/>
                  </a:lnTo>
                  <a:lnTo>
                    <a:pt x="278031" y="12699"/>
                  </a:lnTo>
                  <a:lnTo>
                    <a:pt x="1665307" y="50799"/>
                  </a:lnTo>
                  <a:lnTo>
                    <a:pt x="1658394" y="177799"/>
                  </a:lnTo>
                  <a:lnTo>
                    <a:pt x="1682298" y="177799"/>
                  </a:lnTo>
                  <a:lnTo>
                    <a:pt x="1759403" y="241299"/>
                  </a:lnTo>
                  <a:lnTo>
                    <a:pt x="1738842" y="596899"/>
                  </a:lnTo>
                  <a:lnTo>
                    <a:pt x="1659451" y="596899"/>
                  </a:lnTo>
                  <a:lnTo>
                    <a:pt x="1708880" y="609599"/>
                  </a:lnTo>
                  <a:lnTo>
                    <a:pt x="1731066" y="622299"/>
                  </a:lnTo>
                  <a:close/>
                </a:path>
                <a:path w="1840229" h="2387600">
                  <a:moveTo>
                    <a:pt x="175056" y="1295399"/>
                  </a:moveTo>
                  <a:lnTo>
                    <a:pt x="198950" y="1295399"/>
                  </a:lnTo>
                  <a:lnTo>
                    <a:pt x="278031" y="12699"/>
                  </a:lnTo>
                  <a:lnTo>
                    <a:pt x="254234" y="12699"/>
                  </a:lnTo>
                  <a:lnTo>
                    <a:pt x="175056" y="1295399"/>
                  </a:lnTo>
                  <a:close/>
                </a:path>
                <a:path w="1840229" h="2387600">
                  <a:moveTo>
                    <a:pt x="1609734" y="596899"/>
                  </a:moveTo>
                  <a:lnTo>
                    <a:pt x="1720429" y="596899"/>
                  </a:lnTo>
                  <a:lnTo>
                    <a:pt x="1714116" y="584199"/>
                  </a:lnTo>
                  <a:lnTo>
                    <a:pt x="1660499" y="584199"/>
                  </a:lnTo>
                  <a:lnTo>
                    <a:pt x="1682298" y="177799"/>
                  </a:lnTo>
                  <a:lnTo>
                    <a:pt x="1658394" y="177799"/>
                  </a:lnTo>
                  <a:lnTo>
                    <a:pt x="1636963" y="571499"/>
                  </a:lnTo>
                  <a:lnTo>
                    <a:pt x="1509874" y="571499"/>
                  </a:lnTo>
                  <a:lnTo>
                    <a:pt x="1609734" y="596899"/>
                  </a:lnTo>
                  <a:close/>
                </a:path>
                <a:path w="1840229" h="2387600">
                  <a:moveTo>
                    <a:pt x="1253110" y="558799"/>
                  </a:moveTo>
                  <a:lnTo>
                    <a:pt x="1550285" y="558799"/>
                  </a:lnTo>
                  <a:lnTo>
                    <a:pt x="1506868" y="546099"/>
                  </a:lnTo>
                  <a:lnTo>
                    <a:pt x="1463500" y="546099"/>
                  </a:lnTo>
                  <a:lnTo>
                    <a:pt x="1432330" y="533399"/>
                  </a:lnTo>
                  <a:lnTo>
                    <a:pt x="1309912" y="533399"/>
                  </a:lnTo>
                  <a:lnTo>
                    <a:pt x="1253110" y="558799"/>
                  </a:lnTo>
                  <a:close/>
                </a:path>
                <a:path w="1840229" h="2387600">
                  <a:moveTo>
                    <a:pt x="1459954" y="571499"/>
                  </a:moveTo>
                  <a:lnTo>
                    <a:pt x="1636963" y="571499"/>
                  </a:lnTo>
                  <a:lnTo>
                    <a:pt x="1593676" y="558799"/>
                  </a:lnTo>
                  <a:lnTo>
                    <a:pt x="1429956" y="558799"/>
                  </a:lnTo>
                  <a:lnTo>
                    <a:pt x="1459954" y="571499"/>
                  </a:lnTo>
                  <a:close/>
                </a:path>
                <a:path w="1840229" h="2387600">
                  <a:moveTo>
                    <a:pt x="649135" y="2006599"/>
                  </a:moveTo>
                  <a:lnTo>
                    <a:pt x="687688" y="2006599"/>
                  </a:lnTo>
                  <a:lnTo>
                    <a:pt x="1344701" y="1142999"/>
                  </a:lnTo>
                  <a:lnTo>
                    <a:pt x="1345486" y="1142999"/>
                  </a:lnTo>
                  <a:lnTo>
                    <a:pt x="1343915" y="1130299"/>
                  </a:lnTo>
                  <a:lnTo>
                    <a:pt x="1338466" y="1130299"/>
                  </a:lnTo>
                  <a:lnTo>
                    <a:pt x="1331088" y="1117599"/>
                  </a:lnTo>
                  <a:lnTo>
                    <a:pt x="1316013" y="1104899"/>
                  </a:lnTo>
                  <a:lnTo>
                    <a:pt x="1294084" y="1092199"/>
                  </a:lnTo>
                  <a:lnTo>
                    <a:pt x="1266144" y="1066799"/>
                  </a:lnTo>
                  <a:lnTo>
                    <a:pt x="1286518" y="1066799"/>
                  </a:lnTo>
                  <a:lnTo>
                    <a:pt x="1295959" y="1054099"/>
                  </a:lnTo>
                  <a:lnTo>
                    <a:pt x="1306957" y="1054099"/>
                  </a:lnTo>
                  <a:lnTo>
                    <a:pt x="1319737" y="1041399"/>
                  </a:lnTo>
                  <a:lnTo>
                    <a:pt x="1245396" y="1041399"/>
                  </a:lnTo>
                  <a:lnTo>
                    <a:pt x="1231589" y="1028699"/>
                  </a:lnTo>
                  <a:lnTo>
                    <a:pt x="902250" y="736599"/>
                  </a:lnTo>
                  <a:lnTo>
                    <a:pt x="911675" y="711199"/>
                  </a:lnTo>
                  <a:lnTo>
                    <a:pt x="928993" y="698499"/>
                  </a:lnTo>
                  <a:lnTo>
                    <a:pt x="954477" y="685799"/>
                  </a:lnTo>
                  <a:lnTo>
                    <a:pt x="988398" y="673099"/>
                  </a:lnTo>
                  <a:lnTo>
                    <a:pt x="1080399" y="634999"/>
                  </a:lnTo>
                  <a:lnTo>
                    <a:pt x="1141783" y="622299"/>
                  </a:lnTo>
                  <a:lnTo>
                    <a:pt x="1232851" y="584199"/>
                  </a:lnTo>
                  <a:lnTo>
                    <a:pt x="1259514" y="571499"/>
                  </a:lnTo>
                  <a:lnTo>
                    <a:pt x="1286560" y="571499"/>
                  </a:lnTo>
                  <a:lnTo>
                    <a:pt x="1313922" y="558799"/>
                  </a:lnTo>
                  <a:lnTo>
                    <a:pt x="1225521" y="558799"/>
                  </a:lnTo>
                  <a:lnTo>
                    <a:pt x="1041403" y="634999"/>
                  </a:lnTo>
                  <a:lnTo>
                    <a:pt x="1010923" y="634999"/>
                  </a:lnTo>
                  <a:lnTo>
                    <a:pt x="981069" y="647699"/>
                  </a:lnTo>
                  <a:lnTo>
                    <a:pt x="925450" y="673099"/>
                  </a:lnTo>
                  <a:lnTo>
                    <a:pt x="900935" y="698499"/>
                  </a:lnTo>
                  <a:lnTo>
                    <a:pt x="883378" y="711199"/>
                  </a:lnTo>
                  <a:lnTo>
                    <a:pt x="848205" y="711199"/>
                  </a:lnTo>
                  <a:lnTo>
                    <a:pt x="876620" y="749299"/>
                  </a:lnTo>
                  <a:lnTo>
                    <a:pt x="889018" y="749299"/>
                  </a:lnTo>
                  <a:lnTo>
                    <a:pt x="929755" y="787399"/>
                  </a:lnTo>
                  <a:lnTo>
                    <a:pt x="973744" y="838199"/>
                  </a:lnTo>
                  <a:lnTo>
                    <a:pt x="1019776" y="876299"/>
                  </a:lnTo>
                  <a:lnTo>
                    <a:pt x="1066645" y="914399"/>
                  </a:lnTo>
                  <a:lnTo>
                    <a:pt x="1113142" y="965199"/>
                  </a:lnTo>
                  <a:lnTo>
                    <a:pt x="1158060" y="1003299"/>
                  </a:lnTo>
                  <a:lnTo>
                    <a:pt x="1200191" y="1041399"/>
                  </a:lnTo>
                  <a:lnTo>
                    <a:pt x="1238328" y="1066799"/>
                  </a:lnTo>
                  <a:lnTo>
                    <a:pt x="1271261" y="1104899"/>
                  </a:lnTo>
                  <a:lnTo>
                    <a:pt x="1297785" y="1130299"/>
                  </a:lnTo>
                  <a:lnTo>
                    <a:pt x="1316691" y="1142999"/>
                  </a:lnTo>
                  <a:lnTo>
                    <a:pt x="649135" y="2006599"/>
                  </a:lnTo>
                  <a:close/>
                </a:path>
                <a:path w="1840229" h="2387600">
                  <a:moveTo>
                    <a:pt x="1788222" y="647699"/>
                  </a:moveTo>
                  <a:lnTo>
                    <a:pt x="1820562" y="647699"/>
                  </a:lnTo>
                  <a:lnTo>
                    <a:pt x="1816322" y="634999"/>
                  </a:lnTo>
                  <a:lnTo>
                    <a:pt x="1810163" y="634999"/>
                  </a:lnTo>
                  <a:lnTo>
                    <a:pt x="1802049" y="622299"/>
                  </a:lnTo>
                  <a:lnTo>
                    <a:pt x="1751791" y="622299"/>
                  </a:lnTo>
                  <a:lnTo>
                    <a:pt x="1770896" y="634999"/>
                  </a:lnTo>
                  <a:lnTo>
                    <a:pt x="1788222" y="647699"/>
                  </a:lnTo>
                  <a:close/>
                </a:path>
                <a:path w="1840229" h="2387600">
                  <a:moveTo>
                    <a:pt x="1800050" y="660399"/>
                  </a:moveTo>
                  <a:lnTo>
                    <a:pt x="1823454" y="660399"/>
                  </a:lnTo>
                  <a:lnTo>
                    <a:pt x="1822920" y="647699"/>
                  </a:lnTo>
                  <a:lnTo>
                    <a:pt x="1798789" y="647699"/>
                  </a:lnTo>
                  <a:lnTo>
                    <a:pt x="1800050" y="660399"/>
                  </a:lnTo>
                  <a:close/>
                </a:path>
                <a:path w="1840229" h="2387600">
                  <a:moveTo>
                    <a:pt x="1792200" y="673099"/>
                  </a:moveTo>
                  <a:lnTo>
                    <a:pt x="1820293" y="673099"/>
                  </a:lnTo>
                  <a:lnTo>
                    <a:pt x="1822572" y="660399"/>
                  </a:lnTo>
                  <a:lnTo>
                    <a:pt x="1797694" y="660399"/>
                  </a:lnTo>
                  <a:lnTo>
                    <a:pt x="1792200" y="673099"/>
                  </a:lnTo>
                  <a:close/>
                </a:path>
                <a:path w="1840229" h="2387600">
                  <a:moveTo>
                    <a:pt x="1402030" y="685799"/>
                  </a:moveTo>
                  <a:lnTo>
                    <a:pt x="1529428" y="685799"/>
                  </a:lnTo>
                  <a:lnTo>
                    <a:pt x="1475803" y="673099"/>
                  </a:lnTo>
                  <a:lnTo>
                    <a:pt x="1444256" y="673099"/>
                  </a:lnTo>
                  <a:lnTo>
                    <a:pt x="1428473" y="660399"/>
                  </a:lnTo>
                  <a:lnTo>
                    <a:pt x="1400007" y="660399"/>
                  </a:lnTo>
                  <a:lnTo>
                    <a:pt x="1397699" y="673099"/>
                  </a:lnTo>
                  <a:lnTo>
                    <a:pt x="1402030" y="685799"/>
                  </a:lnTo>
                  <a:close/>
                </a:path>
                <a:path w="1840229" h="2387600">
                  <a:moveTo>
                    <a:pt x="1445294" y="698499"/>
                  </a:moveTo>
                  <a:lnTo>
                    <a:pt x="1793244" y="698499"/>
                  </a:lnTo>
                  <a:lnTo>
                    <a:pt x="1806348" y="685799"/>
                  </a:lnTo>
                  <a:lnTo>
                    <a:pt x="1816637" y="673099"/>
                  </a:lnTo>
                  <a:lnTo>
                    <a:pt x="1746148" y="673099"/>
                  </a:lnTo>
                  <a:lnTo>
                    <a:pt x="1744887" y="685799"/>
                  </a:lnTo>
                  <a:lnTo>
                    <a:pt x="1443652" y="685799"/>
                  </a:lnTo>
                  <a:lnTo>
                    <a:pt x="1445294" y="698499"/>
                  </a:lnTo>
                  <a:close/>
                </a:path>
                <a:path w="1840229" h="2387600">
                  <a:moveTo>
                    <a:pt x="0" y="1498599"/>
                  </a:moveTo>
                  <a:lnTo>
                    <a:pt x="16539" y="1498599"/>
                  </a:lnTo>
                  <a:lnTo>
                    <a:pt x="848205" y="711199"/>
                  </a:lnTo>
                  <a:lnTo>
                    <a:pt x="883378" y="711199"/>
                  </a:lnTo>
                  <a:lnTo>
                    <a:pt x="853821" y="685799"/>
                  </a:lnTo>
                  <a:lnTo>
                    <a:pt x="842184" y="685799"/>
                  </a:lnTo>
                  <a:lnTo>
                    <a:pt x="198950" y="1295399"/>
                  </a:lnTo>
                  <a:lnTo>
                    <a:pt x="175056" y="1295399"/>
                  </a:lnTo>
                  <a:lnTo>
                    <a:pt x="174272" y="1308099"/>
                  </a:lnTo>
                  <a:lnTo>
                    <a:pt x="175771" y="1320799"/>
                  </a:lnTo>
                  <a:lnTo>
                    <a:pt x="178293" y="1320799"/>
                  </a:lnTo>
                  <a:lnTo>
                    <a:pt x="190" y="1485899"/>
                  </a:lnTo>
                  <a:lnTo>
                    <a:pt x="0" y="1498599"/>
                  </a:lnTo>
                  <a:close/>
                </a:path>
                <a:path w="1840229" h="2387600">
                  <a:moveTo>
                    <a:pt x="1779155" y="850899"/>
                  </a:moveTo>
                  <a:lnTo>
                    <a:pt x="1835465" y="850899"/>
                  </a:lnTo>
                  <a:lnTo>
                    <a:pt x="1839864" y="838199"/>
                  </a:lnTo>
                  <a:lnTo>
                    <a:pt x="1830477" y="800099"/>
                  </a:lnTo>
                  <a:lnTo>
                    <a:pt x="1789644" y="761999"/>
                  </a:lnTo>
                  <a:lnTo>
                    <a:pt x="1772140" y="761999"/>
                  </a:lnTo>
                  <a:lnTo>
                    <a:pt x="1753882" y="749299"/>
                  </a:lnTo>
                  <a:lnTo>
                    <a:pt x="1758689" y="698499"/>
                  </a:lnTo>
                  <a:lnTo>
                    <a:pt x="1734558" y="698499"/>
                  </a:lnTo>
                  <a:lnTo>
                    <a:pt x="1730870" y="736599"/>
                  </a:lnTo>
                  <a:lnTo>
                    <a:pt x="1632038" y="736599"/>
                  </a:lnTo>
                  <a:lnTo>
                    <a:pt x="1684654" y="749299"/>
                  </a:lnTo>
                  <a:lnTo>
                    <a:pt x="1749218" y="774699"/>
                  </a:lnTo>
                  <a:lnTo>
                    <a:pt x="1778907" y="787399"/>
                  </a:lnTo>
                  <a:lnTo>
                    <a:pt x="1805000" y="812799"/>
                  </a:lnTo>
                  <a:lnTo>
                    <a:pt x="1813067" y="812799"/>
                  </a:lnTo>
                  <a:lnTo>
                    <a:pt x="1816851" y="825499"/>
                  </a:lnTo>
                  <a:lnTo>
                    <a:pt x="1816209" y="825499"/>
                  </a:lnTo>
                  <a:lnTo>
                    <a:pt x="1811694" y="838199"/>
                  </a:lnTo>
                  <a:lnTo>
                    <a:pt x="1790350" y="838199"/>
                  </a:lnTo>
                  <a:lnTo>
                    <a:pt x="1779155" y="850899"/>
                  </a:lnTo>
                  <a:close/>
                </a:path>
                <a:path w="1840229" h="2387600">
                  <a:moveTo>
                    <a:pt x="1632038" y="736599"/>
                  </a:moveTo>
                  <a:lnTo>
                    <a:pt x="1701269" y="736599"/>
                  </a:lnTo>
                  <a:lnTo>
                    <a:pt x="1691413" y="723899"/>
                  </a:lnTo>
                  <a:lnTo>
                    <a:pt x="1655430" y="723899"/>
                  </a:lnTo>
                  <a:lnTo>
                    <a:pt x="1637359" y="711199"/>
                  </a:lnTo>
                  <a:lnTo>
                    <a:pt x="1705773" y="711199"/>
                  </a:lnTo>
                  <a:lnTo>
                    <a:pt x="1734558" y="698499"/>
                  </a:lnTo>
                  <a:lnTo>
                    <a:pt x="1471924" y="698499"/>
                  </a:lnTo>
                  <a:lnTo>
                    <a:pt x="1632038" y="736599"/>
                  </a:lnTo>
                  <a:close/>
                </a:path>
                <a:path w="1840229" h="2387600">
                  <a:moveTo>
                    <a:pt x="1393486" y="825499"/>
                  </a:moveTo>
                  <a:lnTo>
                    <a:pt x="1510777" y="825499"/>
                  </a:lnTo>
                  <a:lnTo>
                    <a:pt x="1405076" y="800099"/>
                  </a:lnTo>
                  <a:lnTo>
                    <a:pt x="1392273" y="800099"/>
                  </a:lnTo>
                  <a:lnTo>
                    <a:pt x="1389465" y="812799"/>
                  </a:lnTo>
                  <a:lnTo>
                    <a:pt x="1393486" y="825499"/>
                  </a:lnTo>
                  <a:close/>
                </a:path>
                <a:path w="1840229" h="2387600">
                  <a:moveTo>
                    <a:pt x="1445993" y="838199"/>
                  </a:moveTo>
                  <a:lnTo>
                    <a:pt x="1617577" y="838199"/>
                  </a:lnTo>
                  <a:lnTo>
                    <a:pt x="1564070" y="825499"/>
                  </a:lnTo>
                  <a:lnTo>
                    <a:pt x="1399912" y="825499"/>
                  </a:lnTo>
                  <a:lnTo>
                    <a:pt x="1445993" y="838199"/>
                  </a:lnTo>
                  <a:close/>
                </a:path>
                <a:path w="1840229" h="2387600">
                  <a:moveTo>
                    <a:pt x="1538904" y="850899"/>
                  </a:moveTo>
                  <a:lnTo>
                    <a:pt x="1778775" y="850899"/>
                  </a:lnTo>
                  <a:lnTo>
                    <a:pt x="1724990" y="838199"/>
                  </a:lnTo>
                  <a:lnTo>
                    <a:pt x="1492338" y="838199"/>
                  </a:lnTo>
                  <a:lnTo>
                    <a:pt x="1538904" y="850899"/>
                  </a:lnTo>
                  <a:close/>
                </a:path>
                <a:path w="1840229" h="2387600">
                  <a:moveTo>
                    <a:pt x="1632543" y="863599"/>
                  </a:moveTo>
                  <a:lnTo>
                    <a:pt x="1811950" y="863599"/>
                  </a:lnTo>
                  <a:lnTo>
                    <a:pt x="1826017" y="850899"/>
                  </a:lnTo>
                  <a:lnTo>
                    <a:pt x="1585653" y="850899"/>
                  </a:lnTo>
                  <a:lnTo>
                    <a:pt x="1632543" y="863599"/>
                  </a:lnTo>
                  <a:close/>
                </a:path>
                <a:path w="1840229" h="2387600">
                  <a:moveTo>
                    <a:pt x="1660491" y="1028699"/>
                  </a:moveTo>
                  <a:lnTo>
                    <a:pt x="1706953" y="1028699"/>
                  </a:lnTo>
                  <a:lnTo>
                    <a:pt x="1552052" y="952499"/>
                  </a:lnTo>
                  <a:lnTo>
                    <a:pt x="1783082" y="952499"/>
                  </a:lnTo>
                  <a:lnTo>
                    <a:pt x="1794505" y="939799"/>
                  </a:lnTo>
                  <a:lnTo>
                    <a:pt x="1804013" y="927099"/>
                  </a:lnTo>
                  <a:lnTo>
                    <a:pt x="1810076" y="914399"/>
                  </a:lnTo>
                  <a:lnTo>
                    <a:pt x="1811164" y="901699"/>
                  </a:lnTo>
                  <a:lnTo>
                    <a:pt x="1809609" y="888999"/>
                  </a:lnTo>
                  <a:lnTo>
                    <a:pt x="1806437" y="888999"/>
                  </a:lnTo>
                  <a:lnTo>
                    <a:pt x="1801261" y="876299"/>
                  </a:lnTo>
                  <a:lnTo>
                    <a:pt x="1793696" y="863599"/>
                  </a:lnTo>
                  <a:lnTo>
                    <a:pt x="1728395" y="863599"/>
                  </a:lnTo>
                  <a:lnTo>
                    <a:pt x="1730917" y="876299"/>
                  </a:lnTo>
                  <a:lnTo>
                    <a:pt x="1766882" y="876299"/>
                  </a:lnTo>
                  <a:lnTo>
                    <a:pt x="1780760" y="888999"/>
                  </a:lnTo>
                  <a:lnTo>
                    <a:pt x="1787485" y="901699"/>
                  </a:lnTo>
                  <a:lnTo>
                    <a:pt x="1786699" y="914399"/>
                  </a:lnTo>
                  <a:lnTo>
                    <a:pt x="1783055" y="914399"/>
                  </a:lnTo>
                  <a:lnTo>
                    <a:pt x="1777515" y="927099"/>
                  </a:lnTo>
                  <a:lnTo>
                    <a:pt x="1761837" y="927099"/>
                  </a:lnTo>
                  <a:lnTo>
                    <a:pt x="1751812" y="939799"/>
                  </a:lnTo>
                  <a:lnTo>
                    <a:pt x="1459367" y="939799"/>
                  </a:lnTo>
                  <a:lnTo>
                    <a:pt x="1660491" y="1028699"/>
                  </a:lnTo>
                  <a:close/>
                </a:path>
                <a:path w="1840229" h="2387600">
                  <a:moveTo>
                    <a:pt x="1427827" y="927099"/>
                  </a:moveTo>
                  <a:lnTo>
                    <a:pt x="1490963" y="927099"/>
                  </a:lnTo>
                  <a:lnTo>
                    <a:pt x="1444438" y="914399"/>
                  </a:lnTo>
                  <a:lnTo>
                    <a:pt x="1431682" y="914399"/>
                  </a:lnTo>
                  <a:lnTo>
                    <a:pt x="1427827" y="927099"/>
                  </a:lnTo>
                  <a:close/>
                </a:path>
                <a:path w="1840229" h="2387600">
                  <a:moveTo>
                    <a:pt x="1459367" y="939799"/>
                  </a:moveTo>
                  <a:lnTo>
                    <a:pt x="1586333" y="939799"/>
                  </a:lnTo>
                  <a:lnTo>
                    <a:pt x="1538360" y="927099"/>
                  </a:lnTo>
                  <a:lnTo>
                    <a:pt x="1430635" y="927099"/>
                  </a:lnTo>
                  <a:lnTo>
                    <a:pt x="1459367" y="939799"/>
                  </a:lnTo>
                  <a:close/>
                </a:path>
                <a:path w="1840229" h="2387600">
                  <a:moveTo>
                    <a:pt x="1592194" y="965199"/>
                  </a:moveTo>
                  <a:lnTo>
                    <a:pt x="1748706" y="965199"/>
                  </a:lnTo>
                  <a:lnTo>
                    <a:pt x="1760421" y="952499"/>
                  </a:lnTo>
                  <a:lnTo>
                    <a:pt x="1552052" y="952499"/>
                  </a:lnTo>
                  <a:lnTo>
                    <a:pt x="1592194" y="965199"/>
                  </a:lnTo>
                  <a:close/>
                </a:path>
                <a:path w="1840229" h="2387600">
                  <a:moveTo>
                    <a:pt x="1702572" y="1054099"/>
                  </a:moveTo>
                  <a:lnTo>
                    <a:pt x="1744330" y="1054099"/>
                  </a:lnTo>
                  <a:lnTo>
                    <a:pt x="1737232" y="1041399"/>
                  </a:lnTo>
                  <a:lnTo>
                    <a:pt x="1729775" y="1041399"/>
                  </a:lnTo>
                  <a:lnTo>
                    <a:pt x="1737009" y="965199"/>
                  </a:lnTo>
                  <a:lnTo>
                    <a:pt x="1712878" y="965199"/>
                  </a:lnTo>
                  <a:lnTo>
                    <a:pt x="1706953" y="1028699"/>
                  </a:lnTo>
                  <a:lnTo>
                    <a:pt x="1660491" y="1028699"/>
                  </a:lnTo>
                  <a:lnTo>
                    <a:pt x="1689223" y="1041399"/>
                  </a:lnTo>
                  <a:lnTo>
                    <a:pt x="1702572" y="1054099"/>
                  </a:lnTo>
                  <a:close/>
                </a:path>
                <a:path w="1840229" h="2387600">
                  <a:moveTo>
                    <a:pt x="1574983" y="1117599"/>
                  </a:moveTo>
                  <a:lnTo>
                    <a:pt x="1670112" y="1117599"/>
                  </a:lnTo>
                  <a:lnTo>
                    <a:pt x="1558620" y="1079499"/>
                  </a:lnTo>
                  <a:lnTo>
                    <a:pt x="1353578" y="1015999"/>
                  </a:lnTo>
                  <a:lnTo>
                    <a:pt x="1307481" y="1015999"/>
                  </a:lnTo>
                  <a:lnTo>
                    <a:pt x="1291703" y="1028699"/>
                  </a:lnTo>
                  <a:lnTo>
                    <a:pt x="1329565" y="1028699"/>
                  </a:lnTo>
                  <a:lnTo>
                    <a:pt x="1337252" y="1041399"/>
                  </a:lnTo>
                  <a:lnTo>
                    <a:pt x="1558965" y="1104899"/>
                  </a:lnTo>
                  <a:lnTo>
                    <a:pt x="1574983" y="1117599"/>
                  </a:lnTo>
                  <a:close/>
                </a:path>
                <a:path w="1840229" h="2387600">
                  <a:moveTo>
                    <a:pt x="1276223" y="1041399"/>
                  </a:moveTo>
                  <a:lnTo>
                    <a:pt x="1323759" y="1041399"/>
                  </a:lnTo>
                  <a:lnTo>
                    <a:pt x="1329565" y="1028699"/>
                  </a:lnTo>
                  <a:lnTo>
                    <a:pt x="1289775" y="1028699"/>
                  </a:lnTo>
                  <a:lnTo>
                    <a:pt x="1276223" y="1041399"/>
                  </a:lnTo>
                  <a:close/>
                </a:path>
                <a:path w="1840229" h="2387600">
                  <a:moveTo>
                    <a:pt x="1529612" y="1955799"/>
                  </a:moveTo>
                  <a:lnTo>
                    <a:pt x="1553171" y="1955799"/>
                  </a:lnTo>
                  <a:lnTo>
                    <a:pt x="1606454" y="1130299"/>
                  </a:lnTo>
                  <a:lnTo>
                    <a:pt x="1761239" y="1130299"/>
                  </a:lnTo>
                  <a:lnTo>
                    <a:pt x="1765127" y="1117599"/>
                  </a:lnTo>
                  <a:lnTo>
                    <a:pt x="1767518" y="1104899"/>
                  </a:lnTo>
                  <a:lnTo>
                    <a:pt x="1768289" y="1092199"/>
                  </a:lnTo>
                  <a:lnTo>
                    <a:pt x="1766683" y="1079499"/>
                  </a:lnTo>
                  <a:lnTo>
                    <a:pt x="1762823" y="1066799"/>
                  </a:lnTo>
                  <a:lnTo>
                    <a:pt x="1756833" y="1066799"/>
                  </a:lnTo>
                  <a:lnTo>
                    <a:pt x="1750915" y="1054099"/>
                  </a:lnTo>
                  <a:lnTo>
                    <a:pt x="1715767" y="1054099"/>
                  </a:lnTo>
                  <a:lnTo>
                    <a:pt x="1727779" y="1066799"/>
                  </a:lnTo>
                  <a:lnTo>
                    <a:pt x="1737581" y="1079499"/>
                  </a:lnTo>
                  <a:lnTo>
                    <a:pt x="1741132" y="1079499"/>
                  </a:lnTo>
                  <a:lnTo>
                    <a:pt x="1743471" y="1092199"/>
                  </a:lnTo>
                  <a:lnTo>
                    <a:pt x="1744488" y="1092199"/>
                  </a:lnTo>
                  <a:lnTo>
                    <a:pt x="1744077" y="1104899"/>
                  </a:lnTo>
                  <a:lnTo>
                    <a:pt x="1743340" y="1104899"/>
                  </a:lnTo>
                  <a:lnTo>
                    <a:pt x="1741341" y="1117599"/>
                  </a:lnTo>
                  <a:lnTo>
                    <a:pt x="1583037" y="1117599"/>
                  </a:lnTo>
                  <a:lnTo>
                    <a:pt x="1529612" y="1955799"/>
                  </a:lnTo>
                  <a:close/>
                </a:path>
                <a:path w="1840229" h="2387600">
                  <a:moveTo>
                    <a:pt x="1650819" y="1142999"/>
                  </a:moveTo>
                  <a:lnTo>
                    <a:pt x="1749408" y="1142999"/>
                  </a:lnTo>
                  <a:lnTo>
                    <a:pt x="1755963" y="1130299"/>
                  </a:lnTo>
                  <a:lnTo>
                    <a:pt x="1628501" y="1130299"/>
                  </a:lnTo>
                  <a:lnTo>
                    <a:pt x="1650819" y="1142999"/>
                  </a:lnTo>
                  <a:close/>
                </a:path>
                <a:path w="1840229" h="2387600">
                  <a:moveTo>
                    <a:pt x="316226" y="2387599"/>
                  </a:moveTo>
                  <a:lnTo>
                    <a:pt x="332861" y="2387599"/>
                  </a:lnTo>
                  <a:lnTo>
                    <a:pt x="372237" y="2362199"/>
                  </a:lnTo>
                  <a:lnTo>
                    <a:pt x="409847" y="2324099"/>
                  </a:lnTo>
                  <a:lnTo>
                    <a:pt x="445865" y="2285999"/>
                  </a:lnTo>
                  <a:lnTo>
                    <a:pt x="480465" y="2260599"/>
                  </a:lnTo>
                  <a:lnTo>
                    <a:pt x="513820" y="2222499"/>
                  </a:lnTo>
                  <a:lnTo>
                    <a:pt x="546105" y="2184399"/>
                  </a:lnTo>
                  <a:lnTo>
                    <a:pt x="577492" y="2146299"/>
                  </a:lnTo>
                  <a:lnTo>
                    <a:pt x="608156" y="2108199"/>
                  </a:lnTo>
                  <a:lnTo>
                    <a:pt x="638270" y="2070099"/>
                  </a:lnTo>
                  <a:lnTo>
                    <a:pt x="669483" y="2019299"/>
                  </a:lnTo>
                  <a:lnTo>
                    <a:pt x="1549006" y="2019299"/>
                  </a:lnTo>
                  <a:lnTo>
                    <a:pt x="1551291" y="1981199"/>
                  </a:lnTo>
                  <a:lnTo>
                    <a:pt x="1554099" y="1981199"/>
                  </a:lnTo>
                  <a:lnTo>
                    <a:pt x="1676634" y="1904999"/>
                  </a:lnTo>
                  <a:lnTo>
                    <a:pt x="1678657" y="1904999"/>
                  </a:lnTo>
                  <a:lnTo>
                    <a:pt x="1678847" y="1892299"/>
                  </a:lnTo>
                  <a:lnTo>
                    <a:pt x="1720161" y="1142999"/>
                  </a:lnTo>
                  <a:lnTo>
                    <a:pt x="1696363" y="1142999"/>
                  </a:lnTo>
                  <a:lnTo>
                    <a:pt x="1655406" y="1892299"/>
                  </a:lnTo>
                  <a:lnTo>
                    <a:pt x="1553171" y="1955799"/>
                  </a:lnTo>
                  <a:lnTo>
                    <a:pt x="1529612" y="1955799"/>
                  </a:lnTo>
                  <a:lnTo>
                    <a:pt x="1526374" y="2006599"/>
                  </a:lnTo>
                  <a:lnTo>
                    <a:pt x="649135" y="2006599"/>
                  </a:lnTo>
                  <a:lnTo>
                    <a:pt x="639324" y="2019299"/>
                  </a:lnTo>
                  <a:lnTo>
                    <a:pt x="669483" y="2019299"/>
                  </a:lnTo>
                  <a:lnTo>
                    <a:pt x="1543818" y="2031999"/>
                  </a:lnTo>
                  <a:lnTo>
                    <a:pt x="629513" y="2031999"/>
                  </a:lnTo>
                  <a:lnTo>
                    <a:pt x="619702" y="2044699"/>
                  </a:lnTo>
                  <a:lnTo>
                    <a:pt x="589908" y="2082799"/>
                  </a:lnTo>
                  <a:lnTo>
                    <a:pt x="559588" y="2120899"/>
                  </a:lnTo>
                  <a:lnTo>
                    <a:pt x="528578" y="2158999"/>
                  </a:lnTo>
                  <a:lnTo>
                    <a:pt x="496713" y="2197099"/>
                  </a:lnTo>
                  <a:lnTo>
                    <a:pt x="463829" y="2235199"/>
                  </a:lnTo>
                  <a:lnTo>
                    <a:pt x="429763" y="2273299"/>
                  </a:lnTo>
                  <a:lnTo>
                    <a:pt x="394349" y="2311399"/>
                  </a:lnTo>
                  <a:lnTo>
                    <a:pt x="357423" y="2336799"/>
                  </a:lnTo>
                  <a:lnTo>
                    <a:pt x="318820" y="2362199"/>
                  </a:lnTo>
                  <a:lnTo>
                    <a:pt x="313537" y="2374899"/>
                  </a:lnTo>
                  <a:lnTo>
                    <a:pt x="312371" y="2374899"/>
                  </a:lnTo>
                  <a:lnTo>
                    <a:pt x="316226" y="2387599"/>
                  </a:lnTo>
                  <a:close/>
                </a:path>
              </a:pathLst>
            </a:custGeom>
            <a:solidFill>
              <a:srgbClr val="2E2E2E"/>
            </a:solidFill>
          </p:spPr>
          <p:txBody>
            <a:bodyPr wrap="square" lIns="0" tIns="0" rIns="0" bIns="0" rtlCol="0"/>
            <a:lstStyle/>
            <a:p>
              <a:endParaRPr/>
            </a:p>
          </p:txBody>
        </p:sp>
      </p:grpSp>
      <p:sp>
        <p:nvSpPr>
          <p:cNvPr id="13" name="object 1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90" dirty="0"/>
              <a:t>JOB TECH</a:t>
            </a:r>
            <a:endParaRPr spc="-190" dirty="0"/>
          </a:p>
        </p:txBody>
      </p:sp>
      <p:sp>
        <p:nvSpPr>
          <p:cNvPr id="14" name="object 14"/>
          <p:cNvSpPr txBox="1"/>
          <p:nvPr/>
        </p:nvSpPr>
        <p:spPr>
          <a:xfrm>
            <a:off x="5820867" y="4946014"/>
            <a:ext cx="8260912" cy="1243930"/>
          </a:xfrm>
          <a:prstGeom prst="rect">
            <a:avLst/>
          </a:prstGeom>
        </p:spPr>
        <p:txBody>
          <a:bodyPr vert="horz" wrap="square" lIns="0" tIns="12700" rIns="0" bIns="0" rtlCol="0">
            <a:spAutoFit/>
          </a:bodyPr>
          <a:lstStyle/>
          <a:p>
            <a:pPr marL="12700">
              <a:lnSpc>
                <a:spcPct val="100000"/>
              </a:lnSpc>
              <a:spcBef>
                <a:spcPts val="100"/>
              </a:spcBef>
            </a:pPr>
            <a:r>
              <a:rPr lang="en-US" sz="8000" b="1" spc="450" dirty="0">
                <a:solidFill>
                  <a:srgbClr val="2E2E2E"/>
                </a:solidFill>
                <a:latin typeface="Tahoma"/>
                <a:cs typeface="Tahoma"/>
              </a:rPr>
              <a:t>COMPETITORS</a:t>
            </a:r>
            <a:endParaRPr sz="8000" dirty="0">
              <a:latin typeface="Tahoma"/>
              <a:cs typeface="Tahoma"/>
            </a:endParaRPr>
          </a:p>
        </p:txBody>
      </p:sp>
      <p:grpSp>
        <p:nvGrpSpPr>
          <p:cNvPr id="15" name="object 15"/>
          <p:cNvGrpSpPr/>
          <p:nvPr/>
        </p:nvGrpSpPr>
        <p:grpSpPr>
          <a:xfrm>
            <a:off x="13405987" y="6417129"/>
            <a:ext cx="2552700" cy="2552700"/>
            <a:chOff x="13405987" y="6417129"/>
            <a:chExt cx="2552700" cy="2552700"/>
          </a:xfrm>
        </p:grpSpPr>
        <p:sp>
          <p:nvSpPr>
            <p:cNvPr id="16" name="object 16"/>
            <p:cNvSpPr/>
            <p:nvPr/>
          </p:nvSpPr>
          <p:spPr>
            <a:xfrm>
              <a:off x="13405987" y="6417129"/>
              <a:ext cx="2552700" cy="2552700"/>
            </a:xfrm>
            <a:custGeom>
              <a:avLst/>
              <a:gdLst/>
              <a:ahLst/>
              <a:cxnLst/>
              <a:rect l="l" t="t" r="r" b="b"/>
              <a:pathLst>
                <a:path w="2552700" h="2552700">
                  <a:moveTo>
                    <a:pt x="2064478" y="2552699"/>
                  </a:moveTo>
                  <a:lnTo>
                    <a:pt x="0" y="2552699"/>
                  </a:lnTo>
                  <a:lnTo>
                    <a:pt x="0" y="0"/>
                  </a:lnTo>
                  <a:lnTo>
                    <a:pt x="2552699" y="0"/>
                  </a:lnTo>
                  <a:lnTo>
                    <a:pt x="2552699" y="2064478"/>
                  </a:lnTo>
                  <a:lnTo>
                    <a:pt x="2064478" y="2552699"/>
                  </a:lnTo>
                  <a:close/>
                </a:path>
              </a:pathLst>
            </a:custGeom>
            <a:solidFill>
              <a:srgbClr val="5773B8"/>
            </a:solidFill>
          </p:spPr>
          <p:txBody>
            <a:bodyPr wrap="square" lIns="0" tIns="0" rIns="0" bIns="0" rtlCol="0"/>
            <a:lstStyle/>
            <a:p>
              <a:endParaRPr/>
            </a:p>
          </p:txBody>
        </p:sp>
        <p:sp>
          <p:nvSpPr>
            <p:cNvPr id="17" name="object 17"/>
            <p:cNvSpPr/>
            <p:nvPr/>
          </p:nvSpPr>
          <p:spPr>
            <a:xfrm>
              <a:off x="15470536" y="8481677"/>
              <a:ext cx="488315" cy="488315"/>
            </a:xfrm>
            <a:custGeom>
              <a:avLst/>
              <a:gdLst/>
              <a:ahLst/>
              <a:cxnLst/>
              <a:rect l="l" t="t" r="r" b="b"/>
              <a:pathLst>
                <a:path w="488315" h="488315">
                  <a:moveTo>
                    <a:pt x="0" y="488151"/>
                  </a:moveTo>
                  <a:lnTo>
                    <a:pt x="0" y="0"/>
                  </a:lnTo>
                  <a:lnTo>
                    <a:pt x="488151" y="0"/>
                  </a:lnTo>
                  <a:lnTo>
                    <a:pt x="0" y="488151"/>
                  </a:lnTo>
                  <a:close/>
                </a:path>
              </a:pathLst>
            </a:custGeom>
            <a:solidFill>
              <a:srgbClr val="3F5895"/>
            </a:solidFill>
          </p:spPr>
          <p:txBody>
            <a:bodyPr wrap="square" lIns="0" tIns="0" rIns="0" bIns="0" rtlCol="0"/>
            <a:lstStyle/>
            <a:p>
              <a:endParaRPr/>
            </a:p>
          </p:txBody>
        </p:sp>
      </p:grpSp>
      <p:sp>
        <p:nvSpPr>
          <p:cNvPr id="18" name="object 18"/>
          <p:cNvSpPr txBox="1"/>
          <p:nvPr/>
        </p:nvSpPr>
        <p:spPr>
          <a:xfrm>
            <a:off x="13712811" y="6775359"/>
            <a:ext cx="1878964" cy="1781000"/>
          </a:xfrm>
          <a:prstGeom prst="rect">
            <a:avLst/>
          </a:prstGeom>
        </p:spPr>
        <p:txBody>
          <a:bodyPr vert="horz" wrap="square" lIns="0" tIns="12700" rIns="0" bIns="0" rtlCol="0">
            <a:spAutoFit/>
          </a:bodyPr>
          <a:lstStyle/>
          <a:p>
            <a:pPr marL="12700" marR="5080">
              <a:lnSpc>
                <a:spcPct val="107600"/>
              </a:lnSpc>
              <a:spcBef>
                <a:spcPts val="100"/>
              </a:spcBef>
            </a:pPr>
            <a:r>
              <a:rPr lang="en-US" sz="1800" spc="40" dirty="0">
                <a:solidFill>
                  <a:srgbClr val="FFFFFF"/>
                </a:solidFill>
                <a:latin typeface="Verdana"/>
                <a:cs typeface="Verdana"/>
              </a:rPr>
              <a:t>We need to understand our direct, indirect, substitute and potential competitors.</a:t>
            </a:r>
            <a:endParaRPr sz="1800" dirty="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8883100" y="1485900"/>
            <a:ext cx="8414300" cy="7469377"/>
          </a:xfrm>
          <a:prstGeom prst="rect">
            <a:avLst/>
          </a:prstGeom>
        </p:spPr>
      </p:pic>
      <p:grpSp>
        <p:nvGrpSpPr>
          <p:cNvPr id="3" name="object 3"/>
          <p:cNvGrpSpPr/>
          <p:nvPr/>
        </p:nvGrpSpPr>
        <p:grpSpPr>
          <a:xfrm>
            <a:off x="1237077" y="3775276"/>
            <a:ext cx="6980555" cy="5191125"/>
            <a:chOff x="1237077" y="3775276"/>
            <a:chExt cx="6980555" cy="5191125"/>
          </a:xfrm>
        </p:grpSpPr>
        <p:sp>
          <p:nvSpPr>
            <p:cNvPr id="4" name="object 4"/>
            <p:cNvSpPr/>
            <p:nvPr/>
          </p:nvSpPr>
          <p:spPr>
            <a:xfrm>
              <a:off x="1247140" y="6342887"/>
              <a:ext cx="6459855" cy="2612390"/>
            </a:xfrm>
            <a:custGeom>
              <a:avLst/>
              <a:gdLst/>
              <a:ahLst/>
              <a:cxnLst/>
              <a:rect l="l" t="t" r="r" b="b"/>
              <a:pathLst>
                <a:path w="6459855" h="2612390">
                  <a:moveTo>
                    <a:pt x="6459784" y="2611990"/>
                  </a:moveTo>
                  <a:lnTo>
                    <a:pt x="0" y="2611990"/>
                  </a:lnTo>
                  <a:lnTo>
                    <a:pt x="0" y="0"/>
                  </a:lnTo>
                  <a:lnTo>
                    <a:pt x="6459784" y="2611990"/>
                  </a:lnTo>
                  <a:close/>
                </a:path>
              </a:pathLst>
            </a:custGeom>
            <a:solidFill>
              <a:srgbClr val="5773B8"/>
            </a:solidFill>
          </p:spPr>
          <p:txBody>
            <a:bodyPr wrap="square" lIns="0" tIns="0" rIns="0" bIns="0" rtlCol="0"/>
            <a:lstStyle/>
            <a:p>
              <a:endParaRPr/>
            </a:p>
          </p:txBody>
        </p:sp>
        <p:sp>
          <p:nvSpPr>
            <p:cNvPr id="5" name="object 5"/>
            <p:cNvSpPr/>
            <p:nvPr/>
          </p:nvSpPr>
          <p:spPr>
            <a:xfrm>
              <a:off x="1237077" y="3775276"/>
              <a:ext cx="6980555" cy="5191125"/>
            </a:xfrm>
            <a:custGeom>
              <a:avLst/>
              <a:gdLst/>
              <a:ahLst/>
              <a:cxnLst/>
              <a:rect l="l" t="t" r="r" b="b"/>
              <a:pathLst>
                <a:path w="6980555" h="5191125">
                  <a:moveTo>
                    <a:pt x="6975911" y="5190947"/>
                  </a:moveTo>
                  <a:lnTo>
                    <a:pt x="3634400" y="5190947"/>
                  </a:lnTo>
                  <a:lnTo>
                    <a:pt x="1793767" y="5181870"/>
                  </a:lnTo>
                  <a:lnTo>
                    <a:pt x="1220226" y="5147298"/>
                  </a:lnTo>
                  <a:lnTo>
                    <a:pt x="699660" y="5082303"/>
                  </a:lnTo>
                  <a:lnTo>
                    <a:pt x="321637" y="5019436"/>
                  </a:lnTo>
                  <a:lnTo>
                    <a:pt x="175725" y="4991247"/>
                  </a:lnTo>
                  <a:lnTo>
                    <a:pt x="149379" y="4884340"/>
                  </a:lnTo>
                  <a:lnTo>
                    <a:pt x="90908" y="4546176"/>
                  </a:lnTo>
                  <a:lnTo>
                    <a:pt x="31161" y="3950585"/>
                  </a:lnTo>
                  <a:lnTo>
                    <a:pt x="985" y="3071400"/>
                  </a:lnTo>
                  <a:lnTo>
                    <a:pt x="759" y="3020447"/>
                  </a:lnTo>
                  <a:lnTo>
                    <a:pt x="566" y="2968787"/>
                  </a:lnTo>
                  <a:lnTo>
                    <a:pt x="404" y="2916494"/>
                  </a:lnTo>
                  <a:lnTo>
                    <a:pt x="271" y="2863645"/>
                  </a:lnTo>
                  <a:lnTo>
                    <a:pt x="165" y="2810315"/>
                  </a:lnTo>
                  <a:lnTo>
                    <a:pt x="28" y="2702513"/>
                  </a:lnTo>
                  <a:lnTo>
                    <a:pt x="0" y="2484460"/>
                  </a:lnTo>
                  <a:lnTo>
                    <a:pt x="134" y="2321155"/>
                  </a:lnTo>
                  <a:lnTo>
                    <a:pt x="866" y="1806087"/>
                  </a:lnTo>
                  <a:lnTo>
                    <a:pt x="985" y="29323"/>
                  </a:lnTo>
                  <a:lnTo>
                    <a:pt x="41017" y="22437"/>
                  </a:lnTo>
                  <a:lnTo>
                    <a:pt x="81102" y="16593"/>
                  </a:lnTo>
                  <a:lnTo>
                    <a:pt x="121293" y="11733"/>
                  </a:lnTo>
                  <a:lnTo>
                    <a:pt x="161643" y="7800"/>
                  </a:lnTo>
                  <a:lnTo>
                    <a:pt x="202205" y="4735"/>
                  </a:lnTo>
                  <a:lnTo>
                    <a:pt x="243033" y="2480"/>
                  </a:lnTo>
                  <a:lnTo>
                    <a:pt x="284179" y="978"/>
                  </a:lnTo>
                  <a:lnTo>
                    <a:pt x="325696" y="171"/>
                  </a:lnTo>
                  <a:lnTo>
                    <a:pt x="367637" y="0"/>
                  </a:lnTo>
                  <a:lnTo>
                    <a:pt x="410056" y="407"/>
                  </a:lnTo>
                  <a:lnTo>
                    <a:pt x="453005" y="1335"/>
                  </a:lnTo>
                  <a:lnTo>
                    <a:pt x="540707" y="4521"/>
                  </a:lnTo>
                  <a:lnTo>
                    <a:pt x="908884" y="25663"/>
                  </a:lnTo>
                  <a:lnTo>
                    <a:pt x="975627" y="29323"/>
                  </a:lnTo>
                  <a:lnTo>
                    <a:pt x="1139696" y="36527"/>
                  </a:lnTo>
                  <a:lnTo>
                    <a:pt x="1255617" y="39681"/>
                  </a:lnTo>
                  <a:lnTo>
                    <a:pt x="1377268" y="40976"/>
                  </a:lnTo>
                  <a:lnTo>
                    <a:pt x="6516290" y="40976"/>
                  </a:lnTo>
                  <a:lnTo>
                    <a:pt x="6975911" y="54286"/>
                  </a:lnTo>
                  <a:lnTo>
                    <a:pt x="6976053" y="175269"/>
                  </a:lnTo>
                  <a:lnTo>
                    <a:pt x="6977045" y="514958"/>
                  </a:lnTo>
                  <a:lnTo>
                    <a:pt x="6979740" y="1038463"/>
                  </a:lnTo>
                  <a:lnTo>
                    <a:pt x="6980495" y="1135153"/>
                  </a:lnTo>
                  <a:lnTo>
                    <a:pt x="6980495" y="2988890"/>
                  </a:lnTo>
                  <a:lnTo>
                    <a:pt x="6979912" y="3030433"/>
                  </a:lnTo>
                  <a:lnTo>
                    <a:pt x="6978710" y="3110390"/>
                  </a:lnTo>
                  <a:lnTo>
                    <a:pt x="6977378" y="3193605"/>
                  </a:lnTo>
                  <a:lnTo>
                    <a:pt x="6975911" y="3280177"/>
                  </a:lnTo>
                  <a:lnTo>
                    <a:pt x="6973996" y="3892753"/>
                  </a:lnTo>
                  <a:lnTo>
                    <a:pt x="6974209" y="4514689"/>
                  </a:lnTo>
                  <a:lnTo>
                    <a:pt x="6975260" y="4991247"/>
                  </a:lnTo>
                  <a:lnTo>
                    <a:pt x="6975911" y="5190947"/>
                  </a:lnTo>
                  <a:close/>
                </a:path>
                <a:path w="6980555" h="5191125">
                  <a:moveTo>
                    <a:pt x="5645034" y="25680"/>
                  </a:moveTo>
                  <a:lnTo>
                    <a:pt x="3788249" y="25680"/>
                  </a:lnTo>
                  <a:lnTo>
                    <a:pt x="4111316" y="24530"/>
                  </a:lnTo>
                  <a:lnTo>
                    <a:pt x="4269622" y="22515"/>
                  </a:lnTo>
                  <a:lnTo>
                    <a:pt x="5352633" y="21735"/>
                  </a:lnTo>
                  <a:lnTo>
                    <a:pt x="5645034" y="25680"/>
                  </a:lnTo>
                  <a:close/>
                </a:path>
                <a:path w="6980555" h="5191125">
                  <a:moveTo>
                    <a:pt x="6516290" y="40976"/>
                  </a:moveTo>
                  <a:lnTo>
                    <a:pt x="1377268" y="40976"/>
                  </a:lnTo>
                  <a:lnTo>
                    <a:pt x="1505071" y="39947"/>
                  </a:lnTo>
                  <a:lnTo>
                    <a:pt x="1870508" y="29323"/>
                  </a:lnTo>
                  <a:lnTo>
                    <a:pt x="2201110" y="24530"/>
                  </a:lnTo>
                  <a:lnTo>
                    <a:pt x="2636678" y="22838"/>
                  </a:lnTo>
                  <a:lnTo>
                    <a:pt x="3312715" y="24530"/>
                  </a:lnTo>
                  <a:lnTo>
                    <a:pt x="5645034" y="25680"/>
                  </a:lnTo>
                  <a:lnTo>
                    <a:pt x="6209570" y="33295"/>
                  </a:lnTo>
                  <a:lnTo>
                    <a:pt x="6516290" y="40976"/>
                  </a:lnTo>
                  <a:close/>
                </a:path>
              </a:pathLst>
            </a:custGeom>
            <a:solidFill>
              <a:srgbClr val="FFFFFF"/>
            </a:solidFill>
          </p:spPr>
          <p:txBody>
            <a:bodyPr wrap="square" lIns="0" tIns="0" rIns="0" bIns="0" rtlCol="0"/>
            <a:lstStyle/>
            <a:p>
              <a:endParaRPr/>
            </a:p>
          </p:txBody>
        </p:sp>
      </p:grpSp>
      <p:pic>
        <p:nvPicPr>
          <p:cNvPr id="6" name="object 6"/>
          <p:cNvPicPr/>
          <p:nvPr/>
        </p:nvPicPr>
        <p:blipFill>
          <a:blip r:embed="rId2">
            <a:extLst>
              <a:ext uri="{28A0092B-C50C-407E-A947-70E740481C1C}">
                <a14:useLocalDpi xmlns:a14="http://schemas.microsoft.com/office/drawing/2010/main" val="0"/>
              </a:ext>
            </a:extLst>
          </a:blip>
          <a:srcRect/>
          <a:stretch/>
        </p:blipFill>
        <p:spPr>
          <a:xfrm>
            <a:off x="1371600" y="1320666"/>
            <a:ext cx="6612060" cy="1904129"/>
          </a:xfrm>
          <a:prstGeom prst="rect">
            <a:avLst/>
          </a:prstGeom>
        </p:spPr>
      </p:pic>
      <p:sp>
        <p:nvSpPr>
          <p:cNvPr id="10" name="object 10"/>
          <p:cNvSpPr txBox="1">
            <a:spLocks noGrp="1"/>
          </p:cNvSpPr>
          <p:nvPr>
            <p:ph type="title"/>
          </p:nvPr>
        </p:nvSpPr>
        <p:spPr>
          <a:xfrm>
            <a:off x="1752599" y="1691939"/>
            <a:ext cx="5878195" cy="1090042"/>
          </a:xfrm>
          <a:prstGeom prst="rect">
            <a:avLst/>
          </a:prstGeom>
        </p:spPr>
        <p:txBody>
          <a:bodyPr vert="horz" wrap="square" lIns="0" tIns="12700" rIns="0" bIns="0" rtlCol="0">
            <a:spAutoFit/>
          </a:bodyPr>
          <a:lstStyle/>
          <a:p>
            <a:pPr marL="12700">
              <a:lnSpc>
                <a:spcPct val="100000"/>
              </a:lnSpc>
              <a:spcBef>
                <a:spcPts val="100"/>
              </a:spcBef>
            </a:pPr>
            <a:r>
              <a:rPr lang="en-US" sz="7000" spc="-130" dirty="0">
                <a:solidFill>
                  <a:srgbClr val="FA8067"/>
                </a:solidFill>
              </a:rPr>
              <a:t>NAUKRI.COM</a:t>
            </a:r>
            <a:endParaRPr sz="7000" dirty="0"/>
          </a:p>
        </p:txBody>
      </p:sp>
      <p:sp>
        <p:nvSpPr>
          <p:cNvPr id="11" name="object 11"/>
          <p:cNvSpPr txBox="1"/>
          <p:nvPr/>
        </p:nvSpPr>
        <p:spPr>
          <a:xfrm>
            <a:off x="2035099" y="4410725"/>
            <a:ext cx="6205296" cy="3842076"/>
          </a:xfrm>
          <a:prstGeom prst="rect">
            <a:avLst/>
          </a:prstGeom>
        </p:spPr>
        <p:txBody>
          <a:bodyPr vert="horz" wrap="square" lIns="0" tIns="33019" rIns="0" bIns="0" rtlCol="0">
            <a:spAutoFit/>
          </a:bodyPr>
          <a:lstStyle/>
          <a:p>
            <a:pPr marL="12700" marR="1880870" algn="just">
              <a:lnSpc>
                <a:spcPts val="3300"/>
              </a:lnSpc>
              <a:spcBef>
                <a:spcPts val="259"/>
              </a:spcBef>
            </a:pPr>
            <a:r>
              <a:rPr lang="en-US" sz="2800" spc="110" dirty="0">
                <a:latin typeface="Roboto" panose="02000000000000000000" pitchFamily="2" charset="0"/>
                <a:ea typeface="Roboto" panose="02000000000000000000" pitchFamily="2" charset="0"/>
                <a:cs typeface="Roboto" panose="02000000000000000000" pitchFamily="2" charset="0"/>
              </a:rPr>
              <a:t>Launched in March 1997, </a:t>
            </a:r>
            <a:r>
              <a:rPr lang="en-US" sz="2800" spc="110" dirty="0" err="1">
                <a:latin typeface="Roboto" panose="02000000000000000000" pitchFamily="2" charset="0"/>
                <a:ea typeface="Roboto" panose="02000000000000000000" pitchFamily="2" charset="0"/>
                <a:cs typeface="Roboto" panose="02000000000000000000" pitchFamily="2" charset="0"/>
              </a:rPr>
              <a:t>Naukri.com</a:t>
            </a:r>
            <a:r>
              <a:rPr lang="en-US" sz="2800" spc="110" dirty="0">
                <a:latin typeface="Roboto" panose="02000000000000000000" pitchFamily="2" charset="0"/>
                <a:ea typeface="Roboto" panose="02000000000000000000" pitchFamily="2" charset="0"/>
                <a:cs typeface="Roboto" panose="02000000000000000000" pitchFamily="2" charset="0"/>
              </a:rPr>
              <a:t> is India’s largest employment website in India. The company operates on both B2B (Business to Business ) and B2C (Business to Consumer Model)</a:t>
            </a:r>
            <a:endParaRPr sz="2100" dirty="0">
              <a:latin typeface="Roboto" panose="02000000000000000000" pitchFamily="2" charset="0"/>
              <a:ea typeface="Roboto" panose="02000000000000000000" pitchFamily="2" charset="0"/>
              <a:cs typeface="Roboto" panose="02000000000000000000" pitchFamily="2" charset="0"/>
            </a:endParaRPr>
          </a:p>
        </p:txBody>
      </p:sp>
      <p:pic>
        <p:nvPicPr>
          <p:cNvPr id="1026" name="Picture 2">
            <a:extLst>
              <a:ext uri="{FF2B5EF4-FFF2-40B4-BE49-F238E27FC236}">
                <a16:creationId xmlns:a16="http://schemas.microsoft.com/office/drawing/2014/main" id="{00B3CCC1-E12A-3327-070B-C9DF5F4034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1213" y="1485901"/>
            <a:ext cx="4674387" cy="350579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4E8DC7E-9D1A-ECB8-5AE4-F7E4276A85A9}"/>
              </a:ext>
            </a:extLst>
          </p:cNvPr>
          <p:cNvSpPr txBox="1"/>
          <p:nvPr/>
        </p:nvSpPr>
        <p:spPr>
          <a:xfrm>
            <a:off x="9876041" y="3757631"/>
            <a:ext cx="5516359" cy="5021888"/>
          </a:xfrm>
          <a:prstGeom prst="rect">
            <a:avLst/>
          </a:prstGeom>
          <a:noFill/>
        </p:spPr>
        <p:txBody>
          <a:bodyPr wrap="square" rtlCol="0">
            <a:spAutoFit/>
          </a:bodyPr>
          <a:lstStyle/>
          <a:p>
            <a:endParaRPr lang="en-US" sz="2400" spc="-130" dirty="0">
              <a:solidFill>
                <a:srgbClr val="FA8067"/>
              </a:solidFill>
              <a:latin typeface="Roboto" panose="02000000000000000000" pitchFamily="2" charset="0"/>
              <a:ea typeface="Roboto" panose="02000000000000000000" pitchFamily="2" charset="0"/>
              <a:cs typeface="Roboto" panose="02000000000000000000" pitchFamily="2" charset="0"/>
            </a:endParaRPr>
          </a:p>
          <a:p>
            <a:pPr marL="12700" algn="ctr">
              <a:spcBef>
                <a:spcPts val="100"/>
              </a:spcBef>
            </a:pPr>
            <a:r>
              <a:rPr lang="en-US" sz="2400" spc="-130" dirty="0">
                <a:solidFill>
                  <a:srgbClr val="FA8067"/>
                </a:solidFill>
                <a:latin typeface="Roboto" panose="02000000000000000000" pitchFamily="2" charset="0"/>
                <a:ea typeface="Roboto" panose="02000000000000000000" pitchFamily="2" charset="0"/>
                <a:cs typeface="Roboto" panose="02000000000000000000" pitchFamily="2" charset="0"/>
              </a:rPr>
              <a:t>Monthly visits:   </a:t>
            </a:r>
            <a:r>
              <a:rPr lang="en-US" sz="2400" spc="-130" dirty="0">
                <a:solidFill>
                  <a:srgbClr val="53B53E"/>
                </a:solidFill>
                <a:latin typeface="Roboto" panose="02000000000000000000" pitchFamily="2" charset="0"/>
                <a:ea typeface="Roboto" panose="02000000000000000000" pitchFamily="2" charset="0"/>
                <a:cs typeface="Roboto" panose="02000000000000000000" pitchFamily="2" charset="0"/>
              </a:rPr>
              <a:t>27.4 M</a:t>
            </a:r>
          </a:p>
          <a:p>
            <a:pPr marL="12700" algn="ctr">
              <a:spcBef>
                <a:spcPts val="100"/>
              </a:spcBef>
            </a:pPr>
            <a:endParaRPr lang="en-US" sz="2400" spc="-130" dirty="0">
              <a:solidFill>
                <a:srgbClr val="FA8067"/>
              </a:solidFill>
              <a:latin typeface="Roboto" panose="02000000000000000000" pitchFamily="2" charset="0"/>
              <a:ea typeface="Roboto" panose="02000000000000000000" pitchFamily="2" charset="0"/>
              <a:cs typeface="Roboto" panose="02000000000000000000" pitchFamily="2" charset="0"/>
            </a:endParaRPr>
          </a:p>
          <a:p>
            <a:pPr marL="12700" algn="ctr">
              <a:spcBef>
                <a:spcPts val="100"/>
              </a:spcBef>
            </a:pPr>
            <a:r>
              <a:rPr lang="en-US" sz="2400" spc="-130" dirty="0">
                <a:solidFill>
                  <a:srgbClr val="FA8067"/>
                </a:solidFill>
                <a:latin typeface="Roboto" panose="02000000000000000000" pitchFamily="2" charset="0"/>
                <a:ea typeface="Roboto" panose="02000000000000000000" pitchFamily="2" charset="0"/>
                <a:cs typeface="Roboto" panose="02000000000000000000" pitchFamily="2" charset="0"/>
              </a:rPr>
              <a:t>Bounce rate:  </a:t>
            </a:r>
            <a:r>
              <a:rPr lang="en-IN" sz="2400" spc="-130" dirty="0">
                <a:solidFill>
                  <a:srgbClr val="53B53E"/>
                </a:solidFill>
                <a:latin typeface="Roboto" panose="02000000000000000000" pitchFamily="2" charset="0"/>
                <a:ea typeface="Roboto" panose="02000000000000000000" pitchFamily="2" charset="0"/>
                <a:cs typeface="Roboto" panose="02000000000000000000" pitchFamily="2" charset="0"/>
              </a:rPr>
              <a:t>36.45 %</a:t>
            </a:r>
            <a:endParaRPr lang="en-US" sz="2400" spc="-130" dirty="0">
              <a:solidFill>
                <a:srgbClr val="53B53E"/>
              </a:solidFill>
              <a:latin typeface="Roboto" panose="02000000000000000000" pitchFamily="2" charset="0"/>
              <a:ea typeface="Roboto" panose="02000000000000000000" pitchFamily="2" charset="0"/>
              <a:cs typeface="Roboto" panose="02000000000000000000" pitchFamily="2" charset="0"/>
            </a:endParaRPr>
          </a:p>
          <a:p>
            <a:pPr marL="12700" algn="ctr">
              <a:spcBef>
                <a:spcPts val="100"/>
              </a:spcBef>
            </a:pPr>
            <a:endParaRPr lang="en-IN" sz="2400" spc="-130" dirty="0">
              <a:solidFill>
                <a:srgbClr val="FA8067"/>
              </a:solidFill>
              <a:latin typeface="Roboto" panose="02000000000000000000" pitchFamily="2" charset="0"/>
              <a:ea typeface="Roboto" panose="02000000000000000000" pitchFamily="2" charset="0"/>
              <a:cs typeface="Roboto" panose="02000000000000000000" pitchFamily="2" charset="0"/>
            </a:endParaRPr>
          </a:p>
          <a:p>
            <a:pPr marL="12700" algn="ctr">
              <a:spcBef>
                <a:spcPts val="100"/>
              </a:spcBef>
            </a:pPr>
            <a:r>
              <a:rPr lang="en-IN" sz="2400" spc="-130" dirty="0">
                <a:solidFill>
                  <a:srgbClr val="FA8067"/>
                </a:solidFill>
                <a:latin typeface="Roboto" panose="02000000000000000000" pitchFamily="2" charset="0"/>
                <a:ea typeface="Roboto" panose="02000000000000000000" pitchFamily="2" charset="0"/>
                <a:cs typeface="Roboto" panose="02000000000000000000" pitchFamily="2" charset="0"/>
              </a:rPr>
              <a:t>Organic search traffic: </a:t>
            </a:r>
            <a:r>
              <a:rPr lang="en-IN" sz="2400" spc="-130" dirty="0">
                <a:solidFill>
                  <a:srgbClr val="53B53E"/>
                </a:solidFill>
                <a:latin typeface="Roboto" panose="02000000000000000000" pitchFamily="2" charset="0"/>
                <a:ea typeface="Roboto" panose="02000000000000000000" pitchFamily="2" charset="0"/>
                <a:cs typeface="Roboto" panose="02000000000000000000" pitchFamily="2" charset="0"/>
              </a:rPr>
              <a:t>16.4 M</a:t>
            </a:r>
          </a:p>
          <a:p>
            <a:pPr marL="12700" algn="ctr">
              <a:spcBef>
                <a:spcPts val="100"/>
              </a:spcBef>
            </a:pPr>
            <a:endParaRPr lang="en-IN" sz="2400" spc="-130" dirty="0">
              <a:solidFill>
                <a:srgbClr val="FA8067"/>
              </a:solidFill>
              <a:latin typeface="Roboto" panose="02000000000000000000" pitchFamily="2" charset="0"/>
              <a:ea typeface="Roboto" panose="02000000000000000000" pitchFamily="2" charset="0"/>
              <a:cs typeface="Roboto" panose="02000000000000000000" pitchFamily="2" charset="0"/>
            </a:endParaRPr>
          </a:p>
          <a:p>
            <a:pPr marL="12700" algn="ctr">
              <a:spcBef>
                <a:spcPts val="100"/>
              </a:spcBef>
            </a:pPr>
            <a:r>
              <a:rPr lang="en-IN" sz="2400" spc="-130" dirty="0">
                <a:solidFill>
                  <a:srgbClr val="FA8067"/>
                </a:solidFill>
                <a:latin typeface="Roboto" panose="02000000000000000000" pitchFamily="2" charset="0"/>
                <a:ea typeface="Roboto" panose="02000000000000000000" pitchFamily="2" charset="0"/>
                <a:cs typeface="Roboto" panose="02000000000000000000" pitchFamily="2" charset="0"/>
              </a:rPr>
              <a:t>Paid search traffic:  </a:t>
            </a:r>
            <a:r>
              <a:rPr lang="en-IN" sz="2400" spc="-130" dirty="0">
                <a:solidFill>
                  <a:srgbClr val="53B53E"/>
                </a:solidFill>
                <a:latin typeface="Roboto" panose="02000000000000000000" pitchFamily="2" charset="0"/>
                <a:ea typeface="Roboto" panose="02000000000000000000" pitchFamily="2" charset="0"/>
                <a:cs typeface="Roboto" panose="02000000000000000000" pitchFamily="2" charset="0"/>
              </a:rPr>
              <a:t>441.3 K</a:t>
            </a:r>
          </a:p>
          <a:p>
            <a:pPr marL="12700" algn="ctr">
              <a:spcBef>
                <a:spcPts val="100"/>
              </a:spcBef>
            </a:pPr>
            <a:endParaRPr lang="en-IN" sz="2400" spc="-130" dirty="0">
              <a:solidFill>
                <a:srgbClr val="FA8067"/>
              </a:solidFill>
              <a:latin typeface="Roboto" panose="02000000000000000000" pitchFamily="2" charset="0"/>
              <a:ea typeface="Roboto" panose="02000000000000000000" pitchFamily="2" charset="0"/>
              <a:cs typeface="Roboto" panose="02000000000000000000" pitchFamily="2" charset="0"/>
            </a:endParaRPr>
          </a:p>
          <a:p>
            <a:pPr marL="12700" algn="ctr">
              <a:spcBef>
                <a:spcPts val="100"/>
              </a:spcBef>
            </a:pPr>
            <a:r>
              <a:rPr lang="en-IN" sz="2400" spc="-130" dirty="0">
                <a:solidFill>
                  <a:srgbClr val="FA8067"/>
                </a:solidFill>
                <a:latin typeface="Roboto" panose="02000000000000000000" pitchFamily="2" charset="0"/>
                <a:ea typeface="Roboto" panose="02000000000000000000" pitchFamily="2" charset="0"/>
                <a:cs typeface="Roboto" panose="02000000000000000000" pitchFamily="2" charset="0"/>
              </a:rPr>
              <a:t>Backlinks: </a:t>
            </a:r>
            <a:r>
              <a:rPr lang="en-IN" sz="2400" spc="-130" dirty="0">
                <a:solidFill>
                  <a:srgbClr val="53B53E"/>
                </a:solidFill>
                <a:latin typeface="Roboto" panose="02000000000000000000" pitchFamily="2" charset="0"/>
                <a:ea typeface="Roboto" panose="02000000000000000000" pitchFamily="2" charset="0"/>
                <a:cs typeface="Roboto" panose="02000000000000000000" pitchFamily="2" charset="0"/>
              </a:rPr>
              <a:t>10.3 M</a:t>
            </a:r>
          </a:p>
          <a:p>
            <a:pPr marL="12700">
              <a:spcBef>
                <a:spcPts val="100"/>
              </a:spcBef>
            </a:pPr>
            <a:endParaRPr lang="en-US" sz="2400" spc="-130" dirty="0">
              <a:solidFill>
                <a:srgbClr val="FA8067"/>
              </a:solidFill>
              <a:latin typeface="Roboto" panose="02000000000000000000" pitchFamily="2" charset="0"/>
              <a:ea typeface="Roboto" panose="02000000000000000000" pitchFamily="2" charset="0"/>
              <a:cs typeface="Roboto" panose="02000000000000000000" pitchFamily="2" charset="0"/>
            </a:endParaRPr>
          </a:p>
          <a:p>
            <a:endParaRPr lang="en-US" sz="2400" dirty="0">
              <a:latin typeface="Roboto" panose="02000000000000000000" pitchFamily="2" charset="0"/>
              <a:ea typeface="Roboto" panose="02000000000000000000" pitchFamily="2" charset="0"/>
              <a:cs typeface="Roboto" panose="02000000000000000000" pitchFamily="2" charset="0"/>
            </a:endParaRPr>
          </a:p>
          <a:p>
            <a:endParaRPr lang="en-US" sz="2400"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9022917" y="1575171"/>
            <a:ext cx="8017944" cy="7380107"/>
          </a:xfrm>
          <a:prstGeom prst="rect">
            <a:avLst/>
          </a:prstGeom>
        </p:spPr>
      </p:pic>
      <p:grpSp>
        <p:nvGrpSpPr>
          <p:cNvPr id="3" name="object 3"/>
          <p:cNvGrpSpPr/>
          <p:nvPr/>
        </p:nvGrpSpPr>
        <p:grpSpPr>
          <a:xfrm>
            <a:off x="1237077" y="3775278"/>
            <a:ext cx="6980555" cy="5191125"/>
            <a:chOff x="1237077" y="3775278"/>
            <a:chExt cx="6980555" cy="5191125"/>
          </a:xfrm>
        </p:grpSpPr>
        <p:sp>
          <p:nvSpPr>
            <p:cNvPr id="4" name="object 4"/>
            <p:cNvSpPr/>
            <p:nvPr/>
          </p:nvSpPr>
          <p:spPr>
            <a:xfrm>
              <a:off x="1247140" y="6342888"/>
              <a:ext cx="6459855" cy="2612390"/>
            </a:xfrm>
            <a:custGeom>
              <a:avLst/>
              <a:gdLst/>
              <a:ahLst/>
              <a:cxnLst/>
              <a:rect l="l" t="t" r="r" b="b"/>
              <a:pathLst>
                <a:path w="6459855" h="2612390">
                  <a:moveTo>
                    <a:pt x="6459784" y="2611990"/>
                  </a:moveTo>
                  <a:lnTo>
                    <a:pt x="0" y="2611990"/>
                  </a:lnTo>
                  <a:lnTo>
                    <a:pt x="0" y="0"/>
                  </a:lnTo>
                  <a:lnTo>
                    <a:pt x="6459784" y="2611990"/>
                  </a:lnTo>
                  <a:close/>
                </a:path>
              </a:pathLst>
            </a:custGeom>
            <a:solidFill>
              <a:srgbClr val="5773B8"/>
            </a:solidFill>
          </p:spPr>
          <p:txBody>
            <a:bodyPr wrap="square" lIns="0" tIns="0" rIns="0" bIns="0" rtlCol="0"/>
            <a:lstStyle/>
            <a:p>
              <a:endParaRPr/>
            </a:p>
          </p:txBody>
        </p:sp>
        <p:sp>
          <p:nvSpPr>
            <p:cNvPr id="5" name="object 5"/>
            <p:cNvSpPr/>
            <p:nvPr/>
          </p:nvSpPr>
          <p:spPr>
            <a:xfrm>
              <a:off x="1237077" y="3775278"/>
              <a:ext cx="6980555" cy="5191125"/>
            </a:xfrm>
            <a:custGeom>
              <a:avLst/>
              <a:gdLst/>
              <a:ahLst/>
              <a:cxnLst/>
              <a:rect l="l" t="t" r="r" b="b"/>
              <a:pathLst>
                <a:path w="6980555" h="5191125">
                  <a:moveTo>
                    <a:pt x="6975911" y="5190947"/>
                  </a:moveTo>
                  <a:lnTo>
                    <a:pt x="3634662" y="5190947"/>
                  </a:lnTo>
                  <a:lnTo>
                    <a:pt x="1793767" y="5181870"/>
                  </a:lnTo>
                  <a:lnTo>
                    <a:pt x="1220226" y="5147298"/>
                  </a:lnTo>
                  <a:lnTo>
                    <a:pt x="699660" y="5082303"/>
                  </a:lnTo>
                  <a:lnTo>
                    <a:pt x="321637" y="5019436"/>
                  </a:lnTo>
                  <a:lnTo>
                    <a:pt x="175725" y="4991247"/>
                  </a:lnTo>
                  <a:lnTo>
                    <a:pt x="149379" y="4884340"/>
                  </a:lnTo>
                  <a:lnTo>
                    <a:pt x="90908" y="4546176"/>
                  </a:lnTo>
                  <a:lnTo>
                    <a:pt x="31161" y="3950585"/>
                  </a:lnTo>
                  <a:lnTo>
                    <a:pt x="985" y="3071400"/>
                  </a:lnTo>
                  <a:lnTo>
                    <a:pt x="759" y="3020447"/>
                  </a:lnTo>
                  <a:lnTo>
                    <a:pt x="566" y="2968787"/>
                  </a:lnTo>
                  <a:lnTo>
                    <a:pt x="404" y="2916494"/>
                  </a:lnTo>
                  <a:lnTo>
                    <a:pt x="271" y="2863645"/>
                  </a:lnTo>
                  <a:lnTo>
                    <a:pt x="165" y="2810315"/>
                  </a:lnTo>
                  <a:lnTo>
                    <a:pt x="28" y="2702513"/>
                  </a:lnTo>
                  <a:lnTo>
                    <a:pt x="0" y="2484460"/>
                  </a:lnTo>
                  <a:lnTo>
                    <a:pt x="134" y="2321155"/>
                  </a:lnTo>
                  <a:lnTo>
                    <a:pt x="866" y="1806087"/>
                  </a:lnTo>
                  <a:lnTo>
                    <a:pt x="985" y="29323"/>
                  </a:lnTo>
                  <a:lnTo>
                    <a:pt x="41017" y="22437"/>
                  </a:lnTo>
                  <a:lnTo>
                    <a:pt x="81102" y="16593"/>
                  </a:lnTo>
                  <a:lnTo>
                    <a:pt x="121293" y="11733"/>
                  </a:lnTo>
                  <a:lnTo>
                    <a:pt x="161643" y="7800"/>
                  </a:lnTo>
                  <a:lnTo>
                    <a:pt x="202205" y="4735"/>
                  </a:lnTo>
                  <a:lnTo>
                    <a:pt x="243033" y="2480"/>
                  </a:lnTo>
                  <a:lnTo>
                    <a:pt x="284179" y="978"/>
                  </a:lnTo>
                  <a:lnTo>
                    <a:pt x="325696" y="171"/>
                  </a:lnTo>
                  <a:lnTo>
                    <a:pt x="367637" y="0"/>
                  </a:lnTo>
                  <a:lnTo>
                    <a:pt x="410056" y="407"/>
                  </a:lnTo>
                  <a:lnTo>
                    <a:pt x="453005" y="1335"/>
                  </a:lnTo>
                  <a:lnTo>
                    <a:pt x="540707" y="4521"/>
                  </a:lnTo>
                  <a:lnTo>
                    <a:pt x="908884" y="25663"/>
                  </a:lnTo>
                  <a:lnTo>
                    <a:pt x="975627" y="29323"/>
                  </a:lnTo>
                  <a:lnTo>
                    <a:pt x="1139696" y="36527"/>
                  </a:lnTo>
                  <a:lnTo>
                    <a:pt x="1255617" y="39681"/>
                  </a:lnTo>
                  <a:lnTo>
                    <a:pt x="1377268" y="40976"/>
                  </a:lnTo>
                  <a:lnTo>
                    <a:pt x="6516290" y="40976"/>
                  </a:lnTo>
                  <a:lnTo>
                    <a:pt x="6975911" y="54286"/>
                  </a:lnTo>
                  <a:lnTo>
                    <a:pt x="6976053" y="175269"/>
                  </a:lnTo>
                  <a:lnTo>
                    <a:pt x="6977045" y="514958"/>
                  </a:lnTo>
                  <a:lnTo>
                    <a:pt x="6979740" y="1038463"/>
                  </a:lnTo>
                  <a:lnTo>
                    <a:pt x="6980495" y="1135153"/>
                  </a:lnTo>
                  <a:lnTo>
                    <a:pt x="6980495" y="2988890"/>
                  </a:lnTo>
                  <a:lnTo>
                    <a:pt x="6979912" y="3030433"/>
                  </a:lnTo>
                  <a:lnTo>
                    <a:pt x="6978710" y="3110390"/>
                  </a:lnTo>
                  <a:lnTo>
                    <a:pt x="6977378" y="3193605"/>
                  </a:lnTo>
                  <a:lnTo>
                    <a:pt x="6975911" y="3280177"/>
                  </a:lnTo>
                  <a:lnTo>
                    <a:pt x="6973996" y="3892753"/>
                  </a:lnTo>
                  <a:lnTo>
                    <a:pt x="6974209" y="4514689"/>
                  </a:lnTo>
                  <a:lnTo>
                    <a:pt x="6975260" y="4991247"/>
                  </a:lnTo>
                  <a:lnTo>
                    <a:pt x="6975911" y="5190947"/>
                  </a:lnTo>
                  <a:close/>
                </a:path>
                <a:path w="6980555" h="5191125">
                  <a:moveTo>
                    <a:pt x="5645034" y="25680"/>
                  </a:moveTo>
                  <a:lnTo>
                    <a:pt x="3788249" y="25680"/>
                  </a:lnTo>
                  <a:lnTo>
                    <a:pt x="4111316" y="24530"/>
                  </a:lnTo>
                  <a:lnTo>
                    <a:pt x="4269622" y="22515"/>
                  </a:lnTo>
                  <a:lnTo>
                    <a:pt x="5352633" y="21735"/>
                  </a:lnTo>
                  <a:lnTo>
                    <a:pt x="5645034" y="25680"/>
                  </a:lnTo>
                  <a:close/>
                </a:path>
                <a:path w="6980555" h="5191125">
                  <a:moveTo>
                    <a:pt x="6516290" y="40976"/>
                  </a:moveTo>
                  <a:lnTo>
                    <a:pt x="1377268" y="40976"/>
                  </a:lnTo>
                  <a:lnTo>
                    <a:pt x="1505071" y="39947"/>
                  </a:lnTo>
                  <a:lnTo>
                    <a:pt x="1870508" y="29323"/>
                  </a:lnTo>
                  <a:lnTo>
                    <a:pt x="2201110" y="24530"/>
                  </a:lnTo>
                  <a:lnTo>
                    <a:pt x="2636678" y="22838"/>
                  </a:lnTo>
                  <a:lnTo>
                    <a:pt x="3312715" y="24530"/>
                  </a:lnTo>
                  <a:lnTo>
                    <a:pt x="5645034" y="25680"/>
                  </a:lnTo>
                  <a:lnTo>
                    <a:pt x="6209570" y="33295"/>
                  </a:lnTo>
                  <a:lnTo>
                    <a:pt x="6516290" y="40976"/>
                  </a:lnTo>
                  <a:close/>
                </a:path>
              </a:pathLst>
            </a:custGeom>
            <a:solidFill>
              <a:srgbClr val="FFFFFF"/>
            </a:solidFill>
          </p:spPr>
          <p:txBody>
            <a:bodyPr wrap="square" lIns="0" tIns="0" rIns="0" bIns="0" rtlCol="0"/>
            <a:lstStyle/>
            <a:p>
              <a:endParaRPr/>
            </a:p>
          </p:txBody>
        </p:sp>
      </p:grpSp>
      <p:pic>
        <p:nvPicPr>
          <p:cNvPr id="6" name="object 6"/>
          <p:cNvPicPr/>
          <p:nvPr/>
        </p:nvPicPr>
        <p:blipFill>
          <a:blip r:embed="rId2">
            <a:extLst>
              <a:ext uri="{28A0092B-C50C-407E-A947-70E740481C1C}">
                <a14:useLocalDpi xmlns:a14="http://schemas.microsoft.com/office/drawing/2010/main" val="0"/>
              </a:ext>
            </a:extLst>
          </a:blip>
          <a:srcRect/>
          <a:stretch/>
        </p:blipFill>
        <p:spPr>
          <a:xfrm>
            <a:off x="1447800" y="1300542"/>
            <a:ext cx="6553200" cy="1904129"/>
          </a:xfrm>
          <a:prstGeom prst="rect">
            <a:avLst/>
          </a:prstGeom>
        </p:spPr>
      </p:pic>
      <p:sp>
        <p:nvSpPr>
          <p:cNvPr id="11" name="object 11"/>
          <p:cNvSpPr txBox="1">
            <a:spLocks noGrp="1"/>
          </p:cNvSpPr>
          <p:nvPr>
            <p:ph type="title"/>
          </p:nvPr>
        </p:nvSpPr>
        <p:spPr>
          <a:xfrm>
            <a:off x="2341423" y="1669704"/>
            <a:ext cx="5365572" cy="1090042"/>
          </a:xfrm>
          <a:prstGeom prst="rect">
            <a:avLst/>
          </a:prstGeom>
        </p:spPr>
        <p:txBody>
          <a:bodyPr vert="horz" wrap="square" lIns="0" tIns="12700" rIns="0" bIns="0" rtlCol="0">
            <a:spAutoFit/>
          </a:bodyPr>
          <a:lstStyle/>
          <a:p>
            <a:pPr marL="12700">
              <a:lnSpc>
                <a:spcPct val="100000"/>
              </a:lnSpc>
              <a:spcBef>
                <a:spcPts val="100"/>
              </a:spcBef>
            </a:pPr>
            <a:r>
              <a:rPr lang="en-IN" sz="7000" spc="-130" dirty="0">
                <a:solidFill>
                  <a:srgbClr val="5773B8"/>
                </a:solidFill>
              </a:rPr>
              <a:t>INDEED</a:t>
            </a:r>
            <a:endParaRPr sz="7000" dirty="0"/>
          </a:p>
        </p:txBody>
      </p:sp>
      <p:sp>
        <p:nvSpPr>
          <p:cNvPr id="12" name="object 12"/>
          <p:cNvSpPr txBox="1"/>
          <p:nvPr/>
        </p:nvSpPr>
        <p:spPr>
          <a:xfrm>
            <a:off x="1518861" y="4230199"/>
            <a:ext cx="6459855" cy="3842076"/>
          </a:xfrm>
          <a:prstGeom prst="rect">
            <a:avLst/>
          </a:prstGeom>
        </p:spPr>
        <p:txBody>
          <a:bodyPr vert="horz" wrap="square" lIns="0" tIns="33019" rIns="0" bIns="0" rtlCol="0">
            <a:spAutoFit/>
          </a:bodyPr>
          <a:lstStyle/>
          <a:p>
            <a:pPr marL="12700" marR="1880870">
              <a:lnSpc>
                <a:spcPts val="3300"/>
              </a:lnSpc>
              <a:spcBef>
                <a:spcPts val="259"/>
              </a:spcBef>
            </a:pPr>
            <a:r>
              <a:rPr lang="en-US" sz="2800" b="1" spc="110" dirty="0">
                <a:solidFill>
                  <a:srgbClr val="2E2E2E"/>
                </a:solidFill>
                <a:latin typeface="ROBOTO LIGHT" panose="02000000000000000000" pitchFamily="2" charset="0"/>
                <a:ea typeface="ROBOTO LIGHT" panose="02000000000000000000" pitchFamily="2" charset="0"/>
                <a:cs typeface="ROBOTO LIGHT" panose="02000000000000000000" pitchFamily="2" charset="0"/>
              </a:rPr>
              <a:t>Indeed is world’s #1 job site in the world with over 250 M unique visitors all over the world. They generate revenue by selling premium job posting and resume features to employers and companies hiring</a:t>
            </a:r>
            <a:endParaRPr sz="2100" b="1"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15" name="TextBox 14">
            <a:extLst>
              <a:ext uri="{FF2B5EF4-FFF2-40B4-BE49-F238E27FC236}">
                <a16:creationId xmlns:a16="http://schemas.microsoft.com/office/drawing/2014/main" id="{F320E199-DA31-D9A2-5999-D0DE783D26F9}"/>
              </a:ext>
            </a:extLst>
          </p:cNvPr>
          <p:cNvSpPr txBox="1"/>
          <p:nvPr/>
        </p:nvSpPr>
        <p:spPr>
          <a:xfrm>
            <a:off x="9876041" y="3757632"/>
            <a:ext cx="5668759" cy="5391219"/>
          </a:xfrm>
          <a:prstGeom prst="rect">
            <a:avLst/>
          </a:prstGeom>
          <a:noFill/>
        </p:spPr>
        <p:txBody>
          <a:bodyPr wrap="square" rtlCol="0">
            <a:spAutoFit/>
          </a:bodyPr>
          <a:lstStyle/>
          <a:p>
            <a:pPr marL="12700" algn="ctr">
              <a:spcBef>
                <a:spcPts val="100"/>
              </a:spcBef>
            </a:pPr>
            <a:endParaRPr lang="en-US" sz="2400" spc="-130" dirty="0">
              <a:solidFill>
                <a:schemeClr val="accent1"/>
              </a:solidFill>
              <a:latin typeface="Roboto" panose="02000000000000000000" pitchFamily="2" charset="0"/>
              <a:ea typeface="Roboto" panose="02000000000000000000" pitchFamily="2" charset="0"/>
              <a:cs typeface="Roboto" panose="02000000000000000000" pitchFamily="2" charset="0"/>
            </a:endParaRPr>
          </a:p>
          <a:p>
            <a:pPr marL="12700" algn="ctr">
              <a:spcBef>
                <a:spcPts val="100"/>
              </a:spcBef>
            </a:pPr>
            <a:r>
              <a:rPr lang="en-US" sz="2400" spc="-130" dirty="0">
                <a:solidFill>
                  <a:schemeClr val="accent1"/>
                </a:solidFill>
                <a:latin typeface="Roboto" panose="02000000000000000000" pitchFamily="2" charset="0"/>
                <a:ea typeface="Roboto" panose="02000000000000000000" pitchFamily="2" charset="0"/>
                <a:cs typeface="Roboto" panose="02000000000000000000" pitchFamily="2" charset="0"/>
              </a:rPr>
              <a:t>Monthly visits:   </a:t>
            </a:r>
            <a:r>
              <a:rPr lang="en-US" sz="2400" spc="-130" dirty="0">
                <a:solidFill>
                  <a:srgbClr val="53B53E"/>
                </a:solidFill>
                <a:latin typeface="Roboto" panose="02000000000000000000" pitchFamily="2" charset="0"/>
                <a:ea typeface="Roboto" panose="02000000000000000000" pitchFamily="2" charset="0"/>
                <a:cs typeface="Roboto" panose="02000000000000000000" pitchFamily="2" charset="0"/>
              </a:rPr>
              <a:t>14.4 M</a:t>
            </a:r>
          </a:p>
          <a:p>
            <a:pPr marL="12700" algn="ctr">
              <a:spcBef>
                <a:spcPts val="100"/>
              </a:spcBef>
            </a:pPr>
            <a:endParaRPr lang="en-US" sz="2400" spc="-130" dirty="0">
              <a:solidFill>
                <a:srgbClr val="FA8067"/>
              </a:solidFill>
              <a:latin typeface="Roboto" panose="02000000000000000000" pitchFamily="2" charset="0"/>
              <a:ea typeface="Roboto" panose="02000000000000000000" pitchFamily="2" charset="0"/>
              <a:cs typeface="Roboto" panose="02000000000000000000" pitchFamily="2" charset="0"/>
            </a:endParaRPr>
          </a:p>
          <a:p>
            <a:pPr marL="12700" algn="ctr">
              <a:spcBef>
                <a:spcPts val="100"/>
              </a:spcBef>
            </a:pPr>
            <a:r>
              <a:rPr lang="en-US" sz="2400" spc="-130" dirty="0">
                <a:solidFill>
                  <a:schemeClr val="accent1"/>
                </a:solidFill>
                <a:latin typeface="Roboto" panose="02000000000000000000" pitchFamily="2" charset="0"/>
                <a:ea typeface="Roboto" panose="02000000000000000000" pitchFamily="2" charset="0"/>
                <a:cs typeface="Roboto" panose="02000000000000000000" pitchFamily="2" charset="0"/>
              </a:rPr>
              <a:t>Bounce rate:  </a:t>
            </a:r>
            <a:r>
              <a:rPr lang="en-IN" sz="2400" spc="-130" dirty="0">
                <a:solidFill>
                  <a:srgbClr val="53B53E"/>
                </a:solidFill>
                <a:latin typeface="Roboto" panose="02000000000000000000" pitchFamily="2" charset="0"/>
                <a:ea typeface="Roboto" panose="02000000000000000000" pitchFamily="2" charset="0"/>
                <a:cs typeface="Roboto" panose="02000000000000000000" pitchFamily="2" charset="0"/>
              </a:rPr>
              <a:t>34.16 %</a:t>
            </a:r>
            <a:endParaRPr lang="en-US" sz="2400" spc="-130" dirty="0">
              <a:solidFill>
                <a:srgbClr val="53B53E"/>
              </a:solidFill>
              <a:latin typeface="Roboto" panose="02000000000000000000" pitchFamily="2" charset="0"/>
              <a:ea typeface="Roboto" panose="02000000000000000000" pitchFamily="2" charset="0"/>
              <a:cs typeface="Roboto" panose="02000000000000000000" pitchFamily="2" charset="0"/>
            </a:endParaRPr>
          </a:p>
          <a:p>
            <a:pPr marL="12700" algn="ctr">
              <a:spcBef>
                <a:spcPts val="100"/>
              </a:spcBef>
            </a:pPr>
            <a:endParaRPr lang="en-IN" sz="2400" spc="-130" dirty="0">
              <a:solidFill>
                <a:srgbClr val="FA8067"/>
              </a:solidFill>
              <a:latin typeface="Roboto" panose="02000000000000000000" pitchFamily="2" charset="0"/>
              <a:ea typeface="Roboto" panose="02000000000000000000" pitchFamily="2" charset="0"/>
              <a:cs typeface="Roboto" panose="02000000000000000000" pitchFamily="2" charset="0"/>
            </a:endParaRPr>
          </a:p>
          <a:p>
            <a:pPr marL="12700" algn="ctr">
              <a:spcBef>
                <a:spcPts val="100"/>
              </a:spcBef>
            </a:pPr>
            <a:r>
              <a:rPr lang="en-IN" sz="2400" spc="-130" dirty="0">
                <a:solidFill>
                  <a:schemeClr val="accent1"/>
                </a:solidFill>
                <a:latin typeface="Roboto" panose="02000000000000000000" pitchFamily="2" charset="0"/>
                <a:ea typeface="Roboto" panose="02000000000000000000" pitchFamily="2" charset="0"/>
                <a:cs typeface="Roboto" panose="02000000000000000000" pitchFamily="2" charset="0"/>
              </a:rPr>
              <a:t>Organic search traffic: </a:t>
            </a:r>
            <a:r>
              <a:rPr lang="en-IN" sz="2400" spc="-130" dirty="0">
                <a:solidFill>
                  <a:srgbClr val="53B53E"/>
                </a:solidFill>
                <a:latin typeface="Roboto" panose="02000000000000000000" pitchFamily="2" charset="0"/>
                <a:ea typeface="Roboto" panose="02000000000000000000" pitchFamily="2" charset="0"/>
                <a:cs typeface="Roboto" panose="02000000000000000000" pitchFamily="2" charset="0"/>
              </a:rPr>
              <a:t>12.6 M</a:t>
            </a:r>
          </a:p>
          <a:p>
            <a:pPr marL="12700" algn="ctr">
              <a:spcBef>
                <a:spcPts val="100"/>
              </a:spcBef>
            </a:pPr>
            <a:endParaRPr lang="en-IN" sz="2400" spc="-130" dirty="0">
              <a:solidFill>
                <a:srgbClr val="FA8067"/>
              </a:solidFill>
              <a:latin typeface="Roboto" panose="02000000000000000000" pitchFamily="2" charset="0"/>
              <a:ea typeface="Roboto" panose="02000000000000000000" pitchFamily="2" charset="0"/>
              <a:cs typeface="Roboto" panose="02000000000000000000" pitchFamily="2" charset="0"/>
            </a:endParaRPr>
          </a:p>
          <a:p>
            <a:pPr marL="12700" algn="ctr">
              <a:spcBef>
                <a:spcPts val="100"/>
              </a:spcBef>
            </a:pPr>
            <a:r>
              <a:rPr lang="en-IN" sz="2400" spc="-130" dirty="0">
                <a:solidFill>
                  <a:schemeClr val="accent1"/>
                </a:solidFill>
                <a:latin typeface="Roboto" panose="02000000000000000000" pitchFamily="2" charset="0"/>
                <a:ea typeface="Roboto" panose="02000000000000000000" pitchFamily="2" charset="0"/>
                <a:cs typeface="Roboto" panose="02000000000000000000" pitchFamily="2" charset="0"/>
              </a:rPr>
              <a:t>Paid search traffic:  </a:t>
            </a:r>
            <a:r>
              <a:rPr lang="en-IN" sz="2400" spc="-130" dirty="0">
                <a:solidFill>
                  <a:srgbClr val="53B53E"/>
                </a:solidFill>
                <a:latin typeface="Roboto" panose="02000000000000000000" pitchFamily="2" charset="0"/>
                <a:ea typeface="Roboto" panose="02000000000000000000" pitchFamily="2" charset="0"/>
                <a:cs typeface="Roboto" panose="02000000000000000000" pitchFamily="2" charset="0"/>
              </a:rPr>
              <a:t>123.1 K</a:t>
            </a:r>
          </a:p>
          <a:p>
            <a:pPr marL="12700" algn="ctr">
              <a:spcBef>
                <a:spcPts val="100"/>
              </a:spcBef>
            </a:pPr>
            <a:endParaRPr lang="en-IN" sz="2400" spc="-130" dirty="0">
              <a:solidFill>
                <a:srgbClr val="FA8067"/>
              </a:solidFill>
              <a:latin typeface="Roboto" panose="02000000000000000000" pitchFamily="2" charset="0"/>
              <a:ea typeface="Roboto" panose="02000000000000000000" pitchFamily="2" charset="0"/>
              <a:cs typeface="Roboto" panose="02000000000000000000" pitchFamily="2" charset="0"/>
            </a:endParaRPr>
          </a:p>
          <a:p>
            <a:pPr marL="12700" algn="ctr">
              <a:spcBef>
                <a:spcPts val="100"/>
              </a:spcBef>
            </a:pPr>
            <a:r>
              <a:rPr lang="en-IN" sz="2400" spc="-130" dirty="0">
                <a:solidFill>
                  <a:schemeClr val="accent1"/>
                </a:solidFill>
                <a:latin typeface="Roboto" panose="02000000000000000000" pitchFamily="2" charset="0"/>
                <a:ea typeface="Roboto" panose="02000000000000000000" pitchFamily="2" charset="0"/>
                <a:cs typeface="Roboto" panose="02000000000000000000" pitchFamily="2" charset="0"/>
              </a:rPr>
              <a:t>Backlinks:</a:t>
            </a:r>
            <a:r>
              <a:rPr lang="en-IN" sz="2400" spc="-130" dirty="0">
                <a:solidFill>
                  <a:srgbClr val="FA8067"/>
                </a:solidFill>
                <a:latin typeface="Roboto" panose="02000000000000000000" pitchFamily="2" charset="0"/>
                <a:ea typeface="Roboto" panose="02000000000000000000" pitchFamily="2" charset="0"/>
                <a:cs typeface="Roboto" panose="02000000000000000000" pitchFamily="2" charset="0"/>
              </a:rPr>
              <a:t> </a:t>
            </a:r>
            <a:r>
              <a:rPr lang="en-IN" sz="2400" spc="-130" dirty="0">
                <a:solidFill>
                  <a:srgbClr val="53B53E"/>
                </a:solidFill>
                <a:latin typeface="Roboto" panose="02000000000000000000" pitchFamily="2" charset="0"/>
                <a:ea typeface="Roboto" panose="02000000000000000000" pitchFamily="2" charset="0"/>
                <a:cs typeface="Roboto" panose="02000000000000000000" pitchFamily="2" charset="0"/>
              </a:rPr>
              <a:t>1.7 M</a:t>
            </a:r>
          </a:p>
          <a:p>
            <a:pPr marL="12700">
              <a:spcBef>
                <a:spcPts val="100"/>
              </a:spcBef>
            </a:pPr>
            <a:endParaRPr lang="en-US" sz="2400" spc="-130" dirty="0">
              <a:solidFill>
                <a:srgbClr val="FA8067"/>
              </a:solidFill>
              <a:latin typeface="Roboto" panose="02000000000000000000" pitchFamily="2" charset="0"/>
              <a:ea typeface="Roboto" panose="02000000000000000000" pitchFamily="2" charset="0"/>
              <a:cs typeface="Roboto" panose="02000000000000000000" pitchFamily="2" charset="0"/>
            </a:endParaRPr>
          </a:p>
          <a:p>
            <a:endParaRPr lang="en-US" sz="2400" dirty="0">
              <a:latin typeface="Roboto" panose="02000000000000000000" pitchFamily="2" charset="0"/>
              <a:ea typeface="Roboto" panose="02000000000000000000" pitchFamily="2" charset="0"/>
              <a:cs typeface="Roboto" panose="02000000000000000000" pitchFamily="2" charset="0"/>
            </a:endParaRPr>
          </a:p>
          <a:p>
            <a:endParaRPr lang="en-US" sz="2400" dirty="0">
              <a:latin typeface="Roboto" panose="02000000000000000000" pitchFamily="2" charset="0"/>
              <a:ea typeface="Roboto" panose="02000000000000000000" pitchFamily="2" charset="0"/>
              <a:cs typeface="Roboto" panose="02000000000000000000" pitchFamily="2" charset="0"/>
            </a:endParaRPr>
          </a:p>
          <a:p>
            <a:endParaRPr lang="en-US" sz="2400" dirty="0"/>
          </a:p>
        </p:txBody>
      </p:sp>
      <p:pic>
        <p:nvPicPr>
          <p:cNvPr id="2050" name="Picture 2" descr="Post a job | Indeed for Employers">
            <a:extLst>
              <a:ext uri="{FF2B5EF4-FFF2-40B4-BE49-F238E27FC236}">
                <a16:creationId xmlns:a16="http://schemas.microsoft.com/office/drawing/2014/main" id="{15D521F6-CD70-F3CC-856A-61A19C635B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521" y="1669856"/>
            <a:ext cx="4697834" cy="24660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9022916" y="1695234"/>
            <a:ext cx="7817284" cy="7260046"/>
          </a:xfrm>
          <a:prstGeom prst="rect">
            <a:avLst/>
          </a:prstGeom>
        </p:spPr>
      </p:pic>
      <p:grpSp>
        <p:nvGrpSpPr>
          <p:cNvPr id="3" name="object 3"/>
          <p:cNvGrpSpPr/>
          <p:nvPr/>
        </p:nvGrpSpPr>
        <p:grpSpPr>
          <a:xfrm>
            <a:off x="1237077" y="3775280"/>
            <a:ext cx="6980555" cy="5191125"/>
            <a:chOff x="1237077" y="3775280"/>
            <a:chExt cx="6980555" cy="5191125"/>
          </a:xfrm>
        </p:grpSpPr>
        <p:sp>
          <p:nvSpPr>
            <p:cNvPr id="4" name="object 4"/>
            <p:cNvSpPr/>
            <p:nvPr/>
          </p:nvSpPr>
          <p:spPr>
            <a:xfrm>
              <a:off x="1247140" y="6342890"/>
              <a:ext cx="6459855" cy="2612390"/>
            </a:xfrm>
            <a:custGeom>
              <a:avLst/>
              <a:gdLst/>
              <a:ahLst/>
              <a:cxnLst/>
              <a:rect l="l" t="t" r="r" b="b"/>
              <a:pathLst>
                <a:path w="6459855" h="2612390">
                  <a:moveTo>
                    <a:pt x="6459784" y="2611990"/>
                  </a:moveTo>
                  <a:lnTo>
                    <a:pt x="0" y="2611990"/>
                  </a:lnTo>
                  <a:lnTo>
                    <a:pt x="0" y="0"/>
                  </a:lnTo>
                  <a:lnTo>
                    <a:pt x="6459784" y="2611990"/>
                  </a:lnTo>
                  <a:close/>
                </a:path>
              </a:pathLst>
            </a:custGeom>
            <a:solidFill>
              <a:srgbClr val="5773B8"/>
            </a:solidFill>
          </p:spPr>
          <p:txBody>
            <a:bodyPr wrap="square" lIns="0" tIns="0" rIns="0" bIns="0" rtlCol="0"/>
            <a:lstStyle/>
            <a:p>
              <a:endParaRPr/>
            </a:p>
          </p:txBody>
        </p:sp>
        <p:sp>
          <p:nvSpPr>
            <p:cNvPr id="5" name="object 5"/>
            <p:cNvSpPr/>
            <p:nvPr/>
          </p:nvSpPr>
          <p:spPr>
            <a:xfrm>
              <a:off x="1237077" y="3775280"/>
              <a:ext cx="6980555" cy="5191125"/>
            </a:xfrm>
            <a:custGeom>
              <a:avLst/>
              <a:gdLst/>
              <a:ahLst/>
              <a:cxnLst/>
              <a:rect l="l" t="t" r="r" b="b"/>
              <a:pathLst>
                <a:path w="6980555" h="5191125">
                  <a:moveTo>
                    <a:pt x="6975911" y="5190947"/>
                  </a:moveTo>
                  <a:lnTo>
                    <a:pt x="3634332" y="5190947"/>
                  </a:lnTo>
                  <a:lnTo>
                    <a:pt x="1793767" y="5181870"/>
                  </a:lnTo>
                  <a:lnTo>
                    <a:pt x="1220226" y="5147298"/>
                  </a:lnTo>
                  <a:lnTo>
                    <a:pt x="699660" y="5082303"/>
                  </a:lnTo>
                  <a:lnTo>
                    <a:pt x="321637" y="5019436"/>
                  </a:lnTo>
                  <a:lnTo>
                    <a:pt x="175725" y="4991247"/>
                  </a:lnTo>
                  <a:lnTo>
                    <a:pt x="149379" y="4884340"/>
                  </a:lnTo>
                  <a:lnTo>
                    <a:pt x="90908" y="4546176"/>
                  </a:lnTo>
                  <a:lnTo>
                    <a:pt x="31161" y="3950585"/>
                  </a:lnTo>
                  <a:lnTo>
                    <a:pt x="985" y="3071400"/>
                  </a:lnTo>
                  <a:lnTo>
                    <a:pt x="759" y="3020447"/>
                  </a:lnTo>
                  <a:lnTo>
                    <a:pt x="566" y="2968787"/>
                  </a:lnTo>
                  <a:lnTo>
                    <a:pt x="404" y="2916494"/>
                  </a:lnTo>
                  <a:lnTo>
                    <a:pt x="271" y="2863645"/>
                  </a:lnTo>
                  <a:lnTo>
                    <a:pt x="165" y="2810315"/>
                  </a:lnTo>
                  <a:lnTo>
                    <a:pt x="28" y="2702513"/>
                  </a:lnTo>
                  <a:lnTo>
                    <a:pt x="0" y="2484460"/>
                  </a:lnTo>
                  <a:lnTo>
                    <a:pt x="134" y="2321155"/>
                  </a:lnTo>
                  <a:lnTo>
                    <a:pt x="866" y="1806087"/>
                  </a:lnTo>
                  <a:lnTo>
                    <a:pt x="985" y="29323"/>
                  </a:lnTo>
                  <a:lnTo>
                    <a:pt x="41017" y="22437"/>
                  </a:lnTo>
                  <a:lnTo>
                    <a:pt x="81102" y="16593"/>
                  </a:lnTo>
                  <a:lnTo>
                    <a:pt x="121293" y="11733"/>
                  </a:lnTo>
                  <a:lnTo>
                    <a:pt x="161643" y="7800"/>
                  </a:lnTo>
                  <a:lnTo>
                    <a:pt x="202205" y="4735"/>
                  </a:lnTo>
                  <a:lnTo>
                    <a:pt x="243033" y="2480"/>
                  </a:lnTo>
                  <a:lnTo>
                    <a:pt x="284179" y="978"/>
                  </a:lnTo>
                  <a:lnTo>
                    <a:pt x="325696" y="171"/>
                  </a:lnTo>
                  <a:lnTo>
                    <a:pt x="367637" y="0"/>
                  </a:lnTo>
                  <a:lnTo>
                    <a:pt x="410056" y="407"/>
                  </a:lnTo>
                  <a:lnTo>
                    <a:pt x="453005" y="1335"/>
                  </a:lnTo>
                  <a:lnTo>
                    <a:pt x="540707" y="4521"/>
                  </a:lnTo>
                  <a:lnTo>
                    <a:pt x="908884" y="25663"/>
                  </a:lnTo>
                  <a:lnTo>
                    <a:pt x="975627" y="29323"/>
                  </a:lnTo>
                  <a:lnTo>
                    <a:pt x="1139696" y="36527"/>
                  </a:lnTo>
                  <a:lnTo>
                    <a:pt x="1255617" y="39681"/>
                  </a:lnTo>
                  <a:lnTo>
                    <a:pt x="1377268" y="40976"/>
                  </a:lnTo>
                  <a:lnTo>
                    <a:pt x="6516290" y="40976"/>
                  </a:lnTo>
                  <a:lnTo>
                    <a:pt x="6975911" y="54286"/>
                  </a:lnTo>
                  <a:lnTo>
                    <a:pt x="6976053" y="175269"/>
                  </a:lnTo>
                  <a:lnTo>
                    <a:pt x="6977045" y="514958"/>
                  </a:lnTo>
                  <a:lnTo>
                    <a:pt x="6979740" y="1038463"/>
                  </a:lnTo>
                  <a:lnTo>
                    <a:pt x="6980495" y="1135153"/>
                  </a:lnTo>
                  <a:lnTo>
                    <a:pt x="6980495" y="2988890"/>
                  </a:lnTo>
                  <a:lnTo>
                    <a:pt x="6979912" y="3030433"/>
                  </a:lnTo>
                  <a:lnTo>
                    <a:pt x="6978710" y="3110390"/>
                  </a:lnTo>
                  <a:lnTo>
                    <a:pt x="6977378" y="3193605"/>
                  </a:lnTo>
                  <a:lnTo>
                    <a:pt x="6975911" y="3280177"/>
                  </a:lnTo>
                  <a:lnTo>
                    <a:pt x="6973996" y="3892753"/>
                  </a:lnTo>
                  <a:lnTo>
                    <a:pt x="6974209" y="4514689"/>
                  </a:lnTo>
                  <a:lnTo>
                    <a:pt x="6975260" y="4991247"/>
                  </a:lnTo>
                  <a:lnTo>
                    <a:pt x="6975911" y="5190947"/>
                  </a:lnTo>
                  <a:close/>
                </a:path>
                <a:path w="6980555" h="5191125">
                  <a:moveTo>
                    <a:pt x="5645034" y="25680"/>
                  </a:moveTo>
                  <a:lnTo>
                    <a:pt x="3788249" y="25680"/>
                  </a:lnTo>
                  <a:lnTo>
                    <a:pt x="4111316" y="24530"/>
                  </a:lnTo>
                  <a:lnTo>
                    <a:pt x="4269622" y="22515"/>
                  </a:lnTo>
                  <a:lnTo>
                    <a:pt x="5352633" y="21735"/>
                  </a:lnTo>
                  <a:lnTo>
                    <a:pt x="5645034" y="25680"/>
                  </a:lnTo>
                  <a:close/>
                </a:path>
                <a:path w="6980555" h="5191125">
                  <a:moveTo>
                    <a:pt x="6516290" y="40976"/>
                  </a:moveTo>
                  <a:lnTo>
                    <a:pt x="1377268" y="40976"/>
                  </a:lnTo>
                  <a:lnTo>
                    <a:pt x="1505071" y="39947"/>
                  </a:lnTo>
                  <a:lnTo>
                    <a:pt x="1870508" y="29323"/>
                  </a:lnTo>
                  <a:lnTo>
                    <a:pt x="2201110" y="24530"/>
                  </a:lnTo>
                  <a:lnTo>
                    <a:pt x="2636678" y="22838"/>
                  </a:lnTo>
                  <a:lnTo>
                    <a:pt x="3312715" y="24530"/>
                  </a:lnTo>
                  <a:lnTo>
                    <a:pt x="5645034" y="25680"/>
                  </a:lnTo>
                  <a:lnTo>
                    <a:pt x="6209570" y="33295"/>
                  </a:lnTo>
                  <a:lnTo>
                    <a:pt x="6516290" y="40976"/>
                  </a:lnTo>
                  <a:close/>
                </a:path>
              </a:pathLst>
            </a:custGeom>
            <a:solidFill>
              <a:srgbClr val="FFFFFF"/>
            </a:solidFill>
          </p:spPr>
          <p:txBody>
            <a:bodyPr wrap="square" lIns="0" tIns="0" rIns="0" bIns="0" rtlCol="0"/>
            <a:lstStyle/>
            <a:p>
              <a:endParaRPr/>
            </a:p>
          </p:txBody>
        </p:sp>
      </p:grpSp>
      <p:pic>
        <p:nvPicPr>
          <p:cNvPr id="6" name="object 6"/>
          <p:cNvPicPr/>
          <p:nvPr/>
        </p:nvPicPr>
        <p:blipFill>
          <a:blip r:embed="rId2">
            <a:extLst>
              <a:ext uri="{28A0092B-C50C-407E-A947-70E740481C1C}">
                <a14:useLocalDpi xmlns:a14="http://schemas.microsoft.com/office/drawing/2010/main" val="0"/>
              </a:ext>
            </a:extLst>
          </a:blip>
          <a:srcRect/>
          <a:stretch/>
        </p:blipFill>
        <p:spPr>
          <a:xfrm>
            <a:off x="1905000" y="1320666"/>
            <a:ext cx="6095999" cy="1904129"/>
          </a:xfrm>
          <a:prstGeom prst="rect">
            <a:avLst/>
          </a:prstGeom>
        </p:spPr>
      </p:pic>
      <p:sp>
        <p:nvSpPr>
          <p:cNvPr id="10" name="object 10"/>
          <p:cNvSpPr txBox="1">
            <a:spLocks noGrp="1"/>
          </p:cNvSpPr>
          <p:nvPr>
            <p:ph type="title"/>
          </p:nvPr>
        </p:nvSpPr>
        <p:spPr>
          <a:xfrm>
            <a:off x="2112890" y="1695233"/>
            <a:ext cx="5461104" cy="1090042"/>
          </a:xfrm>
          <a:prstGeom prst="rect">
            <a:avLst/>
          </a:prstGeom>
        </p:spPr>
        <p:txBody>
          <a:bodyPr vert="horz" wrap="square" lIns="0" tIns="12700" rIns="0" bIns="0" rtlCol="0">
            <a:spAutoFit/>
          </a:bodyPr>
          <a:lstStyle/>
          <a:p>
            <a:pPr marL="12700">
              <a:lnSpc>
                <a:spcPct val="100000"/>
              </a:lnSpc>
              <a:spcBef>
                <a:spcPts val="100"/>
              </a:spcBef>
            </a:pPr>
            <a:r>
              <a:rPr lang="en-US" sz="7000" spc="-130" dirty="0">
                <a:solidFill>
                  <a:srgbClr val="FDDE74"/>
                </a:solidFill>
              </a:rPr>
              <a:t>GLASSDOOR</a:t>
            </a:r>
            <a:endParaRPr sz="7000" dirty="0"/>
          </a:p>
        </p:txBody>
      </p:sp>
      <p:sp>
        <p:nvSpPr>
          <p:cNvPr id="11" name="object 11"/>
          <p:cNvSpPr txBox="1"/>
          <p:nvPr/>
        </p:nvSpPr>
        <p:spPr>
          <a:xfrm>
            <a:off x="1905000" y="4297542"/>
            <a:ext cx="5948575" cy="4265269"/>
          </a:xfrm>
          <a:prstGeom prst="rect">
            <a:avLst/>
          </a:prstGeom>
        </p:spPr>
        <p:txBody>
          <a:bodyPr vert="horz" wrap="square" lIns="0" tIns="33019" rIns="0" bIns="0" rtlCol="0">
            <a:spAutoFit/>
          </a:bodyPr>
          <a:lstStyle/>
          <a:p>
            <a:pPr marL="12700" marR="1880870">
              <a:lnSpc>
                <a:spcPts val="3300"/>
              </a:lnSpc>
              <a:spcBef>
                <a:spcPts val="259"/>
              </a:spcBef>
            </a:pPr>
            <a:r>
              <a:rPr lang="en-US" sz="2800" b="1" spc="110" dirty="0" err="1">
                <a:solidFill>
                  <a:srgbClr val="2E2E2E"/>
                </a:solidFill>
                <a:latin typeface="ROBOTO LIGHT" panose="02000000000000000000" pitchFamily="2" charset="0"/>
                <a:ea typeface="ROBOTO LIGHT" panose="02000000000000000000" pitchFamily="2" charset="0"/>
                <a:cs typeface="ROBOTO LIGHT" panose="02000000000000000000" pitchFamily="2" charset="0"/>
              </a:rPr>
              <a:t>Glassdoor.co.in</a:t>
            </a:r>
            <a:r>
              <a:rPr lang="en-US" sz="2800" b="1" spc="110" dirty="0">
                <a:solidFill>
                  <a:srgbClr val="2E2E2E"/>
                </a:solidFill>
                <a:latin typeface="ROBOTO LIGHT" panose="02000000000000000000" pitchFamily="2" charset="0"/>
                <a:ea typeface="ROBOTO LIGHT" panose="02000000000000000000" pitchFamily="2" charset="0"/>
                <a:cs typeface="ROBOTO LIGHT" panose="02000000000000000000" pitchFamily="2" charset="0"/>
              </a:rPr>
              <a:t> has emerged as a top competitor in the job tech domain. This website allows current and former employees to anonymously review company. It also provides service for job listing and job search.</a:t>
            </a:r>
            <a:endParaRPr lang="en-US" sz="2100" b="1"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13" name="TextBox 12">
            <a:extLst>
              <a:ext uri="{FF2B5EF4-FFF2-40B4-BE49-F238E27FC236}">
                <a16:creationId xmlns:a16="http://schemas.microsoft.com/office/drawing/2014/main" id="{A10A54FD-E2D9-61B0-4B1D-E3BD588FF489}"/>
              </a:ext>
            </a:extLst>
          </p:cNvPr>
          <p:cNvSpPr txBox="1"/>
          <p:nvPr/>
        </p:nvSpPr>
        <p:spPr>
          <a:xfrm>
            <a:off x="9669910" y="4253697"/>
            <a:ext cx="5798690" cy="5391219"/>
          </a:xfrm>
          <a:prstGeom prst="rect">
            <a:avLst/>
          </a:prstGeom>
          <a:noFill/>
        </p:spPr>
        <p:txBody>
          <a:bodyPr wrap="square" rtlCol="0">
            <a:spAutoFit/>
          </a:bodyPr>
          <a:lstStyle/>
          <a:p>
            <a:pPr marL="12700" algn="ctr">
              <a:spcBef>
                <a:spcPts val="100"/>
              </a:spcBef>
            </a:pPr>
            <a:endParaRPr lang="en-US" sz="2400" spc="-130" dirty="0">
              <a:solidFill>
                <a:schemeClr val="accent1"/>
              </a:solidFill>
              <a:latin typeface="Roboto" panose="02000000000000000000" pitchFamily="2" charset="0"/>
              <a:ea typeface="Roboto" panose="02000000000000000000" pitchFamily="2" charset="0"/>
              <a:cs typeface="Roboto" panose="02000000000000000000" pitchFamily="2" charset="0"/>
            </a:endParaRPr>
          </a:p>
          <a:p>
            <a:pPr marL="12700" algn="ctr">
              <a:spcBef>
                <a:spcPts val="100"/>
              </a:spcBef>
            </a:pPr>
            <a:r>
              <a:rPr lang="en-US" sz="2400" spc="-130" dirty="0">
                <a:solidFill>
                  <a:srgbClr val="FDDE74"/>
                </a:solidFill>
                <a:latin typeface="Roboto Medium" panose="02000000000000000000" pitchFamily="2" charset="0"/>
                <a:ea typeface="Roboto Medium" panose="02000000000000000000" pitchFamily="2" charset="0"/>
                <a:cs typeface="Roboto Medium" panose="02000000000000000000" pitchFamily="2" charset="0"/>
              </a:rPr>
              <a:t>Monthly visits:   </a:t>
            </a:r>
            <a:r>
              <a:rPr lang="en-US" sz="2400" spc="-130" dirty="0">
                <a:solidFill>
                  <a:srgbClr val="53B53E"/>
                </a:solidFill>
                <a:latin typeface="Roboto" panose="02000000000000000000" pitchFamily="2" charset="0"/>
                <a:ea typeface="Roboto" panose="02000000000000000000" pitchFamily="2" charset="0"/>
                <a:cs typeface="Roboto" panose="02000000000000000000" pitchFamily="2" charset="0"/>
              </a:rPr>
              <a:t>11 M</a:t>
            </a:r>
          </a:p>
          <a:p>
            <a:pPr marL="12700" algn="ctr">
              <a:spcBef>
                <a:spcPts val="100"/>
              </a:spcBef>
            </a:pPr>
            <a:endParaRPr lang="en-US" sz="2400" spc="-130" dirty="0">
              <a:solidFill>
                <a:srgbClr val="FA8067"/>
              </a:solidFill>
              <a:latin typeface="Roboto" panose="02000000000000000000" pitchFamily="2" charset="0"/>
              <a:ea typeface="Roboto" panose="02000000000000000000" pitchFamily="2" charset="0"/>
              <a:cs typeface="Roboto" panose="02000000000000000000" pitchFamily="2" charset="0"/>
            </a:endParaRPr>
          </a:p>
          <a:p>
            <a:pPr marL="12700" algn="ctr">
              <a:spcBef>
                <a:spcPts val="100"/>
              </a:spcBef>
            </a:pPr>
            <a:r>
              <a:rPr lang="en-US" sz="2400" spc="-130" dirty="0">
                <a:solidFill>
                  <a:srgbClr val="FFC000"/>
                </a:solidFill>
                <a:latin typeface="Roboto" panose="02000000000000000000" pitchFamily="2" charset="0"/>
                <a:ea typeface="Roboto" panose="02000000000000000000" pitchFamily="2" charset="0"/>
                <a:cs typeface="Roboto" panose="02000000000000000000" pitchFamily="2" charset="0"/>
              </a:rPr>
              <a:t>Bounce rate:  </a:t>
            </a:r>
            <a:r>
              <a:rPr lang="en-IN" sz="2400" spc="-130" dirty="0">
                <a:solidFill>
                  <a:srgbClr val="53B53E"/>
                </a:solidFill>
                <a:latin typeface="Roboto" panose="02000000000000000000" pitchFamily="2" charset="0"/>
                <a:ea typeface="Roboto" panose="02000000000000000000" pitchFamily="2" charset="0"/>
                <a:cs typeface="Roboto" panose="02000000000000000000" pitchFamily="2" charset="0"/>
              </a:rPr>
              <a:t>50.05 %</a:t>
            </a:r>
            <a:endParaRPr lang="en-US" sz="2400" spc="-130" dirty="0">
              <a:solidFill>
                <a:srgbClr val="53B53E"/>
              </a:solidFill>
              <a:latin typeface="Roboto" panose="02000000000000000000" pitchFamily="2" charset="0"/>
              <a:ea typeface="Roboto" panose="02000000000000000000" pitchFamily="2" charset="0"/>
              <a:cs typeface="Roboto" panose="02000000000000000000" pitchFamily="2" charset="0"/>
            </a:endParaRPr>
          </a:p>
          <a:p>
            <a:pPr marL="12700" algn="ctr">
              <a:spcBef>
                <a:spcPts val="100"/>
              </a:spcBef>
            </a:pPr>
            <a:endParaRPr lang="en-IN" sz="2400" spc="-130" dirty="0">
              <a:solidFill>
                <a:srgbClr val="FA8067"/>
              </a:solidFill>
              <a:latin typeface="Roboto" panose="02000000000000000000" pitchFamily="2" charset="0"/>
              <a:ea typeface="Roboto" panose="02000000000000000000" pitchFamily="2" charset="0"/>
              <a:cs typeface="Roboto" panose="02000000000000000000" pitchFamily="2" charset="0"/>
            </a:endParaRPr>
          </a:p>
          <a:p>
            <a:pPr marL="12700" algn="ctr">
              <a:spcBef>
                <a:spcPts val="100"/>
              </a:spcBef>
            </a:pPr>
            <a:r>
              <a:rPr lang="en-IN" sz="2400" spc="-130" dirty="0">
                <a:solidFill>
                  <a:srgbClr val="FFC000"/>
                </a:solidFill>
                <a:latin typeface="Roboto" panose="02000000000000000000" pitchFamily="2" charset="0"/>
                <a:ea typeface="Roboto" panose="02000000000000000000" pitchFamily="2" charset="0"/>
                <a:cs typeface="Roboto" panose="02000000000000000000" pitchFamily="2" charset="0"/>
              </a:rPr>
              <a:t>Organic search traffic</a:t>
            </a:r>
            <a:r>
              <a:rPr lang="en-IN" sz="2400" spc="-130"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IN" sz="2400" spc="-130" dirty="0">
                <a:solidFill>
                  <a:srgbClr val="53B53E"/>
                </a:solidFill>
                <a:latin typeface="Roboto" panose="02000000000000000000" pitchFamily="2" charset="0"/>
                <a:ea typeface="Roboto" panose="02000000000000000000" pitchFamily="2" charset="0"/>
                <a:cs typeface="Roboto" panose="02000000000000000000" pitchFamily="2" charset="0"/>
              </a:rPr>
              <a:t>5.4 M</a:t>
            </a:r>
          </a:p>
          <a:p>
            <a:pPr marL="12700" algn="ctr">
              <a:spcBef>
                <a:spcPts val="100"/>
              </a:spcBef>
            </a:pPr>
            <a:endParaRPr lang="en-IN" sz="2400" spc="-130" dirty="0">
              <a:solidFill>
                <a:srgbClr val="FA8067"/>
              </a:solidFill>
              <a:latin typeface="Roboto" panose="02000000000000000000" pitchFamily="2" charset="0"/>
              <a:ea typeface="Roboto" panose="02000000000000000000" pitchFamily="2" charset="0"/>
              <a:cs typeface="Roboto" panose="02000000000000000000" pitchFamily="2" charset="0"/>
            </a:endParaRPr>
          </a:p>
          <a:p>
            <a:pPr marL="12700" algn="ctr">
              <a:spcBef>
                <a:spcPts val="100"/>
              </a:spcBef>
            </a:pPr>
            <a:r>
              <a:rPr lang="en-IN" sz="2400" spc="-130" dirty="0">
                <a:solidFill>
                  <a:srgbClr val="FFC000"/>
                </a:solidFill>
                <a:latin typeface="Roboto" panose="02000000000000000000" pitchFamily="2" charset="0"/>
                <a:ea typeface="Roboto" panose="02000000000000000000" pitchFamily="2" charset="0"/>
                <a:cs typeface="Roboto" panose="02000000000000000000" pitchFamily="2" charset="0"/>
              </a:rPr>
              <a:t>Paid search traffic:  </a:t>
            </a:r>
            <a:r>
              <a:rPr lang="en-IN" sz="2400" spc="-130" dirty="0">
                <a:solidFill>
                  <a:srgbClr val="53B53E"/>
                </a:solidFill>
                <a:latin typeface="Roboto" panose="02000000000000000000" pitchFamily="2" charset="0"/>
                <a:ea typeface="Roboto" panose="02000000000000000000" pitchFamily="2" charset="0"/>
                <a:cs typeface="Roboto" panose="02000000000000000000" pitchFamily="2" charset="0"/>
              </a:rPr>
              <a:t>5.6 K</a:t>
            </a:r>
          </a:p>
          <a:p>
            <a:pPr marL="12700" algn="ctr">
              <a:spcBef>
                <a:spcPts val="100"/>
              </a:spcBef>
            </a:pPr>
            <a:endParaRPr lang="en-IN" sz="2400" spc="-130" dirty="0">
              <a:solidFill>
                <a:srgbClr val="FA8067"/>
              </a:solidFill>
              <a:latin typeface="Roboto" panose="02000000000000000000" pitchFamily="2" charset="0"/>
              <a:ea typeface="Roboto" panose="02000000000000000000" pitchFamily="2" charset="0"/>
              <a:cs typeface="Roboto" panose="02000000000000000000" pitchFamily="2" charset="0"/>
            </a:endParaRPr>
          </a:p>
          <a:p>
            <a:pPr marL="12700" algn="ctr">
              <a:spcBef>
                <a:spcPts val="100"/>
              </a:spcBef>
            </a:pPr>
            <a:r>
              <a:rPr lang="en-IN" sz="2400" spc="-130" dirty="0">
                <a:solidFill>
                  <a:srgbClr val="FFC000"/>
                </a:solidFill>
                <a:latin typeface="Roboto" panose="02000000000000000000" pitchFamily="2" charset="0"/>
                <a:ea typeface="Roboto" panose="02000000000000000000" pitchFamily="2" charset="0"/>
                <a:cs typeface="Roboto" panose="02000000000000000000" pitchFamily="2" charset="0"/>
              </a:rPr>
              <a:t>Backlinks:</a:t>
            </a:r>
            <a:r>
              <a:rPr lang="en-IN" sz="2400" spc="-130" dirty="0">
                <a:solidFill>
                  <a:srgbClr val="FA8067"/>
                </a:solidFill>
                <a:latin typeface="Roboto" panose="02000000000000000000" pitchFamily="2" charset="0"/>
                <a:ea typeface="Roboto" panose="02000000000000000000" pitchFamily="2" charset="0"/>
                <a:cs typeface="Roboto" panose="02000000000000000000" pitchFamily="2" charset="0"/>
              </a:rPr>
              <a:t> </a:t>
            </a:r>
            <a:r>
              <a:rPr lang="en-IN" sz="2400" spc="-130" dirty="0">
                <a:solidFill>
                  <a:srgbClr val="53B53E"/>
                </a:solidFill>
                <a:latin typeface="Roboto" panose="02000000000000000000" pitchFamily="2" charset="0"/>
                <a:ea typeface="Roboto" panose="02000000000000000000" pitchFamily="2" charset="0"/>
                <a:cs typeface="Roboto" panose="02000000000000000000" pitchFamily="2" charset="0"/>
              </a:rPr>
              <a:t>5.6 M</a:t>
            </a:r>
          </a:p>
          <a:p>
            <a:pPr marL="12700">
              <a:spcBef>
                <a:spcPts val="100"/>
              </a:spcBef>
            </a:pPr>
            <a:endParaRPr lang="en-US" sz="2400" spc="-130" dirty="0">
              <a:solidFill>
                <a:srgbClr val="FA8067"/>
              </a:solidFill>
              <a:latin typeface="Roboto" panose="02000000000000000000" pitchFamily="2" charset="0"/>
              <a:ea typeface="Roboto" panose="02000000000000000000" pitchFamily="2" charset="0"/>
              <a:cs typeface="Roboto" panose="02000000000000000000" pitchFamily="2" charset="0"/>
            </a:endParaRPr>
          </a:p>
          <a:p>
            <a:endParaRPr lang="en-US" sz="2400" dirty="0">
              <a:latin typeface="Roboto" panose="02000000000000000000" pitchFamily="2" charset="0"/>
              <a:ea typeface="Roboto" panose="02000000000000000000" pitchFamily="2" charset="0"/>
              <a:cs typeface="Roboto" panose="02000000000000000000" pitchFamily="2" charset="0"/>
            </a:endParaRPr>
          </a:p>
          <a:p>
            <a:endParaRPr lang="en-US" sz="2400" dirty="0">
              <a:latin typeface="Roboto" panose="02000000000000000000" pitchFamily="2" charset="0"/>
              <a:ea typeface="Roboto" panose="02000000000000000000" pitchFamily="2" charset="0"/>
              <a:cs typeface="Roboto" panose="02000000000000000000" pitchFamily="2" charset="0"/>
            </a:endParaRPr>
          </a:p>
          <a:p>
            <a:endParaRPr lang="en-US" sz="2400" dirty="0"/>
          </a:p>
        </p:txBody>
      </p:sp>
      <p:pic>
        <p:nvPicPr>
          <p:cNvPr id="15" name="Picture 2" descr="Glassdoor - Wikipedia">
            <a:extLst>
              <a:ext uri="{FF2B5EF4-FFF2-40B4-BE49-F238E27FC236}">
                <a16:creationId xmlns:a16="http://schemas.microsoft.com/office/drawing/2014/main" id="{55A49C94-4E97-CBFD-664B-6731FBD44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5200" y="1965633"/>
            <a:ext cx="2758180" cy="21857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9063759" y="1866900"/>
            <a:ext cx="7987163" cy="7088378"/>
          </a:xfrm>
          <a:prstGeom prst="rect">
            <a:avLst/>
          </a:prstGeom>
        </p:spPr>
      </p:pic>
      <p:grpSp>
        <p:nvGrpSpPr>
          <p:cNvPr id="3" name="object 3"/>
          <p:cNvGrpSpPr/>
          <p:nvPr/>
        </p:nvGrpSpPr>
        <p:grpSpPr>
          <a:xfrm>
            <a:off x="1237077" y="3775278"/>
            <a:ext cx="6980555" cy="5191125"/>
            <a:chOff x="1237077" y="3775278"/>
            <a:chExt cx="6980555" cy="5191125"/>
          </a:xfrm>
        </p:grpSpPr>
        <p:sp>
          <p:nvSpPr>
            <p:cNvPr id="4" name="object 4"/>
            <p:cNvSpPr/>
            <p:nvPr/>
          </p:nvSpPr>
          <p:spPr>
            <a:xfrm>
              <a:off x="1247140" y="6342888"/>
              <a:ext cx="6459855" cy="2612390"/>
            </a:xfrm>
            <a:custGeom>
              <a:avLst/>
              <a:gdLst/>
              <a:ahLst/>
              <a:cxnLst/>
              <a:rect l="l" t="t" r="r" b="b"/>
              <a:pathLst>
                <a:path w="6459855" h="2612390">
                  <a:moveTo>
                    <a:pt x="6459784" y="2611990"/>
                  </a:moveTo>
                  <a:lnTo>
                    <a:pt x="0" y="2611990"/>
                  </a:lnTo>
                  <a:lnTo>
                    <a:pt x="0" y="0"/>
                  </a:lnTo>
                  <a:lnTo>
                    <a:pt x="6459784" y="2611990"/>
                  </a:lnTo>
                  <a:close/>
                </a:path>
              </a:pathLst>
            </a:custGeom>
            <a:solidFill>
              <a:srgbClr val="5773B8"/>
            </a:solidFill>
          </p:spPr>
          <p:txBody>
            <a:bodyPr wrap="square" lIns="0" tIns="0" rIns="0" bIns="0" rtlCol="0"/>
            <a:lstStyle/>
            <a:p>
              <a:endParaRPr/>
            </a:p>
          </p:txBody>
        </p:sp>
        <p:sp>
          <p:nvSpPr>
            <p:cNvPr id="5" name="object 5"/>
            <p:cNvSpPr/>
            <p:nvPr/>
          </p:nvSpPr>
          <p:spPr>
            <a:xfrm>
              <a:off x="1237077" y="3775278"/>
              <a:ext cx="6980555" cy="5191125"/>
            </a:xfrm>
            <a:custGeom>
              <a:avLst/>
              <a:gdLst/>
              <a:ahLst/>
              <a:cxnLst/>
              <a:rect l="l" t="t" r="r" b="b"/>
              <a:pathLst>
                <a:path w="6980555" h="5191125">
                  <a:moveTo>
                    <a:pt x="3635171" y="5190947"/>
                  </a:moveTo>
                  <a:lnTo>
                    <a:pt x="1793767" y="5181870"/>
                  </a:lnTo>
                  <a:lnTo>
                    <a:pt x="1220226" y="5147298"/>
                  </a:lnTo>
                  <a:lnTo>
                    <a:pt x="699660" y="5082303"/>
                  </a:lnTo>
                  <a:lnTo>
                    <a:pt x="321637" y="5019436"/>
                  </a:lnTo>
                  <a:lnTo>
                    <a:pt x="175725" y="4991247"/>
                  </a:lnTo>
                  <a:lnTo>
                    <a:pt x="149379" y="4884340"/>
                  </a:lnTo>
                  <a:lnTo>
                    <a:pt x="90908" y="4546176"/>
                  </a:lnTo>
                  <a:lnTo>
                    <a:pt x="31161" y="3950585"/>
                  </a:lnTo>
                  <a:lnTo>
                    <a:pt x="985" y="3071400"/>
                  </a:lnTo>
                  <a:lnTo>
                    <a:pt x="759" y="3020447"/>
                  </a:lnTo>
                  <a:lnTo>
                    <a:pt x="566" y="2968787"/>
                  </a:lnTo>
                  <a:lnTo>
                    <a:pt x="404" y="2916494"/>
                  </a:lnTo>
                  <a:lnTo>
                    <a:pt x="271" y="2863645"/>
                  </a:lnTo>
                  <a:lnTo>
                    <a:pt x="165" y="2810315"/>
                  </a:lnTo>
                  <a:lnTo>
                    <a:pt x="28" y="2702513"/>
                  </a:lnTo>
                  <a:lnTo>
                    <a:pt x="0" y="2484460"/>
                  </a:lnTo>
                  <a:lnTo>
                    <a:pt x="134" y="2321155"/>
                  </a:lnTo>
                  <a:lnTo>
                    <a:pt x="866" y="1806087"/>
                  </a:lnTo>
                  <a:lnTo>
                    <a:pt x="985" y="29323"/>
                  </a:lnTo>
                  <a:lnTo>
                    <a:pt x="41017" y="22437"/>
                  </a:lnTo>
                  <a:lnTo>
                    <a:pt x="81102" y="16593"/>
                  </a:lnTo>
                  <a:lnTo>
                    <a:pt x="121293" y="11733"/>
                  </a:lnTo>
                  <a:lnTo>
                    <a:pt x="161643" y="7800"/>
                  </a:lnTo>
                  <a:lnTo>
                    <a:pt x="202205" y="4735"/>
                  </a:lnTo>
                  <a:lnTo>
                    <a:pt x="243033" y="2480"/>
                  </a:lnTo>
                  <a:lnTo>
                    <a:pt x="284179" y="978"/>
                  </a:lnTo>
                  <a:lnTo>
                    <a:pt x="325696" y="171"/>
                  </a:lnTo>
                  <a:lnTo>
                    <a:pt x="367637" y="0"/>
                  </a:lnTo>
                  <a:lnTo>
                    <a:pt x="410056" y="407"/>
                  </a:lnTo>
                  <a:lnTo>
                    <a:pt x="453005" y="1335"/>
                  </a:lnTo>
                  <a:lnTo>
                    <a:pt x="540707" y="4521"/>
                  </a:lnTo>
                  <a:lnTo>
                    <a:pt x="908884" y="25663"/>
                  </a:lnTo>
                  <a:lnTo>
                    <a:pt x="975627" y="29323"/>
                  </a:lnTo>
                  <a:lnTo>
                    <a:pt x="1139696" y="36527"/>
                  </a:lnTo>
                  <a:lnTo>
                    <a:pt x="1255617" y="39681"/>
                  </a:lnTo>
                  <a:lnTo>
                    <a:pt x="1377268" y="40976"/>
                  </a:lnTo>
                  <a:lnTo>
                    <a:pt x="6516290" y="40976"/>
                  </a:lnTo>
                  <a:lnTo>
                    <a:pt x="6975911" y="54286"/>
                  </a:lnTo>
                  <a:lnTo>
                    <a:pt x="6976053" y="175269"/>
                  </a:lnTo>
                  <a:lnTo>
                    <a:pt x="6977045" y="514958"/>
                  </a:lnTo>
                  <a:lnTo>
                    <a:pt x="6979740" y="1038463"/>
                  </a:lnTo>
                  <a:lnTo>
                    <a:pt x="6980495" y="1135153"/>
                  </a:lnTo>
                  <a:lnTo>
                    <a:pt x="6980495" y="2988890"/>
                  </a:lnTo>
                  <a:lnTo>
                    <a:pt x="6979912" y="3030433"/>
                  </a:lnTo>
                  <a:lnTo>
                    <a:pt x="6978710" y="3110390"/>
                  </a:lnTo>
                  <a:lnTo>
                    <a:pt x="6977378" y="3193605"/>
                  </a:lnTo>
                  <a:lnTo>
                    <a:pt x="6975911" y="3280177"/>
                  </a:lnTo>
                  <a:lnTo>
                    <a:pt x="6973996" y="3892753"/>
                  </a:lnTo>
                  <a:lnTo>
                    <a:pt x="6974209" y="4514689"/>
                  </a:lnTo>
                  <a:lnTo>
                    <a:pt x="6975260" y="4991247"/>
                  </a:lnTo>
                  <a:lnTo>
                    <a:pt x="6975911" y="5190947"/>
                  </a:lnTo>
                  <a:lnTo>
                    <a:pt x="3635171" y="5190947"/>
                  </a:lnTo>
                  <a:close/>
                </a:path>
                <a:path w="6980555" h="5191125">
                  <a:moveTo>
                    <a:pt x="5645034" y="25680"/>
                  </a:moveTo>
                  <a:lnTo>
                    <a:pt x="3788249" y="25680"/>
                  </a:lnTo>
                  <a:lnTo>
                    <a:pt x="4111316" y="24530"/>
                  </a:lnTo>
                  <a:lnTo>
                    <a:pt x="4269622" y="22515"/>
                  </a:lnTo>
                  <a:lnTo>
                    <a:pt x="5352633" y="21735"/>
                  </a:lnTo>
                  <a:lnTo>
                    <a:pt x="5645034" y="25680"/>
                  </a:lnTo>
                  <a:close/>
                </a:path>
                <a:path w="6980555" h="5191125">
                  <a:moveTo>
                    <a:pt x="6516290" y="40976"/>
                  </a:moveTo>
                  <a:lnTo>
                    <a:pt x="1377268" y="40976"/>
                  </a:lnTo>
                  <a:lnTo>
                    <a:pt x="1505071" y="39947"/>
                  </a:lnTo>
                  <a:lnTo>
                    <a:pt x="1870508" y="29323"/>
                  </a:lnTo>
                  <a:lnTo>
                    <a:pt x="2201110" y="24530"/>
                  </a:lnTo>
                  <a:lnTo>
                    <a:pt x="2636678" y="22838"/>
                  </a:lnTo>
                  <a:lnTo>
                    <a:pt x="3312715" y="24530"/>
                  </a:lnTo>
                  <a:lnTo>
                    <a:pt x="5645034" y="25680"/>
                  </a:lnTo>
                  <a:lnTo>
                    <a:pt x="6209570" y="33295"/>
                  </a:lnTo>
                  <a:lnTo>
                    <a:pt x="6516290" y="40976"/>
                  </a:lnTo>
                  <a:close/>
                </a:path>
              </a:pathLst>
            </a:custGeom>
            <a:solidFill>
              <a:srgbClr val="FFFFFF"/>
            </a:solidFill>
          </p:spPr>
          <p:txBody>
            <a:bodyPr wrap="square" lIns="0" tIns="0" rIns="0" bIns="0" rtlCol="0"/>
            <a:lstStyle/>
            <a:p>
              <a:endParaRPr/>
            </a:p>
          </p:txBody>
        </p:sp>
      </p:grpSp>
      <p:pic>
        <p:nvPicPr>
          <p:cNvPr id="6" name="object 6"/>
          <p:cNvPicPr/>
          <p:nvPr/>
        </p:nvPicPr>
        <p:blipFill>
          <a:blip r:embed="rId2">
            <a:extLst>
              <a:ext uri="{28A0092B-C50C-407E-A947-70E740481C1C}">
                <a14:useLocalDpi xmlns:a14="http://schemas.microsoft.com/office/drawing/2010/main" val="0"/>
              </a:ext>
            </a:extLst>
          </a:blip>
          <a:srcRect/>
          <a:stretch/>
        </p:blipFill>
        <p:spPr>
          <a:xfrm>
            <a:off x="1752601" y="1320665"/>
            <a:ext cx="5954394" cy="1904129"/>
          </a:xfrm>
          <a:prstGeom prst="rect">
            <a:avLst/>
          </a:prstGeom>
        </p:spPr>
      </p:pic>
      <p:sp>
        <p:nvSpPr>
          <p:cNvPr id="11" name="object 11"/>
          <p:cNvSpPr txBox="1">
            <a:spLocks noGrp="1"/>
          </p:cNvSpPr>
          <p:nvPr>
            <p:ph type="title"/>
          </p:nvPr>
        </p:nvSpPr>
        <p:spPr>
          <a:xfrm>
            <a:off x="2341868" y="1710657"/>
            <a:ext cx="4668532" cy="1090042"/>
          </a:xfrm>
          <a:prstGeom prst="rect">
            <a:avLst/>
          </a:prstGeom>
        </p:spPr>
        <p:txBody>
          <a:bodyPr vert="horz" wrap="square" lIns="0" tIns="12700" rIns="0" bIns="0" rtlCol="0">
            <a:spAutoFit/>
          </a:bodyPr>
          <a:lstStyle/>
          <a:p>
            <a:pPr marL="12700">
              <a:lnSpc>
                <a:spcPct val="100000"/>
              </a:lnSpc>
              <a:spcBef>
                <a:spcPts val="100"/>
              </a:spcBef>
            </a:pPr>
            <a:r>
              <a:rPr lang="en-US" sz="7000" spc="-130" dirty="0">
                <a:solidFill>
                  <a:srgbClr val="F6B1B0"/>
                </a:solidFill>
              </a:rPr>
              <a:t>MONSTER</a:t>
            </a:r>
            <a:endParaRPr sz="7000" dirty="0">
              <a:solidFill>
                <a:srgbClr val="F6B1B0"/>
              </a:solidFill>
            </a:endParaRPr>
          </a:p>
        </p:txBody>
      </p:sp>
      <p:sp>
        <p:nvSpPr>
          <p:cNvPr id="12" name="object 12"/>
          <p:cNvSpPr txBox="1"/>
          <p:nvPr/>
        </p:nvSpPr>
        <p:spPr>
          <a:xfrm>
            <a:off x="1752601" y="4253697"/>
            <a:ext cx="6035164" cy="3842076"/>
          </a:xfrm>
          <a:prstGeom prst="rect">
            <a:avLst/>
          </a:prstGeom>
        </p:spPr>
        <p:txBody>
          <a:bodyPr vert="horz" wrap="square" lIns="0" tIns="33019" rIns="0" bIns="0" rtlCol="0">
            <a:spAutoFit/>
          </a:bodyPr>
          <a:lstStyle/>
          <a:p>
            <a:pPr marL="12700" marR="1880870">
              <a:lnSpc>
                <a:spcPts val="3300"/>
              </a:lnSpc>
              <a:spcBef>
                <a:spcPts val="259"/>
              </a:spcBef>
            </a:pPr>
            <a:r>
              <a:rPr lang="en-US" sz="2800" spc="110" dirty="0">
                <a:solidFill>
                  <a:srgbClr val="2E2E2E"/>
                </a:solidFill>
                <a:latin typeface="Roboto" panose="02000000000000000000" pitchFamily="2" charset="0"/>
                <a:ea typeface="Roboto" panose="02000000000000000000" pitchFamily="2" charset="0"/>
                <a:cs typeface="Roboto" panose="02000000000000000000" pitchFamily="2" charset="0"/>
              </a:rPr>
              <a:t>Monster India started its operations in 2001 and has presence in 11 other cities of India viz., Mumbai, Delhi, Bangalore, Chennai, Pune, Kolkata, Ahmadabad, Baroda, Chandigarh and Cochin</a:t>
            </a:r>
            <a:endParaRPr sz="2100" dirty="0">
              <a:latin typeface="Roboto" panose="02000000000000000000" pitchFamily="2" charset="0"/>
              <a:ea typeface="Roboto" panose="02000000000000000000" pitchFamily="2" charset="0"/>
              <a:cs typeface="Roboto" panose="02000000000000000000" pitchFamily="2" charset="0"/>
            </a:endParaRPr>
          </a:p>
        </p:txBody>
      </p:sp>
      <p:sp>
        <p:nvSpPr>
          <p:cNvPr id="14" name="TextBox 13">
            <a:extLst>
              <a:ext uri="{FF2B5EF4-FFF2-40B4-BE49-F238E27FC236}">
                <a16:creationId xmlns:a16="http://schemas.microsoft.com/office/drawing/2014/main" id="{81AA3658-6738-08DB-66C3-E81A55D7EC8B}"/>
              </a:ext>
            </a:extLst>
          </p:cNvPr>
          <p:cNvSpPr txBox="1"/>
          <p:nvPr/>
        </p:nvSpPr>
        <p:spPr>
          <a:xfrm>
            <a:off x="9669910" y="4253697"/>
            <a:ext cx="5798690" cy="5391219"/>
          </a:xfrm>
          <a:prstGeom prst="rect">
            <a:avLst/>
          </a:prstGeom>
          <a:noFill/>
        </p:spPr>
        <p:txBody>
          <a:bodyPr wrap="square" rtlCol="0">
            <a:spAutoFit/>
          </a:bodyPr>
          <a:lstStyle/>
          <a:p>
            <a:pPr marL="12700" algn="ctr">
              <a:spcBef>
                <a:spcPts val="100"/>
              </a:spcBef>
            </a:pPr>
            <a:endParaRPr lang="en-US" sz="2400" spc="-130" dirty="0">
              <a:solidFill>
                <a:schemeClr val="accent1"/>
              </a:solidFill>
              <a:latin typeface="Roboto" panose="02000000000000000000" pitchFamily="2" charset="0"/>
              <a:ea typeface="Roboto" panose="02000000000000000000" pitchFamily="2" charset="0"/>
              <a:cs typeface="Roboto" panose="02000000000000000000" pitchFamily="2" charset="0"/>
            </a:endParaRPr>
          </a:p>
          <a:p>
            <a:pPr marL="12700" algn="ctr">
              <a:spcBef>
                <a:spcPts val="100"/>
              </a:spcBef>
            </a:pPr>
            <a:r>
              <a:rPr lang="en-US" sz="2400" spc="-130" dirty="0">
                <a:solidFill>
                  <a:srgbClr val="F6B1B0"/>
                </a:solidFill>
                <a:latin typeface="Roboto Medium" panose="02000000000000000000" pitchFamily="2" charset="0"/>
                <a:ea typeface="Roboto Medium" panose="02000000000000000000" pitchFamily="2" charset="0"/>
                <a:cs typeface="Roboto Medium" panose="02000000000000000000" pitchFamily="2" charset="0"/>
              </a:rPr>
              <a:t>Monthly visits:   </a:t>
            </a:r>
            <a:r>
              <a:rPr lang="en-US" sz="2400" spc="-130" dirty="0">
                <a:solidFill>
                  <a:srgbClr val="53B53E"/>
                </a:solidFill>
                <a:latin typeface="Roboto" panose="02000000000000000000" pitchFamily="2" charset="0"/>
                <a:ea typeface="Roboto" panose="02000000000000000000" pitchFamily="2" charset="0"/>
                <a:cs typeface="Roboto" panose="02000000000000000000" pitchFamily="2" charset="0"/>
              </a:rPr>
              <a:t>4.7 M</a:t>
            </a:r>
          </a:p>
          <a:p>
            <a:pPr marL="12700" algn="ctr">
              <a:spcBef>
                <a:spcPts val="100"/>
              </a:spcBef>
            </a:pPr>
            <a:endParaRPr lang="en-US" sz="2400" spc="-130" dirty="0">
              <a:solidFill>
                <a:srgbClr val="FA8067"/>
              </a:solidFill>
              <a:latin typeface="Roboto" panose="02000000000000000000" pitchFamily="2" charset="0"/>
              <a:ea typeface="Roboto" panose="02000000000000000000" pitchFamily="2" charset="0"/>
              <a:cs typeface="Roboto" panose="02000000000000000000" pitchFamily="2" charset="0"/>
            </a:endParaRPr>
          </a:p>
          <a:p>
            <a:pPr marL="12700" algn="ctr">
              <a:spcBef>
                <a:spcPts val="100"/>
              </a:spcBef>
            </a:pPr>
            <a:r>
              <a:rPr lang="en-US" sz="2400" spc="-130" dirty="0">
                <a:solidFill>
                  <a:srgbClr val="F6B1B0"/>
                </a:solidFill>
                <a:latin typeface="Roboto" panose="02000000000000000000" pitchFamily="2" charset="0"/>
                <a:ea typeface="Roboto" panose="02000000000000000000" pitchFamily="2" charset="0"/>
                <a:cs typeface="Roboto" panose="02000000000000000000" pitchFamily="2" charset="0"/>
              </a:rPr>
              <a:t>Bounce rate:  </a:t>
            </a:r>
            <a:r>
              <a:rPr lang="en-IN" sz="2400" spc="-130" dirty="0">
                <a:solidFill>
                  <a:srgbClr val="53B53E"/>
                </a:solidFill>
                <a:latin typeface="Roboto" panose="02000000000000000000" pitchFamily="2" charset="0"/>
                <a:ea typeface="Roboto" panose="02000000000000000000" pitchFamily="2" charset="0"/>
                <a:cs typeface="Roboto" panose="02000000000000000000" pitchFamily="2" charset="0"/>
              </a:rPr>
              <a:t>47.45 %</a:t>
            </a:r>
            <a:endParaRPr lang="en-US" sz="2400" spc="-130" dirty="0">
              <a:solidFill>
                <a:srgbClr val="53B53E"/>
              </a:solidFill>
              <a:latin typeface="Roboto" panose="02000000000000000000" pitchFamily="2" charset="0"/>
              <a:ea typeface="Roboto" panose="02000000000000000000" pitchFamily="2" charset="0"/>
              <a:cs typeface="Roboto" panose="02000000000000000000" pitchFamily="2" charset="0"/>
            </a:endParaRPr>
          </a:p>
          <a:p>
            <a:pPr marL="12700" algn="ctr">
              <a:spcBef>
                <a:spcPts val="100"/>
              </a:spcBef>
            </a:pPr>
            <a:endParaRPr lang="en-IN" sz="2400" spc="-130" dirty="0">
              <a:solidFill>
                <a:srgbClr val="FA8067"/>
              </a:solidFill>
              <a:latin typeface="Roboto" panose="02000000000000000000" pitchFamily="2" charset="0"/>
              <a:ea typeface="Roboto" panose="02000000000000000000" pitchFamily="2" charset="0"/>
              <a:cs typeface="Roboto" panose="02000000000000000000" pitchFamily="2" charset="0"/>
            </a:endParaRPr>
          </a:p>
          <a:p>
            <a:pPr marL="12700" algn="ctr">
              <a:spcBef>
                <a:spcPts val="100"/>
              </a:spcBef>
            </a:pPr>
            <a:r>
              <a:rPr lang="en-IN" sz="2400" spc="-130" dirty="0">
                <a:solidFill>
                  <a:srgbClr val="F6B1B0"/>
                </a:solidFill>
                <a:latin typeface="Roboto" panose="02000000000000000000" pitchFamily="2" charset="0"/>
                <a:ea typeface="Roboto" panose="02000000000000000000" pitchFamily="2" charset="0"/>
                <a:cs typeface="Roboto" panose="02000000000000000000" pitchFamily="2" charset="0"/>
              </a:rPr>
              <a:t>Organic search traffic</a:t>
            </a:r>
            <a:r>
              <a:rPr lang="en-IN" sz="2400" spc="-130"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en-IN" sz="2400" spc="-130" dirty="0">
                <a:solidFill>
                  <a:srgbClr val="53B53E"/>
                </a:solidFill>
                <a:latin typeface="Roboto" panose="02000000000000000000" pitchFamily="2" charset="0"/>
                <a:ea typeface="Roboto" panose="02000000000000000000" pitchFamily="2" charset="0"/>
                <a:cs typeface="Roboto" panose="02000000000000000000" pitchFamily="2" charset="0"/>
              </a:rPr>
              <a:t>1.2 M</a:t>
            </a:r>
          </a:p>
          <a:p>
            <a:pPr marL="12700" algn="ctr">
              <a:spcBef>
                <a:spcPts val="100"/>
              </a:spcBef>
            </a:pPr>
            <a:endParaRPr lang="en-IN" sz="2400" spc="-130" dirty="0">
              <a:solidFill>
                <a:srgbClr val="FA8067"/>
              </a:solidFill>
              <a:latin typeface="Roboto" panose="02000000000000000000" pitchFamily="2" charset="0"/>
              <a:ea typeface="Roboto" panose="02000000000000000000" pitchFamily="2" charset="0"/>
              <a:cs typeface="Roboto" panose="02000000000000000000" pitchFamily="2" charset="0"/>
            </a:endParaRPr>
          </a:p>
          <a:p>
            <a:pPr marL="12700" algn="ctr">
              <a:spcBef>
                <a:spcPts val="100"/>
              </a:spcBef>
            </a:pPr>
            <a:r>
              <a:rPr lang="en-IN" sz="2400" spc="-130" dirty="0">
                <a:solidFill>
                  <a:srgbClr val="F6B1B0"/>
                </a:solidFill>
                <a:latin typeface="Roboto" panose="02000000000000000000" pitchFamily="2" charset="0"/>
                <a:ea typeface="Roboto" panose="02000000000000000000" pitchFamily="2" charset="0"/>
                <a:cs typeface="Roboto" panose="02000000000000000000" pitchFamily="2" charset="0"/>
              </a:rPr>
              <a:t>Paid search traffic</a:t>
            </a:r>
            <a:r>
              <a:rPr lang="en-IN" sz="2400" spc="-130" dirty="0">
                <a:solidFill>
                  <a:srgbClr val="FFC000"/>
                </a:solidFill>
                <a:latin typeface="Roboto" panose="02000000000000000000" pitchFamily="2" charset="0"/>
                <a:ea typeface="Roboto" panose="02000000000000000000" pitchFamily="2" charset="0"/>
                <a:cs typeface="Roboto" panose="02000000000000000000" pitchFamily="2" charset="0"/>
              </a:rPr>
              <a:t>:  </a:t>
            </a:r>
            <a:r>
              <a:rPr lang="en-IN" sz="2400" spc="-130" dirty="0">
                <a:solidFill>
                  <a:srgbClr val="53B53E"/>
                </a:solidFill>
                <a:latin typeface="Roboto" panose="02000000000000000000" pitchFamily="2" charset="0"/>
                <a:ea typeface="Roboto" panose="02000000000000000000" pitchFamily="2" charset="0"/>
                <a:cs typeface="Roboto" panose="02000000000000000000" pitchFamily="2" charset="0"/>
              </a:rPr>
              <a:t>16.4 K</a:t>
            </a:r>
          </a:p>
          <a:p>
            <a:pPr marL="12700" algn="ctr">
              <a:spcBef>
                <a:spcPts val="100"/>
              </a:spcBef>
            </a:pPr>
            <a:endParaRPr lang="en-IN" sz="2400" spc="-130" dirty="0">
              <a:solidFill>
                <a:srgbClr val="FA8067"/>
              </a:solidFill>
              <a:latin typeface="Roboto" panose="02000000000000000000" pitchFamily="2" charset="0"/>
              <a:ea typeface="Roboto" panose="02000000000000000000" pitchFamily="2" charset="0"/>
              <a:cs typeface="Roboto" panose="02000000000000000000" pitchFamily="2" charset="0"/>
            </a:endParaRPr>
          </a:p>
          <a:p>
            <a:pPr marL="12700" algn="ctr">
              <a:spcBef>
                <a:spcPts val="100"/>
              </a:spcBef>
            </a:pPr>
            <a:r>
              <a:rPr lang="en-IN" sz="2400" spc="-130" dirty="0">
                <a:solidFill>
                  <a:srgbClr val="F6B1B0"/>
                </a:solidFill>
                <a:latin typeface="Roboto" panose="02000000000000000000" pitchFamily="2" charset="0"/>
                <a:ea typeface="Roboto" panose="02000000000000000000" pitchFamily="2" charset="0"/>
                <a:cs typeface="Roboto" panose="02000000000000000000" pitchFamily="2" charset="0"/>
              </a:rPr>
              <a:t>Backlinks:</a:t>
            </a:r>
            <a:r>
              <a:rPr lang="en-IN" sz="2400" spc="-130" dirty="0">
                <a:solidFill>
                  <a:srgbClr val="FA8067"/>
                </a:solidFill>
                <a:latin typeface="Roboto" panose="02000000000000000000" pitchFamily="2" charset="0"/>
                <a:ea typeface="Roboto" panose="02000000000000000000" pitchFamily="2" charset="0"/>
                <a:cs typeface="Roboto" panose="02000000000000000000" pitchFamily="2" charset="0"/>
              </a:rPr>
              <a:t> </a:t>
            </a:r>
            <a:r>
              <a:rPr lang="en-IN" sz="2400" spc="-130" dirty="0">
                <a:solidFill>
                  <a:srgbClr val="53B53E"/>
                </a:solidFill>
                <a:latin typeface="Roboto" panose="02000000000000000000" pitchFamily="2" charset="0"/>
                <a:ea typeface="Roboto" panose="02000000000000000000" pitchFamily="2" charset="0"/>
                <a:cs typeface="Roboto" panose="02000000000000000000" pitchFamily="2" charset="0"/>
              </a:rPr>
              <a:t>3.4 M</a:t>
            </a:r>
          </a:p>
          <a:p>
            <a:pPr marL="12700">
              <a:spcBef>
                <a:spcPts val="100"/>
              </a:spcBef>
            </a:pPr>
            <a:endParaRPr lang="en-US" sz="2400" spc="-130" dirty="0">
              <a:solidFill>
                <a:srgbClr val="FA8067"/>
              </a:solidFill>
              <a:latin typeface="Roboto" panose="02000000000000000000" pitchFamily="2" charset="0"/>
              <a:ea typeface="Roboto" panose="02000000000000000000" pitchFamily="2" charset="0"/>
              <a:cs typeface="Roboto" panose="02000000000000000000" pitchFamily="2" charset="0"/>
            </a:endParaRPr>
          </a:p>
          <a:p>
            <a:endParaRPr lang="en-US" sz="2400" dirty="0">
              <a:latin typeface="Roboto" panose="02000000000000000000" pitchFamily="2" charset="0"/>
              <a:ea typeface="Roboto" panose="02000000000000000000" pitchFamily="2" charset="0"/>
              <a:cs typeface="Roboto" panose="02000000000000000000" pitchFamily="2" charset="0"/>
            </a:endParaRPr>
          </a:p>
          <a:p>
            <a:endParaRPr lang="en-US" sz="2400" dirty="0">
              <a:latin typeface="Roboto" panose="02000000000000000000" pitchFamily="2" charset="0"/>
              <a:ea typeface="Roboto" panose="02000000000000000000" pitchFamily="2" charset="0"/>
              <a:cs typeface="Roboto" panose="02000000000000000000" pitchFamily="2" charset="0"/>
            </a:endParaRPr>
          </a:p>
          <a:p>
            <a:endParaRPr lang="en-US" sz="2400" dirty="0"/>
          </a:p>
        </p:txBody>
      </p:sp>
      <p:pic>
        <p:nvPicPr>
          <p:cNvPr id="15" name="Picture 2">
            <a:extLst>
              <a:ext uri="{FF2B5EF4-FFF2-40B4-BE49-F238E27FC236}">
                <a16:creationId xmlns:a16="http://schemas.microsoft.com/office/drawing/2014/main" id="{DED757F3-DBC2-4C39-22F0-FFAD2F956D01}"/>
              </a:ext>
            </a:extLst>
          </p:cNvPr>
          <p:cNvPicPr>
            <a:picLocks noChangeAspect="1" noChangeArrowheads="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bwMode="auto">
          <a:xfrm>
            <a:off x="10683025" y="2614727"/>
            <a:ext cx="4748630" cy="12201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1206</TotalTime>
  <Words>1576</Words>
  <Application>Microsoft Macintosh PowerPoint</Application>
  <PresentationFormat>Custom</PresentationFormat>
  <Paragraphs>179</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Lucida Sans Unicode</vt:lpstr>
      <vt:lpstr>Roboto</vt:lpstr>
      <vt:lpstr>ROBOTO LIGHT</vt:lpstr>
      <vt:lpstr>Roboto Medium</vt:lpstr>
      <vt:lpstr>Tahoma</vt:lpstr>
      <vt:lpstr>Verdana</vt:lpstr>
      <vt:lpstr>Office Theme</vt:lpstr>
      <vt:lpstr>COMPETITIVE</vt:lpstr>
      <vt:lpstr>TODAY'S  AGENDA</vt:lpstr>
      <vt:lpstr>INTRODUCTION</vt:lpstr>
      <vt:lpstr>Review our brand and  competitors.</vt:lpstr>
      <vt:lpstr>JOB TECH</vt:lpstr>
      <vt:lpstr>NAUKRI.COM</vt:lpstr>
      <vt:lpstr>INDEED</vt:lpstr>
      <vt:lpstr>GLASSDOOR</vt:lpstr>
      <vt:lpstr>MONSTER</vt:lpstr>
      <vt:lpstr>Analysis: Naukri</vt:lpstr>
      <vt:lpstr>Overview </vt:lpstr>
      <vt:lpstr>PowerPoint Presentation</vt:lpstr>
      <vt:lpstr>PowerPoint Presentation</vt:lpstr>
      <vt:lpstr>PowerPoint Presentation</vt:lpstr>
      <vt:lpstr>PowerPoint Presentation</vt:lpstr>
      <vt:lpstr>PowerPoint Presentation</vt:lpstr>
      <vt:lpstr>OPPORTUNITIES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Fun Competitive Analysis Brainstorm Presentation</dc:title>
  <dc:creator>mailmesatyambhatt</dc:creator>
  <cp:keywords>DAFH9Vg5DwQ,BABlvRsLVzc</cp:keywords>
  <cp:lastModifiedBy>Microsoft Office User</cp:lastModifiedBy>
  <cp:revision>26</cp:revision>
  <dcterms:created xsi:type="dcterms:W3CDTF">2022-07-31T06:11:58Z</dcterms:created>
  <dcterms:modified xsi:type="dcterms:W3CDTF">2022-08-01T02:18:44Z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2022-07-31T00:00:00Z</vt:filetime>
  </property>
  <property fmtid="{D5CDD505-2E9C-101B-9397-08002B2CF9AE}" pid="3" name="Creator">
    <vt:lpwstr>Canva</vt:lpwstr>
  </property>
  <property fmtid="{D5CDD505-2E9C-101B-9397-08002B2CF9AE}" pid="4" name="LastSaved">
    <vt:filetime>2022-07-31T00:00:00Z</vt:filetime>
  </property>
</Properties>
</file>