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64" r:id="rId4"/>
    <p:sldId id="257" r:id="rId5"/>
    <p:sldId id="27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6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10" r="5588" b="2985"/>
          <a:stretch/>
        </p:blipFill>
        <p:spPr>
          <a:xfrm>
            <a:off x="6493614" y="1"/>
            <a:ext cx="502687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36D64-3450-4D68-ABE4-2E114CF14A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8178" y="2899946"/>
            <a:ext cx="2495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756" t="4999" b="4999"/>
          <a:stretch/>
        </p:blipFill>
        <p:spPr>
          <a:xfrm>
            <a:off x="0" y="0"/>
            <a:ext cx="4968001" cy="648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3DBA0-BBC2-4F0C-B46B-9FD8D9E15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550" y="3095208"/>
            <a:ext cx="2495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55F01-A35E-4529-9530-C01F7F06D66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322464" y="5924549"/>
            <a:ext cx="2495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data/ef-mvc/intro?view=aspnetcore-2.0" TargetMode="External"/><Relationship Id="rId2" Type="http://schemas.openxmlformats.org/officeDocument/2006/relationships/hyperlink" Target="https://github.com/saturdaymp/IntroductionToORMForDBA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.cumming@saturdaym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urdaymp/IntroductionToORMForDBA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cumming@satudaymp.com" TargetMode="External"/><Relationship Id="rId7" Type="http://schemas.openxmlformats.org/officeDocument/2006/relationships/image" Target="../media/image22.jpeg"/><Relationship Id="rId2" Type="http://schemas.openxmlformats.org/officeDocument/2006/relationships/hyperlink" Target="http://saturdaym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5" Type="http://schemas.openxmlformats.org/officeDocument/2006/relationships/hyperlink" Target="mailto:info@edmug.net" TargetMode="External"/><Relationship Id="rId4" Type="http://schemas.openxmlformats.org/officeDocument/2006/relationships/hyperlink" Target="http://edmug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Object-Relational Mapping for DBAs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Christopher Cumming</a:t>
            </a:r>
          </a:p>
          <a:p>
            <a:r>
              <a:rPr lang="en-US" dirty="0"/>
              <a:t>Saturday Morning Productions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Often</a:t>
            </a:r>
          </a:p>
        </p:txBody>
      </p:sp>
      <p:pic>
        <p:nvPicPr>
          <p:cNvPr id="1034" name="Picture 10" descr="Image result for save often meme">
            <a:extLst>
              <a:ext uri="{FF2B5EF4-FFF2-40B4-BE49-F238E27FC236}">
                <a16:creationId xmlns:a16="http://schemas.microsoft.com/office/drawing/2014/main" id="{BA478A7F-6889-4743-BD02-C029F6CB2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69" y="1557309"/>
            <a:ext cx="4079489" cy="40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57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Good developers are like good DBAs.  We don’t like to repeat ourselves.</a:t>
            </a:r>
          </a:p>
        </p:txBody>
      </p:sp>
    </p:spTree>
    <p:extLst>
      <p:ext uri="{BB962C8B-B14F-4D97-AF65-F5344CB8AC3E}">
        <p14:creationId xmlns:p14="http://schemas.microsoft.com/office/powerpoint/2010/main" val="192768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Covered in the Demo?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  <a:p>
            <a:r>
              <a:rPr lang="en-US" dirty="0"/>
              <a:t>Migrations</a:t>
            </a:r>
          </a:p>
          <a:p>
            <a:r>
              <a:rPr lang="en-US" dirty="0"/>
              <a:t>Convention over Configuration</a:t>
            </a:r>
          </a:p>
          <a:p>
            <a:r>
              <a:rPr lang="en-US" dirty="0"/>
              <a:t>Lazy Loading vs Eagar Loading</a:t>
            </a:r>
          </a:p>
          <a:p>
            <a:r>
              <a:rPr lang="en-US" dirty="0"/>
              <a:t>Unit of Work</a:t>
            </a:r>
          </a:p>
          <a:p>
            <a:r>
              <a:rPr lang="en-US" dirty="0"/>
              <a:t>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260271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Example Code</a:t>
            </a:r>
          </a:p>
          <a:p>
            <a:r>
              <a:rPr lang="en-US" sz="1900" dirty="0">
                <a:hlinkClick r:id="rId2"/>
              </a:rPr>
              <a:t>https://github.com/saturdaymp/IntroductionToORMForDBAs</a:t>
            </a:r>
            <a:endParaRPr lang="en-US" sz="1900" dirty="0"/>
          </a:p>
          <a:p>
            <a:endParaRPr lang="en-US" dirty="0"/>
          </a:p>
          <a:p>
            <a:r>
              <a:rPr lang="en-US" dirty="0"/>
              <a:t>ASP.NET Core MVC with Entity Framework Tutorial</a:t>
            </a:r>
          </a:p>
          <a:p>
            <a:r>
              <a:rPr lang="en-US" sz="1800" dirty="0">
                <a:hlinkClick r:id="rId3"/>
              </a:rPr>
              <a:t>https://docs.microsoft.com/en-us/aspnet/core/data/ef-mvc/intro?view=aspnetcore-2.0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Contact Me:</a:t>
            </a:r>
          </a:p>
          <a:p>
            <a:r>
              <a:rPr lang="en-US" sz="1800" dirty="0">
                <a:hlinkClick r:id="rId4"/>
              </a:rPr>
              <a:t>chris.cumming@saturdaymp.com</a:t>
            </a:r>
            <a:br>
              <a:rPr lang="en-US" sz="1800" dirty="0"/>
            </a:br>
            <a:r>
              <a:rPr lang="en-US" sz="1800" dirty="0">
                <a:solidFill>
                  <a:schemeClr val="accent2"/>
                </a:solidFill>
              </a:rPr>
              <a:t>@</a:t>
            </a:r>
            <a:r>
              <a:rPr lang="en-US" sz="1800" dirty="0" err="1">
                <a:solidFill>
                  <a:schemeClr val="accent2"/>
                </a:solidFill>
              </a:rPr>
              <a:t>saturdaymp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3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Summit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Annual International Conference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November 6 -9 | Seattle, WA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2 Days of Pre-Cons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200+ sessions over 3 days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Over 5,000 SQL Professionals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Evening Networking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8C1D822-FD4E-445A-8F72-90BD0D2C38EE}"/>
              </a:ext>
            </a:extLst>
          </p:cNvPr>
          <p:cNvSpPr/>
          <p:nvPr/>
        </p:nvSpPr>
        <p:spPr>
          <a:xfrm>
            <a:off x="9292199" y="5738008"/>
            <a:ext cx="2055138" cy="625067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CA" sz="2400" dirty="0">
              <a:solidFill>
                <a:schemeClr val="accen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9DD8C5-F5C1-4D6C-8845-8EF0F5B4D88F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Please Support Our Sponsors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4D14E-0D89-462F-804C-6CFFB02F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75" y="1488597"/>
            <a:ext cx="2286000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AB45F-BFB3-4763-B7B1-49933E69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61" y="2559163"/>
            <a:ext cx="2887663" cy="514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78856-C099-4A3E-A879-509811565D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1" t="31134" r="7582" b="26396"/>
          <a:stretch/>
        </p:blipFill>
        <p:spPr>
          <a:xfrm>
            <a:off x="4144095" y="2415107"/>
            <a:ext cx="3584785" cy="705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E611C-66B0-41B3-994A-789882E4F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542" y="2341424"/>
            <a:ext cx="2252345" cy="89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A314D-BACA-47E4-96CC-7C50517A20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60" b="4306"/>
          <a:stretch/>
        </p:blipFill>
        <p:spPr>
          <a:xfrm>
            <a:off x="6452881" y="1443501"/>
            <a:ext cx="1671591" cy="569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91F033-4985-45DE-B740-E7E42E46B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579" y="3518937"/>
            <a:ext cx="1533745" cy="5413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0ADBA-3698-4CB4-A6C3-1695FA7CF7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1969" y="3560998"/>
            <a:ext cx="2876550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11CB7E-6B32-4838-BF56-DE831982F8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0725" y="4592113"/>
            <a:ext cx="1940848" cy="3881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8136D6-3D9E-4456-8786-787827BD97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876" y="5464223"/>
            <a:ext cx="1789510" cy="3101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6E7A26-EBA9-46C2-B353-B03BE2E68F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6639" y="5422171"/>
            <a:ext cx="1590675" cy="3333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423C17-ECC2-44CF-9C85-D647205EB8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2568" y="5435433"/>
            <a:ext cx="1311865" cy="3482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06CB10-ED1C-4839-A7E7-8F136073BC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9687" y="5406222"/>
            <a:ext cx="1371579" cy="3493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4477E9-1837-4782-93D7-D4600A9035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9164" y="3527628"/>
            <a:ext cx="2376544" cy="4776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821327-2AC5-4C76-8C40-D6347A93A9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48" y="4617718"/>
            <a:ext cx="2543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Not Distract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0EB4-A46F-437F-9318-FC599A30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496" y="1407036"/>
            <a:ext cx="9584542" cy="628650"/>
          </a:xfrm>
        </p:spPr>
        <p:txBody>
          <a:bodyPr/>
          <a:lstStyle/>
          <a:p>
            <a:r>
              <a:rPr lang="en-CA" dirty="0"/>
              <a:t>Please silent your 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0D909-7FB5-424A-A205-5A28FE7E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74" y="2135138"/>
            <a:ext cx="6858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E4AEA-D8BC-4D8A-970F-A54F4E92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4" y="1373992"/>
            <a:ext cx="68580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47B1E-F976-4FB5-8FB3-FBC54A675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86" y="2821085"/>
            <a:ext cx="561975" cy="4381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3B7485-8E0E-4A3E-92DD-D8F10008C79D}"/>
              </a:ext>
            </a:extLst>
          </p:cNvPr>
          <p:cNvSpPr txBox="1">
            <a:spLocks/>
          </p:cNvSpPr>
          <p:nvPr/>
        </p:nvSpPr>
        <p:spPr>
          <a:xfrm>
            <a:off x="1576496" y="2116599"/>
            <a:ext cx="9584542" cy="6286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 can chat later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7AEB9-78EF-4C4D-993F-2E729141B310}"/>
              </a:ext>
            </a:extLst>
          </p:cNvPr>
          <p:cNvSpPr txBox="1">
            <a:spLocks/>
          </p:cNvSpPr>
          <p:nvPr/>
        </p:nvSpPr>
        <p:spPr>
          <a:xfrm>
            <a:off x="1576496" y="2759021"/>
            <a:ext cx="9584542" cy="6286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Please don’t snore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and Example Code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US" sz="2800" dirty="0">
                <a:hlinkClick r:id="rId2"/>
              </a:rPr>
            </a:br>
            <a:br>
              <a:rPr lang="en-US" sz="2800" dirty="0">
                <a:hlinkClick r:id="rId2"/>
              </a:rPr>
            </a:br>
            <a:br>
              <a:rPr lang="en-US" sz="2800" dirty="0">
                <a:hlinkClick r:id="rId2"/>
              </a:rPr>
            </a:br>
            <a:br>
              <a:rPr lang="en-US" sz="2800" dirty="0">
                <a:hlinkClick r:id="rId2"/>
              </a:rPr>
            </a:br>
            <a:r>
              <a:rPr lang="en-US" sz="2800" dirty="0">
                <a:hlinkClick r:id="rId2"/>
              </a:rPr>
              <a:t>https://github.com/saturdaymp/IntroductionToORMForDBAs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76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(i.e. </a:t>
            </a:r>
            <a:r>
              <a:rPr lang="en-US" dirty="0" err="1"/>
              <a:t>Shamless</a:t>
            </a:r>
            <a:r>
              <a:rPr lang="en-US" dirty="0"/>
              <a:t> Self Promotion)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Morning Productions</a:t>
            </a:r>
          </a:p>
          <a:p>
            <a:r>
              <a:rPr lang="en-US" sz="2000" dirty="0"/>
              <a:t>Owner/Consultant</a:t>
            </a:r>
            <a:br>
              <a:rPr lang="en-US" sz="2000" dirty="0"/>
            </a:br>
            <a:br>
              <a:rPr lang="en-US" sz="1000" dirty="0"/>
            </a:br>
            <a:r>
              <a:rPr lang="en-CA" sz="1400" dirty="0">
                <a:hlinkClick r:id="rId2"/>
              </a:rPr>
              <a:t>http://saturdaymp.com</a:t>
            </a:r>
            <a:endParaRPr lang="en-CA" sz="1400" dirty="0"/>
          </a:p>
          <a:p>
            <a:r>
              <a:rPr lang="en-CA" sz="1400" dirty="0">
                <a:hlinkClick r:id="rId3"/>
              </a:rPr>
              <a:t>chris.cumming@satudaymp.com</a:t>
            </a:r>
            <a:endParaRPr lang="en-CA" sz="1400" dirty="0"/>
          </a:p>
          <a:p>
            <a:endParaRPr lang="en-US" dirty="0"/>
          </a:p>
          <a:p>
            <a:r>
              <a:rPr lang="en-US" dirty="0"/>
              <a:t>Edmonton .NET Users Group</a:t>
            </a:r>
            <a:br>
              <a:rPr lang="en-US" dirty="0"/>
            </a:br>
            <a:r>
              <a:rPr lang="en-US" sz="2000" dirty="0"/>
              <a:t>Program Director</a:t>
            </a:r>
            <a:br>
              <a:rPr lang="en-US" sz="2000" dirty="0"/>
            </a:br>
            <a:br>
              <a:rPr lang="en-US" sz="1000" dirty="0"/>
            </a:br>
            <a:r>
              <a:rPr lang="en-CA" sz="1400" dirty="0">
                <a:hlinkClick r:id="rId4"/>
              </a:rPr>
              <a:t>http://edmug.net</a:t>
            </a:r>
            <a:endParaRPr lang="en-CA" sz="1400" dirty="0"/>
          </a:p>
          <a:p>
            <a:r>
              <a:rPr lang="en-CA" sz="1400" dirty="0">
                <a:hlinkClick r:id="rId5"/>
              </a:rPr>
              <a:t>info@edmug.net</a:t>
            </a:r>
            <a:endParaRPr lang="en-CA" sz="1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F9480-52F7-484F-99C5-A3D585302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74" y="1531024"/>
            <a:ext cx="28575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39B25-9690-4982-9A85-1E51287493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24" y="3779813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0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Object-Relational Mapping?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Wikipedia Definition</a:t>
            </a:r>
          </a:p>
          <a:p>
            <a:r>
              <a:rPr lang="en-CA" sz="1800" dirty="0"/>
              <a:t>Object-relational mapping (ORM, O/RM, and O/R mapping tool) in computer science is a programming technique for converting data between incompatible type systems using object-oriented programming languages. This creates, in effect, a "virtual object database" that can be used from within the programming language. There are both free and commercial packages available that perform object-relational mapping, although some programmers opt to construct their own ORM tools.</a:t>
            </a:r>
          </a:p>
          <a:p>
            <a:endParaRPr lang="en-CA" sz="1800" dirty="0"/>
          </a:p>
          <a:p>
            <a:r>
              <a:rPr lang="en-CA" sz="2800" dirty="0"/>
              <a:t>My Definition</a:t>
            </a:r>
          </a:p>
          <a:p>
            <a:r>
              <a:rPr lang="en-CA" sz="1800" dirty="0"/>
              <a:t>Map relational data to objects.</a:t>
            </a:r>
          </a:p>
        </p:txBody>
      </p:sp>
    </p:spTree>
    <p:extLst>
      <p:ext uri="{BB962C8B-B14F-4D97-AF65-F5344CB8AC3E}">
        <p14:creationId xmlns:p14="http://schemas.microsoft.com/office/powerpoint/2010/main" val="224546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object is an instance of a class.</a:t>
            </a:r>
          </a:p>
          <a:p>
            <a:endParaRPr lang="en-CA" dirty="0"/>
          </a:p>
          <a:p>
            <a:endParaRPr lang="en-CA" dirty="0">
              <a:solidFill>
                <a:schemeClr val="accent1"/>
              </a:solidFill>
            </a:endParaRPr>
          </a:p>
          <a:p>
            <a:r>
              <a:rPr lang="en-CA" dirty="0">
                <a:solidFill>
                  <a:schemeClr val="accent1"/>
                </a:solidFill>
              </a:rPr>
              <a:t>What is a Class?</a:t>
            </a:r>
          </a:p>
          <a:p>
            <a:r>
              <a:rPr lang="en-CA" dirty="0"/>
              <a:t>Defines the initial state of an object and it’s behaviours.</a:t>
            </a:r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3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Class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Car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Color </a:t>
            </a:r>
            <a:r>
              <a:rPr lang="en-US" dirty="0" err="1"/>
              <a:t>ExternalColor</a:t>
            </a:r>
            <a:r>
              <a:rPr lang="en-US" dirty="0"/>
              <a:t> { get; set; }</a:t>
            </a:r>
          </a:p>
          <a:p>
            <a:endParaRPr lang="en-US" dirty="0"/>
          </a:p>
          <a:p>
            <a:r>
              <a:rPr lang="en-US" dirty="0"/>
              <a:t>	public Sound </a:t>
            </a:r>
            <a:r>
              <a:rPr lang="en-US" dirty="0" err="1"/>
              <a:t>HornSound</a:t>
            </a:r>
            <a:r>
              <a:rPr lang="en-US" dirty="0"/>
              <a:t> { get; set; }</a:t>
            </a:r>
          </a:p>
          <a:p>
            <a:endParaRPr lang="en-US" dirty="0"/>
          </a:p>
          <a:p>
            <a:r>
              <a:rPr lang="en-US" dirty="0"/>
              <a:t>	public Current Speed { get; 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HonkHorn</a:t>
            </a:r>
            <a:r>
              <a:rPr lang="en-US" dirty="0"/>
              <a:t>(Time </a:t>
            </a:r>
            <a:r>
              <a:rPr lang="en-US" dirty="0" err="1"/>
              <a:t>timeToHonk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PushPedal</a:t>
            </a:r>
            <a:r>
              <a:rPr lang="en-US" dirty="0"/>
              <a:t>(Force </a:t>
            </a:r>
            <a:r>
              <a:rPr lang="en-US" dirty="0" err="1"/>
              <a:t>forceOnPedel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580010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318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</vt:lpstr>
      <vt:lpstr>Wingdings</vt:lpstr>
      <vt:lpstr>SQLSatOslo 2016</vt:lpstr>
      <vt:lpstr>Introduction to Object-Relational Mapping for DBAs</vt:lpstr>
      <vt:lpstr>SQL Summit</vt:lpstr>
      <vt:lpstr>PowerPoint Presentation</vt:lpstr>
      <vt:lpstr>Let’s Not Distract Others</vt:lpstr>
      <vt:lpstr>Slides and Example Code</vt:lpstr>
      <vt:lpstr>Who am I? (i.e. Shamless Self Promotion)</vt:lpstr>
      <vt:lpstr>What is Object-Relational Mapping?</vt:lpstr>
      <vt:lpstr>What is an Object?</vt:lpstr>
      <vt:lpstr>Example of a Class</vt:lpstr>
      <vt:lpstr>Save Often</vt:lpstr>
      <vt:lpstr>DRY – Don’t Repeat Yourself</vt:lpstr>
      <vt:lpstr>What is Covered in the Demo?</vt:lpstr>
      <vt:lpstr>Learn More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Chris C</cp:lastModifiedBy>
  <cp:revision>72</cp:revision>
  <dcterms:created xsi:type="dcterms:W3CDTF">2011-08-19T20:30:49Z</dcterms:created>
  <dcterms:modified xsi:type="dcterms:W3CDTF">2018-05-05T07:50:50Z</dcterms:modified>
</cp:coreProperties>
</file>