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7" r:id="rId4"/>
    <p:sldId id="258" r:id="rId5"/>
    <p:sldId id="262" r:id="rId6"/>
    <p:sldId id="274" r:id="rId7"/>
    <p:sldId id="269" r:id="rId8"/>
    <p:sldId id="270" r:id="rId9"/>
    <p:sldId id="272" r:id="rId10"/>
    <p:sldId id="277" r:id="rId11"/>
    <p:sldId id="275" r:id="rId12"/>
    <p:sldId id="278" r:id="rId13"/>
    <p:sldId id="27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1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3796B3-F319-44D4-AE0F-3E4C53FABC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C2AA4-F52B-4A10-BFC0-D5700272DC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5D61-9109-41B2-8D95-46FE0AF461FD}" type="datetimeFigureOut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50B6-B474-4487-9C8B-66AA5CF0EB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1446-33BB-4A68-A34D-5B8DD6E0B7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2AE1-F3C6-42FA-94AF-88B8F18B8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23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06C8-8E99-437E-B8DE-F501E03FA717}" type="datetimeFigureOut">
              <a:rPr lang="en-CA" smtClean="0"/>
              <a:t>2018-10-11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B190-5A75-467B-A406-6A7F4E924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79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96A0-A7CF-47B4-B1B0-D64A56ECBF98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6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791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603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103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442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793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6422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0538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7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2D9-5861-4EB2-A631-D5A32BECAA70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2342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6205-6C1D-49C4-A2AF-E39A0D920C1E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1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7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1064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CB1-C546-4908-A402-48D1A605BDB5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967-0DD2-4DAE-AE1D-0484913D1F41}" type="datetime1">
              <a:rPr lang="en-CA" smtClean="0"/>
              <a:t>2018-10-11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3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46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151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6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daymp.com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nftb.saturdaymp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hyperlink" Target="mailto:info@edmug.net" TargetMode="External"/><Relationship Id="rId4" Type="http://schemas.openxmlformats.org/officeDocument/2006/relationships/hyperlink" Target="http://edmug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hibernate.info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ef/" TargetMode="External"/><Relationship Id="rId4" Type="http://schemas.openxmlformats.org/officeDocument/2006/relationships/hyperlink" Target="https://guides.rubyonrails.org/active_record_basic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7B2-D418-4931-810F-36DD9727C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cap="none" dirty="0"/>
              <a:t>Introduction to ORMs</a:t>
            </a:r>
            <a:r>
              <a:rPr lang="en-CA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6A160-A8DD-4C58-9A41-E012EE01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cap="none" dirty="0"/>
              <a:t>Chris Cumming</a:t>
            </a:r>
            <a:br>
              <a:rPr lang="en-CA" cap="none" dirty="0"/>
            </a:br>
            <a:r>
              <a:rPr lang="en-CA" cap="none" dirty="0"/>
              <a:t>Saturday Morning Productions</a:t>
            </a:r>
            <a:br>
              <a:rPr lang="en-CA" cap="none" dirty="0"/>
            </a:br>
            <a:br>
              <a:rPr lang="en-CA" cap="none" dirty="0"/>
            </a:br>
            <a:r>
              <a:rPr lang="en-CA" cap="none" dirty="0"/>
              <a:t>October 11th, 2018</a:t>
            </a:r>
          </a:p>
          <a:p>
            <a:r>
              <a:rPr lang="en-CA" cap="none" dirty="0"/>
              <a:t>NAIT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C65B-1244-441A-ACCF-C8104B3C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855421"/>
            <a:ext cx="591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E82E-E746-154E-B0ED-4EEF0914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34D4-1A9F-7346-A1E9-273B4C9F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Connection to the database from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pattern:</a:t>
            </a:r>
          </a:p>
          <a:p>
            <a:pPr>
              <a:buFontTx/>
              <a:buChar char="-"/>
            </a:pPr>
            <a:r>
              <a:rPr lang="en-US" dirty="0"/>
              <a:t>Create context and connect to database</a:t>
            </a:r>
          </a:p>
          <a:p>
            <a:pPr>
              <a:buFontTx/>
              <a:buChar char="-"/>
            </a:pPr>
            <a:r>
              <a:rPr lang="en-US" dirty="0"/>
              <a:t>Do work (e.g. query, save,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Close context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called the Unit of Work pattern</a:t>
            </a:r>
          </a:p>
        </p:txBody>
      </p:sp>
    </p:spTree>
    <p:extLst>
      <p:ext uri="{BB962C8B-B14F-4D97-AF65-F5344CB8AC3E}">
        <p14:creationId xmlns:p14="http://schemas.microsoft.com/office/powerpoint/2010/main" val="36172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0387-1477-924C-AD5E-A89D3B0D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vs Eager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B235-EBCB-954D-B62D-2FA6B3D9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Lazy loading loads the data when needed.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</a:t>
            </a:r>
            <a:r>
              <a:rPr lang="en-US" sz="1600" dirty="0" err="1"/>
              <a:t>repo.FindCustomer</a:t>
            </a:r>
            <a:r>
              <a:rPr lang="en-US" sz="1600" dirty="0"/>
              <a:t>(42);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customer.Addresses.Frist</a:t>
            </a:r>
            <a:r>
              <a:rPr lang="en-US" sz="1600" dirty="0"/>
              <a:t>().Name); // Address is loaded here.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Eager Loading loads all the data in the query.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</a:t>
            </a:r>
            <a:r>
              <a:rPr lang="en-US" sz="1600" dirty="0" err="1"/>
              <a:t>repo.FindCustomer</a:t>
            </a:r>
            <a:r>
              <a:rPr lang="en-US" sz="1600" dirty="0"/>
              <a:t>(42);  // Address is loaded here.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customer.Addresses.Frist</a:t>
            </a:r>
            <a:r>
              <a:rPr lang="en-US" sz="1600" dirty="0"/>
              <a:t>().Name);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the time you want eager loading.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AF6-EF25-664F-9698-4A4E18EA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DTOs and Auto-Mappers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4CDF-934D-504F-B236-D6C26437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DTO: Data transformation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Auto-Mappers copy data from one object to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used when you need to map data from a database or service to your view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8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277-AB25-2346-8E86-E5F42D1F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947D-1203-724A-92F9-F3553990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94263"/>
            <a:ext cx="10364452" cy="4354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Inefficient queries and/or too many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Bringing back unneeded data and/or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good for complicated queries and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Fixes:</a:t>
            </a:r>
          </a:p>
          <a:p>
            <a:pPr>
              <a:buFontTx/>
              <a:buChar char="-"/>
            </a:pPr>
            <a:r>
              <a:rPr lang="en-US" dirty="0"/>
              <a:t>Profile the queries.</a:t>
            </a:r>
          </a:p>
          <a:p>
            <a:pPr>
              <a:buFontTx/>
              <a:buChar char="-"/>
            </a:pPr>
            <a:r>
              <a:rPr lang="en-US" dirty="0"/>
              <a:t>Use eager loading and avoid multiple DB requests.</a:t>
            </a:r>
          </a:p>
          <a:p>
            <a:pPr>
              <a:buFontTx/>
              <a:buChar char="-"/>
            </a:pPr>
            <a:r>
              <a:rPr lang="en-US" dirty="0"/>
              <a:t>Write queries manually</a:t>
            </a:r>
          </a:p>
          <a:p>
            <a:pPr>
              <a:buFontTx/>
              <a:buChar char="-"/>
            </a:pPr>
            <a:r>
              <a:rPr lang="en-US" dirty="0"/>
              <a:t>Don’t be afraid to ask DBA for help.</a:t>
            </a:r>
          </a:p>
        </p:txBody>
      </p:sp>
    </p:spTree>
    <p:extLst>
      <p:ext uri="{BB962C8B-B14F-4D97-AF65-F5344CB8AC3E}">
        <p14:creationId xmlns:p14="http://schemas.microsoft.com/office/powerpoint/2010/main" val="16318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Entity Framework Core: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https://docs.microsoft.com/en-us/ef/core/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C556-1D89-0A4C-90CF-2E4EB876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to Run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9478-F579-204F-9692-C0A03A30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 Location: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 Studio 2017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https://www.visualstudio.com/</a:t>
            </a: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There is a free community version and VS 2017 Should install most things you need.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2EF1-CF19-4FAD-9B00-DB7481E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Shameless Self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A3C4-388E-4772-BDC0-3F3B42A5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Saturday Morning Productions - Consultant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http://nftb.saturdaymp.com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chris.cumming@satudaymp.com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Edmonton .NET Users Group - Program Director</a:t>
            </a:r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http://edmug.net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5"/>
              </a:rPr>
              <a:t>info@edmug.net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55F3B5-0ED1-466C-A69A-5A3D52637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23" y="2367093"/>
            <a:ext cx="3248032" cy="99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7BD10-8107-BA4F-9207-B0C5EB41D941}"/>
              </a:ext>
            </a:extLst>
          </p:cNvPr>
          <p:cNvSpPr txBox="1"/>
          <p:nvPr/>
        </p:nvSpPr>
        <p:spPr>
          <a:xfrm>
            <a:off x="5340485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4EF80-384A-4143-BA5A-204C049FB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39" y="4540266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6CF3-7A6A-4D43-A6FC-7A9CEF40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Object-Relational Mapping (ORM)?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1357-04F3-4CAD-AB38-FB07AF84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4000" dirty="0"/>
              <a:t>Wikipedia Definition</a:t>
            </a:r>
          </a:p>
          <a:p>
            <a:r>
              <a:rPr lang="en-CA" dirty="0"/>
              <a:t>Object-relational mapping (ORM, O/RM, and O/R mapping tool) in computer science is a programming technique for converting data between incompatible type systems using object-oriented programming languages. This creates, in effect, a "virtual object database" that can be used from within the programming language. There are both free and commercial packages available that perform object-relational mapping, although some programmers opt to construct their own ORM tools.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000" dirty="0"/>
              <a:t>My Definition</a:t>
            </a:r>
          </a:p>
          <a:p>
            <a:r>
              <a:rPr lang="en-CA" dirty="0"/>
              <a:t>Map relational data to objects.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7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Fields Look Like Classes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8503-4BB6-954E-A280-EFD91FD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413578"/>
            <a:ext cx="87249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E9C6-15A6-084F-A27D-646C5E7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ORM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5E11-7A92-5743-89B2-B62BD472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11681"/>
            <a:ext cx="10364452" cy="4423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Hibernate – Java, repository, open source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http://hibernate.org/orm/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Nhibernate</a:t>
            </a:r>
            <a:r>
              <a:rPr lang="en-US" dirty="0"/>
              <a:t> – C# version of Hibernate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http://nhibernate.info/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Active Record – Ruby on Rails, active record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https://guides.rubyonrails.org/active_record_basics.html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Entity Framework – Microsoft,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https://docs.microsoft.com/en-us/ef/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 vs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2971"/>
            <a:ext cx="10364452" cy="4397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Active Record: The model knows how the save it’s self.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new Customer();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customer.Name</a:t>
            </a:r>
            <a:r>
              <a:rPr lang="en-US" sz="1600" dirty="0"/>
              <a:t> = ‘John’;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customer.Save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Repository: The model does not know how save it’s self.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new Customer();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customer.Name</a:t>
            </a:r>
            <a:r>
              <a:rPr lang="en-US" sz="1600" dirty="0"/>
              <a:t> = ‘John’;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repo = new </a:t>
            </a:r>
            <a:r>
              <a:rPr lang="en-US" sz="1600" dirty="0" err="1"/>
              <a:t>CustomerRepo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repo.SaveCustomer</a:t>
            </a:r>
            <a:r>
              <a:rPr lang="en-US" sz="1600" dirty="0"/>
              <a:t>(customer);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vs. Database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First: Create the database from the models in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First: Create the models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7959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File(s) and/or script(s) to update database schema.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used to update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Migrations can be manually created or auto-magically generated.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run migrations when the software is released.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17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{75D6DD65-9577-F344-AF0D-19A8FCCB4E79}tf10001073</Template>
  <TotalTime>3338</TotalTime>
  <Words>496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Droplet</vt:lpstr>
      <vt:lpstr>Introduction to ORMs </vt:lpstr>
      <vt:lpstr>Prerequisites to Run Demos</vt:lpstr>
      <vt:lpstr>Shameless Self Promotion</vt:lpstr>
      <vt:lpstr>What is Object-Relational Mapping (ORM)?</vt:lpstr>
      <vt:lpstr>Tables and Fields Look Like Classes and Properties</vt:lpstr>
      <vt:lpstr>Popular ORM Frameworks</vt:lpstr>
      <vt:lpstr>Active Record vs Repository</vt:lpstr>
      <vt:lpstr>Code First vs. Database First</vt:lpstr>
      <vt:lpstr>Migrations</vt:lpstr>
      <vt:lpstr>Database Context</vt:lpstr>
      <vt:lpstr>Lazy vs Eager Loading</vt:lpstr>
      <vt:lpstr>DTOs and Auto-Mappers</vt:lpstr>
      <vt:lpstr>Problems with ORMs</vt:lpstr>
      <vt:lpstr>Learning More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Xamarin</dc:title>
  <dc:creator>Chris C</dc:creator>
  <cp:lastModifiedBy>Chris C</cp:lastModifiedBy>
  <cp:revision>51</cp:revision>
  <dcterms:created xsi:type="dcterms:W3CDTF">2018-04-08T13:10:18Z</dcterms:created>
  <dcterms:modified xsi:type="dcterms:W3CDTF">2018-10-11T11:49:48Z</dcterms:modified>
</cp:coreProperties>
</file>