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83d985d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83d985d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a software consultant that helps small to medium sized businesses get software out the door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software developers?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been working on expanding my security knowledge.  I have knowledge on how to write secure software but want to expand it to servers, networks,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Sub-contract with Corgibytes and one of their clients inspired this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also run and host the Weekly Dev Chat.  I also co-host the Legacy Code Rocks virtual meetup.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8e3aa82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8e3aa82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6a2f4e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6a2f4e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</a:t>
            </a:r>
            <a:r>
              <a:rPr lang="en"/>
              <a:t>connections</a:t>
            </a:r>
            <a:r>
              <a:rPr lang="en"/>
              <a:t> is often bots, scripts, etc.  Usually not good or not a user.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f876efd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f876efd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nginx [engine x] is an HTTP and reverse proxy server, a mail proxy server, and a generic TCP/UDP proxy server,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Fail2ban scans log files (e.g. /var/log/apache/error_log) and bans IPs that show the malicious signs -- too many password failures, seeking for exploits,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Fail2Ban works by parsing log files looking for certain messages.  If it sees a X messages in a given time frame it will ban the IP via iptables.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f876efd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f876efd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0fedfa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0fedf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turdaymp.com" TargetMode="External"/><Relationship Id="rId4" Type="http://schemas.openxmlformats.org/officeDocument/2006/relationships/hyperlink" Target="mailto:chris.cumming@satudaymp.com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hyperlink" Target="http://weeklydevchat.com/" TargetMode="External"/><Relationship Id="rId6" Type="http://schemas.openxmlformats.org/officeDocument/2006/relationships/hyperlink" Target="https://www.legacycode.rocks/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turdaymp-examples/rate-limiting-with-nginx-fail2ba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loudflare.com/learning/bots/what-is-rate-limiting/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ginx.com/" TargetMode="External"/><Relationship Id="rId4" Type="http://schemas.openxmlformats.org/officeDocument/2006/relationships/hyperlink" Target="https://www.fail2ban.org" TargetMode="External"/><Relationship Id="rId5" Type="http://schemas.openxmlformats.org/officeDocument/2006/relationships/hyperlink" Target="https://www.nginx.com" TargetMode="External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turdaymp-examples/rate-limiting-with-nginx-fail2ban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aturdaymp-examples/rate-limiting-with-nginx-fail2ban" TargetMode="External"/><Relationship Id="rId4" Type="http://schemas.openxmlformats.org/officeDocument/2006/relationships/hyperlink" Target="https://www.nginx.com/blog/rate-limiting-nginx/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hyperlink" Target="https://rtcamp.com/tutorials/nginx/fail2ban/" TargetMode="External"/><Relationship Id="rId6" Type="http://schemas.openxmlformats.org/officeDocument/2006/relationships/hyperlink" Target="mailto:chris.cumming@satudaymp.com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Limiting with nginx and Fail2Ban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Cumming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(i.e. Shameless Self Promotion)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Consultant</a:t>
            </a:r>
            <a:br>
              <a:rPr lang="en"/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https://saturdaymp.com</a:t>
            </a:r>
            <a:r>
              <a:rPr lang="en" sz="1200"/>
              <a:t>		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/>
            </a:br>
            <a:br>
              <a:rPr lang="en" sz="1200"/>
            </a:br>
            <a:r>
              <a:rPr lang="en"/>
              <a:t>Virtual Chat Host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http://weeklydevchat.com/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https://www.legacycode.rocks/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Slacks</a:t>
            </a:r>
            <a:br>
              <a:rPr lang="en"/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2450" y="1379037"/>
            <a:ext cx="34161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1317" y="1379050"/>
            <a:ext cx="1170557" cy="1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5375" y="2958650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6075" y="2958650"/>
            <a:ext cx="2857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If you want to follow along or play experiment with rate limiting: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https://github.com/saturdaymp-examples/rate-limiting-with-nginx-fail2ban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128" y="2389700"/>
            <a:ext cx="3492024" cy="2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Rate Limiting?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348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Rate limiting is a strategy for limiting network traffic. It puts a cap on how often someone can repeat an action within a certain timeframe – for instance, trying to log in to an account.</a:t>
            </a:r>
            <a:br>
              <a:rPr lang="en" sz="1700"/>
            </a:br>
            <a:br>
              <a:rPr lang="en" sz="1700"/>
            </a:br>
            <a:r>
              <a:rPr lang="en" sz="1700"/>
              <a:t>  - Cloudflare</a:t>
            </a:r>
            <a:br>
              <a:rPr lang="en" sz="1700"/>
            </a:br>
            <a:br>
              <a:rPr lang="en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https://www.cloudflare.com/learning/bots/what-is-rate-limiting/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375" y="1416563"/>
            <a:ext cx="45148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nginx and Fail2Ban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https://www.nginx.org</a:t>
            </a:r>
            <a:r>
              <a:rPr lang="en"/>
              <a:t>                           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https://www.fail2ban.org</a:t>
            </a:r>
            <a:br>
              <a:rPr lang="en"/>
            </a:br>
            <a:r>
              <a:rPr lang="en"/>
              <a:t>     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https://www.nginx.com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900" y="1359975"/>
            <a:ext cx="3422875" cy="17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1575" y="1328664"/>
            <a:ext cx="1905750" cy="1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200" u="sng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https://github.com/saturdaymp-examples/rate-limiting-with-nginx-fail2ban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486" y="1995125"/>
            <a:ext cx="3441025" cy="2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Repo and Tutorials</a:t>
            </a:r>
            <a:br>
              <a:rPr lang="en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https://github.com/saturdaymp-examples/rate-limiting-with-nginx-fail2ban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https://www.nginx.com/blog/rate-limiting-nginx/</a:t>
            </a:r>
            <a:br>
              <a:rPr lang="en" sz="1200">
                <a:solidFill>
                  <a:srgbClr val="3344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https://rtcamp.com/tutorials/nginx/fail2ban/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444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Contact</a:t>
            </a:r>
            <a:br>
              <a:rPr lang="en" sz="1200"/>
            </a:b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chris.cumming@satudaymp.com</a:t>
            </a:r>
            <a:r>
              <a:rPr lang="en" sz="1200"/>
              <a:t>         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Chris C on Slack: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Dev Edmonton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Legacy Code Rocks</a:t>
            </a:r>
            <a:b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YegSec</a:t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444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6200" y="2576013"/>
            <a:ext cx="3416100" cy="10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2642" y="1028175"/>
            <a:ext cx="1170557" cy="1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24225" y="989275"/>
            <a:ext cx="1482450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5500" y="3801775"/>
            <a:ext cx="2857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