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83d985d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83d985d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’m a software consultant and do my work under the name of Saturday Morning Productions.  I help clients ship secure high quality code faster.  I’m also the creator and host of the Weekly Dev Chat which is a virtual chat every mostly about software development.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host Legacy Code Rocks (stole idea for WDC).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Contact me via email, Slacks, or LinkedIn.  This is my picture on the Slacks.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69a1bc8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69a1bc8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of insecurities I’ve personally witnessed or, maybe, created.  Get some ideas from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purpose</a:t>
            </a:r>
            <a:r>
              <a:rPr lang="en"/>
              <a:t> of this talk is tell some stories that, hopefully, others find interesting.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other purpose is to get you thinking about security not just in the code but the entire stack/process.  From developer writing code, to Dev-Ops, to UAT, to release.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to Python, Nodejs, Rails, etc.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69a1bc8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69a1bc8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66bfa2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66bfa2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 problems: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Environments</a:t>
            </a:r>
            <a:r>
              <a:rPr lang="en"/>
              <a:t> not </a:t>
            </a:r>
            <a:r>
              <a:rPr lang="en"/>
              <a:t>separated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mobile app the credentials will be on the users phone.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 Factor App (part 3):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https://12factor.net/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 Secret Scanning: https://docs.github.com/en/code-security/secret-scanning/introduction/about-secret-scanning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66bfa24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66bfa24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Usually no reason to have DB publicly accessible.’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Hide DB behind firewall and only allow certain IPs.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66bfa24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66bfa24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3rd party provider such as CloudFlare.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rate limiting manually: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https://github.com/saturdaymp-examples/rate-limiting-with-nginx-fail2ban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0fedfa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0fedfa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turdaymp.com" TargetMode="External"/><Relationship Id="rId4" Type="http://schemas.openxmlformats.org/officeDocument/2006/relationships/hyperlink" Target="mailto:chris.cumming@satudaymp.com" TargetMode="External"/><Relationship Id="rId10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hyperlink" Target="http://weeklydevchat.com/" TargetMode="External"/><Relationship Id="rId6" Type="http://schemas.openxmlformats.org/officeDocument/2006/relationships/hyperlink" Target="https://www.legacycode.rocks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wasp.org/www-project-top-ten/" TargetMode="External"/><Relationship Id="rId4" Type="http://schemas.openxmlformats.org/officeDocument/2006/relationships/hyperlink" Target="https://cheatsheetseries.owasp.org/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wasp.org/" TargetMode="External"/><Relationship Id="rId4" Type="http://schemas.openxmlformats.org/officeDocument/2006/relationships/hyperlink" Target="https://www.meetup.com/meetup-group-opbybwve/" TargetMode="External"/><Relationship Id="rId11" Type="http://schemas.openxmlformats.org/officeDocument/2006/relationships/image" Target="../media/image2.png"/><Relationship Id="rId10" Type="http://schemas.openxmlformats.org/officeDocument/2006/relationships/hyperlink" Target="https://github.com/saturdaymp-examples/cyber-insecurity-in-the-wild" TargetMode="External"/><Relationship Id="rId9" Type="http://schemas.openxmlformats.org/officeDocument/2006/relationships/hyperlink" Target="mailto:chris.cumming@satudaymp.com" TargetMode="External"/><Relationship Id="rId5" Type="http://schemas.openxmlformats.org/officeDocument/2006/relationships/hyperlink" Target="https://www.yegsec.ca/" TargetMode="External"/><Relationship Id="rId6" Type="http://schemas.openxmlformats.org/officeDocument/2006/relationships/hyperlink" Target="https://twit.tv/shows/security-now" TargetMode="External"/><Relationship Id="rId7" Type="http://schemas.openxmlformats.org/officeDocument/2006/relationships/hyperlink" Target="https://github.com/saturdaymp-examples/rate-limiting-with-nginx-fail2ban" TargetMode="External"/><Relationship Id="rId8" Type="http://schemas.openxmlformats.org/officeDocument/2006/relationships/hyperlink" Target="https://www.youtube.com/@saturdaym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Insecurity in the Wild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Cumming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 (i.e. Shameless Self Promotion)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Consultant</a:t>
            </a:r>
            <a:br>
              <a:rPr lang="en"/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https://saturdaymp.com</a:t>
            </a:r>
            <a:r>
              <a:rPr lang="en" sz="1200"/>
              <a:t>		</a:t>
            </a:r>
            <a:br>
              <a:rPr lang="en" sz="1200"/>
            </a:b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chris.cumming@satudaymp.com</a:t>
            </a:r>
            <a:r>
              <a:rPr lang="en" sz="1200"/>
              <a:t>         </a:t>
            </a:r>
            <a:br>
              <a:rPr lang="en" sz="1200"/>
            </a:br>
            <a:br>
              <a:rPr lang="en" sz="1200"/>
            </a:br>
            <a:r>
              <a:rPr lang="en"/>
              <a:t>Host of: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http://weeklydevchat.com/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https://www.legacycode.rocks/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Slacks</a:t>
            </a:r>
            <a:br>
              <a:rPr lang="en"/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Chris C on 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Dev Edmonton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Legacy Code Rocks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YegSec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5575" y="1370502"/>
            <a:ext cx="4083550" cy="12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7600" y="2840875"/>
            <a:ext cx="1600225" cy="16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85575" y="2762375"/>
            <a:ext cx="28575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85575" y="3846815"/>
            <a:ext cx="3137549" cy="62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Insecurity I’ve </a:t>
            </a:r>
            <a:r>
              <a:rPr lang="en"/>
              <a:t>Witnessed</a:t>
            </a:r>
            <a:r>
              <a:rPr lang="en"/>
              <a:t> (and possibly done)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APIs with no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Reversible</a:t>
            </a:r>
            <a:r>
              <a:rPr lang="en"/>
              <a:t> passwords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Credentials/secrets in source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Publicly accessible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Environments not isolated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rate limiting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Password on sticky note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Credentials in shared Excel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auth over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have you seen?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335" y="1266325"/>
            <a:ext cx="393176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Examples vs. OWASP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 top 10: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https://owasp.org/www-project-top-ten/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OWASP Cheat Sheets: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https://cheatsheetseries.owasp.org/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1036" y="2892975"/>
            <a:ext cx="6080490" cy="16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Code Secrets in Source Code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495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25" y="1186950"/>
            <a:ext cx="4904176" cy="34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Publicly Accessible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700" y="1530901"/>
            <a:ext cx="7059450" cy="27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Rate Limiting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87" y="1747899"/>
            <a:ext cx="8267827" cy="22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429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OWASP: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https://owasp.org/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https://www.meetup.com/meetup-group-opbybwve/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YegSec: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https://www.yegsec.ca/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Security Now Podcast: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https://twit.tv/shows/security-now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Rate Limiting with nginx &amp; Fail2Ban: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https://github.com/saturdaymp-examples/rate-limiting-with-nginx-fail2ban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SaturdayMP Videos: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https://www.youtube.com/@saturdaymp</a:t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603800" y="1152425"/>
            <a:ext cx="429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444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Contact</a:t>
            </a:r>
            <a:br>
              <a:rPr lang="en" sz="1200"/>
            </a:b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chris.cumming@satudaymp.com</a:t>
            </a:r>
            <a:br>
              <a:rPr lang="en" sz="1200"/>
            </a:br>
            <a:r>
              <a:rPr lang="en" sz="1200"/>
              <a:t>         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Chris C on Slack: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Dev Edmonton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Legacy Code Rocks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YegSec</a:t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Slides</a:t>
            </a:r>
            <a: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https://github.com/saturdaymp-examples/cyber-insecurity-in-the-wild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00675" y="1899925"/>
            <a:ext cx="1482450" cy="1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