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83d985d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83d985d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a software consultant that helps small to medium sized businesses get software out the door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other software developers?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been working on expanding my security knowledge.  I have knowledge on how to write secure software but want to expand it to servers, networks,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Sub-contract with Corgibytes and one of their clients inspired this talk.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also run and host the Weekly Dev Chat.  I also co-host the Legacy Code Rocks virtual meetup.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8e3aa82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8e3aa82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16a2f4ea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16a2f4e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</a:t>
            </a:r>
            <a:r>
              <a:rPr lang="en"/>
              <a:t>connections</a:t>
            </a:r>
            <a:r>
              <a:rPr lang="en"/>
              <a:t> is often bots, scripts, etc.  Usually not good or not a user.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f876efd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f876efd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nginx [engine x] is an HTTP and reverse proxy server, a mail proxy server, and a generic TCP/UDP proxy server,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Fail2ban scans log files (e.g. /var/log/apache/error_log) and bans IPs that show the malicious signs -- too many password failures, seeking for exploits,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Fail2Ban works by parsing log files looking for certain messages.  If it sees a X messages in a given time frame it will ban the IP via iptables.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3c9607c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3c9607c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f876efd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f876efd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0fedfaf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0fedfa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turdaymp.com" TargetMode="External"/><Relationship Id="rId4" Type="http://schemas.openxmlformats.org/officeDocument/2006/relationships/hyperlink" Target="mailto:chris.cumming@satudaymp.com" TargetMode="External"/><Relationship Id="rId10" Type="http://schemas.openxmlformats.org/officeDocument/2006/relationships/image" Target="../media/image1.png"/><Relationship Id="rId9" Type="http://schemas.openxmlformats.org/officeDocument/2006/relationships/image" Target="../media/image9.png"/><Relationship Id="rId5" Type="http://schemas.openxmlformats.org/officeDocument/2006/relationships/hyperlink" Target="http://weeklydevchat.com/" TargetMode="External"/><Relationship Id="rId6" Type="http://schemas.openxmlformats.org/officeDocument/2006/relationships/hyperlink" Target="https://www.legacycode.rocks/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aturdaymp-examples/tps-report-uploader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wasp.org/www-project-top-ten/" TargetMode="External"/><Relationship Id="rId4" Type="http://schemas.openxmlformats.org/officeDocument/2006/relationships/hyperlink" Target="https://cheatsheetseries.owasp.org/cheatsheets/DotNet_Security_Cheat_Sheet.html" TargetMode="Externa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ackthebox.com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hyperlink" Target="https://tryhackme.com/" TargetMode="External"/><Relationship Id="rId7" Type="http://schemas.openxmlformats.org/officeDocument/2006/relationships/hyperlink" Target="https://tryhackme.com/r/christma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egsec.ca/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www.meetup.com/meetup-group-opbybwve/" TargetMode="External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aturdaymp-examples/tps-report-uploader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aturdaymp-examples/tps-report-uploader" TargetMode="External"/><Relationship Id="rId4" Type="http://schemas.openxmlformats.org/officeDocument/2006/relationships/hyperlink" Target="https://owasp.org/www-project-top-ten/" TargetMode="External"/><Relationship Id="rId10" Type="http://schemas.openxmlformats.org/officeDocument/2006/relationships/image" Target="../media/image1.png"/><Relationship Id="rId9" Type="http://schemas.openxmlformats.org/officeDocument/2006/relationships/image" Target="../media/image9.png"/><Relationship Id="rId5" Type="http://schemas.openxmlformats.org/officeDocument/2006/relationships/hyperlink" Target="https://cheatsheetseries.owasp.org/cheatsheets/DotNet_Security_Cheat_Sheet.html" TargetMode="External"/><Relationship Id="rId6" Type="http://schemas.openxmlformats.org/officeDocument/2006/relationships/hyperlink" Target="mailto:chris.cumming@satudaymp.com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an Insecure Blazor Application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Cumming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 (i.e. Shameless Self Promotion)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Consultant</a:t>
            </a:r>
            <a:br>
              <a:rPr lang="en"/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https://saturdaymp.com</a:t>
            </a:r>
            <a:r>
              <a:rPr lang="en" sz="1200"/>
              <a:t>		</a:t>
            </a:r>
            <a:br>
              <a:rPr lang="en" sz="1200"/>
            </a:b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chris.cumming@satudaymp.com</a:t>
            </a:r>
            <a:r>
              <a:rPr lang="en" sz="1200"/>
              <a:t>         </a:t>
            </a:r>
            <a:br>
              <a:rPr lang="en" sz="1200"/>
            </a:br>
            <a:br>
              <a:rPr lang="en" sz="1200"/>
            </a:br>
            <a:r>
              <a:rPr lang="en"/>
              <a:t>Virtual Chat Host</a:t>
            </a:r>
            <a:br>
              <a:rPr lang="en"/>
            </a:br>
            <a:r>
              <a:rPr lang="en" sz="1200" u="sng">
                <a:solidFill>
                  <a:schemeClr val="hlink"/>
                </a:solidFill>
                <a:hlinkClick r:id="rId5"/>
              </a:rPr>
              <a:t>http://weeklydevchat.com/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https://www.legacycode.rocks/</a:t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Slacks</a:t>
            </a:r>
            <a:br>
              <a:rPr lang="en"/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Chris C on 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Dev Edmonton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Legacy Code Rocks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YegSec</a:t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5575" y="1370502"/>
            <a:ext cx="4083550" cy="12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7600" y="2840875"/>
            <a:ext cx="1600225" cy="16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85575" y="2762375"/>
            <a:ext cx="28575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85575" y="3846815"/>
            <a:ext cx="3137549" cy="627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Repo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If you want to follow along or experiment after the talk: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https://github.com/saturdaymp-examples/tps-report-uploader</a:t>
            </a:r>
            <a:endParaRPr sz="1600"/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602" y="2514575"/>
            <a:ext cx="3462973" cy="20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Web Application Security Project (OWASP)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security issues and DotNet </a:t>
            </a:r>
            <a:r>
              <a:rPr lang="en"/>
              <a:t>security</a:t>
            </a:r>
            <a:r>
              <a:rPr lang="en"/>
              <a:t> tips: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https://owasp.org/www-project-top-ten/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https://cheatsheetseries.owasp.org/cheatsheets/DotNet_Security_Cheat_Sheet.html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6525" y="2858125"/>
            <a:ext cx="5764976" cy="15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Learning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356225"/>
            <a:ext cx="33861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https://hackthebox.com/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73" y="1388150"/>
            <a:ext cx="2254475" cy="20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932" y="1353432"/>
            <a:ext cx="3348008" cy="20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178375" y="1342525"/>
            <a:ext cx="480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https://tryhackme.com/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https://tryhackme.com/r/christmas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Security Groups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3176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https://www.yegsec.ca/</a:t>
            </a:r>
            <a:endParaRPr/>
          </a:p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800" y="1440450"/>
            <a:ext cx="1843000" cy="18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795475" y="1266325"/>
            <a:ext cx="3176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https://www.meetup.com/meetup-group-opbybwve/</a:t>
            </a:r>
            <a:endParaRPr/>
          </a:p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3450" y="1295800"/>
            <a:ext cx="3826300" cy="20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Demo!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https://github.com/saturdaymp-examples/tps-report-uploader</a:t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486" y="1995125"/>
            <a:ext cx="3441025" cy="25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 Repo and Tutorials</a:t>
            </a:r>
            <a:br>
              <a:rPr lang="en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https://github.com/saturdaymp-examples/tps-report-uploader</a:t>
            </a:r>
            <a:br>
              <a:rPr lang="en"/>
            </a:b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https://owasp.org/www-project-top-ten/</a:t>
            </a:r>
            <a:br>
              <a:rPr lang="en"/>
            </a:b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https://cheatsheetseries.owasp.org/cheatsheets/DotNet_Security_Cheat_Sheet.html</a:t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33444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Contact</a:t>
            </a:r>
            <a:br>
              <a:rPr lang="en" sz="1200"/>
            </a:b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chris.cumming@satudaymp.com</a:t>
            </a:r>
            <a:r>
              <a:rPr lang="en" sz="1200"/>
              <a:t>         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Chris C on Slack: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Dev Edmonton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Legacy Code Rocks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YegSec</a:t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7500" y="218713"/>
            <a:ext cx="3416100" cy="10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39375" y="1371075"/>
            <a:ext cx="1482450" cy="14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5000" y="3037025"/>
            <a:ext cx="28575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94750" y="3941515"/>
            <a:ext cx="3137549" cy="627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