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2" r:id="rId3"/>
    <p:sldId id="27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336" autoAdjust="0"/>
  </p:normalViewPr>
  <p:slideViewPr>
    <p:cSldViewPr snapToGrid="0">
      <p:cViewPr varScale="1">
        <p:scale>
          <a:sx n="67" d="100"/>
          <a:sy n="67" d="100"/>
        </p:scale>
        <p:origin x="126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09A4DB-8538-423E-A98B-5BD5CE11541C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E53A8-789F-4797-93AF-9929043D27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95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8639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88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142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83661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3" name="矩形 2"/>
          <p:cNvSpPr/>
          <p:nvPr userDrawn="1"/>
        </p:nvSpPr>
        <p:spPr>
          <a:xfrm>
            <a:off x="0" y="836614"/>
            <a:ext cx="12192000" cy="523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0915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88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80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43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849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0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79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7E1A-4341-48B1-B2BF-022A9046A8F4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135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7E1A-4341-48B1-B2BF-022A9046A8F4}" type="datetimeFigureOut">
              <a:rPr lang="zh-CN" altLang="en-US" smtClean="0"/>
              <a:t>2019/7/23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B0F1C-597B-4196-853C-732F48760B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558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-sa/3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9392" y="1942234"/>
            <a:ext cx="10545289" cy="238760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Big </a:t>
            </a:r>
            <a:r>
              <a:rPr lang="en-US" altLang="zh-CN" dirty="0"/>
              <a:t>Data and Machine </a:t>
            </a:r>
            <a:r>
              <a:rPr lang="en-US" altLang="zh-CN" dirty="0" smtClean="0"/>
              <a:t>Intelligence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28750" y="4829989"/>
            <a:ext cx="9555480" cy="1536521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altLang="zh-CN" sz="2800" dirty="0" smtClean="0"/>
              <a:t>AI system lab</a:t>
            </a:r>
            <a:r>
              <a:rPr lang="zh-CN" altLang="en-US" sz="2800" dirty="0" smtClean="0"/>
              <a:t> </a:t>
            </a:r>
            <a:endParaRPr lang="en-US" altLang="zh-CN" sz="2800" dirty="0" smtClean="0"/>
          </a:p>
          <a:p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iCenter</a:t>
            </a:r>
            <a:r>
              <a:rPr lang="en-US" altLang="zh-CN" sz="2800" dirty="0" smtClean="0"/>
              <a:t> </a:t>
            </a:r>
          </a:p>
          <a:p>
            <a:r>
              <a:rPr lang="en-US" altLang="zh-CN" sz="2800" dirty="0" smtClean="0"/>
              <a:t>Tsinghua University</a:t>
            </a:r>
            <a:endParaRPr lang="zh-CN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411371" y="325623"/>
            <a:ext cx="2491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BDMI</a:t>
            </a:r>
            <a:r>
              <a:rPr lang="en-US" altLang="zh-CN" sz="2400" b="1" dirty="0" smtClean="0"/>
              <a:t>-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01510243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490" y="0"/>
            <a:ext cx="2398740" cy="1815495"/>
          </a:xfrm>
          <a:prstGeom prst="rect">
            <a:avLst/>
          </a:prstGeom>
        </p:spPr>
      </p:pic>
      <p:sp>
        <p:nvSpPr>
          <p:cNvPr id="9" name="Shape 175"/>
          <p:cNvSpPr/>
          <p:nvPr/>
        </p:nvSpPr>
        <p:spPr>
          <a:xfrm>
            <a:off x="346995" y="869459"/>
            <a:ext cx="1310070" cy="330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3800"/>
              </a:spcBef>
              <a:defRPr sz="1500" u="sng">
                <a:hlinkClick r:id=""/>
              </a:defRPr>
            </a:lvl1pPr>
          </a:lstStyle>
          <a:p>
            <a:pPr>
              <a:defRPr u="none"/>
            </a:pPr>
            <a:r>
              <a:rPr u="sng" dirty="0">
                <a:hlinkClick r:id="rId3"/>
              </a:rPr>
              <a:t>CC BY-NC-SA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864" y="94390"/>
            <a:ext cx="1385795" cy="138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676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24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type="subTitle" sz="quarter" idx="4294967295"/>
          </p:nvPr>
        </p:nvSpPr>
        <p:spPr>
          <a:xfrm>
            <a:off x="2855640" y="3006090"/>
            <a:ext cx="6400800" cy="15030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8000" dirty="0" smtClean="0">
                <a:latin typeface="仿宋" panose="02010609060101010101" pitchFamily="49" charset="-122"/>
                <a:ea typeface="仿宋" panose="02010609060101010101" pitchFamily="49" charset="-122"/>
              </a:rPr>
              <a:t>Thanks</a:t>
            </a:r>
            <a:r>
              <a:rPr lang="en-US" altLang="zh-CN" sz="8000" dirty="0">
                <a:latin typeface="仿宋" panose="02010609060101010101" pitchFamily="49" charset="-122"/>
                <a:ea typeface="仿宋" panose="02010609060101010101" pitchFamily="49" charset="-122"/>
              </a:rPr>
              <a:t>!</a:t>
            </a:r>
            <a:endParaRPr lang="zh-CN" altLang="en-US" sz="8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690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17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仿宋</vt:lpstr>
      <vt:lpstr>Arial</vt:lpstr>
      <vt:lpstr>Office 主题​​</vt:lpstr>
      <vt:lpstr>Big Data and Machine Intelligence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zhenchen</dc:creator>
  <cp:lastModifiedBy>zhenchen</cp:lastModifiedBy>
  <cp:revision>64</cp:revision>
  <dcterms:created xsi:type="dcterms:W3CDTF">2017-04-10T05:38:44Z</dcterms:created>
  <dcterms:modified xsi:type="dcterms:W3CDTF">2019-07-23T08:29:55Z</dcterms:modified>
</cp:coreProperties>
</file>