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67" d="100"/>
          <a:sy n="67" d="100"/>
        </p:scale>
        <p:origin x="5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F7639CA4-E440-4B25-AAC5-37017C0FBA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POC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D7706F96-4AEF-43BC-83D4-687E578848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File created on: 1/13/2023 11:50:43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de10" descr="Dashboard 2">
            <a:extLst>
              <a:ext uri="{FF2B5EF4-FFF2-40B4-BE49-F238E27FC236}">
                <a16:creationId xmlns:a16="http://schemas.microsoft.com/office/drawing/2014/main" id="{8B6AAC27-52E5-41D2-8C79-C50CD6DEAF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Sheet 1">
            <a:extLst>
              <a:ext uri="{FF2B5EF4-FFF2-40B4-BE49-F238E27FC236}">
                <a16:creationId xmlns:a16="http://schemas.microsoft.com/office/drawing/2014/main" id="{ED860FD2-F38F-41C1-AE86-99FB0D9C4B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8900" y="366712"/>
            <a:ext cx="6934200" cy="612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Sheet 2">
            <a:extLst>
              <a:ext uri="{FF2B5EF4-FFF2-40B4-BE49-F238E27FC236}">
                <a16:creationId xmlns:a16="http://schemas.microsoft.com/office/drawing/2014/main" id="{8637C4DD-E898-4B63-898B-56C9CB93C0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500" y="2362200"/>
            <a:ext cx="19050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Sheet 3">
            <a:extLst>
              <a:ext uri="{FF2B5EF4-FFF2-40B4-BE49-F238E27FC236}">
                <a16:creationId xmlns:a16="http://schemas.microsoft.com/office/drawing/2014/main" id="{D93495E9-3F2D-435E-9C8F-283D54647A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2166937"/>
            <a:ext cx="1524000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Sheet 2 (2)">
            <a:extLst>
              <a:ext uri="{FF2B5EF4-FFF2-40B4-BE49-F238E27FC236}">
                <a16:creationId xmlns:a16="http://schemas.microsoft.com/office/drawing/2014/main" id="{90204796-C076-4FA3-AB55-F2D793A1D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2362200"/>
            <a:ext cx="15240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Sheet 5">
            <a:extLst>
              <a:ext uri="{FF2B5EF4-FFF2-40B4-BE49-F238E27FC236}">
                <a16:creationId xmlns:a16="http://schemas.microsoft.com/office/drawing/2014/main" id="{654B55D4-4540-4A9E-A862-67DD3FE15C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500" y="2324100"/>
            <a:ext cx="266700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Sheet 6">
            <a:extLst>
              <a:ext uri="{FF2B5EF4-FFF2-40B4-BE49-F238E27FC236}">
                <a16:creationId xmlns:a16="http://schemas.microsoft.com/office/drawing/2014/main" id="{45EB308D-26AB-4ECD-B907-770D2074B8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250" y="2524125"/>
            <a:ext cx="2857500" cy="18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 descr="Sheet 7">
            <a:extLst>
              <a:ext uri="{FF2B5EF4-FFF2-40B4-BE49-F238E27FC236}">
                <a16:creationId xmlns:a16="http://schemas.microsoft.com/office/drawing/2014/main" id="{DB0B450A-99A6-4D81-8541-03FCF6E58F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500" y="2205037"/>
            <a:ext cx="2667000" cy="24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 descr="Dashboard 1">
            <a:extLst>
              <a:ext uri="{FF2B5EF4-FFF2-40B4-BE49-F238E27FC236}">
                <a16:creationId xmlns:a16="http://schemas.microsoft.com/office/drawing/2014/main" id="{C21951B7-9DBE-4CE5-AD4B-91D512B9E2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Office PowerPoint</Application>
  <PresentationFormat>Widescreen</PresentationFormat>
  <Paragraphs>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POC</dc:title>
  <dc:creator/>
  <cp:lastModifiedBy>Karande, Sarwesh Onkareshwar</cp:lastModifiedBy>
  <cp:revision>1</cp:revision>
  <dcterms:created xsi:type="dcterms:W3CDTF">2023-01-13T06:20:46Z</dcterms:created>
  <dcterms:modified xsi:type="dcterms:W3CDTF">2023-01-23T10:05:58Z</dcterms:modified>
</cp:coreProperties>
</file>