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1" r:id="rId4"/>
    <p:sldId id="263" r:id="rId5"/>
    <p:sldId id="262" r:id="rId6"/>
    <p:sldId id="269" r:id="rId7"/>
    <p:sldId id="264" r:id="rId8"/>
    <p:sldId id="265" r:id="rId9"/>
    <p:sldId id="266" r:id="rId10"/>
    <p:sldId id="267" r:id="rId11"/>
    <p:sldId id="268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6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EC8005-01E2-4B39-A2BE-C825DB04EC0F}" type="doc">
      <dgm:prSet loTypeId="urn:microsoft.com/office/officeart/2005/8/layout/vList5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GB"/>
        </a:p>
      </dgm:t>
    </dgm:pt>
    <dgm:pt modelId="{A241C06F-6779-4FF3-9B9B-2173B3CC33AB}">
      <dgm:prSet phldrT="[Text]"/>
      <dgm:spPr/>
      <dgm:t>
        <a:bodyPr/>
        <a:lstStyle/>
        <a:p>
          <a:pPr>
            <a:buFont typeface="+mj-lt"/>
            <a:buAutoNum type="alphaLcParenR"/>
          </a:pPr>
          <a:r>
            <a:rPr lang="en-GB" b="1" dirty="0"/>
            <a:t>Lab 1</a:t>
          </a:r>
          <a:endParaRPr lang="en-GB" dirty="0"/>
        </a:p>
      </dgm:t>
    </dgm:pt>
    <dgm:pt modelId="{1F72EB91-BAD9-4C7C-90BE-86129D52850C}" type="parTrans" cxnId="{588BE7E4-DA2E-4B42-9EB4-26E0AC0494B7}">
      <dgm:prSet/>
      <dgm:spPr/>
      <dgm:t>
        <a:bodyPr/>
        <a:lstStyle/>
        <a:p>
          <a:endParaRPr lang="en-GB"/>
        </a:p>
      </dgm:t>
    </dgm:pt>
    <dgm:pt modelId="{112C531A-6C9C-4516-A5AE-43CD30579FFC}" type="sibTrans" cxnId="{588BE7E4-DA2E-4B42-9EB4-26E0AC0494B7}">
      <dgm:prSet/>
      <dgm:spPr/>
      <dgm:t>
        <a:bodyPr/>
        <a:lstStyle/>
        <a:p>
          <a:endParaRPr lang="en-GB"/>
        </a:p>
      </dgm:t>
    </dgm:pt>
    <dgm:pt modelId="{4484ADCE-692F-48F3-9A66-BF5BC34F1694}">
      <dgm:prSet/>
      <dgm:spPr/>
      <dgm:t>
        <a:bodyPr/>
        <a:lstStyle/>
        <a:p>
          <a:r>
            <a:rPr lang="en-GB" dirty="0">
              <a:sym typeface="Wingdings" panose="05000000000000000000" pitchFamily="2" charset="2"/>
            </a:rPr>
            <a:t>Metrics for Natural Language Generation (NLG)</a:t>
          </a:r>
        </a:p>
      </dgm:t>
    </dgm:pt>
    <dgm:pt modelId="{12606303-4B77-4E6C-A8B2-918B851A941F}" type="parTrans" cxnId="{22E09AF4-5F31-47B2-A1B9-43EFA345AEE7}">
      <dgm:prSet/>
      <dgm:spPr/>
      <dgm:t>
        <a:bodyPr/>
        <a:lstStyle/>
        <a:p>
          <a:endParaRPr lang="en-GB"/>
        </a:p>
      </dgm:t>
    </dgm:pt>
    <dgm:pt modelId="{1F6E3BEA-6433-4960-BE2B-63BCC5EC7577}" type="sibTrans" cxnId="{22E09AF4-5F31-47B2-A1B9-43EFA345AEE7}">
      <dgm:prSet/>
      <dgm:spPr/>
      <dgm:t>
        <a:bodyPr/>
        <a:lstStyle/>
        <a:p>
          <a:endParaRPr lang="en-GB"/>
        </a:p>
      </dgm:t>
    </dgm:pt>
    <dgm:pt modelId="{C9D6D584-EFD4-4BA2-BA5F-BC8B963F9ECC}">
      <dgm:prSet/>
      <dgm:spPr/>
      <dgm:t>
        <a:bodyPr/>
        <a:lstStyle/>
        <a:p>
          <a:r>
            <a:rPr lang="en-GB" dirty="0">
              <a:sym typeface="Wingdings" panose="05000000000000000000" pitchFamily="2" charset="2"/>
            </a:rPr>
            <a:t>Real-world use cases (QA with RAG)</a:t>
          </a:r>
        </a:p>
      </dgm:t>
    </dgm:pt>
    <dgm:pt modelId="{B77F785C-1854-42DB-8899-27C5373601CC}" type="parTrans" cxnId="{1BB8ECBF-40E4-4C66-AA8D-7F380175D8AF}">
      <dgm:prSet/>
      <dgm:spPr/>
      <dgm:t>
        <a:bodyPr/>
        <a:lstStyle/>
        <a:p>
          <a:endParaRPr lang="en-GB"/>
        </a:p>
      </dgm:t>
    </dgm:pt>
    <dgm:pt modelId="{C4D99112-29C9-47F9-ADCA-E08436D47BF4}" type="sibTrans" cxnId="{1BB8ECBF-40E4-4C66-AA8D-7F380175D8AF}">
      <dgm:prSet/>
      <dgm:spPr/>
      <dgm:t>
        <a:bodyPr/>
        <a:lstStyle/>
        <a:p>
          <a:endParaRPr lang="en-GB"/>
        </a:p>
      </dgm:t>
    </dgm:pt>
    <dgm:pt modelId="{6F6D1AD8-3760-42BD-BA43-D490240C4C54}">
      <dgm:prSet/>
      <dgm:spPr/>
      <dgm:t>
        <a:bodyPr/>
        <a:lstStyle/>
        <a:p>
          <a:r>
            <a:rPr lang="en-GB" b="1" dirty="0">
              <a:sym typeface="Wingdings" panose="05000000000000000000" pitchFamily="2" charset="2"/>
            </a:rPr>
            <a:t>Lab 2</a:t>
          </a:r>
          <a:endParaRPr lang="en-GB" b="0" dirty="0">
            <a:sym typeface="Wingdings" panose="05000000000000000000" pitchFamily="2" charset="2"/>
          </a:endParaRPr>
        </a:p>
      </dgm:t>
    </dgm:pt>
    <dgm:pt modelId="{5E050F09-A4D2-461A-84D3-8A8458F9EF1C}" type="parTrans" cxnId="{5130D76F-59B7-4FC7-A0C1-E6A118584FFD}">
      <dgm:prSet/>
      <dgm:spPr/>
      <dgm:t>
        <a:bodyPr/>
        <a:lstStyle/>
        <a:p>
          <a:endParaRPr lang="en-GB"/>
        </a:p>
      </dgm:t>
    </dgm:pt>
    <dgm:pt modelId="{A96AAA6C-C1DA-416C-9D10-022A50C77F07}" type="sibTrans" cxnId="{5130D76F-59B7-4FC7-A0C1-E6A118584FFD}">
      <dgm:prSet/>
      <dgm:spPr/>
      <dgm:t>
        <a:bodyPr/>
        <a:lstStyle/>
        <a:p>
          <a:endParaRPr lang="en-GB"/>
        </a:p>
      </dgm:t>
    </dgm:pt>
    <dgm:pt modelId="{BF961A8E-94C3-44F1-8116-36F072CDB63A}">
      <dgm:prSet/>
      <dgm:spPr/>
      <dgm:t>
        <a:bodyPr/>
        <a:lstStyle/>
        <a:p>
          <a:r>
            <a:rPr lang="en-GB" b="1" dirty="0">
              <a:sym typeface="Wingdings" panose="05000000000000000000" pitchFamily="2" charset="2"/>
            </a:rPr>
            <a:t>Lab 3</a:t>
          </a:r>
          <a:endParaRPr lang="en-GB" dirty="0">
            <a:sym typeface="Wingdings" panose="05000000000000000000" pitchFamily="2" charset="2"/>
          </a:endParaRPr>
        </a:p>
      </dgm:t>
    </dgm:pt>
    <dgm:pt modelId="{82F6733A-01A9-41C9-A7A4-C6F481D3E41F}" type="parTrans" cxnId="{D2E17B25-F339-4537-A910-CFB5A660B0FA}">
      <dgm:prSet/>
      <dgm:spPr/>
      <dgm:t>
        <a:bodyPr/>
        <a:lstStyle/>
        <a:p>
          <a:endParaRPr lang="en-GB"/>
        </a:p>
      </dgm:t>
    </dgm:pt>
    <dgm:pt modelId="{62E63264-2F60-451B-894D-11209674F11E}" type="sibTrans" cxnId="{D2E17B25-F339-4537-A910-CFB5A660B0FA}">
      <dgm:prSet/>
      <dgm:spPr/>
      <dgm:t>
        <a:bodyPr/>
        <a:lstStyle/>
        <a:p>
          <a:endParaRPr lang="en-GB"/>
        </a:p>
      </dgm:t>
    </dgm:pt>
    <dgm:pt modelId="{4FD09829-EAF9-4305-B976-205229E2AFEB}">
      <dgm:prSet/>
      <dgm:spPr/>
      <dgm:t>
        <a:bodyPr/>
        <a:lstStyle/>
        <a:p>
          <a:r>
            <a:rPr lang="en-GB" b="1" dirty="0">
              <a:sym typeface="Wingdings" panose="05000000000000000000" pitchFamily="2" charset="2"/>
            </a:rPr>
            <a:t>Lab 4</a:t>
          </a:r>
          <a:endParaRPr lang="en-GB" dirty="0">
            <a:sym typeface="Wingdings" panose="05000000000000000000" pitchFamily="2" charset="2"/>
          </a:endParaRPr>
        </a:p>
      </dgm:t>
    </dgm:pt>
    <dgm:pt modelId="{E04D111A-77A8-4ABC-A7FA-508D07A096EB}" type="parTrans" cxnId="{270A8E2B-FC88-4B5E-8ED7-CFF53046C77F}">
      <dgm:prSet/>
      <dgm:spPr/>
      <dgm:t>
        <a:bodyPr/>
        <a:lstStyle/>
        <a:p>
          <a:endParaRPr lang="en-GB"/>
        </a:p>
      </dgm:t>
    </dgm:pt>
    <dgm:pt modelId="{F59E4B2D-04AC-4BD1-9FB1-AA74B0D4E1A2}" type="sibTrans" cxnId="{270A8E2B-FC88-4B5E-8ED7-CFF53046C77F}">
      <dgm:prSet/>
      <dgm:spPr/>
      <dgm:t>
        <a:bodyPr/>
        <a:lstStyle/>
        <a:p>
          <a:endParaRPr lang="en-GB"/>
        </a:p>
      </dgm:t>
    </dgm:pt>
    <dgm:pt modelId="{CC9BF835-312C-4B42-9CAB-98E06C29111F}">
      <dgm:prSet/>
      <dgm:spPr/>
      <dgm:t>
        <a:bodyPr/>
        <a:lstStyle/>
        <a:p>
          <a:r>
            <a:rPr lang="en-GB" dirty="0">
              <a:sym typeface="Wingdings" panose="05000000000000000000" pitchFamily="2" charset="2"/>
            </a:rPr>
            <a:t>Extract latent features from </a:t>
          </a:r>
          <a:r>
            <a:rPr lang="en-GB">
              <a:sym typeface="Wingdings" panose="05000000000000000000" pitchFamily="2" charset="2"/>
            </a:rPr>
            <a:t>LLM embeddings by </a:t>
          </a:r>
          <a:r>
            <a:rPr lang="en-GB" dirty="0">
              <a:sym typeface="Wingdings" panose="05000000000000000000" pitchFamily="2" charset="2"/>
            </a:rPr>
            <a:t>training a classification model</a:t>
          </a:r>
        </a:p>
      </dgm:t>
    </dgm:pt>
    <dgm:pt modelId="{2C96A3C5-9D6B-4F13-A726-F2C676C8EFDC}" type="parTrans" cxnId="{F33F1AE0-A890-4C8F-99E0-ADB27DECF7F1}">
      <dgm:prSet/>
      <dgm:spPr/>
      <dgm:t>
        <a:bodyPr/>
        <a:lstStyle/>
        <a:p>
          <a:endParaRPr lang="en-GB"/>
        </a:p>
      </dgm:t>
    </dgm:pt>
    <dgm:pt modelId="{1224BA17-F6B0-461D-ACD8-55569CC65FF8}" type="sibTrans" cxnId="{F33F1AE0-A890-4C8F-99E0-ADB27DECF7F1}">
      <dgm:prSet/>
      <dgm:spPr/>
      <dgm:t>
        <a:bodyPr/>
        <a:lstStyle/>
        <a:p>
          <a:endParaRPr lang="en-GB"/>
        </a:p>
      </dgm:t>
    </dgm:pt>
    <dgm:pt modelId="{EE249007-5FDA-48F2-8570-46B855298B4B}" type="pres">
      <dgm:prSet presAssocID="{3BEC8005-01E2-4B39-A2BE-C825DB04EC0F}" presName="Name0" presStyleCnt="0">
        <dgm:presLayoutVars>
          <dgm:dir/>
          <dgm:animLvl val="lvl"/>
          <dgm:resizeHandles val="exact"/>
        </dgm:presLayoutVars>
      </dgm:prSet>
      <dgm:spPr/>
    </dgm:pt>
    <dgm:pt modelId="{0D4E9901-A437-49A6-8024-729C8EB31B03}" type="pres">
      <dgm:prSet presAssocID="{A241C06F-6779-4FF3-9B9B-2173B3CC33AB}" presName="linNode" presStyleCnt="0"/>
      <dgm:spPr/>
    </dgm:pt>
    <dgm:pt modelId="{D2D95DBE-29CF-4946-89A9-505D28192EAD}" type="pres">
      <dgm:prSet presAssocID="{A241C06F-6779-4FF3-9B9B-2173B3CC33A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C703C51F-A0AA-4FDD-BCE8-EB48429F9425}" type="pres">
      <dgm:prSet presAssocID="{A241C06F-6779-4FF3-9B9B-2173B3CC33AB}" presName="descendantText" presStyleLbl="alignAccFollowNode1" presStyleIdx="0" presStyleCnt="2">
        <dgm:presLayoutVars>
          <dgm:bulletEnabled val="1"/>
        </dgm:presLayoutVars>
      </dgm:prSet>
      <dgm:spPr/>
    </dgm:pt>
    <dgm:pt modelId="{486BC1E0-EA68-419B-AB80-A9373E8C6D9C}" type="pres">
      <dgm:prSet presAssocID="{112C531A-6C9C-4516-A5AE-43CD30579FFC}" presName="sp" presStyleCnt="0"/>
      <dgm:spPr/>
    </dgm:pt>
    <dgm:pt modelId="{33ADD192-645A-4754-8C89-CC457237F970}" type="pres">
      <dgm:prSet presAssocID="{6F6D1AD8-3760-42BD-BA43-D490240C4C54}" presName="linNode" presStyleCnt="0"/>
      <dgm:spPr/>
    </dgm:pt>
    <dgm:pt modelId="{930D32B7-497C-49CE-9A7A-D9C21BD5A0CA}" type="pres">
      <dgm:prSet presAssocID="{6F6D1AD8-3760-42BD-BA43-D490240C4C54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6A911036-7D2C-451D-B2DB-6F0BF0898267}" type="pres">
      <dgm:prSet presAssocID="{6F6D1AD8-3760-42BD-BA43-D490240C4C54}" presName="descendantText" presStyleLbl="alignAccFollowNode1" presStyleIdx="1" presStyleCnt="2">
        <dgm:presLayoutVars>
          <dgm:bulletEnabled val="1"/>
        </dgm:presLayoutVars>
      </dgm:prSet>
      <dgm:spPr/>
    </dgm:pt>
    <dgm:pt modelId="{24E8D70C-B926-4839-A4AD-F5D83F8660BC}" type="pres">
      <dgm:prSet presAssocID="{A96AAA6C-C1DA-416C-9D10-022A50C77F07}" presName="sp" presStyleCnt="0"/>
      <dgm:spPr/>
    </dgm:pt>
    <dgm:pt modelId="{E391C399-9D03-4352-974D-2BE6D285312E}" type="pres">
      <dgm:prSet presAssocID="{BF961A8E-94C3-44F1-8116-36F072CDB63A}" presName="linNode" presStyleCnt="0"/>
      <dgm:spPr/>
    </dgm:pt>
    <dgm:pt modelId="{0BF88898-2EBC-4BA2-AD7B-929448E6CACB}" type="pres">
      <dgm:prSet presAssocID="{BF961A8E-94C3-44F1-8116-36F072CDB63A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CDBFE90A-A2DD-4496-8638-0DD789AD0E03}" type="pres">
      <dgm:prSet presAssocID="{62E63264-2F60-451B-894D-11209674F11E}" presName="sp" presStyleCnt="0"/>
      <dgm:spPr/>
    </dgm:pt>
    <dgm:pt modelId="{594C530B-3D67-496B-8F75-2EBB6A9B0690}" type="pres">
      <dgm:prSet presAssocID="{4FD09829-EAF9-4305-B976-205229E2AFEB}" presName="linNode" presStyleCnt="0"/>
      <dgm:spPr/>
    </dgm:pt>
    <dgm:pt modelId="{C2ABA2AD-10D3-4A22-A97E-DF4E4CC5E200}" type="pres">
      <dgm:prSet presAssocID="{4FD09829-EAF9-4305-B976-205229E2AFEB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17368A1C-9E04-4B6B-9007-A57D5F607753}" type="presOf" srcId="{3BEC8005-01E2-4B39-A2BE-C825DB04EC0F}" destId="{EE249007-5FDA-48F2-8570-46B855298B4B}" srcOrd="0" destOrd="0" presId="urn:microsoft.com/office/officeart/2005/8/layout/vList5"/>
    <dgm:cxn modelId="{DAB2E323-1033-4641-ABD9-ED639047D5F5}" type="presOf" srcId="{A241C06F-6779-4FF3-9B9B-2173B3CC33AB}" destId="{D2D95DBE-29CF-4946-89A9-505D28192EAD}" srcOrd="0" destOrd="0" presId="urn:microsoft.com/office/officeart/2005/8/layout/vList5"/>
    <dgm:cxn modelId="{D2E17B25-F339-4537-A910-CFB5A660B0FA}" srcId="{3BEC8005-01E2-4B39-A2BE-C825DB04EC0F}" destId="{BF961A8E-94C3-44F1-8116-36F072CDB63A}" srcOrd="2" destOrd="0" parTransId="{82F6733A-01A9-41C9-A7A4-C6F481D3E41F}" sibTransId="{62E63264-2F60-451B-894D-11209674F11E}"/>
    <dgm:cxn modelId="{270A8E2B-FC88-4B5E-8ED7-CFF53046C77F}" srcId="{3BEC8005-01E2-4B39-A2BE-C825DB04EC0F}" destId="{4FD09829-EAF9-4305-B976-205229E2AFEB}" srcOrd="3" destOrd="0" parTransId="{E04D111A-77A8-4ABC-A7FA-508D07A096EB}" sibTransId="{F59E4B2D-04AC-4BD1-9FB1-AA74B0D4E1A2}"/>
    <dgm:cxn modelId="{1FBBBD3C-A112-481D-AA49-FFCE00F3EB4A}" type="presOf" srcId="{CC9BF835-312C-4B42-9CAB-98E06C29111F}" destId="{6A911036-7D2C-451D-B2DB-6F0BF0898267}" srcOrd="0" destOrd="0" presId="urn:microsoft.com/office/officeart/2005/8/layout/vList5"/>
    <dgm:cxn modelId="{D1ED8663-6C34-4FBA-8188-1F319DD10449}" type="presOf" srcId="{BF961A8E-94C3-44F1-8116-36F072CDB63A}" destId="{0BF88898-2EBC-4BA2-AD7B-929448E6CACB}" srcOrd="0" destOrd="0" presId="urn:microsoft.com/office/officeart/2005/8/layout/vList5"/>
    <dgm:cxn modelId="{5130D76F-59B7-4FC7-A0C1-E6A118584FFD}" srcId="{3BEC8005-01E2-4B39-A2BE-C825DB04EC0F}" destId="{6F6D1AD8-3760-42BD-BA43-D490240C4C54}" srcOrd="1" destOrd="0" parTransId="{5E050F09-A4D2-461A-84D3-8A8458F9EF1C}" sibTransId="{A96AAA6C-C1DA-416C-9D10-022A50C77F07}"/>
    <dgm:cxn modelId="{3A7CC29E-6D00-48C2-A86C-BA09C75A54CE}" type="presOf" srcId="{4FD09829-EAF9-4305-B976-205229E2AFEB}" destId="{C2ABA2AD-10D3-4A22-A97E-DF4E4CC5E200}" srcOrd="0" destOrd="0" presId="urn:microsoft.com/office/officeart/2005/8/layout/vList5"/>
    <dgm:cxn modelId="{2A73269F-4893-42A9-8D4B-68F09E422B29}" type="presOf" srcId="{C9D6D584-EFD4-4BA2-BA5F-BC8B963F9ECC}" destId="{C703C51F-A0AA-4FDD-BCE8-EB48429F9425}" srcOrd="0" destOrd="1" presId="urn:microsoft.com/office/officeart/2005/8/layout/vList5"/>
    <dgm:cxn modelId="{1354E7A8-3413-455F-B71C-A8C2167EB718}" type="presOf" srcId="{6F6D1AD8-3760-42BD-BA43-D490240C4C54}" destId="{930D32B7-497C-49CE-9A7A-D9C21BD5A0CA}" srcOrd="0" destOrd="0" presId="urn:microsoft.com/office/officeart/2005/8/layout/vList5"/>
    <dgm:cxn modelId="{1BB8ECBF-40E4-4C66-AA8D-7F380175D8AF}" srcId="{A241C06F-6779-4FF3-9B9B-2173B3CC33AB}" destId="{C9D6D584-EFD4-4BA2-BA5F-BC8B963F9ECC}" srcOrd="1" destOrd="0" parTransId="{B77F785C-1854-42DB-8899-27C5373601CC}" sibTransId="{C4D99112-29C9-47F9-ADCA-E08436D47BF4}"/>
    <dgm:cxn modelId="{F33F1AE0-A890-4C8F-99E0-ADB27DECF7F1}" srcId="{6F6D1AD8-3760-42BD-BA43-D490240C4C54}" destId="{CC9BF835-312C-4B42-9CAB-98E06C29111F}" srcOrd="0" destOrd="0" parTransId="{2C96A3C5-9D6B-4F13-A726-F2C676C8EFDC}" sibTransId="{1224BA17-F6B0-461D-ACD8-55569CC65FF8}"/>
    <dgm:cxn modelId="{588BE7E4-DA2E-4B42-9EB4-26E0AC0494B7}" srcId="{3BEC8005-01E2-4B39-A2BE-C825DB04EC0F}" destId="{A241C06F-6779-4FF3-9B9B-2173B3CC33AB}" srcOrd="0" destOrd="0" parTransId="{1F72EB91-BAD9-4C7C-90BE-86129D52850C}" sibTransId="{112C531A-6C9C-4516-A5AE-43CD30579FFC}"/>
    <dgm:cxn modelId="{AE1FE1E5-8548-4AC6-BBEA-B5968027E55F}" type="presOf" srcId="{4484ADCE-692F-48F3-9A66-BF5BC34F1694}" destId="{C703C51F-A0AA-4FDD-BCE8-EB48429F9425}" srcOrd="0" destOrd="0" presId="urn:microsoft.com/office/officeart/2005/8/layout/vList5"/>
    <dgm:cxn modelId="{22E09AF4-5F31-47B2-A1B9-43EFA345AEE7}" srcId="{A241C06F-6779-4FF3-9B9B-2173B3CC33AB}" destId="{4484ADCE-692F-48F3-9A66-BF5BC34F1694}" srcOrd="0" destOrd="0" parTransId="{12606303-4B77-4E6C-A8B2-918B851A941F}" sibTransId="{1F6E3BEA-6433-4960-BE2B-63BCC5EC7577}"/>
    <dgm:cxn modelId="{8F6DC799-ADA3-4E33-877F-4BA7DF0C1FEC}" type="presParOf" srcId="{EE249007-5FDA-48F2-8570-46B855298B4B}" destId="{0D4E9901-A437-49A6-8024-729C8EB31B03}" srcOrd="0" destOrd="0" presId="urn:microsoft.com/office/officeart/2005/8/layout/vList5"/>
    <dgm:cxn modelId="{38AD40EA-9C9D-4D6D-8492-C94539B790CB}" type="presParOf" srcId="{0D4E9901-A437-49A6-8024-729C8EB31B03}" destId="{D2D95DBE-29CF-4946-89A9-505D28192EAD}" srcOrd="0" destOrd="0" presId="urn:microsoft.com/office/officeart/2005/8/layout/vList5"/>
    <dgm:cxn modelId="{F7B398D4-13B7-43FE-868D-77BC8B7C93D3}" type="presParOf" srcId="{0D4E9901-A437-49A6-8024-729C8EB31B03}" destId="{C703C51F-A0AA-4FDD-BCE8-EB48429F9425}" srcOrd="1" destOrd="0" presId="urn:microsoft.com/office/officeart/2005/8/layout/vList5"/>
    <dgm:cxn modelId="{509F41F4-8C92-4F87-9829-D84B1AA0A457}" type="presParOf" srcId="{EE249007-5FDA-48F2-8570-46B855298B4B}" destId="{486BC1E0-EA68-419B-AB80-A9373E8C6D9C}" srcOrd="1" destOrd="0" presId="urn:microsoft.com/office/officeart/2005/8/layout/vList5"/>
    <dgm:cxn modelId="{C67B196D-4B67-4446-9FF4-3D504CD8D880}" type="presParOf" srcId="{EE249007-5FDA-48F2-8570-46B855298B4B}" destId="{33ADD192-645A-4754-8C89-CC457237F970}" srcOrd="2" destOrd="0" presId="urn:microsoft.com/office/officeart/2005/8/layout/vList5"/>
    <dgm:cxn modelId="{18D2242C-7A9E-470A-8C57-F1DE296EA1B0}" type="presParOf" srcId="{33ADD192-645A-4754-8C89-CC457237F970}" destId="{930D32B7-497C-49CE-9A7A-D9C21BD5A0CA}" srcOrd="0" destOrd="0" presId="urn:microsoft.com/office/officeart/2005/8/layout/vList5"/>
    <dgm:cxn modelId="{B3615ECE-D679-4156-95A5-4403395F5BCC}" type="presParOf" srcId="{33ADD192-645A-4754-8C89-CC457237F970}" destId="{6A911036-7D2C-451D-B2DB-6F0BF0898267}" srcOrd="1" destOrd="0" presId="urn:microsoft.com/office/officeart/2005/8/layout/vList5"/>
    <dgm:cxn modelId="{3F9BD0DB-0832-4F6C-8449-295524F9E103}" type="presParOf" srcId="{EE249007-5FDA-48F2-8570-46B855298B4B}" destId="{24E8D70C-B926-4839-A4AD-F5D83F8660BC}" srcOrd="3" destOrd="0" presId="urn:microsoft.com/office/officeart/2005/8/layout/vList5"/>
    <dgm:cxn modelId="{F2C97459-9936-4FD4-B491-146ADD73990C}" type="presParOf" srcId="{EE249007-5FDA-48F2-8570-46B855298B4B}" destId="{E391C399-9D03-4352-974D-2BE6D285312E}" srcOrd="4" destOrd="0" presId="urn:microsoft.com/office/officeart/2005/8/layout/vList5"/>
    <dgm:cxn modelId="{E6C3AFFB-299A-4660-B408-A6C01D08F00C}" type="presParOf" srcId="{E391C399-9D03-4352-974D-2BE6D285312E}" destId="{0BF88898-2EBC-4BA2-AD7B-929448E6CACB}" srcOrd="0" destOrd="0" presId="urn:microsoft.com/office/officeart/2005/8/layout/vList5"/>
    <dgm:cxn modelId="{2FE13AAE-E14A-408D-8409-51755729BC04}" type="presParOf" srcId="{EE249007-5FDA-48F2-8570-46B855298B4B}" destId="{CDBFE90A-A2DD-4496-8638-0DD789AD0E03}" srcOrd="5" destOrd="0" presId="urn:microsoft.com/office/officeart/2005/8/layout/vList5"/>
    <dgm:cxn modelId="{5BE4A368-CD9C-4573-B73B-F2419FC027CC}" type="presParOf" srcId="{EE249007-5FDA-48F2-8570-46B855298B4B}" destId="{594C530B-3D67-496B-8F75-2EBB6A9B0690}" srcOrd="6" destOrd="0" presId="urn:microsoft.com/office/officeart/2005/8/layout/vList5"/>
    <dgm:cxn modelId="{9DDBC9FC-6313-4543-91E2-8289B02C1F79}" type="presParOf" srcId="{594C530B-3D67-496B-8F75-2EBB6A9B0690}" destId="{C2ABA2AD-10D3-4A22-A97E-DF4E4CC5E20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E38691-4390-4ABA-81A1-FDD538A123C9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946CD18-3880-4973-A1D1-0E9994D3E3EE}">
      <dgm:prSet phldrT="[Text]" phldr="0" custT="1"/>
      <dgm:spPr/>
      <dgm:t>
        <a:bodyPr/>
        <a:lstStyle/>
        <a:p>
          <a:r>
            <a:rPr lang="en-GB" sz="2000" dirty="0"/>
            <a:t>Lexical Similarity </a:t>
          </a:r>
          <a:r>
            <a:rPr lang="en-GB" sz="1600" dirty="0"/>
            <a:t>(</a:t>
          </a:r>
          <a:r>
            <a:rPr lang="en-GB" sz="1600" dirty="0" err="1"/>
            <a:t>ngram</a:t>
          </a:r>
          <a:r>
            <a:rPr lang="en-GB" sz="1600" dirty="0"/>
            <a:t>-based)</a:t>
          </a:r>
        </a:p>
      </dgm:t>
    </dgm:pt>
    <dgm:pt modelId="{FF14B4BC-7FFB-45EE-98F8-DF810A2EBA8D}" type="parTrans" cxnId="{6F49E92B-A0D2-4F40-B5DF-83C5022DC52A}">
      <dgm:prSet/>
      <dgm:spPr/>
      <dgm:t>
        <a:bodyPr/>
        <a:lstStyle/>
        <a:p>
          <a:endParaRPr lang="en-GB"/>
        </a:p>
      </dgm:t>
    </dgm:pt>
    <dgm:pt modelId="{C92337E7-2942-4490-87C0-9820D1499B4B}" type="sibTrans" cxnId="{6F49E92B-A0D2-4F40-B5DF-83C5022DC52A}">
      <dgm:prSet/>
      <dgm:spPr/>
      <dgm:t>
        <a:bodyPr/>
        <a:lstStyle/>
        <a:p>
          <a:endParaRPr lang="en-GB"/>
        </a:p>
      </dgm:t>
    </dgm:pt>
    <dgm:pt modelId="{4BB413C4-05F3-4CCF-938E-DAECFB63A36C}">
      <dgm:prSet phldrT="[Text]" phldr="0"/>
      <dgm:spPr/>
      <dgm:t>
        <a:bodyPr/>
        <a:lstStyle/>
        <a:p>
          <a:r>
            <a:rPr lang="en-GB" dirty="0"/>
            <a:t>ROUGE</a:t>
          </a:r>
        </a:p>
      </dgm:t>
    </dgm:pt>
    <dgm:pt modelId="{1EB3B72F-6D3C-4A80-B3F8-5A08B775189C}" type="parTrans" cxnId="{26CACD9E-9896-4019-B286-1B26AEFD24BD}">
      <dgm:prSet/>
      <dgm:spPr/>
      <dgm:t>
        <a:bodyPr/>
        <a:lstStyle/>
        <a:p>
          <a:endParaRPr lang="en-GB"/>
        </a:p>
      </dgm:t>
    </dgm:pt>
    <dgm:pt modelId="{BD92B5A4-19B3-4D05-ACB5-6C0E15616BDC}" type="sibTrans" cxnId="{26CACD9E-9896-4019-B286-1B26AEFD24BD}">
      <dgm:prSet/>
      <dgm:spPr/>
      <dgm:t>
        <a:bodyPr/>
        <a:lstStyle/>
        <a:p>
          <a:endParaRPr lang="en-GB"/>
        </a:p>
      </dgm:t>
    </dgm:pt>
    <dgm:pt modelId="{E7F8A63A-E3B3-46F3-A59D-97AD035C46EF}">
      <dgm:prSet phldrT="[Text]" phldr="0" custT="1"/>
      <dgm:spPr/>
      <dgm:t>
        <a:bodyPr/>
        <a:lstStyle/>
        <a:p>
          <a:r>
            <a:rPr lang="en-GB" sz="2000" dirty="0"/>
            <a:t>Semantic similarity </a:t>
          </a:r>
          <a:r>
            <a:rPr lang="en-GB" sz="1600" dirty="0"/>
            <a:t>(embedding-based)</a:t>
          </a:r>
        </a:p>
      </dgm:t>
    </dgm:pt>
    <dgm:pt modelId="{8014AF1C-1AFB-46B8-99A8-038FF307AD6F}" type="parTrans" cxnId="{9EDC56E8-4A55-4268-A935-505C41640FC9}">
      <dgm:prSet/>
      <dgm:spPr/>
      <dgm:t>
        <a:bodyPr/>
        <a:lstStyle/>
        <a:p>
          <a:endParaRPr lang="en-GB"/>
        </a:p>
      </dgm:t>
    </dgm:pt>
    <dgm:pt modelId="{BA8A2C1F-F33B-4064-8724-4BEEA0320F79}" type="sibTrans" cxnId="{9EDC56E8-4A55-4268-A935-505C41640FC9}">
      <dgm:prSet/>
      <dgm:spPr/>
      <dgm:t>
        <a:bodyPr/>
        <a:lstStyle/>
        <a:p>
          <a:endParaRPr lang="en-GB"/>
        </a:p>
      </dgm:t>
    </dgm:pt>
    <dgm:pt modelId="{3BC231FD-276D-4DF9-B2FB-4F1834521120}">
      <dgm:prSet phldrT="[Text]" phldr="0"/>
      <dgm:spPr/>
      <dgm:t>
        <a:bodyPr/>
        <a:lstStyle/>
        <a:p>
          <a:r>
            <a:rPr lang="en-GB" dirty="0" err="1"/>
            <a:t>BERTScore</a:t>
          </a:r>
          <a:endParaRPr lang="en-GB" dirty="0"/>
        </a:p>
      </dgm:t>
    </dgm:pt>
    <dgm:pt modelId="{DC15B140-FB64-4C6D-8602-C21E2CEFFEE3}" type="parTrans" cxnId="{C64594B4-75B9-4934-8007-BF4EFD5C0477}">
      <dgm:prSet/>
      <dgm:spPr/>
      <dgm:t>
        <a:bodyPr/>
        <a:lstStyle/>
        <a:p>
          <a:endParaRPr lang="en-GB"/>
        </a:p>
      </dgm:t>
    </dgm:pt>
    <dgm:pt modelId="{2FE22056-FD09-4C66-ACEB-3A19A243A1F1}" type="sibTrans" cxnId="{C64594B4-75B9-4934-8007-BF4EFD5C0477}">
      <dgm:prSet/>
      <dgm:spPr/>
      <dgm:t>
        <a:bodyPr/>
        <a:lstStyle/>
        <a:p>
          <a:endParaRPr lang="en-GB"/>
        </a:p>
      </dgm:t>
    </dgm:pt>
    <dgm:pt modelId="{2FEF2E7C-1176-4627-AFEA-792F3DABDA43}">
      <dgm:prSet phldrT="[Text]" phldr="0"/>
      <dgm:spPr/>
      <dgm:t>
        <a:bodyPr/>
        <a:lstStyle/>
        <a:p>
          <a:r>
            <a:rPr lang="en-GB" dirty="0"/>
            <a:t>Cosine Similarity</a:t>
          </a:r>
        </a:p>
      </dgm:t>
    </dgm:pt>
    <dgm:pt modelId="{80B6D203-E8AC-4B0A-86D9-C88A0EFCD4FC}" type="parTrans" cxnId="{C5624A3F-DD04-4F33-86FF-80BDC812BDCC}">
      <dgm:prSet/>
      <dgm:spPr/>
      <dgm:t>
        <a:bodyPr/>
        <a:lstStyle/>
        <a:p>
          <a:endParaRPr lang="en-GB"/>
        </a:p>
      </dgm:t>
    </dgm:pt>
    <dgm:pt modelId="{169A34CE-69D9-4615-ABBF-8043F9F53549}" type="sibTrans" cxnId="{C5624A3F-DD04-4F33-86FF-80BDC812BDCC}">
      <dgm:prSet/>
      <dgm:spPr/>
      <dgm:t>
        <a:bodyPr/>
        <a:lstStyle/>
        <a:p>
          <a:endParaRPr lang="en-GB"/>
        </a:p>
      </dgm:t>
    </dgm:pt>
    <dgm:pt modelId="{5A15D081-4E43-47CD-BCC9-B27B38DA6046}">
      <dgm:prSet phldrT="[Text]" phldr="0"/>
      <dgm:spPr/>
      <dgm:t>
        <a:bodyPr/>
        <a:lstStyle/>
        <a:p>
          <a:r>
            <a:rPr lang="en-GB" dirty="0"/>
            <a:t>LM-based metrics</a:t>
          </a:r>
        </a:p>
      </dgm:t>
    </dgm:pt>
    <dgm:pt modelId="{867A82EE-A9F8-4EDC-BCF7-2E3172847EBF}" type="parTrans" cxnId="{3E40512D-C65A-46F6-A6A0-392762C6AF72}">
      <dgm:prSet/>
      <dgm:spPr/>
      <dgm:t>
        <a:bodyPr/>
        <a:lstStyle/>
        <a:p>
          <a:endParaRPr lang="en-GB"/>
        </a:p>
      </dgm:t>
    </dgm:pt>
    <dgm:pt modelId="{46604530-7115-426E-8156-E840F96E915D}" type="sibTrans" cxnId="{3E40512D-C65A-46F6-A6A0-392762C6AF72}">
      <dgm:prSet/>
      <dgm:spPr/>
      <dgm:t>
        <a:bodyPr/>
        <a:lstStyle/>
        <a:p>
          <a:endParaRPr lang="en-GB"/>
        </a:p>
      </dgm:t>
    </dgm:pt>
    <dgm:pt modelId="{A1CED8D5-1183-48C0-B546-DF1E5B0A00C4}">
      <dgm:prSet phldrT="[Text]" phldr="0"/>
      <dgm:spPr/>
      <dgm:t>
        <a:bodyPr/>
        <a:lstStyle/>
        <a:p>
          <a:r>
            <a:rPr lang="en-GB"/>
            <a:t>LLM as judge</a:t>
          </a:r>
          <a:endParaRPr lang="en-GB" dirty="0"/>
        </a:p>
      </dgm:t>
    </dgm:pt>
    <dgm:pt modelId="{076FCE34-6CDB-4DB1-968C-AD17A82D806E}" type="parTrans" cxnId="{D604B49F-C2F9-4440-AB23-192BDC0569FF}">
      <dgm:prSet/>
      <dgm:spPr/>
      <dgm:t>
        <a:bodyPr/>
        <a:lstStyle/>
        <a:p>
          <a:endParaRPr lang="en-GB"/>
        </a:p>
      </dgm:t>
    </dgm:pt>
    <dgm:pt modelId="{624D75DA-B2D9-4479-9592-2741DC720297}" type="sibTrans" cxnId="{D604B49F-C2F9-4440-AB23-192BDC0569FF}">
      <dgm:prSet/>
      <dgm:spPr/>
      <dgm:t>
        <a:bodyPr/>
        <a:lstStyle/>
        <a:p>
          <a:endParaRPr lang="en-GB"/>
        </a:p>
      </dgm:t>
    </dgm:pt>
    <dgm:pt modelId="{3C1B9B33-C286-4E35-B0FC-3740D887D372}">
      <dgm:prSet phldrT="[Text]" phldr="0"/>
      <dgm:spPr/>
      <dgm:t>
        <a:bodyPr/>
        <a:lstStyle/>
        <a:p>
          <a:r>
            <a:rPr lang="en-GB" dirty="0"/>
            <a:t>Human Evaluation</a:t>
          </a:r>
        </a:p>
      </dgm:t>
    </dgm:pt>
    <dgm:pt modelId="{C27E010A-900E-4ABB-9B00-D2DF2DD0CFAF}" type="parTrans" cxnId="{816BA1F2-2169-4F73-B6CA-2D79207CDA03}">
      <dgm:prSet/>
      <dgm:spPr/>
      <dgm:t>
        <a:bodyPr/>
        <a:lstStyle/>
        <a:p>
          <a:endParaRPr lang="en-GB"/>
        </a:p>
      </dgm:t>
    </dgm:pt>
    <dgm:pt modelId="{DFCE8243-0F31-4B3F-AFF3-57D2B338EC0A}" type="sibTrans" cxnId="{816BA1F2-2169-4F73-B6CA-2D79207CDA03}">
      <dgm:prSet/>
      <dgm:spPr/>
      <dgm:t>
        <a:bodyPr/>
        <a:lstStyle/>
        <a:p>
          <a:endParaRPr lang="en-GB"/>
        </a:p>
      </dgm:t>
    </dgm:pt>
    <dgm:pt modelId="{F858CA22-8929-47BD-8033-FDA2DC9A1198}">
      <dgm:prSet phldrT="[Text]" phldr="0"/>
      <dgm:spPr/>
      <dgm:t>
        <a:bodyPr/>
        <a:lstStyle/>
        <a:p>
          <a:r>
            <a:rPr lang="en-GB"/>
            <a:t>BLUE</a:t>
          </a:r>
          <a:endParaRPr lang="en-GB" dirty="0"/>
        </a:p>
      </dgm:t>
    </dgm:pt>
    <dgm:pt modelId="{9B415E5D-6370-4BB5-92A6-9F8C239ADFCD}" type="parTrans" cxnId="{06A6E950-2BA6-4C8A-9694-6DE0EEAC739E}">
      <dgm:prSet/>
      <dgm:spPr/>
      <dgm:t>
        <a:bodyPr/>
        <a:lstStyle/>
        <a:p>
          <a:endParaRPr lang="en-GB"/>
        </a:p>
      </dgm:t>
    </dgm:pt>
    <dgm:pt modelId="{52D10C06-6774-4E51-BC14-EB58BF91E64A}" type="sibTrans" cxnId="{06A6E950-2BA6-4C8A-9694-6DE0EEAC739E}">
      <dgm:prSet/>
      <dgm:spPr/>
      <dgm:t>
        <a:bodyPr/>
        <a:lstStyle/>
        <a:p>
          <a:endParaRPr lang="en-GB"/>
        </a:p>
      </dgm:t>
    </dgm:pt>
    <dgm:pt modelId="{97A36E09-219C-4B0C-BF9F-738601B5D007}">
      <dgm:prSet phldrT="[Text]" phldr="0"/>
      <dgm:spPr/>
      <dgm:t>
        <a:bodyPr/>
        <a:lstStyle/>
        <a:p>
          <a:r>
            <a:rPr lang="en-GB"/>
            <a:t>Humans</a:t>
          </a:r>
          <a:endParaRPr lang="en-GB" dirty="0"/>
        </a:p>
      </dgm:t>
    </dgm:pt>
    <dgm:pt modelId="{30136E8C-8D09-4485-A60D-DC19D2B0F855}" type="parTrans" cxnId="{38274E91-D5E6-4537-8AD5-AD36AEBAB2C9}">
      <dgm:prSet/>
      <dgm:spPr/>
      <dgm:t>
        <a:bodyPr/>
        <a:lstStyle/>
        <a:p>
          <a:endParaRPr lang="en-GB"/>
        </a:p>
      </dgm:t>
    </dgm:pt>
    <dgm:pt modelId="{E4554259-5628-470D-9074-786ED473DC0E}" type="sibTrans" cxnId="{38274E91-D5E6-4537-8AD5-AD36AEBAB2C9}">
      <dgm:prSet/>
      <dgm:spPr/>
      <dgm:t>
        <a:bodyPr/>
        <a:lstStyle/>
        <a:p>
          <a:endParaRPr lang="en-GB"/>
        </a:p>
      </dgm:t>
    </dgm:pt>
    <dgm:pt modelId="{240563D9-2717-4162-A775-85E2D37D8F3F}" type="pres">
      <dgm:prSet presAssocID="{5BE38691-4390-4ABA-81A1-FDD538A123C9}" presName="theList" presStyleCnt="0">
        <dgm:presLayoutVars>
          <dgm:dir/>
          <dgm:animLvl val="lvl"/>
          <dgm:resizeHandles val="exact"/>
        </dgm:presLayoutVars>
      </dgm:prSet>
      <dgm:spPr/>
    </dgm:pt>
    <dgm:pt modelId="{E9558885-92E6-400F-82A0-7A72A6A7EEB2}" type="pres">
      <dgm:prSet presAssocID="{7946CD18-3880-4973-A1D1-0E9994D3E3EE}" presName="compNode" presStyleCnt="0"/>
      <dgm:spPr/>
    </dgm:pt>
    <dgm:pt modelId="{C4E9C4DC-87E4-422F-A3CE-6EF03AE3077F}" type="pres">
      <dgm:prSet presAssocID="{7946CD18-3880-4973-A1D1-0E9994D3E3EE}" presName="aNode" presStyleLbl="bgShp" presStyleIdx="0" presStyleCnt="4"/>
      <dgm:spPr/>
    </dgm:pt>
    <dgm:pt modelId="{75C2CCB5-C1D8-4F55-8368-245CE75479B6}" type="pres">
      <dgm:prSet presAssocID="{7946CD18-3880-4973-A1D1-0E9994D3E3EE}" presName="textNode" presStyleLbl="bgShp" presStyleIdx="0" presStyleCnt="4"/>
      <dgm:spPr/>
    </dgm:pt>
    <dgm:pt modelId="{77ACA588-1F17-421F-B060-0DCC69304F20}" type="pres">
      <dgm:prSet presAssocID="{7946CD18-3880-4973-A1D1-0E9994D3E3EE}" presName="compChildNode" presStyleCnt="0"/>
      <dgm:spPr/>
    </dgm:pt>
    <dgm:pt modelId="{200B3ABB-E060-4D12-B5A9-258CF24211A2}" type="pres">
      <dgm:prSet presAssocID="{7946CD18-3880-4973-A1D1-0E9994D3E3EE}" presName="theInnerList" presStyleCnt="0"/>
      <dgm:spPr/>
    </dgm:pt>
    <dgm:pt modelId="{9317BA06-802C-4C7F-9CAC-20AC55DE4B66}" type="pres">
      <dgm:prSet presAssocID="{4BB413C4-05F3-4CCF-938E-DAECFB63A36C}" presName="childNode" presStyleLbl="node1" presStyleIdx="0" presStyleCnt="6">
        <dgm:presLayoutVars>
          <dgm:bulletEnabled val="1"/>
        </dgm:presLayoutVars>
      </dgm:prSet>
      <dgm:spPr/>
    </dgm:pt>
    <dgm:pt modelId="{F710BD51-9C30-4E61-908E-D4534D32159B}" type="pres">
      <dgm:prSet presAssocID="{4BB413C4-05F3-4CCF-938E-DAECFB63A36C}" presName="aSpace2" presStyleCnt="0"/>
      <dgm:spPr/>
    </dgm:pt>
    <dgm:pt modelId="{84865636-9B63-43D7-9B80-AAA39C6AFDE5}" type="pres">
      <dgm:prSet presAssocID="{F858CA22-8929-47BD-8033-FDA2DC9A1198}" presName="childNode" presStyleLbl="node1" presStyleIdx="1" presStyleCnt="6">
        <dgm:presLayoutVars>
          <dgm:bulletEnabled val="1"/>
        </dgm:presLayoutVars>
      </dgm:prSet>
      <dgm:spPr/>
    </dgm:pt>
    <dgm:pt modelId="{6EF26596-D37F-4049-A9DB-63F57A96E86F}" type="pres">
      <dgm:prSet presAssocID="{7946CD18-3880-4973-A1D1-0E9994D3E3EE}" presName="aSpace" presStyleCnt="0"/>
      <dgm:spPr/>
    </dgm:pt>
    <dgm:pt modelId="{F3998A44-0661-4499-A35A-157533FA7AB1}" type="pres">
      <dgm:prSet presAssocID="{E7F8A63A-E3B3-46F3-A59D-97AD035C46EF}" presName="compNode" presStyleCnt="0"/>
      <dgm:spPr/>
    </dgm:pt>
    <dgm:pt modelId="{9E020F3C-258A-4ED2-B3B2-4665A970786A}" type="pres">
      <dgm:prSet presAssocID="{E7F8A63A-E3B3-46F3-A59D-97AD035C46EF}" presName="aNode" presStyleLbl="bgShp" presStyleIdx="1" presStyleCnt="4"/>
      <dgm:spPr/>
    </dgm:pt>
    <dgm:pt modelId="{A3C03F30-E2FE-4B03-BB04-8E190C7DCDB7}" type="pres">
      <dgm:prSet presAssocID="{E7F8A63A-E3B3-46F3-A59D-97AD035C46EF}" presName="textNode" presStyleLbl="bgShp" presStyleIdx="1" presStyleCnt="4"/>
      <dgm:spPr/>
    </dgm:pt>
    <dgm:pt modelId="{92E00023-6EC6-46D8-93C5-444E3517B7B3}" type="pres">
      <dgm:prSet presAssocID="{E7F8A63A-E3B3-46F3-A59D-97AD035C46EF}" presName="compChildNode" presStyleCnt="0"/>
      <dgm:spPr/>
    </dgm:pt>
    <dgm:pt modelId="{E1CF41C3-6039-45E5-A45B-BCBB31A88C3B}" type="pres">
      <dgm:prSet presAssocID="{E7F8A63A-E3B3-46F3-A59D-97AD035C46EF}" presName="theInnerList" presStyleCnt="0"/>
      <dgm:spPr/>
    </dgm:pt>
    <dgm:pt modelId="{2A2923CC-B50A-4B03-B659-FCA926B9A961}" type="pres">
      <dgm:prSet presAssocID="{3BC231FD-276D-4DF9-B2FB-4F1834521120}" presName="childNode" presStyleLbl="node1" presStyleIdx="2" presStyleCnt="6">
        <dgm:presLayoutVars>
          <dgm:bulletEnabled val="1"/>
        </dgm:presLayoutVars>
      </dgm:prSet>
      <dgm:spPr/>
    </dgm:pt>
    <dgm:pt modelId="{AC0ABD59-E7DF-47E5-81C2-C1BAAB96B3E2}" type="pres">
      <dgm:prSet presAssocID="{3BC231FD-276D-4DF9-B2FB-4F1834521120}" presName="aSpace2" presStyleCnt="0"/>
      <dgm:spPr/>
    </dgm:pt>
    <dgm:pt modelId="{6CC56057-79E5-4380-891E-0C0254F31F78}" type="pres">
      <dgm:prSet presAssocID="{2FEF2E7C-1176-4627-AFEA-792F3DABDA43}" presName="childNode" presStyleLbl="node1" presStyleIdx="3" presStyleCnt="6">
        <dgm:presLayoutVars>
          <dgm:bulletEnabled val="1"/>
        </dgm:presLayoutVars>
      </dgm:prSet>
      <dgm:spPr/>
    </dgm:pt>
    <dgm:pt modelId="{8AE3E36D-F05A-46D9-9875-B3415247A00C}" type="pres">
      <dgm:prSet presAssocID="{E7F8A63A-E3B3-46F3-A59D-97AD035C46EF}" presName="aSpace" presStyleCnt="0"/>
      <dgm:spPr/>
    </dgm:pt>
    <dgm:pt modelId="{48686E58-9C49-41A1-AE4E-BAC293CD2944}" type="pres">
      <dgm:prSet presAssocID="{5A15D081-4E43-47CD-BCC9-B27B38DA6046}" presName="compNode" presStyleCnt="0"/>
      <dgm:spPr/>
    </dgm:pt>
    <dgm:pt modelId="{D1880923-4257-4599-9799-74697AEA775E}" type="pres">
      <dgm:prSet presAssocID="{5A15D081-4E43-47CD-BCC9-B27B38DA6046}" presName="aNode" presStyleLbl="bgShp" presStyleIdx="2" presStyleCnt="4"/>
      <dgm:spPr/>
    </dgm:pt>
    <dgm:pt modelId="{87F400F0-2797-4992-A4FD-78116D773FE5}" type="pres">
      <dgm:prSet presAssocID="{5A15D081-4E43-47CD-BCC9-B27B38DA6046}" presName="textNode" presStyleLbl="bgShp" presStyleIdx="2" presStyleCnt="4"/>
      <dgm:spPr/>
    </dgm:pt>
    <dgm:pt modelId="{FEE47698-2F34-4963-B115-85CE434049B2}" type="pres">
      <dgm:prSet presAssocID="{5A15D081-4E43-47CD-BCC9-B27B38DA6046}" presName="compChildNode" presStyleCnt="0"/>
      <dgm:spPr/>
    </dgm:pt>
    <dgm:pt modelId="{77E62A8F-7880-4FC2-9512-CA7CEB823757}" type="pres">
      <dgm:prSet presAssocID="{5A15D081-4E43-47CD-BCC9-B27B38DA6046}" presName="theInnerList" presStyleCnt="0"/>
      <dgm:spPr/>
    </dgm:pt>
    <dgm:pt modelId="{5AE5162C-E2FF-47B0-9E4D-F21660FAA76F}" type="pres">
      <dgm:prSet presAssocID="{A1CED8D5-1183-48C0-B546-DF1E5B0A00C4}" presName="childNode" presStyleLbl="node1" presStyleIdx="4" presStyleCnt="6">
        <dgm:presLayoutVars>
          <dgm:bulletEnabled val="1"/>
        </dgm:presLayoutVars>
      </dgm:prSet>
      <dgm:spPr/>
    </dgm:pt>
    <dgm:pt modelId="{23DD4EE5-6064-42E3-AAE0-6EEF9A66F8F0}" type="pres">
      <dgm:prSet presAssocID="{5A15D081-4E43-47CD-BCC9-B27B38DA6046}" presName="aSpace" presStyleCnt="0"/>
      <dgm:spPr/>
    </dgm:pt>
    <dgm:pt modelId="{9893CB55-621F-4C6A-BE8D-358341377B04}" type="pres">
      <dgm:prSet presAssocID="{3C1B9B33-C286-4E35-B0FC-3740D887D372}" presName="compNode" presStyleCnt="0"/>
      <dgm:spPr/>
    </dgm:pt>
    <dgm:pt modelId="{BC3AE0D0-7EC0-4E02-AC79-502446EBA933}" type="pres">
      <dgm:prSet presAssocID="{3C1B9B33-C286-4E35-B0FC-3740D887D372}" presName="aNode" presStyleLbl="bgShp" presStyleIdx="3" presStyleCnt="4"/>
      <dgm:spPr/>
    </dgm:pt>
    <dgm:pt modelId="{DE5FC8CC-66CB-4023-B27B-AD348990EA7C}" type="pres">
      <dgm:prSet presAssocID="{3C1B9B33-C286-4E35-B0FC-3740D887D372}" presName="textNode" presStyleLbl="bgShp" presStyleIdx="3" presStyleCnt="4"/>
      <dgm:spPr/>
    </dgm:pt>
    <dgm:pt modelId="{7BAFB36B-5805-457A-9E9C-B80F791BEC6D}" type="pres">
      <dgm:prSet presAssocID="{3C1B9B33-C286-4E35-B0FC-3740D887D372}" presName="compChildNode" presStyleCnt="0"/>
      <dgm:spPr/>
    </dgm:pt>
    <dgm:pt modelId="{4B2888C2-4DDC-49B0-B683-06B0568DF178}" type="pres">
      <dgm:prSet presAssocID="{3C1B9B33-C286-4E35-B0FC-3740D887D372}" presName="theInnerList" presStyleCnt="0"/>
      <dgm:spPr/>
    </dgm:pt>
    <dgm:pt modelId="{F3EF7675-9179-493F-8FDA-FC7E7B76D832}" type="pres">
      <dgm:prSet presAssocID="{97A36E09-219C-4B0C-BF9F-738601B5D007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7A643C06-7DF7-4A1C-B811-B0FC521A66F6}" type="presOf" srcId="{97A36E09-219C-4B0C-BF9F-738601B5D007}" destId="{F3EF7675-9179-493F-8FDA-FC7E7B76D832}" srcOrd="0" destOrd="0" presId="urn:microsoft.com/office/officeart/2005/8/layout/lProcess2"/>
    <dgm:cxn modelId="{AFCDE719-0E02-4640-8A1D-4F9CFA9EEAA0}" type="presOf" srcId="{E7F8A63A-E3B3-46F3-A59D-97AD035C46EF}" destId="{A3C03F30-E2FE-4B03-BB04-8E190C7DCDB7}" srcOrd="1" destOrd="0" presId="urn:microsoft.com/office/officeart/2005/8/layout/lProcess2"/>
    <dgm:cxn modelId="{9BA17F2B-B490-4868-9EFC-185BC1359017}" type="presOf" srcId="{5A15D081-4E43-47CD-BCC9-B27B38DA6046}" destId="{D1880923-4257-4599-9799-74697AEA775E}" srcOrd="0" destOrd="0" presId="urn:microsoft.com/office/officeart/2005/8/layout/lProcess2"/>
    <dgm:cxn modelId="{6F49E92B-A0D2-4F40-B5DF-83C5022DC52A}" srcId="{5BE38691-4390-4ABA-81A1-FDD538A123C9}" destId="{7946CD18-3880-4973-A1D1-0E9994D3E3EE}" srcOrd="0" destOrd="0" parTransId="{FF14B4BC-7FFB-45EE-98F8-DF810A2EBA8D}" sibTransId="{C92337E7-2942-4490-87C0-9820D1499B4B}"/>
    <dgm:cxn modelId="{3E40512D-C65A-46F6-A6A0-392762C6AF72}" srcId="{5BE38691-4390-4ABA-81A1-FDD538A123C9}" destId="{5A15D081-4E43-47CD-BCC9-B27B38DA6046}" srcOrd="2" destOrd="0" parTransId="{867A82EE-A9F8-4EDC-BCF7-2E3172847EBF}" sibTransId="{46604530-7115-426E-8156-E840F96E915D}"/>
    <dgm:cxn modelId="{455BA832-35AD-493B-ABA2-DAC87BCA686B}" type="presOf" srcId="{3C1B9B33-C286-4E35-B0FC-3740D887D372}" destId="{DE5FC8CC-66CB-4023-B27B-AD348990EA7C}" srcOrd="1" destOrd="0" presId="urn:microsoft.com/office/officeart/2005/8/layout/lProcess2"/>
    <dgm:cxn modelId="{C5624A3F-DD04-4F33-86FF-80BDC812BDCC}" srcId="{E7F8A63A-E3B3-46F3-A59D-97AD035C46EF}" destId="{2FEF2E7C-1176-4627-AFEA-792F3DABDA43}" srcOrd="1" destOrd="0" parTransId="{80B6D203-E8AC-4B0A-86D9-C88A0EFCD4FC}" sibTransId="{169A34CE-69D9-4615-ABBF-8043F9F53549}"/>
    <dgm:cxn modelId="{AF577E46-9B87-45D8-8EAC-B424AD8C7098}" type="presOf" srcId="{7946CD18-3880-4973-A1D1-0E9994D3E3EE}" destId="{75C2CCB5-C1D8-4F55-8368-245CE75479B6}" srcOrd="1" destOrd="0" presId="urn:microsoft.com/office/officeart/2005/8/layout/lProcess2"/>
    <dgm:cxn modelId="{75DBC06C-54A3-40B0-8433-DBA268019DDD}" type="presOf" srcId="{2FEF2E7C-1176-4627-AFEA-792F3DABDA43}" destId="{6CC56057-79E5-4380-891E-0C0254F31F78}" srcOrd="0" destOrd="0" presId="urn:microsoft.com/office/officeart/2005/8/layout/lProcess2"/>
    <dgm:cxn modelId="{06A6E950-2BA6-4C8A-9694-6DE0EEAC739E}" srcId="{7946CD18-3880-4973-A1D1-0E9994D3E3EE}" destId="{F858CA22-8929-47BD-8033-FDA2DC9A1198}" srcOrd="1" destOrd="0" parTransId="{9B415E5D-6370-4BB5-92A6-9F8C239ADFCD}" sibTransId="{52D10C06-6774-4E51-BC14-EB58BF91E64A}"/>
    <dgm:cxn modelId="{FB2A6954-5E37-4C48-8FE2-0C5BC7D5651D}" type="presOf" srcId="{4BB413C4-05F3-4CCF-938E-DAECFB63A36C}" destId="{9317BA06-802C-4C7F-9CAC-20AC55DE4B66}" srcOrd="0" destOrd="0" presId="urn:microsoft.com/office/officeart/2005/8/layout/lProcess2"/>
    <dgm:cxn modelId="{C37EE576-0A2E-45C5-BB96-DD5D25F7BE62}" type="presOf" srcId="{A1CED8D5-1183-48C0-B546-DF1E5B0A00C4}" destId="{5AE5162C-E2FF-47B0-9E4D-F21660FAA76F}" srcOrd="0" destOrd="0" presId="urn:microsoft.com/office/officeart/2005/8/layout/lProcess2"/>
    <dgm:cxn modelId="{20C6D359-D91D-4F39-B861-187FCA58A914}" type="presOf" srcId="{F858CA22-8929-47BD-8033-FDA2DC9A1198}" destId="{84865636-9B63-43D7-9B80-AAA39C6AFDE5}" srcOrd="0" destOrd="0" presId="urn:microsoft.com/office/officeart/2005/8/layout/lProcess2"/>
    <dgm:cxn modelId="{38274E91-D5E6-4537-8AD5-AD36AEBAB2C9}" srcId="{3C1B9B33-C286-4E35-B0FC-3740D887D372}" destId="{97A36E09-219C-4B0C-BF9F-738601B5D007}" srcOrd="0" destOrd="0" parTransId="{30136E8C-8D09-4485-A60D-DC19D2B0F855}" sibTransId="{E4554259-5628-470D-9074-786ED473DC0E}"/>
    <dgm:cxn modelId="{1F569691-8C85-4A96-A15E-906800252BAB}" type="presOf" srcId="{3C1B9B33-C286-4E35-B0FC-3740D887D372}" destId="{BC3AE0D0-7EC0-4E02-AC79-502446EBA933}" srcOrd="0" destOrd="0" presId="urn:microsoft.com/office/officeart/2005/8/layout/lProcess2"/>
    <dgm:cxn modelId="{26CACD9E-9896-4019-B286-1B26AEFD24BD}" srcId="{7946CD18-3880-4973-A1D1-0E9994D3E3EE}" destId="{4BB413C4-05F3-4CCF-938E-DAECFB63A36C}" srcOrd="0" destOrd="0" parTransId="{1EB3B72F-6D3C-4A80-B3F8-5A08B775189C}" sibTransId="{BD92B5A4-19B3-4D05-ACB5-6C0E15616BDC}"/>
    <dgm:cxn modelId="{D604B49F-C2F9-4440-AB23-192BDC0569FF}" srcId="{5A15D081-4E43-47CD-BCC9-B27B38DA6046}" destId="{A1CED8D5-1183-48C0-B546-DF1E5B0A00C4}" srcOrd="0" destOrd="0" parTransId="{076FCE34-6CDB-4DB1-968C-AD17A82D806E}" sibTransId="{624D75DA-B2D9-4479-9592-2741DC720297}"/>
    <dgm:cxn modelId="{5D66A4AE-D975-4FF6-A514-048B6A370910}" type="presOf" srcId="{3BC231FD-276D-4DF9-B2FB-4F1834521120}" destId="{2A2923CC-B50A-4B03-B659-FCA926B9A961}" srcOrd="0" destOrd="0" presId="urn:microsoft.com/office/officeart/2005/8/layout/lProcess2"/>
    <dgm:cxn modelId="{C64594B4-75B9-4934-8007-BF4EFD5C0477}" srcId="{E7F8A63A-E3B3-46F3-A59D-97AD035C46EF}" destId="{3BC231FD-276D-4DF9-B2FB-4F1834521120}" srcOrd="0" destOrd="0" parTransId="{DC15B140-FB64-4C6D-8602-C21E2CEFFEE3}" sibTransId="{2FE22056-FD09-4C66-ACEB-3A19A243A1F1}"/>
    <dgm:cxn modelId="{5525D1BB-92B8-4665-9FB5-45FE0FED8018}" type="presOf" srcId="{E7F8A63A-E3B3-46F3-A59D-97AD035C46EF}" destId="{9E020F3C-258A-4ED2-B3B2-4665A970786A}" srcOrd="0" destOrd="0" presId="urn:microsoft.com/office/officeart/2005/8/layout/lProcess2"/>
    <dgm:cxn modelId="{C8AC1BDB-3FF7-4364-A74E-32AD8A2BB1D3}" type="presOf" srcId="{5BE38691-4390-4ABA-81A1-FDD538A123C9}" destId="{240563D9-2717-4162-A775-85E2D37D8F3F}" srcOrd="0" destOrd="0" presId="urn:microsoft.com/office/officeart/2005/8/layout/lProcess2"/>
    <dgm:cxn modelId="{6B3A2EE6-D761-42FF-8AD2-638C3FF300B2}" type="presOf" srcId="{7946CD18-3880-4973-A1D1-0E9994D3E3EE}" destId="{C4E9C4DC-87E4-422F-A3CE-6EF03AE3077F}" srcOrd="0" destOrd="0" presId="urn:microsoft.com/office/officeart/2005/8/layout/lProcess2"/>
    <dgm:cxn modelId="{9EDC56E8-4A55-4268-A935-505C41640FC9}" srcId="{5BE38691-4390-4ABA-81A1-FDD538A123C9}" destId="{E7F8A63A-E3B3-46F3-A59D-97AD035C46EF}" srcOrd="1" destOrd="0" parTransId="{8014AF1C-1AFB-46B8-99A8-038FF307AD6F}" sibTransId="{BA8A2C1F-F33B-4064-8724-4BEEA0320F79}"/>
    <dgm:cxn modelId="{816BA1F2-2169-4F73-B6CA-2D79207CDA03}" srcId="{5BE38691-4390-4ABA-81A1-FDD538A123C9}" destId="{3C1B9B33-C286-4E35-B0FC-3740D887D372}" srcOrd="3" destOrd="0" parTransId="{C27E010A-900E-4ABB-9B00-D2DF2DD0CFAF}" sibTransId="{DFCE8243-0F31-4B3F-AFF3-57D2B338EC0A}"/>
    <dgm:cxn modelId="{94339DF8-2B75-49F3-BAD1-139F7B2BEF8A}" type="presOf" srcId="{5A15D081-4E43-47CD-BCC9-B27B38DA6046}" destId="{87F400F0-2797-4992-A4FD-78116D773FE5}" srcOrd="1" destOrd="0" presId="urn:microsoft.com/office/officeart/2005/8/layout/lProcess2"/>
    <dgm:cxn modelId="{B288A6B7-EBAC-4F80-A479-9AC44A4DC75E}" type="presParOf" srcId="{240563D9-2717-4162-A775-85E2D37D8F3F}" destId="{E9558885-92E6-400F-82A0-7A72A6A7EEB2}" srcOrd="0" destOrd="0" presId="urn:microsoft.com/office/officeart/2005/8/layout/lProcess2"/>
    <dgm:cxn modelId="{75CC0010-A929-455B-8CE9-222FB634B709}" type="presParOf" srcId="{E9558885-92E6-400F-82A0-7A72A6A7EEB2}" destId="{C4E9C4DC-87E4-422F-A3CE-6EF03AE3077F}" srcOrd="0" destOrd="0" presId="urn:microsoft.com/office/officeart/2005/8/layout/lProcess2"/>
    <dgm:cxn modelId="{D20C1084-01F9-4E06-A69D-236A58C93B6D}" type="presParOf" srcId="{E9558885-92E6-400F-82A0-7A72A6A7EEB2}" destId="{75C2CCB5-C1D8-4F55-8368-245CE75479B6}" srcOrd="1" destOrd="0" presId="urn:microsoft.com/office/officeart/2005/8/layout/lProcess2"/>
    <dgm:cxn modelId="{DFD54BBD-BFA1-4FDF-A602-4E9AF09CCF77}" type="presParOf" srcId="{E9558885-92E6-400F-82A0-7A72A6A7EEB2}" destId="{77ACA588-1F17-421F-B060-0DCC69304F20}" srcOrd="2" destOrd="0" presId="urn:microsoft.com/office/officeart/2005/8/layout/lProcess2"/>
    <dgm:cxn modelId="{96A8C00A-FF6C-47D8-A5F6-24445AE800F0}" type="presParOf" srcId="{77ACA588-1F17-421F-B060-0DCC69304F20}" destId="{200B3ABB-E060-4D12-B5A9-258CF24211A2}" srcOrd="0" destOrd="0" presId="urn:microsoft.com/office/officeart/2005/8/layout/lProcess2"/>
    <dgm:cxn modelId="{0746A5AA-B601-4E4A-A1B7-2C459BF4ABAA}" type="presParOf" srcId="{200B3ABB-E060-4D12-B5A9-258CF24211A2}" destId="{9317BA06-802C-4C7F-9CAC-20AC55DE4B66}" srcOrd="0" destOrd="0" presId="urn:microsoft.com/office/officeart/2005/8/layout/lProcess2"/>
    <dgm:cxn modelId="{A3B79670-827C-4AE0-A2A5-45CD040307A7}" type="presParOf" srcId="{200B3ABB-E060-4D12-B5A9-258CF24211A2}" destId="{F710BD51-9C30-4E61-908E-D4534D32159B}" srcOrd="1" destOrd="0" presId="urn:microsoft.com/office/officeart/2005/8/layout/lProcess2"/>
    <dgm:cxn modelId="{9BF47CEB-A800-4595-A367-6C3EAA490FD6}" type="presParOf" srcId="{200B3ABB-E060-4D12-B5A9-258CF24211A2}" destId="{84865636-9B63-43D7-9B80-AAA39C6AFDE5}" srcOrd="2" destOrd="0" presId="urn:microsoft.com/office/officeart/2005/8/layout/lProcess2"/>
    <dgm:cxn modelId="{784320C7-0398-48B0-A830-E50C8C833D0F}" type="presParOf" srcId="{240563D9-2717-4162-A775-85E2D37D8F3F}" destId="{6EF26596-D37F-4049-A9DB-63F57A96E86F}" srcOrd="1" destOrd="0" presId="urn:microsoft.com/office/officeart/2005/8/layout/lProcess2"/>
    <dgm:cxn modelId="{B4F34EEE-6901-4F0E-80C8-49196C2FB881}" type="presParOf" srcId="{240563D9-2717-4162-A775-85E2D37D8F3F}" destId="{F3998A44-0661-4499-A35A-157533FA7AB1}" srcOrd="2" destOrd="0" presId="urn:microsoft.com/office/officeart/2005/8/layout/lProcess2"/>
    <dgm:cxn modelId="{9D6FA355-CD3F-41F4-B802-6389C12765A7}" type="presParOf" srcId="{F3998A44-0661-4499-A35A-157533FA7AB1}" destId="{9E020F3C-258A-4ED2-B3B2-4665A970786A}" srcOrd="0" destOrd="0" presId="urn:microsoft.com/office/officeart/2005/8/layout/lProcess2"/>
    <dgm:cxn modelId="{B9C7E583-3B8D-46B6-90DD-086381337FC4}" type="presParOf" srcId="{F3998A44-0661-4499-A35A-157533FA7AB1}" destId="{A3C03F30-E2FE-4B03-BB04-8E190C7DCDB7}" srcOrd="1" destOrd="0" presId="urn:microsoft.com/office/officeart/2005/8/layout/lProcess2"/>
    <dgm:cxn modelId="{5E9B1795-DF8F-4660-B873-FE7A0B404E2C}" type="presParOf" srcId="{F3998A44-0661-4499-A35A-157533FA7AB1}" destId="{92E00023-6EC6-46D8-93C5-444E3517B7B3}" srcOrd="2" destOrd="0" presId="urn:microsoft.com/office/officeart/2005/8/layout/lProcess2"/>
    <dgm:cxn modelId="{511FC710-6987-4204-BCBC-6C805B176EE1}" type="presParOf" srcId="{92E00023-6EC6-46D8-93C5-444E3517B7B3}" destId="{E1CF41C3-6039-45E5-A45B-BCBB31A88C3B}" srcOrd="0" destOrd="0" presId="urn:microsoft.com/office/officeart/2005/8/layout/lProcess2"/>
    <dgm:cxn modelId="{A5F19079-BD04-4F8B-9FDF-DE3C3CB10717}" type="presParOf" srcId="{E1CF41C3-6039-45E5-A45B-BCBB31A88C3B}" destId="{2A2923CC-B50A-4B03-B659-FCA926B9A961}" srcOrd="0" destOrd="0" presId="urn:microsoft.com/office/officeart/2005/8/layout/lProcess2"/>
    <dgm:cxn modelId="{A47F8621-AD6C-4BC5-84BB-888A6283CC0F}" type="presParOf" srcId="{E1CF41C3-6039-45E5-A45B-BCBB31A88C3B}" destId="{AC0ABD59-E7DF-47E5-81C2-C1BAAB96B3E2}" srcOrd="1" destOrd="0" presId="urn:microsoft.com/office/officeart/2005/8/layout/lProcess2"/>
    <dgm:cxn modelId="{D3A9232E-6E7D-4C62-BB35-A5B35132056D}" type="presParOf" srcId="{E1CF41C3-6039-45E5-A45B-BCBB31A88C3B}" destId="{6CC56057-79E5-4380-891E-0C0254F31F78}" srcOrd="2" destOrd="0" presId="urn:microsoft.com/office/officeart/2005/8/layout/lProcess2"/>
    <dgm:cxn modelId="{289AE77D-16A1-4934-8720-8CD9A5EA4E5F}" type="presParOf" srcId="{240563D9-2717-4162-A775-85E2D37D8F3F}" destId="{8AE3E36D-F05A-46D9-9875-B3415247A00C}" srcOrd="3" destOrd="0" presId="urn:microsoft.com/office/officeart/2005/8/layout/lProcess2"/>
    <dgm:cxn modelId="{C33E1FB1-EEE9-4522-9B42-C3D03A3F88CE}" type="presParOf" srcId="{240563D9-2717-4162-A775-85E2D37D8F3F}" destId="{48686E58-9C49-41A1-AE4E-BAC293CD2944}" srcOrd="4" destOrd="0" presId="urn:microsoft.com/office/officeart/2005/8/layout/lProcess2"/>
    <dgm:cxn modelId="{7F93CD54-72BE-4E8B-B00F-7391D1CA7909}" type="presParOf" srcId="{48686E58-9C49-41A1-AE4E-BAC293CD2944}" destId="{D1880923-4257-4599-9799-74697AEA775E}" srcOrd="0" destOrd="0" presId="urn:microsoft.com/office/officeart/2005/8/layout/lProcess2"/>
    <dgm:cxn modelId="{B6D89CED-8E91-47AB-8679-FF5A4ED65775}" type="presParOf" srcId="{48686E58-9C49-41A1-AE4E-BAC293CD2944}" destId="{87F400F0-2797-4992-A4FD-78116D773FE5}" srcOrd="1" destOrd="0" presId="urn:microsoft.com/office/officeart/2005/8/layout/lProcess2"/>
    <dgm:cxn modelId="{A0ADF95D-F60C-4ACD-939F-D1D055CF19AF}" type="presParOf" srcId="{48686E58-9C49-41A1-AE4E-BAC293CD2944}" destId="{FEE47698-2F34-4963-B115-85CE434049B2}" srcOrd="2" destOrd="0" presId="urn:microsoft.com/office/officeart/2005/8/layout/lProcess2"/>
    <dgm:cxn modelId="{2990B7C2-D554-4377-A8CA-B27E9593EDF5}" type="presParOf" srcId="{FEE47698-2F34-4963-B115-85CE434049B2}" destId="{77E62A8F-7880-4FC2-9512-CA7CEB823757}" srcOrd="0" destOrd="0" presId="urn:microsoft.com/office/officeart/2005/8/layout/lProcess2"/>
    <dgm:cxn modelId="{E783FC90-4AE8-489D-8FE7-4A6C3D5BB47B}" type="presParOf" srcId="{77E62A8F-7880-4FC2-9512-CA7CEB823757}" destId="{5AE5162C-E2FF-47B0-9E4D-F21660FAA76F}" srcOrd="0" destOrd="0" presId="urn:microsoft.com/office/officeart/2005/8/layout/lProcess2"/>
    <dgm:cxn modelId="{F9825303-7D68-4A33-ACEA-1CD6BC7B1FE6}" type="presParOf" srcId="{240563D9-2717-4162-A775-85E2D37D8F3F}" destId="{23DD4EE5-6064-42E3-AAE0-6EEF9A66F8F0}" srcOrd="5" destOrd="0" presId="urn:microsoft.com/office/officeart/2005/8/layout/lProcess2"/>
    <dgm:cxn modelId="{CD9DFEF3-D385-4D62-8E70-3516461076D3}" type="presParOf" srcId="{240563D9-2717-4162-A775-85E2D37D8F3F}" destId="{9893CB55-621F-4C6A-BE8D-358341377B04}" srcOrd="6" destOrd="0" presId="urn:microsoft.com/office/officeart/2005/8/layout/lProcess2"/>
    <dgm:cxn modelId="{005887E7-F362-4FA0-897C-5495398E9E0D}" type="presParOf" srcId="{9893CB55-621F-4C6A-BE8D-358341377B04}" destId="{BC3AE0D0-7EC0-4E02-AC79-502446EBA933}" srcOrd="0" destOrd="0" presId="urn:microsoft.com/office/officeart/2005/8/layout/lProcess2"/>
    <dgm:cxn modelId="{00305BEF-9B6E-4D29-83B5-078C78D2646C}" type="presParOf" srcId="{9893CB55-621F-4C6A-BE8D-358341377B04}" destId="{DE5FC8CC-66CB-4023-B27B-AD348990EA7C}" srcOrd="1" destOrd="0" presId="urn:microsoft.com/office/officeart/2005/8/layout/lProcess2"/>
    <dgm:cxn modelId="{FF99C440-8610-4D67-A092-D6C111F92693}" type="presParOf" srcId="{9893CB55-621F-4C6A-BE8D-358341377B04}" destId="{7BAFB36B-5805-457A-9E9C-B80F791BEC6D}" srcOrd="2" destOrd="0" presId="urn:microsoft.com/office/officeart/2005/8/layout/lProcess2"/>
    <dgm:cxn modelId="{409BDCDC-050E-4DBF-B51A-12661A4A48EF}" type="presParOf" srcId="{7BAFB36B-5805-457A-9E9C-B80F791BEC6D}" destId="{4B2888C2-4DDC-49B0-B683-06B0568DF178}" srcOrd="0" destOrd="0" presId="urn:microsoft.com/office/officeart/2005/8/layout/lProcess2"/>
    <dgm:cxn modelId="{D8AF5210-1902-4489-AF82-0BA43A9EAAAD}" type="presParOf" srcId="{4B2888C2-4DDC-49B0-B683-06B0568DF178}" destId="{F3EF7675-9179-493F-8FDA-FC7E7B76D832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4DE22C-E582-4676-8B1B-C3F0AA2655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BFA25BE-1D37-41CB-815F-578343D8219D}">
      <dgm:prSet phldrT="[Text]" phldr="0"/>
      <dgm:spPr/>
      <dgm:t>
        <a:bodyPr/>
        <a:lstStyle/>
        <a:p>
          <a:r>
            <a:rPr lang="en-GB" dirty="0"/>
            <a:t>ROUGE-N</a:t>
          </a:r>
        </a:p>
      </dgm:t>
    </dgm:pt>
    <dgm:pt modelId="{973123DD-F522-4122-9440-C6BEEF243148}" type="parTrans" cxnId="{6F001613-36FC-4804-A25F-2DC7970D87E9}">
      <dgm:prSet/>
      <dgm:spPr/>
      <dgm:t>
        <a:bodyPr/>
        <a:lstStyle/>
        <a:p>
          <a:endParaRPr lang="en-GB"/>
        </a:p>
      </dgm:t>
    </dgm:pt>
    <dgm:pt modelId="{B2E6FDBC-B001-4FC5-AA15-ED5644F4B326}" type="sibTrans" cxnId="{6F001613-36FC-4804-A25F-2DC7970D87E9}">
      <dgm:prSet/>
      <dgm:spPr/>
      <dgm:t>
        <a:bodyPr/>
        <a:lstStyle/>
        <a:p>
          <a:endParaRPr lang="en-GB"/>
        </a:p>
      </dgm:t>
    </dgm:pt>
    <dgm:pt modelId="{8DDD3BB8-5643-4E07-8361-0013014045E9}">
      <dgm:prSet phldrT="[Text]"/>
      <dgm:spPr/>
      <dgm:t>
        <a:bodyPr/>
        <a:lstStyle/>
        <a:p>
          <a:r>
            <a:rPr lang="en-GB" dirty="0"/>
            <a:t>Measures </a:t>
          </a:r>
          <a:r>
            <a:rPr lang="en-GB" b="1" i="1" dirty="0"/>
            <a:t>n-gram overlap </a:t>
          </a:r>
          <a:r>
            <a:rPr lang="en-GB" dirty="0"/>
            <a:t>(e.g., ROUGE-1 for unigrams, ROUGE-2 for bigrams)</a:t>
          </a:r>
        </a:p>
      </dgm:t>
    </dgm:pt>
    <dgm:pt modelId="{59474F17-3770-4404-A542-1D82C6744CE6}" type="parTrans" cxnId="{64E8B7B3-1550-4DCE-B1BA-3D80EE36CFCE}">
      <dgm:prSet/>
      <dgm:spPr/>
      <dgm:t>
        <a:bodyPr/>
        <a:lstStyle/>
        <a:p>
          <a:endParaRPr lang="en-GB"/>
        </a:p>
      </dgm:t>
    </dgm:pt>
    <dgm:pt modelId="{21E5B4A8-7380-48A2-9B96-74EBB4C5CFCC}" type="sibTrans" cxnId="{64E8B7B3-1550-4DCE-B1BA-3D80EE36CFCE}">
      <dgm:prSet/>
      <dgm:spPr/>
      <dgm:t>
        <a:bodyPr/>
        <a:lstStyle/>
        <a:p>
          <a:endParaRPr lang="en-GB"/>
        </a:p>
      </dgm:t>
    </dgm:pt>
    <dgm:pt modelId="{630DD9CD-383D-4FB2-9447-6E753E2BEA49}">
      <dgm:prSet phldrT="[Text]" phldr="0"/>
      <dgm:spPr/>
      <dgm:t>
        <a:bodyPr/>
        <a:lstStyle/>
        <a:p>
          <a:r>
            <a:rPr lang="en-GB" dirty="0"/>
            <a:t>ROUGE-L</a:t>
          </a:r>
        </a:p>
      </dgm:t>
    </dgm:pt>
    <dgm:pt modelId="{A55C0EA4-9009-4D14-9DD8-5D4E5F1B2411}" type="parTrans" cxnId="{4CC7EAC4-A216-484C-97F6-D5AFEA183332}">
      <dgm:prSet/>
      <dgm:spPr/>
      <dgm:t>
        <a:bodyPr/>
        <a:lstStyle/>
        <a:p>
          <a:endParaRPr lang="en-GB"/>
        </a:p>
      </dgm:t>
    </dgm:pt>
    <dgm:pt modelId="{D0A255F5-7579-4FF2-A9FE-A7929BAAAED5}" type="sibTrans" cxnId="{4CC7EAC4-A216-484C-97F6-D5AFEA183332}">
      <dgm:prSet/>
      <dgm:spPr/>
      <dgm:t>
        <a:bodyPr/>
        <a:lstStyle/>
        <a:p>
          <a:endParaRPr lang="en-GB"/>
        </a:p>
      </dgm:t>
    </dgm:pt>
    <dgm:pt modelId="{949D4DB8-B90F-4173-B3EF-1A31279D7CB9}">
      <dgm:prSet phldrT="[Text]"/>
      <dgm:spPr/>
      <dgm:t>
        <a:bodyPr/>
        <a:lstStyle/>
        <a:p>
          <a:r>
            <a:rPr lang="en-GB" dirty="0"/>
            <a:t>Measures </a:t>
          </a:r>
          <a:r>
            <a:rPr lang="en-GB" b="1" i="1" dirty="0"/>
            <a:t>skip-bigram overlap </a:t>
          </a:r>
          <a:r>
            <a:rPr lang="en-GB" b="0" i="0" dirty="0"/>
            <a:t>(word pairs in order but not necessary consecutive)</a:t>
          </a:r>
          <a:endParaRPr lang="en-GB" b="1" i="1" dirty="0"/>
        </a:p>
      </dgm:t>
    </dgm:pt>
    <dgm:pt modelId="{B4E41E4D-B0C5-41AE-8F75-4607F958493A}" type="parTrans" cxnId="{E01E9C77-2247-4411-9ED2-799CC6DD7210}">
      <dgm:prSet/>
      <dgm:spPr/>
      <dgm:t>
        <a:bodyPr/>
        <a:lstStyle/>
        <a:p>
          <a:endParaRPr lang="en-GB"/>
        </a:p>
      </dgm:t>
    </dgm:pt>
    <dgm:pt modelId="{4A47E2F5-8D13-46AE-864F-6D8371400CCF}" type="sibTrans" cxnId="{E01E9C77-2247-4411-9ED2-799CC6DD7210}">
      <dgm:prSet/>
      <dgm:spPr/>
      <dgm:t>
        <a:bodyPr/>
        <a:lstStyle/>
        <a:p>
          <a:endParaRPr lang="en-GB"/>
        </a:p>
      </dgm:t>
    </dgm:pt>
    <dgm:pt modelId="{7FE17B59-BC76-45EA-B69F-9704F83BB230}">
      <dgm:prSet phldrT="[Text]" phldr="0"/>
      <dgm:spPr/>
      <dgm:t>
        <a:bodyPr/>
        <a:lstStyle/>
        <a:p>
          <a:r>
            <a:rPr lang="en-GB"/>
            <a:t>ROUGE-S</a:t>
          </a:r>
          <a:endParaRPr lang="en-GB" dirty="0"/>
        </a:p>
      </dgm:t>
    </dgm:pt>
    <dgm:pt modelId="{4C4C61BF-F691-4F9A-B1F5-FE1B7CCC3BC5}" type="parTrans" cxnId="{81F15EAE-09AD-4CC5-94F0-34F0FAB1A5FE}">
      <dgm:prSet/>
      <dgm:spPr/>
      <dgm:t>
        <a:bodyPr/>
        <a:lstStyle/>
        <a:p>
          <a:endParaRPr lang="en-GB"/>
        </a:p>
      </dgm:t>
    </dgm:pt>
    <dgm:pt modelId="{88B7FD24-1C42-42F4-9AB1-949D39E82C15}" type="sibTrans" cxnId="{81F15EAE-09AD-4CC5-94F0-34F0FAB1A5FE}">
      <dgm:prSet/>
      <dgm:spPr/>
      <dgm:t>
        <a:bodyPr/>
        <a:lstStyle/>
        <a:p>
          <a:endParaRPr lang="en-GB"/>
        </a:p>
      </dgm:t>
    </dgm:pt>
    <dgm:pt modelId="{4D1C3497-5138-49A3-B45A-E1E8A43B2DBC}">
      <dgm:prSet phldrT="[Text]" phldr="0"/>
      <dgm:spPr/>
      <dgm:t>
        <a:bodyPr/>
        <a:lstStyle/>
        <a:p>
          <a:r>
            <a:rPr lang="en-GB" dirty="0"/>
            <a:t>Based on the </a:t>
          </a:r>
          <a:r>
            <a:rPr lang="en-GB" b="1" i="1" dirty="0"/>
            <a:t>longest common subsequence </a:t>
          </a:r>
          <a:r>
            <a:rPr lang="en-GB" dirty="0"/>
            <a:t>(LCS) between output and reference</a:t>
          </a:r>
        </a:p>
      </dgm:t>
    </dgm:pt>
    <dgm:pt modelId="{988D2CE1-ECF0-46AA-9A3B-B494AAB1455D}" type="parTrans" cxnId="{73A015CA-D019-4061-9BB8-E8886C9D45C3}">
      <dgm:prSet/>
      <dgm:spPr/>
      <dgm:t>
        <a:bodyPr/>
        <a:lstStyle/>
        <a:p>
          <a:endParaRPr lang="en-GB"/>
        </a:p>
      </dgm:t>
    </dgm:pt>
    <dgm:pt modelId="{DAA536F2-59BD-4CF2-A55F-DB605FEE582F}" type="sibTrans" cxnId="{73A015CA-D019-4061-9BB8-E8886C9D45C3}">
      <dgm:prSet/>
      <dgm:spPr/>
      <dgm:t>
        <a:bodyPr/>
        <a:lstStyle/>
        <a:p>
          <a:endParaRPr lang="en-GB"/>
        </a:p>
      </dgm:t>
    </dgm:pt>
    <dgm:pt modelId="{DECF97D4-F4A8-4725-A389-90CBDAB37701}" type="pres">
      <dgm:prSet presAssocID="{BB4DE22C-E582-4676-8B1B-C3F0AA26552E}" presName="linear" presStyleCnt="0">
        <dgm:presLayoutVars>
          <dgm:animLvl val="lvl"/>
          <dgm:resizeHandles val="exact"/>
        </dgm:presLayoutVars>
      </dgm:prSet>
      <dgm:spPr/>
    </dgm:pt>
    <dgm:pt modelId="{C7B6A3C5-4818-4658-A970-9B1F025A4A78}" type="pres">
      <dgm:prSet presAssocID="{2BFA25BE-1D37-41CB-815F-578343D8219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189B200-7400-46B6-A740-6BA41E8C795D}" type="pres">
      <dgm:prSet presAssocID="{2BFA25BE-1D37-41CB-815F-578343D8219D}" presName="childText" presStyleLbl="revTx" presStyleIdx="0" presStyleCnt="3">
        <dgm:presLayoutVars>
          <dgm:bulletEnabled val="1"/>
        </dgm:presLayoutVars>
      </dgm:prSet>
      <dgm:spPr/>
    </dgm:pt>
    <dgm:pt modelId="{A2A181B2-BD33-49A8-BEB7-A1D7E580BBF9}" type="pres">
      <dgm:prSet presAssocID="{630DD9CD-383D-4FB2-9447-6E753E2BEA4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270D852-77FF-473A-B24A-7C3090494345}" type="pres">
      <dgm:prSet presAssocID="{630DD9CD-383D-4FB2-9447-6E753E2BEA49}" presName="childText" presStyleLbl="revTx" presStyleIdx="1" presStyleCnt="3">
        <dgm:presLayoutVars>
          <dgm:bulletEnabled val="1"/>
        </dgm:presLayoutVars>
      </dgm:prSet>
      <dgm:spPr/>
    </dgm:pt>
    <dgm:pt modelId="{F1171F1E-3F9F-4389-BB40-2AF5E958BE0B}" type="pres">
      <dgm:prSet presAssocID="{7FE17B59-BC76-45EA-B69F-9704F83BB23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56C974C-818F-46B9-A1E2-31EE2D84A4C9}" type="pres">
      <dgm:prSet presAssocID="{7FE17B59-BC76-45EA-B69F-9704F83BB23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F001613-36FC-4804-A25F-2DC7970D87E9}" srcId="{BB4DE22C-E582-4676-8B1B-C3F0AA26552E}" destId="{2BFA25BE-1D37-41CB-815F-578343D8219D}" srcOrd="0" destOrd="0" parTransId="{973123DD-F522-4122-9440-C6BEEF243148}" sibTransId="{B2E6FDBC-B001-4FC5-AA15-ED5644F4B326}"/>
    <dgm:cxn modelId="{06870F27-19AF-4BDC-BC2F-30A6150C4F26}" type="presOf" srcId="{4D1C3497-5138-49A3-B45A-E1E8A43B2DBC}" destId="{8270D852-77FF-473A-B24A-7C3090494345}" srcOrd="0" destOrd="0" presId="urn:microsoft.com/office/officeart/2005/8/layout/vList2"/>
    <dgm:cxn modelId="{22B48B3B-8A5E-41FC-8AD6-7728DBC5979E}" type="presOf" srcId="{7FE17B59-BC76-45EA-B69F-9704F83BB230}" destId="{F1171F1E-3F9F-4389-BB40-2AF5E958BE0B}" srcOrd="0" destOrd="0" presId="urn:microsoft.com/office/officeart/2005/8/layout/vList2"/>
    <dgm:cxn modelId="{E01E9C77-2247-4411-9ED2-799CC6DD7210}" srcId="{7FE17B59-BC76-45EA-B69F-9704F83BB230}" destId="{949D4DB8-B90F-4173-B3EF-1A31279D7CB9}" srcOrd="0" destOrd="0" parTransId="{B4E41E4D-B0C5-41AE-8F75-4607F958493A}" sibTransId="{4A47E2F5-8D13-46AE-864F-6D8371400CCF}"/>
    <dgm:cxn modelId="{26AD3578-966B-4518-9BB6-DC8C31DC3B4C}" type="presOf" srcId="{630DD9CD-383D-4FB2-9447-6E753E2BEA49}" destId="{A2A181B2-BD33-49A8-BEB7-A1D7E580BBF9}" srcOrd="0" destOrd="0" presId="urn:microsoft.com/office/officeart/2005/8/layout/vList2"/>
    <dgm:cxn modelId="{DCF73859-C4C9-409B-93B8-4F4A1C614F2D}" type="presOf" srcId="{8DDD3BB8-5643-4E07-8361-0013014045E9}" destId="{2189B200-7400-46B6-A740-6BA41E8C795D}" srcOrd="0" destOrd="0" presId="urn:microsoft.com/office/officeart/2005/8/layout/vList2"/>
    <dgm:cxn modelId="{7B162D87-ECD3-4953-B937-2BBB4168C476}" type="presOf" srcId="{949D4DB8-B90F-4173-B3EF-1A31279D7CB9}" destId="{056C974C-818F-46B9-A1E2-31EE2D84A4C9}" srcOrd="0" destOrd="0" presId="urn:microsoft.com/office/officeart/2005/8/layout/vList2"/>
    <dgm:cxn modelId="{E3713895-481B-4684-8EBE-AB5578C86619}" type="presOf" srcId="{BB4DE22C-E582-4676-8B1B-C3F0AA26552E}" destId="{DECF97D4-F4A8-4725-A389-90CBDAB37701}" srcOrd="0" destOrd="0" presId="urn:microsoft.com/office/officeart/2005/8/layout/vList2"/>
    <dgm:cxn modelId="{38CA909F-9A0D-44EE-8F4C-B2C886A1D62F}" type="presOf" srcId="{2BFA25BE-1D37-41CB-815F-578343D8219D}" destId="{C7B6A3C5-4818-4658-A970-9B1F025A4A78}" srcOrd="0" destOrd="0" presId="urn:microsoft.com/office/officeart/2005/8/layout/vList2"/>
    <dgm:cxn modelId="{81F15EAE-09AD-4CC5-94F0-34F0FAB1A5FE}" srcId="{BB4DE22C-E582-4676-8B1B-C3F0AA26552E}" destId="{7FE17B59-BC76-45EA-B69F-9704F83BB230}" srcOrd="2" destOrd="0" parTransId="{4C4C61BF-F691-4F9A-B1F5-FE1B7CCC3BC5}" sibTransId="{88B7FD24-1C42-42F4-9AB1-949D39E82C15}"/>
    <dgm:cxn modelId="{64E8B7B3-1550-4DCE-B1BA-3D80EE36CFCE}" srcId="{2BFA25BE-1D37-41CB-815F-578343D8219D}" destId="{8DDD3BB8-5643-4E07-8361-0013014045E9}" srcOrd="0" destOrd="0" parTransId="{59474F17-3770-4404-A542-1D82C6744CE6}" sibTransId="{21E5B4A8-7380-48A2-9B96-74EBB4C5CFCC}"/>
    <dgm:cxn modelId="{4CC7EAC4-A216-484C-97F6-D5AFEA183332}" srcId="{BB4DE22C-E582-4676-8B1B-C3F0AA26552E}" destId="{630DD9CD-383D-4FB2-9447-6E753E2BEA49}" srcOrd="1" destOrd="0" parTransId="{A55C0EA4-9009-4D14-9DD8-5D4E5F1B2411}" sibTransId="{D0A255F5-7579-4FF2-A9FE-A7929BAAAED5}"/>
    <dgm:cxn modelId="{73A015CA-D019-4061-9BB8-E8886C9D45C3}" srcId="{630DD9CD-383D-4FB2-9447-6E753E2BEA49}" destId="{4D1C3497-5138-49A3-B45A-E1E8A43B2DBC}" srcOrd="0" destOrd="0" parTransId="{988D2CE1-ECF0-46AA-9A3B-B494AAB1455D}" sibTransId="{DAA536F2-59BD-4CF2-A55F-DB605FEE582F}"/>
    <dgm:cxn modelId="{6583528B-E46F-4C75-83AB-BF86D44F191A}" type="presParOf" srcId="{DECF97D4-F4A8-4725-A389-90CBDAB37701}" destId="{C7B6A3C5-4818-4658-A970-9B1F025A4A78}" srcOrd="0" destOrd="0" presId="urn:microsoft.com/office/officeart/2005/8/layout/vList2"/>
    <dgm:cxn modelId="{C98D667B-F2A6-4F6E-8C69-E2EAC556DF94}" type="presParOf" srcId="{DECF97D4-F4A8-4725-A389-90CBDAB37701}" destId="{2189B200-7400-46B6-A740-6BA41E8C795D}" srcOrd="1" destOrd="0" presId="urn:microsoft.com/office/officeart/2005/8/layout/vList2"/>
    <dgm:cxn modelId="{FE3A54D8-B249-4CCD-AC26-FC0B11D09818}" type="presParOf" srcId="{DECF97D4-F4A8-4725-A389-90CBDAB37701}" destId="{A2A181B2-BD33-49A8-BEB7-A1D7E580BBF9}" srcOrd="2" destOrd="0" presId="urn:microsoft.com/office/officeart/2005/8/layout/vList2"/>
    <dgm:cxn modelId="{EE0C6951-AFA5-4105-BA56-63C991D82959}" type="presParOf" srcId="{DECF97D4-F4A8-4725-A389-90CBDAB37701}" destId="{8270D852-77FF-473A-B24A-7C3090494345}" srcOrd="3" destOrd="0" presId="urn:microsoft.com/office/officeart/2005/8/layout/vList2"/>
    <dgm:cxn modelId="{98FB70D0-F2B2-4E7D-AA16-FC70D4D705A9}" type="presParOf" srcId="{DECF97D4-F4A8-4725-A389-90CBDAB37701}" destId="{F1171F1E-3F9F-4389-BB40-2AF5E958BE0B}" srcOrd="4" destOrd="0" presId="urn:microsoft.com/office/officeart/2005/8/layout/vList2"/>
    <dgm:cxn modelId="{ADBC9A35-649E-48E0-894D-4200E1BD2C6B}" type="presParOf" srcId="{DECF97D4-F4A8-4725-A389-90CBDAB37701}" destId="{056C974C-818F-46B9-A1E2-31EE2D84A4C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0B37BE-74A2-4973-A6D3-5F68C3D4702B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GB"/>
        </a:p>
      </dgm:t>
    </dgm:pt>
    <dgm:pt modelId="{1B678B2D-ABC8-4967-8844-EC8C62845142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GB" dirty="0"/>
            <a:t>LLM is given a </a:t>
          </a:r>
          <a:r>
            <a:rPr lang="en-GB" b="1" dirty="0"/>
            <a:t>prompt with </a:t>
          </a:r>
          <a:r>
            <a:rPr lang="en-GB" b="1" i="1" dirty="0"/>
            <a:t>evaluation guidelines </a:t>
          </a:r>
        </a:p>
      </dgm:t>
    </dgm:pt>
    <dgm:pt modelId="{CDC95225-55ED-4BCF-9BEA-DAECBBF2F4EF}" type="parTrans" cxnId="{28CCAE13-C4C5-47A5-82E5-F3BA5367B8B5}">
      <dgm:prSet/>
      <dgm:spPr/>
      <dgm:t>
        <a:bodyPr/>
        <a:lstStyle/>
        <a:p>
          <a:endParaRPr lang="en-GB"/>
        </a:p>
      </dgm:t>
    </dgm:pt>
    <dgm:pt modelId="{EC6C2C6D-F603-4B53-B0A7-17F9A63DE031}" type="sibTrans" cxnId="{28CCAE13-C4C5-47A5-82E5-F3BA5367B8B5}">
      <dgm:prSet/>
      <dgm:spPr/>
      <dgm:t>
        <a:bodyPr/>
        <a:lstStyle/>
        <a:p>
          <a:endParaRPr lang="en-GB"/>
        </a:p>
      </dgm:t>
    </dgm:pt>
    <dgm:pt modelId="{8B7A1A8E-B594-4141-8AC9-C63CAE74E975}">
      <dgm:prSet/>
      <dgm:spPr/>
      <dgm:t>
        <a:bodyPr/>
        <a:lstStyle/>
        <a:p>
          <a:r>
            <a:rPr lang="en-GB" dirty="0"/>
            <a:t>it is instructed to judge responses based on relevant aspects such as:</a:t>
          </a:r>
        </a:p>
      </dgm:t>
    </dgm:pt>
    <dgm:pt modelId="{0B7F7469-73E3-4B07-B6F9-A096E556ADF7}" type="parTrans" cxnId="{E00B72C7-648F-4665-B8DC-2F84AC8F9275}">
      <dgm:prSet/>
      <dgm:spPr/>
      <dgm:t>
        <a:bodyPr/>
        <a:lstStyle/>
        <a:p>
          <a:endParaRPr lang="en-GB"/>
        </a:p>
      </dgm:t>
    </dgm:pt>
    <dgm:pt modelId="{B5C43160-D607-4D3C-89C9-C8B2686E2161}" type="sibTrans" cxnId="{E00B72C7-648F-4665-B8DC-2F84AC8F9275}">
      <dgm:prSet/>
      <dgm:spPr/>
      <dgm:t>
        <a:bodyPr/>
        <a:lstStyle/>
        <a:p>
          <a:endParaRPr lang="en-GB"/>
        </a:p>
      </dgm:t>
    </dgm:pt>
    <dgm:pt modelId="{A75AD963-D5F6-4F04-BD92-C78D7CD7BD46}">
      <dgm:prSet/>
      <dgm:spPr/>
      <dgm:t>
        <a:bodyPr/>
        <a:lstStyle/>
        <a:p>
          <a:r>
            <a:rPr lang="en-GB" dirty="0"/>
            <a:t>It scores the generated text using different approaches: </a:t>
          </a:r>
        </a:p>
      </dgm:t>
    </dgm:pt>
    <dgm:pt modelId="{4DB5BD0B-8A97-475E-BF26-5C6B743BE335}" type="parTrans" cxnId="{F63DBBD7-91A9-44F5-86FB-B1BA18ABE05A}">
      <dgm:prSet/>
      <dgm:spPr/>
      <dgm:t>
        <a:bodyPr/>
        <a:lstStyle/>
        <a:p>
          <a:endParaRPr lang="en-GB"/>
        </a:p>
      </dgm:t>
    </dgm:pt>
    <dgm:pt modelId="{BA758015-140C-4EE9-87DD-687242551025}" type="sibTrans" cxnId="{F63DBBD7-91A9-44F5-86FB-B1BA18ABE05A}">
      <dgm:prSet/>
      <dgm:spPr/>
      <dgm:t>
        <a:bodyPr/>
        <a:lstStyle/>
        <a:p>
          <a:endParaRPr lang="en-GB"/>
        </a:p>
      </dgm:t>
    </dgm:pt>
    <dgm:pt modelId="{796E79FF-56A0-4F6C-819D-F91D01CD78DD}">
      <dgm:prSet/>
      <dgm:spPr/>
      <dgm:t>
        <a:bodyPr/>
        <a:lstStyle/>
        <a:p>
          <a:r>
            <a:rPr lang="en-GB" b="1" dirty="0"/>
            <a:t>Pointwise</a:t>
          </a:r>
          <a:r>
            <a:rPr lang="en-GB" dirty="0"/>
            <a:t>: Evaluates a </a:t>
          </a:r>
          <a:r>
            <a:rPr lang="en-GB" i="1" dirty="0"/>
            <a:t>single response </a:t>
          </a:r>
          <a:r>
            <a:rPr lang="en-GB" dirty="0"/>
            <a:t>independently.</a:t>
          </a:r>
        </a:p>
      </dgm:t>
    </dgm:pt>
    <dgm:pt modelId="{C7FCACAB-5746-479D-A781-AC3414C8732B}" type="parTrans" cxnId="{4DB92D30-3B6F-42DD-AF02-08CC7A5F6C1A}">
      <dgm:prSet/>
      <dgm:spPr/>
      <dgm:t>
        <a:bodyPr/>
        <a:lstStyle/>
        <a:p>
          <a:endParaRPr lang="en-GB"/>
        </a:p>
      </dgm:t>
    </dgm:pt>
    <dgm:pt modelId="{CF938D5C-4236-436A-96B5-1E34E394A9AA}" type="sibTrans" cxnId="{4DB92D30-3B6F-42DD-AF02-08CC7A5F6C1A}">
      <dgm:prSet/>
      <dgm:spPr/>
      <dgm:t>
        <a:bodyPr/>
        <a:lstStyle/>
        <a:p>
          <a:endParaRPr lang="en-GB"/>
        </a:p>
      </dgm:t>
    </dgm:pt>
    <dgm:pt modelId="{C66BE767-5146-4242-ADB4-5E27AE329308}">
      <dgm:prSet/>
      <dgm:spPr/>
      <dgm:t>
        <a:bodyPr/>
        <a:lstStyle/>
        <a:p>
          <a:r>
            <a:rPr lang="en-GB" b="1" dirty="0"/>
            <a:t>Pairwise</a:t>
          </a:r>
          <a:r>
            <a:rPr lang="en-GB" dirty="0"/>
            <a:t>: </a:t>
          </a:r>
          <a:r>
            <a:rPr lang="en-GB" i="1" dirty="0"/>
            <a:t>Compares two responses </a:t>
          </a:r>
          <a:r>
            <a:rPr lang="en-GB" dirty="0"/>
            <a:t>and determines which is better. </a:t>
          </a:r>
        </a:p>
      </dgm:t>
    </dgm:pt>
    <dgm:pt modelId="{8D974364-4697-42DB-B16F-E49EC47D14DA}" type="parTrans" cxnId="{F34FDD0A-1C60-490D-A498-D11D220032A8}">
      <dgm:prSet/>
      <dgm:spPr/>
      <dgm:t>
        <a:bodyPr/>
        <a:lstStyle/>
        <a:p>
          <a:endParaRPr lang="en-GB"/>
        </a:p>
      </dgm:t>
    </dgm:pt>
    <dgm:pt modelId="{1611A06F-39D5-446B-A302-86DF921C6A63}" type="sibTrans" cxnId="{F34FDD0A-1C60-490D-A498-D11D220032A8}">
      <dgm:prSet/>
      <dgm:spPr/>
      <dgm:t>
        <a:bodyPr/>
        <a:lstStyle/>
        <a:p>
          <a:endParaRPr lang="en-GB"/>
        </a:p>
      </dgm:t>
    </dgm:pt>
    <dgm:pt modelId="{31924F70-AD83-411A-9FC6-2B849EFE7F61}">
      <dgm:prSet/>
      <dgm:spPr/>
      <dgm:t>
        <a:bodyPr/>
        <a:lstStyle/>
        <a:p>
          <a:r>
            <a:rPr lang="en-GB" b="1" dirty="0"/>
            <a:t>Listwise</a:t>
          </a:r>
          <a:r>
            <a:rPr lang="en-GB" dirty="0"/>
            <a:t>: </a:t>
          </a:r>
          <a:r>
            <a:rPr lang="en-GB" i="1" dirty="0"/>
            <a:t>Ranks multiple responses</a:t>
          </a:r>
          <a:endParaRPr lang="en-GB" dirty="0"/>
        </a:p>
      </dgm:t>
    </dgm:pt>
    <dgm:pt modelId="{1AB16703-C86D-48D0-A2E5-482C40519E8A}" type="parTrans" cxnId="{90D923FB-2DB8-4AD1-A113-8C8DEC10C015}">
      <dgm:prSet/>
      <dgm:spPr/>
      <dgm:t>
        <a:bodyPr/>
        <a:lstStyle/>
        <a:p>
          <a:endParaRPr lang="en-GB"/>
        </a:p>
      </dgm:t>
    </dgm:pt>
    <dgm:pt modelId="{44EAB9A5-B842-4F36-AA58-A5AAE5A0495E}" type="sibTrans" cxnId="{90D923FB-2DB8-4AD1-A113-8C8DEC10C015}">
      <dgm:prSet/>
      <dgm:spPr/>
      <dgm:t>
        <a:bodyPr/>
        <a:lstStyle/>
        <a:p>
          <a:endParaRPr lang="en-GB"/>
        </a:p>
      </dgm:t>
    </dgm:pt>
    <dgm:pt modelId="{58351E6C-978B-4F94-896A-A115691B8D8E}">
      <dgm:prSet/>
      <dgm:spPr/>
      <dgm:t>
        <a:bodyPr/>
        <a:lstStyle/>
        <a:p>
          <a:r>
            <a:rPr lang="en-GB" dirty="0"/>
            <a:t>It provides feedback</a:t>
          </a:r>
        </a:p>
      </dgm:t>
    </dgm:pt>
    <dgm:pt modelId="{6B1C8B6E-C797-439B-8DAD-1832E084A426}" type="parTrans" cxnId="{F2312F46-FCF0-4A29-BB43-AE044B072864}">
      <dgm:prSet/>
      <dgm:spPr/>
      <dgm:t>
        <a:bodyPr/>
        <a:lstStyle/>
        <a:p>
          <a:endParaRPr lang="en-GB"/>
        </a:p>
      </dgm:t>
    </dgm:pt>
    <dgm:pt modelId="{1D4AB07F-5ACD-4AFB-9701-B2A9D4A6BFDC}" type="sibTrans" cxnId="{F2312F46-FCF0-4A29-BB43-AE044B072864}">
      <dgm:prSet/>
      <dgm:spPr/>
      <dgm:t>
        <a:bodyPr/>
        <a:lstStyle/>
        <a:p>
          <a:endParaRPr lang="en-GB"/>
        </a:p>
      </dgm:t>
    </dgm:pt>
    <dgm:pt modelId="{F544165E-2B63-4459-A7AB-2DACF08346DE}">
      <dgm:prSet/>
      <dgm:spPr/>
      <dgm:t>
        <a:bodyPr/>
        <a:lstStyle/>
        <a:p>
          <a:r>
            <a:rPr lang="en-GB" i="1" dirty="0"/>
            <a:t>relevance</a:t>
          </a:r>
          <a:endParaRPr lang="en-GB" dirty="0"/>
        </a:p>
      </dgm:t>
    </dgm:pt>
    <dgm:pt modelId="{773C85E5-18D7-47D3-B358-234A1A68D0AF}" type="parTrans" cxnId="{A88582AB-7C6D-4EED-9706-3E698B081A1F}">
      <dgm:prSet/>
      <dgm:spPr/>
      <dgm:t>
        <a:bodyPr/>
        <a:lstStyle/>
        <a:p>
          <a:endParaRPr lang="en-GB"/>
        </a:p>
      </dgm:t>
    </dgm:pt>
    <dgm:pt modelId="{880BCAD5-446E-4124-808D-924601BF133F}" type="sibTrans" cxnId="{A88582AB-7C6D-4EED-9706-3E698B081A1F}">
      <dgm:prSet/>
      <dgm:spPr/>
      <dgm:t>
        <a:bodyPr/>
        <a:lstStyle/>
        <a:p>
          <a:endParaRPr lang="en-GB"/>
        </a:p>
      </dgm:t>
    </dgm:pt>
    <dgm:pt modelId="{968CD7E7-883F-40CC-9B06-0C02D63D9687}">
      <dgm:prSet/>
      <dgm:spPr/>
      <dgm:t>
        <a:bodyPr/>
        <a:lstStyle/>
        <a:p>
          <a:r>
            <a:rPr lang="en-GB" i="1" dirty="0"/>
            <a:t>coherence</a:t>
          </a:r>
          <a:r>
            <a:rPr lang="en-GB" dirty="0"/>
            <a:t>, </a:t>
          </a:r>
        </a:p>
      </dgm:t>
    </dgm:pt>
    <dgm:pt modelId="{F057B750-F3AD-4C9F-AE29-F3BB37DF0D99}" type="parTrans" cxnId="{1DE39475-C056-4040-9A72-5C48974EB20C}">
      <dgm:prSet/>
      <dgm:spPr/>
      <dgm:t>
        <a:bodyPr/>
        <a:lstStyle/>
        <a:p>
          <a:endParaRPr lang="en-GB"/>
        </a:p>
      </dgm:t>
    </dgm:pt>
    <dgm:pt modelId="{737A4184-E6BC-4203-A11C-E84520195F4B}" type="sibTrans" cxnId="{1DE39475-C056-4040-9A72-5C48974EB20C}">
      <dgm:prSet/>
      <dgm:spPr/>
      <dgm:t>
        <a:bodyPr/>
        <a:lstStyle/>
        <a:p>
          <a:endParaRPr lang="en-GB"/>
        </a:p>
      </dgm:t>
    </dgm:pt>
    <dgm:pt modelId="{707604B0-770A-4D2C-9A1E-CE597D785355}">
      <dgm:prSet/>
      <dgm:spPr/>
      <dgm:t>
        <a:bodyPr/>
        <a:lstStyle/>
        <a:p>
          <a:r>
            <a:rPr lang="en-GB" i="1" dirty="0"/>
            <a:t>fluency</a:t>
          </a:r>
          <a:endParaRPr lang="en-GB" dirty="0"/>
        </a:p>
      </dgm:t>
    </dgm:pt>
    <dgm:pt modelId="{7A8DC154-B9E5-4337-ABC4-9112308F4B07}" type="parTrans" cxnId="{9623BF58-9DF9-4220-BD30-8A8EA4B651DA}">
      <dgm:prSet/>
      <dgm:spPr/>
      <dgm:t>
        <a:bodyPr/>
        <a:lstStyle/>
        <a:p>
          <a:endParaRPr lang="en-GB"/>
        </a:p>
      </dgm:t>
    </dgm:pt>
    <dgm:pt modelId="{49747CE6-541A-4DC6-85D3-77198FAC5EF4}" type="sibTrans" cxnId="{9623BF58-9DF9-4220-BD30-8A8EA4B651DA}">
      <dgm:prSet/>
      <dgm:spPr/>
      <dgm:t>
        <a:bodyPr/>
        <a:lstStyle/>
        <a:p>
          <a:endParaRPr lang="en-GB"/>
        </a:p>
      </dgm:t>
    </dgm:pt>
    <dgm:pt modelId="{11CDF3F9-6A80-4459-95BE-34A5FBFA881B}">
      <dgm:prSet/>
      <dgm:spPr/>
      <dgm:t>
        <a:bodyPr/>
        <a:lstStyle/>
        <a:p>
          <a:r>
            <a:rPr lang="en-GB" i="1" dirty="0"/>
            <a:t>factual accuracy</a:t>
          </a:r>
          <a:r>
            <a:rPr lang="en-GB" dirty="0"/>
            <a:t> </a:t>
          </a:r>
        </a:p>
      </dgm:t>
    </dgm:pt>
    <dgm:pt modelId="{50A72E7F-15EC-4D6F-AC98-58D3B11B8D3B}" type="parTrans" cxnId="{F3C82962-40FD-43D4-9A28-97B5ACBEA220}">
      <dgm:prSet/>
      <dgm:spPr/>
      <dgm:t>
        <a:bodyPr/>
        <a:lstStyle/>
        <a:p>
          <a:endParaRPr lang="en-GB"/>
        </a:p>
      </dgm:t>
    </dgm:pt>
    <dgm:pt modelId="{9DC6D923-6518-449B-A53B-2DBF3DEB2B0E}" type="sibTrans" cxnId="{F3C82962-40FD-43D4-9A28-97B5ACBEA220}">
      <dgm:prSet/>
      <dgm:spPr/>
      <dgm:t>
        <a:bodyPr/>
        <a:lstStyle/>
        <a:p>
          <a:endParaRPr lang="en-GB"/>
        </a:p>
      </dgm:t>
    </dgm:pt>
    <dgm:pt modelId="{F94CBA9C-5AF0-4ED3-B284-3DA08882F88A}">
      <dgm:prSet/>
      <dgm:spPr/>
      <dgm:t>
        <a:bodyPr/>
        <a:lstStyle/>
        <a:p>
          <a:r>
            <a:rPr lang="en-GB" dirty="0"/>
            <a:t>a numerical score</a:t>
          </a:r>
        </a:p>
      </dgm:t>
    </dgm:pt>
    <dgm:pt modelId="{66E68A79-8525-45F5-817D-49FE86667E89}" type="parTrans" cxnId="{7068C64D-78EB-4535-88B9-7C0304D9215D}">
      <dgm:prSet/>
      <dgm:spPr/>
      <dgm:t>
        <a:bodyPr/>
        <a:lstStyle/>
        <a:p>
          <a:endParaRPr lang="en-GB"/>
        </a:p>
      </dgm:t>
    </dgm:pt>
    <dgm:pt modelId="{D3F506FF-204F-4D25-A69E-D4149231AF08}" type="sibTrans" cxnId="{7068C64D-78EB-4535-88B9-7C0304D9215D}">
      <dgm:prSet/>
      <dgm:spPr/>
      <dgm:t>
        <a:bodyPr/>
        <a:lstStyle/>
        <a:p>
          <a:endParaRPr lang="en-GB"/>
        </a:p>
      </dgm:t>
    </dgm:pt>
    <dgm:pt modelId="{83A22314-41EA-4CF3-96FB-FAEC5C916498}">
      <dgm:prSet/>
      <dgm:spPr/>
      <dgm:t>
        <a:bodyPr/>
        <a:lstStyle/>
        <a:p>
          <a:r>
            <a:rPr lang="en-GB" dirty="0"/>
            <a:t>an explanation of its reasoning. </a:t>
          </a:r>
        </a:p>
      </dgm:t>
    </dgm:pt>
    <dgm:pt modelId="{387627D5-A86E-46B4-BF85-3BA0E14EDF99}" type="parTrans" cxnId="{6049AE81-E854-46D9-A3C4-B1800CF75F53}">
      <dgm:prSet/>
      <dgm:spPr/>
      <dgm:t>
        <a:bodyPr/>
        <a:lstStyle/>
        <a:p>
          <a:endParaRPr lang="en-GB"/>
        </a:p>
      </dgm:t>
    </dgm:pt>
    <dgm:pt modelId="{C1C57C54-2066-4B63-8E28-C4F81357FF87}" type="sibTrans" cxnId="{6049AE81-E854-46D9-A3C4-B1800CF75F53}">
      <dgm:prSet/>
      <dgm:spPr/>
      <dgm:t>
        <a:bodyPr/>
        <a:lstStyle/>
        <a:p>
          <a:endParaRPr lang="en-GB"/>
        </a:p>
      </dgm:t>
    </dgm:pt>
    <dgm:pt modelId="{4F551A5C-CBC2-49B2-B811-86BEEDC76A4E}" type="pres">
      <dgm:prSet presAssocID="{BA0B37BE-74A2-4973-A6D3-5F68C3D4702B}" presName="Name0" presStyleCnt="0">
        <dgm:presLayoutVars>
          <dgm:dir/>
          <dgm:animLvl val="lvl"/>
          <dgm:resizeHandles val="exact"/>
        </dgm:presLayoutVars>
      </dgm:prSet>
      <dgm:spPr/>
    </dgm:pt>
    <dgm:pt modelId="{3EDD841F-897F-4C20-967D-8E7A604D3564}" type="pres">
      <dgm:prSet presAssocID="{1B678B2D-ABC8-4967-8844-EC8C62845142}" presName="composite" presStyleCnt="0"/>
      <dgm:spPr/>
    </dgm:pt>
    <dgm:pt modelId="{C7F47CAE-2D77-442E-9541-E01E1A701673}" type="pres">
      <dgm:prSet presAssocID="{1B678B2D-ABC8-4967-8844-EC8C6284514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92FE500-595C-46FC-A086-F608497247FF}" type="pres">
      <dgm:prSet presAssocID="{1B678B2D-ABC8-4967-8844-EC8C62845142}" presName="desTx" presStyleLbl="revTx" presStyleIdx="0" presStyleCnt="3">
        <dgm:presLayoutVars>
          <dgm:bulletEnabled val="1"/>
        </dgm:presLayoutVars>
      </dgm:prSet>
      <dgm:spPr/>
    </dgm:pt>
    <dgm:pt modelId="{6D43D095-35A4-4F83-8846-20160C7E850C}" type="pres">
      <dgm:prSet presAssocID="{EC6C2C6D-F603-4B53-B0A7-17F9A63DE031}" presName="space" presStyleCnt="0"/>
      <dgm:spPr/>
    </dgm:pt>
    <dgm:pt modelId="{4B8DEE61-62A5-4515-8465-B1932AEBE5E6}" type="pres">
      <dgm:prSet presAssocID="{A75AD963-D5F6-4F04-BD92-C78D7CD7BD46}" presName="composite" presStyleCnt="0"/>
      <dgm:spPr/>
    </dgm:pt>
    <dgm:pt modelId="{45FCF589-5442-4948-8B0D-7C2AD95B6F81}" type="pres">
      <dgm:prSet presAssocID="{A75AD963-D5F6-4F04-BD92-C78D7CD7BD46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9BE33A8-62DD-4E20-A763-6DF6976FA379}" type="pres">
      <dgm:prSet presAssocID="{A75AD963-D5F6-4F04-BD92-C78D7CD7BD46}" presName="desTx" presStyleLbl="revTx" presStyleIdx="1" presStyleCnt="3" custScaleX="108249" custLinFactNeighborX="6568">
        <dgm:presLayoutVars>
          <dgm:bulletEnabled val="1"/>
        </dgm:presLayoutVars>
      </dgm:prSet>
      <dgm:spPr/>
    </dgm:pt>
    <dgm:pt modelId="{4FC85411-BC3B-4EEA-BCD3-61589C89F062}" type="pres">
      <dgm:prSet presAssocID="{BA758015-140C-4EE9-87DD-687242551025}" presName="space" presStyleCnt="0"/>
      <dgm:spPr/>
    </dgm:pt>
    <dgm:pt modelId="{E621533A-46A3-4D06-8C1A-A8D02D49397D}" type="pres">
      <dgm:prSet presAssocID="{58351E6C-978B-4F94-896A-A115691B8D8E}" presName="composite" presStyleCnt="0"/>
      <dgm:spPr/>
    </dgm:pt>
    <dgm:pt modelId="{D226DD10-E286-4C1F-8B74-84F2C0B96B7E}" type="pres">
      <dgm:prSet presAssocID="{58351E6C-978B-4F94-896A-A115691B8D8E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9D0066FB-E866-42FA-9A08-CE93DF58DF45}" type="pres">
      <dgm:prSet presAssocID="{58351E6C-978B-4F94-896A-A115691B8D8E}" presName="desTx" presStyleLbl="revTx" presStyleIdx="2" presStyleCnt="3" custLinFactNeighborX="12346">
        <dgm:presLayoutVars>
          <dgm:bulletEnabled val="1"/>
        </dgm:presLayoutVars>
      </dgm:prSet>
      <dgm:spPr/>
    </dgm:pt>
  </dgm:ptLst>
  <dgm:cxnLst>
    <dgm:cxn modelId="{F34FDD0A-1C60-490D-A498-D11D220032A8}" srcId="{A75AD963-D5F6-4F04-BD92-C78D7CD7BD46}" destId="{C66BE767-5146-4242-ADB4-5E27AE329308}" srcOrd="1" destOrd="0" parTransId="{8D974364-4697-42DB-B16F-E49EC47D14DA}" sibTransId="{1611A06F-39D5-446B-A302-86DF921C6A63}"/>
    <dgm:cxn modelId="{36CDEA0D-681D-4343-8E5A-8FC8EA8B44A9}" type="presOf" srcId="{968CD7E7-883F-40CC-9B06-0C02D63D9687}" destId="{492FE500-595C-46FC-A086-F608497247FF}" srcOrd="0" destOrd="2" presId="urn:microsoft.com/office/officeart/2005/8/layout/chevron1"/>
    <dgm:cxn modelId="{28CCAE13-C4C5-47A5-82E5-F3BA5367B8B5}" srcId="{BA0B37BE-74A2-4973-A6D3-5F68C3D4702B}" destId="{1B678B2D-ABC8-4967-8844-EC8C62845142}" srcOrd="0" destOrd="0" parTransId="{CDC95225-55ED-4BCF-9BEA-DAECBBF2F4EF}" sibTransId="{EC6C2C6D-F603-4B53-B0A7-17F9A63DE031}"/>
    <dgm:cxn modelId="{4DB92D30-3B6F-42DD-AF02-08CC7A5F6C1A}" srcId="{A75AD963-D5F6-4F04-BD92-C78D7CD7BD46}" destId="{796E79FF-56A0-4F6C-819D-F91D01CD78DD}" srcOrd="0" destOrd="0" parTransId="{C7FCACAB-5746-479D-A781-AC3414C8732B}" sibTransId="{CF938D5C-4236-436A-96B5-1E34E394A9AA}"/>
    <dgm:cxn modelId="{019AC430-9EDB-41B1-8583-55FEF934F085}" type="presOf" srcId="{C66BE767-5146-4242-ADB4-5E27AE329308}" destId="{99BE33A8-62DD-4E20-A763-6DF6976FA379}" srcOrd="0" destOrd="1" presId="urn:microsoft.com/office/officeart/2005/8/layout/chevron1"/>
    <dgm:cxn modelId="{18DE983E-26F3-4A1A-B08C-1720C9AD3518}" type="presOf" srcId="{BA0B37BE-74A2-4973-A6D3-5F68C3D4702B}" destId="{4F551A5C-CBC2-49B2-B811-86BEEDC76A4E}" srcOrd="0" destOrd="0" presId="urn:microsoft.com/office/officeart/2005/8/layout/chevron1"/>
    <dgm:cxn modelId="{94821262-9BD7-42EF-952E-D153AC5A5205}" type="presOf" srcId="{F94CBA9C-5AF0-4ED3-B284-3DA08882F88A}" destId="{9D0066FB-E866-42FA-9A08-CE93DF58DF45}" srcOrd="0" destOrd="0" presId="urn:microsoft.com/office/officeart/2005/8/layout/chevron1"/>
    <dgm:cxn modelId="{F3C82962-40FD-43D4-9A28-97B5ACBEA220}" srcId="{8B7A1A8E-B594-4141-8AC9-C63CAE74E975}" destId="{11CDF3F9-6A80-4459-95BE-34A5FBFA881B}" srcOrd="3" destOrd="0" parTransId="{50A72E7F-15EC-4D6F-AC98-58D3B11B8D3B}" sibTransId="{9DC6D923-6518-449B-A53B-2DBF3DEB2B0E}"/>
    <dgm:cxn modelId="{F2312F46-FCF0-4A29-BB43-AE044B072864}" srcId="{BA0B37BE-74A2-4973-A6D3-5F68C3D4702B}" destId="{58351E6C-978B-4F94-896A-A115691B8D8E}" srcOrd="2" destOrd="0" parTransId="{6B1C8B6E-C797-439B-8DAD-1832E084A426}" sibTransId="{1D4AB07F-5ACD-4AFB-9701-B2A9D4A6BFDC}"/>
    <dgm:cxn modelId="{DBEB7148-85D3-4182-9BBA-CC464C202377}" type="presOf" srcId="{31924F70-AD83-411A-9FC6-2B849EFE7F61}" destId="{99BE33A8-62DD-4E20-A763-6DF6976FA379}" srcOrd="0" destOrd="2" presId="urn:microsoft.com/office/officeart/2005/8/layout/chevron1"/>
    <dgm:cxn modelId="{7068C64D-78EB-4535-88B9-7C0304D9215D}" srcId="{58351E6C-978B-4F94-896A-A115691B8D8E}" destId="{F94CBA9C-5AF0-4ED3-B284-3DA08882F88A}" srcOrd="0" destOrd="0" parTransId="{66E68A79-8525-45F5-817D-49FE86667E89}" sibTransId="{D3F506FF-204F-4D25-A69E-D4149231AF08}"/>
    <dgm:cxn modelId="{F8C27C53-1585-43BA-9E97-CA0E88E25492}" type="presOf" srcId="{58351E6C-978B-4F94-896A-A115691B8D8E}" destId="{D226DD10-E286-4C1F-8B74-84F2C0B96B7E}" srcOrd="0" destOrd="0" presId="urn:microsoft.com/office/officeart/2005/8/layout/chevron1"/>
    <dgm:cxn modelId="{1DE39475-C056-4040-9A72-5C48974EB20C}" srcId="{8B7A1A8E-B594-4141-8AC9-C63CAE74E975}" destId="{968CD7E7-883F-40CC-9B06-0C02D63D9687}" srcOrd="1" destOrd="0" parTransId="{F057B750-F3AD-4C9F-AE29-F3BB37DF0D99}" sibTransId="{737A4184-E6BC-4203-A11C-E84520195F4B}"/>
    <dgm:cxn modelId="{9623BF58-9DF9-4220-BD30-8A8EA4B651DA}" srcId="{8B7A1A8E-B594-4141-8AC9-C63CAE74E975}" destId="{707604B0-770A-4D2C-9A1E-CE597D785355}" srcOrd="2" destOrd="0" parTransId="{7A8DC154-B9E5-4337-ABC4-9112308F4B07}" sibTransId="{49747CE6-541A-4DC6-85D3-77198FAC5EF4}"/>
    <dgm:cxn modelId="{CCDCCB5A-1292-45EB-B92A-F1E0733A795D}" type="presOf" srcId="{F544165E-2B63-4459-A7AB-2DACF08346DE}" destId="{492FE500-595C-46FC-A086-F608497247FF}" srcOrd="0" destOrd="1" presId="urn:microsoft.com/office/officeart/2005/8/layout/chevron1"/>
    <dgm:cxn modelId="{8784247E-62DB-422E-8D3F-E65EFE7ED3E6}" type="presOf" srcId="{11CDF3F9-6A80-4459-95BE-34A5FBFA881B}" destId="{492FE500-595C-46FC-A086-F608497247FF}" srcOrd="0" destOrd="4" presId="urn:microsoft.com/office/officeart/2005/8/layout/chevron1"/>
    <dgm:cxn modelId="{6049AE81-E854-46D9-A3C4-B1800CF75F53}" srcId="{58351E6C-978B-4F94-896A-A115691B8D8E}" destId="{83A22314-41EA-4CF3-96FB-FAEC5C916498}" srcOrd="1" destOrd="0" parTransId="{387627D5-A86E-46B4-BF85-3BA0E14EDF99}" sibTransId="{C1C57C54-2066-4B63-8E28-C4F81357FF87}"/>
    <dgm:cxn modelId="{D8399688-8257-489B-8D68-BDD80FBB4982}" type="presOf" srcId="{1B678B2D-ABC8-4967-8844-EC8C62845142}" destId="{C7F47CAE-2D77-442E-9541-E01E1A701673}" srcOrd="0" destOrd="0" presId="urn:microsoft.com/office/officeart/2005/8/layout/chevron1"/>
    <dgm:cxn modelId="{1C477EAA-36B2-4846-94C5-C3FB93C6E407}" type="presOf" srcId="{83A22314-41EA-4CF3-96FB-FAEC5C916498}" destId="{9D0066FB-E866-42FA-9A08-CE93DF58DF45}" srcOrd="0" destOrd="1" presId="urn:microsoft.com/office/officeart/2005/8/layout/chevron1"/>
    <dgm:cxn modelId="{A88582AB-7C6D-4EED-9706-3E698B081A1F}" srcId="{8B7A1A8E-B594-4141-8AC9-C63CAE74E975}" destId="{F544165E-2B63-4459-A7AB-2DACF08346DE}" srcOrd="0" destOrd="0" parTransId="{773C85E5-18D7-47D3-B358-234A1A68D0AF}" sibTransId="{880BCAD5-446E-4124-808D-924601BF133F}"/>
    <dgm:cxn modelId="{3B08FFB2-E01F-49B9-80BD-757482081E76}" type="presOf" srcId="{A75AD963-D5F6-4F04-BD92-C78D7CD7BD46}" destId="{45FCF589-5442-4948-8B0D-7C2AD95B6F81}" srcOrd="0" destOrd="0" presId="urn:microsoft.com/office/officeart/2005/8/layout/chevron1"/>
    <dgm:cxn modelId="{E00B72C7-648F-4665-B8DC-2F84AC8F9275}" srcId="{1B678B2D-ABC8-4967-8844-EC8C62845142}" destId="{8B7A1A8E-B594-4141-8AC9-C63CAE74E975}" srcOrd="0" destOrd="0" parTransId="{0B7F7469-73E3-4B07-B6F9-A096E556ADF7}" sibTransId="{B5C43160-D607-4D3C-89C9-C8B2686E2161}"/>
    <dgm:cxn modelId="{F63DBBD7-91A9-44F5-86FB-B1BA18ABE05A}" srcId="{BA0B37BE-74A2-4973-A6D3-5F68C3D4702B}" destId="{A75AD963-D5F6-4F04-BD92-C78D7CD7BD46}" srcOrd="1" destOrd="0" parTransId="{4DB5BD0B-8A97-475E-BF26-5C6B743BE335}" sibTransId="{BA758015-140C-4EE9-87DD-687242551025}"/>
    <dgm:cxn modelId="{58D19DEA-438B-4EA0-9CF2-95D399AB5956}" type="presOf" srcId="{8B7A1A8E-B594-4141-8AC9-C63CAE74E975}" destId="{492FE500-595C-46FC-A086-F608497247FF}" srcOrd="0" destOrd="0" presId="urn:microsoft.com/office/officeart/2005/8/layout/chevron1"/>
    <dgm:cxn modelId="{7BDAE4EB-5594-4362-AFB9-2BD7D98A5019}" type="presOf" srcId="{707604B0-770A-4D2C-9A1E-CE597D785355}" destId="{492FE500-595C-46FC-A086-F608497247FF}" srcOrd="0" destOrd="3" presId="urn:microsoft.com/office/officeart/2005/8/layout/chevron1"/>
    <dgm:cxn modelId="{8B089AF0-F61F-4FE1-8BB0-EADF360C8670}" type="presOf" srcId="{796E79FF-56A0-4F6C-819D-F91D01CD78DD}" destId="{99BE33A8-62DD-4E20-A763-6DF6976FA379}" srcOrd="0" destOrd="0" presId="urn:microsoft.com/office/officeart/2005/8/layout/chevron1"/>
    <dgm:cxn modelId="{90D923FB-2DB8-4AD1-A113-8C8DEC10C015}" srcId="{A75AD963-D5F6-4F04-BD92-C78D7CD7BD46}" destId="{31924F70-AD83-411A-9FC6-2B849EFE7F61}" srcOrd="2" destOrd="0" parTransId="{1AB16703-C86D-48D0-A2E5-482C40519E8A}" sibTransId="{44EAB9A5-B842-4F36-AA58-A5AAE5A0495E}"/>
    <dgm:cxn modelId="{46305816-72DB-465B-ADF4-BD66D6F5B722}" type="presParOf" srcId="{4F551A5C-CBC2-49B2-B811-86BEEDC76A4E}" destId="{3EDD841F-897F-4C20-967D-8E7A604D3564}" srcOrd="0" destOrd="0" presId="urn:microsoft.com/office/officeart/2005/8/layout/chevron1"/>
    <dgm:cxn modelId="{5FF96FE8-7E8A-4480-9791-769635D34676}" type="presParOf" srcId="{3EDD841F-897F-4C20-967D-8E7A604D3564}" destId="{C7F47CAE-2D77-442E-9541-E01E1A701673}" srcOrd="0" destOrd="0" presId="urn:microsoft.com/office/officeart/2005/8/layout/chevron1"/>
    <dgm:cxn modelId="{237C3E1F-68A4-4373-AB05-FC5915B428A6}" type="presParOf" srcId="{3EDD841F-897F-4C20-967D-8E7A604D3564}" destId="{492FE500-595C-46FC-A086-F608497247FF}" srcOrd="1" destOrd="0" presId="urn:microsoft.com/office/officeart/2005/8/layout/chevron1"/>
    <dgm:cxn modelId="{706B1700-7EBC-481E-A3BE-07F11798DB15}" type="presParOf" srcId="{4F551A5C-CBC2-49B2-B811-86BEEDC76A4E}" destId="{6D43D095-35A4-4F83-8846-20160C7E850C}" srcOrd="1" destOrd="0" presId="urn:microsoft.com/office/officeart/2005/8/layout/chevron1"/>
    <dgm:cxn modelId="{4AD5CFE8-8219-42BF-A3DB-61D40AE8411D}" type="presParOf" srcId="{4F551A5C-CBC2-49B2-B811-86BEEDC76A4E}" destId="{4B8DEE61-62A5-4515-8465-B1932AEBE5E6}" srcOrd="2" destOrd="0" presId="urn:microsoft.com/office/officeart/2005/8/layout/chevron1"/>
    <dgm:cxn modelId="{D61A74C9-789E-4713-A5AB-35B18561FC32}" type="presParOf" srcId="{4B8DEE61-62A5-4515-8465-B1932AEBE5E6}" destId="{45FCF589-5442-4948-8B0D-7C2AD95B6F81}" srcOrd="0" destOrd="0" presId="urn:microsoft.com/office/officeart/2005/8/layout/chevron1"/>
    <dgm:cxn modelId="{5DF85543-DBC0-4BC6-BEF0-EFD8148D8708}" type="presParOf" srcId="{4B8DEE61-62A5-4515-8465-B1932AEBE5E6}" destId="{99BE33A8-62DD-4E20-A763-6DF6976FA379}" srcOrd="1" destOrd="0" presId="urn:microsoft.com/office/officeart/2005/8/layout/chevron1"/>
    <dgm:cxn modelId="{3C6DFE37-0F21-4B0F-AC7F-65FF9860E100}" type="presParOf" srcId="{4F551A5C-CBC2-49B2-B811-86BEEDC76A4E}" destId="{4FC85411-BC3B-4EEA-BCD3-61589C89F062}" srcOrd="3" destOrd="0" presId="urn:microsoft.com/office/officeart/2005/8/layout/chevron1"/>
    <dgm:cxn modelId="{3F1FF7BE-9652-4602-9AD0-3A1A7E4B02F4}" type="presParOf" srcId="{4F551A5C-CBC2-49B2-B811-86BEEDC76A4E}" destId="{E621533A-46A3-4D06-8C1A-A8D02D49397D}" srcOrd="4" destOrd="0" presId="urn:microsoft.com/office/officeart/2005/8/layout/chevron1"/>
    <dgm:cxn modelId="{6FAD2908-D94A-4879-B638-98F0C1450058}" type="presParOf" srcId="{E621533A-46A3-4D06-8C1A-A8D02D49397D}" destId="{D226DD10-E286-4C1F-8B74-84F2C0B96B7E}" srcOrd="0" destOrd="0" presId="urn:microsoft.com/office/officeart/2005/8/layout/chevron1"/>
    <dgm:cxn modelId="{E3A99CBD-B266-47CB-9C44-A94B4D6F6D57}" type="presParOf" srcId="{E621533A-46A3-4D06-8C1A-A8D02D49397D}" destId="{9D0066FB-E866-42FA-9A08-CE93DF58DF45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555C93-9951-41F2-AAEF-C2D0688E547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5F91899-72EF-4B69-AEB2-5BF6D1C7D185}">
      <dgm:prSet phldrT="[Text]" phldr="0"/>
      <dgm:spPr/>
      <dgm:t>
        <a:bodyPr/>
        <a:lstStyle/>
        <a:p>
          <a:r>
            <a:rPr lang="en-GB" b="1" u="none" dirty="0"/>
            <a:t>IMPORTANCE</a:t>
          </a:r>
        </a:p>
      </dgm:t>
    </dgm:pt>
    <dgm:pt modelId="{5AB48E16-8AF4-415C-9618-5A34099329C7}" type="parTrans" cxnId="{1EE2C05E-FE35-49F0-BCF3-06BAE3D042B0}">
      <dgm:prSet/>
      <dgm:spPr/>
      <dgm:t>
        <a:bodyPr/>
        <a:lstStyle/>
        <a:p>
          <a:endParaRPr lang="en-GB"/>
        </a:p>
      </dgm:t>
    </dgm:pt>
    <dgm:pt modelId="{20ED76C6-1ED1-4D45-81C6-6B7AE55A9FCE}" type="sibTrans" cxnId="{1EE2C05E-FE35-49F0-BCF3-06BAE3D042B0}">
      <dgm:prSet/>
      <dgm:spPr/>
      <dgm:t>
        <a:bodyPr/>
        <a:lstStyle/>
        <a:p>
          <a:endParaRPr lang="en-GB"/>
        </a:p>
      </dgm:t>
    </dgm:pt>
    <dgm:pt modelId="{409E2425-AFE7-46C3-8F25-1B660BF64907}">
      <dgm:prSet phldrT="[Text]" phldr="0"/>
      <dgm:spPr/>
      <dgm:t>
        <a:bodyPr/>
        <a:lstStyle/>
        <a:p>
          <a:r>
            <a:rPr lang="en-GB" b="1" u="none" dirty="0"/>
            <a:t>LIMITATIONS</a:t>
          </a:r>
        </a:p>
      </dgm:t>
    </dgm:pt>
    <dgm:pt modelId="{313DFC5B-155F-41C4-84F5-E825314827AA}" type="parTrans" cxnId="{55B9DBBF-7345-4717-B143-4BCDAE10729B}">
      <dgm:prSet/>
      <dgm:spPr/>
      <dgm:t>
        <a:bodyPr/>
        <a:lstStyle/>
        <a:p>
          <a:endParaRPr lang="en-GB"/>
        </a:p>
      </dgm:t>
    </dgm:pt>
    <dgm:pt modelId="{44F450BA-6436-4CE0-876D-B5FE3B4D6D6F}" type="sibTrans" cxnId="{55B9DBBF-7345-4717-B143-4BCDAE10729B}">
      <dgm:prSet/>
      <dgm:spPr/>
      <dgm:t>
        <a:bodyPr/>
        <a:lstStyle/>
        <a:p>
          <a:endParaRPr lang="en-GB"/>
        </a:p>
      </dgm:t>
    </dgm:pt>
    <dgm:pt modelId="{C24CCA32-6CE0-43BD-81D5-DDA516F5504E}">
      <dgm:prSet phldrT="[Text]"/>
      <dgm:spPr/>
      <dgm:t>
        <a:bodyPr/>
        <a:lstStyle/>
        <a:p>
          <a:r>
            <a:rPr lang="en-GB" b="1" dirty="0"/>
            <a:t>Time-consuming</a:t>
          </a:r>
          <a:r>
            <a:rPr lang="en-GB" dirty="0"/>
            <a:t> and </a:t>
          </a:r>
          <a:r>
            <a:rPr lang="en-GB" b="1" dirty="0"/>
            <a:t>costly</a:t>
          </a:r>
          <a:r>
            <a:rPr lang="en-GB" dirty="0"/>
            <a:t>, requiring significant resources</a:t>
          </a:r>
        </a:p>
      </dgm:t>
    </dgm:pt>
    <dgm:pt modelId="{543AE413-DA7D-435A-AE28-727B3CBE1F4D}" type="parTrans" cxnId="{46DA3B16-7D52-4F45-8F8E-415759834788}">
      <dgm:prSet/>
      <dgm:spPr/>
      <dgm:t>
        <a:bodyPr/>
        <a:lstStyle/>
        <a:p>
          <a:endParaRPr lang="en-GB"/>
        </a:p>
      </dgm:t>
    </dgm:pt>
    <dgm:pt modelId="{7BA5E84C-4A4C-4AFF-A48E-97B0682D154F}" type="sibTrans" cxnId="{46DA3B16-7D52-4F45-8F8E-415759834788}">
      <dgm:prSet/>
      <dgm:spPr/>
      <dgm:t>
        <a:bodyPr/>
        <a:lstStyle/>
        <a:p>
          <a:endParaRPr lang="en-GB"/>
        </a:p>
      </dgm:t>
    </dgm:pt>
    <dgm:pt modelId="{8F39BA6F-BD62-4D97-AF41-9A386163975B}">
      <dgm:prSet phldrT="[Text]"/>
      <dgm:spPr/>
      <dgm:t>
        <a:bodyPr/>
        <a:lstStyle/>
        <a:p>
          <a:r>
            <a:rPr lang="en-GB" b="1" dirty="0"/>
            <a:t>Subjectivity</a:t>
          </a:r>
          <a:r>
            <a:rPr lang="en-GB" dirty="0"/>
            <a:t> &amp; </a:t>
          </a:r>
          <a:r>
            <a:rPr lang="en-GB" b="1" dirty="0"/>
            <a:t>inconsistency</a:t>
          </a:r>
          <a:r>
            <a:rPr lang="en-GB" dirty="0"/>
            <a:t>: different evaluators may disagree, impacting reliability</a:t>
          </a:r>
        </a:p>
      </dgm:t>
    </dgm:pt>
    <dgm:pt modelId="{6F5B53E9-9CCA-4A08-8D0E-B84589FAC75C}" type="parTrans" cxnId="{902DD2C8-D7D1-4823-B4F6-F1F94E8AEB1C}">
      <dgm:prSet/>
      <dgm:spPr/>
      <dgm:t>
        <a:bodyPr/>
        <a:lstStyle/>
        <a:p>
          <a:endParaRPr lang="en-GB"/>
        </a:p>
      </dgm:t>
    </dgm:pt>
    <dgm:pt modelId="{14C95BDD-E580-439D-8F00-A546B59E3961}" type="sibTrans" cxnId="{902DD2C8-D7D1-4823-B4F6-F1F94E8AEB1C}">
      <dgm:prSet/>
      <dgm:spPr/>
      <dgm:t>
        <a:bodyPr/>
        <a:lstStyle/>
        <a:p>
          <a:endParaRPr lang="en-GB"/>
        </a:p>
      </dgm:t>
    </dgm:pt>
    <dgm:pt modelId="{7BCFD7C8-1419-490D-BCC1-383213D3F2CD}">
      <dgm:prSet phldrT="[Text]" phldr="0"/>
      <dgm:spPr/>
      <dgm:t>
        <a:bodyPr/>
        <a:lstStyle/>
        <a:p>
          <a:r>
            <a:rPr lang="en-GB" dirty="0"/>
            <a:t> Provides </a:t>
          </a:r>
          <a:r>
            <a:rPr lang="en-GB" b="1" dirty="0"/>
            <a:t>deeper insights </a:t>
          </a:r>
          <a:r>
            <a:rPr lang="en-GB" dirty="0"/>
            <a:t>into abstract features such as coherence, relevance, and creativity. </a:t>
          </a:r>
        </a:p>
      </dgm:t>
    </dgm:pt>
    <dgm:pt modelId="{F5EBB3CC-9273-4DEE-824F-8F107006ECA9}" type="parTrans" cxnId="{50DBC8A6-2B76-419A-8C81-F799DAFD44D7}">
      <dgm:prSet/>
      <dgm:spPr/>
      <dgm:t>
        <a:bodyPr/>
        <a:lstStyle/>
        <a:p>
          <a:endParaRPr lang="en-GB"/>
        </a:p>
      </dgm:t>
    </dgm:pt>
    <dgm:pt modelId="{F0A38126-B69C-4E2B-A771-6B0586ED0186}" type="sibTrans" cxnId="{50DBC8A6-2B76-419A-8C81-F799DAFD44D7}">
      <dgm:prSet/>
      <dgm:spPr/>
      <dgm:t>
        <a:bodyPr/>
        <a:lstStyle/>
        <a:p>
          <a:endParaRPr lang="en-GB"/>
        </a:p>
      </dgm:t>
    </dgm:pt>
    <dgm:pt modelId="{3F05FFFA-F425-4EC1-A189-AA6606AE2F2D}">
      <dgm:prSet/>
      <dgm:spPr/>
      <dgm:t>
        <a:bodyPr/>
        <a:lstStyle/>
        <a:p>
          <a:r>
            <a:rPr lang="en-GB" dirty="0"/>
            <a:t>Helps </a:t>
          </a:r>
          <a:r>
            <a:rPr lang="en-GB" b="1" dirty="0"/>
            <a:t>compare results </a:t>
          </a:r>
          <a:r>
            <a:rPr lang="en-GB" dirty="0"/>
            <a:t>more accurately, ensuring real-world applicability.</a:t>
          </a:r>
        </a:p>
      </dgm:t>
    </dgm:pt>
    <dgm:pt modelId="{06F39F59-13B4-415F-B171-391365ABEB38}" type="parTrans" cxnId="{D59FAD0D-A395-4D6D-BE58-37CDD0547B88}">
      <dgm:prSet/>
      <dgm:spPr/>
      <dgm:t>
        <a:bodyPr/>
        <a:lstStyle/>
        <a:p>
          <a:endParaRPr lang="en-GB"/>
        </a:p>
      </dgm:t>
    </dgm:pt>
    <dgm:pt modelId="{011F4F55-DA38-485B-96C6-008F29F979BB}" type="sibTrans" cxnId="{D59FAD0D-A395-4D6D-BE58-37CDD0547B88}">
      <dgm:prSet/>
      <dgm:spPr/>
      <dgm:t>
        <a:bodyPr/>
        <a:lstStyle/>
        <a:p>
          <a:endParaRPr lang="en-GB"/>
        </a:p>
      </dgm:t>
    </dgm:pt>
    <dgm:pt modelId="{28832AAE-1BEA-4D51-8038-E24D4187268E}">
      <dgm:prSet phldrT="[Text]"/>
      <dgm:spPr/>
      <dgm:t>
        <a:bodyPr/>
        <a:lstStyle/>
        <a:p>
          <a:r>
            <a:rPr lang="en-GB" b="1" dirty="0"/>
            <a:t>Requires expertise</a:t>
          </a:r>
          <a:r>
            <a:rPr lang="en-GB" dirty="0"/>
            <a:t>: finding or training evaluators can be difficult</a:t>
          </a:r>
        </a:p>
      </dgm:t>
    </dgm:pt>
    <dgm:pt modelId="{AF91949C-4697-4881-83E6-7CB95E24F98E}" type="parTrans" cxnId="{C1C2BE7A-03E5-4E4F-B686-97B7711935C8}">
      <dgm:prSet/>
      <dgm:spPr/>
      <dgm:t>
        <a:bodyPr/>
        <a:lstStyle/>
        <a:p>
          <a:endParaRPr lang="en-GB"/>
        </a:p>
      </dgm:t>
    </dgm:pt>
    <dgm:pt modelId="{9E85E2EF-D1B4-4B93-9DB8-E5B8FC9091B2}" type="sibTrans" cxnId="{C1C2BE7A-03E5-4E4F-B686-97B7711935C8}">
      <dgm:prSet/>
      <dgm:spPr/>
      <dgm:t>
        <a:bodyPr/>
        <a:lstStyle/>
        <a:p>
          <a:endParaRPr lang="en-GB"/>
        </a:p>
      </dgm:t>
    </dgm:pt>
    <dgm:pt modelId="{2CCE7C9F-BD17-4CDA-957A-BF29A1745C84}" type="pres">
      <dgm:prSet presAssocID="{4E555C93-9951-41F2-AAEF-C2D0688E547C}" presName="vert0" presStyleCnt="0">
        <dgm:presLayoutVars>
          <dgm:dir/>
          <dgm:animOne val="branch"/>
          <dgm:animLvl val="lvl"/>
        </dgm:presLayoutVars>
      </dgm:prSet>
      <dgm:spPr/>
    </dgm:pt>
    <dgm:pt modelId="{F19862B7-02E4-45FD-8162-9B2DB6978484}" type="pres">
      <dgm:prSet presAssocID="{D5F91899-72EF-4B69-AEB2-5BF6D1C7D185}" presName="thickLine" presStyleLbl="alignNode1" presStyleIdx="0" presStyleCnt="2"/>
      <dgm:spPr/>
    </dgm:pt>
    <dgm:pt modelId="{93511A5E-ABFE-441E-8966-8A23BC59EC16}" type="pres">
      <dgm:prSet presAssocID="{D5F91899-72EF-4B69-AEB2-5BF6D1C7D185}" presName="horz1" presStyleCnt="0"/>
      <dgm:spPr/>
    </dgm:pt>
    <dgm:pt modelId="{1807AA44-119C-4A9B-8909-702AE1C63B0F}" type="pres">
      <dgm:prSet presAssocID="{D5F91899-72EF-4B69-AEB2-5BF6D1C7D185}" presName="tx1" presStyleLbl="revTx" presStyleIdx="0" presStyleCnt="7"/>
      <dgm:spPr/>
    </dgm:pt>
    <dgm:pt modelId="{09B6CEAF-643E-4FA0-BE69-2809C5B8BC86}" type="pres">
      <dgm:prSet presAssocID="{D5F91899-72EF-4B69-AEB2-5BF6D1C7D185}" presName="vert1" presStyleCnt="0"/>
      <dgm:spPr/>
    </dgm:pt>
    <dgm:pt modelId="{ABCA666B-EF66-441C-9FBD-DE511DD755CB}" type="pres">
      <dgm:prSet presAssocID="{7BCFD7C8-1419-490D-BCC1-383213D3F2CD}" presName="vertSpace2a" presStyleCnt="0"/>
      <dgm:spPr/>
    </dgm:pt>
    <dgm:pt modelId="{DE3F1BA1-ABA4-4389-8F8D-DDF8E4573767}" type="pres">
      <dgm:prSet presAssocID="{7BCFD7C8-1419-490D-BCC1-383213D3F2CD}" presName="horz2" presStyleCnt="0"/>
      <dgm:spPr/>
    </dgm:pt>
    <dgm:pt modelId="{02712757-8EBB-4DFF-9CA1-9912EDB4D212}" type="pres">
      <dgm:prSet presAssocID="{7BCFD7C8-1419-490D-BCC1-383213D3F2CD}" presName="horzSpace2" presStyleCnt="0"/>
      <dgm:spPr/>
    </dgm:pt>
    <dgm:pt modelId="{9FDF4A51-AB13-483D-895B-B9B4A7512D57}" type="pres">
      <dgm:prSet presAssocID="{7BCFD7C8-1419-490D-BCC1-383213D3F2CD}" presName="tx2" presStyleLbl="revTx" presStyleIdx="1" presStyleCnt="7"/>
      <dgm:spPr/>
    </dgm:pt>
    <dgm:pt modelId="{5B670881-01B3-42A3-9E62-7178C4305F7C}" type="pres">
      <dgm:prSet presAssocID="{7BCFD7C8-1419-490D-BCC1-383213D3F2CD}" presName="vert2" presStyleCnt="0"/>
      <dgm:spPr/>
    </dgm:pt>
    <dgm:pt modelId="{5B2A4805-D080-4D15-9253-AD7A39EA397D}" type="pres">
      <dgm:prSet presAssocID="{7BCFD7C8-1419-490D-BCC1-383213D3F2CD}" presName="thinLine2b" presStyleLbl="callout" presStyleIdx="0" presStyleCnt="5"/>
      <dgm:spPr/>
    </dgm:pt>
    <dgm:pt modelId="{37BAE46D-03F8-4CE6-BC04-F98B83BAC901}" type="pres">
      <dgm:prSet presAssocID="{7BCFD7C8-1419-490D-BCC1-383213D3F2CD}" presName="vertSpace2b" presStyleCnt="0"/>
      <dgm:spPr/>
    </dgm:pt>
    <dgm:pt modelId="{9944F543-C14F-4E5A-88CE-8C5465D7CF58}" type="pres">
      <dgm:prSet presAssocID="{3F05FFFA-F425-4EC1-A189-AA6606AE2F2D}" presName="horz2" presStyleCnt="0"/>
      <dgm:spPr/>
    </dgm:pt>
    <dgm:pt modelId="{7A53F5FB-5220-46D4-A18B-68CF5FA07C10}" type="pres">
      <dgm:prSet presAssocID="{3F05FFFA-F425-4EC1-A189-AA6606AE2F2D}" presName="horzSpace2" presStyleCnt="0"/>
      <dgm:spPr/>
    </dgm:pt>
    <dgm:pt modelId="{659F894C-4DED-480E-9ABB-3A466E744288}" type="pres">
      <dgm:prSet presAssocID="{3F05FFFA-F425-4EC1-A189-AA6606AE2F2D}" presName="tx2" presStyleLbl="revTx" presStyleIdx="2" presStyleCnt="7"/>
      <dgm:spPr/>
    </dgm:pt>
    <dgm:pt modelId="{C50BA59F-9332-4932-A554-9003BE5D86B2}" type="pres">
      <dgm:prSet presAssocID="{3F05FFFA-F425-4EC1-A189-AA6606AE2F2D}" presName="vert2" presStyleCnt="0"/>
      <dgm:spPr/>
    </dgm:pt>
    <dgm:pt modelId="{1809EECF-0F1B-4D95-A0F3-B2B9B187E0C8}" type="pres">
      <dgm:prSet presAssocID="{3F05FFFA-F425-4EC1-A189-AA6606AE2F2D}" presName="thinLine2b" presStyleLbl="callout" presStyleIdx="1" presStyleCnt="5"/>
      <dgm:spPr/>
    </dgm:pt>
    <dgm:pt modelId="{62C74C0F-0D0F-4D7C-A68F-1852F34CC6FF}" type="pres">
      <dgm:prSet presAssocID="{3F05FFFA-F425-4EC1-A189-AA6606AE2F2D}" presName="vertSpace2b" presStyleCnt="0"/>
      <dgm:spPr/>
    </dgm:pt>
    <dgm:pt modelId="{89B24720-79FD-4189-92AC-459A8C236306}" type="pres">
      <dgm:prSet presAssocID="{409E2425-AFE7-46C3-8F25-1B660BF64907}" presName="thickLine" presStyleLbl="alignNode1" presStyleIdx="1" presStyleCnt="2" custLinFactNeighborY="-2496"/>
      <dgm:spPr/>
    </dgm:pt>
    <dgm:pt modelId="{E583F2E0-9F07-46E1-B588-3184F0710504}" type="pres">
      <dgm:prSet presAssocID="{409E2425-AFE7-46C3-8F25-1B660BF64907}" presName="horz1" presStyleCnt="0"/>
      <dgm:spPr/>
    </dgm:pt>
    <dgm:pt modelId="{B096F55D-EF2C-4963-8F0C-122711D1E179}" type="pres">
      <dgm:prSet presAssocID="{409E2425-AFE7-46C3-8F25-1B660BF64907}" presName="tx1" presStyleLbl="revTx" presStyleIdx="3" presStyleCnt="7"/>
      <dgm:spPr/>
    </dgm:pt>
    <dgm:pt modelId="{B277C3FB-B8E8-4A27-9EEC-EC72D767245B}" type="pres">
      <dgm:prSet presAssocID="{409E2425-AFE7-46C3-8F25-1B660BF64907}" presName="vert1" presStyleCnt="0"/>
      <dgm:spPr/>
    </dgm:pt>
    <dgm:pt modelId="{CE222F1F-8356-47AA-B7D9-0077C9725067}" type="pres">
      <dgm:prSet presAssocID="{C24CCA32-6CE0-43BD-81D5-DDA516F5504E}" presName="vertSpace2a" presStyleCnt="0"/>
      <dgm:spPr/>
    </dgm:pt>
    <dgm:pt modelId="{8957E3B6-3B84-4199-8A89-580B78AAE359}" type="pres">
      <dgm:prSet presAssocID="{C24CCA32-6CE0-43BD-81D5-DDA516F5504E}" presName="horz2" presStyleCnt="0"/>
      <dgm:spPr/>
    </dgm:pt>
    <dgm:pt modelId="{4FA28BD3-A6C9-44CA-8AEA-C967BF625282}" type="pres">
      <dgm:prSet presAssocID="{C24CCA32-6CE0-43BD-81D5-DDA516F5504E}" presName="horzSpace2" presStyleCnt="0"/>
      <dgm:spPr/>
    </dgm:pt>
    <dgm:pt modelId="{C52E1C07-E452-458B-81B9-08853B7B380C}" type="pres">
      <dgm:prSet presAssocID="{C24CCA32-6CE0-43BD-81D5-DDA516F5504E}" presName="tx2" presStyleLbl="revTx" presStyleIdx="4" presStyleCnt="7"/>
      <dgm:spPr/>
    </dgm:pt>
    <dgm:pt modelId="{2BC11E7F-9757-4417-86C4-665CCE804CB1}" type="pres">
      <dgm:prSet presAssocID="{C24CCA32-6CE0-43BD-81D5-DDA516F5504E}" presName="vert2" presStyleCnt="0"/>
      <dgm:spPr/>
    </dgm:pt>
    <dgm:pt modelId="{205625F9-E5DF-4F76-B5B6-1D56CBCBF63E}" type="pres">
      <dgm:prSet presAssocID="{C24CCA32-6CE0-43BD-81D5-DDA516F5504E}" presName="thinLine2b" presStyleLbl="callout" presStyleIdx="2" presStyleCnt="5"/>
      <dgm:spPr/>
    </dgm:pt>
    <dgm:pt modelId="{C819187E-B01D-4960-852C-B2840D642E52}" type="pres">
      <dgm:prSet presAssocID="{C24CCA32-6CE0-43BD-81D5-DDA516F5504E}" presName="vertSpace2b" presStyleCnt="0"/>
      <dgm:spPr/>
    </dgm:pt>
    <dgm:pt modelId="{1737F39F-1941-45B1-9D5D-59DBCF8C4967}" type="pres">
      <dgm:prSet presAssocID="{28832AAE-1BEA-4D51-8038-E24D4187268E}" presName="horz2" presStyleCnt="0"/>
      <dgm:spPr/>
    </dgm:pt>
    <dgm:pt modelId="{1F6C551E-8654-4477-A6CA-5F723ACED52D}" type="pres">
      <dgm:prSet presAssocID="{28832AAE-1BEA-4D51-8038-E24D4187268E}" presName="horzSpace2" presStyleCnt="0"/>
      <dgm:spPr/>
    </dgm:pt>
    <dgm:pt modelId="{4E1B4B49-2126-4A97-997B-C0A3634D3FC7}" type="pres">
      <dgm:prSet presAssocID="{28832AAE-1BEA-4D51-8038-E24D4187268E}" presName="tx2" presStyleLbl="revTx" presStyleIdx="5" presStyleCnt="7"/>
      <dgm:spPr/>
    </dgm:pt>
    <dgm:pt modelId="{860F5CFB-626B-4EBD-8E44-C984DF31E0D1}" type="pres">
      <dgm:prSet presAssocID="{28832AAE-1BEA-4D51-8038-E24D4187268E}" presName="vert2" presStyleCnt="0"/>
      <dgm:spPr/>
    </dgm:pt>
    <dgm:pt modelId="{24B5EE50-7E7A-4486-9CCD-F589BECCED72}" type="pres">
      <dgm:prSet presAssocID="{28832AAE-1BEA-4D51-8038-E24D4187268E}" presName="thinLine2b" presStyleLbl="callout" presStyleIdx="3" presStyleCnt="5"/>
      <dgm:spPr/>
    </dgm:pt>
    <dgm:pt modelId="{4079EDE9-9BFB-4B7D-BA89-70A887AB760E}" type="pres">
      <dgm:prSet presAssocID="{28832AAE-1BEA-4D51-8038-E24D4187268E}" presName="vertSpace2b" presStyleCnt="0"/>
      <dgm:spPr/>
    </dgm:pt>
    <dgm:pt modelId="{644052BB-D1A0-4EEF-AC3B-5F8AEBA93E68}" type="pres">
      <dgm:prSet presAssocID="{8F39BA6F-BD62-4D97-AF41-9A386163975B}" presName="horz2" presStyleCnt="0"/>
      <dgm:spPr/>
    </dgm:pt>
    <dgm:pt modelId="{40F0B3D7-EB7F-4C1E-93FD-3DCB3EDE1E7B}" type="pres">
      <dgm:prSet presAssocID="{8F39BA6F-BD62-4D97-AF41-9A386163975B}" presName="horzSpace2" presStyleCnt="0"/>
      <dgm:spPr/>
    </dgm:pt>
    <dgm:pt modelId="{9AF24E3F-43AF-4EFA-B506-7E136409FB38}" type="pres">
      <dgm:prSet presAssocID="{8F39BA6F-BD62-4D97-AF41-9A386163975B}" presName="tx2" presStyleLbl="revTx" presStyleIdx="6" presStyleCnt="7"/>
      <dgm:spPr/>
    </dgm:pt>
    <dgm:pt modelId="{DEA17836-8A1F-471A-9AD5-E94A53AD074C}" type="pres">
      <dgm:prSet presAssocID="{8F39BA6F-BD62-4D97-AF41-9A386163975B}" presName="vert2" presStyleCnt="0"/>
      <dgm:spPr/>
    </dgm:pt>
    <dgm:pt modelId="{AC211084-7598-4E63-AD0F-D7E54D981BCC}" type="pres">
      <dgm:prSet presAssocID="{8F39BA6F-BD62-4D97-AF41-9A386163975B}" presName="thinLine2b" presStyleLbl="callout" presStyleIdx="4" presStyleCnt="5"/>
      <dgm:spPr/>
    </dgm:pt>
    <dgm:pt modelId="{375BB63A-3CDC-414C-87C6-3AF0B7829D73}" type="pres">
      <dgm:prSet presAssocID="{8F39BA6F-BD62-4D97-AF41-9A386163975B}" presName="vertSpace2b" presStyleCnt="0"/>
      <dgm:spPr/>
    </dgm:pt>
  </dgm:ptLst>
  <dgm:cxnLst>
    <dgm:cxn modelId="{D59FAD0D-A395-4D6D-BE58-37CDD0547B88}" srcId="{D5F91899-72EF-4B69-AEB2-5BF6D1C7D185}" destId="{3F05FFFA-F425-4EC1-A189-AA6606AE2F2D}" srcOrd="1" destOrd="0" parTransId="{06F39F59-13B4-415F-B171-391365ABEB38}" sibTransId="{011F4F55-DA38-485B-96C6-008F29F979BB}"/>
    <dgm:cxn modelId="{46DA3B16-7D52-4F45-8F8E-415759834788}" srcId="{409E2425-AFE7-46C3-8F25-1B660BF64907}" destId="{C24CCA32-6CE0-43BD-81D5-DDA516F5504E}" srcOrd="0" destOrd="0" parTransId="{543AE413-DA7D-435A-AE28-727B3CBE1F4D}" sibTransId="{7BA5E84C-4A4C-4AFF-A48E-97B0682D154F}"/>
    <dgm:cxn modelId="{92DBEE17-4816-49B1-8B22-67541182370E}" type="presOf" srcId="{7BCFD7C8-1419-490D-BCC1-383213D3F2CD}" destId="{9FDF4A51-AB13-483D-895B-B9B4A7512D57}" srcOrd="0" destOrd="0" presId="urn:microsoft.com/office/officeart/2008/layout/LinedList"/>
    <dgm:cxn modelId="{B7487E18-4FBC-475A-B6E4-D39819128645}" type="presOf" srcId="{3F05FFFA-F425-4EC1-A189-AA6606AE2F2D}" destId="{659F894C-4DED-480E-9ABB-3A466E744288}" srcOrd="0" destOrd="0" presId="urn:microsoft.com/office/officeart/2008/layout/LinedList"/>
    <dgm:cxn modelId="{1EE2C05E-FE35-49F0-BCF3-06BAE3D042B0}" srcId="{4E555C93-9951-41F2-AAEF-C2D0688E547C}" destId="{D5F91899-72EF-4B69-AEB2-5BF6D1C7D185}" srcOrd="0" destOrd="0" parTransId="{5AB48E16-8AF4-415C-9618-5A34099329C7}" sibTransId="{20ED76C6-1ED1-4D45-81C6-6B7AE55A9FCE}"/>
    <dgm:cxn modelId="{32134F6A-9301-41A0-BFAB-3A1F9777FE0E}" type="presOf" srcId="{409E2425-AFE7-46C3-8F25-1B660BF64907}" destId="{B096F55D-EF2C-4963-8F0C-122711D1E179}" srcOrd="0" destOrd="0" presId="urn:microsoft.com/office/officeart/2008/layout/LinedList"/>
    <dgm:cxn modelId="{785B664D-9E92-47CB-8327-8DBA8D08B50D}" type="presOf" srcId="{8F39BA6F-BD62-4D97-AF41-9A386163975B}" destId="{9AF24E3F-43AF-4EFA-B506-7E136409FB38}" srcOrd="0" destOrd="0" presId="urn:microsoft.com/office/officeart/2008/layout/LinedList"/>
    <dgm:cxn modelId="{F356DF6D-67A0-4D8E-9509-BF99D30981FF}" type="presOf" srcId="{4E555C93-9951-41F2-AAEF-C2D0688E547C}" destId="{2CCE7C9F-BD17-4CDA-957A-BF29A1745C84}" srcOrd="0" destOrd="0" presId="urn:microsoft.com/office/officeart/2008/layout/LinedList"/>
    <dgm:cxn modelId="{E1865874-0266-4B45-9A9A-1C6D6BDD9097}" type="presOf" srcId="{C24CCA32-6CE0-43BD-81D5-DDA516F5504E}" destId="{C52E1C07-E452-458B-81B9-08853B7B380C}" srcOrd="0" destOrd="0" presId="urn:microsoft.com/office/officeart/2008/layout/LinedList"/>
    <dgm:cxn modelId="{C1C2BE7A-03E5-4E4F-B686-97B7711935C8}" srcId="{409E2425-AFE7-46C3-8F25-1B660BF64907}" destId="{28832AAE-1BEA-4D51-8038-E24D4187268E}" srcOrd="1" destOrd="0" parTransId="{AF91949C-4697-4881-83E6-7CB95E24F98E}" sibTransId="{9E85E2EF-D1B4-4B93-9DB8-E5B8FC9091B2}"/>
    <dgm:cxn modelId="{B22C447F-280C-4691-811E-44CF33CCBAA9}" type="presOf" srcId="{D5F91899-72EF-4B69-AEB2-5BF6D1C7D185}" destId="{1807AA44-119C-4A9B-8909-702AE1C63B0F}" srcOrd="0" destOrd="0" presId="urn:microsoft.com/office/officeart/2008/layout/LinedList"/>
    <dgm:cxn modelId="{50DBC8A6-2B76-419A-8C81-F799DAFD44D7}" srcId="{D5F91899-72EF-4B69-AEB2-5BF6D1C7D185}" destId="{7BCFD7C8-1419-490D-BCC1-383213D3F2CD}" srcOrd="0" destOrd="0" parTransId="{F5EBB3CC-9273-4DEE-824F-8F107006ECA9}" sibTransId="{F0A38126-B69C-4E2B-A771-6B0586ED0186}"/>
    <dgm:cxn modelId="{55B9DBBF-7345-4717-B143-4BCDAE10729B}" srcId="{4E555C93-9951-41F2-AAEF-C2D0688E547C}" destId="{409E2425-AFE7-46C3-8F25-1B660BF64907}" srcOrd="1" destOrd="0" parTransId="{313DFC5B-155F-41C4-84F5-E825314827AA}" sibTransId="{44F450BA-6436-4CE0-876D-B5FE3B4D6D6F}"/>
    <dgm:cxn modelId="{902DD2C8-D7D1-4823-B4F6-F1F94E8AEB1C}" srcId="{409E2425-AFE7-46C3-8F25-1B660BF64907}" destId="{8F39BA6F-BD62-4D97-AF41-9A386163975B}" srcOrd="2" destOrd="0" parTransId="{6F5B53E9-9CCA-4A08-8D0E-B84589FAC75C}" sibTransId="{14C95BDD-E580-439D-8F00-A546B59E3961}"/>
    <dgm:cxn modelId="{2B8C2CE4-3F49-492E-B3E2-C91306925781}" type="presOf" srcId="{28832AAE-1BEA-4D51-8038-E24D4187268E}" destId="{4E1B4B49-2126-4A97-997B-C0A3634D3FC7}" srcOrd="0" destOrd="0" presId="urn:microsoft.com/office/officeart/2008/layout/LinedList"/>
    <dgm:cxn modelId="{491D03A8-EF87-4E78-8A3E-552AF0C82DFE}" type="presParOf" srcId="{2CCE7C9F-BD17-4CDA-957A-BF29A1745C84}" destId="{F19862B7-02E4-45FD-8162-9B2DB6978484}" srcOrd="0" destOrd="0" presId="urn:microsoft.com/office/officeart/2008/layout/LinedList"/>
    <dgm:cxn modelId="{21ABF06B-E06E-4AE5-8294-A7DA2A667765}" type="presParOf" srcId="{2CCE7C9F-BD17-4CDA-957A-BF29A1745C84}" destId="{93511A5E-ABFE-441E-8966-8A23BC59EC16}" srcOrd="1" destOrd="0" presId="urn:microsoft.com/office/officeart/2008/layout/LinedList"/>
    <dgm:cxn modelId="{C5B02362-5544-4A5D-BFC8-D8D53DC7FF90}" type="presParOf" srcId="{93511A5E-ABFE-441E-8966-8A23BC59EC16}" destId="{1807AA44-119C-4A9B-8909-702AE1C63B0F}" srcOrd="0" destOrd="0" presId="urn:microsoft.com/office/officeart/2008/layout/LinedList"/>
    <dgm:cxn modelId="{3DCE29B6-7645-4DF1-A94B-467D48962749}" type="presParOf" srcId="{93511A5E-ABFE-441E-8966-8A23BC59EC16}" destId="{09B6CEAF-643E-4FA0-BE69-2809C5B8BC86}" srcOrd="1" destOrd="0" presId="urn:microsoft.com/office/officeart/2008/layout/LinedList"/>
    <dgm:cxn modelId="{D2ED6300-8DF6-4173-AB47-383377313286}" type="presParOf" srcId="{09B6CEAF-643E-4FA0-BE69-2809C5B8BC86}" destId="{ABCA666B-EF66-441C-9FBD-DE511DD755CB}" srcOrd="0" destOrd="0" presId="urn:microsoft.com/office/officeart/2008/layout/LinedList"/>
    <dgm:cxn modelId="{6DD4C715-3E04-45AA-95A4-BCD752A706A6}" type="presParOf" srcId="{09B6CEAF-643E-4FA0-BE69-2809C5B8BC86}" destId="{DE3F1BA1-ABA4-4389-8F8D-DDF8E4573767}" srcOrd="1" destOrd="0" presId="urn:microsoft.com/office/officeart/2008/layout/LinedList"/>
    <dgm:cxn modelId="{BDE0A705-7260-4D75-B06E-9FECBD0AE45C}" type="presParOf" srcId="{DE3F1BA1-ABA4-4389-8F8D-DDF8E4573767}" destId="{02712757-8EBB-4DFF-9CA1-9912EDB4D212}" srcOrd="0" destOrd="0" presId="urn:microsoft.com/office/officeart/2008/layout/LinedList"/>
    <dgm:cxn modelId="{F4C37026-189C-4D25-8E59-5C3F613E4AB7}" type="presParOf" srcId="{DE3F1BA1-ABA4-4389-8F8D-DDF8E4573767}" destId="{9FDF4A51-AB13-483D-895B-B9B4A7512D57}" srcOrd="1" destOrd="0" presId="urn:microsoft.com/office/officeart/2008/layout/LinedList"/>
    <dgm:cxn modelId="{2072F026-8850-4452-91BE-935B439F4E0C}" type="presParOf" srcId="{DE3F1BA1-ABA4-4389-8F8D-DDF8E4573767}" destId="{5B670881-01B3-42A3-9E62-7178C4305F7C}" srcOrd="2" destOrd="0" presId="urn:microsoft.com/office/officeart/2008/layout/LinedList"/>
    <dgm:cxn modelId="{B2AF84E2-59A9-49B0-9B8B-D7076FFCC774}" type="presParOf" srcId="{09B6CEAF-643E-4FA0-BE69-2809C5B8BC86}" destId="{5B2A4805-D080-4D15-9253-AD7A39EA397D}" srcOrd="2" destOrd="0" presId="urn:microsoft.com/office/officeart/2008/layout/LinedList"/>
    <dgm:cxn modelId="{2F5A5480-E6C1-4C6E-9161-D506EA62218D}" type="presParOf" srcId="{09B6CEAF-643E-4FA0-BE69-2809C5B8BC86}" destId="{37BAE46D-03F8-4CE6-BC04-F98B83BAC901}" srcOrd="3" destOrd="0" presId="urn:microsoft.com/office/officeart/2008/layout/LinedList"/>
    <dgm:cxn modelId="{2FDFFD0C-4F58-41D8-B12B-FA2BF3A9A95C}" type="presParOf" srcId="{09B6CEAF-643E-4FA0-BE69-2809C5B8BC86}" destId="{9944F543-C14F-4E5A-88CE-8C5465D7CF58}" srcOrd="4" destOrd="0" presId="urn:microsoft.com/office/officeart/2008/layout/LinedList"/>
    <dgm:cxn modelId="{FD603AC9-E9AB-40C8-8E37-A2797886C9D3}" type="presParOf" srcId="{9944F543-C14F-4E5A-88CE-8C5465D7CF58}" destId="{7A53F5FB-5220-46D4-A18B-68CF5FA07C10}" srcOrd="0" destOrd="0" presId="urn:microsoft.com/office/officeart/2008/layout/LinedList"/>
    <dgm:cxn modelId="{EFF28305-0A75-4F6E-AAFF-F3D7DFE16674}" type="presParOf" srcId="{9944F543-C14F-4E5A-88CE-8C5465D7CF58}" destId="{659F894C-4DED-480E-9ABB-3A466E744288}" srcOrd="1" destOrd="0" presId="urn:microsoft.com/office/officeart/2008/layout/LinedList"/>
    <dgm:cxn modelId="{F09CDEDA-28C5-4849-8B25-10219F9E2937}" type="presParOf" srcId="{9944F543-C14F-4E5A-88CE-8C5465D7CF58}" destId="{C50BA59F-9332-4932-A554-9003BE5D86B2}" srcOrd="2" destOrd="0" presId="urn:microsoft.com/office/officeart/2008/layout/LinedList"/>
    <dgm:cxn modelId="{BF010F88-4551-453E-8652-B31A8C078EE8}" type="presParOf" srcId="{09B6CEAF-643E-4FA0-BE69-2809C5B8BC86}" destId="{1809EECF-0F1B-4D95-A0F3-B2B9B187E0C8}" srcOrd="5" destOrd="0" presId="urn:microsoft.com/office/officeart/2008/layout/LinedList"/>
    <dgm:cxn modelId="{9490F23F-D0FF-4A1C-BAAD-131CD675E89B}" type="presParOf" srcId="{09B6CEAF-643E-4FA0-BE69-2809C5B8BC86}" destId="{62C74C0F-0D0F-4D7C-A68F-1852F34CC6FF}" srcOrd="6" destOrd="0" presId="urn:microsoft.com/office/officeart/2008/layout/LinedList"/>
    <dgm:cxn modelId="{29241CF9-45CF-4033-B37D-FC961F5BD9D1}" type="presParOf" srcId="{2CCE7C9F-BD17-4CDA-957A-BF29A1745C84}" destId="{89B24720-79FD-4189-92AC-459A8C236306}" srcOrd="2" destOrd="0" presId="urn:microsoft.com/office/officeart/2008/layout/LinedList"/>
    <dgm:cxn modelId="{3C103385-EDC9-4259-950C-167680D9FAF8}" type="presParOf" srcId="{2CCE7C9F-BD17-4CDA-957A-BF29A1745C84}" destId="{E583F2E0-9F07-46E1-B588-3184F0710504}" srcOrd="3" destOrd="0" presId="urn:microsoft.com/office/officeart/2008/layout/LinedList"/>
    <dgm:cxn modelId="{BBCEAF78-77A0-4F21-A2D1-9416EC1CD192}" type="presParOf" srcId="{E583F2E0-9F07-46E1-B588-3184F0710504}" destId="{B096F55D-EF2C-4963-8F0C-122711D1E179}" srcOrd="0" destOrd="0" presId="urn:microsoft.com/office/officeart/2008/layout/LinedList"/>
    <dgm:cxn modelId="{A2F079A2-F991-4FC5-BBCC-9ECCB089E072}" type="presParOf" srcId="{E583F2E0-9F07-46E1-B588-3184F0710504}" destId="{B277C3FB-B8E8-4A27-9EEC-EC72D767245B}" srcOrd="1" destOrd="0" presId="urn:microsoft.com/office/officeart/2008/layout/LinedList"/>
    <dgm:cxn modelId="{0F260BB8-6AFC-4E4D-AF44-9DFA675B202E}" type="presParOf" srcId="{B277C3FB-B8E8-4A27-9EEC-EC72D767245B}" destId="{CE222F1F-8356-47AA-B7D9-0077C9725067}" srcOrd="0" destOrd="0" presId="urn:microsoft.com/office/officeart/2008/layout/LinedList"/>
    <dgm:cxn modelId="{E4AFD559-96B3-453A-BF35-A5619154165E}" type="presParOf" srcId="{B277C3FB-B8E8-4A27-9EEC-EC72D767245B}" destId="{8957E3B6-3B84-4199-8A89-580B78AAE359}" srcOrd="1" destOrd="0" presId="urn:microsoft.com/office/officeart/2008/layout/LinedList"/>
    <dgm:cxn modelId="{065B3159-3EC2-417F-BBCE-32BE724A2C98}" type="presParOf" srcId="{8957E3B6-3B84-4199-8A89-580B78AAE359}" destId="{4FA28BD3-A6C9-44CA-8AEA-C967BF625282}" srcOrd="0" destOrd="0" presId="urn:microsoft.com/office/officeart/2008/layout/LinedList"/>
    <dgm:cxn modelId="{7DB703DA-0B4A-48BB-BB6D-B2188B839F1C}" type="presParOf" srcId="{8957E3B6-3B84-4199-8A89-580B78AAE359}" destId="{C52E1C07-E452-458B-81B9-08853B7B380C}" srcOrd="1" destOrd="0" presId="urn:microsoft.com/office/officeart/2008/layout/LinedList"/>
    <dgm:cxn modelId="{3DA1C2C4-46A5-44CA-99C1-0E31215610F4}" type="presParOf" srcId="{8957E3B6-3B84-4199-8A89-580B78AAE359}" destId="{2BC11E7F-9757-4417-86C4-665CCE804CB1}" srcOrd="2" destOrd="0" presId="urn:microsoft.com/office/officeart/2008/layout/LinedList"/>
    <dgm:cxn modelId="{7B4E0A0F-1257-4646-961D-4E1A417EFCE3}" type="presParOf" srcId="{B277C3FB-B8E8-4A27-9EEC-EC72D767245B}" destId="{205625F9-E5DF-4F76-B5B6-1D56CBCBF63E}" srcOrd="2" destOrd="0" presId="urn:microsoft.com/office/officeart/2008/layout/LinedList"/>
    <dgm:cxn modelId="{F28E1F7B-9F8D-41DF-863C-81B7CF0EE481}" type="presParOf" srcId="{B277C3FB-B8E8-4A27-9EEC-EC72D767245B}" destId="{C819187E-B01D-4960-852C-B2840D642E52}" srcOrd="3" destOrd="0" presId="urn:microsoft.com/office/officeart/2008/layout/LinedList"/>
    <dgm:cxn modelId="{3553D785-3FF5-40E6-9831-FCC587B4D5B8}" type="presParOf" srcId="{B277C3FB-B8E8-4A27-9EEC-EC72D767245B}" destId="{1737F39F-1941-45B1-9D5D-59DBCF8C4967}" srcOrd="4" destOrd="0" presId="urn:microsoft.com/office/officeart/2008/layout/LinedList"/>
    <dgm:cxn modelId="{1215A479-6668-487D-B194-B62BAA38AEE9}" type="presParOf" srcId="{1737F39F-1941-45B1-9D5D-59DBCF8C4967}" destId="{1F6C551E-8654-4477-A6CA-5F723ACED52D}" srcOrd="0" destOrd="0" presId="urn:microsoft.com/office/officeart/2008/layout/LinedList"/>
    <dgm:cxn modelId="{F21D9F82-9C63-42D2-9471-C8B101900F0A}" type="presParOf" srcId="{1737F39F-1941-45B1-9D5D-59DBCF8C4967}" destId="{4E1B4B49-2126-4A97-997B-C0A3634D3FC7}" srcOrd="1" destOrd="0" presId="urn:microsoft.com/office/officeart/2008/layout/LinedList"/>
    <dgm:cxn modelId="{B56FF2D9-4BBC-43A8-BBE4-E4C14DE8226D}" type="presParOf" srcId="{1737F39F-1941-45B1-9D5D-59DBCF8C4967}" destId="{860F5CFB-626B-4EBD-8E44-C984DF31E0D1}" srcOrd="2" destOrd="0" presId="urn:microsoft.com/office/officeart/2008/layout/LinedList"/>
    <dgm:cxn modelId="{F658A6C1-4180-4AB4-B778-E0EF6016341C}" type="presParOf" srcId="{B277C3FB-B8E8-4A27-9EEC-EC72D767245B}" destId="{24B5EE50-7E7A-4486-9CCD-F589BECCED72}" srcOrd="5" destOrd="0" presId="urn:microsoft.com/office/officeart/2008/layout/LinedList"/>
    <dgm:cxn modelId="{A9CE39DE-AD63-4928-B14C-ADD7CBC1A12A}" type="presParOf" srcId="{B277C3FB-B8E8-4A27-9EEC-EC72D767245B}" destId="{4079EDE9-9BFB-4B7D-BA89-70A887AB760E}" srcOrd="6" destOrd="0" presId="urn:microsoft.com/office/officeart/2008/layout/LinedList"/>
    <dgm:cxn modelId="{8B0733BB-ED52-4650-A514-EEFDCB8D16D4}" type="presParOf" srcId="{B277C3FB-B8E8-4A27-9EEC-EC72D767245B}" destId="{644052BB-D1A0-4EEF-AC3B-5F8AEBA93E68}" srcOrd="7" destOrd="0" presId="urn:microsoft.com/office/officeart/2008/layout/LinedList"/>
    <dgm:cxn modelId="{C44B580D-6202-4C5B-AA58-8BE567CED652}" type="presParOf" srcId="{644052BB-D1A0-4EEF-AC3B-5F8AEBA93E68}" destId="{40F0B3D7-EB7F-4C1E-93FD-3DCB3EDE1E7B}" srcOrd="0" destOrd="0" presId="urn:microsoft.com/office/officeart/2008/layout/LinedList"/>
    <dgm:cxn modelId="{9C4C62E1-E625-4E88-ABAA-E8FD13A507DD}" type="presParOf" srcId="{644052BB-D1A0-4EEF-AC3B-5F8AEBA93E68}" destId="{9AF24E3F-43AF-4EFA-B506-7E136409FB38}" srcOrd="1" destOrd="0" presId="urn:microsoft.com/office/officeart/2008/layout/LinedList"/>
    <dgm:cxn modelId="{6F275DD4-EDE3-490C-B314-4759624E3537}" type="presParOf" srcId="{644052BB-D1A0-4EEF-AC3B-5F8AEBA93E68}" destId="{DEA17836-8A1F-471A-9AD5-E94A53AD074C}" srcOrd="2" destOrd="0" presId="urn:microsoft.com/office/officeart/2008/layout/LinedList"/>
    <dgm:cxn modelId="{D580DB62-43B6-4F49-BAEC-CF71753E3FE2}" type="presParOf" srcId="{B277C3FB-B8E8-4A27-9EEC-EC72D767245B}" destId="{AC211084-7598-4E63-AD0F-D7E54D981BCC}" srcOrd="8" destOrd="0" presId="urn:microsoft.com/office/officeart/2008/layout/LinedList"/>
    <dgm:cxn modelId="{E2376883-697D-43E6-AB87-121E66B7F1A6}" type="presParOf" srcId="{B277C3FB-B8E8-4A27-9EEC-EC72D767245B}" destId="{375BB63A-3CDC-414C-87C6-3AF0B7829D73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03C51F-A0AA-4FDD-BCE8-EB48429F9425}">
      <dsp:nvSpPr>
        <dsp:cNvPr id="0" name=""/>
        <dsp:cNvSpPr/>
      </dsp:nvSpPr>
      <dsp:spPr>
        <a:xfrm rot="5400000">
          <a:off x="5950068" y="-2426988"/>
          <a:ext cx="950904" cy="6047549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>
              <a:sym typeface="Wingdings" panose="05000000000000000000" pitchFamily="2" charset="2"/>
            </a:rPr>
            <a:t>Metrics for Natural Language Generation (NLG)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>
              <a:sym typeface="Wingdings" panose="05000000000000000000" pitchFamily="2" charset="2"/>
            </a:rPr>
            <a:t>Real-world use cases (QA with RAG)</a:t>
          </a:r>
        </a:p>
      </dsp:txBody>
      <dsp:txXfrm rot="-5400000">
        <a:off x="3401746" y="167753"/>
        <a:ext cx="6001130" cy="858066"/>
      </dsp:txXfrm>
    </dsp:sp>
    <dsp:sp modelId="{D2D95DBE-29CF-4946-89A9-505D28192EAD}">
      <dsp:nvSpPr>
        <dsp:cNvPr id="0" name=""/>
        <dsp:cNvSpPr/>
      </dsp:nvSpPr>
      <dsp:spPr>
        <a:xfrm>
          <a:off x="0" y="2471"/>
          <a:ext cx="3401746" cy="118863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6000" b="1" kern="1200" dirty="0"/>
            <a:t>Lab 1</a:t>
          </a:r>
          <a:endParaRPr lang="en-GB" sz="6000" kern="1200" dirty="0"/>
        </a:p>
      </dsp:txBody>
      <dsp:txXfrm>
        <a:off x="58024" y="60495"/>
        <a:ext cx="3285698" cy="1072582"/>
      </dsp:txXfrm>
    </dsp:sp>
    <dsp:sp modelId="{6A911036-7D2C-451D-B2DB-6F0BF0898267}">
      <dsp:nvSpPr>
        <dsp:cNvPr id="0" name=""/>
        <dsp:cNvSpPr/>
      </dsp:nvSpPr>
      <dsp:spPr>
        <a:xfrm rot="5400000">
          <a:off x="5950068" y="-1178925"/>
          <a:ext cx="950904" cy="6047549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>
              <a:sym typeface="Wingdings" panose="05000000000000000000" pitchFamily="2" charset="2"/>
            </a:rPr>
            <a:t>Extract latent features from </a:t>
          </a:r>
          <a:r>
            <a:rPr lang="en-GB" sz="2100" kern="1200">
              <a:sym typeface="Wingdings" panose="05000000000000000000" pitchFamily="2" charset="2"/>
            </a:rPr>
            <a:t>LLM embeddings by </a:t>
          </a:r>
          <a:r>
            <a:rPr lang="en-GB" sz="2100" kern="1200" dirty="0">
              <a:sym typeface="Wingdings" panose="05000000000000000000" pitchFamily="2" charset="2"/>
            </a:rPr>
            <a:t>training a classification model</a:t>
          </a:r>
        </a:p>
      </dsp:txBody>
      <dsp:txXfrm rot="-5400000">
        <a:off x="3401746" y="1415816"/>
        <a:ext cx="6001130" cy="858066"/>
      </dsp:txXfrm>
    </dsp:sp>
    <dsp:sp modelId="{930D32B7-497C-49CE-9A7A-D9C21BD5A0CA}">
      <dsp:nvSpPr>
        <dsp:cNvPr id="0" name=""/>
        <dsp:cNvSpPr/>
      </dsp:nvSpPr>
      <dsp:spPr>
        <a:xfrm>
          <a:off x="0" y="1250533"/>
          <a:ext cx="3401746" cy="1188630"/>
        </a:xfrm>
        <a:prstGeom prst="roundRect">
          <a:avLst/>
        </a:prstGeom>
        <a:solidFill>
          <a:schemeClr val="accent2">
            <a:shade val="80000"/>
            <a:hueOff val="-151668"/>
            <a:satOff val="2837"/>
            <a:lumOff val="90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0" b="1" kern="1200" dirty="0">
              <a:sym typeface="Wingdings" panose="05000000000000000000" pitchFamily="2" charset="2"/>
            </a:rPr>
            <a:t>Lab 2</a:t>
          </a:r>
          <a:endParaRPr lang="en-GB" sz="6000" b="0" kern="1200" dirty="0">
            <a:sym typeface="Wingdings" panose="05000000000000000000" pitchFamily="2" charset="2"/>
          </a:endParaRPr>
        </a:p>
      </dsp:txBody>
      <dsp:txXfrm>
        <a:off x="58024" y="1308557"/>
        <a:ext cx="3285698" cy="1072582"/>
      </dsp:txXfrm>
    </dsp:sp>
    <dsp:sp modelId="{0BF88898-2EBC-4BA2-AD7B-929448E6CACB}">
      <dsp:nvSpPr>
        <dsp:cNvPr id="0" name=""/>
        <dsp:cNvSpPr/>
      </dsp:nvSpPr>
      <dsp:spPr>
        <a:xfrm>
          <a:off x="0" y="2498595"/>
          <a:ext cx="3401746" cy="1188630"/>
        </a:xfrm>
        <a:prstGeom prst="roundRect">
          <a:avLst/>
        </a:prstGeom>
        <a:solidFill>
          <a:schemeClr val="accent2">
            <a:shade val="80000"/>
            <a:hueOff val="-303336"/>
            <a:satOff val="5673"/>
            <a:lumOff val="180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0" b="1" kern="1200" dirty="0">
              <a:sym typeface="Wingdings" panose="05000000000000000000" pitchFamily="2" charset="2"/>
            </a:rPr>
            <a:t>Lab 3</a:t>
          </a:r>
          <a:endParaRPr lang="en-GB" sz="6000" kern="1200" dirty="0">
            <a:sym typeface="Wingdings" panose="05000000000000000000" pitchFamily="2" charset="2"/>
          </a:endParaRPr>
        </a:p>
      </dsp:txBody>
      <dsp:txXfrm>
        <a:off x="58024" y="2556619"/>
        <a:ext cx="3285698" cy="1072582"/>
      </dsp:txXfrm>
    </dsp:sp>
    <dsp:sp modelId="{C2ABA2AD-10D3-4A22-A97E-DF4E4CC5E200}">
      <dsp:nvSpPr>
        <dsp:cNvPr id="0" name=""/>
        <dsp:cNvSpPr/>
      </dsp:nvSpPr>
      <dsp:spPr>
        <a:xfrm>
          <a:off x="0" y="3746658"/>
          <a:ext cx="3401746" cy="1188630"/>
        </a:xfrm>
        <a:prstGeom prst="roundRect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0" b="1" kern="1200" dirty="0">
              <a:sym typeface="Wingdings" panose="05000000000000000000" pitchFamily="2" charset="2"/>
            </a:rPr>
            <a:t>Lab 4</a:t>
          </a:r>
          <a:endParaRPr lang="en-GB" sz="6000" kern="1200" dirty="0">
            <a:sym typeface="Wingdings" panose="05000000000000000000" pitchFamily="2" charset="2"/>
          </a:endParaRPr>
        </a:p>
      </dsp:txBody>
      <dsp:txXfrm>
        <a:off x="58024" y="3804682"/>
        <a:ext cx="3285698" cy="10725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E9C4DC-87E4-422F-A3CE-6EF03AE3077F}">
      <dsp:nvSpPr>
        <dsp:cNvPr id="0" name=""/>
        <dsp:cNvSpPr/>
      </dsp:nvSpPr>
      <dsp:spPr>
        <a:xfrm>
          <a:off x="2269" y="0"/>
          <a:ext cx="2226999" cy="42448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Lexical Similarity </a:t>
          </a:r>
          <a:r>
            <a:rPr lang="en-GB" sz="1600" kern="1200" dirty="0"/>
            <a:t>(</a:t>
          </a:r>
          <a:r>
            <a:rPr lang="en-GB" sz="1600" kern="1200" dirty="0" err="1"/>
            <a:t>ngram</a:t>
          </a:r>
          <a:r>
            <a:rPr lang="en-GB" sz="1600" kern="1200" dirty="0"/>
            <a:t>-based)</a:t>
          </a:r>
        </a:p>
      </dsp:txBody>
      <dsp:txXfrm>
        <a:off x="2269" y="0"/>
        <a:ext cx="2226999" cy="1273457"/>
      </dsp:txXfrm>
    </dsp:sp>
    <dsp:sp modelId="{9317BA06-802C-4C7F-9CAC-20AC55DE4B66}">
      <dsp:nvSpPr>
        <dsp:cNvPr id="0" name=""/>
        <dsp:cNvSpPr/>
      </dsp:nvSpPr>
      <dsp:spPr>
        <a:xfrm>
          <a:off x="224969" y="1274700"/>
          <a:ext cx="1781599" cy="12798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ROUGE</a:t>
          </a:r>
        </a:p>
      </dsp:txBody>
      <dsp:txXfrm>
        <a:off x="262455" y="1312186"/>
        <a:ext cx="1706627" cy="1204910"/>
      </dsp:txXfrm>
    </dsp:sp>
    <dsp:sp modelId="{84865636-9B63-43D7-9B80-AAA39C6AFDE5}">
      <dsp:nvSpPr>
        <dsp:cNvPr id="0" name=""/>
        <dsp:cNvSpPr/>
      </dsp:nvSpPr>
      <dsp:spPr>
        <a:xfrm>
          <a:off x="224969" y="2751488"/>
          <a:ext cx="1781599" cy="12798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BLUE</a:t>
          </a:r>
          <a:endParaRPr lang="en-GB" sz="2600" kern="1200" dirty="0"/>
        </a:p>
      </dsp:txBody>
      <dsp:txXfrm>
        <a:off x="262455" y="2788974"/>
        <a:ext cx="1706627" cy="1204910"/>
      </dsp:txXfrm>
    </dsp:sp>
    <dsp:sp modelId="{9E020F3C-258A-4ED2-B3B2-4665A970786A}">
      <dsp:nvSpPr>
        <dsp:cNvPr id="0" name=""/>
        <dsp:cNvSpPr/>
      </dsp:nvSpPr>
      <dsp:spPr>
        <a:xfrm>
          <a:off x="2396294" y="0"/>
          <a:ext cx="2226999" cy="42448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Semantic similarity </a:t>
          </a:r>
          <a:r>
            <a:rPr lang="en-GB" sz="1600" kern="1200" dirty="0"/>
            <a:t>(embedding-based)</a:t>
          </a:r>
        </a:p>
      </dsp:txBody>
      <dsp:txXfrm>
        <a:off x="2396294" y="0"/>
        <a:ext cx="2226999" cy="1273457"/>
      </dsp:txXfrm>
    </dsp:sp>
    <dsp:sp modelId="{2A2923CC-B50A-4B03-B659-FCA926B9A961}">
      <dsp:nvSpPr>
        <dsp:cNvPr id="0" name=""/>
        <dsp:cNvSpPr/>
      </dsp:nvSpPr>
      <dsp:spPr>
        <a:xfrm>
          <a:off x="2618994" y="1274700"/>
          <a:ext cx="1781599" cy="12798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 err="1"/>
            <a:t>BERTScore</a:t>
          </a:r>
          <a:endParaRPr lang="en-GB" sz="2600" kern="1200" dirty="0"/>
        </a:p>
      </dsp:txBody>
      <dsp:txXfrm>
        <a:off x="2656480" y="1312186"/>
        <a:ext cx="1706627" cy="1204910"/>
      </dsp:txXfrm>
    </dsp:sp>
    <dsp:sp modelId="{6CC56057-79E5-4380-891E-0C0254F31F78}">
      <dsp:nvSpPr>
        <dsp:cNvPr id="0" name=""/>
        <dsp:cNvSpPr/>
      </dsp:nvSpPr>
      <dsp:spPr>
        <a:xfrm>
          <a:off x="2618994" y="2751488"/>
          <a:ext cx="1781599" cy="12798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Cosine Similarity</a:t>
          </a:r>
        </a:p>
      </dsp:txBody>
      <dsp:txXfrm>
        <a:off x="2656480" y="2788974"/>
        <a:ext cx="1706627" cy="1204910"/>
      </dsp:txXfrm>
    </dsp:sp>
    <dsp:sp modelId="{D1880923-4257-4599-9799-74697AEA775E}">
      <dsp:nvSpPr>
        <dsp:cNvPr id="0" name=""/>
        <dsp:cNvSpPr/>
      </dsp:nvSpPr>
      <dsp:spPr>
        <a:xfrm>
          <a:off x="4790318" y="0"/>
          <a:ext cx="2226999" cy="42448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LM-based metrics</a:t>
          </a:r>
        </a:p>
      </dsp:txBody>
      <dsp:txXfrm>
        <a:off x="4790318" y="0"/>
        <a:ext cx="2226999" cy="1273457"/>
      </dsp:txXfrm>
    </dsp:sp>
    <dsp:sp modelId="{5AE5162C-E2FF-47B0-9E4D-F21660FAA76F}">
      <dsp:nvSpPr>
        <dsp:cNvPr id="0" name=""/>
        <dsp:cNvSpPr/>
      </dsp:nvSpPr>
      <dsp:spPr>
        <a:xfrm>
          <a:off x="5013018" y="1273457"/>
          <a:ext cx="1781599" cy="2759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LLM as judge</a:t>
          </a:r>
          <a:endParaRPr lang="en-GB" sz="2600" kern="1200" dirty="0"/>
        </a:p>
      </dsp:txBody>
      <dsp:txXfrm>
        <a:off x="5065199" y="1325638"/>
        <a:ext cx="1677237" cy="2654795"/>
      </dsp:txXfrm>
    </dsp:sp>
    <dsp:sp modelId="{BC3AE0D0-7EC0-4E02-AC79-502446EBA933}">
      <dsp:nvSpPr>
        <dsp:cNvPr id="0" name=""/>
        <dsp:cNvSpPr/>
      </dsp:nvSpPr>
      <dsp:spPr>
        <a:xfrm>
          <a:off x="7184343" y="0"/>
          <a:ext cx="2226999" cy="42448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Human Evaluation</a:t>
          </a:r>
        </a:p>
      </dsp:txBody>
      <dsp:txXfrm>
        <a:off x="7184343" y="0"/>
        <a:ext cx="2226999" cy="1273457"/>
      </dsp:txXfrm>
    </dsp:sp>
    <dsp:sp modelId="{F3EF7675-9179-493F-8FDA-FC7E7B76D832}">
      <dsp:nvSpPr>
        <dsp:cNvPr id="0" name=""/>
        <dsp:cNvSpPr/>
      </dsp:nvSpPr>
      <dsp:spPr>
        <a:xfrm>
          <a:off x="7407043" y="1273457"/>
          <a:ext cx="1781599" cy="2759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Humans</a:t>
          </a:r>
          <a:endParaRPr lang="en-GB" sz="2600" kern="1200" dirty="0"/>
        </a:p>
      </dsp:txBody>
      <dsp:txXfrm>
        <a:off x="7459224" y="1325638"/>
        <a:ext cx="1677237" cy="26547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6A3C5-4818-4658-A970-9B1F025A4A78}">
      <dsp:nvSpPr>
        <dsp:cNvPr id="0" name=""/>
        <dsp:cNvSpPr/>
      </dsp:nvSpPr>
      <dsp:spPr>
        <a:xfrm>
          <a:off x="0" y="11653"/>
          <a:ext cx="6978186" cy="442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ROUGE-N</a:t>
          </a:r>
        </a:p>
      </dsp:txBody>
      <dsp:txXfrm>
        <a:off x="21589" y="33242"/>
        <a:ext cx="6935008" cy="399082"/>
      </dsp:txXfrm>
    </dsp:sp>
    <dsp:sp modelId="{2189B200-7400-46B6-A740-6BA41E8C795D}">
      <dsp:nvSpPr>
        <dsp:cNvPr id="0" name=""/>
        <dsp:cNvSpPr/>
      </dsp:nvSpPr>
      <dsp:spPr>
        <a:xfrm>
          <a:off x="0" y="453913"/>
          <a:ext cx="6978186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55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Measures </a:t>
          </a:r>
          <a:r>
            <a:rPr lang="en-GB" sz="1400" b="1" i="1" kern="1200" dirty="0"/>
            <a:t>n-gram overlap </a:t>
          </a:r>
          <a:r>
            <a:rPr lang="en-GB" sz="1400" kern="1200" dirty="0"/>
            <a:t>(e.g., ROUGE-1 for unigrams, ROUGE-2 for bigrams)</a:t>
          </a:r>
        </a:p>
      </dsp:txBody>
      <dsp:txXfrm>
        <a:off x="0" y="453913"/>
        <a:ext cx="6978186" cy="298080"/>
      </dsp:txXfrm>
    </dsp:sp>
    <dsp:sp modelId="{A2A181B2-BD33-49A8-BEB7-A1D7E580BBF9}">
      <dsp:nvSpPr>
        <dsp:cNvPr id="0" name=""/>
        <dsp:cNvSpPr/>
      </dsp:nvSpPr>
      <dsp:spPr>
        <a:xfrm>
          <a:off x="0" y="751993"/>
          <a:ext cx="6978186" cy="442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ROUGE-L</a:t>
          </a:r>
        </a:p>
      </dsp:txBody>
      <dsp:txXfrm>
        <a:off x="21589" y="773582"/>
        <a:ext cx="6935008" cy="399082"/>
      </dsp:txXfrm>
    </dsp:sp>
    <dsp:sp modelId="{8270D852-77FF-473A-B24A-7C3090494345}">
      <dsp:nvSpPr>
        <dsp:cNvPr id="0" name=""/>
        <dsp:cNvSpPr/>
      </dsp:nvSpPr>
      <dsp:spPr>
        <a:xfrm>
          <a:off x="0" y="1194253"/>
          <a:ext cx="6978186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55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Based on the </a:t>
          </a:r>
          <a:r>
            <a:rPr lang="en-GB" sz="1400" b="1" i="1" kern="1200" dirty="0"/>
            <a:t>longest common subsequence </a:t>
          </a:r>
          <a:r>
            <a:rPr lang="en-GB" sz="1400" kern="1200" dirty="0"/>
            <a:t>(LCS) between output and reference</a:t>
          </a:r>
        </a:p>
      </dsp:txBody>
      <dsp:txXfrm>
        <a:off x="0" y="1194253"/>
        <a:ext cx="6978186" cy="298080"/>
      </dsp:txXfrm>
    </dsp:sp>
    <dsp:sp modelId="{F1171F1E-3F9F-4389-BB40-2AF5E958BE0B}">
      <dsp:nvSpPr>
        <dsp:cNvPr id="0" name=""/>
        <dsp:cNvSpPr/>
      </dsp:nvSpPr>
      <dsp:spPr>
        <a:xfrm>
          <a:off x="0" y="1492333"/>
          <a:ext cx="6978186" cy="442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ROUGE-S</a:t>
          </a:r>
          <a:endParaRPr lang="en-GB" sz="1800" kern="1200" dirty="0"/>
        </a:p>
      </dsp:txBody>
      <dsp:txXfrm>
        <a:off x="21589" y="1513922"/>
        <a:ext cx="6935008" cy="399082"/>
      </dsp:txXfrm>
    </dsp:sp>
    <dsp:sp modelId="{056C974C-818F-46B9-A1E2-31EE2D84A4C9}">
      <dsp:nvSpPr>
        <dsp:cNvPr id="0" name=""/>
        <dsp:cNvSpPr/>
      </dsp:nvSpPr>
      <dsp:spPr>
        <a:xfrm>
          <a:off x="0" y="1934593"/>
          <a:ext cx="6978186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55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Measures </a:t>
          </a:r>
          <a:r>
            <a:rPr lang="en-GB" sz="1400" b="1" i="1" kern="1200" dirty="0"/>
            <a:t>skip-bigram overlap </a:t>
          </a:r>
          <a:r>
            <a:rPr lang="en-GB" sz="1400" b="0" i="0" kern="1200" dirty="0"/>
            <a:t>(word pairs in order but not necessary consecutive)</a:t>
          </a:r>
          <a:endParaRPr lang="en-GB" sz="1400" b="1" i="1" kern="1200" dirty="0"/>
        </a:p>
      </dsp:txBody>
      <dsp:txXfrm>
        <a:off x="0" y="1934593"/>
        <a:ext cx="6978186" cy="2980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47CAE-2D77-442E-9541-E01E1A701673}">
      <dsp:nvSpPr>
        <dsp:cNvPr id="0" name=""/>
        <dsp:cNvSpPr/>
      </dsp:nvSpPr>
      <dsp:spPr>
        <a:xfrm>
          <a:off x="3965" y="2395"/>
          <a:ext cx="3021713" cy="1060756"/>
        </a:xfrm>
        <a:prstGeom prst="chevr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1800" kern="1200" dirty="0"/>
            <a:t>LLM is given a </a:t>
          </a:r>
          <a:r>
            <a:rPr lang="en-GB" sz="1800" b="1" kern="1200" dirty="0"/>
            <a:t>prompt with </a:t>
          </a:r>
          <a:r>
            <a:rPr lang="en-GB" sz="1800" b="1" i="1" kern="1200" dirty="0"/>
            <a:t>evaluation guidelines </a:t>
          </a:r>
        </a:p>
      </dsp:txBody>
      <dsp:txXfrm>
        <a:off x="534343" y="2395"/>
        <a:ext cx="1960957" cy="1060756"/>
      </dsp:txXfrm>
    </dsp:sp>
    <dsp:sp modelId="{492FE500-595C-46FC-A086-F608497247FF}">
      <dsp:nvSpPr>
        <dsp:cNvPr id="0" name=""/>
        <dsp:cNvSpPr/>
      </dsp:nvSpPr>
      <dsp:spPr>
        <a:xfrm>
          <a:off x="3965" y="1195747"/>
          <a:ext cx="2417370" cy="2554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it is instructed to judge responses based on relevant aspects such as: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i="1" kern="1200" dirty="0"/>
            <a:t>relevance</a:t>
          </a:r>
          <a:endParaRPr lang="en-GB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i="1" kern="1200" dirty="0"/>
            <a:t>coherence</a:t>
          </a:r>
          <a:r>
            <a:rPr lang="en-GB" sz="1800" kern="1200" dirty="0"/>
            <a:t>, 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i="1" kern="1200" dirty="0"/>
            <a:t>fluency</a:t>
          </a:r>
          <a:endParaRPr lang="en-GB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i="1" kern="1200" dirty="0"/>
            <a:t>factual accuracy</a:t>
          </a:r>
          <a:r>
            <a:rPr lang="en-GB" sz="1800" kern="1200" dirty="0"/>
            <a:t> </a:t>
          </a:r>
        </a:p>
      </dsp:txBody>
      <dsp:txXfrm>
        <a:off x="3965" y="1195747"/>
        <a:ext cx="2417370" cy="2554707"/>
      </dsp:txXfrm>
    </dsp:sp>
    <dsp:sp modelId="{45FCF589-5442-4948-8B0D-7C2AD95B6F81}">
      <dsp:nvSpPr>
        <dsp:cNvPr id="0" name=""/>
        <dsp:cNvSpPr/>
      </dsp:nvSpPr>
      <dsp:spPr>
        <a:xfrm>
          <a:off x="2909383" y="2395"/>
          <a:ext cx="3021713" cy="1060756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It scores the generated text using different approaches: </a:t>
          </a:r>
        </a:p>
      </dsp:txBody>
      <dsp:txXfrm>
        <a:off x="3439761" y="2395"/>
        <a:ext cx="1960957" cy="1060756"/>
      </dsp:txXfrm>
    </dsp:sp>
    <dsp:sp modelId="{99BE33A8-62DD-4E20-A763-6DF6976FA379}">
      <dsp:nvSpPr>
        <dsp:cNvPr id="0" name=""/>
        <dsp:cNvSpPr/>
      </dsp:nvSpPr>
      <dsp:spPr>
        <a:xfrm>
          <a:off x="2968451" y="1195747"/>
          <a:ext cx="2616779" cy="2554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 dirty="0"/>
            <a:t>Pointwise</a:t>
          </a:r>
          <a:r>
            <a:rPr lang="en-GB" sz="1800" kern="1200" dirty="0"/>
            <a:t>: Evaluates a </a:t>
          </a:r>
          <a:r>
            <a:rPr lang="en-GB" sz="1800" i="1" kern="1200" dirty="0"/>
            <a:t>single response </a:t>
          </a:r>
          <a:r>
            <a:rPr lang="en-GB" sz="1800" kern="1200" dirty="0"/>
            <a:t>independently.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 dirty="0"/>
            <a:t>Pairwise</a:t>
          </a:r>
          <a:r>
            <a:rPr lang="en-GB" sz="1800" kern="1200" dirty="0"/>
            <a:t>: </a:t>
          </a:r>
          <a:r>
            <a:rPr lang="en-GB" sz="1800" i="1" kern="1200" dirty="0"/>
            <a:t>Compares two responses </a:t>
          </a:r>
          <a:r>
            <a:rPr lang="en-GB" sz="1800" kern="1200" dirty="0"/>
            <a:t>and determines which is better.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 dirty="0"/>
            <a:t>Listwise</a:t>
          </a:r>
          <a:r>
            <a:rPr lang="en-GB" sz="1800" kern="1200" dirty="0"/>
            <a:t>: </a:t>
          </a:r>
          <a:r>
            <a:rPr lang="en-GB" sz="1800" i="1" kern="1200" dirty="0"/>
            <a:t>Ranks multiple responses</a:t>
          </a:r>
          <a:endParaRPr lang="en-GB" sz="1800" kern="1200" dirty="0"/>
        </a:p>
      </dsp:txBody>
      <dsp:txXfrm>
        <a:off x="2968451" y="1195747"/>
        <a:ext cx="2616779" cy="2554707"/>
      </dsp:txXfrm>
    </dsp:sp>
    <dsp:sp modelId="{D226DD10-E286-4C1F-8B74-84F2C0B96B7E}">
      <dsp:nvSpPr>
        <dsp:cNvPr id="0" name=""/>
        <dsp:cNvSpPr/>
      </dsp:nvSpPr>
      <dsp:spPr>
        <a:xfrm>
          <a:off x="5715096" y="2395"/>
          <a:ext cx="3021713" cy="1060756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It provides feedback</a:t>
          </a:r>
        </a:p>
      </dsp:txBody>
      <dsp:txXfrm>
        <a:off x="6245474" y="2395"/>
        <a:ext cx="1960957" cy="1060756"/>
      </dsp:txXfrm>
    </dsp:sp>
    <dsp:sp modelId="{9D0066FB-E866-42FA-9A08-CE93DF58DF45}">
      <dsp:nvSpPr>
        <dsp:cNvPr id="0" name=""/>
        <dsp:cNvSpPr/>
      </dsp:nvSpPr>
      <dsp:spPr>
        <a:xfrm>
          <a:off x="6013544" y="1195747"/>
          <a:ext cx="2417370" cy="2554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a numerical score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an explanation of its reasoning. </a:t>
          </a:r>
        </a:p>
      </dsp:txBody>
      <dsp:txXfrm>
        <a:off x="6013544" y="1195747"/>
        <a:ext cx="2417370" cy="25547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862B7-02E4-45FD-8162-9B2DB6978484}">
      <dsp:nvSpPr>
        <dsp:cNvPr id="0" name=""/>
        <dsp:cNvSpPr/>
      </dsp:nvSpPr>
      <dsp:spPr>
        <a:xfrm>
          <a:off x="0" y="0"/>
          <a:ext cx="91370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7AA44-119C-4A9B-8909-702AE1C63B0F}">
      <dsp:nvSpPr>
        <dsp:cNvPr id="0" name=""/>
        <dsp:cNvSpPr/>
      </dsp:nvSpPr>
      <dsp:spPr>
        <a:xfrm>
          <a:off x="0" y="0"/>
          <a:ext cx="1827412" cy="214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u="none" kern="1200" dirty="0"/>
            <a:t>IMPORTANCE</a:t>
          </a:r>
        </a:p>
      </dsp:txBody>
      <dsp:txXfrm>
        <a:off x="0" y="0"/>
        <a:ext cx="1827412" cy="2143615"/>
      </dsp:txXfrm>
    </dsp:sp>
    <dsp:sp modelId="{9FDF4A51-AB13-483D-895B-B9B4A7512D57}">
      <dsp:nvSpPr>
        <dsp:cNvPr id="0" name=""/>
        <dsp:cNvSpPr/>
      </dsp:nvSpPr>
      <dsp:spPr>
        <a:xfrm>
          <a:off x="1964468" y="49822"/>
          <a:ext cx="7172592" cy="996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 Provides </a:t>
          </a:r>
          <a:r>
            <a:rPr lang="en-GB" sz="1800" b="1" kern="1200" dirty="0"/>
            <a:t>deeper insights </a:t>
          </a:r>
          <a:r>
            <a:rPr lang="en-GB" sz="1800" kern="1200" dirty="0"/>
            <a:t>into abstract features such as coherence, relevance, and creativity. </a:t>
          </a:r>
        </a:p>
      </dsp:txBody>
      <dsp:txXfrm>
        <a:off x="1964468" y="49822"/>
        <a:ext cx="7172592" cy="996446"/>
      </dsp:txXfrm>
    </dsp:sp>
    <dsp:sp modelId="{5B2A4805-D080-4D15-9253-AD7A39EA397D}">
      <dsp:nvSpPr>
        <dsp:cNvPr id="0" name=""/>
        <dsp:cNvSpPr/>
      </dsp:nvSpPr>
      <dsp:spPr>
        <a:xfrm>
          <a:off x="1827412" y="1046268"/>
          <a:ext cx="73096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F894C-4DED-480E-9ABB-3A466E744288}">
      <dsp:nvSpPr>
        <dsp:cNvPr id="0" name=""/>
        <dsp:cNvSpPr/>
      </dsp:nvSpPr>
      <dsp:spPr>
        <a:xfrm>
          <a:off x="1964468" y="1096090"/>
          <a:ext cx="7172592" cy="996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Helps </a:t>
          </a:r>
          <a:r>
            <a:rPr lang="en-GB" sz="1800" b="1" kern="1200" dirty="0"/>
            <a:t>compare results </a:t>
          </a:r>
          <a:r>
            <a:rPr lang="en-GB" sz="1800" kern="1200" dirty="0"/>
            <a:t>more accurately, ensuring real-world applicability.</a:t>
          </a:r>
        </a:p>
      </dsp:txBody>
      <dsp:txXfrm>
        <a:off x="1964468" y="1096090"/>
        <a:ext cx="7172592" cy="996446"/>
      </dsp:txXfrm>
    </dsp:sp>
    <dsp:sp modelId="{1809EECF-0F1B-4D95-A0F3-B2B9B187E0C8}">
      <dsp:nvSpPr>
        <dsp:cNvPr id="0" name=""/>
        <dsp:cNvSpPr/>
      </dsp:nvSpPr>
      <dsp:spPr>
        <a:xfrm>
          <a:off x="1827412" y="2092537"/>
          <a:ext cx="73096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24720-79FD-4189-92AC-459A8C236306}">
      <dsp:nvSpPr>
        <dsp:cNvPr id="0" name=""/>
        <dsp:cNvSpPr/>
      </dsp:nvSpPr>
      <dsp:spPr>
        <a:xfrm>
          <a:off x="0" y="2090110"/>
          <a:ext cx="91370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6F55D-EF2C-4963-8F0C-122711D1E179}">
      <dsp:nvSpPr>
        <dsp:cNvPr id="0" name=""/>
        <dsp:cNvSpPr/>
      </dsp:nvSpPr>
      <dsp:spPr>
        <a:xfrm>
          <a:off x="0" y="2143615"/>
          <a:ext cx="1827412" cy="214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u="none" kern="1200" dirty="0"/>
            <a:t>LIMITATIONS</a:t>
          </a:r>
        </a:p>
      </dsp:txBody>
      <dsp:txXfrm>
        <a:off x="0" y="2143615"/>
        <a:ext cx="1827412" cy="2143615"/>
      </dsp:txXfrm>
    </dsp:sp>
    <dsp:sp modelId="{C52E1C07-E452-458B-81B9-08853B7B380C}">
      <dsp:nvSpPr>
        <dsp:cNvPr id="0" name=""/>
        <dsp:cNvSpPr/>
      </dsp:nvSpPr>
      <dsp:spPr>
        <a:xfrm>
          <a:off x="1964468" y="2177109"/>
          <a:ext cx="7172592" cy="669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Time-consuming</a:t>
          </a:r>
          <a:r>
            <a:rPr lang="en-GB" sz="1800" kern="1200" dirty="0"/>
            <a:t> and </a:t>
          </a:r>
          <a:r>
            <a:rPr lang="en-GB" sz="1800" b="1" kern="1200" dirty="0"/>
            <a:t>costly</a:t>
          </a:r>
          <a:r>
            <a:rPr lang="en-GB" sz="1800" kern="1200" dirty="0"/>
            <a:t>, requiring significant resources</a:t>
          </a:r>
        </a:p>
      </dsp:txBody>
      <dsp:txXfrm>
        <a:off x="1964468" y="2177109"/>
        <a:ext cx="7172592" cy="669879"/>
      </dsp:txXfrm>
    </dsp:sp>
    <dsp:sp modelId="{205625F9-E5DF-4F76-B5B6-1D56CBCBF63E}">
      <dsp:nvSpPr>
        <dsp:cNvPr id="0" name=""/>
        <dsp:cNvSpPr/>
      </dsp:nvSpPr>
      <dsp:spPr>
        <a:xfrm>
          <a:off x="1827412" y="2846989"/>
          <a:ext cx="73096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1B4B49-2126-4A97-997B-C0A3634D3FC7}">
      <dsp:nvSpPr>
        <dsp:cNvPr id="0" name=""/>
        <dsp:cNvSpPr/>
      </dsp:nvSpPr>
      <dsp:spPr>
        <a:xfrm>
          <a:off x="1964468" y="2880483"/>
          <a:ext cx="7172592" cy="669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Requires expertise</a:t>
          </a:r>
          <a:r>
            <a:rPr lang="en-GB" sz="1800" kern="1200" dirty="0"/>
            <a:t>: finding or training evaluators can be difficult</a:t>
          </a:r>
        </a:p>
      </dsp:txBody>
      <dsp:txXfrm>
        <a:off x="1964468" y="2880483"/>
        <a:ext cx="7172592" cy="669879"/>
      </dsp:txXfrm>
    </dsp:sp>
    <dsp:sp modelId="{24B5EE50-7E7A-4486-9CCD-F589BECCED72}">
      <dsp:nvSpPr>
        <dsp:cNvPr id="0" name=""/>
        <dsp:cNvSpPr/>
      </dsp:nvSpPr>
      <dsp:spPr>
        <a:xfrm>
          <a:off x="1827412" y="3550363"/>
          <a:ext cx="73096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F24E3F-43AF-4EFA-B506-7E136409FB38}">
      <dsp:nvSpPr>
        <dsp:cNvPr id="0" name=""/>
        <dsp:cNvSpPr/>
      </dsp:nvSpPr>
      <dsp:spPr>
        <a:xfrm>
          <a:off x="1964468" y="3583857"/>
          <a:ext cx="7172592" cy="669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Subjectivity</a:t>
          </a:r>
          <a:r>
            <a:rPr lang="en-GB" sz="1800" kern="1200" dirty="0"/>
            <a:t> &amp; </a:t>
          </a:r>
          <a:r>
            <a:rPr lang="en-GB" sz="1800" b="1" kern="1200" dirty="0"/>
            <a:t>inconsistency</a:t>
          </a:r>
          <a:r>
            <a:rPr lang="en-GB" sz="1800" kern="1200" dirty="0"/>
            <a:t>: different evaluators may disagree, impacting reliability</a:t>
          </a:r>
        </a:p>
      </dsp:txBody>
      <dsp:txXfrm>
        <a:off x="1964468" y="3583857"/>
        <a:ext cx="7172592" cy="669879"/>
      </dsp:txXfrm>
    </dsp:sp>
    <dsp:sp modelId="{AC211084-7598-4E63-AD0F-D7E54D981BCC}">
      <dsp:nvSpPr>
        <dsp:cNvPr id="0" name=""/>
        <dsp:cNvSpPr/>
      </dsp:nvSpPr>
      <dsp:spPr>
        <a:xfrm>
          <a:off x="1827412" y="4253737"/>
          <a:ext cx="73096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7055B-496B-457A-B996-3A31568EE740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F697E-4B2A-46C3-A84B-D3E29C623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881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C73DC-01CF-1F29-C7B9-DEAD9AD1F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67476-8712-48E5-F84D-359E4EC9B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3DFFF-582F-90C3-6ECD-AF1F0FC2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06A2-66B3-4AE4-AEB9-B405E7D8D18A}" type="datetime1">
              <a:rPr lang="en-GB" smtClean="0"/>
              <a:t>10/10/2025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EA3F6-0C62-6D81-0E81-A8551D61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52961-FEC6-F3F5-ED59-E37CDE4F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90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CEF4-EED4-40D6-496B-11BBE1F6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DDB4B-77AF-7A94-7459-3F481A73E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89288-8CCB-CB3E-4934-025A551F1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C6DD-327A-44E3-AC67-20BB3E49D9FD}" type="datetime1">
              <a:rPr lang="en-GB" smtClean="0"/>
              <a:t>10/10/2025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F75FB-76ED-7C63-77F1-7E5C44CB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137CD-305C-0035-479A-F7C2FD01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12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F57F70-DD1E-23BD-9A88-3F0AB0974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BE6F4-527C-8C5D-B581-C1FF14720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AB638-3154-6854-B90B-80F94601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870A-BF08-461B-A414-6F6C48D23C17}" type="datetime1">
              <a:rPr lang="en-GB" smtClean="0"/>
              <a:t>10/10/2025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5A164-F27B-0A4F-C62D-6440DCB6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2A092-6165-A1CA-5778-5B09B31F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52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5C27C-9360-EF46-B9B2-F5F69D1B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F358B-4847-6807-F411-D3D81F28B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C57C0-B7F5-AFBC-2E66-C539DF865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BAFF-3332-481D-BB0D-D926C4E85ADD}" type="datetime1">
              <a:rPr lang="en-GB" smtClean="0"/>
              <a:t>10/10/2025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79957-D567-445E-5CF6-3D3FAC04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BE0A5-7E8F-13BD-346A-F6A4D204F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67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B1BA-89A5-D555-F33C-3F6B37FD0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F13A2-356A-4C79-A7CB-C682B7B30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67E43-C3FB-F237-95B5-1B98C667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0E85-D6EF-42B0-A51D-BBEA1B50B2E7}" type="datetime1">
              <a:rPr lang="en-GB" smtClean="0"/>
              <a:t>10/10/2025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989F5-07BC-1FAC-4742-64515D59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4DA91-2144-8E82-F999-1669C216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85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86A9A-CF3F-4D70-7F09-01D1101A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EF187-A424-1E0D-8827-1D166FCCE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23A41-EF28-0E12-5279-B7AFC24F4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64913-3F0F-9AA6-6E51-A1EE2A102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5F11-4E4C-4629-98FA-688558EEF2AC}" type="datetime1">
              <a:rPr lang="en-GB" smtClean="0"/>
              <a:t>10/10/2025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E0496-A117-F46E-91F2-95B8C63B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D2C93-2CD8-6340-F3E5-A9F871A0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56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4A83-5A2D-E29A-AEE5-474E0D44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9E328-C711-771A-7C0B-8B6A67E6E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85490-856B-45E1-59F1-FACFE18B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397A4-31DB-31EE-0AED-A106D0F75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CD428-071C-07EB-4B55-5BF72BFD8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69275-86FA-21B7-0D9B-5D68BD96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71F0-0B02-482D-940E-DBF73D63B065}" type="datetime1">
              <a:rPr lang="en-GB" smtClean="0"/>
              <a:t>10/10/2025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74AE0F-AE32-804C-D3BB-F792D613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0E8DB-B7CA-642F-3F6F-2B527821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83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A9F9-3534-BC91-9C2A-A9838255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124A1-1B63-6FCD-BBD9-22F946097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4E46-E801-4E30-89A5-F59F699DB973}" type="datetime1">
              <a:rPr lang="en-GB" smtClean="0"/>
              <a:t>10/10/2025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37D70-4343-89EC-E8D1-9ED49731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097AA-72C5-3287-7DFD-0C27D1DE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45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FB838E-46CC-1DEE-0F1E-FAE4432F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6526-906C-4E8C-AD35-5EFAE74D5CA9}" type="datetime1">
              <a:rPr lang="en-GB" smtClean="0"/>
              <a:t>10/10/2025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DFFC4-6CC7-354E-E967-9D47CB0FF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FAA96-6AF6-CFC3-B0C6-BDEF3EFA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00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4C42-3BBA-A8E2-BC37-8995A7A42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D622C-CBF3-E183-CB50-BDE510572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087CD-DA00-F062-E943-93E25E67D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D8365-6274-6444-38B9-62DF0E73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7F02-212D-4E7C-974E-90AE83BB1B88}" type="datetime1">
              <a:rPr lang="en-GB" smtClean="0"/>
              <a:t>10/10/2025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3B5E7-929F-8FEF-BB5F-F42B5A13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D2134-4C7F-F1EE-182C-E454A679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51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9868-4AFF-6D8E-0E72-3D2B9CDDE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64BE3E-56E5-F8F5-8F07-20221D3D7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7A6B1-D1B3-C31E-1E36-A3FB3404D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CF64A-0450-81C8-D986-39575D51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FC97C-A0B2-4641-B02B-1E273A646A83}" type="datetime1">
              <a:rPr lang="en-GB" smtClean="0"/>
              <a:t>10/10/2025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C4714-65C0-5859-694E-46727A792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9834B-142A-04D5-CB75-7C4F55BE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28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B0A41D-42E1-4528-8412-F70A1FEA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4670E-F32B-439D-64C0-3E8AF7722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074FF-7F1A-F407-E6F6-9E62E1602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2C7008-0F81-4FB1-AE8F-3B1062840313}" type="datetime1">
              <a:rPr lang="en-GB" smtClean="0"/>
              <a:t>10/10/2025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12BCB-7C21-1A4F-F58E-ADE46C254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AD20F-7D9E-0853-C01E-03F0B40C7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02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" TargetMode="External"/><Relationship Id="rId2" Type="http://schemas.openxmlformats.org/officeDocument/2006/relationships/hyperlink" Target="mailto:jacopo.staiano@unitn.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menti.com/aljoa3zgejuz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translate/docs/advanced/automl-evaluat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lab.research.google.com/github/saturnMars/FM_2025/blob/main/Lab1_NLG_metrics.ipyn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4.09675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hyperlink" Target="_OLD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5DC169-9BD6-D33A-3D16-A87782D838E9}"/>
              </a:ext>
            </a:extLst>
          </p:cNvPr>
          <p:cNvSpPr/>
          <p:nvPr/>
        </p:nvSpPr>
        <p:spPr>
          <a:xfrm>
            <a:off x="-1" y="-758283"/>
            <a:ext cx="12192001" cy="4848550"/>
          </a:xfrm>
          <a:prstGeom prst="roundRect">
            <a:avLst>
              <a:gd name="adj" fmla="val 820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94533-44E2-8593-216C-9165487A7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37957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Foundation Models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1B474-C06F-CFA5-22A3-621B365C3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413" y="4344514"/>
            <a:ext cx="4772722" cy="2172258"/>
          </a:xfrm>
        </p:spPr>
        <p:txBody>
          <a:bodyPr>
            <a:normAutofit/>
          </a:bodyPr>
          <a:lstStyle/>
          <a:p>
            <a:endParaRPr lang="it-IT" dirty="0"/>
          </a:p>
          <a:p>
            <a:r>
              <a:rPr lang="it-IT" dirty="0"/>
              <a:t>Jacopo Staiano </a:t>
            </a:r>
          </a:p>
          <a:p>
            <a:r>
              <a:rPr lang="it-IT" dirty="0">
                <a:hlinkClick r:id="rId2"/>
              </a:rPr>
              <a:t>jacopo.staiano@unitn.it</a:t>
            </a:r>
            <a:endParaRPr lang="it-IT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E83BE58-AE75-258C-E81C-8A3E3ED083B6}"/>
              </a:ext>
            </a:extLst>
          </p:cNvPr>
          <p:cNvSpPr txBox="1">
            <a:spLocks/>
          </p:cNvSpPr>
          <p:nvPr/>
        </p:nvSpPr>
        <p:spPr>
          <a:xfrm>
            <a:off x="7168747" y="4344514"/>
            <a:ext cx="4772722" cy="2172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  <a:p>
            <a:r>
              <a:rPr lang="it-IT" dirty="0"/>
              <a:t>Marco Bronzini</a:t>
            </a:r>
          </a:p>
          <a:p>
            <a:r>
              <a:rPr lang="it-IT" dirty="0">
                <a:hlinkClick r:id="rId3"/>
              </a:rPr>
              <a:t>marco.bronzini-1@unitn.it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760C6F-54F4-03DD-323A-9BFDA22916D0}"/>
              </a:ext>
            </a:extLst>
          </p:cNvPr>
          <p:cNvSpPr/>
          <p:nvPr/>
        </p:nvSpPr>
        <p:spPr>
          <a:xfrm>
            <a:off x="3789555" y="6199705"/>
            <a:ext cx="5058195" cy="9998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/>
              <a:t>University of Trento</a:t>
            </a:r>
          </a:p>
          <a:p>
            <a:pPr algn="ctr"/>
            <a:r>
              <a:rPr lang="en-GB" sz="1400" dirty="0"/>
              <a:t>October 10, 2025</a:t>
            </a:r>
          </a:p>
        </p:txBody>
      </p:sp>
    </p:spTree>
    <p:extLst>
      <p:ext uri="{BB962C8B-B14F-4D97-AF65-F5344CB8AC3E}">
        <p14:creationId xmlns:p14="http://schemas.microsoft.com/office/powerpoint/2010/main" val="4222977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9ADCA9-DFE8-2BA5-31B4-4C58750E7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213B-2C8A-7277-3CDE-A3FBDD66FC1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Human Evaluation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73F1C0-E6B8-77F2-10CA-C1AE0D08B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10</a:t>
            </a:fld>
            <a:endParaRPr lang="en-GB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B489AF9-B472-83E1-0FBD-611D369B58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4432465"/>
              </p:ext>
            </p:extLst>
          </p:nvPr>
        </p:nvGraphicFramePr>
        <p:xfrm>
          <a:off x="1630555" y="1998298"/>
          <a:ext cx="9137061" cy="4287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0258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CE91D-629D-8355-E439-BC6CC4429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7C6C9A8-EFBE-1C3C-0196-FC782B360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866295"/>
              </p:ext>
            </p:extLst>
          </p:nvPr>
        </p:nvGraphicFramePr>
        <p:xfrm>
          <a:off x="5560753" y="4015212"/>
          <a:ext cx="3716226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0305">
                  <a:extLst>
                    <a:ext uri="{9D8B030D-6E8A-4147-A177-3AD203B41FA5}">
                      <a16:colId xmlns:a16="http://schemas.microsoft.com/office/drawing/2014/main" val="2382353005"/>
                    </a:ext>
                  </a:extLst>
                </a:gridCol>
                <a:gridCol w="1275921">
                  <a:extLst>
                    <a:ext uri="{9D8B030D-6E8A-4147-A177-3AD203B41FA5}">
                      <a16:colId xmlns:a16="http://schemas.microsoft.com/office/drawing/2014/main" val="1119771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29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effectLst/>
                        </a:rPr>
                        <a:t>ROUGE-1 [F1]</a:t>
                      </a:r>
                      <a:endParaRPr lang="en-GB" b="0" i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effectLst/>
                        </a:rPr>
                        <a:t>0.83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effectLst/>
                        </a:rPr>
                        <a:t>ROUGE-2 [F1]</a:t>
                      </a:r>
                      <a:endParaRPr lang="en-GB" b="0" i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effectLst/>
                        </a:rPr>
                        <a:t>0.60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78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BLEU Score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53.73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228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BERTScore</a:t>
                      </a:r>
                      <a:r>
                        <a:rPr lang="en-GB" dirty="0"/>
                        <a:t> (F1)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101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Cosine Similarity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4084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ABAF11B-94C6-1DAF-796A-79FD23C8F0E9}"/>
              </a:ext>
            </a:extLst>
          </p:cNvPr>
          <p:cNvSpPr/>
          <p:nvPr/>
        </p:nvSpPr>
        <p:spPr>
          <a:xfrm>
            <a:off x="5476614" y="5539801"/>
            <a:ext cx="5835927" cy="700451"/>
          </a:xfrm>
          <a:prstGeom prst="roundRect">
            <a:avLst/>
          </a:prstGeom>
          <a:solidFill>
            <a:srgbClr val="196B24">
              <a:alpha val="20000"/>
            </a:srgb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F927EE-B8CB-61F3-8A70-16ED7F1C811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Limitation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55D18-F2ED-ACCA-0148-0AB22BB5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3199" y="6443309"/>
            <a:ext cx="2743200" cy="365125"/>
          </a:xfrm>
        </p:spPr>
        <p:txBody>
          <a:bodyPr/>
          <a:lstStyle/>
          <a:p>
            <a:fld id="{33C14F82-BE8C-4CA8-BA76-52B2F053D2D8}" type="slidenum">
              <a:rPr lang="en-GB" smtClean="0"/>
              <a:t>11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16229-172C-E566-0BD3-8AC0540C3DD4}"/>
              </a:ext>
            </a:extLst>
          </p:cNvPr>
          <p:cNvSpPr txBox="1"/>
          <p:nvPr/>
        </p:nvSpPr>
        <p:spPr>
          <a:xfrm>
            <a:off x="2347827" y="2375418"/>
            <a:ext cx="7569200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dirty="0"/>
              <a:t>The evaluation of </a:t>
            </a:r>
            <a:r>
              <a:rPr lang="en-GB" dirty="0">
                <a:solidFill>
                  <a:schemeClr val="accent1"/>
                </a:solidFill>
              </a:rPr>
              <a:t>N</a:t>
            </a:r>
            <a:r>
              <a:rPr lang="en-GB" dirty="0"/>
              <a:t>atural</a:t>
            </a:r>
            <a:r>
              <a:rPr lang="en-GB" dirty="0">
                <a:solidFill>
                  <a:schemeClr val="accent1"/>
                </a:solidFill>
              </a:rPr>
              <a:t> L</a:t>
            </a:r>
            <a:r>
              <a:rPr lang="en-GB" dirty="0"/>
              <a:t>anguage</a:t>
            </a:r>
            <a:r>
              <a:rPr lang="en-GB" dirty="0">
                <a:solidFill>
                  <a:schemeClr val="accent1"/>
                </a:solidFill>
              </a:rPr>
              <a:t> G</a:t>
            </a:r>
            <a:r>
              <a:rPr lang="en-GB" dirty="0"/>
              <a:t>eneration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/>
              <a:t>(</a:t>
            </a:r>
            <a:r>
              <a:rPr lang="en-GB" dirty="0">
                <a:solidFill>
                  <a:schemeClr val="accent1"/>
                </a:solidFill>
              </a:rPr>
              <a:t>NLG</a:t>
            </a:r>
            <a:r>
              <a:rPr lang="en-GB" dirty="0"/>
              <a:t>) can be tricky as </a:t>
            </a:r>
            <a:r>
              <a:rPr lang="en-GB" b="1" dirty="0"/>
              <a:t>each metrics provides only a partial understanding of the output quality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DB09AC-DFA1-A6E3-76B9-B715292C01B5}"/>
              </a:ext>
            </a:extLst>
          </p:cNvPr>
          <p:cNvSpPr txBox="1"/>
          <p:nvPr/>
        </p:nvSpPr>
        <p:spPr>
          <a:xfrm>
            <a:off x="2273984" y="3043166"/>
            <a:ext cx="3783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Low scores do not always indicate poor quality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58DB43-2E70-4C40-E78F-70748C4B6EA2}"/>
              </a:ext>
            </a:extLst>
          </p:cNvPr>
          <p:cNvSpPr txBox="1"/>
          <p:nvPr/>
        </p:nvSpPr>
        <p:spPr>
          <a:xfrm>
            <a:off x="1352179" y="4902369"/>
            <a:ext cx="3696134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GB" b="0" dirty="0">
                <a:effectLst/>
                <a:latin typeface="Consolas" panose="020B0609020204030204" pitchFamily="49" charset="0"/>
              </a:rPr>
              <a:t>The </a:t>
            </a:r>
            <a:r>
              <a:rPr lang="en-GB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sun</a:t>
            </a:r>
            <a:r>
              <a:rPr lang="en-GB" b="0" dirty="0">
                <a:effectLst/>
                <a:latin typeface="Consolas" panose="020B0609020204030204" pitchFamily="49" charset="0"/>
              </a:rPr>
              <a:t> set behind the hills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632B7C-CF14-A9B2-20CC-ACD208D4F3EE}"/>
              </a:ext>
            </a:extLst>
          </p:cNvPr>
          <p:cNvSpPr txBox="1"/>
          <p:nvPr/>
        </p:nvSpPr>
        <p:spPr>
          <a:xfrm>
            <a:off x="1237879" y="5188729"/>
            <a:ext cx="401955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GB" b="0" dirty="0">
                <a:effectLst/>
                <a:latin typeface="Consolas" panose="020B0609020204030204" pitchFamily="49" charset="0"/>
              </a:rPr>
              <a:t>The </a:t>
            </a:r>
            <a:r>
              <a:rPr lang="en-GB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moon</a:t>
            </a:r>
            <a:r>
              <a:rPr lang="en-GB" b="0" dirty="0">
                <a:effectLst/>
                <a:latin typeface="Consolas" panose="020B0609020204030204" pitchFamily="49" charset="0"/>
              </a:rPr>
              <a:t> set behind the hills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DFBC7A-09CA-1E2E-DE58-6571BD0F87B4}"/>
              </a:ext>
            </a:extLst>
          </p:cNvPr>
          <p:cNvCxnSpPr>
            <a:cxnSpLocks/>
          </p:cNvCxnSpPr>
          <p:nvPr/>
        </p:nvCxnSpPr>
        <p:spPr>
          <a:xfrm flipH="1">
            <a:off x="1284620" y="5142819"/>
            <a:ext cx="37958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91648BA-2D6E-787A-5B66-7560FABB43C6}"/>
              </a:ext>
            </a:extLst>
          </p:cNvPr>
          <p:cNvSpPr/>
          <p:nvPr/>
        </p:nvSpPr>
        <p:spPr>
          <a:xfrm>
            <a:off x="9434676" y="4397916"/>
            <a:ext cx="1877866" cy="107717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Lexical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D5FB162-3E3C-B391-8D9F-136174162EF5}"/>
              </a:ext>
            </a:extLst>
          </p:cNvPr>
          <p:cNvSpPr/>
          <p:nvPr/>
        </p:nvSpPr>
        <p:spPr>
          <a:xfrm>
            <a:off x="9434676" y="5539801"/>
            <a:ext cx="1877866" cy="70045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Semantic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AA24F5-09C4-28E0-CDBA-98CAEC6CEB8E}"/>
              </a:ext>
            </a:extLst>
          </p:cNvPr>
          <p:cNvSpPr/>
          <p:nvPr/>
        </p:nvSpPr>
        <p:spPr>
          <a:xfrm>
            <a:off x="5476615" y="4397568"/>
            <a:ext cx="5835927" cy="1077173"/>
          </a:xfrm>
          <a:prstGeom prst="round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418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1314-892F-AE6E-8D4E-772AC0CC0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E955-3159-3AF0-8CC0-7059EC04F84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TASK: Machine Translation (ML)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C8AD861-D552-7D78-970E-0C67E91E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12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5EE1D-1E5D-A6A4-6F61-1A295542BA32}"/>
              </a:ext>
            </a:extLst>
          </p:cNvPr>
          <p:cNvSpPr txBox="1"/>
          <p:nvPr/>
        </p:nvSpPr>
        <p:spPr>
          <a:xfrm>
            <a:off x="1217713" y="1951672"/>
            <a:ext cx="8965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Machine Translation (MT) is the process of automatically converting text or speech </a:t>
            </a:r>
            <a:r>
              <a:rPr lang="en-GB" b="1" dirty="0"/>
              <a:t>from one language to another using computational models</a:t>
            </a:r>
            <a:r>
              <a:rPr lang="en-GB" dirty="0"/>
              <a:t>.</a:t>
            </a:r>
          </a:p>
          <a:p>
            <a:endParaRPr lang="en-GB" dirty="0"/>
          </a:p>
          <a:p>
            <a:pPr algn="ctr"/>
            <a:r>
              <a:rPr lang="en-GB" i="1" dirty="0">
                <a:solidFill>
                  <a:schemeClr val="accent6"/>
                </a:solidFill>
              </a:rPr>
              <a:t>Life is full of surprises </a:t>
            </a:r>
            <a:r>
              <a:rPr lang="en-GB" dirty="0">
                <a:solidFill>
                  <a:schemeClr val="accent6"/>
                </a:solidFill>
              </a:rPr>
              <a:t>[</a:t>
            </a:r>
            <a:r>
              <a:rPr lang="en-GB" b="1" dirty="0">
                <a:solidFill>
                  <a:schemeClr val="accent6"/>
                </a:solidFill>
              </a:rPr>
              <a:t>ENGLISH</a:t>
            </a:r>
            <a:r>
              <a:rPr lang="en-GB" dirty="0">
                <a:solidFill>
                  <a:schemeClr val="accent6"/>
                </a:solidFill>
              </a:rPr>
              <a:t>]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it-IT" i="1" dirty="0">
                <a:solidFill>
                  <a:schemeClr val="accent4"/>
                </a:solidFill>
              </a:rPr>
              <a:t>La vita è piena di sorprese </a:t>
            </a:r>
            <a:r>
              <a:rPr lang="it-IT" dirty="0">
                <a:solidFill>
                  <a:schemeClr val="accent4"/>
                </a:solidFill>
              </a:rPr>
              <a:t>[</a:t>
            </a:r>
            <a:r>
              <a:rPr lang="it-IT" b="1" dirty="0">
                <a:solidFill>
                  <a:schemeClr val="accent4"/>
                </a:solidFill>
              </a:rPr>
              <a:t>ITALIAN</a:t>
            </a:r>
            <a:r>
              <a:rPr lang="it-IT" dirty="0">
                <a:solidFill>
                  <a:schemeClr val="accent4"/>
                </a:solidFill>
              </a:rPr>
              <a:t>]</a:t>
            </a:r>
            <a:endParaRPr lang="en-GB" dirty="0">
              <a:solidFill>
                <a:schemeClr val="accent4"/>
              </a:solidFill>
            </a:endParaRP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94F53D-88E6-8DB1-F4A9-87FD8FAA85A6}"/>
              </a:ext>
            </a:extLst>
          </p:cNvPr>
          <p:cNvSpPr txBox="1"/>
          <p:nvPr/>
        </p:nvSpPr>
        <p:spPr>
          <a:xfrm>
            <a:off x="1844040" y="3990509"/>
            <a:ext cx="8965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EVALUATION</a:t>
            </a:r>
            <a:r>
              <a:rPr lang="en-GB" dirty="0"/>
              <a:t>: Mainly using lexical-based metrics (token-based accuracy)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TARGET: </a:t>
            </a:r>
            <a:r>
              <a:rPr lang="it-IT" dirty="0"/>
              <a:t>«</a:t>
            </a:r>
            <a:r>
              <a:rPr lang="it-IT" dirty="0">
                <a:solidFill>
                  <a:schemeClr val="accent3"/>
                </a:solidFill>
              </a:rPr>
              <a:t>La vita è piena di </a:t>
            </a:r>
            <a:r>
              <a:rPr lang="it-IT" dirty="0">
                <a:solidFill>
                  <a:srgbClr val="C00000"/>
                </a:solidFill>
              </a:rPr>
              <a:t>sorprese</a:t>
            </a:r>
            <a:r>
              <a:rPr lang="it-IT" dirty="0"/>
              <a:t>»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OUTPUT: «</a:t>
            </a:r>
            <a:r>
              <a:rPr lang="it-IT" dirty="0">
                <a:solidFill>
                  <a:schemeClr val="accent3"/>
                </a:solidFill>
              </a:rPr>
              <a:t>La vita è piena di </a:t>
            </a:r>
            <a:r>
              <a:rPr lang="it-IT" dirty="0">
                <a:solidFill>
                  <a:srgbClr val="C00000"/>
                </a:solidFill>
              </a:rPr>
              <a:t>sorprendenti</a:t>
            </a:r>
            <a:r>
              <a:rPr lang="it-IT" dirty="0"/>
              <a:t>»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BEDC9F-6050-2933-5182-3C415DD20A9D}"/>
              </a:ext>
            </a:extLst>
          </p:cNvPr>
          <p:cNvSpPr txBox="1"/>
          <p:nvPr/>
        </p:nvSpPr>
        <p:spPr>
          <a:xfrm>
            <a:off x="3783608" y="5152182"/>
            <a:ext cx="15645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b="0" i="0" dirty="0">
                <a:effectLst/>
                <a:latin typeface="Consolas" panose="020B0609020204030204" pitchFamily="49" charset="0"/>
              </a:rPr>
              <a:t>BLEU Score</a:t>
            </a:r>
            <a:endParaRPr lang="en-GB" dirty="0">
              <a:latin typeface="Consolas" panose="020B0609020204030204" pitchFamily="49" charset="0"/>
            </a:endParaRPr>
          </a:p>
          <a:p>
            <a:pPr algn="ctr"/>
            <a:r>
              <a:rPr lang="en-GB" b="0" i="0" dirty="0">
                <a:effectLst/>
                <a:latin typeface="Consolas" panose="020B0609020204030204" pitchFamily="49" charset="0"/>
              </a:rPr>
              <a:t>64.3%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2338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39F5C-073C-13B3-0EDF-6C441F47A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F3EDF-326D-F98E-C49A-B2182EA93CA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TASK: Retrieval-Augmented Generation (RAG)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C102411-7409-9F25-FBEA-2EAE2DA2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13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8D341B-DA5B-0404-9C2E-97739E649450}"/>
              </a:ext>
            </a:extLst>
          </p:cNvPr>
          <p:cNvSpPr txBox="1"/>
          <p:nvPr/>
        </p:nvSpPr>
        <p:spPr>
          <a:xfrm>
            <a:off x="1128503" y="2118732"/>
            <a:ext cx="8965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 is an approach combines </a:t>
            </a:r>
            <a:r>
              <a:rPr lang="en-GB" b="1" dirty="0"/>
              <a:t>information retrieval</a:t>
            </a:r>
            <a:r>
              <a:rPr lang="en-GB" dirty="0"/>
              <a:t> with generative LLMs to generate more accurate, fact-based responses. It combines: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i="1" dirty="0"/>
              <a:t>internal knowledge of a language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with </a:t>
            </a:r>
            <a:r>
              <a:rPr lang="en-GB" b="1" dirty="0"/>
              <a:t>contextually relevant documents</a:t>
            </a:r>
            <a:r>
              <a:rPr lang="en-GB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F0FDC3-0D73-06C6-9C31-C10B9B33B5BD}"/>
              </a:ext>
            </a:extLst>
          </p:cNvPr>
          <p:cNvSpPr txBox="1"/>
          <p:nvPr/>
        </p:nvSpPr>
        <p:spPr>
          <a:xfrm>
            <a:off x="1436276" y="4331718"/>
            <a:ext cx="40902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Q: In what year did Miami's government declare bankruptcy?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ECAF44F-3BCF-6D04-0B71-767AC5427500}"/>
              </a:ext>
            </a:extLst>
          </p:cNvPr>
          <p:cNvSpPr/>
          <p:nvPr/>
        </p:nvSpPr>
        <p:spPr>
          <a:xfrm>
            <a:off x="3068814" y="5101909"/>
            <a:ext cx="419286" cy="5059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991262C-8F88-F79F-734F-81F5F4B7FB98}"/>
              </a:ext>
            </a:extLst>
          </p:cNvPr>
          <p:cNvSpPr/>
          <p:nvPr/>
        </p:nvSpPr>
        <p:spPr>
          <a:xfrm rot="16200000">
            <a:off x="3827097" y="5642000"/>
            <a:ext cx="419286" cy="45600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426F66-FC8A-CDEC-C9AC-D3D25C76262A}"/>
              </a:ext>
            </a:extLst>
          </p:cNvPr>
          <p:cNvSpPr/>
          <p:nvPr/>
        </p:nvSpPr>
        <p:spPr>
          <a:xfrm>
            <a:off x="2921618" y="5731727"/>
            <a:ext cx="713677" cy="27655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LLM</a:t>
            </a:r>
          </a:p>
        </p:txBody>
      </p:sp>
      <p:pic>
        <p:nvPicPr>
          <p:cNvPr id="13" name="Graphic 12" descr="Question Mark with solid fill">
            <a:extLst>
              <a:ext uri="{FF2B5EF4-FFF2-40B4-BE49-F238E27FC236}">
                <a16:creationId xmlns:a16="http://schemas.microsoft.com/office/drawing/2014/main" id="{B63EE816-8CAB-4475-C0A9-E561BB8C6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8754" y="5401724"/>
            <a:ext cx="283611" cy="2836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B8FB72-9F60-06A5-D081-FC51A6903140}"/>
              </a:ext>
            </a:extLst>
          </p:cNvPr>
          <p:cNvSpPr txBox="1"/>
          <p:nvPr/>
        </p:nvSpPr>
        <p:spPr>
          <a:xfrm>
            <a:off x="6372547" y="3654790"/>
            <a:ext cx="41854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CONTEXT:📃 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Q: In what year did Miami's government declare bankruptcy?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7BAEDAE-ED67-3AFC-9274-C63B42195497}"/>
              </a:ext>
            </a:extLst>
          </p:cNvPr>
          <p:cNvSpPr/>
          <p:nvPr/>
        </p:nvSpPr>
        <p:spPr>
          <a:xfrm>
            <a:off x="7851201" y="5101909"/>
            <a:ext cx="419286" cy="5059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E9D9E59-816B-C291-0D8A-A559A03AAB38}"/>
              </a:ext>
            </a:extLst>
          </p:cNvPr>
          <p:cNvSpPr/>
          <p:nvPr/>
        </p:nvSpPr>
        <p:spPr>
          <a:xfrm rot="16200000">
            <a:off x="8609484" y="5642000"/>
            <a:ext cx="419286" cy="45600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4013387-99EB-528E-D4E3-C832FEE50C32}"/>
              </a:ext>
            </a:extLst>
          </p:cNvPr>
          <p:cNvSpPr/>
          <p:nvPr/>
        </p:nvSpPr>
        <p:spPr>
          <a:xfrm>
            <a:off x="7704005" y="5731727"/>
            <a:ext cx="713677" cy="27655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LLM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C56B62-AB90-AB13-8636-0A0A7D5A1746}"/>
              </a:ext>
            </a:extLst>
          </p:cNvPr>
          <p:cNvCxnSpPr>
            <a:endCxn id="20" idx="1"/>
          </p:cNvCxnSpPr>
          <p:nvPr/>
        </p:nvCxnSpPr>
        <p:spPr>
          <a:xfrm flipV="1">
            <a:off x="7742533" y="3353271"/>
            <a:ext cx="1300321" cy="474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10DDAF-77B3-AFF4-DD88-34905D74313C}"/>
              </a:ext>
            </a:extLst>
          </p:cNvPr>
          <p:cNvSpPr txBox="1"/>
          <p:nvPr/>
        </p:nvSpPr>
        <p:spPr>
          <a:xfrm>
            <a:off x="9270382" y="5685335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2001</a:t>
            </a:r>
          </a:p>
        </p:txBody>
      </p:sp>
      <p:pic>
        <p:nvPicPr>
          <p:cNvPr id="27" name="Graphic 26" descr="Badge Tick1 with solid fill">
            <a:extLst>
              <a:ext uri="{FF2B5EF4-FFF2-40B4-BE49-F238E27FC236}">
                <a16:creationId xmlns:a16="http://schemas.microsoft.com/office/drawing/2014/main" id="{772E7F47-F54E-C326-3959-642F9FF87B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16208" y="5663555"/>
            <a:ext cx="391112" cy="39111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23DA9DD-0F95-3A90-584D-26F465FCB05E}"/>
              </a:ext>
            </a:extLst>
          </p:cNvPr>
          <p:cNvSpPr txBox="1"/>
          <p:nvPr/>
        </p:nvSpPr>
        <p:spPr>
          <a:xfrm>
            <a:off x="10822714" y="2447640"/>
            <a:ext cx="136928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dirty="0"/>
              <a:t>External knowledge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095AA4-0017-027B-1EAF-EDBDDF7D7502}"/>
              </a:ext>
            </a:extLst>
          </p:cNvPr>
          <p:cNvSpPr txBox="1"/>
          <p:nvPr/>
        </p:nvSpPr>
        <p:spPr>
          <a:xfrm>
            <a:off x="9042854" y="2683023"/>
            <a:ext cx="3085175" cy="13404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GB" sz="1100" b="0" dirty="0">
                <a:effectLst/>
                <a:latin typeface="Consolas" panose="020B0609020204030204" pitchFamily="49" charset="0"/>
              </a:rPr>
              <a:t>According to the U.S. Census Bureau, in 2004, Miami had the third highest incidence of family incomes below the federal poverty line in the United States … </a:t>
            </a:r>
            <a:r>
              <a:rPr lang="en-GB" sz="1100" b="1" i="1" dirty="0">
                <a:latin typeface="Consolas" panose="020B0609020204030204" pitchFamily="49" charset="0"/>
              </a:rPr>
              <a:t>Miami is also one of the very few cities where its local government went bankrupt, in 2001</a:t>
            </a:r>
            <a:r>
              <a:rPr lang="en-GB" sz="1100" dirty="0">
                <a:latin typeface="Consolas" panose="020B0609020204030204" pitchFamily="49" charset="0"/>
              </a:rPr>
              <a:t>. […]</a:t>
            </a:r>
          </a:p>
        </p:txBody>
      </p:sp>
      <p:pic>
        <p:nvPicPr>
          <p:cNvPr id="5" name="Graphic 4" descr="Thought outline">
            <a:extLst>
              <a:ext uri="{FF2B5EF4-FFF2-40B4-BE49-F238E27FC236}">
                <a16:creationId xmlns:a16="http://schemas.microsoft.com/office/drawing/2014/main" id="{710044D9-DD3C-E884-9EC2-0E51BF6B63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33466" y="52986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42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ECF97-3E86-8493-F084-56EF2044B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70CF6-CF84-9FC3-4396-2FD6DD61552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 QUIZ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2CF99-9904-8FF7-EF7D-DE6EA420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14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972FA-13E9-2997-8BEB-D844B54EC51A}"/>
              </a:ext>
            </a:extLst>
          </p:cNvPr>
          <p:cNvSpPr txBox="1"/>
          <p:nvPr/>
        </p:nvSpPr>
        <p:spPr>
          <a:xfrm>
            <a:off x="6183589" y="3423424"/>
            <a:ext cx="3438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MENTI</a:t>
            </a:r>
            <a:r>
              <a:rPr lang="en-GB" sz="2000" b="1" dirty="0"/>
              <a:t> (64286241)</a:t>
            </a:r>
          </a:p>
          <a:p>
            <a:pPr algn="ctr"/>
            <a:r>
              <a:rPr lang="en-GB" sz="1600" dirty="0">
                <a:hlinkClick r:id="rId2"/>
              </a:rPr>
              <a:t>https://www.menti.com/aljoa3zgejuz</a:t>
            </a:r>
            <a:endParaRPr lang="en-GB" sz="1600" dirty="0"/>
          </a:p>
        </p:txBody>
      </p:sp>
      <p:pic>
        <p:nvPicPr>
          <p:cNvPr id="7" name="Picture 6" descr="A qr code with a black and white background&#10;&#10;AI-generated content may be incorrect.">
            <a:extLst>
              <a:ext uri="{FF2B5EF4-FFF2-40B4-BE49-F238E27FC236}">
                <a16:creationId xmlns:a16="http://schemas.microsoft.com/office/drawing/2014/main" id="{CA9B2FA6-AD70-66A8-4BDF-3456C8CA8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209" y="2439075"/>
            <a:ext cx="3261360" cy="32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81566-CFDE-F503-8D92-F6AE5A6FA1D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Overview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21DC5F1-8842-C576-C534-B8D7E394DD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2054763"/>
              </p:ext>
            </p:extLst>
          </p:nvPr>
        </p:nvGraphicFramePr>
        <p:xfrm>
          <a:off x="1612714" y="1806498"/>
          <a:ext cx="9449296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3BE6F29-1C11-E70E-A802-3A4964F6C94D}"/>
              </a:ext>
            </a:extLst>
          </p:cNvPr>
          <p:cNvSpPr txBox="1"/>
          <p:nvPr/>
        </p:nvSpPr>
        <p:spPr>
          <a:xfrm>
            <a:off x="176436" y="2197233"/>
            <a:ext cx="1387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/>
            <a:r>
              <a:rPr lang="en-GB" i="1" dirty="0"/>
              <a:t>Friday</a:t>
            </a:r>
            <a:r>
              <a:rPr lang="en-GB" dirty="0"/>
              <a:t>, October 10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B7F99F-E707-E4BD-0D6E-C1F3C54FC919}"/>
              </a:ext>
            </a:extLst>
          </p:cNvPr>
          <p:cNvSpPr txBox="1"/>
          <p:nvPr/>
        </p:nvSpPr>
        <p:spPr>
          <a:xfrm>
            <a:off x="102591" y="3473676"/>
            <a:ext cx="14610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/>
            <a:r>
              <a:rPr lang="en-GB" i="1" dirty="0"/>
              <a:t>Wednesday</a:t>
            </a:r>
            <a:r>
              <a:rPr lang="en-GB" dirty="0"/>
              <a:t>,</a:t>
            </a:r>
          </a:p>
          <a:p>
            <a:pPr lvl="0" algn="r"/>
            <a:r>
              <a:rPr lang="en-GB" dirty="0"/>
              <a:t>October 15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E3254D-6AF7-8CF9-A749-CA48A6BB0AF4}"/>
              </a:ext>
            </a:extLst>
          </p:cNvPr>
          <p:cNvSpPr txBox="1"/>
          <p:nvPr/>
        </p:nvSpPr>
        <p:spPr>
          <a:xfrm>
            <a:off x="66907" y="5214010"/>
            <a:ext cx="1461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/>
            <a:r>
              <a:rPr lang="en-GB" i="1" dirty="0"/>
              <a:t>November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FD73BBD-F49D-83FF-FD6C-7354A640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314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CF3E4-C226-2F62-6209-DAF1E3649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52EE-7D07-88DB-E5C2-F3CBACBE914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Metrics for Text Generation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A195F0-E1B8-949F-6DDB-CB760ED5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3</a:t>
            </a:fld>
            <a:endParaRPr lang="en-GB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A5F4834-FBDB-2A41-2975-0512B8B63A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7421639"/>
              </p:ext>
            </p:extLst>
          </p:nvPr>
        </p:nvGraphicFramePr>
        <p:xfrm>
          <a:off x="1336162" y="2075653"/>
          <a:ext cx="9413613" cy="4244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832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65F19-A67C-20ED-363D-52CE49627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B7F04-C29E-58FE-2C5E-BEB67BE9302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[A.1] ROUGE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8AE031-00D8-BDB3-FE82-FF737C4F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4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542F48-54B0-89BF-A444-3824B62AE334}"/>
              </a:ext>
            </a:extLst>
          </p:cNvPr>
          <p:cNvSpPr txBox="1"/>
          <p:nvPr/>
        </p:nvSpPr>
        <p:spPr>
          <a:xfrm>
            <a:off x="1062340" y="2012423"/>
            <a:ext cx="10183293" cy="4496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663FEE-3E36-7A77-9D4A-67574329ADA6}"/>
              </a:ext>
            </a:extLst>
          </p:cNvPr>
          <p:cNvSpPr txBox="1"/>
          <p:nvPr/>
        </p:nvSpPr>
        <p:spPr>
          <a:xfrm>
            <a:off x="1217713" y="1944773"/>
            <a:ext cx="9804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Recall-Oriented Understudy for </a:t>
            </a:r>
            <a:r>
              <a:rPr lang="en-GB" b="1" dirty="0" err="1"/>
              <a:t>Gisting</a:t>
            </a:r>
            <a:r>
              <a:rPr lang="en-GB" b="1" dirty="0"/>
              <a:t> Evaluation </a:t>
            </a:r>
            <a:r>
              <a:rPr lang="en-GB" dirty="0"/>
              <a:t>(ROUGE)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is a </a:t>
            </a:r>
            <a:r>
              <a:rPr lang="en-GB" i="1" dirty="0"/>
              <a:t>set of metrics </a:t>
            </a:r>
            <a:r>
              <a:rPr lang="en-GB" dirty="0"/>
              <a:t>used to evaluate the </a:t>
            </a:r>
            <a:r>
              <a:rPr lang="en-GB" i="1" dirty="0"/>
              <a:t>quality of automatically generated text </a:t>
            </a:r>
            <a:r>
              <a:rPr lang="en-GB" dirty="0"/>
              <a:t>by comparing it with one or more human-written reference texts.</a:t>
            </a:r>
          </a:p>
          <a:p>
            <a:endParaRPr lang="en-GB" dirty="0"/>
          </a:p>
          <a:p>
            <a:r>
              <a:rPr lang="en-GB" dirty="0"/>
              <a:t>It measures the overlap of </a:t>
            </a:r>
            <a:r>
              <a:rPr lang="en-GB" b="1" dirty="0"/>
              <a:t>n-grams, word sequences, </a:t>
            </a:r>
            <a:r>
              <a:rPr lang="en-GB" dirty="0"/>
              <a:t>or</a:t>
            </a:r>
            <a:r>
              <a:rPr lang="en-GB" b="1" dirty="0"/>
              <a:t> word pairs</a:t>
            </a:r>
            <a:r>
              <a:rPr lang="en-GB" dirty="0"/>
              <a:t> between the output and the reference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i="1" dirty="0">
                <a:sym typeface="Wingdings" panose="05000000000000000000" pitchFamily="2" charset="2"/>
              </a:rPr>
              <a:t>more overlap, </a:t>
            </a:r>
            <a:r>
              <a:rPr lang="en-GB" i="1" dirty="0"/>
              <a:t>the better the generated text is assumed to be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A9F6815-6AF9-80CF-13D3-9126F0ABD0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12750"/>
              </p:ext>
            </p:extLst>
          </p:nvPr>
        </p:nvGraphicFramePr>
        <p:xfrm>
          <a:off x="1585951" y="3981761"/>
          <a:ext cx="6978186" cy="2244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41BF85F-B301-6A06-B111-E4B23E449DD7}"/>
              </a:ext>
            </a:extLst>
          </p:cNvPr>
          <p:cNvSpPr txBox="1"/>
          <p:nvPr/>
        </p:nvSpPr>
        <p:spPr>
          <a:xfrm>
            <a:off x="8733636" y="4347939"/>
            <a:ext cx="34226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Each metric can be calculated in terms of: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606E401-DE19-595A-0BD1-7F0AD7D5F3D4}"/>
              </a:ext>
            </a:extLst>
          </p:cNvPr>
          <p:cNvSpPr/>
          <p:nvPr/>
        </p:nvSpPr>
        <p:spPr>
          <a:xfrm>
            <a:off x="9087748" y="4845162"/>
            <a:ext cx="1289081" cy="36512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Precision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8B02291-DD87-5AC7-E023-26E099D5980D}"/>
              </a:ext>
            </a:extLst>
          </p:cNvPr>
          <p:cNvSpPr/>
          <p:nvPr/>
        </p:nvSpPr>
        <p:spPr>
          <a:xfrm>
            <a:off x="10601092" y="4845162"/>
            <a:ext cx="1289081" cy="3651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9E22A80-C3F5-5ADC-EFA8-F7FE526ECBF0}"/>
              </a:ext>
            </a:extLst>
          </p:cNvPr>
          <p:cNvSpPr/>
          <p:nvPr/>
        </p:nvSpPr>
        <p:spPr>
          <a:xfrm>
            <a:off x="9920867" y="5349459"/>
            <a:ext cx="1289081" cy="3651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F1 score</a:t>
            </a:r>
          </a:p>
        </p:txBody>
      </p:sp>
    </p:spTree>
    <p:extLst>
      <p:ext uri="{BB962C8B-B14F-4D97-AF65-F5344CB8AC3E}">
        <p14:creationId xmlns:p14="http://schemas.microsoft.com/office/powerpoint/2010/main" val="259498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C1375-AD02-0050-47A6-4C08F17FC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BA74-16CB-3A51-E1E8-21D2482C6FE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[A.2] BLEU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64635A-0C60-00D2-3C10-41330EDC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5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F40B1F-D94B-ED82-C07D-D20997B38C39}"/>
                  </a:ext>
                </a:extLst>
              </p:cNvPr>
              <p:cNvSpPr txBox="1"/>
              <p:nvPr/>
            </p:nvSpPr>
            <p:spPr>
              <a:xfrm>
                <a:off x="909940" y="1860023"/>
                <a:ext cx="10397397" cy="2923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1"/>
                    </a:solidFill>
                  </a:rPr>
                  <a:t>B</a:t>
                </a:r>
                <a:r>
                  <a:rPr lang="en-GB" b="1" dirty="0"/>
                  <a:t>i</a:t>
                </a:r>
                <a:r>
                  <a:rPr lang="en-GB" b="1" dirty="0">
                    <a:solidFill>
                      <a:schemeClr val="accent1"/>
                    </a:solidFill>
                  </a:rPr>
                  <a:t>l</a:t>
                </a:r>
                <a:r>
                  <a:rPr lang="en-GB" b="1" dirty="0"/>
                  <a:t>ingual </a:t>
                </a:r>
                <a:r>
                  <a:rPr lang="en-GB" b="1" dirty="0">
                    <a:solidFill>
                      <a:schemeClr val="accent1"/>
                    </a:solidFill>
                  </a:rPr>
                  <a:t>E</a:t>
                </a:r>
                <a:r>
                  <a:rPr lang="en-GB" b="1" dirty="0"/>
                  <a:t>valuation </a:t>
                </a:r>
                <a:r>
                  <a:rPr lang="en-GB" b="1" dirty="0">
                    <a:solidFill>
                      <a:schemeClr val="accent1"/>
                    </a:solidFill>
                  </a:rPr>
                  <a:t>U</a:t>
                </a:r>
                <a:r>
                  <a:rPr lang="en-GB" b="1" dirty="0"/>
                  <a:t>nderstudy </a:t>
                </a:r>
                <a:r>
                  <a:rPr lang="en-GB" dirty="0"/>
                  <a:t>(</a:t>
                </a:r>
                <a:r>
                  <a:rPr lang="en-GB" dirty="0">
                    <a:solidFill>
                      <a:schemeClr val="accent1"/>
                    </a:solidFill>
                  </a:rPr>
                  <a:t>BLEU</a:t>
                </a:r>
                <a:r>
                  <a:rPr lang="en-GB" dirty="0"/>
                  <a:t>) metric is widely used for evaluating the </a:t>
                </a:r>
                <a:r>
                  <a:rPr lang="en-GB" i="1" dirty="0"/>
                  <a:t>quality of machine generated translations </a:t>
                </a:r>
                <a:r>
                  <a:rPr lang="en-GB" dirty="0"/>
                  <a:t>by comparing them to human reference translations.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The BLEU score is </a:t>
                </a:r>
                <a:r>
                  <a:rPr lang="en-GB" b="1" dirty="0"/>
                  <a:t>based on precision of n-grams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i="1" dirty="0"/>
                  <a:t>Brevity penalty (BP)</a:t>
                </a:r>
                <a:r>
                  <a:rPr lang="en-GB" dirty="0"/>
                  <a:t> for penalize unnaturally short translations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𝐵𝐿𝐸𝑈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𝐵𝑃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F40B1F-D94B-ED82-C07D-D20997B38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40" y="1860023"/>
                <a:ext cx="10397397" cy="2923044"/>
              </a:xfrm>
              <a:prstGeom prst="rect">
                <a:avLst/>
              </a:prstGeom>
              <a:blipFill>
                <a:blip r:embed="rId2"/>
                <a:stretch>
                  <a:fillRect l="-469" t="-8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52B8D2D-9D67-464A-8BE1-70D21E353DA4}"/>
              </a:ext>
            </a:extLst>
          </p:cNvPr>
          <p:cNvSpPr txBox="1"/>
          <p:nvPr/>
        </p:nvSpPr>
        <p:spPr>
          <a:xfrm>
            <a:off x="909940" y="5104058"/>
            <a:ext cx="5455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A: The </a:t>
            </a:r>
            <a:r>
              <a:rPr lang="en-GB" dirty="0">
                <a:solidFill>
                  <a:srgbClr val="C00000"/>
                </a:solidFill>
              </a:rPr>
              <a:t>sun</a:t>
            </a:r>
            <a:r>
              <a:rPr lang="en-GB" dirty="0"/>
              <a:t> set behind the hills </a:t>
            </a:r>
          </a:p>
          <a:p>
            <a:r>
              <a:rPr lang="en-GB" dirty="0"/>
              <a:t>B: The </a:t>
            </a:r>
            <a:r>
              <a:rPr lang="en-GB" dirty="0">
                <a:solidFill>
                  <a:srgbClr val="C00000"/>
                </a:solidFill>
              </a:rPr>
              <a:t>moon</a:t>
            </a:r>
            <a:r>
              <a:rPr lang="en-GB" dirty="0"/>
              <a:t> set behind the hills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20BFBEE-2D55-8B57-0A59-E4F02F03D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161615"/>
              </p:ext>
            </p:extLst>
          </p:nvPr>
        </p:nvGraphicFramePr>
        <p:xfrm>
          <a:off x="7591750" y="3331405"/>
          <a:ext cx="4518475" cy="2966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74256">
                  <a:extLst>
                    <a:ext uri="{9D8B030D-6E8A-4147-A177-3AD203B41FA5}">
                      <a16:colId xmlns:a16="http://schemas.microsoft.com/office/drawing/2014/main" val="3323051559"/>
                    </a:ext>
                  </a:extLst>
                </a:gridCol>
                <a:gridCol w="3644219">
                  <a:extLst>
                    <a:ext uri="{9D8B030D-6E8A-4147-A177-3AD203B41FA5}">
                      <a16:colId xmlns:a16="http://schemas.microsoft.com/office/drawing/2014/main" val="2737745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  <a:buNone/>
                      </a:pPr>
                      <a:r>
                        <a:rPr lang="en-GB" sz="1200" b="0" dirty="0">
                          <a:solidFill>
                            <a:schemeClr val="bg1"/>
                          </a:solidFill>
                          <a:effectLst/>
                        </a:rPr>
                        <a:t>BLEU Score</a:t>
                      </a:r>
                      <a:endParaRPr lang="en-GB" sz="1200" b="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  <a:buNone/>
                      </a:pPr>
                      <a:r>
                        <a:rPr lang="en-GB" sz="1200" b="0" dirty="0">
                          <a:solidFill>
                            <a:schemeClr val="bg1"/>
                          </a:solidFill>
                          <a:effectLst/>
                        </a:rPr>
                        <a:t>Interpretation</a:t>
                      </a:r>
                      <a:endParaRPr lang="en-GB" sz="1200" b="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76098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GB" sz="1200" dirty="0">
                          <a:solidFill>
                            <a:srgbClr val="FF0000"/>
                          </a:solidFill>
                          <a:effectLst/>
                        </a:rPr>
                        <a:t>&lt; 10</a:t>
                      </a:r>
                    </a:p>
                  </a:txBody>
                  <a:tcPr marL="38100" marR="38100" marT="33338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GB" sz="1200" dirty="0">
                          <a:solidFill>
                            <a:srgbClr val="FF0000"/>
                          </a:solidFill>
                          <a:effectLst/>
                        </a:rPr>
                        <a:t>Almost useless</a:t>
                      </a:r>
                    </a:p>
                  </a:txBody>
                  <a:tcPr marL="38100" marR="38100" marT="33338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15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GB" sz="1200" dirty="0">
                          <a:solidFill>
                            <a:srgbClr val="C00000"/>
                          </a:solidFill>
                          <a:effectLst/>
                        </a:rPr>
                        <a:t>10 - 19</a:t>
                      </a:r>
                    </a:p>
                  </a:txBody>
                  <a:tcPr marL="38100" marR="38100" marT="33338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GB" sz="1200" dirty="0">
                          <a:solidFill>
                            <a:srgbClr val="C00000"/>
                          </a:solidFill>
                          <a:effectLst/>
                        </a:rPr>
                        <a:t>Hard to get the gist</a:t>
                      </a:r>
                    </a:p>
                  </a:txBody>
                  <a:tcPr marL="38100" marR="38100" marT="33338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851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20 - 29</a:t>
                      </a:r>
                    </a:p>
                  </a:txBody>
                  <a:tcPr marL="38100" marR="38100" marT="33338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The gist is clear, but has significant grammatical errors</a:t>
                      </a:r>
                    </a:p>
                  </a:txBody>
                  <a:tcPr marL="38100" marR="38100" marT="33338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5891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GB" sz="1200" dirty="0">
                          <a:solidFill>
                            <a:srgbClr val="FFC000"/>
                          </a:solidFill>
                          <a:effectLst/>
                        </a:rPr>
                        <a:t>30 - 40</a:t>
                      </a:r>
                    </a:p>
                  </a:txBody>
                  <a:tcPr marL="38100" marR="38100" marT="33338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GB" sz="1200" dirty="0">
                          <a:solidFill>
                            <a:srgbClr val="FFC000"/>
                          </a:solidFill>
                          <a:effectLst/>
                        </a:rPr>
                        <a:t>Understandable to good translations</a:t>
                      </a:r>
                    </a:p>
                  </a:txBody>
                  <a:tcPr marL="38100" marR="38100" marT="33338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89173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GB" sz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40 - 50</a:t>
                      </a:r>
                    </a:p>
                  </a:txBody>
                  <a:tcPr marL="38100" marR="38100" marT="33338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GB" sz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High quality translations</a:t>
                      </a:r>
                    </a:p>
                  </a:txBody>
                  <a:tcPr marL="38100" marR="38100" marT="33338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4491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GB" sz="1200" dirty="0">
                          <a:solidFill>
                            <a:schemeClr val="accent3"/>
                          </a:solidFill>
                          <a:effectLst/>
                        </a:rPr>
                        <a:t>50 - 60</a:t>
                      </a:r>
                    </a:p>
                  </a:txBody>
                  <a:tcPr marL="38100" marR="38100" marT="33338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GB" sz="1200" dirty="0">
                          <a:solidFill>
                            <a:schemeClr val="accent3"/>
                          </a:solidFill>
                          <a:effectLst/>
                        </a:rPr>
                        <a:t>Very high quality, adequate, and fluent translations</a:t>
                      </a:r>
                    </a:p>
                  </a:txBody>
                  <a:tcPr marL="38100" marR="38100" marT="33338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6349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&gt; 60</a:t>
                      </a:r>
                    </a:p>
                  </a:txBody>
                  <a:tcPr marL="38100" marR="38100" marT="33338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Quality often better than human</a:t>
                      </a:r>
                    </a:p>
                  </a:txBody>
                  <a:tcPr marL="38100" marR="38100" marT="33338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221250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570F992-D657-C3EE-775A-900E775D66DB}"/>
              </a:ext>
            </a:extLst>
          </p:cNvPr>
          <p:cNvSpPr txBox="1"/>
          <p:nvPr/>
        </p:nvSpPr>
        <p:spPr>
          <a:xfrm>
            <a:off x="4479817" y="5242557"/>
            <a:ext cx="2492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BLEU Score</a:t>
            </a:r>
            <a:r>
              <a:rPr lang="en-GB" dirty="0"/>
              <a:t>: 53.73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ED9265-CD1D-9A78-7AE1-AC9C0C8B20EC}"/>
              </a:ext>
            </a:extLst>
          </p:cNvPr>
          <p:cNvSpPr/>
          <p:nvPr/>
        </p:nvSpPr>
        <p:spPr>
          <a:xfrm>
            <a:off x="709591" y="4783066"/>
            <a:ext cx="6356195" cy="14125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77CCCD-6C32-BC4C-46E9-90794074653E}"/>
              </a:ext>
            </a:extLst>
          </p:cNvPr>
          <p:cNvSpPr txBox="1"/>
          <p:nvPr/>
        </p:nvSpPr>
        <p:spPr>
          <a:xfrm>
            <a:off x="7785038" y="3073810"/>
            <a:ext cx="440696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900" dirty="0">
                <a:hlinkClick r:id="rId3"/>
              </a:rPr>
              <a:t>https://cloud.google.com/translate/docs/advanced/automl-evaluate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401597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EFBE6-6B62-80D3-A66D-8785FFEFD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CD111-7290-D4D0-9A7E-7187BF1D946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Practical Tutorial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4F848C-0684-E160-13D6-2A4FE0C62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6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E2182-036B-E050-344D-E15DEBB6E618}"/>
              </a:ext>
            </a:extLst>
          </p:cNvPr>
          <p:cNvSpPr txBox="1"/>
          <p:nvPr/>
        </p:nvSpPr>
        <p:spPr>
          <a:xfrm>
            <a:off x="1557385" y="3998808"/>
            <a:ext cx="907722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Please, open the following notebook:</a:t>
            </a:r>
          </a:p>
          <a:p>
            <a:pPr algn="ctr"/>
            <a:r>
              <a:rPr lang="en-GB" sz="1600" dirty="0">
                <a:hlinkClick r:id="rId2"/>
              </a:rPr>
              <a:t>https://colab.research.google.com/github/saturnMars/FM_2025/blob/main/Lab1_NLG_metrics.ipynb</a:t>
            </a:r>
            <a:endParaRPr lang="en-GB" sz="1600" dirty="0"/>
          </a:p>
        </p:txBody>
      </p:sp>
      <p:pic>
        <p:nvPicPr>
          <p:cNvPr id="6" name="Picture 5" descr="A logo with orange circles&#10;&#10;AI-generated content may be incorrect.">
            <a:extLst>
              <a:ext uri="{FF2B5EF4-FFF2-40B4-BE49-F238E27FC236}">
                <a16:creationId xmlns:a16="http://schemas.microsoft.com/office/drawing/2014/main" id="{42EF4BEA-FA4D-434C-3661-B3ADAD071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603" y="2506407"/>
            <a:ext cx="2116791" cy="130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4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53E64-661E-8D02-1923-D782FF77B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6B034C24-8752-541D-160C-C0F6951B9ED8}"/>
              </a:ext>
            </a:extLst>
          </p:cNvPr>
          <p:cNvSpPr/>
          <p:nvPr/>
        </p:nvSpPr>
        <p:spPr>
          <a:xfrm rot="14835611">
            <a:off x="2615693" y="4128803"/>
            <a:ext cx="497891" cy="3091056"/>
          </a:xfrm>
          <a:prstGeom prst="triangle">
            <a:avLst>
              <a:gd name="adj" fmla="val 71506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14318AD-DE9E-DF34-D13A-E3C635BD8C67}"/>
              </a:ext>
            </a:extLst>
          </p:cNvPr>
          <p:cNvSpPr/>
          <p:nvPr/>
        </p:nvSpPr>
        <p:spPr>
          <a:xfrm rot="12856278">
            <a:off x="1550976" y="4038339"/>
            <a:ext cx="2001254" cy="2636844"/>
          </a:xfrm>
          <a:prstGeom prst="triangle">
            <a:avLst>
              <a:gd name="adj" fmla="val 76614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C97F1-270F-0950-8FAF-CBED70ACDDA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[B.1] Cosine similarity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346AB7-7C5C-3CB1-9345-0FAC0565B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7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86085A-4940-308E-F694-6852E061A587}"/>
              </a:ext>
            </a:extLst>
          </p:cNvPr>
          <p:cNvSpPr txBox="1"/>
          <p:nvPr/>
        </p:nvSpPr>
        <p:spPr>
          <a:xfrm>
            <a:off x="923321" y="1931391"/>
            <a:ext cx="5963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 is a mathematical concept that measures how similar two vectors are </a:t>
            </a:r>
            <a:r>
              <a:rPr lang="en-GB" i="1" dirty="0"/>
              <a:t>based on the angle between them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A2617B-AEEB-8990-0962-4C092F5822C4}"/>
              </a:ext>
            </a:extLst>
          </p:cNvPr>
          <p:cNvSpPr txBox="1"/>
          <p:nvPr/>
        </p:nvSpPr>
        <p:spPr>
          <a:xfrm>
            <a:off x="7859008" y="3703777"/>
            <a:ext cx="3309682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dirty="0"/>
              <a:t>STEPS: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Texts (word, sentence, …)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Vectorization (embeddings)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Compute cosine similarity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4A272D7-F7BA-8BE2-4BC9-E66DD7511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7082" y="3224608"/>
            <a:ext cx="4200525" cy="819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71ED79-ECB9-92A6-D727-235CD91DA864}"/>
                  </a:ext>
                </a:extLst>
              </p:cNvPr>
              <p:cNvSpPr txBox="1"/>
              <p:nvPr/>
            </p:nvSpPr>
            <p:spPr>
              <a:xfrm>
                <a:off x="8037565" y="1895675"/>
                <a:ext cx="1944635" cy="635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||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71ED79-ECB9-92A6-D727-235CD91DA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565" y="1895675"/>
                <a:ext cx="1944635" cy="6358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9FD350-F63D-F4E5-9144-34447B065191}"/>
              </a:ext>
            </a:extLst>
          </p:cNvPr>
          <p:cNvCxnSpPr>
            <a:cxnSpLocks/>
          </p:cNvCxnSpPr>
          <p:nvPr/>
        </p:nvCxnSpPr>
        <p:spPr>
          <a:xfrm flipV="1">
            <a:off x="1351528" y="3488101"/>
            <a:ext cx="0" cy="27253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0CC1A2-E3F2-2C11-6B9A-8D8D9760CB87}"/>
              </a:ext>
            </a:extLst>
          </p:cNvPr>
          <p:cNvCxnSpPr>
            <a:cxnSpLocks/>
          </p:cNvCxnSpPr>
          <p:nvPr/>
        </p:nvCxnSpPr>
        <p:spPr>
          <a:xfrm flipV="1">
            <a:off x="1351528" y="6164394"/>
            <a:ext cx="3840480" cy="49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EEE0040-1BB8-FF12-173F-B034872DBEE7}"/>
              </a:ext>
            </a:extLst>
          </p:cNvPr>
          <p:cNvSpPr/>
          <p:nvPr/>
        </p:nvSpPr>
        <p:spPr>
          <a:xfrm>
            <a:off x="4277644" y="5111525"/>
            <a:ext cx="303312" cy="2816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9FBB0B-CE31-09EB-3467-92C9721E276D}"/>
              </a:ext>
            </a:extLst>
          </p:cNvPr>
          <p:cNvSpPr/>
          <p:nvPr/>
        </p:nvSpPr>
        <p:spPr>
          <a:xfrm>
            <a:off x="3929724" y="4709949"/>
            <a:ext cx="303312" cy="2816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E1BD32-E997-47D3-5297-FC154B47F1BB}"/>
              </a:ext>
            </a:extLst>
          </p:cNvPr>
          <p:cNvSpPr/>
          <p:nvPr/>
        </p:nvSpPr>
        <p:spPr>
          <a:xfrm>
            <a:off x="2358759" y="3524772"/>
            <a:ext cx="303312" cy="28166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1A90EA-AC61-34AE-8C8F-8128A2220825}"/>
              </a:ext>
            </a:extLst>
          </p:cNvPr>
          <p:cNvSpPr txBox="1"/>
          <p:nvPr/>
        </p:nvSpPr>
        <p:spPr>
          <a:xfrm>
            <a:off x="4580956" y="5111525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accent1"/>
                </a:solidFill>
              </a:rPr>
              <a:t>DOG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77A3ED-1D7A-DD06-5F97-6AAE5113349F}"/>
              </a:ext>
            </a:extLst>
          </p:cNvPr>
          <p:cNvSpPr txBox="1"/>
          <p:nvPr/>
        </p:nvSpPr>
        <p:spPr>
          <a:xfrm>
            <a:off x="4209948" y="4655662"/>
            <a:ext cx="447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accent1"/>
                </a:solidFill>
              </a:rPr>
              <a:t>CAT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5641AD-C5BA-C75C-AC9A-A4B4D339750B}"/>
              </a:ext>
            </a:extLst>
          </p:cNvPr>
          <p:cNvSpPr txBox="1"/>
          <p:nvPr/>
        </p:nvSpPr>
        <p:spPr>
          <a:xfrm>
            <a:off x="2190197" y="3271707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accent2"/>
                </a:solidFill>
              </a:rPr>
              <a:t>APPLE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EF2816A-E78E-F735-A8AD-C25BECE0E6B4}"/>
                  </a:ext>
                </a:extLst>
              </p:cNvPr>
              <p:cNvSpPr txBox="1"/>
              <p:nvPr/>
            </p:nvSpPr>
            <p:spPr>
              <a:xfrm>
                <a:off x="5240494" y="4809550"/>
                <a:ext cx="1492973" cy="24622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2.7°</m:t>
                              </m:r>
                            </m:e>
                          </m:d>
                        </m:e>
                      </m:func>
                      <m:r>
                        <a:rPr lang="en-GB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≈0.99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EF2816A-E78E-F735-A8AD-C25BECE0E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494" y="4809550"/>
                <a:ext cx="1492973" cy="246221"/>
              </a:xfrm>
              <a:prstGeom prst="rect">
                <a:avLst/>
              </a:prstGeom>
              <a:blipFill>
                <a:blip r:embed="rId5"/>
                <a:stretch>
                  <a:fillRect l="-1215" r="-2024" b="-238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F2DA6E6-8031-34EB-967E-E5DB37355711}"/>
                  </a:ext>
                </a:extLst>
              </p:cNvPr>
              <p:cNvSpPr txBox="1"/>
              <p:nvPr/>
            </p:nvSpPr>
            <p:spPr>
              <a:xfrm>
                <a:off x="3230009" y="3834630"/>
                <a:ext cx="1606786" cy="246221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64.2°</m:t>
                              </m:r>
                            </m:e>
                          </m:d>
                        </m:e>
                      </m:func>
                      <m:r>
                        <a:rPr lang="en-GB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≈0.33</m:t>
                      </m:r>
                    </m:oMath>
                  </m:oMathPara>
                </a14:m>
                <a:endParaRPr lang="en-GB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F2DA6E6-8031-34EB-967E-E5DB37355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009" y="3834630"/>
                <a:ext cx="1606786" cy="246221"/>
              </a:xfrm>
              <a:prstGeom prst="rect">
                <a:avLst/>
              </a:prstGeom>
              <a:blipFill>
                <a:blip r:embed="rId6"/>
                <a:stretch>
                  <a:fillRect l="-1132" r="-1887" b="-4762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DAE3DC0-5081-3BE0-0EAB-2A74AB71AD0A}"/>
              </a:ext>
            </a:extLst>
          </p:cNvPr>
          <p:cNvSpPr txBox="1"/>
          <p:nvPr/>
        </p:nvSpPr>
        <p:spPr>
          <a:xfrm>
            <a:off x="3567735" y="2797680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accent2"/>
                </a:solidFill>
              </a:rPr>
              <a:t>APPLE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135220F-FCAA-7176-C36A-A0DE582DFD0D}"/>
              </a:ext>
            </a:extLst>
          </p:cNvPr>
          <p:cNvSpPr/>
          <p:nvPr/>
        </p:nvSpPr>
        <p:spPr>
          <a:xfrm>
            <a:off x="4188310" y="2820206"/>
            <a:ext cx="785291" cy="23194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0002B4-5D21-BCB2-5C99-6E91102078DB}"/>
                  </a:ext>
                </a:extLst>
              </p:cNvPr>
              <p:cNvSpPr txBox="1"/>
              <p:nvPr/>
            </p:nvSpPr>
            <p:spPr>
              <a:xfrm>
                <a:off x="5047643" y="2733286"/>
                <a:ext cx="14434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GB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m:rPr>
                          <m:nor/>
                        </m:rPr>
                        <a:rPr lang="en-GB" b="1" i="0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GB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1, …, </m:t>
                      </m:r>
                      <m:r>
                        <a:rPr lang="en-GB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0002B4-5D21-BCB2-5C99-6E9110207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643" y="2733286"/>
                <a:ext cx="1443407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D73B41B-73BC-C03C-8410-BB3E4B0070A3}"/>
              </a:ext>
            </a:extLst>
          </p:cNvPr>
          <p:cNvSpPr txBox="1"/>
          <p:nvPr/>
        </p:nvSpPr>
        <p:spPr>
          <a:xfrm>
            <a:off x="3734383" y="3085193"/>
            <a:ext cx="447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accent1"/>
                </a:solidFill>
              </a:rPr>
              <a:t>CAT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129E93B-637A-4FCD-2F41-EE37ACE20A40}"/>
              </a:ext>
            </a:extLst>
          </p:cNvPr>
          <p:cNvSpPr/>
          <p:nvPr/>
        </p:nvSpPr>
        <p:spPr>
          <a:xfrm>
            <a:off x="4202377" y="3120421"/>
            <a:ext cx="785291" cy="231945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D9F538-00A2-D753-FFFC-19CBD75747ED}"/>
                  </a:ext>
                </a:extLst>
              </p:cNvPr>
              <p:cNvSpPr txBox="1"/>
              <p:nvPr/>
            </p:nvSpPr>
            <p:spPr>
              <a:xfrm>
                <a:off x="5061710" y="3033501"/>
                <a:ext cx="14434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GB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m:rPr>
                          <m:nor/>
                        </m:rPr>
                        <a:rPr lang="en-GB" b="1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GB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1, …, </m:t>
                      </m:r>
                      <m:r>
                        <a:rPr lang="en-GB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D9F538-00A2-D753-FFFC-19CBD7574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710" y="3033501"/>
                <a:ext cx="1443407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32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25BEB-AC57-0207-AEC7-9BA7389A1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0CCF-D41D-5080-D117-83CA95F693A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[B.2] </a:t>
            </a:r>
            <a:r>
              <a:rPr lang="en-GB" dirty="0" err="1">
                <a:solidFill>
                  <a:schemeClr val="bg1"/>
                </a:solidFill>
              </a:rPr>
              <a:t>BERTScore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FA485A-9F3B-61F6-7C80-A3EA6A116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8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A5F21A-781D-5607-9ED9-330B67934A61}"/>
              </a:ext>
            </a:extLst>
          </p:cNvPr>
          <p:cNvSpPr txBox="1"/>
          <p:nvPr/>
        </p:nvSpPr>
        <p:spPr>
          <a:xfrm>
            <a:off x="1219200" y="1905000"/>
            <a:ext cx="10026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accent1"/>
                </a:solidFill>
              </a:rPr>
              <a:t>BERTScore</a:t>
            </a:r>
            <a:r>
              <a:rPr lang="en-GB" dirty="0"/>
              <a:t> computes a </a:t>
            </a:r>
            <a:r>
              <a:rPr lang="en-GB" b="1" dirty="0"/>
              <a:t>token-wise similarity score </a:t>
            </a:r>
            <a:r>
              <a:rPr lang="en-GB" dirty="0"/>
              <a:t>based on </a:t>
            </a:r>
            <a:r>
              <a:rPr lang="en-GB" i="1" dirty="0"/>
              <a:t>contextual embeddings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token in the candidate sentence with each token in the reference sentence.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computes token similarity using BERT-based contextual embeddings. 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C11EAF-509F-81E9-047F-4003DD55C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50" y="2928832"/>
            <a:ext cx="8547100" cy="24748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2BBCEC-63F1-C2DE-6B68-207CCE302AC3}"/>
              </a:ext>
            </a:extLst>
          </p:cNvPr>
          <p:cNvSpPr txBox="1"/>
          <p:nvPr/>
        </p:nvSpPr>
        <p:spPr>
          <a:xfrm>
            <a:off x="1847850" y="5506182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 err="1">
                <a:hlinkClick r:id="rId3"/>
              </a:rPr>
              <a:t>BERTScore</a:t>
            </a:r>
            <a:r>
              <a:rPr lang="en-GB" sz="900" dirty="0">
                <a:hlinkClick r:id="rId3"/>
              </a:rPr>
              <a:t>: Evaluating Text Generation with BERT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76179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CCD0F-0372-F499-BA80-50B06882B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A751-5C91-CCD3-34B6-B5280E99379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LLM as judge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C719CE-934C-FAA1-A159-7457F4A5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9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D0A157-FD95-E3E4-D5D4-350935F13D5C}"/>
              </a:ext>
            </a:extLst>
          </p:cNvPr>
          <p:cNvSpPr txBox="1"/>
          <p:nvPr/>
        </p:nvSpPr>
        <p:spPr>
          <a:xfrm>
            <a:off x="1035050" y="1781804"/>
            <a:ext cx="9994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Evaluation strategy where a </a:t>
            </a:r>
            <a:r>
              <a:rPr lang="en-GB" b="1" dirty="0"/>
              <a:t>large language model acts as an automated evaluator</a:t>
            </a:r>
            <a:r>
              <a:rPr lang="en-GB" dirty="0"/>
              <a:t>, assessing the quality of AI-generated text based on predefined criteria.</a:t>
            </a:r>
          </a:p>
          <a:p>
            <a:r>
              <a:rPr lang="en-GB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878B5A-8D91-8F99-2E3B-C3E3DA3D328C}"/>
              </a:ext>
            </a:extLst>
          </p:cNvPr>
          <p:cNvSpPr txBox="1"/>
          <p:nvPr/>
        </p:nvSpPr>
        <p:spPr>
          <a:xfrm>
            <a:off x="177800" y="6492875"/>
            <a:ext cx="3676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Hugging Face tutorial: </a:t>
            </a:r>
            <a:r>
              <a:rPr lang="en-GB" sz="1400" dirty="0">
                <a:hlinkClick r:id="rId2" action="ppaction://hlinkfile"/>
              </a:rPr>
              <a:t>Using LLM-as-a-judge</a:t>
            </a:r>
            <a:endParaRPr lang="en-GB" sz="14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D54BA86-4698-260C-B991-A2EF23D23E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5505547"/>
              </p:ext>
            </p:extLst>
          </p:nvPr>
        </p:nvGraphicFramePr>
        <p:xfrm>
          <a:off x="1725612" y="2796250"/>
          <a:ext cx="8740775" cy="3752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5987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1002</Words>
  <Application>Microsoft Office PowerPoint</Application>
  <PresentationFormat>Widescreen</PresentationFormat>
  <Paragraphs>180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Aptos Display</vt:lpstr>
      <vt:lpstr>Arial</vt:lpstr>
      <vt:lpstr>Cambria Math</vt:lpstr>
      <vt:lpstr>Consolas</vt:lpstr>
      <vt:lpstr>Roboto</vt:lpstr>
      <vt:lpstr>Wingdings</vt:lpstr>
      <vt:lpstr>Office Theme</vt:lpstr>
      <vt:lpstr>Foundation Models</vt:lpstr>
      <vt:lpstr>Overview</vt:lpstr>
      <vt:lpstr>Metrics for Text Generation</vt:lpstr>
      <vt:lpstr>[A.1] ROUGE</vt:lpstr>
      <vt:lpstr>[A.2] BLEU</vt:lpstr>
      <vt:lpstr>Practical Tutorial</vt:lpstr>
      <vt:lpstr>[B.1] Cosine similarity</vt:lpstr>
      <vt:lpstr>[B.2] BERTScore</vt:lpstr>
      <vt:lpstr>LLM as judge</vt:lpstr>
      <vt:lpstr>Human Evaluation</vt:lpstr>
      <vt:lpstr>Limitation</vt:lpstr>
      <vt:lpstr>TASK: Machine Translation (ML)</vt:lpstr>
      <vt:lpstr>TASK: Retrieval-Augmented Generation (RAG)</vt:lpstr>
      <vt:lpstr> 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Bronzini</dc:creator>
  <cp:lastModifiedBy>Marco Bronzini</cp:lastModifiedBy>
  <cp:revision>16</cp:revision>
  <dcterms:created xsi:type="dcterms:W3CDTF">2025-10-02T08:47:17Z</dcterms:created>
  <dcterms:modified xsi:type="dcterms:W3CDTF">2025-10-10T14:23:39Z</dcterms:modified>
</cp:coreProperties>
</file>