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60" r:id="rId4"/>
    <p:sldId id="263" r:id="rId5"/>
    <p:sldId id="262" r:id="rId6"/>
    <p:sldId id="261" r:id="rId7"/>
    <p:sldId id="264" r:id="rId8"/>
    <p:sldId id="266" r:id="rId9"/>
    <p:sldId id="271" r:id="rId10"/>
    <p:sldId id="270" r:id="rId11"/>
    <p:sldId id="272" r:id="rId12"/>
    <p:sldId id="273" r:id="rId13"/>
    <p:sldId id="265" r:id="rId14"/>
    <p:sldId id="267" r:id="rId15"/>
    <p:sldId id="269" r:id="rId16"/>
    <p:sldId id="279" r:id="rId17"/>
    <p:sldId id="276" r:id="rId18"/>
    <p:sldId id="277" r:id="rId19"/>
    <p:sldId id="275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15608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tensorflow.org/datasets/catalog/overview" TargetMode="External"/><Relationship Id="rId1" Type="http://schemas.openxmlformats.org/officeDocument/2006/relationships/hyperlink" Target="https://huggingface.co/docs/datasets/en/index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3">
  <dgm:title val=""/>
  <dgm:desc val=""/>
  <dgm:catLst>
    <dgm:cat type="accent2" pri="11300"/>
  </dgm:catLst>
  <dgm:styleLbl name="node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>
        <a:shade val="80000"/>
      </a:schemeClr>
      <a:schemeClr val="accent2">
        <a:tint val="7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/>
    <dgm:txEffectClrLst/>
  </dgm:styleLbl>
  <dgm:styleLbl name="lnNode1">
    <dgm:fillClrLst>
      <a:schemeClr val="accent2">
        <a:shade val="80000"/>
      </a:schemeClr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shade val="80000"/>
        <a:alpha val="50000"/>
      </a:schemeClr>
      <a:schemeClr val="accent2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/>
    <dgm:txEffectClrLst/>
  </dgm:styleLbl>
  <dgm:styleLbl name="f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2">
        <a:shade val="90000"/>
      </a:schemeClr>
      <a:schemeClr val="accent2">
        <a:tint val="70000"/>
      </a:schemeClr>
    </dgm:fillClrLst>
    <dgm:linClrLst>
      <a:schemeClr val="accent2">
        <a:shade val="90000"/>
      </a:schemeClr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9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8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>
        <a:shade val="80000"/>
      </a:schemeClr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3_3">
  <dgm:title val=""/>
  <dgm:desc val=""/>
  <dgm:catLst>
    <dgm:cat type="accent3" pri="11300"/>
  </dgm:catLst>
  <dgm:styleLbl name="node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3">
        <a:shade val="80000"/>
      </a:schemeClr>
      <a:schemeClr val="accent3">
        <a:tint val="7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/>
    <dgm:txEffectClrLst/>
  </dgm:styleLbl>
  <dgm:styleLbl name="lnNode1">
    <dgm:fillClrLst>
      <a:schemeClr val="accent3">
        <a:shade val="80000"/>
      </a:schemeClr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3">
        <a:shade val="80000"/>
        <a:alpha val="50000"/>
      </a:schemeClr>
      <a:schemeClr val="accent3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3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/>
    <dgm:txEffectClrLst/>
  </dgm:styleLbl>
  <dgm:styleLbl name="f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3">
        <a:shade val="90000"/>
      </a:schemeClr>
      <a:schemeClr val="accent3">
        <a:tint val="70000"/>
      </a:schemeClr>
    </dgm:fillClrLst>
    <dgm:linClrLst>
      <a:schemeClr val="accent3">
        <a:shade val="90000"/>
      </a:schemeClr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3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>
        <a:tint val="90000"/>
      </a:schemeClr>
    </dgm:fillClrLst>
    <dgm:linClrLst meth="repeat">
      <a:schemeClr val="accent3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3">
        <a:tint val="50000"/>
      </a:schemeClr>
    </dgm:fillClrLst>
    <dgm:linClrLst meth="repeat">
      <a:schemeClr val="accent3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>
        <a:shade val="8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9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>
        <a:tint val="8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>
        <a:tint val="7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3">
        <a:shade val="80000"/>
      </a:schemeClr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3">
  <dgm:title val=""/>
  <dgm:desc val=""/>
  <dgm:catLst>
    <dgm:cat type="accent1" pri="11300"/>
  </dgm:catLst>
  <dgm:styleLbl name="node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1">
        <a:shade val="80000"/>
      </a:schemeClr>
      <a:schemeClr val="accent1">
        <a:tint val="7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/>
    <dgm:txEffectClrLst/>
  </dgm:styleLbl>
  <dgm:styleLbl name="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lnNode1">
    <dgm:fillClrLst>
      <a:schemeClr val="accent1">
        <a:shade val="80000"/>
      </a:schemeClr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1">
        <a:shade val="80000"/>
        <a:alpha val="50000"/>
      </a:schemeClr>
      <a:schemeClr val="accent1">
        <a:tint val="70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1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/>
    <dgm:txEffectClrLst/>
  </dgm:styleLbl>
  <dgm:styleLbl name="f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lt1"/>
    </dgm:txFillClrLst>
    <dgm:txEffectClrLst/>
  </dgm:styleLbl>
  <dgm:styleLbl name="sibTrans1D1">
    <dgm:fillClrLst>
      <a:schemeClr val="accent1">
        <a:shade val="90000"/>
      </a:schemeClr>
      <a:schemeClr val="accent1">
        <a:tint val="70000"/>
      </a:schemeClr>
    </dgm:fillClrLst>
    <dgm:linClrLst>
      <a:schemeClr val="accent1">
        <a:shade val="90000"/>
      </a:schemeClr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1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>
        <a:tint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1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>
        <a:tint val="90000"/>
      </a:schemeClr>
    </dgm:fillClrLst>
    <dgm:linClrLst meth="repeat">
      <a:schemeClr val="accent1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1">
        <a:tint val="50000"/>
      </a:schemeClr>
    </dgm:fillClrLst>
    <dgm:linClrLst meth="repeat">
      <a:schemeClr val="accent1">
        <a:tint val="50000"/>
      </a:schemeClr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>
        <a:shade val="8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>
        <a:tint val="99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>
        <a:tint val="8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>
        <a:tint val="7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1">
        <a:shade val="80000"/>
      </a:schemeClr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>
        <a:tint val="99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>
        <a:tint val="8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4">
  <dgm:title val=""/>
  <dgm:desc val=""/>
  <dgm:catLst>
    <dgm:cat type="accent2" pri="11400"/>
  </dgm:catLst>
  <dgm:styleLbl name="node0">
    <dgm:fillClrLst meth="cycle">
      <a:schemeClr val="accent2">
        <a:shade val="60000"/>
      </a:schemeClr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cycle">
      <a:schemeClr val="accent2">
        <a:shade val="50000"/>
      </a:schemeClr>
      <a:schemeClr val="accent2">
        <a:tint val="45000"/>
      </a:schemeClr>
    </dgm:fillClrLst>
    <dgm:linClrLst meth="cycle">
      <a:schemeClr val="accent2">
        <a:shade val="50000"/>
      </a:schemeClr>
      <a:schemeClr val="accent2">
        <a:tint val="45000"/>
      </a:schemeClr>
    </dgm:linClrLst>
    <dgm:effectClrLst/>
    <dgm:txLinClrLst/>
    <dgm:txFillClrLst/>
    <dgm:txEffectClrLst/>
  </dgm:styleLbl>
  <dgm:styleLbl name="lnNode1">
    <dgm:fillClrLst meth="cycle">
      <a:schemeClr val="accent2">
        <a:shade val="50000"/>
      </a:schemeClr>
      <a:schemeClr val="accent2">
        <a:tint val="45000"/>
      </a:schemeClr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cycle">
      <a:schemeClr val="accent2">
        <a:shade val="80000"/>
        <a:alpha val="50000"/>
      </a:schemeClr>
      <a:schemeClr val="accent2">
        <a:tint val="45000"/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2">
        <a:tint val="99000"/>
      </a:schemeClr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f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bgSibTrans2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/>
    <dgm:txEffectClrLst/>
  </dgm:styleLbl>
  <dgm:styleLbl name="sibTrans1D1">
    <dgm:fillClrLst meth="cycle">
      <a:schemeClr val="accent2">
        <a:shade val="90000"/>
      </a:schemeClr>
      <a:schemeClr val="accent2">
        <a:tint val="50000"/>
      </a:schemeClr>
    </dgm:fillClrLst>
    <dgm:linClrLst meth="cycle">
      <a:schemeClr val="accent2">
        <a:shade val="90000"/>
      </a:schemeClr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>
        <a:shade val="80000"/>
      </a:schemeClr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2">
        <a:tint val="90000"/>
      </a:schemeClr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>
        <a:tint val="70000"/>
      </a:schemeClr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>
        <a:tint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shade val="80000"/>
      </a:schemeClr>
    </dgm:linClrLst>
    <dgm:effectClrLst/>
    <dgm:txLinClrLst/>
    <dgm:txFillClrLst/>
    <dgm:txEffectClrLst/>
  </dgm:styleLbl>
  <dgm:styleLbl name="parChTrans2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/>
    <dgm:txEffectClrLst/>
  </dgm:styleLbl>
  <dgm:styleLbl name="parChTrans2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/>
    <dgm:txEffectClrLst/>
  </dgm:styleLbl>
  <dgm:styleLbl name="parChTrans2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parChTrans1D1">
    <dgm:fillClrLst meth="repeat">
      <a:schemeClr val="accent2">
        <a:shade val="8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5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cycle">
      <a:schemeClr val="accent2">
        <a:shade val="50000"/>
      </a:schemeClr>
      <a:schemeClr val="accent2">
        <a:tint val="55000"/>
      </a:schemeClr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55000"/>
      </a:schemeClr>
    </dgm:fillClrLst>
    <dgm:linClrLst meth="repeat">
      <a:schemeClr val="accent2">
        <a:alpha val="90000"/>
        <a:tint val="55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>
        <a:tint val="90000"/>
      </a:schemeClr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>
        <a:tint val="70000"/>
      </a:schemeClr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>
        <a:tint val="50000"/>
      </a:schemeClr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5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55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55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EC8005-01E2-4B39-A2BE-C825DB04EC0F}" type="doc">
      <dgm:prSet loTypeId="urn:microsoft.com/office/officeart/2005/8/layout/vList5" loCatId="list" qsTypeId="urn:microsoft.com/office/officeart/2005/8/quickstyle/simple1" qsCatId="simple" csTypeId="urn:microsoft.com/office/officeart/2005/8/colors/accent2_3" csCatId="accent2" phldr="1"/>
      <dgm:spPr/>
      <dgm:t>
        <a:bodyPr/>
        <a:lstStyle/>
        <a:p>
          <a:endParaRPr lang="en-GB"/>
        </a:p>
      </dgm:t>
    </dgm:pt>
    <dgm:pt modelId="{A241C06F-6779-4FF3-9B9B-2173B3CC33AB}">
      <dgm:prSet phldrT="[Text]"/>
      <dgm:spPr/>
      <dgm:t>
        <a:bodyPr/>
        <a:lstStyle/>
        <a:p>
          <a:pPr>
            <a:buFont typeface="+mj-lt"/>
            <a:buAutoNum type="alphaLcParenR"/>
          </a:pPr>
          <a:r>
            <a:rPr lang="en-GB" b="1" dirty="0"/>
            <a:t>Lab 1</a:t>
          </a:r>
          <a:endParaRPr lang="en-GB" dirty="0"/>
        </a:p>
      </dgm:t>
    </dgm:pt>
    <dgm:pt modelId="{1F72EB91-BAD9-4C7C-90BE-86129D52850C}" type="parTrans" cxnId="{588BE7E4-DA2E-4B42-9EB4-26E0AC0494B7}">
      <dgm:prSet/>
      <dgm:spPr/>
      <dgm:t>
        <a:bodyPr/>
        <a:lstStyle/>
        <a:p>
          <a:endParaRPr lang="en-GB"/>
        </a:p>
      </dgm:t>
    </dgm:pt>
    <dgm:pt modelId="{112C531A-6C9C-4516-A5AE-43CD30579FFC}" type="sibTrans" cxnId="{588BE7E4-DA2E-4B42-9EB4-26E0AC0494B7}">
      <dgm:prSet/>
      <dgm:spPr/>
      <dgm:t>
        <a:bodyPr/>
        <a:lstStyle/>
        <a:p>
          <a:endParaRPr lang="en-GB"/>
        </a:p>
      </dgm:t>
    </dgm:pt>
    <dgm:pt modelId="{4484ADCE-692F-48F3-9A66-BF5BC34F1694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Metrics for Natural Language Generation (NLG)</a:t>
          </a:r>
        </a:p>
      </dgm:t>
    </dgm:pt>
    <dgm:pt modelId="{12606303-4B77-4E6C-A8B2-918B851A941F}" type="parTrans" cxnId="{22E09AF4-5F31-47B2-A1B9-43EFA345AEE7}">
      <dgm:prSet/>
      <dgm:spPr/>
      <dgm:t>
        <a:bodyPr/>
        <a:lstStyle/>
        <a:p>
          <a:endParaRPr lang="en-GB"/>
        </a:p>
      </dgm:t>
    </dgm:pt>
    <dgm:pt modelId="{1F6E3BEA-6433-4960-BE2B-63BCC5EC7577}" type="sibTrans" cxnId="{22E09AF4-5F31-47B2-A1B9-43EFA345AEE7}">
      <dgm:prSet/>
      <dgm:spPr/>
      <dgm:t>
        <a:bodyPr/>
        <a:lstStyle/>
        <a:p>
          <a:endParaRPr lang="en-GB"/>
        </a:p>
      </dgm:t>
    </dgm:pt>
    <dgm:pt modelId="{C9D6D584-EFD4-4BA2-BA5F-BC8B963F9ECC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Real-world use cases (MT, QA with RAG)</a:t>
          </a:r>
        </a:p>
      </dgm:t>
    </dgm:pt>
    <dgm:pt modelId="{B77F785C-1854-42DB-8899-27C5373601CC}" type="parTrans" cxnId="{1BB8ECBF-40E4-4C66-AA8D-7F380175D8AF}">
      <dgm:prSet/>
      <dgm:spPr/>
      <dgm:t>
        <a:bodyPr/>
        <a:lstStyle/>
        <a:p>
          <a:endParaRPr lang="en-GB"/>
        </a:p>
      </dgm:t>
    </dgm:pt>
    <dgm:pt modelId="{C4D99112-29C9-47F9-ADCA-E08436D47BF4}" type="sibTrans" cxnId="{1BB8ECBF-40E4-4C66-AA8D-7F380175D8AF}">
      <dgm:prSet/>
      <dgm:spPr/>
      <dgm:t>
        <a:bodyPr/>
        <a:lstStyle/>
        <a:p>
          <a:endParaRPr lang="en-GB"/>
        </a:p>
      </dgm:t>
    </dgm:pt>
    <dgm:pt modelId="{6F6D1AD8-3760-42BD-BA43-D490240C4C54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2</a:t>
          </a:r>
          <a:endParaRPr lang="en-GB" b="0" dirty="0">
            <a:sym typeface="Wingdings" panose="05000000000000000000" pitchFamily="2" charset="2"/>
          </a:endParaRPr>
        </a:p>
      </dgm:t>
    </dgm:pt>
    <dgm:pt modelId="{5E050F09-A4D2-461A-84D3-8A8458F9EF1C}" type="parTrans" cxnId="{5130D76F-59B7-4FC7-A0C1-E6A118584FFD}">
      <dgm:prSet/>
      <dgm:spPr/>
      <dgm:t>
        <a:bodyPr/>
        <a:lstStyle/>
        <a:p>
          <a:endParaRPr lang="en-GB"/>
        </a:p>
      </dgm:t>
    </dgm:pt>
    <dgm:pt modelId="{A96AAA6C-C1DA-416C-9D10-022A50C77F07}" type="sibTrans" cxnId="{5130D76F-59B7-4FC7-A0C1-E6A118584FFD}">
      <dgm:prSet/>
      <dgm:spPr/>
      <dgm:t>
        <a:bodyPr/>
        <a:lstStyle/>
        <a:p>
          <a:endParaRPr lang="en-GB"/>
        </a:p>
      </dgm:t>
    </dgm:pt>
    <dgm:pt modelId="{BF961A8E-94C3-44F1-8116-36F072CDB63A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3</a:t>
          </a:r>
          <a:endParaRPr lang="en-GB" dirty="0">
            <a:sym typeface="Wingdings" panose="05000000000000000000" pitchFamily="2" charset="2"/>
          </a:endParaRPr>
        </a:p>
      </dgm:t>
    </dgm:pt>
    <dgm:pt modelId="{82F6733A-01A9-41C9-A7A4-C6F481D3E41F}" type="parTrans" cxnId="{D2E17B25-F339-4537-A910-CFB5A660B0FA}">
      <dgm:prSet/>
      <dgm:spPr/>
      <dgm:t>
        <a:bodyPr/>
        <a:lstStyle/>
        <a:p>
          <a:endParaRPr lang="en-GB"/>
        </a:p>
      </dgm:t>
    </dgm:pt>
    <dgm:pt modelId="{62E63264-2F60-451B-894D-11209674F11E}" type="sibTrans" cxnId="{D2E17B25-F339-4537-A910-CFB5A660B0FA}">
      <dgm:prSet/>
      <dgm:spPr/>
      <dgm:t>
        <a:bodyPr/>
        <a:lstStyle/>
        <a:p>
          <a:endParaRPr lang="en-GB"/>
        </a:p>
      </dgm:t>
    </dgm:pt>
    <dgm:pt modelId="{4FD09829-EAF9-4305-B976-205229E2AFEB}">
      <dgm:prSet/>
      <dgm:spPr/>
      <dgm:t>
        <a:bodyPr/>
        <a:lstStyle/>
        <a:p>
          <a:r>
            <a:rPr lang="en-GB" b="1" dirty="0">
              <a:sym typeface="Wingdings" panose="05000000000000000000" pitchFamily="2" charset="2"/>
            </a:rPr>
            <a:t>Lab 4</a:t>
          </a:r>
          <a:endParaRPr lang="en-GB" dirty="0">
            <a:sym typeface="Wingdings" panose="05000000000000000000" pitchFamily="2" charset="2"/>
          </a:endParaRPr>
        </a:p>
      </dgm:t>
    </dgm:pt>
    <dgm:pt modelId="{E04D111A-77A8-4ABC-A7FA-508D07A096EB}" type="parTrans" cxnId="{270A8E2B-FC88-4B5E-8ED7-CFF53046C77F}">
      <dgm:prSet/>
      <dgm:spPr/>
      <dgm:t>
        <a:bodyPr/>
        <a:lstStyle/>
        <a:p>
          <a:endParaRPr lang="en-GB"/>
        </a:p>
      </dgm:t>
    </dgm:pt>
    <dgm:pt modelId="{F59E4B2D-04AC-4BD1-9FB1-AA74B0D4E1A2}" type="sibTrans" cxnId="{270A8E2B-FC88-4B5E-8ED7-CFF53046C77F}">
      <dgm:prSet/>
      <dgm:spPr/>
      <dgm:t>
        <a:bodyPr/>
        <a:lstStyle/>
        <a:p>
          <a:endParaRPr lang="en-GB"/>
        </a:p>
      </dgm:t>
    </dgm:pt>
    <dgm:pt modelId="{CC9BF835-312C-4B42-9CAB-98E06C29111F}">
      <dgm:prSet/>
      <dgm:spPr/>
      <dgm:t>
        <a:bodyPr/>
        <a:lstStyle/>
        <a:p>
          <a:r>
            <a:rPr lang="en-GB" dirty="0">
              <a:sym typeface="Wingdings" panose="05000000000000000000" pitchFamily="2" charset="2"/>
            </a:rPr>
            <a:t>Extract latent features from LLM embeddings by training a classification model</a:t>
          </a:r>
        </a:p>
      </dgm:t>
    </dgm:pt>
    <dgm:pt modelId="{2C96A3C5-9D6B-4F13-A726-F2C676C8EFDC}" type="parTrans" cxnId="{F33F1AE0-A890-4C8F-99E0-ADB27DECF7F1}">
      <dgm:prSet/>
      <dgm:spPr/>
      <dgm:t>
        <a:bodyPr/>
        <a:lstStyle/>
        <a:p>
          <a:endParaRPr lang="en-GB"/>
        </a:p>
      </dgm:t>
    </dgm:pt>
    <dgm:pt modelId="{1224BA17-F6B0-461D-ACD8-55569CC65FF8}" type="sibTrans" cxnId="{F33F1AE0-A890-4C8F-99E0-ADB27DECF7F1}">
      <dgm:prSet/>
      <dgm:spPr/>
      <dgm:t>
        <a:bodyPr/>
        <a:lstStyle/>
        <a:p>
          <a:endParaRPr lang="en-GB"/>
        </a:p>
      </dgm:t>
    </dgm:pt>
    <dgm:pt modelId="{EE249007-5FDA-48F2-8570-46B855298B4B}" type="pres">
      <dgm:prSet presAssocID="{3BEC8005-01E2-4B39-A2BE-C825DB04EC0F}" presName="Name0" presStyleCnt="0">
        <dgm:presLayoutVars>
          <dgm:dir/>
          <dgm:animLvl val="lvl"/>
          <dgm:resizeHandles val="exact"/>
        </dgm:presLayoutVars>
      </dgm:prSet>
      <dgm:spPr/>
    </dgm:pt>
    <dgm:pt modelId="{0D4E9901-A437-49A6-8024-729C8EB31B03}" type="pres">
      <dgm:prSet presAssocID="{A241C06F-6779-4FF3-9B9B-2173B3CC33AB}" presName="linNode" presStyleCnt="0"/>
      <dgm:spPr/>
    </dgm:pt>
    <dgm:pt modelId="{D2D95DBE-29CF-4946-89A9-505D28192EAD}" type="pres">
      <dgm:prSet presAssocID="{A241C06F-6779-4FF3-9B9B-2173B3CC33AB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C703C51F-A0AA-4FDD-BCE8-EB48429F9425}" type="pres">
      <dgm:prSet presAssocID="{A241C06F-6779-4FF3-9B9B-2173B3CC33AB}" presName="descendantText" presStyleLbl="alignAccFollowNode1" presStyleIdx="0" presStyleCnt="2">
        <dgm:presLayoutVars>
          <dgm:bulletEnabled val="1"/>
        </dgm:presLayoutVars>
      </dgm:prSet>
      <dgm:spPr/>
    </dgm:pt>
    <dgm:pt modelId="{486BC1E0-EA68-419B-AB80-A9373E8C6D9C}" type="pres">
      <dgm:prSet presAssocID="{112C531A-6C9C-4516-A5AE-43CD30579FFC}" presName="sp" presStyleCnt="0"/>
      <dgm:spPr/>
    </dgm:pt>
    <dgm:pt modelId="{33ADD192-645A-4754-8C89-CC457237F970}" type="pres">
      <dgm:prSet presAssocID="{6F6D1AD8-3760-42BD-BA43-D490240C4C54}" presName="linNode" presStyleCnt="0"/>
      <dgm:spPr/>
    </dgm:pt>
    <dgm:pt modelId="{930D32B7-497C-49CE-9A7A-D9C21BD5A0CA}" type="pres">
      <dgm:prSet presAssocID="{6F6D1AD8-3760-42BD-BA43-D490240C4C54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6A911036-7D2C-451D-B2DB-6F0BF0898267}" type="pres">
      <dgm:prSet presAssocID="{6F6D1AD8-3760-42BD-BA43-D490240C4C54}" presName="descendantText" presStyleLbl="alignAccFollowNode1" presStyleIdx="1" presStyleCnt="2">
        <dgm:presLayoutVars>
          <dgm:bulletEnabled val="1"/>
        </dgm:presLayoutVars>
      </dgm:prSet>
      <dgm:spPr/>
    </dgm:pt>
    <dgm:pt modelId="{24E8D70C-B926-4839-A4AD-F5D83F8660BC}" type="pres">
      <dgm:prSet presAssocID="{A96AAA6C-C1DA-416C-9D10-022A50C77F07}" presName="sp" presStyleCnt="0"/>
      <dgm:spPr/>
    </dgm:pt>
    <dgm:pt modelId="{E391C399-9D03-4352-974D-2BE6D285312E}" type="pres">
      <dgm:prSet presAssocID="{BF961A8E-94C3-44F1-8116-36F072CDB63A}" presName="linNode" presStyleCnt="0"/>
      <dgm:spPr/>
    </dgm:pt>
    <dgm:pt modelId="{0BF88898-2EBC-4BA2-AD7B-929448E6CACB}" type="pres">
      <dgm:prSet presAssocID="{BF961A8E-94C3-44F1-8116-36F072CDB63A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CDBFE90A-A2DD-4496-8638-0DD789AD0E03}" type="pres">
      <dgm:prSet presAssocID="{62E63264-2F60-451B-894D-11209674F11E}" presName="sp" presStyleCnt="0"/>
      <dgm:spPr/>
    </dgm:pt>
    <dgm:pt modelId="{594C530B-3D67-496B-8F75-2EBB6A9B0690}" type="pres">
      <dgm:prSet presAssocID="{4FD09829-EAF9-4305-B976-205229E2AFEB}" presName="linNode" presStyleCnt="0"/>
      <dgm:spPr/>
    </dgm:pt>
    <dgm:pt modelId="{C2ABA2AD-10D3-4A22-A97E-DF4E4CC5E200}" type="pres">
      <dgm:prSet presAssocID="{4FD09829-EAF9-4305-B976-205229E2AFEB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17368A1C-9E04-4B6B-9007-A57D5F607753}" type="presOf" srcId="{3BEC8005-01E2-4B39-A2BE-C825DB04EC0F}" destId="{EE249007-5FDA-48F2-8570-46B855298B4B}" srcOrd="0" destOrd="0" presId="urn:microsoft.com/office/officeart/2005/8/layout/vList5"/>
    <dgm:cxn modelId="{DAB2E323-1033-4641-ABD9-ED639047D5F5}" type="presOf" srcId="{A241C06F-6779-4FF3-9B9B-2173B3CC33AB}" destId="{D2D95DBE-29CF-4946-89A9-505D28192EAD}" srcOrd="0" destOrd="0" presId="urn:microsoft.com/office/officeart/2005/8/layout/vList5"/>
    <dgm:cxn modelId="{D2E17B25-F339-4537-A910-CFB5A660B0FA}" srcId="{3BEC8005-01E2-4B39-A2BE-C825DB04EC0F}" destId="{BF961A8E-94C3-44F1-8116-36F072CDB63A}" srcOrd="2" destOrd="0" parTransId="{82F6733A-01A9-41C9-A7A4-C6F481D3E41F}" sibTransId="{62E63264-2F60-451B-894D-11209674F11E}"/>
    <dgm:cxn modelId="{270A8E2B-FC88-4B5E-8ED7-CFF53046C77F}" srcId="{3BEC8005-01E2-4B39-A2BE-C825DB04EC0F}" destId="{4FD09829-EAF9-4305-B976-205229E2AFEB}" srcOrd="3" destOrd="0" parTransId="{E04D111A-77A8-4ABC-A7FA-508D07A096EB}" sibTransId="{F59E4B2D-04AC-4BD1-9FB1-AA74B0D4E1A2}"/>
    <dgm:cxn modelId="{1FBBBD3C-A112-481D-AA49-FFCE00F3EB4A}" type="presOf" srcId="{CC9BF835-312C-4B42-9CAB-98E06C29111F}" destId="{6A911036-7D2C-451D-B2DB-6F0BF0898267}" srcOrd="0" destOrd="0" presId="urn:microsoft.com/office/officeart/2005/8/layout/vList5"/>
    <dgm:cxn modelId="{D1ED8663-6C34-4FBA-8188-1F319DD10449}" type="presOf" srcId="{BF961A8E-94C3-44F1-8116-36F072CDB63A}" destId="{0BF88898-2EBC-4BA2-AD7B-929448E6CACB}" srcOrd="0" destOrd="0" presId="urn:microsoft.com/office/officeart/2005/8/layout/vList5"/>
    <dgm:cxn modelId="{5130D76F-59B7-4FC7-A0C1-E6A118584FFD}" srcId="{3BEC8005-01E2-4B39-A2BE-C825DB04EC0F}" destId="{6F6D1AD8-3760-42BD-BA43-D490240C4C54}" srcOrd="1" destOrd="0" parTransId="{5E050F09-A4D2-461A-84D3-8A8458F9EF1C}" sibTransId="{A96AAA6C-C1DA-416C-9D10-022A50C77F07}"/>
    <dgm:cxn modelId="{3A7CC29E-6D00-48C2-A86C-BA09C75A54CE}" type="presOf" srcId="{4FD09829-EAF9-4305-B976-205229E2AFEB}" destId="{C2ABA2AD-10D3-4A22-A97E-DF4E4CC5E200}" srcOrd="0" destOrd="0" presId="urn:microsoft.com/office/officeart/2005/8/layout/vList5"/>
    <dgm:cxn modelId="{2A73269F-4893-42A9-8D4B-68F09E422B29}" type="presOf" srcId="{C9D6D584-EFD4-4BA2-BA5F-BC8B963F9ECC}" destId="{C703C51F-A0AA-4FDD-BCE8-EB48429F9425}" srcOrd="0" destOrd="1" presId="urn:microsoft.com/office/officeart/2005/8/layout/vList5"/>
    <dgm:cxn modelId="{1354E7A8-3413-455F-B71C-A8C2167EB718}" type="presOf" srcId="{6F6D1AD8-3760-42BD-BA43-D490240C4C54}" destId="{930D32B7-497C-49CE-9A7A-D9C21BD5A0CA}" srcOrd="0" destOrd="0" presId="urn:microsoft.com/office/officeart/2005/8/layout/vList5"/>
    <dgm:cxn modelId="{1BB8ECBF-40E4-4C66-AA8D-7F380175D8AF}" srcId="{A241C06F-6779-4FF3-9B9B-2173B3CC33AB}" destId="{C9D6D584-EFD4-4BA2-BA5F-BC8B963F9ECC}" srcOrd="1" destOrd="0" parTransId="{B77F785C-1854-42DB-8899-27C5373601CC}" sibTransId="{C4D99112-29C9-47F9-ADCA-E08436D47BF4}"/>
    <dgm:cxn modelId="{F33F1AE0-A890-4C8F-99E0-ADB27DECF7F1}" srcId="{6F6D1AD8-3760-42BD-BA43-D490240C4C54}" destId="{CC9BF835-312C-4B42-9CAB-98E06C29111F}" srcOrd="0" destOrd="0" parTransId="{2C96A3C5-9D6B-4F13-A726-F2C676C8EFDC}" sibTransId="{1224BA17-F6B0-461D-ACD8-55569CC65FF8}"/>
    <dgm:cxn modelId="{588BE7E4-DA2E-4B42-9EB4-26E0AC0494B7}" srcId="{3BEC8005-01E2-4B39-A2BE-C825DB04EC0F}" destId="{A241C06F-6779-4FF3-9B9B-2173B3CC33AB}" srcOrd="0" destOrd="0" parTransId="{1F72EB91-BAD9-4C7C-90BE-86129D52850C}" sibTransId="{112C531A-6C9C-4516-A5AE-43CD30579FFC}"/>
    <dgm:cxn modelId="{AE1FE1E5-8548-4AC6-BBEA-B5968027E55F}" type="presOf" srcId="{4484ADCE-692F-48F3-9A66-BF5BC34F1694}" destId="{C703C51F-A0AA-4FDD-BCE8-EB48429F9425}" srcOrd="0" destOrd="0" presId="urn:microsoft.com/office/officeart/2005/8/layout/vList5"/>
    <dgm:cxn modelId="{22E09AF4-5F31-47B2-A1B9-43EFA345AEE7}" srcId="{A241C06F-6779-4FF3-9B9B-2173B3CC33AB}" destId="{4484ADCE-692F-48F3-9A66-BF5BC34F1694}" srcOrd="0" destOrd="0" parTransId="{12606303-4B77-4E6C-A8B2-918B851A941F}" sibTransId="{1F6E3BEA-6433-4960-BE2B-63BCC5EC7577}"/>
    <dgm:cxn modelId="{8F6DC799-ADA3-4E33-877F-4BA7DF0C1FEC}" type="presParOf" srcId="{EE249007-5FDA-48F2-8570-46B855298B4B}" destId="{0D4E9901-A437-49A6-8024-729C8EB31B03}" srcOrd="0" destOrd="0" presId="urn:microsoft.com/office/officeart/2005/8/layout/vList5"/>
    <dgm:cxn modelId="{38AD40EA-9C9D-4D6D-8492-C94539B790CB}" type="presParOf" srcId="{0D4E9901-A437-49A6-8024-729C8EB31B03}" destId="{D2D95DBE-29CF-4946-89A9-505D28192EAD}" srcOrd="0" destOrd="0" presId="urn:microsoft.com/office/officeart/2005/8/layout/vList5"/>
    <dgm:cxn modelId="{F7B398D4-13B7-43FE-868D-77BC8B7C93D3}" type="presParOf" srcId="{0D4E9901-A437-49A6-8024-729C8EB31B03}" destId="{C703C51F-A0AA-4FDD-BCE8-EB48429F9425}" srcOrd="1" destOrd="0" presId="urn:microsoft.com/office/officeart/2005/8/layout/vList5"/>
    <dgm:cxn modelId="{509F41F4-8C92-4F87-9829-D84B1AA0A457}" type="presParOf" srcId="{EE249007-5FDA-48F2-8570-46B855298B4B}" destId="{486BC1E0-EA68-419B-AB80-A9373E8C6D9C}" srcOrd="1" destOrd="0" presId="urn:microsoft.com/office/officeart/2005/8/layout/vList5"/>
    <dgm:cxn modelId="{C67B196D-4B67-4446-9FF4-3D504CD8D880}" type="presParOf" srcId="{EE249007-5FDA-48F2-8570-46B855298B4B}" destId="{33ADD192-645A-4754-8C89-CC457237F970}" srcOrd="2" destOrd="0" presId="urn:microsoft.com/office/officeart/2005/8/layout/vList5"/>
    <dgm:cxn modelId="{18D2242C-7A9E-470A-8C57-F1DE296EA1B0}" type="presParOf" srcId="{33ADD192-645A-4754-8C89-CC457237F970}" destId="{930D32B7-497C-49CE-9A7A-D9C21BD5A0CA}" srcOrd="0" destOrd="0" presId="urn:microsoft.com/office/officeart/2005/8/layout/vList5"/>
    <dgm:cxn modelId="{B3615ECE-D679-4156-95A5-4403395F5BCC}" type="presParOf" srcId="{33ADD192-645A-4754-8C89-CC457237F970}" destId="{6A911036-7D2C-451D-B2DB-6F0BF0898267}" srcOrd="1" destOrd="0" presId="urn:microsoft.com/office/officeart/2005/8/layout/vList5"/>
    <dgm:cxn modelId="{3F9BD0DB-0832-4F6C-8449-295524F9E103}" type="presParOf" srcId="{EE249007-5FDA-48F2-8570-46B855298B4B}" destId="{24E8D70C-B926-4839-A4AD-F5D83F8660BC}" srcOrd="3" destOrd="0" presId="urn:microsoft.com/office/officeart/2005/8/layout/vList5"/>
    <dgm:cxn modelId="{F2C97459-9936-4FD4-B491-146ADD73990C}" type="presParOf" srcId="{EE249007-5FDA-48F2-8570-46B855298B4B}" destId="{E391C399-9D03-4352-974D-2BE6D285312E}" srcOrd="4" destOrd="0" presId="urn:microsoft.com/office/officeart/2005/8/layout/vList5"/>
    <dgm:cxn modelId="{E6C3AFFB-299A-4660-B408-A6C01D08F00C}" type="presParOf" srcId="{E391C399-9D03-4352-974D-2BE6D285312E}" destId="{0BF88898-2EBC-4BA2-AD7B-929448E6CACB}" srcOrd="0" destOrd="0" presId="urn:microsoft.com/office/officeart/2005/8/layout/vList5"/>
    <dgm:cxn modelId="{2FE13AAE-E14A-408D-8409-51755729BC04}" type="presParOf" srcId="{EE249007-5FDA-48F2-8570-46B855298B4B}" destId="{CDBFE90A-A2DD-4496-8638-0DD789AD0E03}" srcOrd="5" destOrd="0" presId="urn:microsoft.com/office/officeart/2005/8/layout/vList5"/>
    <dgm:cxn modelId="{5BE4A368-CD9C-4573-B73B-F2419FC027CC}" type="presParOf" srcId="{EE249007-5FDA-48F2-8570-46B855298B4B}" destId="{594C530B-3D67-496B-8F75-2EBB6A9B0690}" srcOrd="6" destOrd="0" presId="urn:microsoft.com/office/officeart/2005/8/layout/vList5"/>
    <dgm:cxn modelId="{9DDBC9FC-6313-4543-91E2-8289B02C1F79}" type="presParOf" srcId="{594C530B-3D67-496B-8F75-2EBB6A9B0690}" destId="{C2ABA2AD-10D3-4A22-A97E-DF4E4CC5E200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3_3" csCatId="accent3" phldr="1"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Data collection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Synthetic data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 dirty="0"/>
            <a:t>GitHub </a:t>
          </a:r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5BB07FA4-50A3-45D8-B458-818876D75929}">
      <dgm:prSet phldrT="[Text]" phldr="0"/>
      <dgm:spPr/>
      <dgm:t>
        <a:bodyPr/>
        <a:lstStyle/>
        <a:p>
          <a:r>
            <a:rPr lang="en-GB" dirty="0">
              <a:hlinkClick xmlns:r="http://schemas.openxmlformats.org/officeDocument/2006/relationships" r:id="rId1"/>
            </a:rPr>
            <a:t>Hugging Face</a:t>
          </a:r>
          <a:endParaRPr lang="en-GB" dirty="0"/>
        </a:p>
      </dgm:t>
    </dgm:pt>
    <dgm:pt modelId="{0BE2A5D5-3303-4733-96C6-9500AE37975B}" type="parTrans" cxnId="{57577007-C538-44EF-BD39-19F8FF28CD08}">
      <dgm:prSet/>
      <dgm:spPr/>
      <dgm:t>
        <a:bodyPr/>
        <a:lstStyle/>
        <a:p>
          <a:endParaRPr lang="en-GB"/>
        </a:p>
      </dgm:t>
    </dgm:pt>
    <dgm:pt modelId="{54FBF6BB-53CF-45E6-82A3-4BC4CE5187EF}" type="sibTrans" cxnId="{57577007-C538-44EF-BD39-19F8FF28CD08}">
      <dgm:prSet/>
      <dgm:spPr/>
      <dgm:t>
        <a:bodyPr/>
        <a:lstStyle/>
        <a:p>
          <a:endParaRPr lang="en-GB"/>
        </a:p>
      </dgm:t>
    </dgm:pt>
    <dgm:pt modelId="{8BE88332-84C5-493D-BDFE-072A4ECEF9FF}">
      <dgm:prSet phldrT="[Text]" phldr="0"/>
      <dgm:spPr/>
      <dgm:t>
        <a:bodyPr/>
        <a:lstStyle/>
        <a:p>
          <a:r>
            <a:rPr lang="en-GB">
              <a:hlinkClick xmlns:r="http://schemas.openxmlformats.org/officeDocument/2006/relationships" r:id="rId2"/>
            </a:rPr>
            <a:t>TensorFlow Datasets</a:t>
          </a:r>
          <a:endParaRPr lang="en-GB" dirty="0"/>
        </a:p>
      </dgm:t>
    </dgm:pt>
    <dgm:pt modelId="{01E077B5-6856-420D-B197-90C23A621857}" type="parTrans" cxnId="{1FAFF07C-C184-47D9-BFBF-599D710CE93C}">
      <dgm:prSet/>
      <dgm:spPr/>
      <dgm:t>
        <a:bodyPr/>
        <a:lstStyle/>
        <a:p>
          <a:endParaRPr lang="en-GB"/>
        </a:p>
      </dgm:t>
    </dgm:pt>
    <dgm:pt modelId="{5E62D52C-BC9C-4001-8DC6-061FF94AFC21}" type="sibTrans" cxnId="{1FAFF07C-C184-47D9-BFBF-599D710CE93C}">
      <dgm:prSet/>
      <dgm:spPr/>
      <dgm:t>
        <a:bodyPr/>
        <a:lstStyle/>
        <a:p>
          <a:endParaRPr lang="en-GB"/>
        </a:p>
      </dgm:t>
    </dgm:pt>
    <dgm:pt modelId="{999F3AFD-27D5-463B-A33B-AF46A7E7D4F8}">
      <dgm:prSet phldrT="[Text]" phldr="0"/>
      <dgm:spPr/>
      <dgm:t>
        <a:bodyPr/>
        <a:lstStyle/>
        <a:p>
          <a:r>
            <a:rPr lang="en-GB" dirty="0"/>
            <a:t>Web Scraping</a:t>
          </a:r>
        </a:p>
      </dgm:t>
    </dgm:pt>
    <dgm:pt modelId="{7ADD955F-A717-49E5-ACE7-694DA82247E7}" type="parTrans" cxnId="{D5E60D32-0487-4428-AA35-78409FA7D3DB}">
      <dgm:prSet/>
      <dgm:spPr/>
      <dgm:t>
        <a:bodyPr/>
        <a:lstStyle/>
        <a:p>
          <a:endParaRPr lang="en-GB"/>
        </a:p>
      </dgm:t>
    </dgm:pt>
    <dgm:pt modelId="{AE5D3850-8B52-4E80-98BB-4ED275034B9D}" type="sibTrans" cxnId="{D5E60D32-0487-4428-AA35-78409FA7D3DB}">
      <dgm:prSet/>
      <dgm:spPr/>
      <dgm:t>
        <a:bodyPr/>
        <a:lstStyle/>
        <a:p>
          <a:endParaRPr lang="en-GB"/>
        </a:p>
      </dgm:t>
    </dgm:pt>
    <dgm:pt modelId="{D6837192-CC1C-4C1B-931A-24E52468DD4D}">
      <dgm:prSet phldrT="[Text]" phldr="0"/>
      <dgm:spPr/>
      <dgm:t>
        <a:bodyPr/>
        <a:lstStyle/>
        <a:p>
          <a:r>
            <a:rPr lang="en-GB"/>
            <a:t>Modality</a:t>
          </a:r>
          <a:endParaRPr lang="en-GB" dirty="0"/>
        </a:p>
      </dgm:t>
    </dgm:pt>
    <dgm:pt modelId="{B7E39EAF-EA2B-4E3C-B5E6-04248CBD7A96}" type="parTrans" cxnId="{8D4D33A3-D796-4426-B068-1470F876E5A0}">
      <dgm:prSet/>
      <dgm:spPr/>
      <dgm:t>
        <a:bodyPr/>
        <a:lstStyle/>
        <a:p>
          <a:endParaRPr lang="en-GB"/>
        </a:p>
      </dgm:t>
    </dgm:pt>
    <dgm:pt modelId="{FF8886B0-D445-4215-9407-000588C8F52B}" type="sibTrans" cxnId="{8D4D33A3-D796-4426-B068-1470F876E5A0}">
      <dgm:prSet/>
      <dgm:spPr/>
      <dgm:t>
        <a:bodyPr/>
        <a:lstStyle/>
        <a:p>
          <a:endParaRPr lang="en-GB"/>
        </a:p>
      </dgm:t>
    </dgm:pt>
    <dgm:pt modelId="{FE7CE48A-F1E1-43BF-B6E1-6E12294993CF}">
      <dgm:prSet phldrT="[Text]" phldr="0"/>
      <dgm:spPr/>
      <dgm:t>
        <a:bodyPr/>
        <a:lstStyle/>
        <a:p>
          <a:r>
            <a:rPr lang="en-GB"/>
            <a:t>Text</a:t>
          </a:r>
          <a:endParaRPr lang="en-GB" dirty="0"/>
        </a:p>
      </dgm:t>
    </dgm:pt>
    <dgm:pt modelId="{C543A66D-D727-42DB-B5DC-5C3DAA446A09}" type="parTrans" cxnId="{5B142240-F3D8-4ACC-9C79-D586F8111ADE}">
      <dgm:prSet/>
      <dgm:spPr/>
      <dgm:t>
        <a:bodyPr/>
        <a:lstStyle/>
        <a:p>
          <a:endParaRPr lang="en-GB"/>
        </a:p>
      </dgm:t>
    </dgm:pt>
    <dgm:pt modelId="{4FED7B81-3CC2-44D4-8E25-DED04C095BBA}" type="sibTrans" cxnId="{5B142240-F3D8-4ACC-9C79-D586F8111ADE}">
      <dgm:prSet/>
      <dgm:spPr/>
      <dgm:t>
        <a:bodyPr/>
        <a:lstStyle/>
        <a:p>
          <a:endParaRPr lang="en-GB"/>
        </a:p>
      </dgm:t>
    </dgm:pt>
    <dgm:pt modelId="{01331794-D967-4F69-AAB9-F0D127456130}">
      <dgm:prSet phldrT="[Text]" phldr="0"/>
      <dgm:spPr/>
      <dgm:t>
        <a:bodyPr/>
        <a:lstStyle/>
        <a:p>
          <a:r>
            <a:rPr lang="en-GB" dirty="0"/>
            <a:t>Image/video</a:t>
          </a:r>
        </a:p>
      </dgm:t>
    </dgm:pt>
    <dgm:pt modelId="{D65BF4F2-9D64-4B42-B13B-EA96BC5F4C9D}" type="parTrans" cxnId="{5A51CFD4-484A-41A0-9BA9-57EDE0E5A402}">
      <dgm:prSet/>
      <dgm:spPr/>
      <dgm:t>
        <a:bodyPr/>
        <a:lstStyle/>
        <a:p>
          <a:endParaRPr lang="en-GB"/>
        </a:p>
      </dgm:t>
    </dgm:pt>
    <dgm:pt modelId="{AECEDEF4-7857-43E0-B09E-B9A57BABFFF3}" type="sibTrans" cxnId="{5A51CFD4-484A-41A0-9BA9-57EDE0E5A402}">
      <dgm:prSet/>
      <dgm:spPr/>
      <dgm:t>
        <a:bodyPr/>
        <a:lstStyle/>
        <a:p>
          <a:endParaRPr lang="en-GB"/>
        </a:p>
      </dgm:t>
    </dgm:pt>
    <dgm:pt modelId="{235C2F69-E5B3-4B80-8ED6-9FB713578C69}">
      <dgm:prSet phldrT="[Text]" phldr="0"/>
      <dgm:spPr/>
      <dgm:t>
        <a:bodyPr/>
        <a:lstStyle/>
        <a:p>
          <a:r>
            <a:rPr lang="en-GB"/>
            <a:t>Humans</a:t>
          </a:r>
          <a:endParaRPr lang="en-GB" dirty="0"/>
        </a:p>
      </dgm:t>
    </dgm:pt>
    <dgm:pt modelId="{937A241E-B2AA-4767-90BF-1EC93BD3559E}" type="parTrans" cxnId="{9FFFF9DE-E43E-4803-9E1B-DCEEB8026213}">
      <dgm:prSet/>
      <dgm:spPr/>
      <dgm:t>
        <a:bodyPr/>
        <a:lstStyle/>
        <a:p>
          <a:endParaRPr lang="en-GB"/>
        </a:p>
      </dgm:t>
    </dgm:pt>
    <dgm:pt modelId="{E24CD3AF-2CA9-4827-AC95-175567AE41F2}" type="sibTrans" cxnId="{9FFFF9DE-E43E-4803-9E1B-DCEEB8026213}">
      <dgm:prSet/>
      <dgm:spPr/>
      <dgm:t>
        <a:bodyPr/>
        <a:lstStyle/>
        <a:p>
          <a:endParaRPr lang="en-GB"/>
        </a:p>
      </dgm:t>
    </dgm:pt>
    <dgm:pt modelId="{DD74E58C-D2E2-4488-9799-5FE1BCB1D101}">
      <dgm:prSet phldrT="[Text]" phldr="0"/>
      <dgm:spPr/>
      <dgm:t>
        <a:bodyPr/>
        <a:lstStyle/>
        <a:p>
          <a:r>
            <a:rPr lang="en-GB"/>
            <a:t>Audio</a:t>
          </a:r>
          <a:endParaRPr lang="en-GB" dirty="0"/>
        </a:p>
      </dgm:t>
    </dgm:pt>
    <dgm:pt modelId="{BF6697F3-7CC5-40D7-AF45-94208A0F0FF8}" type="parTrans" cxnId="{0ACDBBFB-5B89-45F3-9A72-B19951112D80}">
      <dgm:prSet/>
      <dgm:spPr/>
      <dgm:t>
        <a:bodyPr/>
        <a:lstStyle/>
        <a:p>
          <a:endParaRPr lang="en-GB"/>
        </a:p>
      </dgm:t>
    </dgm:pt>
    <dgm:pt modelId="{45A37B58-E2F7-432A-8D09-18F0719BADB8}" type="sibTrans" cxnId="{0ACDBBFB-5B89-45F3-9A72-B19951112D80}">
      <dgm:prSet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Open datasets</a:t>
          </a:r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3"/>
      <dgm:spPr/>
    </dgm:pt>
    <dgm:pt modelId="{3A48DD29-CC83-49BD-B2C8-07F93C0980D2}" type="pres">
      <dgm:prSet presAssocID="{CDE624C2-4D95-4F5A-9A38-E0E36FB3C009}" presName="parentText" presStyleLbl="node1" presStyleIdx="0" presStyleCnt="3" custLinFactNeighborX="47284" custLinFactNeighborY="-15085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3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3"/>
      <dgm:spPr/>
    </dgm:pt>
    <dgm:pt modelId="{9F05B66F-BC4F-4DB4-B416-2D19E9E48C71}" type="pres">
      <dgm:prSet presAssocID="{872EB373-3A81-49B1-B651-A37992DD914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3" custLinFactNeighborY="-67587">
        <dgm:presLayoutVars>
          <dgm:bulletEnabled val="1"/>
        </dgm:presLayoutVars>
      </dgm:prSet>
      <dgm:spPr/>
    </dgm:pt>
    <dgm:pt modelId="{DB6CA749-40E5-4C65-AB47-A5E13CE14F6B}" type="pres">
      <dgm:prSet presAssocID="{546CC080-4901-45F5-8C20-055D9686B8C3}" presName="spaceBetweenRectangles" presStyleCnt="0"/>
      <dgm:spPr/>
    </dgm:pt>
    <dgm:pt modelId="{F35FC54E-D4FE-4E64-AAD7-73EB7451F593}" type="pres">
      <dgm:prSet presAssocID="{D6837192-CC1C-4C1B-931A-24E52468DD4D}" presName="parentLin" presStyleCnt="0"/>
      <dgm:spPr/>
    </dgm:pt>
    <dgm:pt modelId="{27AEF247-1951-4C6B-AACA-AB2B7C1454C1}" type="pres">
      <dgm:prSet presAssocID="{D6837192-CC1C-4C1B-931A-24E52468DD4D}" presName="parentLeftMargin" presStyleLbl="node1" presStyleIdx="1" presStyleCnt="3"/>
      <dgm:spPr/>
    </dgm:pt>
    <dgm:pt modelId="{88222EFD-FC98-4CF7-839F-46726C7AD192}" type="pres">
      <dgm:prSet presAssocID="{D6837192-CC1C-4C1B-931A-24E52468DD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A72DA31E-77C6-498C-8294-D2AB6571C362}" type="pres">
      <dgm:prSet presAssocID="{D6837192-CC1C-4C1B-931A-24E52468DD4D}" presName="negativeSpace" presStyleCnt="0"/>
      <dgm:spPr/>
    </dgm:pt>
    <dgm:pt modelId="{C6788B78-F395-4399-B9AA-632DEBACCB11}" type="pres">
      <dgm:prSet presAssocID="{D6837192-CC1C-4C1B-931A-24E52468DD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7577007-C538-44EF-BD39-19F8FF28CD08}" srcId="{CDE624C2-4D95-4F5A-9A38-E0E36FB3C009}" destId="{5BB07FA4-50A3-45D8-B458-818876D75929}" srcOrd="1" destOrd="0" parTransId="{0BE2A5D5-3303-4733-96C6-9500AE37975B}" sibTransId="{54FBF6BB-53CF-45E6-82A3-4BC4CE5187EF}"/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2E07A81D-C1CC-470E-AAEA-461F0265EDC9}" type="presOf" srcId="{FE7CE48A-F1E1-43BF-B6E1-6E12294993CF}" destId="{C6788B78-F395-4399-B9AA-632DEBACCB11}" srcOrd="0" destOrd="0" presId="urn:microsoft.com/office/officeart/2005/8/layout/list1"/>
    <dgm:cxn modelId="{C0639826-7BFA-4CC3-A5DB-2081AAAA18E1}" type="presOf" srcId="{8DDA96BF-8A2F-4F74-903D-F97E400A1CF0}" destId="{6EFE5587-D043-40E5-B951-2928CD72ECF8}" srcOrd="0" destOrd="0" presId="urn:microsoft.com/office/officeart/2005/8/layout/list1"/>
    <dgm:cxn modelId="{3FB7212E-FDA0-4319-9CD5-1B5D69C6C2FD}" type="presOf" srcId="{999F3AFD-27D5-463B-A33B-AF46A7E7D4F8}" destId="{287EFD0C-28AF-45E0-8E0F-C29E4571B766}" srcOrd="0" destOrd="1" presId="urn:microsoft.com/office/officeart/2005/8/layout/list1"/>
    <dgm:cxn modelId="{D5E60D32-0487-4428-AA35-78409FA7D3DB}" srcId="{872EB373-3A81-49B1-B651-A37992DD9140}" destId="{999F3AFD-27D5-463B-A33B-AF46A7E7D4F8}" srcOrd="1" destOrd="0" parTransId="{7ADD955F-A717-49E5-ACE7-694DA82247E7}" sibTransId="{AE5D3850-8B52-4E80-98BB-4ED275034B9D}"/>
    <dgm:cxn modelId="{3A550D38-79B4-4634-8D60-94570C24287B}" type="presOf" srcId="{CDE624C2-4D95-4F5A-9A38-E0E36FB3C009}" destId="{E545328F-967C-4A66-9BE2-63737164DC2F}" srcOrd="0" destOrd="0" presId="urn:microsoft.com/office/officeart/2005/8/layout/list1"/>
    <dgm:cxn modelId="{72F33B3A-F136-45EA-9546-D102B1AB5CFE}" type="presOf" srcId="{01331794-D967-4F69-AAB9-F0D127456130}" destId="{C6788B78-F395-4399-B9AA-632DEBACCB11}" srcOrd="0" destOrd="1" presId="urn:microsoft.com/office/officeart/2005/8/layout/list1"/>
    <dgm:cxn modelId="{E764753D-5156-40A2-9EF5-63D89A343894}" type="presOf" srcId="{D8618C8E-6C8F-4899-85FC-9DFC2461DD0F}" destId="{287EFD0C-28AF-45E0-8E0F-C29E4571B766}" srcOrd="0" destOrd="0" presId="urn:microsoft.com/office/officeart/2005/8/layout/list1"/>
    <dgm:cxn modelId="{5B142240-F3D8-4ACC-9C79-D586F8111ADE}" srcId="{D6837192-CC1C-4C1B-931A-24E52468DD4D}" destId="{FE7CE48A-F1E1-43BF-B6E1-6E12294993CF}" srcOrd="0" destOrd="0" parTransId="{C543A66D-D727-42DB-B5DC-5C3DAA446A09}" sibTransId="{4FED7B81-3CC2-44D4-8E25-DED04C095BBA}"/>
    <dgm:cxn modelId="{EE0FAD69-C4A9-4BA9-841F-323D818A8AB1}" type="presOf" srcId="{8BE88332-84C5-493D-BDFE-072A4ECEF9FF}" destId="{6EFE5587-D043-40E5-B951-2928CD72ECF8}" srcOrd="0" destOrd="2" presId="urn:microsoft.com/office/officeart/2005/8/layout/list1"/>
    <dgm:cxn modelId="{65011572-C973-47E7-A555-886F7470F3CA}" type="presOf" srcId="{CDE624C2-4D95-4F5A-9A38-E0E36FB3C009}" destId="{3A48DD29-CC83-49BD-B2C8-07F93C0980D2}" srcOrd="1" destOrd="0" presId="urn:microsoft.com/office/officeart/2005/8/layout/list1"/>
    <dgm:cxn modelId="{66FA2579-5FC9-4283-A6E6-AC0E57265E2C}" type="presOf" srcId="{DD74E58C-D2E2-4488-9799-5FE1BCB1D101}" destId="{C6788B78-F395-4399-B9AA-632DEBACCB11}" srcOrd="0" destOrd="2" presId="urn:microsoft.com/office/officeart/2005/8/layout/list1"/>
    <dgm:cxn modelId="{AF972A59-91A1-4BB5-8865-AC92027BFF53}" type="presOf" srcId="{D6837192-CC1C-4C1B-931A-24E52468DD4D}" destId="{88222EFD-FC98-4CF7-839F-46726C7AD192}" srcOrd="1" destOrd="0" presId="urn:microsoft.com/office/officeart/2005/8/layout/list1"/>
    <dgm:cxn modelId="{1FAFF07C-C184-47D9-BFBF-599D710CE93C}" srcId="{CDE624C2-4D95-4F5A-9A38-E0E36FB3C009}" destId="{8BE88332-84C5-493D-BDFE-072A4ECEF9FF}" srcOrd="2" destOrd="0" parTransId="{01E077B5-6856-420D-B197-90C23A621857}" sibTransId="{5E62D52C-BC9C-4001-8DC6-061FF94AFC21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450F479A-CD6A-44D7-82F5-4901C0EA00CC}" type="presOf" srcId="{235C2F69-E5B3-4B80-8ED6-9FB713578C69}" destId="{287EFD0C-28AF-45E0-8E0F-C29E4571B766}" srcOrd="0" destOrd="2" presId="urn:microsoft.com/office/officeart/2005/8/layout/list1"/>
    <dgm:cxn modelId="{8D4D33A3-D796-4426-B068-1470F876E5A0}" srcId="{7FD1E3DC-CAA5-4876-B0D3-2AF08E25D18B}" destId="{D6837192-CC1C-4C1B-931A-24E52468DD4D}" srcOrd="2" destOrd="0" parTransId="{B7E39EAF-EA2B-4E3C-B5E6-04248CBD7A96}" sibTransId="{FF8886B0-D445-4215-9407-000588C8F52B}"/>
    <dgm:cxn modelId="{3E7FB6B1-70AB-48B3-AFF9-E474DC2F7C22}" type="presOf" srcId="{872EB373-3A81-49B1-B651-A37992DD9140}" destId="{BA044A73-51AA-453A-BC64-133A3C4535AC}" srcOrd="0" destOrd="0" presId="urn:microsoft.com/office/officeart/2005/8/layout/list1"/>
    <dgm:cxn modelId="{5A51CFD4-484A-41A0-9BA9-57EDE0E5A402}" srcId="{D6837192-CC1C-4C1B-931A-24E52468DD4D}" destId="{01331794-D967-4F69-AAB9-F0D127456130}" srcOrd="1" destOrd="0" parTransId="{D65BF4F2-9D64-4B42-B13B-EA96BC5F4C9D}" sibTransId="{AECEDEF4-7857-43E0-B09E-B9A57BABFFF3}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0AE60BDC-D8EC-42FF-AA05-1DEA27B91A0D}" type="presOf" srcId="{D6837192-CC1C-4C1B-931A-24E52468DD4D}" destId="{27AEF247-1951-4C6B-AACA-AB2B7C1454C1}" srcOrd="0" destOrd="0" presId="urn:microsoft.com/office/officeart/2005/8/layout/list1"/>
    <dgm:cxn modelId="{9FFFF9DE-E43E-4803-9E1B-DCEEB8026213}" srcId="{872EB373-3A81-49B1-B651-A37992DD9140}" destId="{235C2F69-E5B3-4B80-8ED6-9FB713578C69}" srcOrd="2" destOrd="0" parTransId="{937A241E-B2AA-4767-90BF-1EC93BD3559E}" sibTransId="{E24CD3AF-2CA9-4827-AC95-175567AE41F2}"/>
    <dgm:cxn modelId="{DEF9B2EA-2615-486A-9072-AE693FCC0DDD}" type="presOf" srcId="{5BB07FA4-50A3-45D8-B458-818876D75929}" destId="{6EFE5587-D043-40E5-B951-2928CD72ECF8}" srcOrd="0" destOrd="1" presId="urn:microsoft.com/office/officeart/2005/8/layout/list1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7E8686F7-C862-4EB1-BFE8-F042738D9C05}" type="presOf" srcId="{872EB373-3A81-49B1-B651-A37992DD9140}" destId="{9F05B66F-BC4F-4DB4-B416-2D19E9E48C71}" srcOrd="1" destOrd="0" presId="urn:microsoft.com/office/officeart/2005/8/layout/list1"/>
    <dgm:cxn modelId="{0ACDBBFB-5B89-45F3-9A72-B19951112D80}" srcId="{D6837192-CC1C-4C1B-931A-24E52468DD4D}" destId="{DD74E58C-D2E2-4488-9799-5FE1BCB1D101}" srcOrd="2" destOrd="0" parTransId="{BF6697F3-7CC5-40D7-AF45-94208A0F0FF8}" sibTransId="{45A37B58-E2F7-432A-8D09-18F0719BADB8}"/>
    <dgm:cxn modelId="{5F3B35E8-8CEB-4547-8713-2B052C9171B8}" type="presParOf" srcId="{3AEEEEBC-3E9C-4793-8BFC-D44EA0EDBFE1}" destId="{D9016E41-6056-45DD-8CFE-302F712D1AC6}" srcOrd="0" destOrd="0" presId="urn:microsoft.com/office/officeart/2005/8/layout/list1"/>
    <dgm:cxn modelId="{BE1A150D-9885-4E4F-BB1F-337A443AA973}" type="presParOf" srcId="{D9016E41-6056-45DD-8CFE-302F712D1AC6}" destId="{E545328F-967C-4A66-9BE2-63737164DC2F}" srcOrd="0" destOrd="0" presId="urn:microsoft.com/office/officeart/2005/8/layout/list1"/>
    <dgm:cxn modelId="{1CB7700A-0A85-4ACE-953B-60F5A66F11FC}" type="presParOf" srcId="{D9016E41-6056-45DD-8CFE-302F712D1AC6}" destId="{3A48DD29-CC83-49BD-B2C8-07F93C0980D2}" srcOrd="1" destOrd="0" presId="urn:microsoft.com/office/officeart/2005/8/layout/list1"/>
    <dgm:cxn modelId="{2636E17C-34CD-433E-A525-123BA6D0313A}" type="presParOf" srcId="{3AEEEEBC-3E9C-4793-8BFC-D44EA0EDBFE1}" destId="{0D4EDEB5-14A8-4E2B-86BA-C15DB0E35DE1}" srcOrd="1" destOrd="0" presId="urn:microsoft.com/office/officeart/2005/8/layout/list1"/>
    <dgm:cxn modelId="{0FF1655D-B737-40C8-805C-87141EBAA61C}" type="presParOf" srcId="{3AEEEEBC-3E9C-4793-8BFC-D44EA0EDBFE1}" destId="{6EFE5587-D043-40E5-B951-2928CD72ECF8}" srcOrd="2" destOrd="0" presId="urn:microsoft.com/office/officeart/2005/8/layout/list1"/>
    <dgm:cxn modelId="{09ADE737-E34F-48C5-A9C4-76C26B876F3C}" type="presParOf" srcId="{3AEEEEBC-3E9C-4793-8BFC-D44EA0EDBFE1}" destId="{A1D6F262-C42B-4629-8D10-60E37A3A7BEE}" srcOrd="3" destOrd="0" presId="urn:microsoft.com/office/officeart/2005/8/layout/list1"/>
    <dgm:cxn modelId="{4C30A603-1476-497C-847C-B386284520AB}" type="presParOf" srcId="{3AEEEEBC-3E9C-4793-8BFC-D44EA0EDBFE1}" destId="{D4F08A96-ADB6-492D-943A-0F8242E4E2F3}" srcOrd="4" destOrd="0" presId="urn:microsoft.com/office/officeart/2005/8/layout/list1"/>
    <dgm:cxn modelId="{35DA1C3B-3BA0-4879-A1E3-AFD0CB414A46}" type="presParOf" srcId="{D4F08A96-ADB6-492D-943A-0F8242E4E2F3}" destId="{BA044A73-51AA-453A-BC64-133A3C4535AC}" srcOrd="0" destOrd="0" presId="urn:microsoft.com/office/officeart/2005/8/layout/list1"/>
    <dgm:cxn modelId="{63C9E441-8838-4E61-9BEB-2E46E8D2EC4F}" type="presParOf" srcId="{D4F08A96-ADB6-492D-943A-0F8242E4E2F3}" destId="{9F05B66F-BC4F-4DB4-B416-2D19E9E48C71}" srcOrd="1" destOrd="0" presId="urn:microsoft.com/office/officeart/2005/8/layout/list1"/>
    <dgm:cxn modelId="{3B96F3D1-9420-4D6D-AF77-7066B9D73A47}" type="presParOf" srcId="{3AEEEEBC-3E9C-4793-8BFC-D44EA0EDBFE1}" destId="{FD2A3AD8-117C-4BCE-9FA1-34DF05C53CE9}" srcOrd="5" destOrd="0" presId="urn:microsoft.com/office/officeart/2005/8/layout/list1"/>
    <dgm:cxn modelId="{CE99CDA1-E738-42F0-A9FD-AC20F47DC5EE}" type="presParOf" srcId="{3AEEEEBC-3E9C-4793-8BFC-D44EA0EDBFE1}" destId="{287EFD0C-28AF-45E0-8E0F-C29E4571B766}" srcOrd="6" destOrd="0" presId="urn:microsoft.com/office/officeart/2005/8/layout/list1"/>
    <dgm:cxn modelId="{636388EA-7201-460B-BE54-DB619AEBD613}" type="presParOf" srcId="{3AEEEEBC-3E9C-4793-8BFC-D44EA0EDBFE1}" destId="{DB6CA749-40E5-4C65-AB47-A5E13CE14F6B}" srcOrd="7" destOrd="0" presId="urn:microsoft.com/office/officeart/2005/8/layout/list1"/>
    <dgm:cxn modelId="{3709DD2E-A310-498E-B44A-F987C3F1A118}" type="presParOf" srcId="{3AEEEEBC-3E9C-4793-8BFC-D44EA0EDBFE1}" destId="{F35FC54E-D4FE-4E64-AAD7-73EB7451F593}" srcOrd="8" destOrd="0" presId="urn:microsoft.com/office/officeart/2005/8/layout/list1"/>
    <dgm:cxn modelId="{61794482-9000-4E77-A60A-9A8FAC3C4E96}" type="presParOf" srcId="{F35FC54E-D4FE-4E64-AAD7-73EB7451F593}" destId="{27AEF247-1951-4C6B-AACA-AB2B7C1454C1}" srcOrd="0" destOrd="0" presId="urn:microsoft.com/office/officeart/2005/8/layout/list1"/>
    <dgm:cxn modelId="{CF31FCD1-E1C2-49FB-87FC-49BE0F50F9E7}" type="presParOf" srcId="{F35FC54E-D4FE-4E64-AAD7-73EB7451F593}" destId="{88222EFD-FC98-4CF7-839F-46726C7AD192}" srcOrd="1" destOrd="0" presId="urn:microsoft.com/office/officeart/2005/8/layout/list1"/>
    <dgm:cxn modelId="{B356751E-3388-4A91-A56C-13EABE7BF155}" type="presParOf" srcId="{3AEEEEBC-3E9C-4793-8BFC-D44EA0EDBFE1}" destId="{A72DA31E-77C6-498C-8294-D2AB6571C362}" srcOrd="9" destOrd="0" presId="urn:microsoft.com/office/officeart/2005/8/layout/list1"/>
    <dgm:cxn modelId="{32669342-9054-4235-92DD-2F0AEA18C9E3}" type="presParOf" srcId="{3AEEEEBC-3E9C-4793-8BFC-D44EA0EDBFE1}" destId="{C6788B78-F395-4399-B9AA-632DEBACCB1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1_3" csCatId="accent1" phldr="1"/>
      <dgm:spPr/>
      <dgm:t>
        <a:bodyPr/>
        <a:lstStyle/>
        <a:p>
          <a:endParaRPr lang="en-GB"/>
        </a:p>
      </dgm:t>
    </dgm:pt>
    <dgm:pt modelId="{CDE624C2-4D95-4F5A-9A38-E0E36FB3C009}">
      <dgm:prSet phldrT="[Text]" phldr="0"/>
      <dgm:spPr/>
      <dgm:t>
        <a:bodyPr/>
        <a:lstStyle/>
        <a:p>
          <a:r>
            <a:rPr lang="en-GB" dirty="0"/>
            <a:t>a black-box tool</a:t>
          </a:r>
        </a:p>
      </dgm:t>
    </dgm:pt>
    <dgm:pt modelId="{3958CAA3-8258-4452-8978-4939EF8A0845}" type="parTrans" cxnId="{55F44109-3857-4381-AD6D-8A05B5935DBB}">
      <dgm:prSet/>
      <dgm:spPr/>
      <dgm:t>
        <a:bodyPr/>
        <a:lstStyle/>
        <a:p>
          <a:endParaRPr lang="en-GB"/>
        </a:p>
      </dgm:t>
    </dgm:pt>
    <dgm:pt modelId="{4FC32545-4294-4326-8252-6178BABA9ABD}" type="sibTrans" cxnId="{55F44109-3857-4381-AD6D-8A05B5935DBB}">
      <dgm:prSet/>
      <dgm:spPr/>
      <dgm:t>
        <a:bodyPr/>
        <a:lstStyle/>
        <a:p>
          <a:endParaRPr lang="en-GB"/>
        </a:p>
      </dgm:t>
    </dgm:pt>
    <dgm:pt modelId="{872EB373-3A81-49B1-B651-A37992DD9140}">
      <dgm:prSet phldrT="[Text]" phldr="0"/>
      <dgm:spPr/>
      <dgm:t>
        <a:bodyPr/>
        <a:lstStyle/>
        <a:p>
          <a:r>
            <a:rPr lang="en-GB" dirty="0"/>
            <a:t>a subject of study</a:t>
          </a:r>
        </a:p>
      </dgm:t>
    </dgm:pt>
    <dgm:pt modelId="{3A85D6C0-DAA9-4B61-9566-330D4DFF05C3}" type="parTrans" cxnId="{C084488F-E3D2-43F9-B0CA-D00EB77A076F}">
      <dgm:prSet/>
      <dgm:spPr/>
      <dgm:t>
        <a:bodyPr/>
        <a:lstStyle/>
        <a:p>
          <a:endParaRPr lang="en-GB"/>
        </a:p>
      </dgm:t>
    </dgm:pt>
    <dgm:pt modelId="{546CC080-4901-45F5-8C20-055D9686B8C3}" type="sibTrans" cxnId="{C084488F-E3D2-43F9-B0CA-D00EB77A076F}">
      <dgm:prSet/>
      <dgm:spPr/>
      <dgm:t>
        <a:bodyPr/>
        <a:lstStyle/>
        <a:p>
          <a:endParaRPr lang="en-GB"/>
        </a:p>
      </dgm:t>
    </dgm:pt>
    <dgm:pt modelId="{D8618C8E-6C8F-4899-85FC-9DFC2461DD0F}">
      <dgm:prSet phldrT="[Text]" phldr="0"/>
      <dgm:spPr/>
      <dgm:t>
        <a:bodyPr/>
        <a:lstStyle/>
        <a:p>
          <a:r>
            <a:rPr lang="en-GB" dirty="0"/>
            <a:t>Training</a:t>
          </a:r>
        </a:p>
      </dgm:t>
    </dgm:pt>
    <dgm:pt modelId="{4CA982FE-58F1-480D-981D-022852AF3D8A}" type="parTrans" cxnId="{443C88DB-A24A-4D04-A76B-BA42E847E1A0}">
      <dgm:prSet/>
      <dgm:spPr/>
      <dgm:t>
        <a:bodyPr/>
        <a:lstStyle/>
        <a:p>
          <a:endParaRPr lang="en-GB"/>
        </a:p>
      </dgm:t>
    </dgm:pt>
    <dgm:pt modelId="{66DDD14C-4519-474D-BA52-19BE1970F40E}" type="sibTrans" cxnId="{443C88DB-A24A-4D04-A76B-BA42E847E1A0}">
      <dgm:prSet/>
      <dgm:spPr/>
      <dgm:t>
        <a:bodyPr/>
        <a:lstStyle/>
        <a:p>
          <a:endParaRPr lang="en-GB"/>
        </a:p>
      </dgm:t>
    </dgm:pt>
    <dgm:pt modelId="{8DDA96BF-8A2F-4F74-903D-F97E400A1CF0}">
      <dgm:prSet phldrT="[Text]" phldr="0"/>
      <dgm:spPr/>
      <dgm:t>
        <a:bodyPr/>
        <a:lstStyle/>
        <a:p>
          <a:r>
            <a:rPr lang="en-GB" dirty="0"/>
            <a:t>Question-answering</a:t>
          </a:r>
        </a:p>
      </dgm:t>
    </dgm:pt>
    <dgm:pt modelId="{77C0874F-2BE3-4376-B20E-8643EF36575C}" type="parTrans" cxnId="{5AFA1EEE-F73E-41C5-9198-3A5F34E61F4D}">
      <dgm:prSet/>
      <dgm:spPr/>
      <dgm:t>
        <a:bodyPr/>
        <a:lstStyle/>
        <a:p>
          <a:endParaRPr lang="en-GB"/>
        </a:p>
      </dgm:t>
    </dgm:pt>
    <dgm:pt modelId="{460E9789-BC63-4186-9736-4945CFBA9DF8}" type="sibTrans" cxnId="{5AFA1EEE-F73E-41C5-9198-3A5F34E61F4D}">
      <dgm:prSet/>
      <dgm:spPr/>
      <dgm:t>
        <a:bodyPr/>
        <a:lstStyle/>
        <a:p>
          <a:endParaRPr lang="en-GB"/>
        </a:p>
      </dgm:t>
    </dgm:pt>
    <dgm:pt modelId="{8BBE9041-4B60-4C14-983E-7F6F62E1877F}">
      <dgm:prSet phldrT="[Text]" phldr="0"/>
      <dgm:spPr/>
      <dgm:t>
        <a:bodyPr/>
        <a:lstStyle/>
        <a:p>
          <a:r>
            <a:rPr lang="en-GB" dirty="0"/>
            <a:t>Steering </a:t>
          </a:r>
        </a:p>
      </dgm:t>
    </dgm:pt>
    <dgm:pt modelId="{0CF8039D-C7CB-4FFA-B875-30CF298C9441}" type="parTrans" cxnId="{0D663B76-4557-41EC-8C04-65E921915BAF}">
      <dgm:prSet/>
      <dgm:spPr/>
      <dgm:t>
        <a:bodyPr/>
        <a:lstStyle/>
        <a:p>
          <a:endParaRPr lang="en-GB"/>
        </a:p>
      </dgm:t>
    </dgm:pt>
    <dgm:pt modelId="{A9DB3AD8-170D-451A-A80F-2B350AD28177}" type="sibTrans" cxnId="{0D663B76-4557-41EC-8C04-65E921915BAF}">
      <dgm:prSet/>
      <dgm:spPr/>
      <dgm:t>
        <a:bodyPr/>
        <a:lstStyle/>
        <a:p>
          <a:endParaRPr lang="en-GB"/>
        </a:p>
      </dgm:t>
    </dgm:pt>
    <dgm:pt modelId="{693F9893-758F-4534-9800-5C66EECBDAC6}">
      <dgm:prSet phldrT="[Text]" phldr="0"/>
      <dgm:spPr/>
      <dgm:t>
        <a:bodyPr/>
        <a:lstStyle/>
        <a:p>
          <a:r>
            <a:rPr lang="en-GB" dirty="0"/>
            <a:t>Interpretability (probing)</a:t>
          </a:r>
        </a:p>
      </dgm:t>
    </dgm:pt>
    <dgm:pt modelId="{1F7D0742-ACED-40F5-90C3-9620A6B6B181}" type="parTrans" cxnId="{CA1C0115-F371-4A9D-B015-B74159F66FF7}">
      <dgm:prSet/>
      <dgm:spPr/>
      <dgm:t>
        <a:bodyPr/>
        <a:lstStyle/>
        <a:p>
          <a:endParaRPr lang="en-GB"/>
        </a:p>
      </dgm:t>
    </dgm:pt>
    <dgm:pt modelId="{42DEB8A7-C59C-49FF-A600-1F6A54D20FCF}" type="sibTrans" cxnId="{CA1C0115-F371-4A9D-B015-B74159F66FF7}">
      <dgm:prSet/>
      <dgm:spPr/>
      <dgm:t>
        <a:bodyPr/>
        <a:lstStyle/>
        <a:p>
          <a:endParaRPr lang="en-GB"/>
        </a:p>
      </dgm:t>
    </dgm:pt>
    <dgm:pt modelId="{33AA6349-08A1-4F85-A4A6-599ACC68640C}">
      <dgm:prSet phldrT="[Text]" phldr="0"/>
      <dgm:spPr/>
      <dgm:t>
        <a:bodyPr/>
        <a:lstStyle/>
        <a:p>
          <a:r>
            <a:rPr lang="en-GB" dirty="0"/>
            <a:t>Information extraction</a:t>
          </a:r>
        </a:p>
      </dgm:t>
    </dgm:pt>
    <dgm:pt modelId="{90AA8169-6BB7-490E-BA96-CBCAD38E1381}" type="parTrans" cxnId="{DFF5F1BB-A3A6-4087-8AEE-5AEC64C4B39B}">
      <dgm:prSet/>
      <dgm:spPr/>
      <dgm:t>
        <a:bodyPr/>
        <a:lstStyle/>
        <a:p>
          <a:endParaRPr lang="en-GB"/>
        </a:p>
      </dgm:t>
    </dgm:pt>
    <dgm:pt modelId="{922F2403-4C14-4A35-B305-B3D85D2FB2FE}" type="sibTrans" cxnId="{DFF5F1BB-A3A6-4087-8AEE-5AEC64C4B39B}">
      <dgm:prSet/>
      <dgm:spPr/>
      <dgm:t>
        <a:bodyPr/>
        <a:lstStyle/>
        <a:p>
          <a:endParaRPr lang="en-GB"/>
        </a:p>
      </dgm:t>
    </dgm:pt>
    <dgm:pt modelId="{2772FE8E-CE64-4EDD-A4AA-2BC11A79AF1D}">
      <dgm:prSet phldrT="[Text]" phldr="0"/>
      <dgm:spPr/>
      <dgm:t>
        <a:bodyPr/>
        <a:lstStyle/>
        <a:p>
          <a:r>
            <a:rPr lang="en-GB"/>
            <a:t>Text generation</a:t>
          </a:r>
          <a:endParaRPr lang="en-GB" dirty="0"/>
        </a:p>
      </dgm:t>
    </dgm:pt>
    <dgm:pt modelId="{FF96CD7D-3290-48D6-8644-F05D292B4488}" type="parTrans" cxnId="{D3373D74-34DD-4E5A-A2CA-BBF599A578C5}">
      <dgm:prSet/>
      <dgm:spPr/>
      <dgm:t>
        <a:bodyPr/>
        <a:lstStyle/>
        <a:p>
          <a:endParaRPr lang="en-GB"/>
        </a:p>
      </dgm:t>
    </dgm:pt>
    <dgm:pt modelId="{8535EB82-5D5D-4B22-A7FE-27ECB812227F}" type="sibTrans" cxnId="{D3373D74-34DD-4E5A-A2CA-BBF599A578C5}">
      <dgm:prSet/>
      <dgm:spPr/>
      <dgm:t>
        <a:bodyPr/>
        <a:lstStyle/>
        <a:p>
          <a:endParaRPr lang="en-GB"/>
        </a:p>
      </dgm:t>
    </dgm:pt>
    <dgm:pt modelId="{6B976A49-6F0C-4236-A95D-16DD39DFA96C}">
      <dgm:prSet phldrT="[Text]" phldr="0"/>
      <dgm:spPr/>
      <dgm:t>
        <a:bodyPr/>
        <a:lstStyle/>
        <a:p>
          <a:r>
            <a:rPr lang="en-GB"/>
            <a:t>Machine Translation</a:t>
          </a:r>
          <a:endParaRPr lang="en-GB" dirty="0"/>
        </a:p>
      </dgm:t>
    </dgm:pt>
    <dgm:pt modelId="{B04592A5-F6A7-4761-AE57-58B88A6D4576}" type="parTrans" cxnId="{FD7C3D2C-20C5-49C3-A301-F7CDCB7CF894}">
      <dgm:prSet/>
      <dgm:spPr/>
      <dgm:t>
        <a:bodyPr/>
        <a:lstStyle/>
        <a:p>
          <a:endParaRPr lang="en-GB"/>
        </a:p>
      </dgm:t>
    </dgm:pt>
    <dgm:pt modelId="{7DC6F2E0-CF71-4797-93FE-BF06FF6B21E5}" type="sibTrans" cxnId="{FD7C3D2C-20C5-49C3-A301-F7CDCB7CF894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D9016E41-6056-45DD-8CFE-302F712D1AC6}" type="pres">
      <dgm:prSet presAssocID="{CDE624C2-4D95-4F5A-9A38-E0E36FB3C009}" presName="parentLin" presStyleCnt="0"/>
      <dgm:spPr/>
    </dgm:pt>
    <dgm:pt modelId="{E545328F-967C-4A66-9BE2-63737164DC2F}" type="pres">
      <dgm:prSet presAssocID="{CDE624C2-4D95-4F5A-9A38-E0E36FB3C009}" presName="parentLeftMargin" presStyleLbl="node1" presStyleIdx="0" presStyleCnt="2"/>
      <dgm:spPr/>
    </dgm:pt>
    <dgm:pt modelId="{3A48DD29-CC83-49BD-B2C8-07F93C0980D2}" type="pres">
      <dgm:prSet presAssocID="{CDE624C2-4D95-4F5A-9A38-E0E36FB3C009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0D4EDEB5-14A8-4E2B-86BA-C15DB0E35DE1}" type="pres">
      <dgm:prSet presAssocID="{CDE624C2-4D95-4F5A-9A38-E0E36FB3C009}" presName="negativeSpace" presStyleCnt="0"/>
      <dgm:spPr/>
    </dgm:pt>
    <dgm:pt modelId="{6EFE5587-D043-40E5-B951-2928CD72ECF8}" type="pres">
      <dgm:prSet presAssocID="{CDE624C2-4D95-4F5A-9A38-E0E36FB3C009}" presName="childText" presStyleLbl="conFgAcc1" presStyleIdx="0" presStyleCnt="2">
        <dgm:presLayoutVars>
          <dgm:bulletEnabled val="1"/>
        </dgm:presLayoutVars>
      </dgm:prSet>
      <dgm:spPr/>
    </dgm:pt>
    <dgm:pt modelId="{A1D6F262-C42B-4629-8D10-60E37A3A7BEE}" type="pres">
      <dgm:prSet presAssocID="{4FC32545-4294-4326-8252-6178BABA9ABD}" presName="spaceBetweenRectangles" presStyleCnt="0"/>
      <dgm:spPr/>
    </dgm:pt>
    <dgm:pt modelId="{D4F08A96-ADB6-492D-943A-0F8242E4E2F3}" type="pres">
      <dgm:prSet presAssocID="{872EB373-3A81-49B1-B651-A37992DD9140}" presName="parentLin" presStyleCnt="0"/>
      <dgm:spPr/>
    </dgm:pt>
    <dgm:pt modelId="{BA044A73-51AA-453A-BC64-133A3C4535AC}" type="pres">
      <dgm:prSet presAssocID="{872EB373-3A81-49B1-B651-A37992DD9140}" presName="parentLeftMargin" presStyleLbl="node1" presStyleIdx="0" presStyleCnt="2"/>
      <dgm:spPr/>
    </dgm:pt>
    <dgm:pt modelId="{9F05B66F-BC4F-4DB4-B416-2D19E9E48C71}" type="pres">
      <dgm:prSet presAssocID="{872EB373-3A81-49B1-B651-A37992DD9140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D2A3AD8-117C-4BCE-9FA1-34DF05C53CE9}" type="pres">
      <dgm:prSet presAssocID="{872EB373-3A81-49B1-B651-A37992DD9140}" presName="negativeSpace" presStyleCnt="0"/>
      <dgm:spPr/>
    </dgm:pt>
    <dgm:pt modelId="{287EFD0C-28AF-45E0-8E0F-C29E4571B766}" type="pres">
      <dgm:prSet presAssocID="{872EB373-3A81-49B1-B651-A37992DD9140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55F44109-3857-4381-AD6D-8A05B5935DBB}" srcId="{7FD1E3DC-CAA5-4876-B0D3-2AF08E25D18B}" destId="{CDE624C2-4D95-4F5A-9A38-E0E36FB3C009}" srcOrd="0" destOrd="0" parTransId="{3958CAA3-8258-4452-8978-4939EF8A0845}" sibTransId="{4FC32545-4294-4326-8252-6178BABA9ABD}"/>
    <dgm:cxn modelId="{A5F8890F-D333-4FE8-A4E6-B6F0D592C8D0}" type="presOf" srcId="{D8618C8E-6C8F-4899-85FC-9DFC2461DD0F}" destId="{287EFD0C-28AF-45E0-8E0F-C29E4571B766}" srcOrd="0" destOrd="0" presId="urn:microsoft.com/office/officeart/2005/8/layout/list1"/>
    <dgm:cxn modelId="{CA1C0115-F371-4A9D-B015-B74159F66FF7}" srcId="{872EB373-3A81-49B1-B651-A37992DD9140}" destId="{693F9893-758F-4534-9800-5C66EECBDAC6}" srcOrd="1" destOrd="0" parTransId="{1F7D0742-ACED-40F5-90C3-9620A6B6B181}" sibTransId="{42DEB8A7-C59C-49FF-A600-1F6A54D20FCF}"/>
    <dgm:cxn modelId="{FD7C3D2C-20C5-49C3-A301-F7CDCB7CF894}" srcId="{CDE624C2-4D95-4F5A-9A38-E0E36FB3C009}" destId="{6B976A49-6F0C-4236-A95D-16DD39DFA96C}" srcOrd="3" destOrd="0" parTransId="{B04592A5-F6A7-4761-AE57-58B88A6D4576}" sibTransId="{7DC6F2E0-CF71-4797-93FE-BF06FF6B21E5}"/>
    <dgm:cxn modelId="{CD9BDF35-3CF6-48A9-B3C3-340C145A6F45}" type="presOf" srcId="{693F9893-758F-4534-9800-5C66EECBDAC6}" destId="{287EFD0C-28AF-45E0-8E0F-C29E4571B766}" srcOrd="0" destOrd="1" presId="urn:microsoft.com/office/officeart/2005/8/layout/list1"/>
    <dgm:cxn modelId="{54137837-366B-4D8D-9FF7-DCD9B36D51FB}" type="presOf" srcId="{872EB373-3A81-49B1-B651-A37992DD9140}" destId="{9F05B66F-BC4F-4DB4-B416-2D19E9E48C71}" srcOrd="1" destOrd="0" presId="urn:microsoft.com/office/officeart/2005/8/layout/list1"/>
    <dgm:cxn modelId="{F170143E-A282-49E3-BCEF-5656CAC0D613}" type="presOf" srcId="{CDE624C2-4D95-4F5A-9A38-E0E36FB3C009}" destId="{3A48DD29-CC83-49BD-B2C8-07F93C0980D2}" srcOrd="1" destOrd="0" presId="urn:microsoft.com/office/officeart/2005/8/layout/list1"/>
    <dgm:cxn modelId="{7220305B-3D4D-45E6-89B5-644B0A075714}" type="presOf" srcId="{8BBE9041-4B60-4C14-983E-7F6F62E1877F}" destId="{287EFD0C-28AF-45E0-8E0F-C29E4571B766}" srcOrd="0" destOrd="2" presId="urn:microsoft.com/office/officeart/2005/8/layout/list1"/>
    <dgm:cxn modelId="{C08A5147-07D0-4C75-9BB3-3ABA8F1D84D5}" type="presOf" srcId="{6B976A49-6F0C-4236-A95D-16DD39DFA96C}" destId="{6EFE5587-D043-40E5-B951-2928CD72ECF8}" srcOrd="0" destOrd="3" presId="urn:microsoft.com/office/officeart/2005/8/layout/list1"/>
    <dgm:cxn modelId="{D3373D74-34DD-4E5A-A2CA-BBF599A578C5}" srcId="{CDE624C2-4D95-4F5A-9A38-E0E36FB3C009}" destId="{2772FE8E-CE64-4EDD-A4AA-2BC11A79AF1D}" srcOrd="2" destOrd="0" parTransId="{FF96CD7D-3290-48D6-8644-F05D292B4488}" sibTransId="{8535EB82-5D5D-4B22-A7FE-27ECB812227F}"/>
    <dgm:cxn modelId="{0D663B76-4557-41EC-8C04-65E921915BAF}" srcId="{872EB373-3A81-49B1-B651-A37992DD9140}" destId="{8BBE9041-4B60-4C14-983E-7F6F62E1877F}" srcOrd="2" destOrd="0" parTransId="{0CF8039D-C7CB-4FFA-B875-30CF298C9441}" sibTransId="{A9DB3AD8-170D-451A-A80F-2B350AD28177}"/>
    <dgm:cxn modelId="{12414277-2CBC-448F-8C1B-9F2476DC45C2}" type="presOf" srcId="{CDE624C2-4D95-4F5A-9A38-E0E36FB3C009}" destId="{E545328F-967C-4A66-9BE2-63737164DC2F}" srcOrd="0" destOrd="0" presId="urn:microsoft.com/office/officeart/2005/8/layout/list1"/>
    <dgm:cxn modelId="{0D1FA058-EEAA-440D-A8AD-915632246316}" type="presOf" srcId="{33AA6349-08A1-4F85-A4A6-599ACC68640C}" destId="{6EFE5587-D043-40E5-B951-2928CD72ECF8}" srcOrd="0" destOrd="1" presId="urn:microsoft.com/office/officeart/2005/8/layout/list1"/>
    <dgm:cxn modelId="{84ADC27B-9A9D-4538-A90A-D77958C8E41B}" type="presOf" srcId="{8DDA96BF-8A2F-4F74-903D-F97E400A1CF0}" destId="{6EFE5587-D043-40E5-B951-2928CD72ECF8}" srcOrd="0" destOrd="0" presId="urn:microsoft.com/office/officeart/2005/8/layout/list1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0CF44983-DD53-4D2B-B964-A27BA96CF685}" type="presOf" srcId="{2772FE8E-CE64-4EDD-A4AA-2BC11A79AF1D}" destId="{6EFE5587-D043-40E5-B951-2928CD72ECF8}" srcOrd="0" destOrd="2" presId="urn:microsoft.com/office/officeart/2005/8/layout/list1"/>
    <dgm:cxn modelId="{C084488F-E3D2-43F9-B0CA-D00EB77A076F}" srcId="{7FD1E3DC-CAA5-4876-B0D3-2AF08E25D18B}" destId="{872EB373-3A81-49B1-B651-A37992DD9140}" srcOrd="1" destOrd="0" parTransId="{3A85D6C0-DAA9-4B61-9566-330D4DFF05C3}" sibTransId="{546CC080-4901-45F5-8C20-055D9686B8C3}"/>
    <dgm:cxn modelId="{DFF5F1BB-A3A6-4087-8AEE-5AEC64C4B39B}" srcId="{CDE624C2-4D95-4F5A-9A38-E0E36FB3C009}" destId="{33AA6349-08A1-4F85-A4A6-599ACC68640C}" srcOrd="1" destOrd="0" parTransId="{90AA8169-6BB7-490E-BA96-CBCAD38E1381}" sibTransId="{922F2403-4C14-4A35-B305-B3D85D2FB2FE}"/>
    <dgm:cxn modelId="{C2DB6ECD-3489-4128-8279-6F466C5696F0}" type="presOf" srcId="{872EB373-3A81-49B1-B651-A37992DD9140}" destId="{BA044A73-51AA-453A-BC64-133A3C4535AC}" srcOrd="0" destOrd="0" presId="urn:microsoft.com/office/officeart/2005/8/layout/list1"/>
    <dgm:cxn modelId="{443C88DB-A24A-4D04-A76B-BA42E847E1A0}" srcId="{872EB373-3A81-49B1-B651-A37992DD9140}" destId="{D8618C8E-6C8F-4899-85FC-9DFC2461DD0F}" srcOrd="0" destOrd="0" parTransId="{4CA982FE-58F1-480D-981D-022852AF3D8A}" sibTransId="{66DDD14C-4519-474D-BA52-19BE1970F40E}"/>
    <dgm:cxn modelId="{5AFA1EEE-F73E-41C5-9198-3A5F34E61F4D}" srcId="{CDE624C2-4D95-4F5A-9A38-E0E36FB3C009}" destId="{8DDA96BF-8A2F-4F74-903D-F97E400A1CF0}" srcOrd="0" destOrd="0" parTransId="{77C0874F-2BE3-4376-B20E-8643EF36575C}" sibTransId="{460E9789-BC63-4186-9736-4945CFBA9DF8}"/>
    <dgm:cxn modelId="{5575C40C-A45E-407A-9276-7CF7C1C645F9}" type="presParOf" srcId="{3AEEEEBC-3E9C-4793-8BFC-D44EA0EDBFE1}" destId="{D9016E41-6056-45DD-8CFE-302F712D1AC6}" srcOrd="0" destOrd="0" presId="urn:microsoft.com/office/officeart/2005/8/layout/list1"/>
    <dgm:cxn modelId="{6AE907A8-9521-4982-AA19-011602CA8E89}" type="presParOf" srcId="{D9016E41-6056-45DD-8CFE-302F712D1AC6}" destId="{E545328F-967C-4A66-9BE2-63737164DC2F}" srcOrd="0" destOrd="0" presId="urn:microsoft.com/office/officeart/2005/8/layout/list1"/>
    <dgm:cxn modelId="{8F334D89-6778-4843-8CB3-5460D2D9292F}" type="presParOf" srcId="{D9016E41-6056-45DD-8CFE-302F712D1AC6}" destId="{3A48DD29-CC83-49BD-B2C8-07F93C0980D2}" srcOrd="1" destOrd="0" presId="urn:microsoft.com/office/officeart/2005/8/layout/list1"/>
    <dgm:cxn modelId="{061BEC81-3A6D-43EE-B0F9-A693971BAF9B}" type="presParOf" srcId="{3AEEEEBC-3E9C-4793-8BFC-D44EA0EDBFE1}" destId="{0D4EDEB5-14A8-4E2B-86BA-C15DB0E35DE1}" srcOrd="1" destOrd="0" presId="urn:microsoft.com/office/officeart/2005/8/layout/list1"/>
    <dgm:cxn modelId="{DDD95BFB-D03F-408E-886F-DC27D108FB13}" type="presParOf" srcId="{3AEEEEBC-3E9C-4793-8BFC-D44EA0EDBFE1}" destId="{6EFE5587-D043-40E5-B951-2928CD72ECF8}" srcOrd="2" destOrd="0" presId="urn:microsoft.com/office/officeart/2005/8/layout/list1"/>
    <dgm:cxn modelId="{F7397993-2E17-4AD8-93DF-DA8668BC9FC1}" type="presParOf" srcId="{3AEEEEBC-3E9C-4793-8BFC-D44EA0EDBFE1}" destId="{A1D6F262-C42B-4629-8D10-60E37A3A7BEE}" srcOrd="3" destOrd="0" presId="urn:microsoft.com/office/officeart/2005/8/layout/list1"/>
    <dgm:cxn modelId="{ADC90111-DF06-41A2-9FA3-3A3ACB5882E8}" type="presParOf" srcId="{3AEEEEBC-3E9C-4793-8BFC-D44EA0EDBFE1}" destId="{D4F08A96-ADB6-492D-943A-0F8242E4E2F3}" srcOrd="4" destOrd="0" presId="urn:microsoft.com/office/officeart/2005/8/layout/list1"/>
    <dgm:cxn modelId="{082C3A0B-7E8C-41B9-BE39-3B29A97A499B}" type="presParOf" srcId="{D4F08A96-ADB6-492D-943A-0F8242E4E2F3}" destId="{BA044A73-51AA-453A-BC64-133A3C4535AC}" srcOrd="0" destOrd="0" presId="urn:microsoft.com/office/officeart/2005/8/layout/list1"/>
    <dgm:cxn modelId="{0362BD6B-40A9-4D9C-858C-0FB580100CC5}" type="presParOf" srcId="{D4F08A96-ADB6-492D-943A-0F8242E4E2F3}" destId="{9F05B66F-BC4F-4DB4-B416-2D19E9E48C71}" srcOrd="1" destOrd="0" presId="urn:microsoft.com/office/officeart/2005/8/layout/list1"/>
    <dgm:cxn modelId="{E6EA20BB-B1D5-4FFA-B259-F785038BE524}" type="presParOf" srcId="{3AEEEEBC-3E9C-4793-8BFC-D44EA0EDBFE1}" destId="{FD2A3AD8-117C-4BCE-9FA1-34DF05C53CE9}" srcOrd="5" destOrd="0" presId="urn:microsoft.com/office/officeart/2005/8/layout/list1"/>
    <dgm:cxn modelId="{E320424F-C88E-44F3-A544-0BD1E40223FE}" type="presParOf" srcId="{3AEEEEBC-3E9C-4793-8BFC-D44EA0EDBFE1}" destId="{287EFD0C-28AF-45E0-8E0F-C29E4571B766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1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FD1E3DC-CAA5-4876-B0D3-2AF08E25D18B}" type="doc">
      <dgm:prSet loTypeId="urn:microsoft.com/office/officeart/2005/8/layout/list1" loCatId="list" qsTypeId="urn:microsoft.com/office/officeart/2005/8/quickstyle/simple1" qsCatId="simple" csTypeId="urn:microsoft.com/office/officeart/2005/8/colors/accent2_4" csCatId="accent2" phldr="1"/>
      <dgm:spPr/>
      <dgm:t>
        <a:bodyPr/>
        <a:lstStyle/>
        <a:p>
          <a:endParaRPr lang="en-GB"/>
        </a:p>
      </dgm:t>
    </dgm:pt>
    <dgm:pt modelId="{EA70864C-DDAF-45E2-A07C-918B06E5CF74}">
      <dgm:prSet/>
      <dgm:spPr/>
      <dgm:t>
        <a:bodyPr/>
        <a:lstStyle/>
        <a:p>
          <a:r>
            <a:rPr lang="en-GB" dirty="0"/>
            <a:t>Classification</a:t>
          </a:r>
        </a:p>
      </dgm:t>
    </dgm:pt>
    <dgm:pt modelId="{7A830466-4F71-475A-BECB-80E7E8239DE3}" type="parTrans" cxnId="{7E7C801D-88F7-4329-A57A-F74B5E5CD888}">
      <dgm:prSet/>
      <dgm:spPr/>
      <dgm:t>
        <a:bodyPr/>
        <a:lstStyle/>
        <a:p>
          <a:endParaRPr lang="en-GB"/>
        </a:p>
      </dgm:t>
    </dgm:pt>
    <dgm:pt modelId="{6497896F-BCD1-44F6-ADA2-CE7B26B3E53F}" type="sibTrans" cxnId="{7E7C801D-88F7-4329-A57A-F74B5E5CD888}">
      <dgm:prSet/>
      <dgm:spPr/>
      <dgm:t>
        <a:bodyPr/>
        <a:lstStyle/>
        <a:p>
          <a:endParaRPr lang="en-GB"/>
        </a:p>
      </dgm:t>
    </dgm:pt>
    <dgm:pt modelId="{C8951E48-9A67-4615-90A3-CEB8080E6860}">
      <dgm:prSet/>
      <dgm:spPr/>
      <dgm:t>
        <a:bodyPr/>
        <a:lstStyle/>
        <a:p>
          <a:r>
            <a:rPr lang="en-GB"/>
            <a:t>Precision, Recall, F1 score</a:t>
          </a:r>
        </a:p>
      </dgm:t>
    </dgm:pt>
    <dgm:pt modelId="{D56E6932-AB11-4305-A416-EFC0AA26CE71}" type="parTrans" cxnId="{3CB49DEC-D175-43B9-B089-65A3EC4FB3AD}">
      <dgm:prSet/>
      <dgm:spPr/>
      <dgm:t>
        <a:bodyPr/>
        <a:lstStyle/>
        <a:p>
          <a:endParaRPr lang="en-GB"/>
        </a:p>
      </dgm:t>
    </dgm:pt>
    <dgm:pt modelId="{27D306B3-0873-4643-8571-018B4917B9DA}" type="sibTrans" cxnId="{3CB49DEC-D175-43B9-B089-65A3EC4FB3AD}">
      <dgm:prSet/>
      <dgm:spPr/>
      <dgm:t>
        <a:bodyPr/>
        <a:lstStyle/>
        <a:p>
          <a:endParaRPr lang="en-GB"/>
        </a:p>
      </dgm:t>
    </dgm:pt>
    <dgm:pt modelId="{C340B800-C87D-49CC-9779-2069B390FB2A}">
      <dgm:prSet/>
      <dgm:spPr/>
      <dgm:t>
        <a:bodyPr/>
        <a:lstStyle/>
        <a:p>
          <a:r>
            <a:rPr lang="en-GB"/>
            <a:t>Jaccard similarity</a:t>
          </a:r>
        </a:p>
      </dgm:t>
    </dgm:pt>
    <dgm:pt modelId="{70027491-F78C-44FA-8F99-B7B6110293CF}" type="parTrans" cxnId="{47057534-6B5C-474D-B628-63EC0D51B0D5}">
      <dgm:prSet/>
      <dgm:spPr/>
      <dgm:t>
        <a:bodyPr/>
        <a:lstStyle/>
        <a:p>
          <a:endParaRPr lang="en-GB"/>
        </a:p>
      </dgm:t>
    </dgm:pt>
    <dgm:pt modelId="{B01C130E-9030-457D-A0BA-820B0040CE71}" type="sibTrans" cxnId="{47057534-6B5C-474D-B628-63EC0D51B0D5}">
      <dgm:prSet/>
      <dgm:spPr/>
      <dgm:t>
        <a:bodyPr/>
        <a:lstStyle/>
        <a:p>
          <a:endParaRPr lang="en-GB"/>
        </a:p>
      </dgm:t>
    </dgm:pt>
    <dgm:pt modelId="{AB4B7F50-00EF-424F-945D-9A9107AEC1AA}">
      <dgm:prSet/>
      <dgm:spPr/>
      <dgm:t>
        <a:bodyPr/>
        <a:lstStyle/>
        <a:p>
          <a:r>
            <a:rPr lang="en-GB"/>
            <a:t>Regression</a:t>
          </a:r>
        </a:p>
      </dgm:t>
    </dgm:pt>
    <dgm:pt modelId="{C7DB5FD8-0E4C-4BB8-8461-E2A623FA30AD}" type="parTrans" cxnId="{70BDEC59-C750-4378-8736-1C6CC3F235D4}">
      <dgm:prSet/>
      <dgm:spPr/>
      <dgm:t>
        <a:bodyPr/>
        <a:lstStyle/>
        <a:p>
          <a:endParaRPr lang="en-GB"/>
        </a:p>
      </dgm:t>
    </dgm:pt>
    <dgm:pt modelId="{28D65D70-3259-4358-8C40-46A96ED56DF0}" type="sibTrans" cxnId="{70BDEC59-C750-4378-8736-1C6CC3F235D4}">
      <dgm:prSet/>
      <dgm:spPr/>
      <dgm:t>
        <a:bodyPr/>
        <a:lstStyle/>
        <a:p>
          <a:endParaRPr lang="en-GB"/>
        </a:p>
      </dgm:t>
    </dgm:pt>
    <dgm:pt modelId="{767C5045-65C8-499B-A652-6911BE3D6385}">
      <dgm:prSet/>
      <dgm:spPr/>
      <dgm:t>
        <a:bodyPr/>
        <a:lstStyle/>
        <a:p>
          <a:r>
            <a:rPr lang="en-GB" dirty="0"/>
            <a:t>MAE, MSE, MAPE</a:t>
          </a:r>
        </a:p>
      </dgm:t>
    </dgm:pt>
    <dgm:pt modelId="{30BD2FBF-BBF2-4A15-8B81-3ACEFAAFAD83}" type="parTrans" cxnId="{154C6F0C-2797-40FC-8C5D-E9BB3D957781}">
      <dgm:prSet/>
      <dgm:spPr/>
      <dgm:t>
        <a:bodyPr/>
        <a:lstStyle/>
        <a:p>
          <a:endParaRPr lang="en-GB"/>
        </a:p>
      </dgm:t>
    </dgm:pt>
    <dgm:pt modelId="{706871A7-672D-4300-942D-5A6617A96AE4}" type="sibTrans" cxnId="{154C6F0C-2797-40FC-8C5D-E9BB3D957781}">
      <dgm:prSet/>
      <dgm:spPr/>
      <dgm:t>
        <a:bodyPr/>
        <a:lstStyle/>
        <a:p>
          <a:endParaRPr lang="en-GB"/>
        </a:p>
      </dgm:t>
    </dgm:pt>
    <dgm:pt modelId="{3F039BBC-14FF-40C4-BAC5-EA34F10D0B4D}">
      <dgm:prSet/>
      <dgm:spPr/>
      <dgm:t>
        <a:bodyPr/>
        <a:lstStyle/>
        <a:p>
          <a:r>
            <a:rPr lang="en-GB" dirty="0"/>
            <a:t>Text Generation</a:t>
          </a:r>
        </a:p>
      </dgm:t>
    </dgm:pt>
    <dgm:pt modelId="{2406A8B5-136B-4220-A102-0832A68F3FFE}" type="parTrans" cxnId="{2F814352-8F16-4CFF-A4D8-421240D2F4AC}">
      <dgm:prSet/>
      <dgm:spPr/>
      <dgm:t>
        <a:bodyPr/>
        <a:lstStyle/>
        <a:p>
          <a:endParaRPr lang="en-GB"/>
        </a:p>
      </dgm:t>
    </dgm:pt>
    <dgm:pt modelId="{25A5C5EB-DFEC-456A-B289-DCBE378128DB}" type="sibTrans" cxnId="{2F814352-8F16-4CFF-A4D8-421240D2F4AC}">
      <dgm:prSet/>
      <dgm:spPr/>
      <dgm:t>
        <a:bodyPr/>
        <a:lstStyle/>
        <a:p>
          <a:endParaRPr lang="en-GB"/>
        </a:p>
      </dgm:t>
    </dgm:pt>
    <dgm:pt modelId="{DF89E55C-88B4-41FF-89AB-F6FB6CFB2EED}">
      <dgm:prSet/>
      <dgm:spPr/>
      <dgm:t>
        <a:bodyPr/>
        <a:lstStyle/>
        <a:p>
          <a:r>
            <a:rPr lang="en-GB"/>
            <a:t>Lexical-based (e.g., ROUGE)</a:t>
          </a:r>
        </a:p>
      </dgm:t>
    </dgm:pt>
    <dgm:pt modelId="{694FD67D-BCB6-45E5-AF60-B8ABB20C8DB2}" type="parTrans" cxnId="{B28A9ECB-7F63-4E61-B4E4-90B4B0E15100}">
      <dgm:prSet/>
      <dgm:spPr/>
      <dgm:t>
        <a:bodyPr/>
        <a:lstStyle/>
        <a:p>
          <a:endParaRPr lang="en-GB"/>
        </a:p>
      </dgm:t>
    </dgm:pt>
    <dgm:pt modelId="{4FDBBCE4-742C-4E12-9873-40A84B0B2E3A}" type="sibTrans" cxnId="{B28A9ECB-7F63-4E61-B4E4-90B4B0E15100}">
      <dgm:prSet/>
      <dgm:spPr/>
      <dgm:t>
        <a:bodyPr/>
        <a:lstStyle/>
        <a:p>
          <a:endParaRPr lang="en-GB"/>
        </a:p>
      </dgm:t>
    </dgm:pt>
    <dgm:pt modelId="{7C83F2AD-CD11-44B7-A7E5-18B5B85F8AAB}">
      <dgm:prSet/>
      <dgm:spPr/>
      <dgm:t>
        <a:bodyPr/>
        <a:lstStyle/>
        <a:p>
          <a:r>
            <a:rPr lang="en-GB"/>
            <a:t>Semantic-based (e.g., BERTScore)</a:t>
          </a:r>
        </a:p>
      </dgm:t>
    </dgm:pt>
    <dgm:pt modelId="{BE5E2AEB-03C9-4FA5-9BA9-973C624814B3}" type="parTrans" cxnId="{3AEA35D2-D4E4-4209-A1A9-53E845C62455}">
      <dgm:prSet/>
      <dgm:spPr/>
      <dgm:t>
        <a:bodyPr/>
        <a:lstStyle/>
        <a:p>
          <a:endParaRPr lang="en-GB"/>
        </a:p>
      </dgm:t>
    </dgm:pt>
    <dgm:pt modelId="{195E3643-2F01-4401-A497-2A5F883E9C9E}" type="sibTrans" cxnId="{3AEA35D2-D4E4-4209-A1A9-53E845C62455}">
      <dgm:prSet/>
      <dgm:spPr/>
      <dgm:t>
        <a:bodyPr/>
        <a:lstStyle/>
        <a:p>
          <a:endParaRPr lang="en-GB"/>
        </a:p>
      </dgm:t>
    </dgm:pt>
    <dgm:pt modelId="{3AEEEEBC-3E9C-4793-8BFC-D44EA0EDBFE1}" type="pres">
      <dgm:prSet presAssocID="{7FD1E3DC-CAA5-4876-B0D3-2AF08E25D18B}" presName="linear" presStyleCnt="0">
        <dgm:presLayoutVars>
          <dgm:dir/>
          <dgm:animLvl val="lvl"/>
          <dgm:resizeHandles val="exact"/>
        </dgm:presLayoutVars>
      </dgm:prSet>
      <dgm:spPr/>
    </dgm:pt>
    <dgm:pt modelId="{458538A1-AB9B-4C22-ACD0-1CD637F650B4}" type="pres">
      <dgm:prSet presAssocID="{EA70864C-DDAF-45E2-A07C-918B06E5CF74}" presName="parentLin" presStyleCnt="0"/>
      <dgm:spPr/>
    </dgm:pt>
    <dgm:pt modelId="{DDC4AF37-2427-42C4-B3E6-EB967184BAC9}" type="pres">
      <dgm:prSet presAssocID="{EA70864C-DDAF-45E2-A07C-918B06E5CF74}" presName="parentLeftMargin" presStyleLbl="node1" presStyleIdx="0" presStyleCnt="3"/>
      <dgm:spPr/>
    </dgm:pt>
    <dgm:pt modelId="{A12E848E-780D-41D6-8EF8-A266561ACD39}" type="pres">
      <dgm:prSet presAssocID="{EA70864C-DDAF-45E2-A07C-918B06E5CF7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63C6DA4-B9C9-4556-B2E3-B84A4E134FBD}" type="pres">
      <dgm:prSet presAssocID="{EA70864C-DDAF-45E2-A07C-918B06E5CF74}" presName="negativeSpace" presStyleCnt="0"/>
      <dgm:spPr/>
    </dgm:pt>
    <dgm:pt modelId="{95E2C97B-6001-4F3F-B044-1C837005AFC4}" type="pres">
      <dgm:prSet presAssocID="{EA70864C-DDAF-45E2-A07C-918B06E5CF74}" presName="childText" presStyleLbl="conFgAcc1" presStyleIdx="0" presStyleCnt="3">
        <dgm:presLayoutVars>
          <dgm:bulletEnabled val="1"/>
        </dgm:presLayoutVars>
      </dgm:prSet>
      <dgm:spPr/>
    </dgm:pt>
    <dgm:pt modelId="{9C2D1E67-D97E-413A-8FD0-545822579B2A}" type="pres">
      <dgm:prSet presAssocID="{6497896F-BCD1-44F6-ADA2-CE7B26B3E53F}" presName="spaceBetweenRectangles" presStyleCnt="0"/>
      <dgm:spPr/>
    </dgm:pt>
    <dgm:pt modelId="{5A0C5993-32FF-4F66-8918-D85F7DF5EC42}" type="pres">
      <dgm:prSet presAssocID="{AB4B7F50-00EF-424F-945D-9A9107AEC1AA}" presName="parentLin" presStyleCnt="0"/>
      <dgm:spPr/>
    </dgm:pt>
    <dgm:pt modelId="{11FE3703-4FEA-4818-BC8E-A5CC6551B977}" type="pres">
      <dgm:prSet presAssocID="{AB4B7F50-00EF-424F-945D-9A9107AEC1AA}" presName="parentLeftMargin" presStyleLbl="node1" presStyleIdx="0" presStyleCnt="3"/>
      <dgm:spPr/>
    </dgm:pt>
    <dgm:pt modelId="{94C4ED4B-EFD5-4008-AD6B-F64578F6F916}" type="pres">
      <dgm:prSet presAssocID="{AB4B7F50-00EF-424F-945D-9A9107AEC1A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607A6640-0C36-4EAF-A3DD-7CF616C57EB0}" type="pres">
      <dgm:prSet presAssocID="{AB4B7F50-00EF-424F-945D-9A9107AEC1AA}" presName="negativeSpace" presStyleCnt="0"/>
      <dgm:spPr/>
    </dgm:pt>
    <dgm:pt modelId="{652D9840-4E21-4121-B9E2-5A2ADEF2AC74}" type="pres">
      <dgm:prSet presAssocID="{AB4B7F50-00EF-424F-945D-9A9107AEC1AA}" presName="childText" presStyleLbl="conFgAcc1" presStyleIdx="1" presStyleCnt="3">
        <dgm:presLayoutVars>
          <dgm:bulletEnabled val="1"/>
        </dgm:presLayoutVars>
      </dgm:prSet>
      <dgm:spPr/>
    </dgm:pt>
    <dgm:pt modelId="{41EEF1AF-21A1-41E0-BB13-A4393376F1CB}" type="pres">
      <dgm:prSet presAssocID="{28D65D70-3259-4358-8C40-46A96ED56DF0}" presName="spaceBetweenRectangles" presStyleCnt="0"/>
      <dgm:spPr/>
    </dgm:pt>
    <dgm:pt modelId="{234EDFCF-732F-4857-8006-DEDF06E865D0}" type="pres">
      <dgm:prSet presAssocID="{3F039BBC-14FF-40C4-BAC5-EA34F10D0B4D}" presName="parentLin" presStyleCnt="0"/>
      <dgm:spPr/>
    </dgm:pt>
    <dgm:pt modelId="{E06E4E97-1441-4805-A5A4-28F599A2FE1C}" type="pres">
      <dgm:prSet presAssocID="{3F039BBC-14FF-40C4-BAC5-EA34F10D0B4D}" presName="parentLeftMargin" presStyleLbl="node1" presStyleIdx="1" presStyleCnt="3"/>
      <dgm:spPr/>
    </dgm:pt>
    <dgm:pt modelId="{1D805A77-A03A-41E2-A58E-48FDCCF0AEB2}" type="pres">
      <dgm:prSet presAssocID="{3F039BBC-14FF-40C4-BAC5-EA34F10D0B4D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3D840189-4DCB-4858-ABFA-E873FD929CDA}" type="pres">
      <dgm:prSet presAssocID="{3F039BBC-14FF-40C4-BAC5-EA34F10D0B4D}" presName="negativeSpace" presStyleCnt="0"/>
      <dgm:spPr/>
    </dgm:pt>
    <dgm:pt modelId="{77BE131E-6403-4369-A9D5-1EEB3AE10C3D}" type="pres">
      <dgm:prSet presAssocID="{3F039BBC-14FF-40C4-BAC5-EA34F10D0B4D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8BF8CB09-3315-4D15-97D5-CC6FBD48EC77}" type="presOf" srcId="{C8951E48-9A67-4615-90A3-CEB8080E6860}" destId="{95E2C97B-6001-4F3F-B044-1C837005AFC4}" srcOrd="0" destOrd="0" presId="urn:microsoft.com/office/officeart/2005/8/layout/list1"/>
    <dgm:cxn modelId="{154C6F0C-2797-40FC-8C5D-E9BB3D957781}" srcId="{AB4B7F50-00EF-424F-945D-9A9107AEC1AA}" destId="{767C5045-65C8-499B-A652-6911BE3D6385}" srcOrd="0" destOrd="0" parTransId="{30BD2FBF-BBF2-4A15-8B81-3ACEFAAFAD83}" sibTransId="{706871A7-672D-4300-942D-5A6617A96AE4}"/>
    <dgm:cxn modelId="{ABCB960D-919F-4122-984F-0149690C60DA}" type="presOf" srcId="{AB4B7F50-00EF-424F-945D-9A9107AEC1AA}" destId="{11FE3703-4FEA-4818-BC8E-A5CC6551B977}" srcOrd="0" destOrd="0" presId="urn:microsoft.com/office/officeart/2005/8/layout/list1"/>
    <dgm:cxn modelId="{7E7C801D-88F7-4329-A57A-F74B5E5CD888}" srcId="{7FD1E3DC-CAA5-4876-B0D3-2AF08E25D18B}" destId="{EA70864C-DDAF-45E2-A07C-918B06E5CF74}" srcOrd="0" destOrd="0" parTransId="{7A830466-4F71-475A-BECB-80E7E8239DE3}" sibTransId="{6497896F-BCD1-44F6-ADA2-CE7B26B3E53F}"/>
    <dgm:cxn modelId="{47057534-6B5C-474D-B628-63EC0D51B0D5}" srcId="{EA70864C-DDAF-45E2-A07C-918B06E5CF74}" destId="{C340B800-C87D-49CC-9779-2069B390FB2A}" srcOrd="1" destOrd="0" parTransId="{70027491-F78C-44FA-8F99-B7B6110293CF}" sibTransId="{B01C130E-9030-457D-A0BA-820B0040CE71}"/>
    <dgm:cxn modelId="{2F814352-8F16-4CFF-A4D8-421240D2F4AC}" srcId="{7FD1E3DC-CAA5-4876-B0D3-2AF08E25D18B}" destId="{3F039BBC-14FF-40C4-BAC5-EA34F10D0B4D}" srcOrd="2" destOrd="0" parTransId="{2406A8B5-136B-4220-A102-0832A68F3FFE}" sibTransId="{25A5C5EB-DFEC-456A-B289-DCBE378128DB}"/>
    <dgm:cxn modelId="{82A93177-5A2C-4211-81C8-0E2BF494BD94}" type="presOf" srcId="{EA70864C-DDAF-45E2-A07C-918B06E5CF74}" destId="{A12E848E-780D-41D6-8EF8-A266561ACD39}" srcOrd="1" destOrd="0" presId="urn:microsoft.com/office/officeart/2005/8/layout/list1"/>
    <dgm:cxn modelId="{70BDEC59-C750-4378-8736-1C6CC3F235D4}" srcId="{7FD1E3DC-CAA5-4876-B0D3-2AF08E25D18B}" destId="{AB4B7F50-00EF-424F-945D-9A9107AEC1AA}" srcOrd="1" destOrd="0" parTransId="{C7DB5FD8-0E4C-4BB8-8461-E2A623FA30AD}" sibTransId="{28D65D70-3259-4358-8C40-46A96ED56DF0}"/>
    <dgm:cxn modelId="{63972A7E-D8CB-4F8B-B2C9-9775DDBD74C6}" type="presOf" srcId="{7FD1E3DC-CAA5-4876-B0D3-2AF08E25D18B}" destId="{3AEEEEBC-3E9C-4793-8BFC-D44EA0EDBFE1}" srcOrd="0" destOrd="0" presId="urn:microsoft.com/office/officeart/2005/8/layout/list1"/>
    <dgm:cxn modelId="{24892B7E-D8EF-488C-9652-E8303B8A4211}" type="presOf" srcId="{3F039BBC-14FF-40C4-BAC5-EA34F10D0B4D}" destId="{1D805A77-A03A-41E2-A58E-48FDCCF0AEB2}" srcOrd="1" destOrd="0" presId="urn:microsoft.com/office/officeart/2005/8/layout/list1"/>
    <dgm:cxn modelId="{93B7B189-80C4-43E1-A800-78521CC407A2}" type="presOf" srcId="{DF89E55C-88B4-41FF-89AB-F6FB6CFB2EED}" destId="{77BE131E-6403-4369-A9D5-1EEB3AE10C3D}" srcOrd="0" destOrd="0" presId="urn:microsoft.com/office/officeart/2005/8/layout/list1"/>
    <dgm:cxn modelId="{81C3A09C-0192-49C0-A36E-49AE423AF97E}" type="presOf" srcId="{AB4B7F50-00EF-424F-945D-9A9107AEC1AA}" destId="{94C4ED4B-EFD5-4008-AD6B-F64578F6F916}" srcOrd="1" destOrd="0" presId="urn:microsoft.com/office/officeart/2005/8/layout/list1"/>
    <dgm:cxn modelId="{56CD32A4-187A-401F-8229-92CBBB1FF4E0}" type="presOf" srcId="{EA70864C-DDAF-45E2-A07C-918B06E5CF74}" destId="{DDC4AF37-2427-42C4-B3E6-EB967184BAC9}" srcOrd="0" destOrd="0" presId="urn:microsoft.com/office/officeart/2005/8/layout/list1"/>
    <dgm:cxn modelId="{7DD339BB-BF80-4551-882E-9B1CB1013FC8}" type="presOf" srcId="{7C83F2AD-CD11-44B7-A7E5-18B5B85F8AAB}" destId="{77BE131E-6403-4369-A9D5-1EEB3AE10C3D}" srcOrd="0" destOrd="1" presId="urn:microsoft.com/office/officeart/2005/8/layout/list1"/>
    <dgm:cxn modelId="{B28A9ECB-7F63-4E61-B4E4-90B4B0E15100}" srcId="{3F039BBC-14FF-40C4-BAC5-EA34F10D0B4D}" destId="{DF89E55C-88B4-41FF-89AB-F6FB6CFB2EED}" srcOrd="0" destOrd="0" parTransId="{694FD67D-BCB6-45E5-AF60-B8ABB20C8DB2}" sibTransId="{4FDBBCE4-742C-4E12-9873-40A84B0B2E3A}"/>
    <dgm:cxn modelId="{3AEA35D2-D4E4-4209-A1A9-53E845C62455}" srcId="{3F039BBC-14FF-40C4-BAC5-EA34F10D0B4D}" destId="{7C83F2AD-CD11-44B7-A7E5-18B5B85F8AAB}" srcOrd="1" destOrd="0" parTransId="{BE5E2AEB-03C9-4FA5-9BA9-973C624814B3}" sibTransId="{195E3643-2F01-4401-A497-2A5F883E9C9E}"/>
    <dgm:cxn modelId="{D4768DD3-32BF-4893-B47E-D19F3E9F6528}" type="presOf" srcId="{767C5045-65C8-499B-A652-6911BE3D6385}" destId="{652D9840-4E21-4121-B9E2-5A2ADEF2AC74}" srcOrd="0" destOrd="0" presId="urn:microsoft.com/office/officeart/2005/8/layout/list1"/>
    <dgm:cxn modelId="{A8D9CBD7-550B-48BC-A29C-CB1281369940}" type="presOf" srcId="{C340B800-C87D-49CC-9779-2069B390FB2A}" destId="{95E2C97B-6001-4F3F-B044-1C837005AFC4}" srcOrd="0" destOrd="1" presId="urn:microsoft.com/office/officeart/2005/8/layout/list1"/>
    <dgm:cxn modelId="{9CECB7E5-13C6-4D2B-B5FF-A42DD20CF45A}" type="presOf" srcId="{3F039BBC-14FF-40C4-BAC5-EA34F10D0B4D}" destId="{E06E4E97-1441-4805-A5A4-28F599A2FE1C}" srcOrd="0" destOrd="0" presId="urn:microsoft.com/office/officeart/2005/8/layout/list1"/>
    <dgm:cxn modelId="{3CB49DEC-D175-43B9-B089-65A3EC4FB3AD}" srcId="{EA70864C-DDAF-45E2-A07C-918B06E5CF74}" destId="{C8951E48-9A67-4615-90A3-CEB8080E6860}" srcOrd="0" destOrd="0" parTransId="{D56E6932-AB11-4305-A416-EFC0AA26CE71}" sibTransId="{27D306B3-0873-4643-8571-018B4917B9DA}"/>
    <dgm:cxn modelId="{CBA1D930-0B00-4B41-A763-5B075ABFFD7B}" type="presParOf" srcId="{3AEEEEBC-3E9C-4793-8BFC-D44EA0EDBFE1}" destId="{458538A1-AB9B-4C22-ACD0-1CD637F650B4}" srcOrd="0" destOrd="0" presId="urn:microsoft.com/office/officeart/2005/8/layout/list1"/>
    <dgm:cxn modelId="{D820768A-DD01-466A-9DA9-23DB66505E84}" type="presParOf" srcId="{458538A1-AB9B-4C22-ACD0-1CD637F650B4}" destId="{DDC4AF37-2427-42C4-B3E6-EB967184BAC9}" srcOrd="0" destOrd="0" presId="urn:microsoft.com/office/officeart/2005/8/layout/list1"/>
    <dgm:cxn modelId="{64DBEEB1-A963-44BC-8B4A-A184D9E10FEA}" type="presParOf" srcId="{458538A1-AB9B-4C22-ACD0-1CD637F650B4}" destId="{A12E848E-780D-41D6-8EF8-A266561ACD39}" srcOrd="1" destOrd="0" presId="urn:microsoft.com/office/officeart/2005/8/layout/list1"/>
    <dgm:cxn modelId="{7C3F77F2-874F-4F7B-8904-8D3D3029B47E}" type="presParOf" srcId="{3AEEEEBC-3E9C-4793-8BFC-D44EA0EDBFE1}" destId="{A63C6DA4-B9C9-4556-B2E3-B84A4E134FBD}" srcOrd="1" destOrd="0" presId="urn:microsoft.com/office/officeart/2005/8/layout/list1"/>
    <dgm:cxn modelId="{1EA6A171-5C9E-46A1-85FB-EE4EBB279474}" type="presParOf" srcId="{3AEEEEBC-3E9C-4793-8BFC-D44EA0EDBFE1}" destId="{95E2C97B-6001-4F3F-B044-1C837005AFC4}" srcOrd="2" destOrd="0" presId="urn:microsoft.com/office/officeart/2005/8/layout/list1"/>
    <dgm:cxn modelId="{103E1005-E790-4A42-9EEE-C4D946F1BBA9}" type="presParOf" srcId="{3AEEEEBC-3E9C-4793-8BFC-D44EA0EDBFE1}" destId="{9C2D1E67-D97E-413A-8FD0-545822579B2A}" srcOrd="3" destOrd="0" presId="urn:microsoft.com/office/officeart/2005/8/layout/list1"/>
    <dgm:cxn modelId="{C037FB80-3080-4988-B5D8-35D52BBDA19A}" type="presParOf" srcId="{3AEEEEBC-3E9C-4793-8BFC-D44EA0EDBFE1}" destId="{5A0C5993-32FF-4F66-8918-D85F7DF5EC42}" srcOrd="4" destOrd="0" presId="urn:microsoft.com/office/officeart/2005/8/layout/list1"/>
    <dgm:cxn modelId="{DF6F582F-5704-4082-8CB6-0AD2E0D66F57}" type="presParOf" srcId="{5A0C5993-32FF-4F66-8918-D85F7DF5EC42}" destId="{11FE3703-4FEA-4818-BC8E-A5CC6551B977}" srcOrd="0" destOrd="0" presId="urn:microsoft.com/office/officeart/2005/8/layout/list1"/>
    <dgm:cxn modelId="{C60C248E-FDAA-43E7-BC00-06BD37E0002F}" type="presParOf" srcId="{5A0C5993-32FF-4F66-8918-D85F7DF5EC42}" destId="{94C4ED4B-EFD5-4008-AD6B-F64578F6F916}" srcOrd="1" destOrd="0" presId="urn:microsoft.com/office/officeart/2005/8/layout/list1"/>
    <dgm:cxn modelId="{15C7B152-F944-4DC8-882E-4E40D0CC953D}" type="presParOf" srcId="{3AEEEEBC-3E9C-4793-8BFC-D44EA0EDBFE1}" destId="{607A6640-0C36-4EAF-A3DD-7CF616C57EB0}" srcOrd="5" destOrd="0" presId="urn:microsoft.com/office/officeart/2005/8/layout/list1"/>
    <dgm:cxn modelId="{B957890E-7B9E-448F-812F-6C2E92F02977}" type="presParOf" srcId="{3AEEEEBC-3E9C-4793-8BFC-D44EA0EDBFE1}" destId="{652D9840-4E21-4121-B9E2-5A2ADEF2AC74}" srcOrd="6" destOrd="0" presId="urn:microsoft.com/office/officeart/2005/8/layout/list1"/>
    <dgm:cxn modelId="{D3F4D62D-9173-465A-A1BA-ABB7CC568A8D}" type="presParOf" srcId="{3AEEEEBC-3E9C-4793-8BFC-D44EA0EDBFE1}" destId="{41EEF1AF-21A1-41E0-BB13-A4393376F1CB}" srcOrd="7" destOrd="0" presId="urn:microsoft.com/office/officeart/2005/8/layout/list1"/>
    <dgm:cxn modelId="{D13CB67F-623E-4718-8ED3-C487C10148DA}" type="presParOf" srcId="{3AEEEEBC-3E9C-4793-8BFC-D44EA0EDBFE1}" destId="{234EDFCF-732F-4857-8006-DEDF06E865D0}" srcOrd="8" destOrd="0" presId="urn:microsoft.com/office/officeart/2005/8/layout/list1"/>
    <dgm:cxn modelId="{D8B928B2-AF84-4EAE-975B-18313ACEC4F8}" type="presParOf" srcId="{234EDFCF-732F-4857-8006-DEDF06E865D0}" destId="{E06E4E97-1441-4805-A5A4-28F599A2FE1C}" srcOrd="0" destOrd="0" presId="urn:microsoft.com/office/officeart/2005/8/layout/list1"/>
    <dgm:cxn modelId="{0C6364A0-D284-4CA5-B731-FFF134C8CFD5}" type="presParOf" srcId="{234EDFCF-732F-4857-8006-DEDF06E865D0}" destId="{1D805A77-A03A-41E2-A58E-48FDCCF0AEB2}" srcOrd="1" destOrd="0" presId="urn:microsoft.com/office/officeart/2005/8/layout/list1"/>
    <dgm:cxn modelId="{77E0D851-699E-4274-981F-E6D585613C86}" type="presParOf" srcId="{3AEEEEBC-3E9C-4793-8BFC-D44EA0EDBFE1}" destId="{3D840189-4DCB-4858-ABFA-E873FD929CDA}" srcOrd="9" destOrd="0" presId="urn:microsoft.com/office/officeart/2005/8/layout/list1"/>
    <dgm:cxn modelId="{9D8251EA-138D-4AC6-8E66-45DBDE22B34D}" type="presParOf" srcId="{3AEEEEBC-3E9C-4793-8BFC-D44EA0EDBFE1}" destId="{77BE131E-6403-4369-A9D5-1EEB3AE10C3D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23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F28839A6-1361-4F71-8FC8-B579F0140D2C}" type="doc">
      <dgm:prSet loTypeId="urn:microsoft.com/office/officeart/2005/8/layout/pyramid2" loCatId="pyramid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GB"/>
        </a:p>
      </dgm:t>
    </dgm:pt>
    <dgm:pt modelId="{02BB1594-48A0-4985-B833-26ED00CB530A}">
      <dgm:prSet phldrT="[Text]"/>
      <dgm:spPr/>
      <dgm:t>
        <a:bodyPr/>
        <a:lstStyle/>
        <a:p>
          <a:pPr>
            <a:buNone/>
          </a:pPr>
          <a:r>
            <a:rPr lang="en-GB" b="1" dirty="0"/>
            <a:t>Truthfulness</a:t>
          </a:r>
          <a:endParaRPr lang="en-GB" dirty="0"/>
        </a:p>
      </dgm:t>
    </dgm:pt>
    <dgm:pt modelId="{660492F3-122D-424F-915F-D5326E962002}" type="parTrans" cxnId="{22499650-1B6F-48AF-B2D9-380E48322E3E}">
      <dgm:prSet/>
      <dgm:spPr/>
      <dgm:t>
        <a:bodyPr/>
        <a:lstStyle/>
        <a:p>
          <a:endParaRPr lang="en-GB"/>
        </a:p>
      </dgm:t>
    </dgm:pt>
    <dgm:pt modelId="{C6C28BEE-3652-4AD7-B885-3B370EECBDEC}" type="sibTrans" cxnId="{22499650-1B6F-48AF-B2D9-380E48322E3E}">
      <dgm:prSet/>
      <dgm:spPr/>
      <dgm:t>
        <a:bodyPr/>
        <a:lstStyle/>
        <a:p>
          <a:endParaRPr lang="en-GB"/>
        </a:p>
      </dgm:t>
    </dgm:pt>
    <dgm:pt modelId="{19679C49-1A75-458E-9901-705624235343}">
      <dgm:prSet phldrT="[Text]"/>
      <dgm:spPr/>
      <dgm:t>
        <a:bodyPr/>
        <a:lstStyle/>
        <a:p>
          <a:pPr>
            <a:buNone/>
          </a:pPr>
          <a:r>
            <a:rPr lang="en-GB" b="1" dirty="0"/>
            <a:t>Language</a:t>
          </a:r>
          <a:endParaRPr lang="en-GB" dirty="0"/>
        </a:p>
      </dgm:t>
    </dgm:pt>
    <dgm:pt modelId="{77D8BFCD-0CC6-48C0-AD2E-DF2F0549B983}" type="parTrans" cxnId="{EF33D1A9-05E6-45B7-9538-2E4CFC6DCF1B}">
      <dgm:prSet/>
      <dgm:spPr/>
      <dgm:t>
        <a:bodyPr/>
        <a:lstStyle/>
        <a:p>
          <a:endParaRPr lang="en-GB"/>
        </a:p>
      </dgm:t>
    </dgm:pt>
    <dgm:pt modelId="{FAA1BB03-5DA0-45E7-9446-E08C435CDB50}" type="sibTrans" cxnId="{EF33D1A9-05E6-45B7-9538-2E4CFC6DCF1B}">
      <dgm:prSet/>
      <dgm:spPr/>
      <dgm:t>
        <a:bodyPr/>
        <a:lstStyle/>
        <a:p>
          <a:endParaRPr lang="en-GB"/>
        </a:p>
      </dgm:t>
    </dgm:pt>
    <dgm:pt modelId="{EF056E31-16D5-4729-A7F3-E0D3CCF0B6C9}">
      <dgm:prSet phldrT="[Text]"/>
      <dgm:spPr/>
      <dgm:t>
        <a:bodyPr/>
        <a:lstStyle/>
        <a:p>
          <a:pPr>
            <a:buNone/>
          </a:pPr>
          <a:r>
            <a:rPr lang="en-GB" b="1"/>
            <a:t>Tense</a:t>
          </a:r>
          <a:endParaRPr lang="en-GB" dirty="0"/>
        </a:p>
      </dgm:t>
    </dgm:pt>
    <dgm:pt modelId="{E77DD62B-EAE4-4EAB-A6E1-0D305F38C874}" type="parTrans" cxnId="{4B215FC5-9F2B-4B60-9DED-238A0EA9BA48}">
      <dgm:prSet/>
      <dgm:spPr/>
      <dgm:t>
        <a:bodyPr/>
        <a:lstStyle/>
        <a:p>
          <a:endParaRPr lang="en-GB"/>
        </a:p>
      </dgm:t>
    </dgm:pt>
    <dgm:pt modelId="{0D0A6429-DD89-4D37-85DB-FC8FC0667876}" type="sibTrans" cxnId="{4B215FC5-9F2B-4B60-9DED-238A0EA9BA48}">
      <dgm:prSet/>
      <dgm:spPr/>
      <dgm:t>
        <a:bodyPr/>
        <a:lstStyle/>
        <a:p>
          <a:endParaRPr lang="en-GB"/>
        </a:p>
      </dgm:t>
    </dgm:pt>
    <dgm:pt modelId="{4531AB0F-24AB-4078-A331-41623DA2D574}">
      <dgm:prSet phldrT="[Text]"/>
      <dgm:spPr/>
      <dgm:t>
        <a:bodyPr/>
        <a:lstStyle/>
        <a:p>
          <a:pPr>
            <a:buNone/>
          </a:pPr>
          <a:r>
            <a:rPr lang="en-GB" b="1" dirty="0"/>
            <a:t>Subjectivity</a:t>
          </a:r>
          <a:endParaRPr lang="en-GB" dirty="0"/>
        </a:p>
      </dgm:t>
    </dgm:pt>
    <dgm:pt modelId="{814C1A75-9328-43EA-95CE-97DDA86A68FB}" type="parTrans" cxnId="{E4CDB669-BEC0-460C-857D-763DAA7994C9}">
      <dgm:prSet/>
      <dgm:spPr/>
      <dgm:t>
        <a:bodyPr/>
        <a:lstStyle/>
        <a:p>
          <a:endParaRPr lang="en-GB"/>
        </a:p>
      </dgm:t>
    </dgm:pt>
    <dgm:pt modelId="{F83BA98B-FF9B-4FEC-968A-4ADC92A2944F}" type="sibTrans" cxnId="{E4CDB669-BEC0-460C-857D-763DAA7994C9}">
      <dgm:prSet/>
      <dgm:spPr/>
      <dgm:t>
        <a:bodyPr/>
        <a:lstStyle/>
        <a:p>
          <a:endParaRPr lang="en-GB"/>
        </a:p>
      </dgm:t>
    </dgm:pt>
    <dgm:pt modelId="{A77C1C47-B559-49E7-B4C8-E9B3053177C2}" type="pres">
      <dgm:prSet presAssocID="{F28839A6-1361-4F71-8FC8-B579F0140D2C}" presName="compositeShape" presStyleCnt="0">
        <dgm:presLayoutVars>
          <dgm:dir/>
          <dgm:resizeHandles/>
        </dgm:presLayoutVars>
      </dgm:prSet>
      <dgm:spPr/>
    </dgm:pt>
    <dgm:pt modelId="{35432741-8731-419C-9AD2-549234A78DBE}" type="pres">
      <dgm:prSet presAssocID="{F28839A6-1361-4F71-8FC8-B579F0140D2C}" presName="pyramid" presStyleLbl="node1" presStyleIdx="0" presStyleCnt="1" custLinFactNeighborX="-40882" custLinFactNeighborY="-3039"/>
      <dgm:spPr/>
    </dgm:pt>
    <dgm:pt modelId="{183B95BD-E89A-4EB4-AD4C-4EAE73CE4123}" type="pres">
      <dgm:prSet presAssocID="{F28839A6-1361-4F71-8FC8-B579F0140D2C}" presName="theList" presStyleCnt="0"/>
      <dgm:spPr/>
    </dgm:pt>
    <dgm:pt modelId="{C5B1D698-8763-4C9A-8B00-79E080739DC6}" type="pres">
      <dgm:prSet presAssocID="{02BB1594-48A0-4985-B833-26ED00CB530A}" presName="aNode" presStyleLbl="fgAcc1" presStyleIdx="0" presStyleCnt="4">
        <dgm:presLayoutVars>
          <dgm:bulletEnabled val="1"/>
        </dgm:presLayoutVars>
      </dgm:prSet>
      <dgm:spPr/>
    </dgm:pt>
    <dgm:pt modelId="{2A3A39F9-FF1B-4640-9028-A166C9326276}" type="pres">
      <dgm:prSet presAssocID="{02BB1594-48A0-4985-B833-26ED00CB530A}" presName="aSpace" presStyleCnt="0"/>
      <dgm:spPr/>
    </dgm:pt>
    <dgm:pt modelId="{EAA7D92B-899F-4683-8575-F063B553D601}" type="pres">
      <dgm:prSet presAssocID="{4531AB0F-24AB-4078-A331-41623DA2D574}" presName="aNode" presStyleLbl="fgAcc1" presStyleIdx="1" presStyleCnt="4">
        <dgm:presLayoutVars>
          <dgm:bulletEnabled val="1"/>
        </dgm:presLayoutVars>
      </dgm:prSet>
      <dgm:spPr/>
    </dgm:pt>
    <dgm:pt modelId="{FB65D40A-FBBB-4C66-B2DA-69680F8E303A}" type="pres">
      <dgm:prSet presAssocID="{4531AB0F-24AB-4078-A331-41623DA2D574}" presName="aSpace" presStyleCnt="0"/>
      <dgm:spPr/>
    </dgm:pt>
    <dgm:pt modelId="{2AD67E5C-6219-44B9-9B4F-8B4D3A121EE8}" type="pres">
      <dgm:prSet presAssocID="{EF056E31-16D5-4729-A7F3-E0D3CCF0B6C9}" presName="aNode" presStyleLbl="fgAcc1" presStyleIdx="2" presStyleCnt="4">
        <dgm:presLayoutVars>
          <dgm:bulletEnabled val="1"/>
        </dgm:presLayoutVars>
      </dgm:prSet>
      <dgm:spPr/>
    </dgm:pt>
    <dgm:pt modelId="{5731B828-57B7-4123-8E5F-BD2305EAE479}" type="pres">
      <dgm:prSet presAssocID="{EF056E31-16D5-4729-A7F3-E0D3CCF0B6C9}" presName="aSpace" presStyleCnt="0"/>
      <dgm:spPr/>
    </dgm:pt>
    <dgm:pt modelId="{4A932138-A983-43B5-92A5-15E244E5F121}" type="pres">
      <dgm:prSet presAssocID="{19679C49-1A75-458E-9901-705624235343}" presName="aNode" presStyleLbl="fgAcc1" presStyleIdx="3" presStyleCnt="4">
        <dgm:presLayoutVars>
          <dgm:bulletEnabled val="1"/>
        </dgm:presLayoutVars>
      </dgm:prSet>
      <dgm:spPr/>
    </dgm:pt>
    <dgm:pt modelId="{92755D5F-93E4-48E3-AC9A-7FF384D0E175}" type="pres">
      <dgm:prSet presAssocID="{19679C49-1A75-458E-9901-705624235343}" presName="aSpace" presStyleCnt="0"/>
      <dgm:spPr/>
    </dgm:pt>
  </dgm:ptLst>
  <dgm:cxnLst>
    <dgm:cxn modelId="{A3698412-013C-410C-9D9D-2D69D9F85131}" type="presOf" srcId="{19679C49-1A75-458E-9901-705624235343}" destId="{4A932138-A983-43B5-92A5-15E244E5F121}" srcOrd="0" destOrd="0" presId="urn:microsoft.com/office/officeart/2005/8/layout/pyramid2"/>
    <dgm:cxn modelId="{EDF4E734-07AD-4119-A676-897014FD0ABE}" type="presOf" srcId="{4531AB0F-24AB-4078-A331-41623DA2D574}" destId="{EAA7D92B-899F-4683-8575-F063B553D601}" srcOrd="0" destOrd="0" presId="urn:microsoft.com/office/officeart/2005/8/layout/pyramid2"/>
    <dgm:cxn modelId="{FA727B69-E2C0-4CCE-8A1B-95B1FB388D9E}" type="presOf" srcId="{02BB1594-48A0-4985-B833-26ED00CB530A}" destId="{C5B1D698-8763-4C9A-8B00-79E080739DC6}" srcOrd="0" destOrd="0" presId="urn:microsoft.com/office/officeart/2005/8/layout/pyramid2"/>
    <dgm:cxn modelId="{E4CDB669-BEC0-460C-857D-763DAA7994C9}" srcId="{F28839A6-1361-4F71-8FC8-B579F0140D2C}" destId="{4531AB0F-24AB-4078-A331-41623DA2D574}" srcOrd="1" destOrd="0" parTransId="{814C1A75-9328-43EA-95CE-97DDA86A68FB}" sibTransId="{F83BA98B-FF9B-4FEC-968A-4ADC92A2944F}"/>
    <dgm:cxn modelId="{22499650-1B6F-48AF-B2D9-380E48322E3E}" srcId="{F28839A6-1361-4F71-8FC8-B579F0140D2C}" destId="{02BB1594-48A0-4985-B833-26ED00CB530A}" srcOrd="0" destOrd="0" parTransId="{660492F3-122D-424F-915F-D5326E962002}" sibTransId="{C6C28BEE-3652-4AD7-B885-3B370EECBDEC}"/>
    <dgm:cxn modelId="{D1E3F984-9E8F-4EFD-9257-1B94EF78765B}" type="presOf" srcId="{EF056E31-16D5-4729-A7F3-E0D3CCF0B6C9}" destId="{2AD67E5C-6219-44B9-9B4F-8B4D3A121EE8}" srcOrd="0" destOrd="0" presId="urn:microsoft.com/office/officeart/2005/8/layout/pyramid2"/>
    <dgm:cxn modelId="{EF33D1A9-05E6-45B7-9538-2E4CFC6DCF1B}" srcId="{F28839A6-1361-4F71-8FC8-B579F0140D2C}" destId="{19679C49-1A75-458E-9901-705624235343}" srcOrd="3" destOrd="0" parTransId="{77D8BFCD-0CC6-48C0-AD2E-DF2F0549B983}" sibTransId="{FAA1BB03-5DA0-45E7-9446-E08C435CDB50}"/>
    <dgm:cxn modelId="{4B215FC5-9F2B-4B60-9DED-238A0EA9BA48}" srcId="{F28839A6-1361-4F71-8FC8-B579F0140D2C}" destId="{EF056E31-16D5-4729-A7F3-E0D3CCF0B6C9}" srcOrd="2" destOrd="0" parTransId="{E77DD62B-EAE4-4EAB-A6E1-0D305F38C874}" sibTransId="{0D0A6429-DD89-4D37-85DB-FC8FC0667876}"/>
    <dgm:cxn modelId="{70F509F0-713C-4DCE-81E6-7E16565BB292}" type="presOf" srcId="{F28839A6-1361-4F71-8FC8-B579F0140D2C}" destId="{A77C1C47-B559-49E7-B4C8-E9B3053177C2}" srcOrd="0" destOrd="0" presId="urn:microsoft.com/office/officeart/2005/8/layout/pyramid2"/>
    <dgm:cxn modelId="{8F59AAAE-6445-4D09-B2A5-C679D3F7D383}" type="presParOf" srcId="{A77C1C47-B559-49E7-B4C8-E9B3053177C2}" destId="{35432741-8731-419C-9AD2-549234A78DBE}" srcOrd="0" destOrd="0" presId="urn:microsoft.com/office/officeart/2005/8/layout/pyramid2"/>
    <dgm:cxn modelId="{FF13C8E7-FFD0-4378-9FB1-0601064B69BB}" type="presParOf" srcId="{A77C1C47-B559-49E7-B4C8-E9B3053177C2}" destId="{183B95BD-E89A-4EB4-AD4C-4EAE73CE4123}" srcOrd="1" destOrd="0" presId="urn:microsoft.com/office/officeart/2005/8/layout/pyramid2"/>
    <dgm:cxn modelId="{B04157B2-2E98-40A9-A0ED-8C2FA7E9244E}" type="presParOf" srcId="{183B95BD-E89A-4EB4-AD4C-4EAE73CE4123}" destId="{C5B1D698-8763-4C9A-8B00-79E080739DC6}" srcOrd="0" destOrd="0" presId="urn:microsoft.com/office/officeart/2005/8/layout/pyramid2"/>
    <dgm:cxn modelId="{A7BC0E12-DE88-4032-A9AD-B9370651F6F4}" type="presParOf" srcId="{183B95BD-E89A-4EB4-AD4C-4EAE73CE4123}" destId="{2A3A39F9-FF1B-4640-9028-A166C9326276}" srcOrd="1" destOrd="0" presId="urn:microsoft.com/office/officeart/2005/8/layout/pyramid2"/>
    <dgm:cxn modelId="{74881F64-D9E9-4458-A16C-1FC11A2A7E33}" type="presParOf" srcId="{183B95BD-E89A-4EB4-AD4C-4EAE73CE4123}" destId="{EAA7D92B-899F-4683-8575-F063B553D601}" srcOrd="2" destOrd="0" presId="urn:microsoft.com/office/officeart/2005/8/layout/pyramid2"/>
    <dgm:cxn modelId="{55C4B9B3-24C9-4C90-92F9-585E0AEBAB03}" type="presParOf" srcId="{183B95BD-E89A-4EB4-AD4C-4EAE73CE4123}" destId="{FB65D40A-FBBB-4C66-B2DA-69680F8E303A}" srcOrd="3" destOrd="0" presId="urn:microsoft.com/office/officeart/2005/8/layout/pyramid2"/>
    <dgm:cxn modelId="{2E11320A-C088-4BC9-86E3-8758C8423007}" type="presParOf" srcId="{183B95BD-E89A-4EB4-AD4C-4EAE73CE4123}" destId="{2AD67E5C-6219-44B9-9B4F-8B4D3A121EE8}" srcOrd="4" destOrd="0" presId="urn:microsoft.com/office/officeart/2005/8/layout/pyramid2"/>
    <dgm:cxn modelId="{F1E58B69-CAFC-4E81-94D2-0431F5ED6F4B}" type="presParOf" srcId="{183B95BD-E89A-4EB4-AD4C-4EAE73CE4123}" destId="{5731B828-57B7-4123-8E5F-BD2305EAE479}" srcOrd="5" destOrd="0" presId="urn:microsoft.com/office/officeart/2005/8/layout/pyramid2"/>
    <dgm:cxn modelId="{E53BE8C1-2359-4F68-9DD1-B6390EC6B5AE}" type="presParOf" srcId="{183B95BD-E89A-4EB4-AD4C-4EAE73CE4123}" destId="{4A932138-A983-43B5-92A5-15E244E5F121}" srcOrd="6" destOrd="0" presId="urn:microsoft.com/office/officeart/2005/8/layout/pyramid2"/>
    <dgm:cxn modelId="{0261ACEC-938F-4378-AE95-E11753F3CA9E}" type="presParOf" srcId="{183B95BD-E89A-4EB4-AD4C-4EAE73CE4123}" destId="{92755D5F-93E4-48E3-AC9A-7FF384D0E175}" srcOrd="7" destOrd="0" presId="urn:microsoft.com/office/officeart/2005/8/layout/pyramid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B1EC768-D17E-422C-9B21-10C6A95EA9D1}" type="doc">
      <dgm:prSet loTypeId="urn:microsoft.com/office/officeart/2011/layout/CircleProcess" loCatId="process" qsTypeId="urn:microsoft.com/office/officeart/2005/8/quickstyle/simple2" qsCatId="simple" csTypeId="urn:microsoft.com/office/officeart/2005/8/colors/colorful1" csCatId="colorful" phldr="1"/>
      <dgm:spPr/>
      <dgm:t>
        <a:bodyPr/>
        <a:lstStyle/>
        <a:p>
          <a:endParaRPr lang="en-GB"/>
        </a:p>
      </dgm:t>
    </dgm:pt>
    <dgm:pt modelId="{01D8F738-0BD5-4AF1-98A1-632F5DBE3587}">
      <dgm:prSet phldrT="[Text]" phldr="0"/>
      <dgm:spPr/>
      <dgm:t>
        <a:bodyPr/>
        <a:lstStyle/>
        <a:p>
          <a:r>
            <a:rPr lang="en-GB" dirty="0"/>
            <a:t>Syntax</a:t>
          </a:r>
        </a:p>
      </dgm:t>
    </dgm:pt>
    <dgm:pt modelId="{0178B92D-8432-4C35-AEED-BC6EF06EA33A}" type="parTrans" cxnId="{11BA9340-995D-469A-A39E-947DBF2C2365}">
      <dgm:prSet/>
      <dgm:spPr/>
      <dgm:t>
        <a:bodyPr/>
        <a:lstStyle/>
        <a:p>
          <a:endParaRPr lang="en-GB"/>
        </a:p>
      </dgm:t>
    </dgm:pt>
    <dgm:pt modelId="{EEEDC11C-1086-4006-9F8A-B90EEE48DE28}" type="sibTrans" cxnId="{11BA9340-995D-469A-A39E-947DBF2C2365}">
      <dgm:prSet/>
      <dgm:spPr/>
      <dgm:t>
        <a:bodyPr/>
        <a:lstStyle/>
        <a:p>
          <a:endParaRPr lang="en-GB"/>
        </a:p>
      </dgm:t>
    </dgm:pt>
    <dgm:pt modelId="{94CF77D7-DCC7-4E5A-BE41-35519F4B31E2}">
      <dgm:prSet phldrT="[Text]" phldr="0"/>
      <dgm:spPr/>
      <dgm:t>
        <a:bodyPr/>
        <a:lstStyle/>
        <a:p>
          <a:r>
            <a:rPr lang="en-GB" dirty="0"/>
            <a:t>Semantics</a:t>
          </a:r>
        </a:p>
      </dgm:t>
    </dgm:pt>
    <dgm:pt modelId="{6EB7C799-6B09-45DE-9710-8A09E9720CCF}" type="parTrans" cxnId="{BB07EC93-2696-47C0-9654-67767F229E59}">
      <dgm:prSet/>
      <dgm:spPr/>
      <dgm:t>
        <a:bodyPr/>
        <a:lstStyle/>
        <a:p>
          <a:endParaRPr lang="en-GB"/>
        </a:p>
      </dgm:t>
    </dgm:pt>
    <dgm:pt modelId="{C0C19B9D-98F2-45CE-94B8-3CFC34601BA0}" type="sibTrans" cxnId="{BB07EC93-2696-47C0-9654-67767F229E59}">
      <dgm:prSet/>
      <dgm:spPr/>
      <dgm:t>
        <a:bodyPr/>
        <a:lstStyle/>
        <a:p>
          <a:endParaRPr lang="en-GB"/>
        </a:p>
      </dgm:t>
    </dgm:pt>
    <dgm:pt modelId="{65B65E0F-4A44-40C8-BCDD-144243DAA2C8}">
      <dgm:prSet phldrT="[Text]" phldr="0"/>
      <dgm:spPr/>
      <dgm:t>
        <a:bodyPr/>
        <a:lstStyle/>
        <a:p>
          <a:r>
            <a:rPr lang="en-GB" dirty="0"/>
            <a:t>Factuality</a:t>
          </a:r>
        </a:p>
      </dgm:t>
    </dgm:pt>
    <dgm:pt modelId="{233E0DCB-5508-4C05-BD14-C2E9C0B290A5}" type="parTrans" cxnId="{28576783-402D-49E3-A448-B0DBADA12737}">
      <dgm:prSet/>
      <dgm:spPr/>
      <dgm:t>
        <a:bodyPr/>
        <a:lstStyle/>
        <a:p>
          <a:endParaRPr lang="en-GB"/>
        </a:p>
      </dgm:t>
    </dgm:pt>
    <dgm:pt modelId="{CDC9F2EC-79CC-4938-A074-1C5627DFDBE4}" type="sibTrans" cxnId="{28576783-402D-49E3-A448-B0DBADA12737}">
      <dgm:prSet/>
      <dgm:spPr/>
      <dgm:t>
        <a:bodyPr/>
        <a:lstStyle/>
        <a:p>
          <a:endParaRPr lang="en-GB"/>
        </a:p>
      </dgm:t>
    </dgm:pt>
    <dgm:pt modelId="{B088BBA1-AB17-4915-8179-F1F6D04515B9}">
      <dgm:prSet phldrT="[Text]" phldr="0"/>
      <dgm:spPr/>
      <dgm:t>
        <a:bodyPr/>
        <a:lstStyle/>
        <a:p>
          <a:pPr>
            <a:buNone/>
          </a:pPr>
          <a:r>
            <a:rPr lang="en-GB" b="0" i="0" dirty="0"/>
            <a:t>The quality of being actual or based on fact</a:t>
          </a:r>
          <a:endParaRPr lang="en-GB" dirty="0"/>
        </a:p>
      </dgm:t>
    </dgm:pt>
    <dgm:pt modelId="{00C4FB1E-9BDC-4D55-A694-6999B9FAF1B7}" type="parTrans" cxnId="{12D871D4-209E-4684-B789-5C98DE7A4177}">
      <dgm:prSet/>
      <dgm:spPr/>
      <dgm:t>
        <a:bodyPr/>
        <a:lstStyle/>
        <a:p>
          <a:endParaRPr lang="en-GB"/>
        </a:p>
      </dgm:t>
    </dgm:pt>
    <dgm:pt modelId="{6E654F52-43FA-4947-A23E-2881E6FA1978}" type="sibTrans" cxnId="{12D871D4-209E-4684-B789-5C98DE7A4177}">
      <dgm:prSet/>
      <dgm:spPr/>
      <dgm:t>
        <a:bodyPr/>
        <a:lstStyle/>
        <a:p>
          <a:endParaRPr lang="en-GB"/>
        </a:p>
      </dgm:t>
    </dgm:pt>
    <dgm:pt modelId="{04FBA65A-39D2-4464-A931-58E90168FDA6}" type="pres">
      <dgm:prSet presAssocID="{7B1EC768-D17E-422C-9B21-10C6A95EA9D1}" presName="Name0" presStyleCnt="0">
        <dgm:presLayoutVars>
          <dgm:chMax val="11"/>
          <dgm:chPref val="11"/>
          <dgm:dir/>
          <dgm:resizeHandles/>
        </dgm:presLayoutVars>
      </dgm:prSet>
      <dgm:spPr/>
    </dgm:pt>
    <dgm:pt modelId="{3C3BC478-A998-45A6-A4D4-F0D440B6A40D}" type="pres">
      <dgm:prSet presAssocID="{65B65E0F-4A44-40C8-BCDD-144243DAA2C8}" presName="Accent3" presStyleCnt="0"/>
      <dgm:spPr/>
    </dgm:pt>
    <dgm:pt modelId="{7B4E2CE6-D37C-4657-AD04-FC4A45994923}" type="pres">
      <dgm:prSet presAssocID="{65B65E0F-4A44-40C8-BCDD-144243DAA2C8}" presName="Accent" presStyleLbl="node1" presStyleIdx="0" presStyleCnt="3"/>
      <dgm:spPr/>
    </dgm:pt>
    <dgm:pt modelId="{10185E80-78A1-426E-93A0-0DC7EDA5BB66}" type="pres">
      <dgm:prSet presAssocID="{65B65E0F-4A44-40C8-BCDD-144243DAA2C8}" presName="ParentBackground3" presStyleCnt="0"/>
      <dgm:spPr/>
    </dgm:pt>
    <dgm:pt modelId="{3219AA22-7AE2-4558-859D-02931A9A24DE}" type="pres">
      <dgm:prSet presAssocID="{65B65E0F-4A44-40C8-BCDD-144243DAA2C8}" presName="ParentBackground" presStyleLbl="fgAcc1" presStyleIdx="0" presStyleCnt="3"/>
      <dgm:spPr/>
    </dgm:pt>
    <dgm:pt modelId="{5A159563-3FF6-4B5D-946A-3F3524821927}" type="pres">
      <dgm:prSet presAssocID="{65B65E0F-4A44-40C8-BCDD-144243DAA2C8}" presName="Child3" presStyleLbl="revTx" presStyleIdx="0" presStyleCnt="1">
        <dgm:presLayoutVars>
          <dgm:chMax val="0"/>
          <dgm:chPref val="0"/>
          <dgm:bulletEnabled val="1"/>
        </dgm:presLayoutVars>
      </dgm:prSet>
      <dgm:spPr/>
    </dgm:pt>
    <dgm:pt modelId="{6A037DAA-AD91-496F-8FB9-560694A3DEC3}" type="pres">
      <dgm:prSet presAssocID="{65B65E0F-4A44-40C8-BCDD-144243DAA2C8}" presName="Parent3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03A1C1E2-2CF7-4BEF-BC80-6A6295A6334C}" type="pres">
      <dgm:prSet presAssocID="{94CF77D7-DCC7-4E5A-BE41-35519F4B31E2}" presName="Accent2" presStyleCnt="0"/>
      <dgm:spPr/>
    </dgm:pt>
    <dgm:pt modelId="{AC1DDBBA-10B0-45D9-8E3F-0564457793AE}" type="pres">
      <dgm:prSet presAssocID="{94CF77D7-DCC7-4E5A-BE41-35519F4B31E2}" presName="Accent" presStyleLbl="node1" presStyleIdx="1" presStyleCnt="3"/>
      <dgm:spPr/>
    </dgm:pt>
    <dgm:pt modelId="{990E1ED7-BFC3-445A-9260-E797A36C98D3}" type="pres">
      <dgm:prSet presAssocID="{94CF77D7-DCC7-4E5A-BE41-35519F4B31E2}" presName="ParentBackground2" presStyleCnt="0"/>
      <dgm:spPr/>
    </dgm:pt>
    <dgm:pt modelId="{7238B47C-E9B0-4372-A6A6-A01D66A1F040}" type="pres">
      <dgm:prSet presAssocID="{94CF77D7-DCC7-4E5A-BE41-35519F4B31E2}" presName="ParentBackground" presStyleLbl="fgAcc1" presStyleIdx="1" presStyleCnt="3"/>
      <dgm:spPr/>
    </dgm:pt>
    <dgm:pt modelId="{9EAA270C-D0BB-4524-A903-58588A14DC13}" type="pres">
      <dgm:prSet presAssocID="{94CF77D7-DCC7-4E5A-BE41-35519F4B31E2}" presName="Parent2" presStyleLbl="revTx" presStyleIdx="0" presStyleCnt="1">
        <dgm:presLayoutVars>
          <dgm:chMax val="1"/>
          <dgm:chPref val="1"/>
          <dgm:bulletEnabled val="1"/>
        </dgm:presLayoutVars>
      </dgm:prSet>
      <dgm:spPr/>
    </dgm:pt>
    <dgm:pt modelId="{16070D15-3727-49D6-9E3D-CCCE80D4F8CF}" type="pres">
      <dgm:prSet presAssocID="{01D8F738-0BD5-4AF1-98A1-632F5DBE3587}" presName="Accent1" presStyleCnt="0"/>
      <dgm:spPr/>
    </dgm:pt>
    <dgm:pt modelId="{8EDFBD09-F61C-4FFB-8458-2D0D52AA2289}" type="pres">
      <dgm:prSet presAssocID="{01D8F738-0BD5-4AF1-98A1-632F5DBE3587}" presName="Accent" presStyleLbl="node1" presStyleIdx="2" presStyleCnt="3"/>
      <dgm:spPr/>
    </dgm:pt>
    <dgm:pt modelId="{55A0C3DE-0C80-4F73-83C8-8299C1891B96}" type="pres">
      <dgm:prSet presAssocID="{01D8F738-0BD5-4AF1-98A1-632F5DBE3587}" presName="ParentBackground1" presStyleCnt="0"/>
      <dgm:spPr/>
    </dgm:pt>
    <dgm:pt modelId="{D315C726-B407-485F-A5C9-9F2AE6CBD5C8}" type="pres">
      <dgm:prSet presAssocID="{01D8F738-0BD5-4AF1-98A1-632F5DBE3587}" presName="ParentBackground" presStyleLbl="fgAcc1" presStyleIdx="2" presStyleCnt="3"/>
      <dgm:spPr/>
    </dgm:pt>
    <dgm:pt modelId="{2B9069BB-BEF0-43B6-8679-729E9D4452DD}" type="pres">
      <dgm:prSet presAssocID="{01D8F738-0BD5-4AF1-98A1-632F5DBE3587}" presName="Parent1" presStyleLbl="revTx" presStyleIdx="0" presStyleCnt="1">
        <dgm:presLayoutVars>
          <dgm:chMax val="1"/>
          <dgm:chPref val="1"/>
          <dgm:bulletEnabled val="1"/>
        </dgm:presLayoutVars>
      </dgm:prSet>
      <dgm:spPr/>
    </dgm:pt>
  </dgm:ptLst>
  <dgm:cxnLst>
    <dgm:cxn modelId="{0AB85108-76C9-44C4-9ECF-AF0873AA11B6}" type="presOf" srcId="{65B65E0F-4A44-40C8-BCDD-144243DAA2C8}" destId="{6A037DAA-AD91-496F-8FB9-560694A3DEC3}" srcOrd="1" destOrd="0" presId="urn:microsoft.com/office/officeart/2011/layout/CircleProcess"/>
    <dgm:cxn modelId="{5E6F8B2B-AC25-4469-8A6C-04EC813E90DD}" type="presOf" srcId="{B088BBA1-AB17-4915-8179-F1F6D04515B9}" destId="{5A159563-3FF6-4B5D-946A-3F3524821927}" srcOrd="0" destOrd="0" presId="urn:microsoft.com/office/officeart/2011/layout/CircleProcess"/>
    <dgm:cxn modelId="{11BA9340-995D-469A-A39E-947DBF2C2365}" srcId="{7B1EC768-D17E-422C-9B21-10C6A95EA9D1}" destId="{01D8F738-0BD5-4AF1-98A1-632F5DBE3587}" srcOrd="0" destOrd="0" parTransId="{0178B92D-8432-4C35-AEED-BC6EF06EA33A}" sibTransId="{EEEDC11C-1086-4006-9F8A-B90EEE48DE28}"/>
    <dgm:cxn modelId="{00F85E5C-9425-4BF3-AC29-000ACEDDB16F}" type="presOf" srcId="{94CF77D7-DCC7-4E5A-BE41-35519F4B31E2}" destId="{9EAA270C-D0BB-4524-A903-58588A14DC13}" srcOrd="1" destOrd="0" presId="urn:microsoft.com/office/officeart/2011/layout/CircleProcess"/>
    <dgm:cxn modelId="{28576783-402D-49E3-A448-B0DBADA12737}" srcId="{7B1EC768-D17E-422C-9B21-10C6A95EA9D1}" destId="{65B65E0F-4A44-40C8-BCDD-144243DAA2C8}" srcOrd="2" destOrd="0" parTransId="{233E0DCB-5508-4C05-BD14-C2E9C0B290A5}" sibTransId="{CDC9F2EC-79CC-4938-A074-1C5627DFDBE4}"/>
    <dgm:cxn modelId="{522C258A-F537-416C-AF48-AB1AC45DEB66}" type="presOf" srcId="{01D8F738-0BD5-4AF1-98A1-632F5DBE3587}" destId="{D315C726-B407-485F-A5C9-9F2AE6CBD5C8}" srcOrd="0" destOrd="0" presId="urn:microsoft.com/office/officeart/2011/layout/CircleProcess"/>
    <dgm:cxn modelId="{BB07EC93-2696-47C0-9654-67767F229E59}" srcId="{7B1EC768-D17E-422C-9B21-10C6A95EA9D1}" destId="{94CF77D7-DCC7-4E5A-BE41-35519F4B31E2}" srcOrd="1" destOrd="0" parTransId="{6EB7C799-6B09-45DE-9710-8A09E9720CCF}" sibTransId="{C0C19B9D-98F2-45CE-94B8-3CFC34601BA0}"/>
    <dgm:cxn modelId="{97AD0BA6-60B5-409F-93FC-622BD0DB3FB1}" type="presOf" srcId="{65B65E0F-4A44-40C8-BCDD-144243DAA2C8}" destId="{3219AA22-7AE2-4558-859D-02931A9A24DE}" srcOrd="0" destOrd="0" presId="urn:microsoft.com/office/officeart/2011/layout/CircleProcess"/>
    <dgm:cxn modelId="{379529C6-C87D-4BD3-B662-DCBDA1169B99}" type="presOf" srcId="{94CF77D7-DCC7-4E5A-BE41-35519F4B31E2}" destId="{7238B47C-E9B0-4372-A6A6-A01D66A1F040}" srcOrd="0" destOrd="0" presId="urn:microsoft.com/office/officeart/2011/layout/CircleProcess"/>
    <dgm:cxn modelId="{F0DF02CB-C99F-4025-8481-3D7316A021F9}" type="presOf" srcId="{7B1EC768-D17E-422C-9B21-10C6A95EA9D1}" destId="{04FBA65A-39D2-4464-A931-58E90168FDA6}" srcOrd="0" destOrd="0" presId="urn:microsoft.com/office/officeart/2011/layout/CircleProcess"/>
    <dgm:cxn modelId="{12D871D4-209E-4684-B789-5C98DE7A4177}" srcId="{65B65E0F-4A44-40C8-BCDD-144243DAA2C8}" destId="{B088BBA1-AB17-4915-8179-F1F6D04515B9}" srcOrd="0" destOrd="0" parTransId="{00C4FB1E-9BDC-4D55-A694-6999B9FAF1B7}" sibTransId="{6E654F52-43FA-4947-A23E-2881E6FA1978}"/>
    <dgm:cxn modelId="{A6691AE7-4EAF-467F-988C-ABB0C3096C72}" type="presOf" srcId="{01D8F738-0BD5-4AF1-98A1-632F5DBE3587}" destId="{2B9069BB-BEF0-43B6-8679-729E9D4452DD}" srcOrd="1" destOrd="0" presId="urn:microsoft.com/office/officeart/2011/layout/CircleProcess"/>
    <dgm:cxn modelId="{BE8E76DE-F559-4D9D-9123-7B7239D8EC75}" type="presParOf" srcId="{04FBA65A-39D2-4464-A931-58E90168FDA6}" destId="{3C3BC478-A998-45A6-A4D4-F0D440B6A40D}" srcOrd="0" destOrd="0" presId="urn:microsoft.com/office/officeart/2011/layout/CircleProcess"/>
    <dgm:cxn modelId="{EC0A2849-11EE-4375-854C-68F149730E2A}" type="presParOf" srcId="{3C3BC478-A998-45A6-A4D4-F0D440B6A40D}" destId="{7B4E2CE6-D37C-4657-AD04-FC4A45994923}" srcOrd="0" destOrd="0" presId="urn:microsoft.com/office/officeart/2011/layout/CircleProcess"/>
    <dgm:cxn modelId="{9FDCC006-43E1-4CC5-9744-F028764E6727}" type="presParOf" srcId="{04FBA65A-39D2-4464-A931-58E90168FDA6}" destId="{10185E80-78A1-426E-93A0-0DC7EDA5BB66}" srcOrd="1" destOrd="0" presId="urn:microsoft.com/office/officeart/2011/layout/CircleProcess"/>
    <dgm:cxn modelId="{A564E543-0CEB-4AC4-BA6D-B2F7CDB49DEA}" type="presParOf" srcId="{10185E80-78A1-426E-93A0-0DC7EDA5BB66}" destId="{3219AA22-7AE2-4558-859D-02931A9A24DE}" srcOrd="0" destOrd="0" presId="urn:microsoft.com/office/officeart/2011/layout/CircleProcess"/>
    <dgm:cxn modelId="{D7EAB936-7761-4F63-9446-863E8D85C891}" type="presParOf" srcId="{04FBA65A-39D2-4464-A931-58E90168FDA6}" destId="{5A159563-3FF6-4B5D-946A-3F3524821927}" srcOrd="2" destOrd="0" presId="urn:microsoft.com/office/officeart/2011/layout/CircleProcess"/>
    <dgm:cxn modelId="{171B449D-4544-41A9-87E9-653AE320D972}" type="presParOf" srcId="{04FBA65A-39D2-4464-A931-58E90168FDA6}" destId="{6A037DAA-AD91-496F-8FB9-560694A3DEC3}" srcOrd="3" destOrd="0" presId="urn:microsoft.com/office/officeart/2011/layout/CircleProcess"/>
    <dgm:cxn modelId="{C2815737-2773-4EED-96A6-9282429279A3}" type="presParOf" srcId="{04FBA65A-39D2-4464-A931-58E90168FDA6}" destId="{03A1C1E2-2CF7-4BEF-BC80-6A6295A6334C}" srcOrd="4" destOrd="0" presId="urn:microsoft.com/office/officeart/2011/layout/CircleProcess"/>
    <dgm:cxn modelId="{E17C656D-AA14-4D76-BB2C-F8518C574954}" type="presParOf" srcId="{03A1C1E2-2CF7-4BEF-BC80-6A6295A6334C}" destId="{AC1DDBBA-10B0-45D9-8E3F-0564457793AE}" srcOrd="0" destOrd="0" presId="urn:microsoft.com/office/officeart/2011/layout/CircleProcess"/>
    <dgm:cxn modelId="{CE4E8294-1913-492E-B970-CFF4B23512C2}" type="presParOf" srcId="{04FBA65A-39D2-4464-A931-58E90168FDA6}" destId="{990E1ED7-BFC3-445A-9260-E797A36C98D3}" srcOrd="5" destOrd="0" presId="urn:microsoft.com/office/officeart/2011/layout/CircleProcess"/>
    <dgm:cxn modelId="{ABBA558B-0BB9-41E8-9AAC-52D56CA6A5E0}" type="presParOf" srcId="{990E1ED7-BFC3-445A-9260-E797A36C98D3}" destId="{7238B47C-E9B0-4372-A6A6-A01D66A1F040}" srcOrd="0" destOrd="0" presId="urn:microsoft.com/office/officeart/2011/layout/CircleProcess"/>
    <dgm:cxn modelId="{4D710FFD-4BD5-4DB0-9BB9-3AD6AA03DEAB}" type="presParOf" srcId="{04FBA65A-39D2-4464-A931-58E90168FDA6}" destId="{9EAA270C-D0BB-4524-A903-58588A14DC13}" srcOrd="6" destOrd="0" presId="urn:microsoft.com/office/officeart/2011/layout/CircleProcess"/>
    <dgm:cxn modelId="{70AF6B14-5223-478D-A9E7-88BC8CB6F2AC}" type="presParOf" srcId="{04FBA65A-39D2-4464-A931-58E90168FDA6}" destId="{16070D15-3727-49D6-9E3D-CCCE80D4F8CF}" srcOrd="7" destOrd="0" presId="urn:microsoft.com/office/officeart/2011/layout/CircleProcess"/>
    <dgm:cxn modelId="{55C6C757-012F-4D6F-B191-2D88F41E1269}" type="presParOf" srcId="{16070D15-3727-49D6-9E3D-CCCE80D4F8CF}" destId="{8EDFBD09-F61C-4FFB-8458-2D0D52AA2289}" srcOrd="0" destOrd="0" presId="urn:microsoft.com/office/officeart/2011/layout/CircleProcess"/>
    <dgm:cxn modelId="{58191700-A1F6-456B-8D1B-DCAE585EF466}" type="presParOf" srcId="{04FBA65A-39D2-4464-A931-58E90168FDA6}" destId="{55A0C3DE-0C80-4F73-83C8-8299C1891B96}" srcOrd="8" destOrd="0" presId="urn:microsoft.com/office/officeart/2011/layout/CircleProcess"/>
    <dgm:cxn modelId="{2FB25205-9D0D-4CE4-91AC-6474BE77BA27}" type="presParOf" srcId="{55A0C3DE-0C80-4F73-83C8-8299C1891B96}" destId="{D315C726-B407-485F-A5C9-9F2AE6CBD5C8}" srcOrd="0" destOrd="0" presId="urn:microsoft.com/office/officeart/2011/layout/CircleProcess"/>
    <dgm:cxn modelId="{0F0372B6-3E7C-4B86-959C-BC9AF21A5BED}" type="presParOf" srcId="{04FBA65A-39D2-4464-A931-58E90168FDA6}" destId="{2B9069BB-BEF0-43B6-8679-729E9D4452DD}" srcOrd="9" destOrd="0" presId="urn:microsoft.com/office/officeart/2011/layout/Circle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03C51F-A0AA-4FDD-BCE8-EB48429F9425}">
      <dsp:nvSpPr>
        <dsp:cNvPr id="0" name=""/>
        <dsp:cNvSpPr/>
      </dsp:nvSpPr>
      <dsp:spPr>
        <a:xfrm rot="5400000">
          <a:off x="5950068" y="-2426988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Metrics for Natural Language Generation (NLG)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Real-world use cases (MT, QA with RAG)</a:t>
          </a:r>
        </a:p>
      </dsp:txBody>
      <dsp:txXfrm rot="-5400000">
        <a:off x="3401746" y="167753"/>
        <a:ext cx="6001130" cy="858066"/>
      </dsp:txXfrm>
    </dsp:sp>
    <dsp:sp modelId="{D2D95DBE-29CF-4946-89A9-505D28192EAD}">
      <dsp:nvSpPr>
        <dsp:cNvPr id="0" name=""/>
        <dsp:cNvSpPr/>
      </dsp:nvSpPr>
      <dsp:spPr>
        <a:xfrm>
          <a:off x="0" y="2471"/>
          <a:ext cx="3401746" cy="1188630"/>
        </a:xfrm>
        <a:prstGeom prst="roundRect">
          <a:avLst/>
        </a:prstGeom>
        <a:solidFill>
          <a:schemeClr val="accent2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GB" sz="6000" b="1" kern="1200" dirty="0"/>
            <a:t>Lab 1</a:t>
          </a:r>
          <a:endParaRPr lang="en-GB" sz="6000" kern="1200" dirty="0"/>
        </a:p>
      </dsp:txBody>
      <dsp:txXfrm>
        <a:off x="58024" y="60495"/>
        <a:ext cx="3285698" cy="1072582"/>
      </dsp:txXfrm>
    </dsp:sp>
    <dsp:sp modelId="{6A911036-7D2C-451D-B2DB-6F0BF0898267}">
      <dsp:nvSpPr>
        <dsp:cNvPr id="0" name=""/>
        <dsp:cNvSpPr/>
      </dsp:nvSpPr>
      <dsp:spPr>
        <a:xfrm rot="5400000">
          <a:off x="5950068" y="-1178925"/>
          <a:ext cx="950904" cy="6047549"/>
        </a:xfrm>
        <a:prstGeom prst="round2SameRect">
          <a:avLst/>
        </a:prstGeom>
        <a:solidFill>
          <a:schemeClr val="accent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2100" kern="1200" dirty="0">
              <a:sym typeface="Wingdings" panose="05000000000000000000" pitchFamily="2" charset="2"/>
            </a:rPr>
            <a:t>Extract latent features from LLM embeddings by training a classification model</a:t>
          </a:r>
        </a:p>
      </dsp:txBody>
      <dsp:txXfrm rot="-5400000">
        <a:off x="3401746" y="1415816"/>
        <a:ext cx="6001130" cy="858066"/>
      </dsp:txXfrm>
    </dsp:sp>
    <dsp:sp modelId="{930D32B7-497C-49CE-9A7A-D9C21BD5A0CA}">
      <dsp:nvSpPr>
        <dsp:cNvPr id="0" name=""/>
        <dsp:cNvSpPr/>
      </dsp:nvSpPr>
      <dsp:spPr>
        <a:xfrm>
          <a:off x="0" y="1250533"/>
          <a:ext cx="3401746" cy="1188630"/>
        </a:xfrm>
        <a:prstGeom prst="roundRect">
          <a:avLst/>
        </a:prstGeom>
        <a:solidFill>
          <a:schemeClr val="accent2">
            <a:shade val="80000"/>
            <a:hueOff val="-151668"/>
            <a:satOff val="2837"/>
            <a:lumOff val="904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2</a:t>
          </a:r>
          <a:endParaRPr lang="en-GB" sz="6000" b="0" kern="1200" dirty="0">
            <a:sym typeface="Wingdings" panose="05000000000000000000" pitchFamily="2" charset="2"/>
          </a:endParaRPr>
        </a:p>
      </dsp:txBody>
      <dsp:txXfrm>
        <a:off x="58024" y="1308557"/>
        <a:ext cx="3285698" cy="1072582"/>
      </dsp:txXfrm>
    </dsp:sp>
    <dsp:sp modelId="{0BF88898-2EBC-4BA2-AD7B-929448E6CACB}">
      <dsp:nvSpPr>
        <dsp:cNvPr id="0" name=""/>
        <dsp:cNvSpPr/>
      </dsp:nvSpPr>
      <dsp:spPr>
        <a:xfrm>
          <a:off x="0" y="2498595"/>
          <a:ext cx="3401746" cy="1188630"/>
        </a:xfrm>
        <a:prstGeom prst="roundRect">
          <a:avLst/>
        </a:prstGeom>
        <a:solidFill>
          <a:schemeClr val="accent2">
            <a:shade val="80000"/>
            <a:hueOff val="-303336"/>
            <a:satOff val="5673"/>
            <a:lumOff val="180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3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2556619"/>
        <a:ext cx="3285698" cy="1072582"/>
      </dsp:txXfrm>
    </dsp:sp>
    <dsp:sp modelId="{C2ABA2AD-10D3-4A22-A97E-DF4E4CC5E200}">
      <dsp:nvSpPr>
        <dsp:cNvPr id="0" name=""/>
        <dsp:cNvSpPr/>
      </dsp:nvSpPr>
      <dsp:spPr>
        <a:xfrm>
          <a:off x="0" y="3746658"/>
          <a:ext cx="3401746" cy="1188630"/>
        </a:xfrm>
        <a:prstGeom prst="roundRect">
          <a:avLst/>
        </a:prstGeom>
        <a:solidFill>
          <a:schemeClr val="accent2">
            <a:shade val="80000"/>
            <a:hueOff val="-455004"/>
            <a:satOff val="8510"/>
            <a:lumOff val="271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28600" tIns="114300" rIns="228600" bIns="114300" numCol="1" spcCol="1270" anchor="ctr" anchorCtr="0">
          <a:noAutofit/>
        </a:bodyPr>
        <a:lstStyle/>
        <a:p>
          <a:pPr marL="0" lvl="0" indent="0" algn="ctr" defTabSz="2667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6000" b="1" kern="1200" dirty="0">
              <a:sym typeface="Wingdings" panose="05000000000000000000" pitchFamily="2" charset="2"/>
            </a:rPr>
            <a:t>Lab 4</a:t>
          </a:r>
          <a:endParaRPr lang="en-GB" sz="6000" kern="1200" dirty="0">
            <a:sym typeface="Wingdings" panose="05000000000000000000" pitchFamily="2" charset="2"/>
          </a:endParaRPr>
        </a:p>
      </dsp:txBody>
      <dsp:txXfrm>
        <a:off x="58024" y="3804682"/>
        <a:ext cx="3285698" cy="107258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525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GitHub 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>
              <a:hlinkClick xmlns:r="http://schemas.openxmlformats.org/officeDocument/2006/relationships" r:id="rId1"/>
            </a:rPr>
            <a:t>Hugging Face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>
              <a:hlinkClick xmlns:r="http://schemas.openxmlformats.org/officeDocument/2006/relationships" r:id="rId2"/>
            </a:rPr>
            <a:t>TensorFlow Datasets</a:t>
          </a:r>
          <a:endParaRPr lang="en-GB" sz="1100" kern="1200" dirty="0"/>
        </a:p>
      </dsp:txBody>
      <dsp:txXfrm>
        <a:off x="0" y="195251"/>
        <a:ext cx="2241147" cy="831600"/>
      </dsp:txXfrm>
    </dsp:sp>
    <dsp:sp modelId="{3A48DD29-CC83-49BD-B2C8-07F93C0980D2}">
      <dsp:nvSpPr>
        <dsp:cNvPr id="0" name=""/>
        <dsp:cNvSpPr/>
      </dsp:nvSpPr>
      <dsp:spPr>
        <a:xfrm>
          <a:off x="165042" y="0"/>
          <a:ext cx="1568802" cy="324720"/>
        </a:xfrm>
        <a:prstGeom prst="roundRect">
          <a:avLst/>
        </a:prstGeom>
        <a:solidFill>
          <a:schemeClr val="accent3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Open datasets</a:t>
          </a:r>
        </a:p>
      </dsp:txBody>
      <dsp:txXfrm>
        <a:off x="180894" y="15852"/>
        <a:ext cx="1537098" cy="293016"/>
      </dsp:txXfrm>
    </dsp:sp>
    <dsp:sp modelId="{287EFD0C-28AF-45E0-8E0F-C29E4571B766}">
      <dsp:nvSpPr>
        <dsp:cNvPr id="0" name=""/>
        <dsp:cNvSpPr/>
      </dsp:nvSpPr>
      <dsp:spPr>
        <a:xfrm>
          <a:off x="0" y="1208464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128999"/>
              <a:satOff val="-26493"/>
              <a:lumOff val="1988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Synthetic data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Web Scraping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Humans</a:t>
          </a:r>
          <a:endParaRPr lang="en-GB" sz="1100" kern="1200" dirty="0"/>
        </a:p>
      </dsp:txBody>
      <dsp:txXfrm>
        <a:off x="0" y="1208464"/>
        <a:ext cx="2241147" cy="831600"/>
      </dsp:txXfrm>
    </dsp:sp>
    <dsp:sp modelId="{9F05B66F-BC4F-4DB4-B416-2D19E9E48C71}">
      <dsp:nvSpPr>
        <dsp:cNvPr id="0" name=""/>
        <dsp:cNvSpPr/>
      </dsp:nvSpPr>
      <dsp:spPr>
        <a:xfrm>
          <a:off x="112057" y="1086251"/>
          <a:ext cx="1568802" cy="324720"/>
        </a:xfrm>
        <a:prstGeom prst="roundRect">
          <a:avLst/>
        </a:prstGeom>
        <a:solidFill>
          <a:schemeClr val="accent3">
            <a:shade val="80000"/>
            <a:hueOff val="-128999"/>
            <a:satOff val="-26493"/>
            <a:lumOff val="1988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 dirty="0"/>
            <a:t>Data collection</a:t>
          </a:r>
        </a:p>
      </dsp:txBody>
      <dsp:txXfrm>
        <a:off x="127909" y="1102103"/>
        <a:ext cx="1537098" cy="293016"/>
      </dsp:txXfrm>
    </dsp:sp>
    <dsp:sp modelId="{C6788B78-F395-4399-B9AA-632DEBACCB11}">
      <dsp:nvSpPr>
        <dsp:cNvPr id="0" name=""/>
        <dsp:cNvSpPr/>
      </dsp:nvSpPr>
      <dsp:spPr>
        <a:xfrm>
          <a:off x="0" y="2301971"/>
          <a:ext cx="2241147" cy="831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shade val="80000"/>
              <a:hueOff val="-257998"/>
              <a:satOff val="-52986"/>
              <a:lumOff val="3976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29108" rIns="173938" bIns="78232" numCol="1" spcCol="1270" anchor="t" anchorCtr="0">
          <a:noAutofit/>
        </a:bodyPr>
        <a:lstStyle/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Text</a:t>
          </a:r>
          <a:endParaRPr lang="en-GB" sz="1100" kern="1200" dirty="0"/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 dirty="0"/>
            <a:t>Image/video</a:t>
          </a:r>
        </a:p>
        <a:p>
          <a:pPr marL="57150" lvl="1" indent="-57150" algn="l" defTabSz="488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100" kern="1200"/>
            <a:t>Audio</a:t>
          </a:r>
          <a:endParaRPr lang="en-GB" sz="1100" kern="1200" dirty="0"/>
        </a:p>
      </dsp:txBody>
      <dsp:txXfrm>
        <a:off x="0" y="2301971"/>
        <a:ext cx="2241147" cy="831600"/>
      </dsp:txXfrm>
    </dsp:sp>
    <dsp:sp modelId="{88222EFD-FC98-4CF7-839F-46726C7AD192}">
      <dsp:nvSpPr>
        <dsp:cNvPr id="0" name=""/>
        <dsp:cNvSpPr/>
      </dsp:nvSpPr>
      <dsp:spPr>
        <a:xfrm>
          <a:off x="112057" y="2139611"/>
          <a:ext cx="1568802" cy="324720"/>
        </a:xfrm>
        <a:prstGeom prst="roundRect">
          <a:avLst/>
        </a:prstGeom>
        <a:solidFill>
          <a:schemeClr val="accent3">
            <a:shade val="80000"/>
            <a:hueOff val="-257998"/>
            <a:satOff val="-52986"/>
            <a:lumOff val="397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100" kern="1200"/>
            <a:t>Modality</a:t>
          </a:r>
          <a:endParaRPr lang="en-GB" sz="1100" kern="1200" dirty="0"/>
        </a:p>
      </dsp:txBody>
      <dsp:txXfrm>
        <a:off x="127909" y="2155463"/>
        <a:ext cx="1537098" cy="293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FE5587-D043-40E5-B951-2928CD72ECF8}">
      <dsp:nvSpPr>
        <dsp:cNvPr id="0" name=""/>
        <dsp:cNvSpPr/>
      </dsp:nvSpPr>
      <dsp:spPr>
        <a:xfrm>
          <a:off x="0" y="194873"/>
          <a:ext cx="2241147" cy="1096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Question-answering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Information extraction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Text generation</a:t>
          </a:r>
          <a:endParaRPr lang="en-GB" sz="1200" kern="1200" dirty="0"/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Machine Translation</a:t>
          </a:r>
          <a:endParaRPr lang="en-GB" sz="1200" kern="1200" dirty="0"/>
        </a:p>
      </dsp:txBody>
      <dsp:txXfrm>
        <a:off x="0" y="194873"/>
        <a:ext cx="2241147" cy="1096200"/>
      </dsp:txXfrm>
    </dsp:sp>
    <dsp:sp modelId="{3A48DD29-CC83-49BD-B2C8-07F93C0980D2}">
      <dsp:nvSpPr>
        <dsp:cNvPr id="0" name=""/>
        <dsp:cNvSpPr/>
      </dsp:nvSpPr>
      <dsp:spPr>
        <a:xfrm>
          <a:off x="112057" y="17753"/>
          <a:ext cx="1568802" cy="354240"/>
        </a:xfrm>
        <a:prstGeom prst="roundRect">
          <a:avLst/>
        </a:prstGeom>
        <a:solidFill>
          <a:schemeClr val="accent1">
            <a:shade val="8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black-box tool</a:t>
          </a:r>
        </a:p>
      </dsp:txBody>
      <dsp:txXfrm>
        <a:off x="129350" y="35046"/>
        <a:ext cx="1534216" cy="319654"/>
      </dsp:txXfrm>
    </dsp:sp>
    <dsp:sp modelId="{287EFD0C-28AF-45E0-8E0F-C29E4571B766}">
      <dsp:nvSpPr>
        <dsp:cNvPr id="0" name=""/>
        <dsp:cNvSpPr/>
      </dsp:nvSpPr>
      <dsp:spPr>
        <a:xfrm>
          <a:off x="0" y="1532993"/>
          <a:ext cx="2241147" cy="907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shade val="80000"/>
              <a:hueOff val="545598"/>
              <a:satOff val="-56892"/>
              <a:lumOff val="38221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3938" tIns="249936" rIns="173938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Training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Interpretability (probing)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Steering </a:t>
          </a:r>
        </a:p>
      </dsp:txBody>
      <dsp:txXfrm>
        <a:off x="0" y="1532993"/>
        <a:ext cx="2241147" cy="907200"/>
      </dsp:txXfrm>
    </dsp:sp>
    <dsp:sp modelId="{9F05B66F-BC4F-4DB4-B416-2D19E9E48C71}">
      <dsp:nvSpPr>
        <dsp:cNvPr id="0" name=""/>
        <dsp:cNvSpPr/>
      </dsp:nvSpPr>
      <dsp:spPr>
        <a:xfrm>
          <a:off x="112057" y="1355873"/>
          <a:ext cx="1568802" cy="354240"/>
        </a:xfrm>
        <a:prstGeom prst="roundRect">
          <a:avLst/>
        </a:prstGeom>
        <a:solidFill>
          <a:schemeClr val="accent1">
            <a:shade val="80000"/>
            <a:hueOff val="545598"/>
            <a:satOff val="-56892"/>
            <a:lumOff val="3822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9297" tIns="0" rIns="59297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a subject of study</a:t>
          </a:r>
        </a:p>
      </dsp:txBody>
      <dsp:txXfrm>
        <a:off x="129350" y="1373166"/>
        <a:ext cx="1534216" cy="31965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E2C97B-6001-4F3F-B044-1C837005AFC4}">
      <dsp:nvSpPr>
        <dsp:cNvPr id="0" name=""/>
        <dsp:cNvSpPr/>
      </dsp:nvSpPr>
      <dsp:spPr>
        <a:xfrm>
          <a:off x="0" y="259459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Precision, Recall, F1 score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Jaccard similarity</a:t>
          </a:r>
        </a:p>
      </dsp:txBody>
      <dsp:txXfrm>
        <a:off x="0" y="259459"/>
        <a:ext cx="2866607" cy="699300"/>
      </dsp:txXfrm>
    </dsp:sp>
    <dsp:sp modelId="{A12E848E-780D-41D6-8EF8-A266561ACD39}">
      <dsp:nvSpPr>
        <dsp:cNvPr id="0" name=""/>
        <dsp:cNvSpPr/>
      </dsp:nvSpPr>
      <dsp:spPr>
        <a:xfrm>
          <a:off x="143330" y="82339"/>
          <a:ext cx="2006624" cy="354240"/>
        </a:xfrm>
        <a:prstGeom prst="roundRect">
          <a:avLst/>
        </a:prstGeom>
        <a:solidFill>
          <a:schemeClr val="accent2">
            <a:shade val="5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Classification</a:t>
          </a:r>
        </a:p>
      </dsp:txBody>
      <dsp:txXfrm>
        <a:off x="160623" y="99632"/>
        <a:ext cx="1972038" cy="319654"/>
      </dsp:txXfrm>
    </dsp:sp>
    <dsp:sp modelId="{652D9840-4E21-4121-B9E2-5A2ADEF2AC74}">
      <dsp:nvSpPr>
        <dsp:cNvPr id="0" name=""/>
        <dsp:cNvSpPr/>
      </dsp:nvSpPr>
      <dsp:spPr>
        <a:xfrm>
          <a:off x="0" y="1200679"/>
          <a:ext cx="2866607" cy="510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 dirty="0"/>
            <a:t>MAE, MSE, MAPE</a:t>
          </a:r>
        </a:p>
      </dsp:txBody>
      <dsp:txXfrm>
        <a:off x="0" y="1200679"/>
        <a:ext cx="2866607" cy="510300"/>
      </dsp:txXfrm>
    </dsp:sp>
    <dsp:sp modelId="{94C4ED4B-EFD5-4008-AD6B-F64578F6F916}">
      <dsp:nvSpPr>
        <dsp:cNvPr id="0" name=""/>
        <dsp:cNvSpPr/>
      </dsp:nvSpPr>
      <dsp:spPr>
        <a:xfrm>
          <a:off x="143330" y="1023559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/>
            <a:t>Regression</a:t>
          </a:r>
        </a:p>
      </dsp:txBody>
      <dsp:txXfrm>
        <a:off x="160623" y="1040852"/>
        <a:ext cx="1972038" cy="319654"/>
      </dsp:txXfrm>
    </dsp:sp>
    <dsp:sp modelId="{77BE131E-6403-4369-A9D5-1EEB3AE10C3D}">
      <dsp:nvSpPr>
        <dsp:cNvPr id="0" name=""/>
        <dsp:cNvSpPr/>
      </dsp:nvSpPr>
      <dsp:spPr>
        <a:xfrm>
          <a:off x="0" y="1952900"/>
          <a:ext cx="2866607" cy="6993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shade val="50000"/>
              <a:hueOff val="-346085"/>
              <a:satOff val="3571"/>
              <a:lumOff val="2878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2481" tIns="249936" rIns="222481" bIns="85344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Lexical-based (e.g., ROUGE)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GB" sz="1200" kern="1200"/>
            <a:t>Semantic-based (e.g., BERTScore)</a:t>
          </a:r>
        </a:p>
      </dsp:txBody>
      <dsp:txXfrm>
        <a:off x="0" y="1952900"/>
        <a:ext cx="2866607" cy="699300"/>
      </dsp:txXfrm>
    </dsp:sp>
    <dsp:sp modelId="{1D805A77-A03A-41E2-A58E-48FDCCF0AEB2}">
      <dsp:nvSpPr>
        <dsp:cNvPr id="0" name=""/>
        <dsp:cNvSpPr/>
      </dsp:nvSpPr>
      <dsp:spPr>
        <a:xfrm>
          <a:off x="143330" y="1775780"/>
          <a:ext cx="2006624" cy="354240"/>
        </a:xfrm>
        <a:prstGeom prst="roundRect">
          <a:avLst/>
        </a:prstGeom>
        <a:solidFill>
          <a:schemeClr val="accent2">
            <a:shade val="50000"/>
            <a:hueOff val="-365899"/>
            <a:satOff val="2915"/>
            <a:lumOff val="31163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5846" tIns="0" rIns="75846" bIns="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kern="1200" dirty="0"/>
            <a:t>Text Generation</a:t>
          </a:r>
        </a:p>
      </dsp:txBody>
      <dsp:txXfrm>
        <a:off x="160623" y="1793073"/>
        <a:ext cx="1972038" cy="31965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5432741-8731-419C-9AD2-549234A78DBE}">
      <dsp:nvSpPr>
        <dsp:cNvPr id="0" name=""/>
        <dsp:cNvSpPr/>
      </dsp:nvSpPr>
      <dsp:spPr>
        <a:xfrm>
          <a:off x="0" y="0"/>
          <a:ext cx="4256007" cy="4256007"/>
        </a:xfrm>
        <a:prstGeom prst="triangl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B1D698-8763-4C9A-8B00-79E080739DC6}">
      <dsp:nvSpPr>
        <dsp:cNvPr id="0" name=""/>
        <dsp:cNvSpPr/>
      </dsp:nvSpPr>
      <dsp:spPr>
        <a:xfrm>
          <a:off x="2886650" y="426016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Truthfulness</a:t>
          </a:r>
          <a:endParaRPr lang="en-GB" sz="3100" kern="1200" dirty="0"/>
        </a:p>
      </dsp:txBody>
      <dsp:txXfrm>
        <a:off x="2923576" y="462942"/>
        <a:ext cx="2692552" cy="682586"/>
      </dsp:txXfrm>
    </dsp:sp>
    <dsp:sp modelId="{EAA7D92B-899F-4683-8575-F063B553D601}">
      <dsp:nvSpPr>
        <dsp:cNvPr id="0" name=""/>
        <dsp:cNvSpPr/>
      </dsp:nvSpPr>
      <dsp:spPr>
        <a:xfrm>
          <a:off x="2886650" y="1277009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Subjectivity</a:t>
          </a:r>
          <a:endParaRPr lang="en-GB" sz="3100" kern="1200" dirty="0"/>
        </a:p>
      </dsp:txBody>
      <dsp:txXfrm>
        <a:off x="2923576" y="1313935"/>
        <a:ext cx="2692552" cy="682586"/>
      </dsp:txXfrm>
    </dsp:sp>
    <dsp:sp modelId="{2AD67E5C-6219-44B9-9B4F-8B4D3A121EE8}">
      <dsp:nvSpPr>
        <dsp:cNvPr id="0" name=""/>
        <dsp:cNvSpPr/>
      </dsp:nvSpPr>
      <dsp:spPr>
        <a:xfrm>
          <a:off x="2886650" y="2128003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/>
            <a:t>Tense</a:t>
          </a:r>
          <a:endParaRPr lang="en-GB" sz="3100" kern="1200" dirty="0"/>
        </a:p>
      </dsp:txBody>
      <dsp:txXfrm>
        <a:off x="2923576" y="2164929"/>
        <a:ext cx="2692552" cy="682586"/>
      </dsp:txXfrm>
    </dsp:sp>
    <dsp:sp modelId="{4A932138-A983-43B5-92A5-15E244E5F121}">
      <dsp:nvSpPr>
        <dsp:cNvPr id="0" name=""/>
        <dsp:cNvSpPr/>
      </dsp:nvSpPr>
      <dsp:spPr>
        <a:xfrm>
          <a:off x="2886650" y="2978997"/>
          <a:ext cx="2766404" cy="756438"/>
        </a:xfrm>
        <a:prstGeom prst="round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100" b="1" kern="1200" dirty="0"/>
            <a:t>Language</a:t>
          </a:r>
          <a:endParaRPr lang="en-GB" sz="3100" kern="1200" dirty="0"/>
        </a:p>
      </dsp:txBody>
      <dsp:txXfrm>
        <a:off x="2923576" y="3015923"/>
        <a:ext cx="2692552" cy="682586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B4E2CE6-D37C-4657-AD04-FC4A45994923}">
      <dsp:nvSpPr>
        <dsp:cNvPr id="0" name=""/>
        <dsp:cNvSpPr/>
      </dsp:nvSpPr>
      <dsp:spPr>
        <a:xfrm>
          <a:off x="4235264" y="484697"/>
          <a:ext cx="1840171" cy="18405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3219AA22-7AE2-4558-859D-02931A9A24DE}">
      <dsp:nvSpPr>
        <dsp:cNvPr id="0" name=""/>
        <dsp:cNvSpPr/>
      </dsp:nvSpPr>
      <dsp:spPr>
        <a:xfrm>
          <a:off x="429636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Factuality</a:t>
          </a:r>
        </a:p>
      </dsp:txBody>
      <dsp:txXfrm>
        <a:off x="4541959" y="791502"/>
        <a:ext cx="1226780" cy="1226900"/>
      </dsp:txXfrm>
    </dsp:sp>
    <dsp:sp modelId="{5A159563-3FF6-4B5D-946A-3F3524821927}">
      <dsp:nvSpPr>
        <dsp:cNvPr id="0" name=""/>
        <dsp:cNvSpPr/>
      </dsp:nvSpPr>
      <dsp:spPr>
        <a:xfrm>
          <a:off x="4296364" y="2359119"/>
          <a:ext cx="1717972" cy="100890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171450" lvl="1" indent="-171450" algn="l" defTabSz="7112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GB" sz="1600" b="0" i="0" kern="1200" dirty="0"/>
            <a:t>The quality of being actual or based on fact</a:t>
          </a:r>
          <a:endParaRPr lang="en-GB" sz="1600" kern="1200" dirty="0"/>
        </a:p>
      </dsp:txBody>
      <dsp:txXfrm>
        <a:off x="4296364" y="2359119"/>
        <a:ext cx="1717972" cy="1008906"/>
      </dsp:txXfrm>
    </dsp:sp>
    <dsp:sp modelId="{AC1DDBBA-10B0-45D9-8E3F-0564457793AE}">
      <dsp:nvSpPr>
        <dsp:cNvPr id="0" name=""/>
        <dsp:cNvSpPr/>
      </dsp:nvSpPr>
      <dsp:spPr>
        <a:xfrm rot="2700000">
          <a:off x="2335610" y="486922"/>
          <a:ext cx="1835739" cy="1835739"/>
        </a:xfrm>
        <a:prstGeom prst="teardrop">
          <a:avLst>
            <a:gd name="adj" fmla="val 10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7238B47C-E9B0-4372-A6A6-A01D66A1F040}">
      <dsp:nvSpPr>
        <dsp:cNvPr id="0" name=""/>
        <dsp:cNvSpPr/>
      </dsp:nvSpPr>
      <dsp:spPr>
        <a:xfrm>
          <a:off x="239449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Semantics</a:t>
          </a:r>
        </a:p>
      </dsp:txBody>
      <dsp:txXfrm>
        <a:off x="2640089" y="791502"/>
        <a:ext cx="1226780" cy="1226900"/>
      </dsp:txXfrm>
    </dsp:sp>
    <dsp:sp modelId="{8EDFBD09-F61C-4FFB-8458-2D0D52AA2289}">
      <dsp:nvSpPr>
        <dsp:cNvPr id="0" name=""/>
        <dsp:cNvSpPr/>
      </dsp:nvSpPr>
      <dsp:spPr>
        <a:xfrm rot="2700000">
          <a:off x="433740" y="486922"/>
          <a:ext cx="1835739" cy="1835739"/>
        </a:xfrm>
        <a:prstGeom prst="teardrop">
          <a:avLst>
            <a:gd name="adj" fmla="val 10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</dsp:sp>
    <dsp:sp modelId="{D315C726-B407-485F-A5C9-9F2AE6CBD5C8}">
      <dsp:nvSpPr>
        <dsp:cNvPr id="0" name=""/>
        <dsp:cNvSpPr/>
      </dsp:nvSpPr>
      <dsp:spPr>
        <a:xfrm>
          <a:off x="492624" y="546058"/>
          <a:ext cx="1717972" cy="1717789"/>
        </a:xfrm>
        <a:prstGeom prst="ellipse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Syntax</a:t>
          </a:r>
        </a:p>
      </dsp:txBody>
      <dsp:txXfrm>
        <a:off x="738220" y="791502"/>
        <a:ext cx="1226780" cy="12269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2">
  <dgm:title val=""/>
  <dgm:desc val=""/>
  <dgm:catLst>
    <dgm:cat type="pyramid" pri="3000"/>
    <dgm:cat type="list" pri="21000"/>
    <dgm:cat type="convert" pri="1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alg type="composite"/>
    <dgm:shape xmlns:r="http://schemas.openxmlformats.org/officeDocument/2006/relationships" r:blip="">
      <dgm:adjLst/>
    </dgm:shape>
    <dgm:presOf/>
    <dgm:varLst>
      <dgm:dir/>
      <dgm:resizeHandles/>
    </dgm:varLst>
    <dgm:choose name="Name0">
      <dgm:if name="Name1" func="var" arg="dir" op="equ" val="norm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l" for="ch" forName="theList" refType="w" refFor="ch" refForName="pyramid" fact="0.5"/>
          <dgm:constr type="h" for="des" forName="aSpace" refType="h" fact="0.1"/>
        </dgm:constrLst>
      </dgm:if>
      <dgm:else name="Name2">
        <dgm:constrLst>
          <dgm:constr type="w" for="ch" forName="pyramid" refType="h"/>
          <dgm:constr type="h" for="ch" forName="pyramid" refType="h"/>
          <dgm:constr type="h" for="ch" forName="theList" refType="h" fact="0.8"/>
          <dgm:constr type="w" for="ch" forName="theList" refType="h" fact="0.65"/>
          <dgm:constr type="ctrY" for="ch" forName="theList" refType="h" refFor="ch" refForName="pyramid" fact="0.5"/>
          <dgm:constr type="r" for="ch" forName="theList" refType="w" refFor="ch" refForName="pyramid" fact="0.5"/>
          <dgm:constr type="h" for="des" forName="aSpace" refType="h" fact="0.1"/>
        </dgm:constrLst>
      </dgm:else>
    </dgm:choose>
    <dgm:ruleLst/>
    <dgm:choose name="Name3">
      <dgm:if name="Name4" axis="ch" ptType="node" func="cnt" op="gte" val="1">
        <dgm:layoutNode name="pyramid" styleLbl="node1">
          <dgm:alg type="sp"/>
          <dgm:shape xmlns:r="http://schemas.openxmlformats.org/officeDocument/2006/relationships" type="triangle" r:blip="">
            <dgm:adjLst/>
          </dgm:shape>
          <dgm:presOf/>
          <dgm:constrLst/>
          <dgm:ruleLst/>
        </dgm:layoutNode>
        <dgm:layoutNode name="theList">
          <dgm:alg type="lin">
            <dgm:param type="linDir" val="fromT"/>
          </dgm:alg>
          <dgm:shape xmlns:r="http://schemas.openxmlformats.org/officeDocument/2006/relationships" r:blip="">
            <dgm:adjLst/>
          </dgm:shape>
          <dgm:presOf/>
          <dgm:constrLst>
            <dgm:constr type="w" for="ch" forName="aNode" refType="w"/>
            <dgm:constr type="h" for="ch" forName="aNode" refType="h"/>
            <dgm:constr type="primFontSz" for="ch" ptType="node" op="equ"/>
          </dgm:constrLst>
          <dgm:ruleLst/>
          <dgm:forEach name="aNodeForEach" axis="ch" ptType="node">
            <dgm:layoutNode name="aNode" styleLbl="fgAcc1">
              <dgm:varLst>
                <dgm:bulletEnabled val="1"/>
              </dgm:varLst>
              <dgm:alg type="tx"/>
              <dgm:shape xmlns:r="http://schemas.openxmlformats.org/officeDocument/2006/relationships" type="roundRect" r:blip="">
                <dgm:adjLst/>
              </dgm:shape>
              <dgm:presOf axis="desOrSelf" ptType="node"/>
              <dgm:constrLst>
                <dgm:constr type="primFontSz" val="65"/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  <dgm:layoutNode name="a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layoutNode>
      </dgm:if>
      <dgm:else name="Name5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1/layout/CircleProcess">
  <dgm:title val="Circle Process"/>
  <dgm:desc val="Use to show sequential steps in a process. Limited to eleven Level 1 shapes with an unlimited number of Level 2 shapes. Works best with small amounts of text. Unused text does not appear, but remains available if you switch layouts."/>
  <dgm:catLst>
    <dgm:cat type="process" pri="8500"/>
    <dgm:cat type="officeonline" pri="85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40" srcId="0" destId="10" srcOrd="0" destOrd="0"/>
        <dgm:cxn modelId="50" srcId="0" destId="20" srcOrd="1" destOrd="0"/>
        <dgm:cxn modelId="6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30" srcId="0" destId="10" srcOrd="0" destOrd="0"/>
        <dgm:cxn modelId="4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50" srcId="0" destId="10" srcOrd="0" destOrd="0"/>
        <dgm:cxn modelId="60" srcId="0" destId="20" srcOrd="1" destOrd="0"/>
        <dgm:cxn modelId="70" srcId="0" destId="30" srcOrd="2" destOrd="0"/>
        <dgm:cxn modelId="80" srcId="0" destId="40" srcOrd="3" destOrd="0"/>
      </dgm:cxnLst>
      <dgm:bg/>
      <dgm:whole/>
    </dgm:dataModel>
  </dgm:clrData>
  <dgm:layoutNode name="Name0">
    <dgm:varLst>
      <dgm:chMax val="11"/>
      <dgm:chPref val="11"/>
      <dgm:dir/>
      <dgm:resizeHandles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5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Parent2" refType="w" fact="0.6249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l" for="ch" forName="Parent1" refType="w" fact="0.1597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l" for="ch" forName="Accent2" refType="w" fact="0.5498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l" for="ch" forName="ParentBackground2" refType="w" fact="0.5648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l" for="ch" forName="Child2" refType="w" fact="0.5648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l" for="ch" forName="Accent1" refType="w" fact="-0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l" for="ch" forName="ParentBackground1" refType="w" fact="0.0997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l" for="ch" forName="Child1" refType="w" fact="0.0997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6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Parent3" refType="w" fact="0.744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l" for="ch" forName="Parent2" refType="w" fact="0.426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l" for="ch" forName="Parent1" refType="w" fact="0.109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l" for="ch" forName="Accent3" refType="w" fact="0.6928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l" for="ch" forName="ParentBackground3" refType="w" fact="0.703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l" for="ch" forName="Child3" refType="w" fact="0.703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l" for="ch" forName="Accent2" refType="w" fact="0.3122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l" for="ch" forName="ParentBackground2" refType="w" fact="0.385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l" for="ch" forName="Child2" refType="w" fact="0.385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l" for="ch" forName="Accent1" refType="w" fact="-0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l" for="ch" forName="ParentBackground1" refType="w" fact="0.068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l" for="ch" forName="Child1" refType="w" fact="0.068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7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Parent4" refType="w" fact="0.8057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l" for="ch" forName="Parent3" refType="w" fact="0.5647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l" for="ch" forName="Parent2" refType="w" fact="0.3237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l" for="ch" forName="Parent1" refType="w" fact="0.0827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l" for="ch" forName="Accent4" refType="w" fact="0.7668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l" for="ch" forName="ParentBackground4" refType="w" fact="0.7746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l" for="ch" forName="Child4" refType="w" fact="0.7746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l" for="ch" forName="Accent3" refType="w" fact="0.476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l" for="ch" forName="ParentBackground3" refType="w" fact="0.5336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l" for="ch" forName="Child3" refType="w" fact="0.5336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l" for="ch" forName="Accent2" refType="w" fact="0.236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l" for="ch" forName="ParentBackground2" refType="w" fact="0.2926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l" for="ch" forName="Child2" refType="w" fact="0.2926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l" for="ch" forName="Accent1" refType="w" fact="-0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l" for="ch" forName="ParentBackground1" refType="w" fact="0.0516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l" for="ch" forName="Child1" refType="w" fact="0.0516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8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Parent5" refType="w" fact="0.8434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l" for="ch" forName="Parent4" refType="w" fact="0.6492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l" for="ch" forName="Parent3" refType="w" fact="0.45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l" for="ch" forName="Parent2" refType="w" fact="0.2609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l" for="ch" forName="Parent1" refType="w" fact="0.0667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l" for="ch" forName="Accent5" refType="w" fact="0.8121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l" for="ch" forName="ParentBackground5" refType="w" fact="0.8183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l" for="ch" forName="Child5" refType="w" fact="0.8183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l" for="ch" forName="Accent4" refType="w" fact="0.5789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l" for="ch" forName="ParentBackground4" refType="w" fact="0.6242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l" for="ch" forName="Child4" refType="w" fact="0.6242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l" for="ch" forName="Accent3" refType="w" fact="0.3848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l" for="ch" forName="ParentBackground3" refType="w" fact="0.43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l" for="ch" forName="Child3" refType="w" fact="0.43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l" for="ch" forName="Accent2" refType="w" fact="0.1906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l" for="ch" forName="ParentBackground2" refType="w" fact="0.2358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l" for="ch" forName="Child2" refType="w" fact="0.2358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l" for="ch" forName="Accent1" refType="w" fact="-0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l" for="ch" forName="ParentBackground1" refType="w" fact="0.0416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l" for="ch" forName="Child1" refType="w" fact="0.0416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9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Parent6" refType="w" fact="0.8689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l" for="ch" forName="Parent5" refType="w" fact="0.7063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l" for="ch" forName="Parent4" refType="w" fact="0.5437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l" for="ch" forName="Parent3" refType="w" fact="0.381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l" for="ch" forName="Parent2" refType="w" fact="0.2184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l" for="ch" forName="Parent1" refType="w" fact="0.0558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l" for="ch" forName="Accent6" refType="w" fact="0.8426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l" for="ch" forName="ParentBackground6" refType="w" fact="0.8479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l" for="ch" forName="Child6" refType="w" fact="0.8479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l" for="ch" forName="Accent5" refType="w" fact="0.6474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l" for="ch" forName="ParentBackground5" refType="w" fact="0.6853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l" for="ch" forName="Child5" refType="w" fact="0.6853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l" for="ch" forName="Accent4" refType="w" fact="0.4848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l" for="ch" forName="ParentBackground4" refType="w" fact="0.5227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l" for="ch" forName="Child4" refType="w" fact="0.5227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l" for="ch" forName="Accent3" refType="w" fact="0.3222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l" for="ch" forName="ParentBackground3" refType="w" fact="0.3601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l" for="ch" forName="Child3" refType="w" fact="0.3601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l" for="ch" forName="Accent2" refType="w" fact="0.1596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l" for="ch" forName="ParentBackground2" refType="w" fact="0.197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l" for="ch" forName="Child2" refType="w" fact="0.197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l" for="ch" forName="Accent1" refType="w" fact="-0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l" for="ch" forName="ParentBackground1" refType="w" fact="0.0348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l" for="ch" forName="Child1" refType="w" fact="0.0348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10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Parent7" refType="w" fact="0.8872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l" for="ch" forName="Parent6" refType="w" fact="0.7473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l" for="ch" forName="Parent5" refType="w" fact="0.607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l" for="ch" forName="Parent4" refType="w" fact="0.4676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l" for="ch" forName="Parent3" refType="w" fact="0.3277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l" for="ch" forName="Parent2" refType="w" fact="0.1879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l" for="ch" forName="Parent1" refType="w" fact="0.048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l" for="ch" forName="Accent7" refType="w" fact="0.8646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l" for="ch" forName="ParentBackground7" refType="w" fact="0.8692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l" for="ch" forName="Child7" refType="w" fact="0.8692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l" for="ch" forName="Accent6" refType="w" fact="0.6967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l" for="ch" forName="ParentBackground6" refType="w" fact="0.7293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l" for="ch" forName="Child6" refType="w" fact="0.7293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l" for="ch" forName="Accent5" refType="w" fact="0.5569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l" for="ch" forName="ParentBackground5" refType="w" fact="0.5894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l" for="ch" forName="Child5" refType="w" fact="0.5894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l" for="ch" forName="Accent4" refType="w" fact="0.417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l" for="ch" forName="ParentBackground4" refType="w" fact="0.4496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l" for="ch" forName="Child4" refType="w" fact="0.4496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l" for="ch" forName="Accent3" refType="w" fact="0.2771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l" for="ch" forName="ParentBackground3" refType="w" fact="0.3097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l" for="ch" forName="Child3" refType="w" fact="0.3097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l" for="ch" forName="Accent2" refType="w" fact="0.1373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l" for="ch" forName="ParentBackground2" refType="w" fact="0.1698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l" for="ch" forName="Child2" refType="w" fact="0.1698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l" for="ch" forName="Accent1" refType="w" fact="-0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l" for="ch" forName="ParentBackground1" refType="w" fact="0.03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l" for="ch" forName="Child1" refType="w" fact="0.03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11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l" for="ch" forName="Parent8" refType="w" fact="0.901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l" for="ch" forName="Parent7" refType="w" fact="0.7783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l" for="ch" forName="Parent6" refType="w" fact="0.6556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l" for="ch" forName="Parent5" refType="w" fact="0.5329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l" for="ch" forName="Parent4" refType="w" fact="0.4102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l" for="ch" forName="Parent3" refType="w" fact="0.287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l" for="ch" forName="Parent2" refType="w" fact="0.1648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l" for="ch" forName="Parent1" refType="w" fact="0.0421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l" for="ch" forName="Accent8" refType="w" fact="0.8813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l" for="ch" forName="ParentBackground8" refType="w" fact="0.8852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l" for="ch" forName="Child8" refType="w" fact="0.8852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l" for="ch" forName="Accent7" refType="w" fact="0.7339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l" for="ch" forName="ParentBackground7" refType="w" fact="0.762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l" for="ch" forName="Child7" refType="w" fact="0.762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l" for="ch" forName="Accent6" refType="w" fact="0.6112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l" for="ch" forName="ParentBackground6" refType="w" fact="0.6398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l" for="ch" forName="Child6" refType="w" fact="0.6398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l" for="ch" forName="Accent5" refType="w" fact="0.488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l" for="ch" forName="ParentBackground5" refType="w" fact="0.5171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l" for="ch" forName="Child5" refType="w" fact="0.5171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l" for="ch" forName="Accent4" refType="w" fact="0.3658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l" for="ch" forName="ParentBackground4" refType="w" fact="0.3944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l" for="ch" forName="Child4" refType="w" fact="0.3944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l" for="ch" forName="Accent3" refType="w" fact="0.2431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l" for="ch" forName="ParentBackground3" refType="w" fact="0.2717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l" for="ch" forName="Child3" refType="w" fact="0.2717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l" for="ch" forName="Accent2" refType="w" fact="0.1204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l" for="ch" forName="ParentBackground2" refType="w" fact="0.149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l" for="ch" forName="Child2" refType="w" fact="0.149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l" for="ch" forName="Accent1" refType="w" fact="-0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l" for="ch" forName="ParentBackground1" refType="w" fact="0.0263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l" for="ch" forName="Child1" refType="w" fact="0.0263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12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l" for="ch" forName="Parent9" refType="w" fact="0.9119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l" for="ch" forName="Parent8" refType="w" fact="0.8026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l" for="ch" forName="Parent7" refType="w" fact="0.6933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l" for="ch" forName="Parent6" refType="w" fact="0.584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l" for="ch" forName="Parent5" refType="w" fact="0.4747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l" for="ch" forName="Parent4" refType="w" fact="0.3654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l" for="ch" forName="Parent3" refType="w" fact="0.2561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l" for="ch" forName="Parent2" refType="w" fact="0.1468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l" for="ch" forName="Parent1" refType="w" fact="0.037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l" for="ch" forName="Accent9" refType="w" fact="0.8942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l" for="ch" forName="ParentBackground9" refType="w" fact="0.8978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l" for="ch" forName="Child9" refType="w" fact="0.8978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l" for="ch" forName="Accent8" refType="w" fact="0.763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l" for="ch" forName="ParentBackground8" refType="w" fact="0.788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l" for="ch" forName="Child8" refType="w" fact="0.788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l" for="ch" forName="Accent7" refType="w" fact="0.6538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l" for="ch" forName="ParentBackground7" refType="w" fact="0.6792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l" for="ch" forName="Child7" refType="w" fact="0.6792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l" for="ch" forName="Accent6" refType="w" fact="0.544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l" for="ch" forName="ParentBackground6" refType="w" fact="0.5699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l" for="ch" forName="Child6" refType="w" fact="0.5699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l" for="ch" forName="Accent5" refType="w" fact="0.4352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l" for="ch" forName="ParentBackground5" refType="w" fact="0.4606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l" for="ch" forName="Child5" refType="w" fact="0.4606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l" for="ch" forName="Accent4" refType="w" fact="0.3259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l" for="ch" forName="ParentBackground4" refType="w" fact="0.3513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l" for="ch" forName="Child4" refType="w" fact="0.3513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l" for="ch" forName="Accent3" refType="w" fact="0.2166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l" for="ch" forName="ParentBackground3" refType="w" fact="0.242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l" for="ch" forName="Child3" refType="w" fact="0.242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l" for="ch" forName="Accent2" refType="w" fact="0.1073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l" for="ch" forName="ParentBackground2" refType="w" fact="0.1327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l" for="ch" forName="Child2" refType="w" fact="0.1327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l" for="ch" forName="Accent1" refType="w" fact="-0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l" for="ch" forName="ParentBackground1" refType="w" fact="0.0234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l" for="ch" forName="Child1" refType="w" fact="0.0234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13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l" for="ch" forName="Parent10" refType="w" fact="0.920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l" for="ch" forName="Parent9" refType="w" fact="0.822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l" for="ch" forName="Parent8" refType="w" fact="0.723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l" for="ch" forName="Parent7" refType="w" fact="0.62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l" for="ch" forName="Parent6" refType="w" fact="0.5264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l" for="ch" forName="Parent5" refType="w" fact="0.4279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l" for="ch" forName="Parent4" refType="w" fact="0.3294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l" for="ch" forName="Parent3" refType="w" fact="0.2309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l" for="ch" forName="Parent2" refType="w" fact="0.1324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l" for="ch" forName="Parent1" refType="w" fact="0.0338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l" for="ch" forName="Accent10" refType="w" fact="0.9047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l" for="ch" forName="ParentBackground10" refType="w" fact="0.9078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l" for="ch" forName="Child10" refType="w" fact="0.9078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l" for="ch" forName="Accent9" refType="w" fact="0.7864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l" for="ch" forName="ParentBackground9" refType="w" fact="0.8093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l" for="ch" forName="Child9" refType="w" fact="0.8093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l" for="ch" forName="Accent8" refType="w" fact="0.6879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l" for="ch" forName="ParentBackground8" refType="w" fact="0.7108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l" for="ch" forName="Child8" refType="w" fact="0.7108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l" for="ch" forName="Accent7" refType="w" fact="0.5893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l" for="ch" forName="ParentBackground7" refType="w" fact="0.6123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l" for="ch" forName="Child7" refType="w" fact="0.6123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l" for="ch" forName="Accent6" refType="w" fact="0.4908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l" for="ch" forName="ParentBackground6" refType="w" fact="0.5137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l" for="ch" forName="Child6" refType="w" fact="0.5137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l" for="ch" forName="Accent5" refType="w" fact="0.3923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l" for="ch" forName="ParentBackground5" refType="w" fact="0.4152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l" for="ch" forName="Child5" refType="w" fact="0.4152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l" for="ch" forName="Accent4" refType="w" fact="0.2938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l" for="ch" forName="ParentBackground4" refType="w" fact="0.3167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l" for="ch" forName="Child4" refType="w" fact="0.3167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l" for="ch" forName="Accent3" refType="w" fact="0.1952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l" for="ch" forName="ParentBackground3" refType="w" fact="0.2182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l" for="ch" forName="Child3" refType="w" fact="0.2182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l" for="ch" forName="Accent2" refType="w" fact="0.0967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l" for="ch" forName="ParentBackground2" refType="w" fact="0.1196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l" for="ch" forName="Child2" refType="w" fact="0.1196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l" for="ch" forName="Accent1" refType="w" fact="-0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l" for="ch" forName="ParentBackground1" refType="w" fact="0.0211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l" for="ch" forName="Child1" refType="w" fact="0.0211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14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l" for="ch" forName="Parent11" refType="w" fact="0.9277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l" for="ch" forName="Parent10" refType="w" fact="0.838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l" for="ch" forName="Parent9" refType="w" fact="0.7483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l" for="ch" forName="Parent8" refType="w" fact="0.6586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l" for="ch" forName="Parent7" refType="w" fact="0.5689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l" for="ch" forName="Parent6" refType="w" fact="0.4792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l" for="ch" forName="Parent5" refType="w" fact="0.389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l" for="ch" forName="Parent4" refType="w" fact="0.2999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l" for="ch" forName="Parent3" refType="w" fact="0.2102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l" for="ch" forName="Parent2" refType="w" fact="0.120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l" for="ch" forName="Parent1" refType="w" fact="0.0308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l" for="ch" forName="Accent11" refType="w" fact="0.9132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l" for="ch" forName="ParentBackground11" refType="w" fact="0.9161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l" for="ch" forName="Child11" refType="w" fact="0.9161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l" for="ch" forName="Accent10" refType="w" fact="0.805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l" for="ch" forName="ParentBackground10" refType="w" fact="0.8264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l" for="ch" forName="Child10" refType="w" fact="0.8264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l" for="ch" forName="Accent9" refType="w" fact="0.7158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l" for="ch" forName="ParentBackground9" refType="w" fact="0.7367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l" for="ch" forName="Child9" refType="w" fact="0.7367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l" for="ch" forName="Accent8" refType="w" fact="0.6261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l" for="ch" forName="ParentBackground8" refType="w" fact="0.647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l" for="ch" forName="Child8" refType="w" fact="0.647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l" for="ch" forName="Accent7" refType="w" fact="0.5364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l" for="ch" forName="ParentBackground7" refType="w" fact="0.5573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l" for="ch" forName="Child7" refType="w" fact="0.5573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l" for="ch" forName="Accent6" refType="w" fact="0.4467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l" for="ch" forName="ParentBackground6" refType="w" fact="0.4677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l" for="ch" forName="Child6" refType="w" fact="0.4677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l" for="ch" forName="Accent5" refType="w" fact="0.3571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l" for="ch" forName="ParentBackground5" refType="w" fact="0.378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l" for="ch" forName="Child5" refType="w" fact="0.378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l" for="ch" forName="Accent4" refType="w" fact="0.2674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l" for="ch" forName="ParentBackground4" refType="w" fact="0.2883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l" for="ch" forName="Child4" refType="w" fact="0.2883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l" for="ch" forName="Accent3" refType="w" fact="0.1777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l" for="ch" forName="ParentBackground3" refType="w" fact="0.1986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l" for="ch" forName="Child3" refType="w" fact="0.1986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l" for="ch" forName="Accent2" refType="w" fact="0.088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l" for="ch" forName="ParentBackground2" refType="w" fact="0.1089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l" for="ch" forName="Child2" refType="w" fact="0.1089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l" for="ch" forName="Accent1" refType="w" fact="-0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l" for="ch" forName="ParentBackground1" refType="w" fact="0.0192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l" for="ch" forName="Child1" refType="w" fact="0.0192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if>
      <dgm:else name="Name15">
        <dgm:choose name="Name16">
          <dgm:if name="Name17" axis="ch" ptType="node" func="cnt" op="equ" val="1">
            <dgm:alg type="composite">
              <dgm:param type="ar" val="0.638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Parent1" refType="w" fact="0.1667"/>
              <dgm:constr type="t" for="ch" forName="Parent1" refType="h" fact="0.1064"/>
              <dgm:constr type="w" for="ch" forName="Parent1" refType="w" fact="0.6667"/>
              <dgm:constr type="h" for="ch" forName="Parent1" refType="h" fact="0.4255"/>
              <dgm:constr type="l" for="ch" forName="Accent1" refType="w" fact="0"/>
              <dgm:constr type="t" for="ch" forName="Accent1" refType="h" fact="0"/>
              <dgm:constr type="w" for="ch" forName="Accent1" refType="w"/>
              <dgm:constr type="h" for="ch" forName="Accent1" refType="h" fact="0.6383"/>
              <dgm:constr type="l" for="ch" forName="ParentBackground1" refType="w" fact="0.0333"/>
              <dgm:constr type="t" for="ch" forName="ParentBackground1" refType="h" fact="0.0213"/>
              <dgm:constr type="w" for="ch" forName="ParentBackground1" refType="w" fact="0.9333"/>
              <dgm:constr type="h" for="ch" forName="ParentBackground1" refType="h" fact="0.5957"/>
              <dgm:constr type="l" for="ch" forName="Child1" refType="w" fact="0.0333"/>
              <dgm:constr type="t" for="ch" forName="Child1" refType="h" fact="0.6574"/>
              <dgm:constr type="w" for="ch" forName="Child1" refType="w" fact="0.9333"/>
              <dgm:constr type="h" for="ch" forName="Child1" refType="h" fact="0.3426"/>
            </dgm:constrLst>
          </dgm:if>
          <dgm:if name="Name18" axis="ch" ptType="node" func="cnt" op="equ" val="2">
            <dgm:alg type="composite">
              <dgm:param type="ar" val="1.265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r" for="ch" forName="Parent2" refType="w" fact="0.3751"/>
              <dgm:constr type="t" for="ch" forName="Parent2" refType="h" fact="0.2022"/>
              <dgm:constr type="w" for="ch" forName="Parent2" refType="w" fact="0.3001"/>
              <dgm:constr type="h" for="ch" forName="Parent2" refType="h" fact="0.3799"/>
              <dgm:constr type="r" for="ch" forName="Parent1" refType="w" fact="0.8403"/>
              <dgm:constr type="t" for="ch" forName="Parent1" refType="h" fact="0.2022"/>
              <dgm:constr type="w" for="ch" forName="Parent1" refType="w" fact="0.3001"/>
              <dgm:constr type="h" for="ch" forName="Parent1" refType="h" fact="0.3799"/>
              <dgm:constr type="r" for="ch" forName="Accent2" refType="w" fact="0.4502"/>
              <dgm:constr type="t" for="ch" forName="Accent2" refType="h" fact="0.1072"/>
              <dgm:constr type="w" for="ch" forName="Accent2" refType="w" fact="0.4502"/>
              <dgm:constr type="h" for="ch" forName="Accent2" refType="h" fact="0.5699"/>
              <dgm:constr type="r" for="ch" forName="ParentBackground2" refType="w" fact="0.4352"/>
              <dgm:constr type="t" for="ch" forName="ParentBackground2" refType="h" fact="0.1262"/>
              <dgm:constr type="w" for="ch" forName="ParentBackground2" refType="w" fact="0.4201"/>
              <dgm:constr type="h" for="ch" forName="ParentBackground2" refType="h" fact="0.5319"/>
              <dgm:constr type="r" for="ch" forName="Child2" refType="w" fact="0.4352"/>
              <dgm:constr type="t" for="ch" forName="Child2" refType="h" fact="0.6876"/>
              <dgm:constr type="w" for="ch" forName="Child2" refType="w" fact="0.4201"/>
              <dgm:constr type="h" for="ch" forName="Child2" refType="h" fact="0.3124"/>
              <dgm:constr type="r" for="ch" forName="Accent1" refType="w" fact="1.0086"/>
              <dgm:constr type="t" for="ch" forName="Accent1" refType="h" fact="-0.0109"/>
              <dgm:constr type="w" for="ch" forName="Accent1" refType="w" fact="0.6367"/>
              <dgm:constr type="h" for="ch" forName="Accent1" refType="h" fact="0.806"/>
              <dgm:constr type="r" for="ch" forName="ParentBackground1" refType="w" fact="0.9003"/>
              <dgm:constr type="t" for="ch" forName="ParentBackground1" refType="h" fact="0.1262"/>
              <dgm:constr type="w" for="ch" forName="ParentBackground1" refType="w" fact="0.4201"/>
              <dgm:constr type="h" for="ch" forName="ParentBackground1" refType="h" fact="0.5319"/>
              <dgm:constr type="r" for="ch" forName="Child1" refType="w" fact="0.9003"/>
              <dgm:constr type="t" for="ch" forName="Child1" refType="h" fact="0.6876"/>
              <dgm:constr type="w" for="ch" forName="Child1" refType="w" fact="0.4201"/>
              <dgm:constr type="h" for="ch" forName="Child1" refType="h" fact="0.3124"/>
            </dgm:constrLst>
          </dgm:if>
          <dgm:if name="Name19" axis="ch" ptType="node" func="cnt" op="equ" val="3">
            <dgm:alg type="composite">
              <dgm:param type="ar" val="1.854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r" for="ch" forName="Parent3" refType="w" fact="0.256"/>
              <dgm:constr type="t" for="ch" forName="Parent3" refType="h" fact="0.2022"/>
              <dgm:constr type="w" for="ch" forName="Parent3" refType="w" fact="0.2048"/>
              <dgm:constr type="h" for="ch" forName="Parent3" refType="h" fact="0.3799"/>
              <dgm:constr type="r" for="ch" forName="Parent2" refType="w" fact="0.5735"/>
              <dgm:constr type="t" for="ch" forName="Parent2" refType="h" fact="0.2022"/>
              <dgm:constr type="w" for="ch" forName="Parent2" refType="w" fact="0.2048"/>
              <dgm:constr type="h" for="ch" forName="Parent2" refType="h" fact="0.3799"/>
              <dgm:constr type="r" for="ch" forName="Parent1" refType="w" fact="0.891"/>
              <dgm:constr type="t" for="ch" forName="Parent1" refType="h" fact="0.2022"/>
              <dgm:constr type="w" for="ch" forName="Parent1" refType="w" fact="0.2048"/>
              <dgm:constr type="h" for="ch" forName="Parent1" refType="h" fact="0.3799"/>
              <dgm:constr type="r" for="ch" forName="Accent3" refType="w" fact="0.3072"/>
              <dgm:constr type="t" for="ch" forName="Accent3" refType="h" fact="0.1072"/>
              <dgm:constr type="w" for="ch" forName="Accent3" refType="w" fact="0.3072"/>
              <dgm:constr type="h" for="ch" forName="Accent3" refType="h" fact="0.5699"/>
              <dgm:constr type="r" for="ch" forName="ParentBackground3" refType="w" fact="0.297"/>
              <dgm:constr type="t" for="ch" forName="ParentBackground3" refType="h" fact="0.1262"/>
              <dgm:constr type="w" for="ch" forName="ParentBackground3" refType="w" fact="0.2868"/>
              <dgm:constr type="h" for="ch" forName="ParentBackground3" refType="h" fact="0.5319"/>
              <dgm:constr type="r" for="ch" forName="Child3" refType="w" fact="0.297"/>
              <dgm:constr type="t" for="ch" forName="Child3" refType="h" fact="0.6876"/>
              <dgm:constr type="w" for="ch" forName="Child3" refType="w" fact="0.2868"/>
              <dgm:constr type="h" for="ch" forName="Child3" refType="h" fact="0.3124"/>
              <dgm:constr type="r" for="ch" forName="Accent2" refType="w" fact="0.6878"/>
              <dgm:constr type="t" for="ch" forName="Accent2" refType="h" fact="-0.0109"/>
              <dgm:constr type="w" for="ch" forName="Accent2" refType="w" fact="0.4334"/>
              <dgm:constr type="h" for="ch" forName="Accent2" refType="h" fact="0.806"/>
              <dgm:constr type="r" for="ch" forName="ParentBackground2" refType="w" fact="0.6145"/>
              <dgm:constr type="t" for="ch" forName="ParentBackground2" refType="h" fact="0.1262"/>
              <dgm:constr type="w" for="ch" forName="ParentBackground2" refType="w" fact="0.2868"/>
              <dgm:constr type="h" for="ch" forName="ParentBackground2" refType="h" fact="0.5319"/>
              <dgm:constr type="r" for="ch" forName="Child2" refType="w" fact="0.6145"/>
              <dgm:constr type="t" for="ch" forName="Child2" refType="h" fact="0.6876"/>
              <dgm:constr type="w" for="ch" forName="Child2" refType="w" fact="0.2868"/>
              <dgm:constr type="h" for="ch" forName="Child2" refType="h" fact="0.3124"/>
              <dgm:constr type="r" for="ch" forName="Accent1" refType="w" fact="1.0053"/>
              <dgm:constr type="t" for="ch" forName="Accent1" refType="h" fact="-0.0109"/>
              <dgm:constr type="w" for="ch" forName="Accent1" refType="w" fact="0.4334"/>
              <dgm:constr type="h" for="ch" forName="Accent1" refType="h" fact="0.806"/>
              <dgm:constr type="r" for="ch" forName="ParentBackground1" refType="w" fact="0.932"/>
              <dgm:constr type="t" for="ch" forName="ParentBackground1" refType="h" fact="0.1262"/>
              <dgm:constr type="w" for="ch" forName="ParentBackground1" refType="w" fact="0.2868"/>
              <dgm:constr type="h" for="ch" forName="ParentBackground1" refType="h" fact="0.5319"/>
              <dgm:constr type="r" for="ch" forName="Child1" refType="w" fact="0.932"/>
              <dgm:constr type="t" for="ch" forName="Child1" refType="h" fact="0.6876"/>
              <dgm:constr type="w" for="ch" forName="Child1" refType="w" fact="0.2868"/>
              <dgm:constr type="h" for="ch" forName="Child1" refType="h" fact="0.3124"/>
            </dgm:constrLst>
          </dgm:if>
          <dgm:if name="Name20" axis="ch" ptType="node" func="cnt" op="equ" val="4">
            <dgm:alg type="composite">
              <dgm:param type="ar" val="2.44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r" for="ch" forName="Parent4" refType="w" fact="0.1943"/>
              <dgm:constr type="t" for="ch" forName="Parent4" refType="h" fact="0.2022"/>
              <dgm:constr type="w" for="ch" forName="Parent4" refType="w" fact="0.1555"/>
              <dgm:constr type="h" for="ch" forName="Parent4" refType="h" fact="0.3799"/>
              <dgm:constr type="r" for="ch" forName="Parent3" refType="w" fact="0.4353"/>
              <dgm:constr type="t" for="ch" forName="Parent3" refType="h" fact="0.2022"/>
              <dgm:constr type="w" for="ch" forName="Parent3" refType="w" fact="0.1555"/>
              <dgm:constr type="h" for="ch" forName="Parent3" refType="h" fact="0.3799"/>
              <dgm:constr type="r" for="ch" forName="Parent2" refType="w" fact="0.6763"/>
              <dgm:constr type="t" for="ch" forName="Parent2" refType="h" fact="0.2022"/>
              <dgm:constr type="w" for="ch" forName="Parent2" refType="w" fact="0.1555"/>
              <dgm:constr type="h" for="ch" forName="Parent2" refType="h" fact="0.3799"/>
              <dgm:constr type="r" for="ch" forName="Parent1" refType="w" fact="0.9173"/>
              <dgm:constr type="t" for="ch" forName="Parent1" refType="h" fact="0.2022"/>
              <dgm:constr type="w" for="ch" forName="Parent1" refType="w" fact="0.1555"/>
              <dgm:constr type="h" for="ch" forName="Parent1" refType="h" fact="0.3799"/>
              <dgm:constr type="r" for="ch" forName="Accent4" refType="w" fact="0.2332"/>
              <dgm:constr type="t" for="ch" forName="Accent4" refType="h" fact="0.1072"/>
              <dgm:constr type="w" for="ch" forName="Accent4" refType="w" fact="0.2332"/>
              <dgm:constr type="h" for="ch" forName="Accent4" refType="h" fact="0.5699"/>
              <dgm:constr type="r" for="ch" forName="ParentBackground4" refType="w" fact="0.2254"/>
              <dgm:constr type="t" for="ch" forName="ParentBackground4" refType="h" fact="0.1262"/>
              <dgm:constr type="w" for="ch" forName="ParentBackground4" refType="w" fact="0.2177"/>
              <dgm:constr type="h" for="ch" forName="ParentBackground4" refType="h" fact="0.5319"/>
              <dgm:constr type="r" for="ch" forName="Child4" refType="w" fact="0.2254"/>
              <dgm:constr type="t" for="ch" forName="Child4" refType="h" fact="0.6876"/>
              <dgm:constr type="w" for="ch" forName="Child4" refType="w" fact="0.2177"/>
              <dgm:constr type="h" for="ch" forName="Child4" refType="h" fact="0.3124"/>
              <dgm:constr type="r" for="ch" forName="Accent3" refType="w" fact="0.5235"/>
              <dgm:constr type="t" for="ch" forName="Accent3" refType="h" fact="-0.0109"/>
              <dgm:constr type="w" for="ch" forName="Accent3" refType="w" fact="0.3298"/>
              <dgm:constr type="h" for="ch" forName="Accent3" refType="h" fact="0.806"/>
              <dgm:constr type="r" for="ch" forName="ParentBackground3" refType="w" fact="0.4664"/>
              <dgm:constr type="t" for="ch" forName="ParentBackground3" refType="h" fact="0.1262"/>
              <dgm:constr type="w" for="ch" forName="ParentBackground3" refType="w" fact="0.2177"/>
              <dgm:constr type="h" for="ch" forName="ParentBackground3" refType="h" fact="0.5319"/>
              <dgm:constr type="r" for="ch" forName="Child3" refType="w" fact="0.4664"/>
              <dgm:constr type="t" for="ch" forName="Child3" refType="h" fact="0.6876"/>
              <dgm:constr type="w" for="ch" forName="Child3" refType="w" fact="0.2177"/>
              <dgm:constr type="h" for="ch" forName="Child3" refType="h" fact="0.3124"/>
              <dgm:constr type="r" for="ch" forName="Accent2" refType="w" fact="0.7635"/>
              <dgm:constr type="t" for="ch" forName="Accent2" refType="h" fact="-0.0109"/>
              <dgm:constr type="w" for="ch" forName="Accent2" refType="w" fact="0.3298"/>
              <dgm:constr type="h" for="ch" forName="Accent2" refType="h" fact="0.806"/>
              <dgm:constr type="r" for="ch" forName="ParentBackground2" refType="w" fact="0.7074"/>
              <dgm:constr type="t" for="ch" forName="ParentBackground2" refType="h" fact="0.1262"/>
              <dgm:constr type="w" for="ch" forName="ParentBackground2" refType="w" fact="0.2177"/>
              <dgm:constr type="h" for="ch" forName="ParentBackground2" refType="h" fact="0.5319"/>
              <dgm:constr type="r" for="ch" forName="Child2" refType="w" fact="0.7074"/>
              <dgm:constr type="t" for="ch" forName="Child2" refType="h" fact="0.6876"/>
              <dgm:constr type="w" for="ch" forName="Child2" refType="w" fact="0.2177"/>
              <dgm:constr type="h" for="ch" forName="Child2" refType="h" fact="0.3124"/>
              <dgm:constr type="r" for="ch" forName="Accent1" refType="w" fact="1.0045"/>
              <dgm:constr type="t" for="ch" forName="Accent1" refType="h" fact="-0.0109"/>
              <dgm:constr type="w" for="ch" forName="Accent1" refType="w" fact="0.3298"/>
              <dgm:constr type="h" for="ch" forName="Accent1" refType="h" fact="0.806"/>
              <dgm:constr type="r" for="ch" forName="ParentBackground1" refType="w" fact="0.9484"/>
              <dgm:constr type="t" for="ch" forName="ParentBackground1" refType="h" fact="0.1262"/>
              <dgm:constr type="w" for="ch" forName="ParentBackground1" refType="w" fact="0.2177"/>
              <dgm:constr type="h" for="ch" forName="ParentBackground1" refType="h" fact="0.5319"/>
              <dgm:constr type="r" for="ch" forName="Child1" refType="w" fact="0.9484"/>
              <dgm:constr type="t" for="ch" forName="Child1" refType="h" fact="0.6876"/>
              <dgm:constr type="w" for="ch" forName="Child1" refType="w" fact="0.2177"/>
              <dgm:constr type="h" for="ch" forName="Child1" refType="h" fact="0.3124"/>
            </dgm:constrLst>
          </dgm:if>
          <dgm:if name="Name21" axis="ch" ptType="node" func="cnt" op="equ" val="5">
            <dgm:alg type="composite">
              <dgm:param type="ar" val="3.032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r" for="ch" forName="Parent5" refType="w" fact="0.1566"/>
              <dgm:constr type="t" for="ch" forName="Parent5" refType="h" fact="0.2022"/>
              <dgm:constr type="w" for="ch" forName="Parent5" refType="w" fact="0.1253"/>
              <dgm:constr type="h" for="ch" forName="Parent5" refType="h" fact="0.3799"/>
              <dgm:constr type="r" for="ch" forName="Parent4" refType="w" fact="0.3508"/>
              <dgm:constr type="t" for="ch" forName="Parent4" refType="h" fact="0.2022"/>
              <dgm:constr type="w" for="ch" forName="Parent4" refType="w" fact="0.1253"/>
              <dgm:constr type="h" for="ch" forName="Parent4" refType="h" fact="0.3799"/>
              <dgm:constr type="r" for="ch" forName="Parent3" refType="w" fact="0.545"/>
              <dgm:constr type="t" for="ch" forName="Parent3" refType="h" fact="0.2022"/>
              <dgm:constr type="w" for="ch" forName="Parent3" refType="w" fact="0.1253"/>
              <dgm:constr type="h" for="ch" forName="Parent3" refType="h" fact="0.3799"/>
              <dgm:constr type="r" for="ch" forName="Parent2" refType="w" fact="0.7391"/>
              <dgm:constr type="t" for="ch" forName="Parent2" refType="h" fact="0.2022"/>
              <dgm:constr type="w" for="ch" forName="Parent2" refType="w" fact="0.1253"/>
              <dgm:constr type="h" for="ch" forName="Parent2" refType="h" fact="0.3799"/>
              <dgm:constr type="r" for="ch" forName="Parent1" refType="w" fact="0.9333"/>
              <dgm:constr type="t" for="ch" forName="Parent1" refType="h" fact="0.2022"/>
              <dgm:constr type="w" for="ch" forName="Parent1" refType="w" fact="0.1253"/>
              <dgm:constr type="h" for="ch" forName="Parent1" refType="h" fact="0.3799"/>
              <dgm:constr type="r" for="ch" forName="Accent5" refType="w" fact="0.1879"/>
              <dgm:constr type="t" for="ch" forName="Accent5" refType="h" fact="0.1072"/>
              <dgm:constr type="w" for="ch" forName="Accent5" refType="w" fact="0.1879"/>
              <dgm:constr type="h" for="ch" forName="Accent5" refType="h" fact="0.5699"/>
              <dgm:constr type="r" for="ch" forName="ParentBackground5" refType="w" fact="0.1817"/>
              <dgm:constr type="t" for="ch" forName="ParentBackground5" refType="h" fact="0.1262"/>
              <dgm:constr type="w" for="ch" forName="ParentBackground5" refType="w" fact="0.1754"/>
              <dgm:constr type="h" for="ch" forName="ParentBackground5" refType="h" fact="0.5319"/>
              <dgm:constr type="r" for="ch" forName="Child5" refType="w" fact="0.1817"/>
              <dgm:constr type="t" for="ch" forName="Child5" refType="h" fact="0.6876"/>
              <dgm:constr type="w" for="ch" forName="Child5" refType="w" fact="0.1754"/>
              <dgm:constr type="h" for="ch" forName="Child5" refType="h" fact="0.3124"/>
              <dgm:constr type="r" for="ch" forName="Accent4" refType="w" fact="0.4211"/>
              <dgm:constr type="t" for="ch" forName="Accent4" refType="h" fact="-0.0109"/>
              <dgm:constr type="w" for="ch" forName="Accent4" refType="w" fact="0.2657"/>
              <dgm:constr type="h" for="ch" forName="Accent4" refType="h" fact="0.806"/>
              <dgm:constr type="r" for="ch" forName="ParentBackground4" refType="w" fact="0.3758"/>
              <dgm:constr type="t" for="ch" forName="ParentBackground4" refType="h" fact="0.1262"/>
              <dgm:constr type="w" for="ch" forName="ParentBackground4" refType="w" fact="0.1754"/>
              <dgm:constr type="h" for="ch" forName="ParentBackground4" refType="h" fact="0.5319"/>
              <dgm:constr type="r" for="ch" forName="Child4" refType="w" fact="0.3758"/>
              <dgm:constr type="t" for="ch" forName="Child4" refType="h" fact="0.6876"/>
              <dgm:constr type="w" for="ch" forName="Child4" refType="w" fact="0.1754"/>
              <dgm:constr type="h" for="ch" forName="Child4" refType="h" fact="0.3124"/>
              <dgm:constr type="r" for="ch" forName="Accent3" refType="w" fact="0.6152"/>
              <dgm:constr type="t" for="ch" forName="Accent3" refType="h" fact="-0.0109"/>
              <dgm:constr type="w" for="ch" forName="Accent3" refType="w" fact="0.2657"/>
              <dgm:constr type="h" for="ch" forName="Accent3" refType="h" fact="0.806"/>
              <dgm:constr type="r" for="ch" forName="ParentBackground3" refType="w" fact="0.57"/>
              <dgm:constr type="t" for="ch" forName="ParentBackground3" refType="h" fact="0.1262"/>
              <dgm:constr type="w" for="ch" forName="ParentBackground3" refType="w" fact="0.1754"/>
              <dgm:constr type="h" for="ch" forName="ParentBackground3" refType="h" fact="0.5319"/>
              <dgm:constr type="r" for="ch" forName="Child3" refType="w" fact="0.57"/>
              <dgm:constr type="t" for="ch" forName="Child3" refType="h" fact="0.6876"/>
              <dgm:constr type="w" for="ch" forName="Child3" refType="w" fact="0.1754"/>
              <dgm:constr type="h" for="ch" forName="Child3" refType="h" fact="0.3124"/>
              <dgm:constr type="r" for="ch" forName="Accent2" refType="w" fact="0.8094"/>
              <dgm:constr type="t" for="ch" forName="Accent2" refType="h" fact="-0.0109"/>
              <dgm:constr type="w" for="ch" forName="Accent2" refType="w" fact="0.2657"/>
              <dgm:constr type="h" for="ch" forName="Accent2" refType="h" fact="0.806"/>
              <dgm:constr type="r" for="ch" forName="ParentBackground2" refType="w" fact="0.7642"/>
              <dgm:constr type="t" for="ch" forName="ParentBackground2" refType="h" fact="0.1262"/>
              <dgm:constr type="w" for="ch" forName="ParentBackground2" refType="w" fact="0.1754"/>
              <dgm:constr type="h" for="ch" forName="ParentBackground2" refType="h" fact="0.5319"/>
              <dgm:constr type="r" for="ch" forName="Child2" refType="w" fact="0.7642"/>
              <dgm:constr type="t" for="ch" forName="Child2" refType="h" fact="0.6876"/>
              <dgm:constr type="w" for="ch" forName="Child2" refType="w" fact="0.1754"/>
              <dgm:constr type="h" for="ch" forName="Child2" refType="h" fact="0.3124"/>
              <dgm:constr type="r" for="ch" forName="Accent1" refType="w" fact="1.0036"/>
              <dgm:constr type="t" for="ch" forName="Accent1" refType="h" fact="-0.0109"/>
              <dgm:constr type="w" for="ch" forName="Accent1" refType="w" fact="0.2657"/>
              <dgm:constr type="h" for="ch" forName="Accent1" refType="h" fact="0.806"/>
              <dgm:constr type="r" for="ch" forName="ParentBackground1" refType="w" fact="0.9584"/>
              <dgm:constr type="t" for="ch" forName="ParentBackground1" refType="h" fact="0.1262"/>
              <dgm:constr type="w" for="ch" forName="ParentBackground1" refType="w" fact="0.1754"/>
              <dgm:constr type="h" for="ch" forName="ParentBackground1" refType="h" fact="0.5319"/>
              <dgm:constr type="r" for="ch" forName="Child1" refType="w" fact="0.9584"/>
              <dgm:constr type="t" for="ch" forName="Child1" refType="h" fact="0.6876"/>
              <dgm:constr type="w" for="ch" forName="Child1" refType="w" fact="0.1754"/>
              <dgm:constr type="h" for="ch" forName="Child1" refType="h" fact="0.3124"/>
            </dgm:constrLst>
          </dgm:if>
          <dgm:if name="Name22" axis="ch" ptType="node" func="cnt" op="equ" val="6">
            <dgm:alg type="composite">
              <dgm:param type="ar" val="3.621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r" for="ch" forName="Parent6" refType="w" fact="0.1311"/>
              <dgm:constr type="t" for="ch" forName="Parent6" refType="h" fact="0.2022"/>
              <dgm:constr type="w" for="ch" forName="Parent6" refType="w" fact="0.1049"/>
              <dgm:constr type="h" for="ch" forName="Parent6" refType="h" fact="0.3799"/>
              <dgm:constr type="r" for="ch" forName="Parent5" refType="w" fact="0.2937"/>
              <dgm:constr type="t" for="ch" forName="Parent5" refType="h" fact="0.2022"/>
              <dgm:constr type="w" for="ch" forName="Parent5" refType="w" fact="0.1049"/>
              <dgm:constr type="h" for="ch" forName="Parent5" refType="h" fact="0.3799"/>
              <dgm:constr type="r" for="ch" forName="Parent4" refType="w" fact="0.4563"/>
              <dgm:constr type="t" for="ch" forName="Parent4" refType="h" fact="0.2022"/>
              <dgm:constr type="w" for="ch" forName="Parent4" refType="w" fact="0.1049"/>
              <dgm:constr type="h" for="ch" forName="Parent4" refType="h" fact="0.3799"/>
              <dgm:constr type="r" for="ch" forName="Parent3" refType="w" fact="0.619"/>
              <dgm:constr type="t" for="ch" forName="Parent3" refType="h" fact="0.2022"/>
              <dgm:constr type="w" for="ch" forName="Parent3" refType="w" fact="0.1049"/>
              <dgm:constr type="h" for="ch" forName="Parent3" refType="h" fact="0.3799"/>
              <dgm:constr type="r" for="ch" forName="Parent2" refType="w" fact="0.7816"/>
              <dgm:constr type="t" for="ch" forName="Parent2" refType="h" fact="0.2022"/>
              <dgm:constr type="w" for="ch" forName="Parent2" refType="w" fact="0.1049"/>
              <dgm:constr type="h" for="ch" forName="Parent2" refType="h" fact="0.3799"/>
              <dgm:constr type="r" for="ch" forName="Parent1" refType="w" fact="0.9442"/>
              <dgm:constr type="t" for="ch" forName="Parent1" refType="h" fact="0.2022"/>
              <dgm:constr type="w" for="ch" forName="Parent1" refType="w" fact="0.1049"/>
              <dgm:constr type="h" for="ch" forName="Parent1" refType="h" fact="0.3799"/>
              <dgm:constr type="r" for="ch" forName="Accent6" refType="w" fact="0.1574"/>
              <dgm:constr type="t" for="ch" forName="Accent6" refType="h" fact="0.1072"/>
              <dgm:constr type="w" for="ch" forName="Accent6" refType="w" fact="0.1574"/>
              <dgm:constr type="h" for="ch" forName="Accent6" refType="h" fact="0.5699"/>
              <dgm:constr type="r" for="ch" forName="ParentBackground6" refType="w" fact="0.1521"/>
              <dgm:constr type="t" for="ch" forName="ParentBackground6" refType="h" fact="0.1262"/>
              <dgm:constr type="w" for="ch" forName="ParentBackground6" refType="w" fact="0.1469"/>
              <dgm:constr type="h" for="ch" forName="ParentBackground6" refType="h" fact="0.5319"/>
              <dgm:constr type="r" for="ch" forName="Child6" refType="w" fact="0.1521"/>
              <dgm:constr type="t" for="ch" forName="Child6" refType="h" fact="0.6876"/>
              <dgm:constr type="w" for="ch" forName="Child6" refType="w" fact="0.1469"/>
              <dgm:constr type="h" for="ch" forName="Child6" refType="h" fact="0.3124"/>
              <dgm:constr type="r" for="ch" forName="Accent5" refType="w" fact="0.3526"/>
              <dgm:constr type="t" for="ch" forName="Accent5" refType="h" fact="-0.0109"/>
              <dgm:constr type="w" for="ch" forName="Accent5" refType="w" fact="0.2226"/>
              <dgm:constr type="h" for="ch" forName="Accent5" refType="h" fact="0.806"/>
              <dgm:constr type="r" for="ch" forName="ParentBackground5" refType="w" fact="0.3147"/>
              <dgm:constr type="t" for="ch" forName="ParentBackground5" refType="h" fact="0.1262"/>
              <dgm:constr type="w" for="ch" forName="ParentBackground5" refType="w" fact="0.1469"/>
              <dgm:constr type="h" for="ch" forName="ParentBackground5" refType="h" fact="0.5319"/>
              <dgm:constr type="r" for="ch" forName="Child5" refType="w" fact="0.3147"/>
              <dgm:constr type="t" for="ch" forName="Child5" refType="h" fact="0.6876"/>
              <dgm:constr type="w" for="ch" forName="Child5" refType="w" fact="0.1469"/>
              <dgm:constr type="h" for="ch" forName="Child5" refType="h" fact="0.3124"/>
              <dgm:constr type="r" for="ch" forName="Accent4" refType="w" fact="0.5152"/>
              <dgm:constr type="t" for="ch" forName="Accent4" refType="h" fact="-0.0109"/>
              <dgm:constr type="w" for="ch" forName="Accent4" refType="w" fact="0.2226"/>
              <dgm:constr type="h" for="ch" forName="Accent4" refType="h" fact="0.806"/>
              <dgm:constr type="r" for="ch" forName="ParentBackground4" refType="w" fact="0.4773"/>
              <dgm:constr type="t" for="ch" forName="ParentBackground4" refType="h" fact="0.1262"/>
              <dgm:constr type="w" for="ch" forName="ParentBackground4" refType="w" fact="0.1469"/>
              <dgm:constr type="h" for="ch" forName="ParentBackground4" refType="h" fact="0.5319"/>
              <dgm:constr type="r" for="ch" forName="Child4" refType="w" fact="0.4773"/>
              <dgm:constr type="t" for="ch" forName="Child4" refType="h" fact="0.6876"/>
              <dgm:constr type="w" for="ch" forName="Child4" refType="w" fact="0.1469"/>
              <dgm:constr type="h" for="ch" forName="Child4" refType="h" fact="0.3124"/>
              <dgm:constr type="r" for="ch" forName="Accent3" refType="w" fact="0.6778"/>
              <dgm:constr type="t" for="ch" forName="Accent3" refType="h" fact="-0.0109"/>
              <dgm:constr type="w" for="ch" forName="Accent3" refType="w" fact="0.2226"/>
              <dgm:constr type="h" for="ch" forName="Accent3" refType="h" fact="0.806"/>
              <dgm:constr type="r" for="ch" forName="ParentBackground3" refType="w" fact="0.6399"/>
              <dgm:constr type="t" for="ch" forName="ParentBackground3" refType="h" fact="0.1262"/>
              <dgm:constr type="w" for="ch" forName="ParentBackground3" refType="w" fact="0.1469"/>
              <dgm:constr type="h" for="ch" forName="ParentBackground3" refType="h" fact="0.5319"/>
              <dgm:constr type="r" for="ch" forName="Child3" refType="w" fact="0.6399"/>
              <dgm:constr type="t" for="ch" forName="Child3" refType="h" fact="0.6876"/>
              <dgm:constr type="w" for="ch" forName="Child3" refType="w" fact="0.1469"/>
              <dgm:constr type="h" for="ch" forName="Child3" refType="h" fact="0.3124"/>
              <dgm:constr type="r" for="ch" forName="Accent2" refType="w" fact="0.8404"/>
              <dgm:constr type="t" for="ch" forName="Accent2" refType="h" fact="-0.0109"/>
              <dgm:constr type="w" for="ch" forName="Accent2" refType="w" fact="0.2226"/>
              <dgm:constr type="h" for="ch" forName="Accent2" refType="h" fact="0.806"/>
              <dgm:constr type="r" for="ch" forName="ParentBackground2" refType="w" fact="0.8025"/>
              <dgm:constr type="t" for="ch" forName="ParentBackground2" refType="h" fact="0.1262"/>
              <dgm:constr type="w" for="ch" forName="ParentBackground2" refType="w" fact="0.1469"/>
              <dgm:constr type="h" for="ch" forName="ParentBackground2" refType="h" fact="0.5319"/>
              <dgm:constr type="r" for="ch" forName="Child2" refType="w" fact="0.8025"/>
              <dgm:constr type="t" for="ch" forName="Child2" refType="h" fact="0.6876"/>
              <dgm:constr type="w" for="ch" forName="Child2" refType="w" fact="0.1469"/>
              <dgm:constr type="h" for="ch" forName="Child2" refType="h" fact="0.3124"/>
              <dgm:constr type="r" for="ch" forName="Accent1" refType="w" fact="1.003"/>
              <dgm:constr type="t" for="ch" forName="Accent1" refType="h" fact="-0.0109"/>
              <dgm:constr type="w" for="ch" forName="Accent1" refType="w" fact="0.2226"/>
              <dgm:constr type="h" for="ch" forName="Accent1" refType="h" fact="0.806"/>
              <dgm:constr type="r" for="ch" forName="ParentBackground1" refType="w" fact="0.9652"/>
              <dgm:constr type="t" for="ch" forName="ParentBackground1" refType="h" fact="0.1262"/>
              <dgm:constr type="w" for="ch" forName="ParentBackground1" refType="w" fact="0.1469"/>
              <dgm:constr type="h" for="ch" forName="ParentBackground1" refType="h" fact="0.5319"/>
              <dgm:constr type="r" for="ch" forName="Child1" refType="w" fact="0.9652"/>
              <dgm:constr type="t" for="ch" forName="Child1" refType="h" fact="0.6876"/>
              <dgm:constr type="w" for="ch" forName="Child1" refType="w" fact="0.1469"/>
              <dgm:constr type="h" for="ch" forName="Child1" refType="h" fact="0.3124"/>
            </dgm:constrLst>
          </dgm:if>
          <dgm:if name="Name23" axis="ch" ptType="node" func="cnt" op="equ" val="7">
            <dgm:alg type="composite">
              <dgm:param type="ar" val="4.2103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r" for="ch" forName="Parent7" refType="w" fact="0.1128"/>
              <dgm:constr type="t" for="ch" forName="Parent7" refType="h" fact="0.2022"/>
              <dgm:constr type="w" for="ch" forName="Parent7" refType="w" fact="0.0902"/>
              <dgm:constr type="h" for="ch" forName="Parent7" refType="h" fact="0.3799"/>
              <dgm:constr type="r" for="ch" forName="Parent6" refType="w" fact="0.2527"/>
              <dgm:constr type="t" for="ch" forName="Parent6" refType="h" fact="0.2022"/>
              <dgm:constr type="w" for="ch" forName="Parent6" refType="w" fact="0.0902"/>
              <dgm:constr type="h" for="ch" forName="Parent6" refType="h" fact="0.3799"/>
              <dgm:constr type="r" for="ch" forName="Parent5" refType="w" fact="0.3925"/>
              <dgm:constr type="t" for="ch" forName="Parent5" refType="h" fact="0.2022"/>
              <dgm:constr type="w" for="ch" forName="Parent5" refType="w" fact="0.0902"/>
              <dgm:constr type="h" for="ch" forName="Parent5" refType="h" fact="0.3799"/>
              <dgm:constr type="r" for="ch" forName="Parent4" refType="w" fact="0.5324"/>
              <dgm:constr type="t" for="ch" forName="Parent4" refType="h" fact="0.2022"/>
              <dgm:constr type="w" for="ch" forName="Parent4" refType="w" fact="0.0902"/>
              <dgm:constr type="h" for="ch" forName="Parent4" refType="h" fact="0.3799"/>
              <dgm:constr type="r" for="ch" forName="Parent3" refType="w" fact="0.6723"/>
              <dgm:constr type="t" for="ch" forName="Parent3" refType="h" fact="0.2022"/>
              <dgm:constr type="w" for="ch" forName="Parent3" refType="w" fact="0.0902"/>
              <dgm:constr type="h" for="ch" forName="Parent3" refType="h" fact="0.3799"/>
              <dgm:constr type="r" for="ch" forName="Parent2" refType="w" fact="0.8121"/>
              <dgm:constr type="t" for="ch" forName="Parent2" refType="h" fact="0.2022"/>
              <dgm:constr type="w" for="ch" forName="Parent2" refType="w" fact="0.0902"/>
              <dgm:constr type="h" for="ch" forName="Parent2" refType="h" fact="0.3799"/>
              <dgm:constr type="r" for="ch" forName="Parent1" refType="w" fact="0.952"/>
              <dgm:constr type="t" for="ch" forName="Parent1" refType="h" fact="0.2022"/>
              <dgm:constr type="w" for="ch" forName="Parent1" refType="w" fact="0.0902"/>
              <dgm:constr type="h" for="ch" forName="Parent1" refType="h" fact="0.3799"/>
              <dgm:constr type="r" for="ch" forName="Accent7" refType="w" fact="0.1354"/>
              <dgm:constr type="t" for="ch" forName="Accent7" refType="h" fact="0.1072"/>
              <dgm:constr type="w" for="ch" forName="Accent7" refType="w" fact="0.1354"/>
              <dgm:constr type="h" for="ch" forName="Accent7" refType="h" fact="0.5699"/>
              <dgm:constr type="r" for="ch" forName="ParentBackground7" refType="w" fact="0.1308"/>
              <dgm:constr type="t" for="ch" forName="ParentBackground7" refType="h" fact="0.1262"/>
              <dgm:constr type="w" for="ch" forName="ParentBackground7" refType="w" fact="0.1263"/>
              <dgm:constr type="h" for="ch" forName="ParentBackground7" refType="h" fact="0.5319"/>
              <dgm:constr type="r" for="ch" forName="Child7" refType="w" fact="0.1308"/>
              <dgm:constr type="t" for="ch" forName="Child7" refType="h" fact="0.6876"/>
              <dgm:constr type="w" for="ch" forName="Child7" refType="w" fact="0.1263"/>
              <dgm:constr type="h" for="ch" forName="Child7" refType="h" fact="0.3124"/>
              <dgm:constr type="r" for="ch" forName="Accent6" refType="w" fact="0.3033"/>
              <dgm:constr type="t" for="ch" forName="Accent6" refType="h" fact="-0.0109"/>
              <dgm:constr type="w" for="ch" forName="Accent6" refType="w" fact="0.1915"/>
              <dgm:constr type="h" for="ch" forName="Accent6" refType="h" fact="0.806"/>
              <dgm:constr type="r" for="ch" forName="ParentBackground6" refType="w" fact="0.2707"/>
              <dgm:constr type="t" for="ch" forName="ParentBackground6" refType="h" fact="0.1262"/>
              <dgm:constr type="w" for="ch" forName="ParentBackground6" refType="w" fact="0.1263"/>
              <dgm:constr type="h" for="ch" forName="ParentBackground6" refType="h" fact="0.5319"/>
              <dgm:constr type="r" for="ch" forName="Child6" refType="w" fact="0.2707"/>
              <dgm:constr type="t" for="ch" forName="Child6" refType="h" fact="0.6876"/>
              <dgm:constr type="w" for="ch" forName="Child6" refType="w" fact="0.1263"/>
              <dgm:constr type="h" for="ch" forName="Child6" refType="h" fact="0.3124"/>
              <dgm:constr type="r" for="ch" forName="Accent5" refType="w" fact="0.4431"/>
              <dgm:constr type="t" for="ch" forName="Accent5" refType="h" fact="-0.0109"/>
              <dgm:constr type="w" for="ch" forName="Accent5" refType="w" fact="0.1915"/>
              <dgm:constr type="h" for="ch" forName="Accent5" refType="h" fact="0.806"/>
              <dgm:constr type="r" for="ch" forName="ParentBackground5" refType="w" fact="0.4106"/>
              <dgm:constr type="t" for="ch" forName="ParentBackground5" refType="h" fact="0.1262"/>
              <dgm:constr type="w" for="ch" forName="ParentBackground5" refType="w" fact="0.1263"/>
              <dgm:constr type="h" for="ch" forName="ParentBackground5" refType="h" fact="0.5319"/>
              <dgm:constr type="r" for="ch" forName="Child5" refType="w" fact="0.4106"/>
              <dgm:constr type="t" for="ch" forName="Child5" refType="h" fact="0.6876"/>
              <dgm:constr type="w" for="ch" forName="Child5" refType="w" fact="0.1263"/>
              <dgm:constr type="h" for="ch" forName="Child5" refType="h" fact="0.3124"/>
              <dgm:constr type="r" for="ch" forName="Accent4" refType="w" fact="0.583"/>
              <dgm:constr type="t" for="ch" forName="Accent4" refType="h" fact="-0.0109"/>
              <dgm:constr type="w" for="ch" forName="Accent4" refType="w" fact="0.1915"/>
              <dgm:constr type="h" for="ch" forName="Accent4" refType="h" fact="0.806"/>
              <dgm:constr type="r" for="ch" forName="ParentBackground4" refType="w" fact="0.5504"/>
              <dgm:constr type="t" for="ch" forName="ParentBackground4" refType="h" fact="0.1262"/>
              <dgm:constr type="w" for="ch" forName="ParentBackground4" refType="w" fact="0.1263"/>
              <dgm:constr type="h" for="ch" forName="ParentBackground4" refType="h" fact="0.5319"/>
              <dgm:constr type="r" for="ch" forName="Child4" refType="w" fact="0.5504"/>
              <dgm:constr type="t" for="ch" forName="Child4" refType="h" fact="0.6876"/>
              <dgm:constr type="w" for="ch" forName="Child4" refType="w" fact="0.1263"/>
              <dgm:constr type="h" for="ch" forName="Child4" refType="h" fact="0.3124"/>
              <dgm:constr type="r" for="ch" forName="Accent3" refType="w" fact="0.7229"/>
              <dgm:constr type="t" for="ch" forName="Accent3" refType="h" fact="-0.0109"/>
              <dgm:constr type="w" for="ch" forName="Accent3" refType="w" fact="0.1915"/>
              <dgm:constr type="h" for="ch" forName="Accent3" refType="h" fact="0.806"/>
              <dgm:constr type="r" for="ch" forName="ParentBackground3" refType="w" fact="0.6903"/>
              <dgm:constr type="t" for="ch" forName="ParentBackground3" refType="h" fact="0.1262"/>
              <dgm:constr type="w" for="ch" forName="ParentBackground3" refType="w" fact="0.1263"/>
              <dgm:constr type="h" for="ch" forName="ParentBackground3" refType="h" fact="0.5319"/>
              <dgm:constr type="r" for="ch" forName="Child3" refType="w" fact="0.6903"/>
              <dgm:constr type="t" for="ch" forName="Child3" refType="h" fact="0.6876"/>
              <dgm:constr type="w" for="ch" forName="Child3" refType="w" fact="0.1263"/>
              <dgm:constr type="h" for="ch" forName="Child3" refType="h" fact="0.3124"/>
              <dgm:constr type="r" for="ch" forName="Accent2" refType="w" fact="0.8627"/>
              <dgm:constr type="t" for="ch" forName="Accent2" refType="h" fact="-0.0109"/>
              <dgm:constr type="w" for="ch" forName="Accent2" refType="w" fact="0.1915"/>
              <dgm:constr type="h" for="ch" forName="Accent2" refType="h" fact="0.806"/>
              <dgm:constr type="r" for="ch" forName="ParentBackground2" refType="w" fact="0.8302"/>
              <dgm:constr type="t" for="ch" forName="ParentBackground2" refType="h" fact="0.1262"/>
              <dgm:constr type="w" for="ch" forName="ParentBackground2" refType="w" fact="0.1263"/>
              <dgm:constr type="h" for="ch" forName="ParentBackground2" refType="h" fact="0.5319"/>
              <dgm:constr type="r" for="ch" forName="Child2" refType="w" fact="0.8302"/>
              <dgm:constr type="t" for="ch" forName="Child2" refType="h" fact="0.6876"/>
              <dgm:constr type="w" for="ch" forName="Child2" refType="w" fact="0.1263"/>
              <dgm:constr type="h" for="ch" forName="Child2" refType="h" fact="0.3124"/>
              <dgm:constr type="r" for="ch" forName="Accent1" refType="w" fact="1.0026"/>
              <dgm:constr type="t" for="ch" forName="Accent1" refType="h" fact="-0.0109"/>
              <dgm:constr type="w" for="ch" forName="Accent1" refType="w" fact="0.1915"/>
              <dgm:constr type="h" for="ch" forName="Accent1" refType="h" fact="0.806"/>
              <dgm:constr type="r" for="ch" forName="ParentBackground1" refType="w" fact="0.97"/>
              <dgm:constr type="t" for="ch" forName="ParentBackground1" refType="h" fact="0.1262"/>
              <dgm:constr type="w" for="ch" forName="ParentBackground1" refType="w" fact="0.1263"/>
              <dgm:constr type="h" for="ch" forName="ParentBackground1" refType="h" fact="0.5319"/>
              <dgm:constr type="r" for="ch" forName="Child1" refType="w" fact="0.97"/>
              <dgm:constr type="t" for="ch" forName="Child1" refType="h" fact="0.6876"/>
              <dgm:constr type="w" for="ch" forName="Child1" refType="w" fact="0.1263"/>
              <dgm:constr type="h" for="ch" forName="Child1" refType="h" fact="0.3124"/>
            </dgm:constrLst>
          </dgm:if>
          <dgm:if name="Name24" axis="ch" ptType="node" func="cnt" op="equ" val="8">
            <dgm:alg type="composite">
              <dgm:param type="ar" val="4.7991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r" for="ch" forName="Parent8" refType="w" fact="0.099"/>
              <dgm:constr type="t" for="ch" forName="Parent8" refType="h" fact="0.2022"/>
              <dgm:constr type="w" for="ch" forName="Parent8" refType="w" fact="0.0792"/>
              <dgm:constr type="h" for="ch" forName="Parent8" refType="h" fact="0.3799"/>
              <dgm:constr type="r" for="ch" forName="Parent7" refType="w" fact="0.2217"/>
              <dgm:constr type="t" for="ch" forName="Parent7" refType="h" fact="0.2022"/>
              <dgm:constr type="w" for="ch" forName="Parent7" refType="w" fact="0.0792"/>
              <dgm:constr type="h" for="ch" forName="Parent7" refType="h" fact="0.3799"/>
              <dgm:constr type="r" for="ch" forName="Parent6" refType="w" fact="0.3444"/>
              <dgm:constr type="t" for="ch" forName="Parent6" refType="h" fact="0.2022"/>
              <dgm:constr type="w" for="ch" forName="Parent6" refType="w" fact="0.0792"/>
              <dgm:constr type="h" for="ch" forName="Parent6" refType="h" fact="0.3799"/>
              <dgm:constr type="r" for="ch" forName="Parent5" refType="w" fact="0.4671"/>
              <dgm:constr type="t" for="ch" forName="Parent5" refType="h" fact="0.2022"/>
              <dgm:constr type="w" for="ch" forName="Parent5" refType="w" fact="0.0792"/>
              <dgm:constr type="h" for="ch" forName="Parent5" refType="h" fact="0.3799"/>
              <dgm:constr type="r" for="ch" forName="Parent4" refType="w" fact="0.5898"/>
              <dgm:constr type="t" for="ch" forName="Parent4" refType="h" fact="0.2022"/>
              <dgm:constr type="w" for="ch" forName="Parent4" refType="w" fact="0.0792"/>
              <dgm:constr type="h" for="ch" forName="Parent4" refType="h" fact="0.3799"/>
              <dgm:constr type="r" for="ch" forName="Parent3" refType="w" fact="0.7125"/>
              <dgm:constr type="t" for="ch" forName="Parent3" refType="h" fact="0.2022"/>
              <dgm:constr type="w" for="ch" forName="Parent3" refType="w" fact="0.0792"/>
              <dgm:constr type="h" for="ch" forName="Parent3" refType="h" fact="0.3799"/>
              <dgm:constr type="r" for="ch" forName="Parent2" refType="w" fact="0.8352"/>
              <dgm:constr type="t" for="ch" forName="Parent2" refType="h" fact="0.2022"/>
              <dgm:constr type="w" for="ch" forName="Parent2" refType="w" fact="0.0792"/>
              <dgm:constr type="h" for="ch" forName="Parent2" refType="h" fact="0.3799"/>
              <dgm:constr type="r" for="ch" forName="Parent1" refType="w" fact="0.9579"/>
              <dgm:constr type="t" for="ch" forName="Parent1" refType="h" fact="0.2022"/>
              <dgm:constr type="w" for="ch" forName="Parent1" refType="w" fact="0.0792"/>
              <dgm:constr type="h" for="ch" forName="Parent1" refType="h" fact="0.3799"/>
              <dgm:constr type="r" for="ch" forName="Accent8" refType="w" fact="0.1187"/>
              <dgm:constr type="t" for="ch" forName="Accent8" refType="h" fact="0.1072"/>
              <dgm:constr type="w" for="ch" forName="Accent8" refType="w" fact="0.1187"/>
              <dgm:constr type="h" for="ch" forName="Accent8" refType="h" fact="0.5699"/>
              <dgm:constr type="r" for="ch" forName="ParentBackground8" refType="w" fact="0.1148"/>
              <dgm:constr type="t" for="ch" forName="ParentBackground8" refType="h" fact="0.1262"/>
              <dgm:constr type="w" for="ch" forName="ParentBackground8" refType="w" fact="0.1108"/>
              <dgm:constr type="h" for="ch" forName="ParentBackground8" refType="h" fact="0.5319"/>
              <dgm:constr type="r" for="ch" forName="Child8" refType="w" fact="0.1148"/>
              <dgm:constr type="t" for="ch" forName="Child8" refType="h" fact="0.6876"/>
              <dgm:constr type="w" for="ch" forName="Child8" refType="w" fact="0.1108"/>
              <dgm:constr type="h" for="ch" forName="Child8" refType="h" fact="0.3124"/>
              <dgm:constr type="r" for="ch" forName="Accent7" refType="w" fact="0.2661"/>
              <dgm:constr type="t" for="ch" forName="Accent7" refType="h" fact="-0.0109"/>
              <dgm:constr type="w" for="ch" forName="Accent7" refType="w" fact="0.1679"/>
              <dgm:constr type="h" for="ch" forName="Accent7" refType="h" fact="0.806"/>
              <dgm:constr type="r" for="ch" forName="ParentBackground7" refType="w" fact="0.2375"/>
              <dgm:constr type="t" for="ch" forName="ParentBackground7" refType="h" fact="0.1262"/>
              <dgm:constr type="w" for="ch" forName="ParentBackground7" refType="w" fact="0.1108"/>
              <dgm:constr type="h" for="ch" forName="ParentBackground7" refType="h" fact="0.5319"/>
              <dgm:constr type="r" for="ch" forName="Child7" refType="w" fact="0.2375"/>
              <dgm:constr type="t" for="ch" forName="Child7" refType="h" fact="0.6876"/>
              <dgm:constr type="w" for="ch" forName="Child7" refType="w" fact="0.1108"/>
              <dgm:constr type="h" for="ch" forName="Child7" refType="h" fact="0.3124"/>
              <dgm:constr type="r" for="ch" forName="Accent6" refType="w" fact="0.3888"/>
              <dgm:constr type="t" for="ch" forName="Accent6" refType="h" fact="-0.0109"/>
              <dgm:constr type="w" for="ch" forName="Accent6" refType="w" fact="0.1679"/>
              <dgm:constr type="h" for="ch" forName="Accent6" refType="h" fact="0.806"/>
              <dgm:constr type="r" for="ch" forName="ParentBackground6" refType="w" fact="0.3602"/>
              <dgm:constr type="t" for="ch" forName="ParentBackground6" refType="h" fact="0.1262"/>
              <dgm:constr type="w" for="ch" forName="ParentBackground6" refType="w" fact="0.1108"/>
              <dgm:constr type="h" for="ch" forName="ParentBackground6" refType="h" fact="0.5319"/>
              <dgm:constr type="r" for="ch" forName="Child6" refType="w" fact="0.3602"/>
              <dgm:constr type="t" for="ch" forName="Child6" refType="h" fact="0.6876"/>
              <dgm:constr type="w" for="ch" forName="Child6" refType="w" fact="0.1108"/>
              <dgm:constr type="h" for="ch" forName="Child6" refType="h" fact="0.3124"/>
              <dgm:constr type="r" for="ch" forName="Accent5" refType="w" fact="0.5115"/>
              <dgm:constr type="t" for="ch" forName="Accent5" refType="h" fact="-0.0109"/>
              <dgm:constr type="w" for="ch" forName="Accent5" refType="w" fact="0.1679"/>
              <dgm:constr type="h" for="ch" forName="Accent5" refType="h" fact="0.806"/>
              <dgm:constr type="r" for="ch" forName="ParentBackground5" refType="w" fact="0.4829"/>
              <dgm:constr type="t" for="ch" forName="ParentBackground5" refType="h" fact="0.1262"/>
              <dgm:constr type="w" for="ch" forName="ParentBackground5" refType="w" fact="0.1108"/>
              <dgm:constr type="h" for="ch" forName="ParentBackground5" refType="h" fact="0.5319"/>
              <dgm:constr type="r" for="ch" forName="Child5" refType="w" fact="0.4829"/>
              <dgm:constr type="t" for="ch" forName="Child5" refType="h" fact="0.6876"/>
              <dgm:constr type="w" for="ch" forName="Child5" refType="w" fact="0.1108"/>
              <dgm:constr type="h" for="ch" forName="Child5" refType="h" fact="0.3124"/>
              <dgm:constr type="r" for="ch" forName="Accent4" refType="w" fact="0.6342"/>
              <dgm:constr type="t" for="ch" forName="Accent4" refType="h" fact="-0.0109"/>
              <dgm:constr type="w" for="ch" forName="Accent4" refType="w" fact="0.1679"/>
              <dgm:constr type="h" for="ch" forName="Accent4" refType="h" fact="0.806"/>
              <dgm:constr type="r" for="ch" forName="ParentBackground4" refType="w" fact="0.6056"/>
              <dgm:constr type="t" for="ch" forName="ParentBackground4" refType="h" fact="0.1262"/>
              <dgm:constr type="w" for="ch" forName="ParentBackground4" refType="w" fact="0.1108"/>
              <dgm:constr type="h" for="ch" forName="ParentBackground4" refType="h" fact="0.5319"/>
              <dgm:constr type="r" for="ch" forName="Child4" refType="w" fact="0.6056"/>
              <dgm:constr type="t" for="ch" forName="Child4" refType="h" fact="0.6876"/>
              <dgm:constr type="w" for="ch" forName="Child4" refType="w" fact="0.1108"/>
              <dgm:constr type="h" for="ch" forName="Child4" refType="h" fact="0.3124"/>
              <dgm:constr type="r" for="ch" forName="Accent3" refType="w" fact="0.7569"/>
              <dgm:constr type="t" for="ch" forName="Accent3" refType="h" fact="-0.0109"/>
              <dgm:constr type="w" for="ch" forName="Accent3" refType="w" fact="0.1679"/>
              <dgm:constr type="h" for="ch" forName="Accent3" refType="h" fact="0.806"/>
              <dgm:constr type="r" for="ch" forName="ParentBackground3" refType="w" fact="0.7283"/>
              <dgm:constr type="t" for="ch" forName="ParentBackground3" refType="h" fact="0.1262"/>
              <dgm:constr type="w" for="ch" forName="ParentBackground3" refType="w" fact="0.1108"/>
              <dgm:constr type="h" for="ch" forName="ParentBackground3" refType="h" fact="0.5319"/>
              <dgm:constr type="r" for="ch" forName="Child3" refType="w" fact="0.7283"/>
              <dgm:constr type="t" for="ch" forName="Child3" refType="h" fact="0.6876"/>
              <dgm:constr type="w" for="ch" forName="Child3" refType="w" fact="0.1108"/>
              <dgm:constr type="h" for="ch" forName="Child3" refType="h" fact="0.3124"/>
              <dgm:constr type="r" for="ch" forName="Accent2" refType="w" fact="0.8796"/>
              <dgm:constr type="t" for="ch" forName="Accent2" refType="h" fact="-0.0109"/>
              <dgm:constr type="w" for="ch" forName="Accent2" refType="w" fact="0.1679"/>
              <dgm:constr type="h" for="ch" forName="Accent2" refType="h" fact="0.806"/>
              <dgm:constr type="r" for="ch" forName="ParentBackground2" refType="w" fact="0.851"/>
              <dgm:constr type="t" for="ch" forName="ParentBackground2" refType="h" fact="0.1262"/>
              <dgm:constr type="w" for="ch" forName="ParentBackground2" refType="w" fact="0.1108"/>
              <dgm:constr type="h" for="ch" forName="ParentBackground2" refType="h" fact="0.5319"/>
              <dgm:constr type="r" for="ch" forName="Child2" refType="w" fact="0.851"/>
              <dgm:constr type="t" for="ch" forName="Child2" refType="h" fact="0.6876"/>
              <dgm:constr type="w" for="ch" forName="Child2" refType="w" fact="0.1108"/>
              <dgm:constr type="h" for="ch" forName="Child2" refType="h" fact="0.3124"/>
              <dgm:constr type="r" for="ch" forName="Accent1" refType="w" fact="1.0023"/>
              <dgm:constr type="t" for="ch" forName="Accent1" refType="h" fact="-0.0109"/>
              <dgm:constr type="w" for="ch" forName="Accent1" refType="w" fact="0.1679"/>
              <dgm:constr type="h" for="ch" forName="Accent1" refType="h" fact="0.806"/>
              <dgm:constr type="r" for="ch" forName="ParentBackground1" refType="w" fact="0.9737"/>
              <dgm:constr type="t" for="ch" forName="ParentBackground1" refType="h" fact="0.1262"/>
              <dgm:constr type="w" for="ch" forName="ParentBackground1" refType="w" fact="0.1108"/>
              <dgm:constr type="h" for="ch" forName="ParentBackground1" refType="h" fact="0.5319"/>
              <dgm:constr type="r" for="ch" forName="Child1" refType="w" fact="0.9737"/>
              <dgm:constr type="t" for="ch" forName="Child1" refType="h" fact="0.6876"/>
              <dgm:constr type="w" for="ch" forName="Child1" refType="w" fact="0.1108"/>
              <dgm:constr type="h" for="ch" forName="Child1" refType="h" fact="0.3124"/>
            </dgm:constrLst>
          </dgm:if>
          <dgm:if name="Name25" axis="ch" ptType="node" func="cnt" op="equ" val="9">
            <dgm:alg type="composite">
              <dgm:param type="ar" val="5.38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r" for="ch" forName="Parent9" refType="w" fact="0.0881"/>
              <dgm:constr type="t" for="ch" forName="Parent9" refType="h" fact="0.2022"/>
              <dgm:constr type="w" for="ch" forName="Parent9" refType="w" fact="0.0705"/>
              <dgm:constr type="h" for="ch" forName="Parent9" refType="h" fact="0.3799"/>
              <dgm:constr type="r" for="ch" forName="Parent8" refType="w" fact="0.1974"/>
              <dgm:constr type="t" for="ch" forName="Parent8" refType="h" fact="0.2022"/>
              <dgm:constr type="w" for="ch" forName="Parent8" refType="w" fact="0.0705"/>
              <dgm:constr type="h" for="ch" forName="Parent8" refType="h" fact="0.3799"/>
              <dgm:constr type="r" for="ch" forName="Parent7" refType="w" fact="0.3067"/>
              <dgm:constr type="t" for="ch" forName="Parent7" refType="h" fact="0.2022"/>
              <dgm:constr type="w" for="ch" forName="Parent7" refType="w" fact="0.0705"/>
              <dgm:constr type="h" for="ch" forName="Parent7" refType="h" fact="0.3799"/>
              <dgm:constr type="r" for="ch" forName="Parent6" refType="w" fact="0.416"/>
              <dgm:constr type="t" for="ch" forName="Parent6" refType="h" fact="0.2022"/>
              <dgm:constr type="w" for="ch" forName="Parent6" refType="w" fact="0.0705"/>
              <dgm:constr type="h" for="ch" forName="Parent6" refType="h" fact="0.3799"/>
              <dgm:constr type="r" for="ch" forName="Parent5" refType="w" fact="0.5253"/>
              <dgm:constr type="t" for="ch" forName="Parent5" refType="h" fact="0.2022"/>
              <dgm:constr type="w" for="ch" forName="Parent5" refType="w" fact="0.0705"/>
              <dgm:constr type="h" for="ch" forName="Parent5" refType="h" fact="0.3799"/>
              <dgm:constr type="r" for="ch" forName="Parent4" refType="w" fact="0.6346"/>
              <dgm:constr type="t" for="ch" forName="Parent4" refType="h" fact="0.2022"/>
              <dgm:constr type="w" for="ch" forName="Parent4" refType="w" fact="0.0705"/>
              <dgm:constr type="h" for="ch" forName="Parent4" refType="h" fact="0.3799"/>
              <dgm:constr type="r" for="ch" forName="Parent3" refType="w" fact="0.7439"/>
              <dgm:constr type="t" for="ch" forName="Parent3" refType="h" fact="0.2022"/>
              <dgm:constr type="w" for="ch" forName="Parent3" refType="w" fact="0.0705"/>
              <dgm:constr type="h" for="ch" forName="Parent3" refType="h" fact="0.3799"/>
              <dgm:constr type="r" for="ch" forName="Parent2" refType="w" fact="0.8532"/>
              <dgm:constr type="t" for="ch" forName="Parent2" refType="h" fact="0.2022"/>
              <dgm:constr type="w" for="ch" forName="Parent2" refType="w" fact="0.0705"/>
              <dgm:constr type="h" for="ch" forName="Parent2" refType="h" fact="0.3799"/>
              <dgm:constr type="r" for="ch" forName="Parent1" refType="w" fact="0.9625"/>
              <dgm:constr type="t" for="ch" forName="Parent1" refType="h" fact="0.2022"/>
              <dgm:constr type="w" for="ch" forName="Parent1" refType="w" fact="0.0705"/>
              <dgm:constr type="h" for="ch" forName="Parent1" refType="h" fact="0.3799"/>
              <dgm:constr type="r" for="ch" forName="Accent9" refType="w" fact="0.1058"/>
              <dgm:constr type="t" for="ch" forName="Accent9" refType="h" fact="0.1072"/>
              <dgm:constr type="w" for="ch" forName="Accent9" refType="w" fact="0.1058"/>
              <dgm:constr type="h" for="ch" forName="Accent9" refType="h" fact="0.5699"/>
              <dgm:constr type="r" for="ch" forName="ParentBackground9" refType="w" fact="0.1022"/>
              <dgm:constr type="t" for="ch" forName="ParentBackground9" refType="h" fact="0.1262"/>
              <dgm:constr type="w" for="ch" forName="ParentBackground9" refType="w" fact="0.0987"/>
              <dgm:constr type="h" for="ch" forName="ParentBackground9" refType="h" fact="0.5319"/>
              <dgm:constr type="r" for="ch" forName="Child9" refType="w" fact="0.1022"/>
              <dgm:constr type="t" for="ch" forName="Child9" refType="h" fact="0.6876"/>
              <dgm:constr type="w" for="ch" forName="Child9" refType="w" fact="0.0987"/>
              <dgm:constr type="h" for="ch" forName="Child9" refType="h" fact="0.3124"/>
              <dgm:constr type="r" for="ch" forName="Accent8" refType="w" fact="0.237"/>
              <dgm:constr type="t" for="ch" forName="Accent8" refType="h" fact="-0.0109"/>
              <dgm:constr type="w" for="ch" forName="Accent8" refType="w" fact="0.1496"/>
              <dgm:constr type="h" for="ch" forName="Accent8" refType="h" fact="0.806"/>
              <dgm:constr type="r" for="ch" forName="ParentBackground8" refType="w" fact="0.2115"/>
              <dgm:constr type="t" for="ch" forName="ParentBackground8" refType="h" fact="0.1262"/>
              <dgm:constr type="w" for="ch" forName="ParentBackground8" refType="w" fact="0.0987"/>
              <dgm:constr type="h" for="ch" forName="ParentBackground8" refType="h" fact="0.5319"/>
              <dgm:constr type="r" for="ch" forName="Child8" refType="w" fact="0.2115"/>
              <dgm:constr type="t" for="ch" forName="Child8" refType="h" fact="0.6876"/>
              <dgm:constr type="w" for="ch" forName="Child8" refType="w" fact="0.0987"/>
              <dgm:constr type="h" for="ch" forName="Child8" refType="h" fact="0.3124"/>
              <dgm:constr type="r" for="ch" forName="Accent7" refType="w" fact="0.3462"/>
              <dgm:constr type="t" for="ch" forName="Accent7" refType="h" fact="-0.0109"/>
              <dgm:constr type="w" for="ch" forName="Accent7" refType="w" fact="0.1496"/>
              <dgm:constr type="h" for="ch" forName="Accent7" refType="h" fact="0.806"/>
              <dgm:constr type="r" for="ch" forName="ParentBackground7" refType="w" fact="0.3208"/>
              <dgm:constr type="t" for="ch" forName="ParentBackground7" refType="h" fact="0.1262"/>
              <dgm:constr type="w" for="ch" forName="ParentBackground7" refType="w" fact="0.0987"/>
              <dgm:constr type="h" for="ch" forName="ParentBackground7" refType="h" fact="0.5319"/>
              <dgm:constr type="r" for="ch" forName="Child7" refType="w" fact="0.3208"/>
              <dgm:constr type="t" for="ch" forName="Child7" refType="h" fact="0.6876"/>
              <dgm:constr type="w" for="ch" forName="Child7" refType="w" fact="0.0987"/>
              <dgm:constr type="h" for="ch" forName="Child7" refType="h" fact="0.3124"/>
              <dgm:constr type="r" for="ch" forName="Accent6" refType="w" fact="0.4555"/>
              <dgm:constr type="t" for="ch" forName="Accent6" refType="h" fact="-0.0109"/>
              <dgm:constr type="w" for="ch" forName="Accent6" refType="w" fact="0.1496"/>
              <dgm:constr type="h" for="ch" forName="Accent6" refType="h" fact="0.806"/>
              <dgm:constr type="r" for="ch" forName="ParentBackground6" refType="w" fact="0.4301"/>
              <dgm:constr type="t" for="ch" forName="ParentBackground6" refType="h" fact="0.1262"/>
              <dgm:constr type="w" for="ch" forName="ParentBackground6" refType="w" fact="0.0987"/>
              <dgm:constr type="h" for="ch" forName="ParentBackground6" refType="h" fact="0.5319"/>
              <dgm:constr type="r" for="ch" forName="Child6" refType="w" fact="0.4301"/>
              <dgm:constr type="t" for="ch" forName="Child6" refType="h" fact="0.6876"/>
              <dgm:constr type="w" for="ch" forName="Child6" refType="w" fact="0.0987"/>
              <dgm:constr type="h" for="ch" forName="Child6" refType="h" fact="0.3124"/>
              <dgm:constr type="r" for="ch" forName="Accent5" refType="w" fact="0.5648"/>
              <dgm:constr type="t" for="ch" forName="Accent5" refType="h" fact="-0.0109"/>
              <dgm:constr type="w" for="ch" forName="Accent5" refType="w" fact="0.1496"/>
              <dgm:constr type="h" for="ch" forName="Accent5" refType="h" fact="0.806"/>
              <dgm:constr type="r" for="ch" forName="ParentBackground5" refType="w" fact="0.5394"/>
              <dgm:constr type="t" for="ch" forName="ParentBackground5" refType="h" fact="0.1262"/>
              <dgm:constr type="w" for="ch" forName="ParentBackground5" refType="w" fact="0.0987"/>
              <dgm:constr type="h" for="ch" forName="ParentBackground5" refType="h" fact="0.5319"/>
              <dgm:constr type="r" for="ch" forName="Child5" refType="w" fact="0.5394"/>
              <dgm:constr type="t" for="ch" forName="Child5" refType="h" fact="0.6876"/>
              <dgm:constr type="w" for="ch" forName="Child5" refType="w" fact="0.0987"/>
              <dgm:constr type="h" for="ch" forName="Child5" refType="h" fact="0.3124"/>
              <dgm:constr type="r" for="ch" forName="Accent4" refType="w" fact="0.6741"/>
              <dgm:constr type="t" for="ch" forName="Accent4" refType="h" fact="-0.0109"/>
              <dgm:constr type="w" for="ch" forName="Accent4" refType="w" fact="0.1496"/>
              <dgm:constr type="h" for="ch" forName="Accent4" refType="h" fact="0.806"/>
              <dgm:constr type="r" for="ch" forName="ParentBackground4" refType="w" fact="0.6487"/>
              <dgm:constr type="t" for="ch" forName="ParentBackground4" refType="h" fact="0.1262"/>
              <dgm:constr type="w" for="ch" forName="ParentBackground4" refType="w" fact="0.0987"/>
              <dgm:constr type="h" for="ch" forName="ParentBackground4" refType="h" fact="0.5319"/>
              <dgm:constr type="r" for="ch" forName="Child4" refType="w" fact="0.6487"/>
              <dgm:constr type="t" for="ch" forName="Child4" refType="h" fact="0.6876"/>
              <dgm:constr type="w" for="ch" forName="Child4" refType="w" fact="0.0987"/>
              <dgm:constr type="h" for="ch" forName="Child4" refType="h" fact="0.3124"/>
              <dgm:constr type="r" for="ch" forName="Accent3" refType="w" fact="0.7834"/>
              <dgm:constr type="t" for="ch" forName="Accent3" refType="h" fact="-0.0109"/>
              <dgm:constr type="w" for="ch" forName="Accent3" refType="w" fact="0.1496"/>
              <dgm:constr type="h" for="ch" forName="Accent3" refType="h" fact="0.806"/>
              <dgm:constr type="r" for="ch" forName="ParentBackground3" refType="w" fact="0.758"/>
              <dgm:constr type="t" for="ch" forName="ParentBackground3" refType="h" fact="0.1262"/>
              <dgm:constr type="w" for="ch" forName="ParentBackground3" refType="w" fact="0.0987"/>
              <dgm:constr type="h" for="ch" forName="ParentBackground3" refType="h" fact="0.5319"/>
              <dgm:constr type="r" for="ch" forName="Child3" refType="w" fact="0.758"/>
              <dgm:constr type="t" for="ch" forName="Child3" refType="h" fact="0.6876"/>
              <dgm:constr type="w" for="ch" forName="Child3" refType="w" fact="0.0987"/>
              <dgm:constr type="h" for="ch" forName="Child3" refType="h" fact="0.3124"/>
              <dgm:constr type="r" for="ch" forName="Accent2" refType="w" fact="0.8927"/>
              <dgm:constr type="t" for="ch" forName="Accent2" refType="h" fact="-0.0109"/>
              <dgm:constr type="w" for="ch" forName="Accent2" refType="w" fact="0.1496"/>
              <dgm:constr type="h" for="ch" forName="Accent2" refType="h" fact="0.806"/>
              <dgm:constr type="r" for="ch" forName="ParentBackground2" refType="w" fact="0.8673"/>
              <dgm:constr type="t" for="ch" forName="ParentBackground2" refType="h" fact="0.1262"/>
              <dgm:constr type="w" for="ch" forName="ParentBackground2" refType="w" fact="0.0987"/>
              <dgm:constr type="h" for="ch" forName="ParentBackground2" refType="h" fact="0.5319"/>
              <dgm:constr type="r" for="ch" forName="Child2" refType="w" fact="0.8673"/>
              <dgm:constr type="t" for="ch" forName="Child2" refType="h" fact="0.6876"/>
              <dgm:constr type="w" for="ch" forName="Child2" refType="w" fact="0.0987"/>
              <dgm:constr type="h" for="ch" forName="Child2" refType="h" fact="0.3124"/>
              <dgm:constr type="r" for="ch" forName="Accent1" refType="w" fact="1.002"/>
              <dgm:constr type="t" for="ch" forName="Accent1" refType="h" fact="-0.0109"/>
              <dgm:constr type="w" for="ch" forName="Accent1" refType="w" fact="0.1496"/>
              <dgm:constr type="h" for="ch" forName="Accent1" refType="h" fact="0.806"/>
              <dgm:constr type="r" for="ch" forName="ParentBackground1" refType="w" fact="0.9765"/>
              <dgm:constr type="t" for="ch" forName="ParentBackground1" refType="h" fact="0.1262"/>
              <dgm:constr type="w" for="ch" forName="ParentBackground1" refType="w" fact="0.0987"/>
              <dgm:constr type="h" for="ch" forName="ParentBackground1" refType="h" fact="0.5319"/>
              <dgm:constr type="r" for="ch" forName="Child1" refType="w" fact="0.9765"/>
              <dgm:constr type="t" for="ch" forName="Child1" refType="h" fact="0.6876"/>
              <dgm:constr type="w" for="ch" forName="Child1" refType="w" fact="0.0987"/>
              <dgm:constr type="h" for="ch" forName="Child1" refType="h" fact="0.3124"/>
            </dgm:constrLst>
          </dgm:if>
          <dgm:if name="Name26" axis="ch" ptType="node" func="cnt" op="equ" val="10">
            <dgm:alg type="composite">
              <dgm:param type="ar" val="5.976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7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r" for="ch" forName="Parent10" refType="w" fact="0.0795"/>
              <dgm:constr type="t" for="ch" forName="Parent10" refType="h" fact="0.2022"/>
              <dgm:constr type="w" for="ch" forName="Parent10" refType="w" fact="0.0636"/>
              <dgm:constr type="h" for="ch" forName="Parent10" refType="h" fact="0.3799"/>
              <dgm:constr type="r" for="ch" forName="Parent9" refType="w" fact="0.178"/>
              <dgm:constr type="t" for="ch" forName="Parent9" refType="h" fact="0.2022"/>
              <dgm:constr type="w" for="ch" forName="Parent9" refType="w" fact="0.0636"/>
              <dgm:constr type="h" for="ch" forName="Parent9" refType="h" fact="0.3799"/>
              <dgm:constr type="r" for="ch" forName="Parent8" refType="w" fact="0.2765"/>
              <dgm:constr type="t" for="ch" forName="Parent8" refType="h" fact="0.2022"/>
              <dgm:constr type="w" for="ch" forName="Parent8" refType="w" fact="0.0636"/>
              <dgm:constr type="h" for="ch" forName="Parent8" refType="h" fact="0.3799"/>
              <dgm:constr type="r" for="ch" forName="Parent7" refType="w" fact="0.375"/>
              <dgm:constr type="t" for="ch" forName="Parent7" refType="h" fact="0.2022"/>
              <dgm:constr type="w" for="ch" forName="Parent7" refType="w" fact="0.0636"/>
              <dgm:constr type="h" for="ch" forName="Parent7" refType="h" fact="0.3799"/>
              <dgm:constr type="r" for="ch" forName="Parent6" refType="w" fact="0.4736"/>
              <dgm:constr type="t" for="ch" forName="Parent6" refType="h" fact="0.2022"/>
              <dgm:constr type="w" for="ch" forName="Parent6" refType="w" fact="0.0636"/>
              <dgm:constr type="h" for="ch" forName="Parent6" refType="h" fact="0.3799"/>
              <dgm:constr type="r" for="ch" forName="Parent5" refType="w" fact="0.5721"/>
              <dgm:constr type="t" for="ch" forName="Parent5" refType="h" fact="0.2022"/>
              <dgm:constr type="w" for="ch" forName="Parent5" refType="w" fact="0.0636"/>
              <dgm:constr type="h" for="ch" forName="Parent5" refType="h" fact="0.3799"/>
              <dgm:constr type="r" for="ch" forName="Parent4" refType="w" fact="0.6706"/>
              <dgm:constr type="t" for="ch" forName="Parent4" refType="h" fact="0.2022"/>
              <dgm:constr type="w" for="ch" forName="Parent4" refType="w" fact="0.0636"/>
              <dgm:constr type="h" for="ch" forName="Parent4" refType="h" fact="0.3799"/>
              <dgm:constr type="r" for="ch" forName="Parent3" refType="w" fact="0.7691"/>
              <dgm:constr type="t" for="ch" forName="Parent3" refType="h" fact="0.2022"/>
              <dgm:constr type="w" for="ch" forName="Parent3" refType="w" fact="0.0636"/>
              <dgm:constr type="h" for="ch" forName="Parent3" refType="h" fact="0.3799"/>
              <dgm:constr type="r" for="ch" forName="Parent2" refType="w" fact="0.8676"/>
              <dgm:constr type="t" for="ch" forName="Parent2" refType="h" fact="0.2022"/>
              <dgm:constr type="w" for="ch" forName="Parent2" refType="w" fact="0.0636"/>
              <dgm:constr type="h" for="ch" forName="Parent2" refType="h" fact="0.3799"/>
              <dgm:constr type="r" for="ch" forName="Parent1" refType="w" fact="0.9662"/>
              <dgm:constr type="t" for="ch" forName="Parent1" refType="h" fact="0.2022"/>
              <dgm:constr type="w" for="ch" forName="Parent1" refType="w" fact="0.0636"/>
              <dgm:constr type="h" for="ch" forName="Parent1" refType="h" fact="0.3799"/>
              <dgm:constr type="r" for="ch" forName="Accent10" refType="w" fact="0.0953"/>
              <dgm:constr type="t" for="ch" forName="Accent10" refType="h" fact="0.1072"/>
              <dgm:constr type="w" for="ch" forName="Accent10" refType="w" fact="0.0953"/>
              <dgm:constr type="h" for="ch" forName="Accent10" refType="h" fact="0.5699"/>
              <dgm:constr type="r" for="ch" forName="ParentBackground10" refType="w" fact="0.0922"/>
              <dgm:constr type="t" for="ch" forName="ParentBackground10" refType="h" fact="0.1262"/>
              <dgm:constr type="w" for="ch" forName="ParentBackground10" refType="w" fact="0.089"/>
              <dgm:constr type="h" for="ch" forName="ParentBackground10" refType="h" fact="0.5319"/>
              <dgm:constr type="r" for="ch" forName="Child10" refType="w" fact="0.0922"/>
              <dgm:constr type="t" for="ch" forName="Child10" refType="h" fact="0.6876"/>
              <dgm:constr type="w" for="ch" forName="Child10" refType="w" fact="0.089"/>
              <dgm:constr type="h" for="ch" forName="Child10" refType="h" fact="0.3124"/>
              <dgm:constr type="r" for="ch" forName="Accent9" refType="w" fact="0.2136"/>
              <dgm:constr type="t" for="ch" forName="Accent9" refType="h" fact="-0.0109"/>
              <dgm:constr type="w" for="ch" forName="Accent9" refType="w" fact="0.1348"/>
              <dgm:constr type="h" for="ch" forName="Accent9" refType="h" fact="0.806"/>
              <dgm:constr type="r" for="ch" forName="ParentBackground9" refType="w" fact="0.1907"/>
              <dgm:constr type="t" for="ch" forName="ParentBackground9" refType="h" fact="0.1262"/>
              <dgm:constr type="w" for="ch" forName="ParentBackground9" refType="w" fact="0.089"/>
              <dgm:constr type="h" for="ch" forName="ParentBackground9" refType="h" fact="0.5319"/>
              <dgm:constr type="r" for="ch" forName="Child9" refType="w" fact="0.1907"/>
              <dgm:constr type="t" for="ch" forName="Child9" refType="h" fact="0.6876"/>
              <dgm:constr type="w" for="ch" forName="Child9" refType="w" fact="0.089"/>
              <dgm:constr type="h" for="ch" forName="Child9" refType="h" fact="0.3124"/>
              <dgm:constr type="r" for="ch" forName="Accent8" refType="w" fact="0.3121"/>
              <dgm:constr type="t" for="ch" forName="Accent8" refType="h" fact="-0.0109"/>
              <dgm:constr type="w" for="ch" forName="Accent8" refType="w" fact="0.1348"/>
              <dgm:constr type="h" for="ch" forName="Accent8" refType="h" fact="0.806"/>
              <dgm:constr type="r" for="ch" forName="ParentBackground8" refType="w" fact="0.2892"/>
              <dgm:constr type="t" for="ch" forName="ParentBackground8" refType="h" fact="0.1262"/>
              <dgm:constr type="w" for="ch" forName="ParentBackground8" refType="w" fact="0.089"/>
              <dgm:constr type="h" for="ch" forName="ParentBackground8" refType="h" fact="0.5319"/>
              <dgm:constr type="r" for="ch" forName="Child8" refType="w" fact="0.2892"/>
              <dgm:constr type="t" for="ch" forName="Child8" refType="h" fact="0.6876"/>
              <dgm:constr type="w" for="ch" forName="Child8" refType="w" fact="0.089"/>
              <dgm:constr type="h" for="ch" forName="Child8" refType="h" fact="0.3124"/>
              <dgm:constr type="r" for="ch" forName="Accent7" refType="w" fact="0.4107"/>
              <dgm:constr type="t" for="ch" forName="Accent7" refType="h" fact="-0.0109"/>
              <dgm:constr type="w" for="ch" forName="Accent7" refType="w" fact="0.1348"/>
              <dgm:constr type="h" for="ch" forName="Accent7" refType="h" fact="0.806"/>
              <dgm:constr type="r" for="ch" forName="ParentBackground7" refType="w" fact="0.3877"/>
              <dgm:constr type="t" for="ch" forName="ParentBackground7" refType="h" fact="0.1262"/>
              <dgm:constr type="w" for="ch" forName="ParentBackground7" refType="w" fact="0.089"/>
              <dgm:constr type="h" for="ch" forName="ParentBackground7" refType="h" fact="0.5319"/>
              <dgm:constr type="r" for="ch" forName="Child7" refType="w" fact="0.3877"/>
              <dgm:constr type="t" for="ch" forName="Child7" refType="h" fact="0.6876"/>
              <dgm:constr type="w" for="ch" forName="Child7" refType="w" fact="0.089"/>
              <dgm:constr type="h" for="ch" forName="Child7" refType="h" fact="0.3124"/>
              <dgm:constr type="r" for="ch" forName="Accent6" refType="w" fact="0.5092"/>
              <dgm:constr type="t" for="ch" forName="Accent6" refType="h" fact="-0.0109"/>
              <dgm:constr type="w" for="ch" forName="Accent6" refType="w" fact="0.1348"/>
              <dgm:constr type="h" for="ch" forName="Accent6" refType="h" fact="0.806"/>
              <dgm:constr type="r" for="ch" forName="ParentBackground6" refType="w" fact="0.4863"/>
              <dgm:constr type="t" for="ch" forName="ParentBackground6" refType="h" fact="0.1262"/>
              <dgm:constr type="w" for="ch" forName="ParentBackground6" refType="w" fact="0.089"/>
              <dgm:constr type="h" for="ch" forName="ParentBackground6" refType="h" fact="0.5319"/>
              <dgm:constr type="r" for="ch" forName="Child6" refType="w" fact="0.4863"/>
              <dgm:constr type="t" for="ch" forName="Child6" refType="h" fact="0.6876"/>
              <dgm:constr type="w" for="ch" forName="Child6" refType="w" fact="0.089"/>
              <dgm:constr type="h" for="ch" forName="Child6" refType="h" fact="0.3124"/>
              <dgm:constr type="r" for="ch" forName="Accent5" refType="w" fact="0.6077"/>
              <dgm:constr type="t" for="ch" forName="Accent5" refType="h" fact="-0.0109"/>
              <dgm:constr type="w" for="ch" forName="Accent5" refType="w" fact="0.1348"/>
              <dgm:constr type="h" for="ch" forName="Accent5" refType="h" fact="0.806"/>
              <dgm:constr type="r" for="ch" forName="ParentBackground5" refType="w" fact="0.5848"/>
              <dgm:constr type="t" for="ch" forName="ParentBackground5" refType="h" fact="0.1262"/>
              <dgm:constr type="w" for="ch" forName="ParentBackground5" refType="w" fact="0.089"/>
              <dgm:constr type="h" for="ch" forName="ParentBackground5" refType="h" fact="0.5319"/>
              <dgm:constr type="r" for="ch" forName="Child5" refType="w" fact="0.5848"/>
              <dgm:constr type="t" for="ch" forName="Child5" refType="h" fact="0.6876"/>
              <dgm:constr type="w" for="ch" forName="Child5" refType="w" fact="0.089"/>
              <dgm:constr type="h" for="ch" forName="Child5" refType="h" fact="0.3124"/>
              <dgm:constr type="r" for="ch" forName="Accent4" refType="w" fact="0.7062"/>
              <dgm:constr type="t" for="ch" forName="Accent4" refType="h" fact="-0.0109"/>
              <dgm:constr type="w" for="ch" forName="Accent4" refType="w" fact="0.1348"/>
              <dgm:constr type="h" for="ch" forName="Accent4" refType="h" fact="0.806"/>
              <dgm:constr type="r" for="ch" forName="ParentBackground4" refType="w" fact="0.6833"/>
              <dgm:constr type="t" for="ch" forName="ParentBackground4" refType="h" fact="0.1262"/>
              <dgm:constr type="w" for="ch" forName="ParentBackground4" refType="w" fact="0.089"/>
              <dgm:constr type="h" for="ch" forName="ParentBackground4" refType="h" fact="0.5319"/>
              <dgm:constr type="r" for="ch" forName="Child4" refType="w" fact="0.6833"/>
              <dgm:constr type="t" for="ch" forName="Child4" refType="h" fact="0.6876"/>
              <dgm:constr type="w" for="ch" forName="Child4" refType="w" fact="0.089"/>
              <dgm:constr type="h" for="ch" forName="Child4" refType="h" fact="0.3124"/>
              <dgm:constr type="r" for="ch" forName="Accent3" refType="w" fact="0.8048"/>
              <dgm:constr type="t" for="ch" forName="Accent3" refType="h" fact="-0.0109"/>
              <dgm:constr type="w" for="ch" forName="Accent3" refType="w" fact="0.1348"/>
              <dgm:constr type="h" for="ch" forName="Accent3" refType="h" fact="0.806"/>
              <dgm:constr type="r" for="ch" forName="ParentBackground3" refType="w" fact="0.7818"/>
              <dgm:constr type="t" for="ch" forName="ParentBackground3" refType="h" fact="0.1262"/>
              <dgm:constr type="w" for="ch" forName="ParentBackground3" refType="w" fact="0.089"/>
              <dgm:constr type="h" for="ch" forName="ParentBackground3" refType="h" fact="0.5319"/>
              <dgm:constr type="r" for="ch" forName="Child3" refType="w" fact="0.7818"/>
              <dgm:constr type="t" for="ch" forName="Child3" refType="h" fact="0.6876"/>
              <dgm:constr type="w" for="ch" forName="Child3" refType="w" fact="0.089"/>
              <dgm:constr type="h" for="ch" forName="Child3" refType="h" fact="0.3124"/>
              <dgm:constr type="r" for="ch" forName="Accent2" refType="w" fact="0.9033"/>
              <dgm:constr type="t" for="ch" forName="Accent2" refType="h" fact="-0.0109"/>
              <dgm:constr type="w" for="ch" forName="Accent2" refType="w" fact="0.1348"/>
              <dgm:constr type="h" for="ch" forName="Accent2" refType="h" fact="0.806"/>
              <dgm:constr type="r" for="ch" forName="ParentBackground2" refType="w" fact="0.8804"/>
              <dgm:constr type="t" for="ch" forName="ParentBackground2" refType="h" fact="0.1262"/>
              <dgm:constr type="w" for="ch" forName="ParentBackground2" refType="w" fact="0.089"/>
              <dgm:constr type="h" for="ch" forName="ParentBackground2" refType="h" fact="0.5319"/>
              <dgm:constr type="r" for="ch" forName="Child2" refType="w" fact="0.8804"/>
              <dgm:constr type="t" for="ch" forName="Child2" refType="h" fact="0.6876"/>
              <dgm:constr type="w" for="ch" forName="Child2" refType="w" fact="0.089"/>
              <dgm:constr type="h" for="ch" forName="Child2" refType="h" fact="0.3124"/>
              <dgm:constr type="r" for="ch" forName="Accent1" refType="w" fact="1.0018"/>
              <dgm:constr type="t" for="ch" forName="Accent1" refType="h" fact="-0.0109"/>
              <dgm:constr type="w" for="ch" forName="Accent1" refType="w" fact="0.1348"/>
              <dgm:constr type="h" for="ch" forName="Accent1" refType="h" fact="0.806"/>
              <dgm:constr type="r" for="ch" forName="ParentBackground1" refType="w" fact="0.9789"/>
              <dgm:constr type="t" for="ch" forName="ParentBackground1" refType="h" fact="0.1262"/>
              <dgm:constr type="w" for="ch" forName="ParentBackground1" refType="w" fact="0.089"/>
              <dgm:constr type="h" for="ch" forName="ParentBackground1" refType="h" fact="0.5319"/>
              <dgm:constr type="r" for="ch" forName="Child1" refType="w" fact="0.9789"/>
              <dgm:constr type="t" for="ch" forName="Child1" refType="h" fact="0.6876"/>
              <dgm:constr type="w" for="ch" forName="Child1" refType="w" fact="0.089"/>
              <dgm:constr type="h" for="ch" forName="Child1" refType="h" fact="0.3124"/>
            </dgm:constrLst>
          </dgm:if>
          <dgm:else name="Name27">
            <dgm:alg type="composite">
              <dgm:param type="ar" val="6.5658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8" refType="primFontSz" refFor="des" refForName="Parent1" op="lte"/>
              <dgm:constr type="primFontSz" for="des" forName="Child9" refType="primFontSz" refFor="des" refForName="Parent1" op="lte"/>
              <dgm:constr type="primFontSz" for="des" forName="Child10" refType="primFontSz" refFor="des" refForName="Parent1" op="lte"/>
              <dgm:constr type="primFontSz" for="des" forName="Child11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8" refType="primFontSz" refFor="des" refForName="Parent2" op="lte"/>
              <dgm:constr type="primFontSz" for="des" forName="Child9" refType="primFontSz" refFor="des" refForName="Parent2" op="lte"/>
              <dgm:constr type="primFontSz" for="des" forName="Child10" refType="primFontSz" refFor="des" refForName="Parent2" op="lte"/>
              <dgm:constr type="primFontSz" for="des" forName="Child11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8" refType="primFontSz" refFor="des" refForName="Parent3" op="lte"/>
              <dgm:constr type="primFontSz" for="des" forName="Child9" refType="primFontSz" refFor="des" refForName="Parent3" op="lte"/>
              <dgm:constr type="primFontSz" for="des" forName="Child10" refType="primFontSz" refFor="des" refForName="Parent3" op="lte"/>
              <dgm:constr type="primFontSz" for="des" forName="Child11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8" refType="primFontSz" refFor="des" refForName="Parent4" op="lte"/>
              <dgm:constr type="primFontSz" for="des" forName="Child9" refType="primFontSz" refFor="des" refForName="Parent4" op="lte"/>
              <dgm:constr type="primFontSz" for="des" forName="Child10" refType="primFontSz" refFor="des" refForName="Parent4" op="lte"/>
              <dgm:constr type="primFontSz" for="des" forName="Child11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8" refType="primFontSz" refFor="des" refForName="Parent5" op="lte"/>
              <dgm:constr type="primFontSz" for="des" forName="Child9" refType="primFontSz" refFor="des" refForName="Parent5" op="lte"/>
              <dgm:constr type="primFontSz" for="des" forName="Child10" refType="primFontSz" refFor="des" refForName="Parent5" op="lte"/>
              <dgm:constr type="primFontSz" for="des" forName="Child11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8" refType="primFontSz" refFor="des" refForName="Parent6" op="lte"/>
              <dgm:constr type="primFontSz" for="des" forName="Child9" refType="primFontSz" refFor="des" refForName="Parent6" op="lte"/>
              <dgm:constr type="primFontSz" for="des" forName="Child10" refType="primFontSz" refFor="des" refForName="Parent6" op="lte"/>
              <dgm:constr type="primFontSz" for="des" forName="Child11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Child8" refType="primFontSz" refFor="des" refForName="Parent7" op="lte"/>
              <dgm:constr type="primFontSz" for="des" forName="Child9" refType="primFontSz" refFor="des" refForName="Parent7" op="lte"/>
              <dgm:constr type="primFontSz" for="des" forName="Child10" refType="primFontSz" refFor="des" refForName="Parent7" op="lte"/>
              <dgm:constr type="primFontSz" for="des" forName="Child11" refType="primFontSz" refFor="des" refForName="Parent7" op="lte"/>
              <dgm:constr type="primFontSz" for="des" forName="Child1" refType="primFontSz" refFor="des" refForName="Parent8" op="lte"/>
              <dgm:constr type="primFontSz" for="des" forName="Child2" refType="primFontSz" refFor="des" refForName="Parent8" op="lte"/>
              <dgm:constr type="primFontSz" for="des" forName="Child3" refType="primFontSz" refFor="des" refForName="Parent8" op="lte"/>
              <dgm:constr type="primFontSz" for="des" forName="Child4" refType="primFontSz" refFor="des" refForName="Parent8" op="lte"/>
              <dgm:constr type="primFontSz" for="des" forName="Child5" refType="primFontSz" refFor="des" refForName="Parent8" op="lte"/>
              <dgm:constr type="primFontSz" for="des" forName="Child6" refType="primFontSz" refFor="des" refForName="Parent8" op="lte"/>
              <dgm:constr type="primFontSz" for="des" forName="Child7" refType="primFontSz" refFor="des" refForName="Parent8" op="lte"/>
              <dgm:constr type="primFontSz" for="des" forName="Child8" refType="primFontSz" refFor="des" refForName="Parent8" op="lte"/>
              <dgm:constr type="primFontSz" for="des" forName="Child9" refType="primFontSz" refFor="des" refForName="Parent8" op="lte"/>
              <dgm:constr type="primFontSz" for="des" forName="Child10" refType="primFontSz" refFor="des" refForName="Parent8" op="lte"/>
              <dgm:constr type="primFontSz" for="des" forName="Child11" refType="primFontSz" refFor="des" refForName="Parent8" op="lte"/>
              <dgm:constr type="primFontSz" for="des" forName="Child1" refType="primFontSz" refFor="des" refForName="Parent9" op="lte"/>
              <dgm:constr type="primFontSz" for="des" forName="Child2" refType="primFontSz" refFor="des" refForName="Parent9" op="lte"/>
              <dgm:constr type="primFontSz" for="des" forName="Child3" refType="primFontSz" refFor="des" refForName="Parent9" op="lte"/>
              <dgm:constr type="primFontSz" for="des" forName="Child4" refType="primFontSz" refFor="des" refForName="Parent9" op="lte"/>
              <dgm:constr type="primFontSz" for="des" forName="Child5" refType="primFontSz" refFor="des" refForName="Parent9" op="lte"/>
              <dgm:constr type="primFontSz" for="des" forName="Child6" refType="primFontSz" refFor="des" refForName="Parent9" op="lte"/>
              <dgm:constr type="primFontSz" for="des" forName="Child7" refType="primFontSz" refFor="des" refForName="Parent9" op="lte"/>
              <dgm:constr type="primFontSz" for="des" forName="Child8" refType="primFontSz" refFor="des" refForName="Parent9" op="lte"/>
              <dgm:constr type="primFontSz" for="des" forName="Child9" refType="primFontSz" refFor="des" refForName="Parent9" op="lte"/>
              <dgm:constr type="primFontSz" for="des" forName="Child10" refType="primFontSz" refFor="des" refForName="Parent9" op="lte"/>
              <dgm:constr type="primFontSz" for="des" forName="Child11" refType="primFontSz" refFor="des" refForName="Parent9" op="lte"/>
              <dgm:constr type="primFontSz" for="des" forName="Child1" refType="primFontSz" refFor="des" refForName="Parent10" op="lte"/>
              <dgm:constr type="primFontSz" for="des" forName="Child2" refType="primFontSz" refFor="des" refForName="Parent10" op="lte"/>
              <dgm:constr type="primFontSz" for="des" forName="Child3" refType="primFontSz" refFor="des" refForName="Parent10" op="lte"/>
              <dgm:constr type="primFontSz" for="des" forName="Child4" refType="primFontSz" refFor="des" refForName="Parent10" op="lte"/>
              <dgm:constr type="primFontSz" for="des" forName="Child5" refType="primFontSz" refFor="des" refForName="Parent10" op="lte"/>
              <dgm:constr type="primFontSz" for="des" forName="Child6" refType="primFontSz" refFor="des" refForName="Parent10" op="lte"/>
              <dgm:constr type="primFontSz" for="des" forName="Child7" refType="primFontSz" refFor="des" refForName="Parent10" op="lte"/>
              <dgm:constr type="primFontSz" for="des" forName="Child8" refType="primFontSz" refFor="des" refForName="Parent10" op="lte"/>
              <dgm:constr type="primFontSz" for="des" forName="Child9" refType="primFontSz" refFor="des" refForName="Parent10" op="lte"/>
              <dgm:constr type="primFontSz" for="des" forName="Child10" refType="primFontSz" refFor="des" refForName="Parent10" op="lte"/>
              <dgm:constr type="primFontSz" for="des" forName="Child11" refType="primFontSz" refFor="des" refForName="Parent10" op="lte"/>
              <dgm:constr type="primFontSz" for="des" forName="Child1" refType="primFontSz" refFor="des" refForName="Parent11" op="lte"/>
              <dgm:constr type="primFontSz" for="des" forName="Child2" refType="primFontSz" refFor="des" refForName="Parent11" op="lte"/>
              <dgm:constr type="primFontSz" for="des" forName="Child3" refType="primFontSz" refFor="des" refForName="Parent11" op="lte"/>
              <dgm:constr type="primFontSz" for="des" forName="Child4" refType="primFontSz" refFor="des" refForName="Parent11" op="lte"/>
              <dgm:constr type="primFontSz" for="des" forName="Child5" refType="primFontSz" refFor="des" refForName="Parent11" op="lte"/>
              <dgm:constr type="primFontSz" for="des" forName="Child6" refType="primFontSz" refFor="des" refForName="Parent11" op="lte"/>
              <dgm:constr type="primFontSz" for="des" forName="Child7" refType="primFontSz" refFor="des" refForName="Parent11" op="lte"/>
              <dgm:constr type="primFontSz" for="des" forName="Child8" refType="primFontSz" refFor="des" refForName="Parent11" op="lte"/>
              <dgm:constr type="primFontSz" for="des" forName="Child9" refType="primFontSz" refFor="des" refForName="Parent11" op="lte"/>
              <dgm:constr type="primFontSz" for="des" forName="Child10" refType="primFontSz" refFor="des" refForName="Parent11" op="lte"/>
              <dgm:constr type="primFontSz" for="des" forName="Child11" refType="primFontSz" refFor="des" refForName="Parent11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Parent8" refType="primFontSz" refFor="des" refForName="Parent1" op="equ"/>
              <dgm:constr type="primFontSz" for="des" forName="Parent9" refType="primFontSz" refFor="des" refForName="Parent1" op="equ"/>
              <dgm:constr type="primFontSz" for="des" forName="Parent10" refType="primFontSz" refFor="des" refForName="Parent1" op="equ"/>
              <dgm:constr type="primFontSz" for="des" forName="Parent11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primFontSz" for="des" forName="Child8" refType="primFontSz" refFor="des" refForName="Child1" op="equ"/>
              <dgm:constr type="primFontSz" for="des" forName="Child9" refType="primFontSz" refFor="des" refForName="Child1" op="equ"/>
              <dgm:constr type="primFontSz" for="des" forName="Child10" refType="primFontSz" refFor="des" refForName="Child1" op="equ"/>
              <dgm:constr type="primFontSz" for="des" forName="Child11" refType="primFontSz" refFor="des" refForName="Child1" op="equ"/>
              <dgm:constr type="r" for="ch" forName="Parent11" refType="w" fact="0.0723"/>
              <dgm:constr type="t" for="ch" forName="Parent11" refType="h" fact="0.2022"/>
              <dgm:constr type="w" for="ch" forName="Parent11" refType="w" fact="0.0579"/>
              <dgm:constr type="h" for="ch" forName="Parent11" refType="h" fact="0.3799"/>
              <dgm:constr type="r" for="ch" forName="Parent10" refType="w" fact="0.162"/>
              <dgm:constr type="t" for="ch" forName="Parent10" refType="h" fact="0.2022"/>
              <dgm:constr type="w" for="ch" forName="Parent10" refType="w" fact="0.0579"/>
              <dgm:constr type="h" for="ch" forName="Parent10" refType="h" fact="0.3799"/>
              <dgm:constr type="r" for="ch" forName="Parent9" refType="w" fact="0.2517"/>
              <dgm:constr type="t" for="ch" forName="Parent9" refType="h" fact="0.2022"/>
              <dgm:constr type="w" for="ch" forName="Parent9" refType="w" fact="0.0579"/>
              <dgm:constr type="h" for="ch" forName="Parent9" refType="h" fact="0.3799"/>
              <dgm:constr type="r" for="ch" forName="Parent8" refType="w" fact="0.3414"/>
              <dgm:constr type="t" for="ch" forName="Parent8" refType="h" fact="0.2022"/>
              <dgm:constr type="w" for="ch" forName="Parent8" refType="w" fact="0.0579"/>
              <dgm:constr type="h" for="ch" forName="Parent8" refType="h" fact="0.3799"/>
              <dgm:constr type="r" for="ch" forName="Parent7" refType="w" fact="0.4311"/>
              <dgm:constr type="t" for="ch" forName="Parent7" refType="h" fact="0.2022"/>
              <dgm:constr type="w" for="ch" forName="Parent7" refType="w" fact="0.0579"/>
              <dgm:constr type="h" for="ch" forName="Parent7" refType="h" fact="0.3799"/>
              <dgm:constr type="r" for="ch" forName="Parent6" refType="w" fact="0.5208"/>
              <dgm:constr type="t" for="ch" forName="Parent6" refType="h" fact="0.2022"/>
              <dgm:constr type="w" for="ch" forName="Parent6" refType="w" fact="0.0579"/>
              <dgm:constr type="h" for="ch" forName="Parent6" refType="h" fact="0.3799"/>
              <dgm:constr type="r" for="ch" forName="Parent5" refType="w" fact="0.6105"/>
              <dgm:constr type="t" for="ch" forName="Parent5" refType="h" fact="0.2022"/>
              <dgm:constr type="w" for="ch" forName="Parent5" refType="w" fact="0.0579"/>
              <dgm:constr type="h" for="ch" forName="Parent5" refType="h" fact="0.3799"/>
              <dgm:constr type="r" for="ch" forName="Parent4" refType="w" fact="0.7001"/>
              <dgm:constr type="t" for="ch" forName="Parent4" refType="h" fact="0.2022"/>
              <dgm:constr type="w" for="ch" forName="Parent4" refType="w" fact="0.0579"/>
              <dgm:constr type="h" for="ch" forName="Parent4" refType="h" fact="0.3799"/>
              <dgm:constr type="r" for="ch" forName="Parent3" refType="w" fact="0.7898"/>
              <dgm:constr type="t" for="ch" forName="Parent3" refType="h" fact="0.2022"/>
              <dgm:constr type="w" for="ch" forName="Parent3" refType="w" fact="0.0579"/>
              <dgm:constr type="h" for="ch" forName="Parent3" refType="h" fact="0.3799"/>
              <dgm:constr type="r" for="ch" forName="Parent2" refType="w" fact="0.8795"/>
              <dgm:constr type="t" for="ch" forName="Parent2" refType="h" fact="0.2022"/>
              <dgm:constr type="w" for="ch" forName="Parent2" refType="w" fact="0.0579"/>
              <dgm:constr type="h" for="ch" forName="Parent2" refType="h" fact="0.3799"/>
              <dgm:constr type="r" for="ch" forName="Parent1" refType="w" fact="0.9692"/>
              <dgm:constr type="t" for="ch" forName="Parent1" refType="h" fact="0.2022"/>
              <dgm:constr type="w" for="ch" forName="Parent1" refType="w" fact="0.0579"/>
              <dgm:constr type="h" for="ch" forName="Parent1" refType="h" fact="0.3799"/>
              <dgm:constr type="r" for="ch" forName="Accent11" refType="w" fact="0.0868"/>
              <dgm:constr type="t" for="ch" forName="Accent11" refType="h" fact="0.1072"/>
              <dgm:constr type="w" for="ch" forName="Accent11" refType="w" fact="0.0868"/>
              <dgm:constr type="h" for="ch" forName="Accent11" refType="h" fact="0.5699"/>
              <dgm:constr type="r" for="ch" forName="ParentBackground11" refType="w" fact="0.0839"/>
              <dgm:constr type="t" for="ch" forName="ParentBackground11" refType="h" fact="0.1262"/>
              <dgm:constr type="w" for="ch" forName="ParentBackground11" refType="w" fact="0.081"/>
              <dgm:constr type="h" for="ch" forName="ParentBackground11" refType="h" fact="0.5319"/>
              <dgm:constr type="r" for="ch" forName="Child11" refType="w" fact="0.0839"/>
              <dgm:constr type="t" for="ch" forName="Child11" refType="h" fact="0.6876"/>
              <dgm:constr type="w" for="ch" forName="Child11" refType="w" fact="0.081"/>
              <dgm:constr type="h" for="ch" forName="Child11" refType="h" fact="0.3124"/>
              <dgm:constr type="r" for="ch" forName="Accent10" refType="w" fact="0.1945"/>
              <dgm:constr type="t" for="ch" forName="Accent10" refType="h" fact="-0.0109"/>
              <dgm:constr type="w" for="ch" forName="Accent10" refType="w" fact="0.1228"/>
              <dgm:constr type="h" for="ch" forName="Accent10" refType="h" fact="0.806"/>
              <dgm:constr type="r" for="ch" forName="ParentBackground10" refType="w" fact="0.1736"/>
              <dgm:constr type="t" for="ch" forName="ParentBackground10" refType="h" fact="0.1262"/>
              <dgm:constr type="w" for="ch" forName="ParentBackground10" refType="w" fact="0.081"/>
              <dgm:constr type="h" for="ch" forName="ParentBackground10" refType="h" fact="0.5319"/>
              <dgm:constr type="r" for="ch" forName="Child10" refType="w" fact="0.1736"/>
              <dgm:constr type="t" for="ch" forName="Child10" refType="h" fact="0.6876"/>
              <dgm:constr type="w" for="ch" forName="Child10" refType="w" fact="0.081"/>
              <dgm:constr type="h" for="ch" forName="Child10" refType="h" fact="0.3124"/>
              <dgm:constr type="r" for="ch" forName="Accent9" refType="w" fact="0.2842"/>
              <dgm:constr type="t" for="ch" forName="Accent9" refType="h" fact="-0.0109"/>
              <dgm:constr type="w" for="ch" forName="Accent9" refType="w" fact="0.1228"/>
              <dgm:constr type="h" for="ch" forName="Accent9" refType="h" fact="0.806"/>
              <dgm:constr type="r" for="ch" forName="ParentBackground9" refType="w" fact="0.2633"/>
              <dgm:constr type="t" for="ch" forName="ParentBackground9" refType="h" fact="0.1262"/>
              <dgm:constr type="w" for="ch" forName="ParentBackground9" refType="w" fact="0.081"/>
              <dgm:constr type="h" for="ch" forName="ParentBackground9" refType="h" fact="0.5319"/>
              <dgm:constr type="r" for="ch" forName="Child9" refType="w" fact="0.2633"/>
              <dgm:constr type="t" for="ch" forName="Child9" refType="h" fact="0.6876"/>
              <dgm:constr type="w" for="ch" forName="Child9" refType="w" fact="0.081"/>
              <dgm:constr type="h" for="ch" forName="Child9" refType="h" fact="0.3124"/>
              <dgm:constr type="r" for="ch" forName="Accent8" refType="w" fact="0.3739"/>
              <dgm:constr type="t" for="ch" forName="Accent8" refType="h" fact="-0.0109"/>
              <dgm:constr type="w" for="ch" forName="Accent8" refType="w" fact="0.1228"/>
              <dgm:constr type="h" for="ch" forName="Accent8" refType="h" fact="0.806"/>
              <dgm:constr type="r" for="ch" forName="ParentBackground8" refType="w" fact="0.353"/>
              <dgm:constr type="t" for="ch" forName="ParentBackground8" refType="h" fact="0.1262"/>
              <dgm:constr type="w" for="ch" forName="ParentBackground8" refType="w" fact="0.081"/>
              <dgm:constr type="h" for="ch" forName="ParentBackground8" refType="h" fact="0.5319"/>
              <dgm:constr type="r" for="ch" forName="Child8" refType="w" fact="0.353"/>
              <dgm:constr type="t" for="ch" forName="Child8" refType="h" fact="0.6876"/>
              <dgm:constr type="w" for="ch" forName="Child8" refType="w" fact="0.081"/>
              <dgm:constr type="h" for="ch" forName="Child8" refType="h" fact="0.3124"/>
              <dgm:constr type="r" for="ch" forName="Accent7" refType="w" fact="0.4636"/>
              <dgm:constr type="t" for="ch" forName="Accent7" refType="h" fact="-0.0109"/>
              <dgm:constr type="w" for="ch" forName="Accent7" refType="w" fact="0.1228"/>
              <dgm:constr type="h" for="ch" forName="Accent7" refType="h" fact="0.806"/>
              <dgm:constr type="r" for="ch" forName="ParentBackground7" refType="w" fact="0.4427"/>
              <dgm:constr type="t" for="ch" forName="ParentBackground7" refType="h" fact="0.1262"/>
              <dgm:constr type="w" for="ch" forName="ParentBackground7" refType="w" fact="0.081"/>
              <dgm:constr type="h" for="ch" forName="ParentBackground7" refType="h" fact="0.5319"/>
              <dgm:constr type="r" for="ch" forName="Child7" refType="w" fact="0.4427"/>
              <dgm:constr type="t" for="ch" forName="Child7" refType="h" fact="0.6876"/>
              <dgm:constr type="w" for="ch" forName="Child7" refType="w" fact="0.081"/>
              <dgm:constr type="h" for="ch" forName="Child7" refType="h" fact="0.3124"/>
              <dgm:constr type="r" for="ch" forName="Accent6" refType="w" fact="0.5533"/>
              <dgm:constr type="t" for="ch" forName="Accent6" refType="h" fact="-0.0109"/>
              <dgm:constr type="w" for="ch" forName="Accent6" refType="w" fact="0.1228"/>
              <dgm:constr type="h" for="ch" forName="Accent6" refType="h" fact="0.806"/>
              <dgm:constr type="r" for="ch" forName="ParentBackground6" refType="w" fact="0.5323"/>
              <dgm:constr type="t" for="ch" forName="ParentBackground6" refType="h" fact="0.1262"/>
              <dgm:constr type="w" for="ch" forName="ParentBackground6" refType="w" fact="0.081"/>
              <dgm:constr type="h" for="ch" forName="ParentBackground6" refType="h" fact="0.5319"/>
              <dgm:constr type="r" for="ch" forName="Child6" refType="w" fact="0.5323"/>
              <dgm:constr type="t" for="ch" forName="Child6" refType="h" fact="0.6876"/>
              <dgm:constr type="w" for="ch" forName="Child6" refType="w" fact="0.081"/>
              <dgm:constr type="h" for="ch" forName="Child6" refType="h" fact="0.3124"/>
              <dgm:constr type="r" for="ch" forName="Accent5" refType="w" fact="0.6429"/>
              <dgm:constr type="t" for="ch" forName="Accent5" refType="h" fact="-0.0109"/>
              <dgm:constr type="w" for="ch" forName="Accent5" refType="w" fact="0.1228"/>
              <dgm:constr type="h" for="ch" forName="Accent5" refType="h" fact="0.806"/>
              <dgm:constr type="r" for="ch" forName="ParentBackground5" refType="w" fact="0.622"/>
              <dgm:constr type="t" for="ch" forName="ParentBackground5" refType="h" fact="0.1262"/>
              <dgm:constr type="w" for="ch" forName="ParentBackground5" refType="w" fact="0.081"/>
              <dgm:constr type="h" for="ch" forName="ParentBackground5" refType="h" fact="0.5319"/>
              <dgm:constr type="r" for="ch" forName="Child5" refType="w" fact="0.622"/>
              <dgm:constr type="t" for="ch" forName="Child5" refType="h" fact="0.6876"/>
              <dgm:constr type="w" for="ch" forName="Child5" refType="w" fact="0.081"/>
              <dgm:constr type="h" for="ch" forName="Child5" refType="h" fact="0.3124"/>
              <dgm:constr type="r" for="ch" forName="Accent4" refType="w" fact="0.7326"/>
              <dgm:constr type="t" for="ch" forName="Accent4" refType="h" fact="-0.0109"/>
              <dgm:constr type="w" for="ch" forName="Accent4" refType="w" fact="0.1228"/>
              <dgm:constr type="h" for="ch" forName="Accent4" refType="h" fact="0.806"/>
              <dgm:constr type="r" for="ch" forName="ParentBackground4" refType="w" fact="0.7117"/>
              <dgm:constr type="t" for="ch" forName="ParentBackground4" refType="h" fact="0.1262"/>
              <dgm:constr type="w" for="ch" forName="ParentBackground4" refType="w" fact="0.081"/>
              <dgm:constr type="h" for="ch" forName="ParentBackground4" refType="h" fact="0.5319"/>
              <dgm:constr type="r" for="ch" forName="Child4" refType="w" fact="0.7117"/>
              <dgm:constr type="t" for="ch" forName="Child4" refType="h" fact="0.6876"/>
              <dgm:constr type="w" for="ch" forName="Child4" refType="w" fact="0.081"/>
              <dgm:constr type="h" for="ch" forName="Child4" refType="h" fact="0.3124"/>
              <dgm:constr type="r" for="ch" forName="Accent3" refType="w" fact="0.8223"/>
              <dgm:constr type="t" for="ch" forName="Accent3" refType="h" fact="-0.0109"/>
              <dgm:constr type="w" for="ch" forName="Accent3" refType="w" fact="0.1228"/>
              <dgm:constr type="h" for="ch" forName="Accent3" refType="h" fact="0.806"/>
              <dgm:constr type="r" for="ch" forName="ParentBackground3" refType="w" fact="0.8014"/>
              <dgm:constr type="t" for="ch" forName="ParentBackground3" refType="h" fact="0.1262"/>
              <dgm:constr type="w" for="ch" forName="ParentBackground3" refType="w" fact="0.081"/>
              <dgm:constr type="h" for="ch" forName="ParentBackground3" refType="h" fact="0.5319"/>
              <dgm:constr type="r" for="ch" forName="Child3" refType="w" fact="0.8014"/>
              <dgm:constr type="t" for="ch" forName="Child3" refType="h" fact="0.6876"/>
              <dgm:constr type="w" for="ch" forName="Child3" refType="w" fact="0.081"/>
              <dgm:constr type="h" for="ch" forName="Child3" refType="h" fact="0.3124"/>
              <dgm:constr type="r" for="ch" forName="Accent2" refType="w" fact="0.912"/>
              <dgm:constr type="t" for="ch" forName="Accent2" refType="h" fact="-0.0109"/>
              <dgm:constr type="w" for="ch" forName="Accent2" refType="w" fact="0.1228"/>
              <dgm:constr type="h" for="ch" forName="Accent2" refType="h" fact="0.806"/>
              <dgm:constr type="r" for="ch" forName="ParentBackground2" refType="w" fact="0.8911"/>
              <dgm:constr type="t" for="ch" forName="ParentBackground2" refType="h" fact="0.1262"/>
              <dgm:constr type="w" for="ch" forName="ParentBackground2" refType="w" fact="0.081"/>
              <dgm:constr type="h" for="ch" forName="ParentBackground2" refType="h" fact="0.5319"/>
              <dgm:constr type="r" for="ch" forName="Child2" refType="w" fact="0.8911"/>
              <dgm:constr type="t" for="ch" forName="Child2" refType="h" fact="0.6876"/>
              <dgm:constr type="w" for="ch" forName="Child2" refType="w" fact="0.081"/>
              <dgm:constr type="h" for="ch" forName="Child2" refType="h" fact="0.3124"/>
              <dgm:constr type="r" for="ch" forName="Accent1" refType="w" fact="1.0017"/>
              <dgm:constr type="t" for="ch" forName="Accent1" refType="h" fact="-0.0109"/>
              <dgm:constr type="w" for="ch" forName="Accent1" refType="w" fact="0.1228"/>
              <dgm:constr type="h" for="ch" forName="Accent1" refType="h" fact="0.806"/>
              <dgm:constr type="r" for="ch" forName="ParentBackground1" refType="w" fact="0.9808"/>
              <dgm:constr type="t" for="ch" forName="ParentBackground1" refType="h" fact="0.1262"/>
              <dgm:constr type="w" for="ch" forName="ParentBackground1" refType="w" fact="0.081"/>
              <dgm:constr type="h" for="ch" forName="ParentBackground1" refType="h" fact="0.5319"/>
              <dgm:constr type="r" for="ch" forName="Child1" refType="w" fact="0.9808"/>
              <dgm:constr type="t" for="ch" forName="Child1" refType="h" fact="0.6876"/>
              <dgm:constr type="w" for="ch" forName="Child1" refType="w" fact="0.081"/>
              <dgm:constr type="h" for="ch" forName="Child1" refType="h" fact="0.3124"/>
            </dgm:constrLst>
          </dgm:else>
        </dgm:choose>
      </dgm:else>
    </dgm:choose>
    <dgm:forEach name="wrapper" axis="self" ptType="parTrans">
      <dgm:forEach name="accentRepeat" axis="self">
        <dgm:layoutNode name="Accent" styleLbl="node1">
          <dgm:alg type="sp"/>
          <dgm:choose name="Name28">
            <dgm:if name="Name29" axis="followSib" ptType="node" func="cnt" op="equ" val="0">
              <dgm:shape xmlns:r="http://schemas.openxmlformats.org/officeDocument/2006/relationships" type="ellipse" r:blip="">
                <dgm:adjLst/>
              </dgm:shape>
            </dgm:if>
            <dgm:else name="Name30">
              <dgm:choose name="Name31">
                <dgm:if name="Name32" axis="precedSib" ptType="node" func="cnt" op="equ" val="10">
                  <dgm:shape xmlns:r="http://schemas.openxmlformats.org/officeDocument/2006/relationships" type="ellipse" r:blip="">
                    <dgm:adjLst/>
                  </dgm:shape>
                </dgm:if>
                <dgm:else name="Name33">
                  <dgm:choose name="Name34">
                    <dgm:if name="Name35" func="var" arg="dir" op="equ" val="norm">
                      <dgm:shape xmlns:r="http://schemas.openxmlformats.org/officeDocument/2006/relationships" rot="45" type="teardrop" r:blip="">
                        <dgm:adjLst>
                          <dgm:adj idx="1" val="1"/>
                        </dgm:adjLst>
                      </dgm:shape>
                    </dgm:if>
                    <dgm:else name="Name36">
                      <dgm:shape xmlns:r="http://schemas.openxmlformats.org/officeDocument/2006/relationships" rot="225" type="teardrop" r:blip="">
                        <dgm:adjLst>
                          <dgm:adj idx="1" val="1"/>
                        </dgm:adjLst>
                      </dgm:shape>
                    </dgm:else>
                  </dgm:choose>
                </dgm:else>
              </dgm:choose>
            </dgm:else>
          </dgm:choose>
          <dgm:presOf/>
        </dgm:layoutNode>
      </dgm:forEach>
      <dgm:forEach name="parentBackgroundRepeat" axis="self">
        <dgm:layoutNode name="ParentBackground" styleLbl="fgAcc1">
          <dgm:alg type="sp"/>
          <dgm:shape xmlns:r="http://schemas.openxmlformats.org/officeDocument/2006/relationships" type="ellipse" r:blip="">
            <dgm:adjLst/>
          </dgm:shape>
          <dgm:presOf axis="self" ptType="node"/>
        </dgm:layoutNode>
      </dgm:forEach>
    </dgm:forEach>
    <dgm:forEach name="Name37" axis="ch" ptType="node" st="11" cnt="1">
      <dgm:layoutNode name="Accent11">
        <dgm:alg type="sp"/>
        <dgm:shape xmlns:r="http://schemas.openxmlformats.org/officeDocument/2006/relationships" r:blip="">
          <dgm:adjLst/>
        </dgm:shape>
        <dgm:presOf/>
        <dgm:constrLst/>
        <dgm:forEach name="Name38" ref="accentRepeat"/>
      </dgm:layoutNode>
      <dgm:layoutNode name="ParentBackground11">
        <dgm:alg type="sp"/>
        <dgm:shape xmlns:r="http://schemas.openxmlformats.org/officeDocument/2006/relationships" r:blip="">
          <dgm:adjLst/>
        </dgm:shape>
        <dgm:presOf/>
        <dgm:forEach name="Name39" ref="parentBackgroundRepeat"/>
      </dgm:layoutNode>
      <dgm:choose name="Name40">
        <dgm:if name="Name41" axis="ch" ptType="node" func="cnt" op="gte" val="1">
          <dgm:layoutNode name="Child1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2"/>
      </dgm:choose>
      <dgm:layoutNode name="Parent1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3" axis="ch" ptType="node" st="10" cnt="1">
      <dgm:layoutNode name="Accent10">
        <dgm:alg type="sp"/>
        <dgm:shape xmlns:r="http://schemas.openxmlformats.org/officeDocument/2006/relationships" r:blip="">
          <dgm:adjLst/>
        </dgm:shape>
        <dgm:presOf/>
        <dgm:constrLst/>
        <dgm:forEach name="Name44" ref="accentRepeat"/>
      </dgm:layoutNode>
      <dgm:layoutNode name="ParentBackground10">
        <dgm:alg type="sp"/>
        <dgm:shape xmlns:r="http://schemas.openxmlformats.org/officeDocument/2006/relationships" r:blip="">
          <dgm:adjLst/>
        </dgm:shape>
        <dgm:presOf/>
        <dgm:forEach name="Name45" ref="parentBackgroundRepeat"/>
      </dgm:layoutNode>
      <dgm:choose name="Name46">
        <dgm:if name="Name47" axis="ch" ptType="node" func="cnt" op="gte" val="1">
          <dgm:layoutNode name="Child10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48"/>
      </dgm:choose>
      <dgm:layoutNode name="Parent10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49" axis="ch" ptType="node" st="9" cnt="1">
      <dgm:layoutNode name="Accent9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ParentBackground9">
        <dgm:alg type="sp"/>
        <dgm:shape xmlns:r="http://schemas.openxmlformats.org/officeDocument/2006/relationships" r:blip="">
          <dgm:adjLst/>
        </dgm:shape>
        <dgm:presOf/>
        <dgm:forEach name="Name51" ref="parentBackgroundRepeat"/>
      </dgm:layoutNode>
      <dgm:choose name="Name52">
        <dgm:if name="Name53" axis="ch" ptType="node" func="cnt" op="gte" val="1">
          <dgm:layoutNode name="Child9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54"/>
      </dgm:choose>
      <dgm:layoutNode name="Parent9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55" axis="ch" ptType="node" st="8" cnt="1">
      <dgm:layoutNode name="Accent8">
        <dgm:alg type="sp"/>
        <dgm:shape xmlns:r="http://schemas.openxmlformats.org/officeDocument/2006/relationships" r:blip="">
          <dgm:adjLst/>
        </dgm:shape>
        <dgm:presOf/>
        <dgm:constrLst/>
        <dgm:forEach name="Name56" ref="accentRepeat"/>
      </dgm:layoutNode>
      <dgm:layoutNode name="ParentBackground8">
        <dgm:alg type="sp"/>
        <dgm:shape xmlns:r="http://schemas.openxmlformats.org/officeDocument/2006/relationships" r:blip="">
          <dgm:adjLst/>
        </dgm:shape>
        <dgm:presOf/>
        <dgm:forEach name="Name57" ref="parentBackgroundRepeat"/>
      </dgm:layoutNode>
      <dgm:choose name="Name58">
        <dgm:if name="Name59" axis="ch" ptType="node" func="cnt" op="gte" val="1">
          <dgm:layoutNode name="Child8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0"/>
      </dgm:choose>
      <dgm:layoutNode name="Parent8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1" axis="ch" ptType="node" st="7" cnt="1">
      <dgm:layoutNode name="Accent7">
        <dgm:alg type="sp"/>
        <dgm:shape xmlns:r="http://schemas.openxmlformats.org/officeDocument/2006/relationships" r:blip="">
          <dgm:adjLst/>
        </dgm:shape>
        <dgm:presOf/>
        <dgm:constrLst/>
        <dgm:forEach name="Name62" ref="accentRepeat"/>
      </dgm:layoutNode>
      <dgm:layoutNode name="ParentBackground7">
        <dgm:alg type="sp"/>
        <dgm:shape xmlns:r="http://schemas.openxmlformats.org/officeDocument/2006/relationships" r:blip="">
          <dgm:adjLst/>
        </dgm:shape>
        <dgm:presOf/>
        <dgm:forEach name="Name63" ref="parentBackgroundRepeat"/>
      </dgm:layoutNode>
      <dgm:choose name="Name64">
        <dgm:if name="Name65" axis="ch" ptType="node" func="cnt" op="gte" val="1">
          <dgm:layoutNode name="Child7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66"/>
      </dgm:choose>
      <dgm:layoutNode name="Parent7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67" axis="ch" ptType="node" st="6" cnt="1">
      <dgm:layoutNode name="Accent6">
        <dgm:alg type="sp"/>
        <dgm:shape xmlns:r="http://schemas.openxmlformats.org/officeDocument/2006/relationships" r:blip="">
          <dgm:adjLst/>
        </dgm:shape>
        <dgm:presOf/>
        <dgm:constrLst/>
        <dgm:forEach name="Name68" ref="accentRepeat"/>
      </dgm:layoutNode>
      <dgm:layoutNode name="ParentBackground6">
        <dgm:alg type="sp"/>
        <dgm:shape xmlns:r="http://schemas.openxmlformats.org/officeDocument/2006/relationships" r:blip="">
          <dgm:adjLst/>
        </dgm:shape>
        <dgm:presOf/>
        <dgm:forEach name="Name69" ref="parentBackgroundRepeat"/>
      </dgm:layoutNode>
      <dgm:choose name="Name70">
        <dgm:if name="Name71" axis="ch" ptType="node" func="cnt" op="gte" val="1">
          <dgm:layoutNode name="Child6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2"/>
      </dgm:choose>
      <dgm:layoutNode name="Parent6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3" axis="ch" ptType="node" st="5" cnt="1">
      <dgm:layoutNode name="Accent5">
        <dgm:alg type="sp"/>
        <dgm:shape xmlns:r="http://schemas.openxmlformats.org/officeDocument/2006/relationships" r:blip="">
          <dgm:adjLst/>
        </dgm:shape>
        <dgm:presOf/>
        <dgm:constrLst/>
        <dgm:forEach name="Name74" ref="accentRepeat"/>
      </dgm:layoutNode>
      <dgm:layoutNode name="ParentBackground5">
        <dgm:alg type="sp"/>
        <dgm:shape xmlns:r="http://schemas.openxmlformats.org/officeDocument/2006/relationships" r:blip="">
          <dgm:adjLst/>
        </dgm:shape>
        <dgm:presOf/>
        <dgm:forEach name="Name75" ref="parentBackgroundRepeat"/>
      </dgm:layoutNode>
      <dgm:choose name="Name76">
        <dgm:if name="Name77" axis="ch" ptType="node" func="cnt" op="gte" val="1">
          <dgm:layoutNode name="Child5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78"/>
      </dgm:choose>
      <dgm:layoutNode name="Parent5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79" axis="ch" ptType="node" st="4" cnt="1">
      <dgm:layoutNode name="Accent4">
        <dgm:alg type="sp"/>
        <dgm:shape xmlns:r="http://schemas.openxmlformats.org/officeDocument/2006/relationships" r:blip="">
          <dgm:adjLst/>
        </dgm:shape>
        <dgm:presOf/>
        <dgm:constrLst/>
        <dgm:forEach name="Name80" ref="accentRepeat"/>
      </dgm:layoutNode>
      <dgm:layoutNode name="ParentBackground4">
        <dgm:alg type="sp"/>
        <dgm:shape xmlns:r="http://schemas.openxmlformats.org/officeDocument/2006/relationships" r:blip="">
          <dgm:adjLst/>
        </dgm:shape>
        <dgm:presOf/>
        <dgm:forEach name="Name81" ref="parentBackgroundRepeat"/>
      </dgm:layoutNode>
      <dgm:choose name="Name82">
        <dgm:if name="Name83" axis="ch" ptType="node" func="cnt" op="gte" val="1">
          <dgm:layoutNode name="Child4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84"/>
      </dgm:choose>
      <dgm:layoutNode name="Parent4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85" axis="ch" ptType="node" st="3" cnt="1">
      <dgm:layoutNode name="Accent3">
        <dgm:alg type="sp"/>
        <dgm:shape xmlns:r="http://schemas.openxmlformats.org/officeDocument/2006/relationships" r:blip="">
          <dgm:adjLst/>
        </dgm:shape>
        <dgm:presOf/>
        <dgm:constrLst/>
        <dgm:forEach name="Name86" ref="accentRepeat"/>
      </dgm:layoutNode>
      <dgm:layoutNode name="ParentBackground3">
        <dgm:alg type="sp"/>
        <dgm:shape xmlns:r="http://schemas.openxmlformats.org/officeDocument/2006/relationships" r:blip="">
          <dgm:adjLst/>
        </dgm:shape>
        <dgm:presOf/>
        <dgm:forEach name="Name87" ref="parentBackgroundRepeat"/>
      </dgm:layoutNode>
      <dgm:choose name="Name88">
        <dgm:if name="Name89" axis="ch" ptType="node" func="cnt" op="gte" val="1">
          <dgm:layoutNode name="Child3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0"/>
      </dgm:choose>
      <dgm:layoutNode name="Parent3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1" axis="ch" ptType="node" st="2" cnt="1">
      <dgm:layoutNode name="Accent2">
        <dgm:alg type="sp"/>
        <dgm:shape xmlns:r="http://schemas.openxmlformats.org/officeDocument/2006/relationships" r:blip="">
          <dgm:adjLst/>
        </dgm:shape>
        <dgm:presOf/>
        <dgm:constrLst/>
        <dgm:forEach name="Name92" ref="accentRepeat"/>
      </dgm:layoutNode>
      <dgm:layoutNode name="ParentBackground2" styleLbl="fgAcc1">
        <dgm:alg type="sp"/>
        <dgm:shape xmlns:r="http://schemas.openxmlformats.org/officeDocument/2006/relationships" r:blip="">
          <dgm:adjLst/>
        </dgm:shape>
        <dgm:presOf/>
        <dgm:forEach name="Name93" ref="parentBackgroundRepeat"/>
      </dgm:layoutNode>
      <dgm:choose name="Name94">
        <dgm:if name="Name95" axis="ch" ptType="node" func="cnt" op="gte" val="1">
          <dgm:layoutNode name="Child2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96"/>
      </dgm:choose>
      <dgm:layoutNode name="Parent2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  <dgm:forEach name="Name97" axis="ch" ptType="node" cnt="1">
      <dgm:layoutNode name="Accent1">
        <dgm:alg type="sp"/>
        <dgm:shape xmlns:r="http://schemas.openxmlformats.org/officeDocument/2006/relationships" r:blip="">
          <dgm:adjLst/>
        </dgm:shape>
        <dgm:presOf/>
        <dgm:constrLst/>
        <dgm:forEach name="Name98" ref="accentRepeat"/>
      </dgm:layoutNode>
      <dgm:layoutNode name="ParentBackground1">
        <dgm:alg type="sp"/>
        <dgm:shape xmlns:r="http://schemas.openxmlformats.org/officeDocument/2006/relationships" r:blip="">
          <dgm:adjLst/>
        </dgm:shape>
        <dgm:presOf/>
        <dgm:forEach name="Name99" ref="parentBackgroundRepeat"/>
      </dgm:layoutNode>
      <dgm:choose name="Name100">
        <dgm:if name="Name101" axis="ch" ptType="node" func="cnt" op="gte" val="1">
          <dgm:layoutNode name="Child1" styleLbl="revTx">
            <dgm:varLst>
              <dgm:chMax val="0"/>
              <dgm:chPref val="0"/>
              <dgm:bulletEnabled val="1"/>
            </dgm:varLst>
            <dgm:alg type="tx">
              <dgm:param type="stBulletLvl" val="1"/>
              <dgm:param type="parTxLTRAlign" val="l"/>
              <dgm:param type="txAnchorVert" val="t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lMarg" refType="primFontSz" fact="0.3"/>
              <dgm:constr type="rMarg" refType="primFontSz" fact="0.3"/>
              <dgm:constr type="tMarg" refType="primFontSz" fact="0.3"/>
              <dgm:constr type="bMarg" refType="primFontSz" fact="0.3"/>
            </dgm:constrLst>
            <dgm:ruleLst>
              <dgm:rule type="primFontSz" val="5" fact="NaN" max="NaN"/>
            </dgm:ruleLst>
          </dgm:layoutNode>
        </dgm:if>
        <dgm:else name="Name102"/>
      </dgm:choose>
      <dgm:layoutNode name="Parent1" styleLbl="revTx">
        <dgm:varLst>
          <dgm:chMax val="1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 hideGeom="1">
          <dgm:adjLst/>
        </dgm:shape>
        <dgm:presOf axis="self" ptType="node"/>
        <dgm:constrLst>
          <dgm:constr type="lMarg" refType="primFontSz" fact="0.1"/>
          <dgm:constr type="rMarg" refType="primFontSz" fact="0.1"/>
          <dgm:constr type="tMarg" refType="primFontSz" fact="0.1"/>
          <dgm:constr type="bMarg" refType="primFontSz" fact="0.1"/>
        </dgm:constrLst>
        <dgm:ruleLst>
          <dgm:rule type="primFontSz" val="5" fact="NaN" max="NaN"/>
        </dgm:ruleLst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09CFF-A5B8-4E1E-B099-39F9C7FD1770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768004-9169-4098-8F9C-CCC3A2A97A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453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768004-9169-4098-8F9C-CCC3A2A97A1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93162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2C73DC-01CF-1F29-C7B9-DEAD9AD1FAB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967476-8712-48E5-F84D-359E4EC9BAD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3DFFF-582F-90C3-6ECD-AF1F0FC29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0EA3F6-0C62-6D81-0E81-A8551D614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152961-FEC6-F3F5-ED59-E37CDE4F30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9094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25CEF4-EED4-40D6-496B-11BBE1F60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6DDB4B-77AF-7A94-7459-3F481A73E9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689288-8CCB-CB3E-4934-025A551F1C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1F75FB-76ED-7C63-77F1-7E5C44CB20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137CD-305C-0035-479A-F7C2FD01A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2126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F57F70-DD1E-23BD-9A88-3F0AB09743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DBE6F4-527C-8C5D-B581-C1FF147208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5AB638-3154-6854-B90B-80F94601DA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C5A164-F27B-0A4F-C62D-6440DCB66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B2A092-6165-A1CA-5778-5B09B31F4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95266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5C27C-9360-EF46-B9B2-F5F69D1BC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BF358B-4847-6807-F411-D3D81F28B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BC57C0-B7F5-AFBC-2E66-C539DF8658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79957-D567-445E-5CF6-3D3FAC04A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8BE0A5-7E8F-13BD-346A-F6A4D204F7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96729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6B1BA-89A5-D555-F33C-3F6B37FD0F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2F13A2-356A-4C79-A7CB-C682B7B30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267E43-C3FB-F237-95B5-1B98C66738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1989F5-07BC-1FAC-4742-64515D5980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4DA91-2144-8E82-F999-1669C2161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553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186A9A-CF3F-4D70-7F09-01D1101A06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EF187-A424-1E0D-8827-1D166FCCEC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A23A41-EF28-0E12-5279-B7AFC24F45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D64913-3F0F-9AA6-6E51-A1EE2A102A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FE0496-A117-F46E-91F2-95B8C63BD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9D2C93-2CD8-6340-F3E5-A9F871A0DE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0562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114A83-5A2D-E29A-AEE5-474E0D44DA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19E328-C711-771A-7C0B-8B6A67E6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A85490-856B-45E1-59F1-FACFE18B05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397A4-31DB-31EE-0AED-A106D0F754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1ECD428-071C-07EB-4B55-5BF72BFD84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969275-86FA-21B7-0D9B-5D68BD961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474AE0F-AE32-804C-D3BB-F792D61362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50E8DB-B7CA-642F-3F6F-2B527821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28316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2A9F9-3534-BC91-9C2A-A98382554B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B124A1-1B63-6FCD-BBD9-22F946097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B37D70-4343-89EC-E8D1-9ED497311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097AA-72C5-3287-7DFD-0C27D1DED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14590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FB838E-46CC-1DEE-0F1E-FAE4432FA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CDFFC4-6CC7-354E-E967-9D47CB0FF7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BFAA96-6AF6-CFC3-B0C6-BDEF3EFA92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2000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E4C42-3BBA-A8E2-BC37-8995A7A42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8D622C-CBF3-E183-CB50-BDE51057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D087CD-DA00-F062-E943-93E25E67DF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9D8365-6274-6444-38B9-62DF0E734B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23B5E7-929F-8FEF-BB5F-F42B5A1318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D2134-4C7F-F1EE-182C-E454A679A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1511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7F9868-4AFF-6D8E-0E72-3D2B9CDDE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264BE3E-56E5-F8F5-8F07-20221D3D7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37A6B1-D1B3-C31E-1E36-A3FB3404D5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98CF64A-0450-81C8-D986-39575D516F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C4714-65C0-5859-694E-46727A792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89834B-142A-04D5-CB75-7C4F55BE1B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6288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B0A41D-42E1-4528-8412-F70A1FEA5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24670E-F32B-439D-64C0-3E8AF77224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1074FF-7F1A-F407-E6F6-9E62E16024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9E32D4-EE4E-4C9C-B3BB-FD84BB5B05D6}" type="datetimeFigureOut">
              <a:rPr lang="en-GB" smtClean="0"/>
              <a:t>15/10/2025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312BCB-7C21-1A4F-F58E-ADE46C2541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AD20F-7D9E-0853-C01E-03F0B40C71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C14F82-BE8C-4CA8-BA76-52B2F053D2D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" TargetMode="External"/><Relationship Id="rId2" Type="http://schemas.openxmlformats.org/officeDocument/2006/relationships/hyperlink" Target="mailto:jacopo.staiano@unitn.it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github.com/alexa/massiv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checkthat.gitlab.io/clef2025/task1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hyperlink" Target="https://arxiv.org/abs/2310.06824" TargetMode="Externa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0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hyperlink" Target="https://colab.research.google.com/github/saturnMars/FM_2025/blob/main/Lab2_probing.ipynb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www.menti.com/al3exyz6vt47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13" Type="http://schemas.microsoft.com/office/2007/relationships/diagramDrawing" Target="../diagrams/drawing2.xml"/><Relationship Id="rId18" Type="http://schemas.microsoft.com/office/2007/relationships/diagramDrawing" Target="../diagrams/drawing3.xml"/><Relationship Id="rId3" Type="http://schemas.openxmlformats.org/officeDocument/2006/relationships/image" Target="../media/image2.svg"/><Relationship Id="rId21" Type="http://schemas.openxmlformats.org/officeDocument/2006/relationships/diagramQuickStyle" Target="../diagrams/quickStyle4.xml"/><Relationship Id="rId7" Type="http://schemas.openxmlformats.org/officeDocument/2006/relationships/image" Target="../media/image6.svg"/><Relationship Id="rId12" Type="http://schemas.openxmlformats.org/officeDocument/2006/relationships/diagramColors" Target="../diagrams/colors2.xml"/><Relationship Id="rId1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6" Type="http://schemas.openxmlformats.org/officeDocument/2006/relationships/diagramQuickStyle" Target="../diagrams/quickStyle3.xml"/><Relationship Id="rId20" Type="http://schemas.openxmlformats.org/officeDocument/2006/relationships/diagramLayout" Target="../diagrams/layout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diagramQuickStyle" Target="../diagrams/quickStyle2.xml"/><Relationship Id="rId5" Type="http://schemas.openxmlformats.org/officeDocument/2006/relationships/image" Target="../media/image4.svg"/><Relationship Id="rId15" Type="http://schemas.openxmlformats.org/officeDocument/2006/relationships/diagramLayout" Target="../diagrams/layout3.xml"/><Relationship Id="rId23" Type="http://schemas.microsoft.com/office/2007/relationships/diagramDrawing" Target="../diagrams/drawing4.xml"/><Relationship Id="rId10" Type="http://schemas.openxmlformats.org/officeDocument/2006/relationships/diagramLayout" Target="../diagrams/layout2.xml"/><Relationship Id="rId19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openxmlformats.org/officeDocument/2006/relationships/diagramData" Target="../diagrams/data2.xml"/><Relationship Id="rId14" Type="http://schemas.openxmlformats.org/officeDocument/2006/relationships/diagramData" Target="../diagrams/data3.xml"/><Relationship Id="rId22" Type="http://schemas.openxmlformats.org/officeDocument/2006/relationships/diagramColors" Target="../diagrams/colors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gi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jpe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.mendeley.com/datasets/jnb2xp9m4r/" TargetMode="External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diagramLayout" Target="../diagrams/layout5.xml"/><Relationship Id="rId7" Type="http://schemas.openxmlformats.org/officeDocument/2006/relationships/hyperlink" Target="https://github.com/alexa/massive" TargetMode="External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diagramData" Target="../diagrams/data5.xml"/><Relationship Id="rId16" Type="http://schemas.openxmlformats.org/officeDocument/2006/relationships/image" Target="../media/image17.svg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openxmlformats.org/officeDocument/2006/relationships/image" Target="../media/image12.png"/><Relationship Id="rId5" Type="http://schemas.openxmlformats.org/officeDocument/2006/relationships/diagramColors" Target="../diagrams/colors5.xml"/><Relationship Id="rId15" Type="http://schemas.openxmlformats.org/officeDocument/2006/relationships/image" Target="../media/image16.png"/><Relationship Id="rId10" Type="http://schemas.openxmlformats.org/officeDocument/2006/relationships/hyperlink" Target="https://github.com/saprmarks/geometry-of-truth/tree/main" TargetMode="External"/><Relationship Id="rId4" Type="http://schemas.openxmlformats.org/officeDocument/2006/relationships/diagramQuickStyle" Target="../diagrams/quickStyle5.xml"/><Relationship Id="rId9" Type="http://schemas.openxmlformats.org/officeDocument/2006/relationships/hyperlink" Target="https://checkthat.gitlab.io/clef2025/task1/" TargetMode="External"/><Relationship Id="rId14" Type="http://schemas.openxmlformats.org/officeDocument/2006/relationships/image" Target="../media/image15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0.png"/><Relationship Id="rId18" Type="http://schemas.openxmlformats.org/officeDocument/2006/relationships/image" Target="../media/image10.svg"/><Relationship Id="rId3" Type="http://schemas.openxmlformats.org/officeDocument/2006/relationships/image" Target="../media/image60.png"/><Relationship Id="rId7" Type="http://schemas.openxmlformats.org/officeDocument/2006/relationships/image" Target="../media/image100.png"/><Relationship Id="rId12" Type="http://schemas.openxmlformats.org/officeDocument/2006/relationships/image" Target="../media/image15.png"/><Relationship Id="rId17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0.png"/><Relationship Id="rId11" Type="http://schemas.openxmlformats.org/officeDocument/2006/relationships/image" Target="../media/image140.png"/><Relationship Id="rId5" Type="http://schemas.openxmlformats.org/officeDocument/2006/relationships/image" Target="../media/image80.png"/><Relationship Id="rId15" Type="http://schemas.openxmlformats.org/officeDocument/2006/relationships/image" Target="../media/image180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0.png"/><Relationship Id="rId14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0.png"/><Relationship Id="rId13" Type="http://schemas.openxmlformats.org/officeDocument/2006/relationships/image" Target="../media/image17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0.png"/><Relationship Id="rId17" Type="http://schemas.openxmlformats.org/officeDocument/2006/relationships/image" Target="../media/image10.svg"/><Relationship Id="rId2" Type="http://schemas.openxmlformats.org/officeDocument/2006/relationships/image" Target="../media/image60.png"/><Relationship Id="rId16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11" Type="http://schemas.openxmlformats.org/officeDocument/2006/relationships/image" Target="../media/image15.png"/><Relationship Id="rId5" Type="http://schemas.openxmlformats.org/officeDocument/2006/relationships/image" Target="../media/image90.png"/><Relationship Id="rId15" Type="http://schemas.openxmlformats.org/officeDocument/2006/relationships/image" Target="../media/image19.png"/><Relationship Id="rId10" Type="http://schemas.openxmlformats.org/officeDocument/2006/relationships/image" Target="../media/image140.png"/><Relationship Id="rId4" Type="http://schemas.openxmlformats.org/officeDocument/2006/relationships/image" Target="../media/image80.png"/><Relationship Id="rId9" Type="http://schemas.openxmlformats.org/officeDocument/2006/relationships/image" Target="../media/image13.png"/><Relationship Id="rId14" Type="http://schemas.openxmlformats.org/officeDocument/2006/relationships/image" Target="../media/image18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docs.pytorch.org/docs/stable/generated/torch.nn.CrossEntropyLos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data.mendeley.com/datasets/jnb2xp9m4r/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hyperlink" Target="https://arxiv.org/abs/2406.0150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65DC169-9BD6-D33A-3D16-A87782D838E9}"/>
              </a:ext>
            </a:extLst>
          </p:cNvPr>
          <p:cNvSpPr/>
          <p:nvPr/>
        </p:nvSpPr>
        <p:spPr>
          <a:xfrm>
            <a:off x="-1" y="-758283"/>
            <a:ext cx="12192001" cy="4848550"/>
          </a:xfrm>
          <a:prstGeom prst="roundRect">
            <a:avLst>
              <a:gd name="adj" fmla="val 8203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894533-44E2-8593-216C-9165487A7D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437957"/>
          </a:xfrm>
        </p:spPr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Foundation Models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11B474-C06F-CFA5-22A3-621B365C3A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6413" y="4344514"/>
            <a:ext cx="4772722" cy="2172258"/>
          </a:xfrm>
        </p:spPr>
        <p:txBody>
          <a:bodyPr>
            <a:normAutofit/>
          </a:bodyPr>
          <a:lstStyle/>
          <a:p>
            <a:endParaRPr lang="it-IT" dirty="0"/>
          </a:p>
          <a:p>
            <a:r>
              <a:rPr lang="it-IT" dirty="0"/>
              <a:t>Jacopo Staiano </a:t>
            </a:r>
          </a:p>
          <a:p>
            <a:r>
              <a:rPr lang="it-IT" dirty="0">
                <a:hlinkClick r:id="rId2"/>
              </a:rPr>
              <a:t>jacopo.staiano@unitn.it</a:t>
            </a:r>
            <a:endParaRPr lang="it-IT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4E83BE58-AE75-258C-E81C-8A3E3ED083B6}"/>
              </a:ext>
            </a:extLst>
          </p:cNvPr>
          <p:cNvSpPr txBox="1">
            <a:spLocks/>
          </p:cNvSpPr>
          <p:nvPr/>
        </p:nvSpPr>
        <p:spPr>
          <a:xfrm>
            <a:off x="7168747" y="4344514"/>
            <a:ext cx="4772722" cy="217225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it-IT" dirty="0"/>
          </a:p>
          <a:p>
            <a:r>
              <a:rPr lang="it-IT" dirty="0"/>
              <a:t>Marco Bronzini</a:t>
            </a:r>
          </a:p>
          <a:p>
            <a:r>
              <a:rPr lang="it-IT" dirty="0">
                <a:hlinkClick r:id="rId3"/>
              </a:rPr>
              <a:t>marco.bronzini-1@unitn.it</a:t>
            </a:r>
            <a:endParaRPr lang="en-GB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0760C6F-54F4-03DD-323A-9BFDA22916D0}"/>
              </a:ext>
            </a:extLst>
          </p:cNvPr>
          <p:cNvSpPr/>
          <p:nvPr/>
        </p:nvSpPr>
        <p:spPr>
          <a:xfrm>
            <a:off x="3789555" y="6199705"/>
            <a:ext cx="5058195" cy="99989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1400" dirty="0"/>
              <a:t>University of Trento</a:t>
            </a:r>
          </a:p>
          <a:p>
            <a:pPr algn="ctr"/>
            <a:r>
              <a:rPr lang="en-GB" sz="1400" dirty="0"/>
              <a:t>October 15, 2025</a:t>
            </a:r>
          </a:p>
        </p:txBody>
      </p:sp>
    </p:spTree>
    <p:extLst>
      <p:ext uri="{BB962C8B-B14F-4D97-AF65-F5344CB8AC3E}">
        <p14:creationId xmlns:p14="http://schemas.microsoft.com/office/powerpoint/2010/main" val="41794609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39252B-68FA-CAD1-E77F-E2DAB7C517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E65185AB-41F7-21DE-5F72-433CFB37BDE8}"/>
              </a:ext>
            </a:extLst>
          </p:cNvPr>
          <p:cNvCxnSpPr>
            <a:cxnSpLocks/>
          </p:cNvCxnSpPr>
          <p:nvPr/>
        </p:nvCxnSpPr>
        <p:spPr>
          <a:xfrm flipV="1">
            <a:off x="9043823" y="5307782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370979D-63A6-66E5-07F1-6C187A310A4F}"/>
              </a:ext>
            </a:extLst>
          </p:cNvPr>
          <p:cNvCxnSpPr/>
          <p:nvPr/>
        </p:nvCxnSpPr>
        <p:spPr>
          <a:xfrm flipV="1">
            <a:off x="9012603" y="4860389"/>
            <a:ext cx="905479" cy="1361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6BCB6AF-FB82-70A0-217E-E024B2C8DEBE}"/>
              </a:ext>
            </a:extLst>
          </p:cNvPr>
          <p:cNvSpPr/>
          <p:nvPr/>
        </p:nvSpPr>
        <p:spPr>
          <a:xfrm>
            <a:off x="9520788" y="2489911"/>
            <a:ext cx="2467502" cy="855659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ED4C7E7-4BA0-9B59-963D-92EC96F1095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(2): Language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B540562-1C79-A728-5AC2-B37BCAF291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190" y="6382304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10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9CE69E0-EB33-34B4-3C14-744076540875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MASSIVE: A 1M-Example Multilingual Natural Language Understanding Dataset with 51 Typologically-Diverse Languages</a:t>
            </a:r>
            <a:endParaRPr lang="en-GB" sz="11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4A92F1-BA90-CB45-CC82-F2DDD3D1587F}"/>
              </a:ext>
            </a:extLst>
          </p:cNvPr>
          <p:cNvSpPr txBox="1"/>
          <p:nvPr/>
        </p:nvSpPr>
        <p:spPr>
          <a:xfrm>
            <a:off x="2984901" y="5715709"/>
            <a:ext cx="158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LEXICAL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9DE4CA4-1F2E-DB4A-FF29-221815E7B7F5}"/>
              </a:ext>
            </a:extLst>
          </p:cNvPr>
          <p:cNvSpPr txBox="1"/>
          <p:nvPr/>
        </p:nvSpPr>
        <p:spPr>
          <a:xfrm>
            <a:off x="1099109" y="2046605"/>
            <a:ext cx="5574495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what is the best </a:t>
            </a:r>
            <a:r>
              <a:rPr lang="en-GB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italian</a:t>
            </a: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restaurant around here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can you shuffle the light </a:t>
            </a:r>
            <a:r>
              <a:rPr lang="en-GB" sz="1400" b="0" i="0" dirty="0" err="1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colors</a:t>
            </a: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in the house 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en-GB" sz="1400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send reply to joe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2A1721-C371-2ECB-8155-5AB3B19A7E3A}"/>
              </a:ext>
            </a:extLst>
          </p:cNvPr>
          <p:cNvSpPr txBox="1"/>
          <p:nvPr/>
        </p:nvSpPr>
        <p:spPr>
          <a:xfrm>
            <a:off x="8419903" y="2171080"/>
            <a:ext cx="1029258" cy="4086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GB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-US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531C25FA-DCE2-3D1F-5882-6A71D342A43B}"/>
              </a:ext>
            </a:extLst>
          </p:cNvPr>
          <p:cNvSpPr/>
          <p:nvPr/>
        </p:nvSpPr>
        <p:spPr>
          <a:xfrm>
            <a:off x="6899604" y="2205690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94519DE-DABA-FE5C-05BA-E994062FA7F7}"/>
              </a:ext>
            </a:extLst>
          </p:cNvPr>
          <p:cNvSpPr txBox="1"/>
          <p:nvPr/>
        </p:nvSpPr>
        <p:spPr>
          <a:xfrm>
            <a:off x="1100885" y="2921084"/>
            <a:ext cx="5075107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it-IT" altLang="ja-JP" sz="1400" dirty="0">
                <a:solidFill>
                  <a:srgbClr val="1F1F1F"/>
                </a:solidFill>
                <a:latin typeface="Courier New" panose="02070309020205020404" pitchFamily="49" charset="0"/>
              </a:rPr>
              <a:t>comprami un biglietto del treno per </a:t>
            </a:r>
            <a:r>
              <a:rPr lang="it-IT" altLang="ja-JP" sz="1400" dirty="0" err="1">
                <a:solidFill>
                  <a:srgbClr val="1F1F1F"/>
                </a:solidFill>
                <a:latin typeface="Courier New" panose="02070309020205020404" pitchFamily="49" charset="0"/>
              </a:rPr>
              <a:t>modena</a:t>
            </a:r>
            <a:endParaRPr lang="it-IT" altLang="ja-JP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  <a:p>
            <a:pPr marL="342900" indent="-342900">
              <a:buFont typeface="+mj-lt"/>
              <a:buAutoNum type="arabicPeriod"/>
            </a:pPr>
            <a:r>
              <a:rPr lang="it-IT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Inserisci la riunione con paolo domani alle dieci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1400" dirty="0">
                <a:solidFill>
                  <a:srgbClr val="1F1F1F"/>
                </a:solidFill>
                <a:latin typeface="Courier New" panose="02070309020205020404" pitchFamily="49" charset="0"/>
              </a:rPr>
              <a:t>ripeti questo brano tre volte 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58969B8-6B2E-4C51-0783-212212D82FE2}"/>
              </a:ext>
            </a:extLst>
          </p:cNvPr>
          <p:cNvSpPr txBox="1"/>
          <p:nvPr/>
        </p:nvSpPr>
        <p:spPr>
          <a:xfrm>
            <a:off x="7403649" y="3281637"/>
            <a:ext cx="1029258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it-</a:t>
            </a:r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IT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A3CB84BE-4194-0F96-EEF1-79E11D264C13}"/>
              </a:ext>
            </a:extLst>
          </p:cNvPr>
          <p:cNvSpPr/>
          <p:nvPr/>
        </p:nvSpPr>
        <p:spPr>
          <a:xfrm>
            <a:off x="5938380" y="3325811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CCE1029-B720-65B8-5D2D-3E15B6AFA82C}"/>
              </a:ext>
            </a:extLst>
          </p:cNvPr>
          <p:cNvSpPr txBox="1"/>
          <p:nvPr/>
        </p:nvSpPr>
        <p:spPr>
          <a:xfrm>
            <a:off x="10366781" y="2562596"/>
            <a:ext cx="635174" cy="289441"/>
          </a:xfrm>
          <a:prstGeom prst="round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 err="1">
                <a:solidFill>
                  <a:schemeClr val="bg1"/>
                </a:solidFill>
                <a:latin typeface="Courier New" panose="02070309020205020404" pitchFamily="49" charset="0"/>
              </a:rPr>
              <a:t>ja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-JP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E1E2FC-D324-2ABC-EC08-1AB084294000}"/>
              </a:ext>
            </a:extLst>
          </p:cNvPr>
          <p:cNvSpPr txBox="1"/>
          <p:nvPr/>
        </p:nvSpPr>
        <p:spPr>
          <a:xfrm>
            <a:off x="11194621" y="2910093"/>
            <a:ext cx="694576" cy="28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de-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DE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6FD5B0CF-983F-FFE1-252D-5A894CD7A4E9}"/>
              </a:ext>
            </a:extLst>
          </p:cNvPr>
          <p:cNvSpPr txBox="1"/>
          <p:nvPr/>
        </p:nvSpPr>
        <p:spPr>
          <a:xfrm>
            <a:off x="9669837" y="2900771"/>
            <a:ext cx="635174" cy="28944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es-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ES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30BC7E9-A4A1-8105-3BEA-3C6B7D55EF18}"/>
              </a:ext>
            </a:extLst>
          </p:cNvPr>
          <p:cNvSpPr txBox="1"/>
          <p:nvPr/>
        </p:nvSpPr>
        <p:spPr>
          <a:xfrm>
            <a:off x="10359016" y="2904412"/>
            <a:ext cx="792309" cy="289441"/>
          </a:xfrm>
          <a:prstGeom prst="roundRect">
            <a:avLst/>
          </a:prstGeom>
          <a:solidFill>
            <a:srgbClr val="7030A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fr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-FR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3391294-DEC5-346D-D870-4852CC20F243}"/>
              </a:ext>
            </a:extLst>
          </p:cNvPr>
          <p:cNvSpPr txBox="1"/>
          <p:nvPr/>
        </p:nvSpPr>
        <p:spPr>
          <a:xfrm>
            <a:off x="9691600" y="2562072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it-</a:t>
            </a:r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IT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B48A56-1624-2D2A-3DF6-05D20AFCC21D}"/>
              </a:ext>
            </a:extLst>
          </p:cNvPr>
          <p:cNvSpPr txBox="1"/>
          <p:nvPr/>
        </p:nvSpPr>
        <p:spPr>
          <a:xfrm>
            <a:off x="11067561" y="2571139"/>
            <a:ext cx="634331" cy="289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en</a:t>
            </a:r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-US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771CFF-51B5-8380-E03D-24DFA84DCA7D}"/>
              </a:ext>
            </a:extLst>
          </p:cNvPr>
          <p:cNvSpPr txBox="1"/>
          <p:nvPr/>
        </p:nvSpPr>
        <p:spPr>
          <a:xfrm>
            <a:off x="10061591" y="2171080"/>
            <a:ext cx="1535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Six languages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6D9D494-DE15-119A-A10A-6D7AD969C5CF}"/>
              </a:ext>
            </a:extLst>
          </p:cNvPr>
          <p:cNvSpPr txBox="1"/>
          <p:nvPr/>
        </p:nvSpPr>
        <p:spPr>
          <a:xfrm>
            <a:off x="489377" y="4326652"/>
            <a:ext cx="32783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comprami un biglietto del treno per </a:t>
            </a:r>
            <a:r>
              <a:rPr lang="it-IT" altLang="ja-JP" sz="1800" b="1" dirty="0" err="1">
                <a:solidFill>
                  <a:srgbClr val="1F1F1F"/>
                </a:solidFill>
                <a:latin typeface="Courier New" panose="02070309020205020404" pitchFamily="49" charset="0"/>
              </a:rPr>
              <a:t>modena</a:t>
            </a:r>
            <a:endParaRPr lang="it-IT" altLang="ja-JP" sz="1800" b="1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41" name="Arrow: Right 40">
            <a:extLst>
              <a:ext uri="{FF2B5EF4-FFF2-40B4-BE49-F238E27FC236}">
                <a16:creationId xmlns:a16="http://schemas.microsoft.com/office/drawing/2014/main" id="{CD4F38F9-E409-F6CF-F6C7-48D8BE4D1EF5}"/>
              </a:ext>
            </a:extLst>
          </p:cNvPr>
          <p:cNvSpPr/>
          <p:nvPr/>
        </p:nvSpPr>
        <p:spPr>
          <a:xfrm>
            <a:off x="3515819" y="4504909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9550FEB-84F2-919B-28FB-91CA4DFA2510}"/>
              </a:ext>
            </a:extLst>
          </p:cNvPr>
          <p:cNvSpPr/>
          <p:nvPr/>
        </p:nvSpPr>
        <p:spPr>
          <a:xfrm>
            <a:off x="4895494" y="4326652"/>
            <a:ext cx="2384500" cy="674594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3" name="Graphic 42" descr="Magnifying glass with solid fill">
            <a:extLst>
              <a:ext uri="{FF2B5EF4-FFF2-40B4-BE49-F238E27FC236}">
                <a16:creationId xmlns:a16="http://schemas.microsoft.com/office/drawing/2014/main" id="{B9EFD70A-E786-135C-D1F5-E627721EA0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80109" y="4322732"/>
            <a:ext cx="914400" cy="914400"/>
          </a:xfrm>
          <a:prstGeom prst="rect">
            <a:avLst/>
          </a:prstGeom>
        </p:spPr>
      </p:pic>
      <p:sp>
        <p:nvSpPr>
          <p:cNvPr id="44" name="Oval 43">
            <a:extLst>
              <a:ext uri="{FF2B5EF4-FFF2-40B4-BE49-F238E27FC236}">
                <a16:creationId xmlns:a16="http://schemas.microsoft.com/office/drawing/2014/main" id="{915650B4-34F1-E477-45DD-AEEE787A5715}"/>
              </a:ext>
            </a:extLst>
          </p:cNvPr>
          <p:cNvSpPr/>
          <p:nvPr/>
        </p:nvSpPr>
        <p:spPr>
          <a:xfrm>
            <a:off x="7208527" y="4444545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755E258F-6C36-D160-87F6-6D9D7FB04DEC}"/>
              </a:ext>
            </a:extLst>
          </p:cNvPr>
          <p:cNvSpPr/>
          <p:nvPr/>
        </p:nvSpPr>
        <p:spPr>
          <a:xfrm>
            <a:off x="4579081" y="4080792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accent6"/>
                </a:solidFill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FC7B5A0-6AA7-374E-DF19-8F11758622B4}"/>
              </a:ext>
            </a:extLst>
          </p:cNvPr>
          <p:cNvSpPr txBox="1"/>
          <p:nvPr/>
        </p:nvSpPr>
        <p:spPr>
          <a:xfrm>
            <a:off x="489377" y="5456760"/>
            <a:ext cx="32783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altLang="ja-JP" sz="18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send</a:t>
            </a:r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 </a:t>
            </a:r>
            <a:r>
              <a:rPr lang="it-IT" altLang="ja-JP" sz="1800" dirty="0" err="1">
                <a:solidFill>
                  <a:srgbClr val="1F1F1F"/>
                </a:solidFill>
                <a:latin typeface="Courier New" panose="02070309020205020404" pitchFamily="49" charset="0"/>
              </a:rPr>
              <a:t>reply</a:t>
            </a:r>
            <a:r>
              <a:rPr lang="it-IT" altLang="ja-JP" sz="1800" dirty="0">
                <a:solidFill>
                  <a:srgbClr val="1F1F1F"/>
                </a:solidFill>
                <a:latin typeface="Courier New" panose="02070309020205020404" pitchFamily="49" charset="0"/>
              </a:rPr>
              <a:t> to </a:t>
            </a:r>
            <a:r>
              <a:rPr lang="it-IT" altLang="ja-JP" sz="1800" b="1" dirty="0" err="1">
                <a:solidFill>
                  <a:srgbClr val="1F1F1F"/>
                </a:solidFill>
                <a:latin typeface="Courier New" panose="02070309020205020404" pitchFamily="49" charset="0"/>
              </a:rPr>
              <a:t>joe</a:t>
            </a:r>
            <a:endParaRPr lang="it-IT" altLang="ja-JP" sz="1800" b="1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48" name="Arrow: Right 47">
            <a:extLst>
              <a:ext uri="{FF2B5EF4-FFF2-40B4-BE49-F238E27FC236}">
                <a16:creationId xmlns:a16="http://schemas.microsoft.com/office/drawing/2014/main" id="{85C875E3-27C0-BFAF-6D5A-19B5AA257EFF}"/>
              </a:ext>
            </a:extLst>
          </p:cNvPr>
          <p:cNvSpPr/>
          <p:nvPr/>
        </p:nvSpPr>
        <p:spPr>
          <a:xfrm>
            <a:off x="3515819" y="56350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5AC182BA-E747-4CFB-0C5C-1C11E1F0D397}"/>
              </a:ext>
            </a:extLst>
          </p:cNvPr>
          <p:cNvSpPr/>
          <p:nvPr/>
        </p:nvSpPr>
        <p:spPr>
          <a:xfrm>
            <a:off x="4895494" y="5456760"/>
            <a:ext cx="2384500" cy="674594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50" name="Graphic 49" descr="Magnifying glass with solid fill">
            <a:extLst>
              <a:ext uri="{FF2B5EF4-FFF2-40B4-BE49-F238E27FC236}">
                <a16:creationId xmlns:a16="http://schemas.microsoft.com/office/drawing/2014/main" id="{8640C636-A135-7AA2-56E5-94570DAC53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11329" y="5452840"/>
            <a:ext cx="914400" cy="914400"/>
          </a:xfrm>
          <a:prstGeom prst="rect">
            <a:avLst/>
          </a:prstGeom>
        </p:spPr>
      </p:pic>
      <p:sp>
        <p:nvSpPr>
          <p:cNvPr id="51" name="Oval 50">
            <a:extLst>
              <a:ext uri="{FF2B5EF4-FFF2-40B4-BE49-F238E27FC236}">
                <a16:creationId xmlns:a16="http://schemas.microsoft.com/office/drawing/2014/main" id="{2C9FBCC8-7C0C-1528-A416-FCFB05635086}"/>
              </a:ext>
            </a:extLst>
          </p:cNvPr>
          <p:cNvSpPr/>
          <p:nvPr/>
        </p:nvSpPr>
        <p:spPr>
          <a:xfrm>
            <a:off x="7244207" y="5574653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7E63D0F8-0951-C337-E002-472536782A2F}"/>
              </a:ext>
            </a:extLst>
          </p:cNvPr>
          <p:cNvSpPr/>
          <p:nvPr/>
        </p:nvSpPr>
        <p:spPr>
          <a:xfrm>
            <a:off x="4572671" y="5212421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[9.1, 1.3, …,0.8]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0245B0A0-FA58-FF85-61CB-DD6E589E41B8}"/>
              </a:ext>
            </a:extLst>
          </p:cNvPr>
          <p:cNvCxnSpPr>
            <a:cxnSpLocks/>
          </p:cNvCxnSpPr>
          <p:nvPr/>
        </p:nvCxnSpPr>
        <p:spPr>
          <a:xfrm flipH="1" flipV="1">
            <a:off x="9004266" y="4431767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90E66EC-7168-FE64-AA72-3B33975D2AB0}"/>
              </a:ext>
            </a:extLst>
          </p:cNvPr>
          <p:cNvCxnSpPr/>
          <p:nvPr/>
        </p:nvCxnSpPr>
        <p:spPr>
          <a:xfrm>
            <a:off x="9004266" y="6222182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CA20F5D-3E52-AC5B-65F9-434697C996B8}"/>
              </a:ext>
            </a:extLst>
          </p:cNvPr>
          <p:cNvSpPr txBox="1"/>
          <p:nvPr/>
        </p:nvSpPr>
        <p:spPr>
          <a:xfrm rot="20335219">
            <a:off x="9632425" y="5530766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ENGLISH LANGUAGE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5DD270-EF33-5A15-6616-631B82007FD6}"/>
              </a:ext>
            </a:extLst>
          </p:cNvPr>
          <p:cNvSpPr txBox="1"/>
          <p:nvPr/>
        </p:nvSpPr>
        <p:spPr>
          <a:xfrm rot="18228052">
            <a:off x="8523658" y="4957994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ITALIAN LANGUAGE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3F2BFE49-8A52-CEC4-8318-C22CF2447916}"/>
              </a:ext>
            </a:extLst>
          </p:cNvPr>
          <p:cNvSpPr txBox="1"/>
          <p:nvPr/>
        </p:nvSpPr>
        <p:spPr>
          <a:xfrm>
            <a:off x="9319871" y="3894999"/>
            <a:ext cx="26210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Input features as </a:t>
            </a:r>
            <a:r>
              <a:rPr lang="en-GB" i="1" dirty="0"/>
              <a:t>directions in subspaces</a:t>
            </a:r>
            <a:endParaRPr lang="en-GB" dirty="0"/>
          </a:p>
        </p:txBody>
      </p:sp>
      <p:sp>
        <p:nvSpPr>
          <p:cNvPr id="70" name="Oval 69">
            <a:extLst>
              <a:ext uri="{FF2B5EF4-FFF2-40B4-BE49-F238E27FC236}">
                <a16:creationId xmlns:a16="http://schemas.microsoft.com/office/drawing/2014/main" id="{E3697120-0D97-B3E6-AFDA-7B0BC53191F6}"/>
              </a:ext>
            </a:extLst>
          </p:cNvPr>
          <p:cNvSpPr/>
          <p:nvPr/>
        </p:nvSpPr>
        <p:spPr>
          <a:xfrm rot="20146395">
            <a:off x="8819757" y="4629295"/>
            <a:ext cx="2409594" cy="2027174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5FED1C24-25DB-78E6-7466-DC306D41D4BB}"/>
              </a:ext>
            </a:extLst>
          </p:cNvPr>
          <p:cNvSpPr txBox="1"/>
          <p:nvPr/>
        </p:nvSpPr>
        <p:spPr>
          <a:xfrm>
            <a:off x="9221455" y="6232636"/>
            <a:ext cx="13429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LANGUAGE</a:t>
            </a:r>
          </a:p>
        </p:txBody>
      </p:sp>
    </p:spTree>
    <p:extLst>
      <p:ext uri="{BB962C8B-B14F-4D97-AF65-F5344CB8AC3E}">
        <p14:creationId xmlns:p14="http://schemas.microsoft.com/office/powerpoint/2010/main" val="23333484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0DD659-6292-BC3C-30CF-AFA786C18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Oval 16">
            <a:extLst>
              <a:ext uri="{FF2B5EF4-FFF2-40B4-BE49-F238E27FC236}">
                <a16:creationId xmlns:a16="http://schemas.microsoft.com/office/drawing/2014/main" id="{BF4EF0B1-EDB0-47A9-94C8-FB110C6B20D4}"/>
              </a:ext>
            </a:extLst>
          </p:cNvPr>
          <p:cNvSpPr/>
          <p:nvPr/>
        </p:nvSpPr>
        <p:spPr>
          <a:xfrm rot="20146395">
            <a:off x="1131046" y="4456239"/>
            <a:ext cx="2794968" cy="2027174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E03AF99-442B-5AA6-778D-9FAAC0CCDFE6}"/>
              </a:ext>
            </a:extLst>
          </p:cNvPr>
          <p:cNvSpPr/>
          <p:nvPr/>
        </p:nvSpPr>
        <p:spPr>
          <a:xfrm>
            <a:off x="10415330" y="2555860"/>
            <a:ext cx="1433087" cy="500237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41D7B23-5037-3BDA-4428-A4E30F38D1C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(3): Subjectivity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7E19E4-7F7F-F664-60D1-81CB24BB1012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CLEF 2025</a:t>
            </a:r>
            <a:endParaRPr lang="en-GB" sz="11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5D4FA42-76F4-FDAA-15F6-6D83693D1CEF}"/>
              </a:ext>
            </a:extLst>
          </p:cNvPr>
          <p:cNvSpPr txBox="1"/>
          <p:nvPr/>
        </p:nvSpPr>
        <p:spPr>
          <a:xfrm>
            <a:off x="923808" y="2043583"/>
            <a:ext cx="64301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In states with shortages, it's also far more difficult to find teachers for math, science, and special education classes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Yet little of substance has been done for Serbia’s LGBTQ+ people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2C35A73-3268-5BD7-BFC6-D2C740004B81}"/>
              </a:ext>
            </a:extLst>
          </p:cNvPr>
          <p:cNvSpPr txBox="1"/>
          <p:nvPr/>
        </p:nvSpPr>
        <p:spPr>
          <a:xfrm>
            <a:off x="8516551" y="2147237"/>
            <a:ext cx="1329224" cy="408623"/>
          </a:xfrm>
          <a:prstGeom prst="round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objective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38D36CED-2398-6D99-3127-2CD0B5F73349}"/>
              </a:ext>
            </a:extLst>
          </p:cNvPr>
          <p:cNvSpPr/>
          <p:nvPr/>
        </p:nvSpPr>
        <p:spPr>
          <a:xfrm>
            <a:off x="7079503" y="2207943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F9ADC85-DD68-BEBC-3D80-D7BEFF0DFAC3}"/>
              </a:ext>
            </a:extLst>
          </p:cNvPr>
          <p:cNvSpPr txBox="1"/>
          <p:nvPr/>
        </p:nvSpPr>
        <p:spPr>
          <a:xfrm>
            <a:off x="923808" y="2858301"/>
            <a:ext cx="6306643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If it consolidates power into the hands of the government, we can expect the situation to be pushed hard</a:t>
            </a:r>
          </a:p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Gone are the days when they led the world in recession-busting</a:t>
            </a:r>
            <a:endParaRPr lang="en-GB" sz="1400" dirty="0">
              <a:solidFill>
                <a:srgbClr val="1F1F1F"/>
              </a:solidFill>
              <a:latin typeface="Courier New" panose="02070309020205020404" pitchFamily="49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298ED5-B715-4C68-065C-BAA9DDC2FEAA}"/>
              </a:ext>
            </a:extLst>
          </p:cNvPr>
          <p:cNvSpPr txBox="1"/>
          <p:nvPr/>
        </p:nvSpPr>
        <p:spPr>
          <a:xfrm>
            <a:off x="8302066" y="2986162"/>
            <a:ext cx="1758193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subjective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2D8CB979-1477-78CA-4CA3-882A77D8C7D5}"/>
              </a:ext>
            </a:extLst>
          </p:cNvPr>
          <p:cNvSpPr/>
          <p:nvPr/>
        </p:nvSpPr>
        <p:spPr>
          <a:xfrm>
            <a:off x="6874330" y="30499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E144159-EF5B-18E1-7767-F9137ED8366F}"/>
              </a:ext>
            </a:extLst>
          </p:cNvPr>
          <p:cNvSpPr txBox="1"/>
          <p:nvPr/>
        </p:nvSpPr>
        <p:spPr>
          <a:xfrm>
            <a:off x="10474033" y="2627835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subj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C216068-4D28-BBFE-CB09-A1A06342272F}"/>
              </a:ext>
            </a:extLst>
          </p:cNvPr>
          <p:cNvSpPr txBox="1"/>
          <p:nvPr/>
        </p:nvSpPr>
        <p:spPr>
          <a:xfrm>
            <a:off x="11170313" y="2599115"/>
            <a:ext cx="634331" cy="289441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 err="1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obj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F1D7BE-4A5E-EFEC-E23C-BB8CCA4AC3D5}"/>
              </a:ext>
            </a:extLst>
          </p:cNvPr>
          <p:cNvSpPr txBox="1"/>
          <p:nvPr/>
        </p:nvSpPr>
        <p:spPr>
          <a:xfrm>
            <a:off x="10415331" y="2232569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classes</a:t>
            </a: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4FF9252-88F2-3124-A5DD-F4F9DA3931BA}"/>
              </a:ext>
            </a:extLst>
          </p:cNvPr>
          <p:cNvCxnSpPr>
            <a:cxnSpLocks/>
          </p:cNvCxnSpPr>
          <p:nvPr/>
        </p:nvCxnSpPr>
        <p:spPr>
          <a:xfrm flipV="1">
            <a:off x="1768357" y="5310866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EB8C864-9996-5149-806D-21D6F4ED128B}"/>
              </a:ext>
            </a:extLst>
          </p:cNvPr>
          <p:cNvCxnSpPr/>
          <p:nvPr/>
        </p:nvCxnSpPr>
        <p:spPr>
          <a:xfrm flipV="1">
            <a:off x="1737137" y="4863473"/>
            <a:ext cx="905479" cy="13617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2F8261-7116-6E89-EAF2-E017F408B8C9}"/>
              </a:ext>
            </a:extLst>
          </p:cNvPr>
          <p:cNvCxnSpPr>
            <a:cxnSpLocks/>
          </p:cNvCxnSpPr>
          <p:nvPr/>
        </p:nvCxnSpPr>
        <p:spPr>
          <a:xfrm flipH="1" flipV="1">
            <a:off x="1728800" y="4434851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65E1692-4979-8E68-DA11-4EFC503CEE4E}"/>
              </a:ext>
            </a:extLst>
          </p:cNvPr>
          <p:cNvCxnSpPr/>
          <p:nvPr/>
        </p:nvCxnSpPr>
        <p:spPr>
          <a:xfrm>
            <a:off x="1728800" y="6225266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98FC671-5A00-4B1E-5573-E7C5810C40A9}"/>
              </a:ext>
            </a:extLst>
          </p:cNvPr>
          <p:cNvSpPr txBox="1"/>
          <p:nvPr/>
        </p:nvSpPr>
        <p:spPr>
          <a:xfrm rot="20335219">
            <a:off x="2493794" y="5496527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/>
              <a:t>OBJECTIVE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6AA5B0C-7664-3887-B1C5-92A2D64630D2}"/>
              </a:ext>
            </a:extLst>
          </p:cNvPr>
          <p:cNvSpPr txBox="1"/>
          <p:nvPr/>
        </p:nvSpPr>
        <p:spPr>
          <a:xfrm rot="18228052">
            <a:off x="1361502" y="4798846"/>
            <a:ext cx="221673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SUBJECTIVE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DC60F25-1322-5B4B-E725-F4BB76B692AC}"/>
              </a:ext>
            </a:extLst>
          </p:cNvPr>
          <p:cNvSpPr txBox="1"/>
          <p:nvPr/>
        </p:nvSpPr>
        <p:spPr>
          <a:xfrm>
            <a:off x="899307" y="3926037"/>
            <a:ext cx="42162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/>
              <a:t>Input features as </a:t>
            </a:r>
            <a:r>
              <a:rPr lang="en-GB" i="1" dirty="0"/>
              <a:t>directions in subspaces</a:t>
            </a:r>
            <a:endParaRPr lang="en-GB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07CAD243-F25C-49F6-E362-24176E451F0F}"/>
              </a:ext>
            </a:extLst>
          </p:cNvPr>
          <p:cNvSpPr/>
          <p:nvPr/>
        </p:nvSpPr>
        <p:spPr>
          <a:xfrm>
            <a:off x="907238" y="3935857"/>
            <a:ext cx="1476845" cy="369332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1D1AC6-6BFA-86C6-94C2-52FF359926AB}"/>
              </a:ext>
            </a:extLst>
          </p:cNvPr>
          <p:cNvSpPr txBox="1"/>
          <p:nvPr/>
        </p:nvSpPr>
        <p:spPr>
          <a:xfrm>
            <a:off x="6894794" y="4647309"/>
            <a:ext cx="445908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C00000"/>
                </a:solidFill>
              </a:rPr>
              <a:t>Not anymore based on the </a:t>
            </a:r>
            <a:r>
              <a:rPr lang="en-GB" sz="1600" i="1" dirty="0">
                <a:solidFill>
                  <a:srgbClr val="C00000"/>
                </a:solidFill>
              </a:rPr>
              <a:t>syntax of the input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chemeClr val="accent3"/>
                </a:solidFill>
              </a:rPr>
              <a:t>Based on the </a:t>
            </a:r>
            <a:r>
              <a:rPr lang="en-GB" sz="1600" i="1" dirty="0">
                <a:solidFill>
                  <a:schemeClr val="accent3"/>
                </a:solidFill>
              </a:rPr>
              <a:t>knowledge</a:t>
            </a:r>
            <a:r>
              <a:rPr lang="en-GB" sz="1600" dirty="0">
                <a:solidFill>
                  <a:schemeClr val="accent3"/>
                </a:solidFill>
              </a:rPr>
              <a:t> and </a:t>
            </a:r>
            <a:r>
              <a:rPr lang="en-GB" sz="1600" i="1" dirty="0">
                <a:solidFill>
                  <a:schemeClr val="accent3"/>
                </a:solidFill>
              </a:rPr>
              <a:t>reasoning</a:t>
            </a:r>
            <a:r>
              <a:rPr lang="en-GB" sz="1600" dirty="0">
                <a:solidFill>
                  <a:schemeClr val="accent3"/>
                </a:solidFill>
              </a:rPr>
              <a:t> of the language model</a:t>
            </a:r>
            <a:r>
              <a:rPr lang="en-GB" sz="1600" dirty="0"/>
              <a:t>*</a:t>
            </a:r>
            <a:endParaRPr lang="en-GB" sz="1600" dirty="0">
              <a:solidFill>
                <a:schemeClr val="accent3"/>
              </a:solidFill>
            </a:endParaRPr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DA3B67-71F1-A965-54C6-CCF1416FF893}"/>
              </a:ext>
            </a:extLst>
          </p:cNvPr>
          <p:cNvSpPr/>
          <p:nvPr/>
        </p:nvSpPr>
        <p:spPr>
          <a:xfrm>
            <a:off x="6658561" y="4700409"/>
            <a:ext cx="303513" cy="769417"/>
          </a:xfrm>
          <a:prstGeom prst="down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35E859-69DA-C4A3-AC6E-511ABE37E840}"/>
              </a:ext>
            </a:extLst>
          </p:cNvPr>
          <p:cNvSpPr txBox="1"/>
          <p:nvPr/>
        </p:nvSpPr>
        <p:spPr>
          <a:xfrm>
            <a:off x="6653719" y="4295949"/>
            <a:ext cx="30953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From LEXICAL to SEMANTICS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5C3293-CBEB-085F-C735-61909142C69F}"/>
              </a:ext>
            </a:extLst>
          </p:cNvPr>
          <p:cNvSpPr txBox="1"/>
          <p:nvPr/>
        </p:nvSpPr>
        <p:spPr>
          <a:xfrm>
            <a:off x="7354002" y="5645000"/>
            <a:ext cx="4173322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dirty="0"/>
              <a:t>Linguistic analysis </a:t>
            </a:r>
            <a:r>
              <a:rPr lang="en-GB" dirty="0">
                <a:sym typeface="Wingdings" panose="05000000000000000000" pitchFamily="2" charset="2"/>
              </a:rPr>
              <a:t> abstract reasoning</a:t>
            </a:r>
            <a:endParaRPr lang="en-GB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70FDD09-09CA-3257-03D4-2EED750D242D}"/>
              </a:ext>
            </a:extLst>
          </p:cNvPr>
          <p:cNvSpPr txBox="1"/>
          <p:nvPr/>
        </p:nvSpPr>
        <p:spPr>
          <a:xfrm>
            <a:off x="10051256" y="6561878"/>
            <a:ext cx="22381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100" dirty="0"/>
              <a:t>* thus, small LLMs might struggle </a:t>
            </a:r>
          </a:p>
        </p:txBody>
      </p:sp>
    </p:spTree>
    <p:extLst>
      <p:ext uri="{BB962C8B-B14F-4D97-AF65-F5344CB8AC3E}">
        <p14:creationId xmlns:p14="http://schemas.microsoft.com/office/powerpoint/2010/main" val="27266209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691F9B-C01F-ECEE-3170-8C9698D553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47F35D44-1025-50EE-02C7-40672AACF6FD}"/>
              </a:ext>
            </a:extLst>
          </p:cNvPr>
          <p:cNvSpPr/>
          <p:nvPr/>
        </p:nvSpPr>
        <p:spPr>
          <a:xfrm>
            <a:off x="5662995" y="3790339"/>
            <a:ext cx="2007220" cy="2975145"/>
          </a:xfrm>
          <a:prstGeom prst="roundRect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C43FE0-E0F6-AB85-5932-12AFF52AACEC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(4): Truthfulness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587B4CC-E71A-E0BA-5DF3-F9143DD87DF4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>
                <a:hlinkClick r:id="rId2"/>
              </a:rPr>
              <a:t>The Geometry of Truth: Emergent Linear Structure in Large Language Model Representations of True/False Datasets</a:t>
            </a:r>
            <a:endParaRPr lang="en-GB" sz="1100" dirty="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FB129903-122E-ECC8-D926-C4390CAF6B29}"/>
              </a:ext>
            </a:extLst>
          </p:cNvPr>
          <p:cNvSpPr/>
          <p:nvPr/>
        </p:nvSpPr>
        <p:spPr>
          <a:xfrm>
            <a:off x="10416528" y="2555860"/>
            <a:ext cx="1433087" cy="448575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5B2925-84EE-FE73-0CFE-DA75029313BC}"/>
              </a:ext>
            </a:extLst>
          </p:cNvPr>
          <p:cNvSpPr txBox="1"/>
          <p:nvPr/>
        </p:nvSpPr>
        <p:spPr>
          <a:xfrm>
            <a:off x="923808" y="2185899"/>
            <a:ext cx="643019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Apple A5 was created by Google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The mother tongue of Thomas Joannes </a:t>
            </a:r>
            <a:r>
              <a:rPr lang="en-GB" sz="12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Stieltjes</a:t>
            </a: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is English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F9BFEF-3151-01BD-C3EC-E03270E7A723}"/>
              </a:ext>
            </a:extLst>
          </p:cNvPr>
          <p:cNvSpPr txBox="1"/>
          <p:nvPr/>
        </p:nvSpPr>
        <p:spPr>
          <a:xfrm>
            <a:off x="8516551" y="2147237"/>
            <a:ext cx="961986" cy="408623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FALSE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4D41868F-212B-A8B0-C1A9-38D86C0E4280}"/>
              </a:ext>
            </a:extLst>
          </p:cNvPr>
          <p:cNvSpPr/>
          <p:nvPr/>
        </p:nvSpPr>
        <p:spPr>
          <a:xfrm>
            <a:off x="7079503" y="2207943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1FD0BE-317A-E24B-D6E9-21078D28021F}"/>
              </a:ext>
            </a:extLst>
          </p:cNvPr>
          <p:cNvSpPr txBox="1"/>
          <p:nvPr/>
        </p:nvSpPr>
        <p:spPr>
          <a:xfrm>
            <a:off x="923808" y="2858301"/>
            <a:ext cx="6306643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GB" altLang="ja-JP" sz="1200" dirty="0">
                <a:solidFill>
                  <a:srgbClr val="1F1F1F"/>
                </a:solidFill>
                <a:latin typeface="Courier New" panose="02070309020205020404" pitchFamily="49" charset="0"/>
              </a:rPr>
              <a:t>Apple A5 was created by Apple</a:t>
            </a:r>
          </a:p>
          <a:p>
            <a:pPr marL="342900" indent="-342900">
              <a:buFont typeface="+mj-lt"/>
              <a:buAutoNum type="arabicPeriod"/>
            </a:pP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The mother tongue of Thomas Joannes </a:t>
            </a:r>
            <a:r>
              <a:rPr lang="en-GB" sz="1200" dirty="0" err="1">
                <a:solidFill>
                  <a:srgbClr val="1F1F1F"/>
                </a:solidFill>
                <a:latin typeface="Courier New" panose="02070309020205020404" pitchFamily="49" charset="0"/>
              </a:rPr>
              <a:t>Stieltjes</a:t>
            </a:r>
            <a:r>
              <a:rPr lang="en-GB" sz="1200" dirty="0">
                <a:solidFill>
                  <a:srgbClr val="1F1F1F"/>
                </a:solidFill>
                <a:latin typeface="Courier New" panose="02070309020205020404" pitchFamily="49" charset="0"/>
              </a:rPr>
              <a:t> is Dutch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BE34F19-FBDC-467E-9F1F-F899E0CDC204}"/>
              </a:ext>
            </a:extLst>
          </p:cNvPr>
          <p:cNvSpPr txBox="1"/>
          <p:nvPr/>
        </p:nvSpPr>
        <p:spPr>
          <a:xfrm>
            <a:off x="8302067" y="2986162"/>
            <a:ext cx="917762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  <a:latin typeface="Courier New" panose="02070309020205020404" pitchFamily="49" charset="0"/>
              </a:rPr>
              <a:t>TRUE </a:t>
            </a:r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9FAE61C-2A89-588D-C29E-43DEEA9F35F0}"/>
              </a:ext>
            </a:extLst>
          </p:cNvPr>
          <p:cNvSpPr/>
          <p:nvPr/>
        </p:nvSpPr>
        <p:spPr>
          <a:xfrm>
            <a:off x="6874330" y="3049917"/>
            <a:ext cx="1329225" cy="298853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EC04604-621F-2DF3-53C7-3533DC347D18}"/>
              </a:ext>
            </a:extLst>
          </p:cNvPr>
          <p:cNvSpPr txBox="1"/>
          <p:nvPr/>
        </p:nvSpPr>
        <p:spPr>
          <a:xfrm>
            <a:off x="10474033" y="2627835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TRUE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22EFD78-37BD-A566-717D-885021D4DC74}"/>
              </a:ext>
            </a:extLst>
          </p:cNvPr>
          <p:cNvSpPr txBox="1"/>
          <p:nvPr/>
        </p:nvSpPr>
        <p:spPr>
          <a:xfrm>
            <a:off x="11168752" y="2627835"/>
            <a:ext cx="634331" cy="289441"/>
          </a:xfrm>
          <a:prstGeom prst="roundRect">
            <a:avLst/>
          </a:prstGeom>
          <a:solidFill>
            <a:srgbClr val="C00000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FALSE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55F7EA-B54C-2219-5316-B7054B9FC3AF}"/>
              </a:ext>
            </a:extLst>
          </p:cNvPr>
          <p:cNvSpPr txBox="1"/>
          <p:nvPr/>
        </p:nvSpPr>
        <p:spPr>
          <a:xfrm>
            <a:off x="10415331" y="2232569"/>
            <a:ext cx="13877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Two classes</a:t>
            </a:r>
          </a:p>
        </p:txBody>
      </p:sp>
      <p:graphicFrame>
        <p:nvGraphicFramePr>
          <p:cNvPr id="20" name="Diagram 19">
            <a:extLst>
              <a:ext uri="{FF2B5EF4-FFF2-40B4-BE49-F238E27FC236}">
                <a16:creationId xmlns:a16="http://schemas.microsoft.com/office/drawing/2014/main" id="{2AB2112F-9CC7-781C-8445-2898B7F12DA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9466497"/>
              </p:ext>
            </p:extLst>
          </p:nvPr>
        </p:nvGraphicFramePr>
        <p:xfrm>
          <a:off x="1541232" y="3386685"/>
          <a:ext cx="6128983" cy="34713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74F371B-3A32-E408-7663-361084CDADE1}"/>
              </a:ext>
            </a:extLst>
          </p:cNvPr>
          <p:cNvSpPr txBox="1"/>
          <p:nvPr/>
        </p:nvSpPr>
        <p:spPr>
          <a:xfrm>
            <a:off x="7970946" y="4594917"/>
            <a:ext cx="399444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u="sng" dirty="0"/>
              <a:t>FURTHER STAGE </a:t>
            </a:r>
            <a:r>
              <a:rPr lang="en-GB" dirty="0">
                <a:sym typeface="Wingdings" panose="05000000000000000000" pitchFamily="2" charset="2"/>
              </a:rPr>
              <a:t> C</a:t>
            </a:r>
            <a:r>
              <a:rPr lang="en-GB" dirty="0"/>
              <a:t>laim verification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 LLM benchmark an input against its internal knowledge</a:t>
            </a:r>
          </a:p>
        </p:txBody>
      </p:sp>
    </p:spTree>
    <p:extLst>
      <p:ext uri="{BB962C8B-B14F-4D97-AF65-F5344CB8AC3E}">
        <p14:creationId xmlns:p14="http://schemas.microsoft.com/office/powerpoint/2010/main" val="2848215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865198-CEC0-A2EE-65D3-5305822F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85F094-0040-3EE1-8502-D328AAF48A94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B936A3-7A57-F573-A9A6-4F4C5E0F21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13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B6A9D5-2623-B055-BFFB-4E3A9EFDE67E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64EEFD5-768F-6900-B2B8-01A105D42F73}"/>
              </a:ext>
            </a:extLst>
          </p:cNvPr>
          <p:cNvSpPr/>
          <p:nvPr/>
        </p:nvSpPr>
        <p:spPr>
          <a:xfrm>
            <a:off x="2088026" y="4317121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37E797-CBC7-9F1D-9D02-06B0E59F9C3B}"/>
              </a:ext>
            </a:extLst>
          </p:cNvPr>
          <p:cNvSpPr/>
          <p:nvPr/>
        </p:nvSpPr>
        <p:spPr>
          <a:xfrm>
            <a:off x="5263956" y="4317122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6BEAB6E-3FA8-74D8-8F86-40774F002B24}"/>
              </a:ext>
            </a:extLst>
          </p:cNvPr>
          <p:cNvSpPr/>
          <p:nvPr/>
        </p:nvSpPr>
        <p:spPr>
          <a:xfrm>
            <a:off x="8577261" y="4330252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/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A16A756-C8FE-DB1A-0450-5C19F6FE5B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1301" y="5160922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/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CB67C32-AB74-7924-BA41-6D2B173CE7E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5831" y="5123677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/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63B98C6-6708-08AF-AB98-9ECC70F0B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000" y="5070421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30583C5C-2802-695D-5B2A-CCECF24F28B9}"/>
              </a:ext>
            </a:extLst>
          </p:cNvPr>
          <p:cNvSpPr/>
          <p:nvPr/>
        </p:nvSpPr>
        <p:spPr>
          <a:xfrm>
            <a:off x="3408558" y="2664845"/>
            <a:ext cx="2152650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Negative (TN)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0D2CE69-4A86-5CDB-1327-2684B268AD61}"/>
              </a:ext>
            </a:extLst>
          </p:cNvPr>
          <p:cNvSpPr/>
          <p:nvPr/>
        </p:nvSpPr>
        <p:spPr>
          <a:xfrm>
            <a:off x="3408558" y="3050607"/>
            <a:ext cx="2152650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Negative (FN)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4591992B-2E66-EBFC-A055-16185CD9C103}"/>
              </a:ext>
            </a:extLst>
          </p:cNvPr>
          <p:cNvSpPr/>
          <p:nvPr/>
        </p:nvSpPr>
        <p:spPr>
          <a:xfrm>
            <a:off x="5660890" y="2664845"/>
            <a:ext cx="1986291" cy="291176"/>
          </a:xfrm>
          <a:prstGeom prst="roundRect">
            <a:avLst/>
          </a:prstGeom>
          <a:solidFill>
            <a:schemeClr val="accent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True Positive (TP)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55407E9-DC65-33D7-1F54-83FD63F51A40}"/>
              </a:ext>
            </a:extLst>
          </p:cNvPr>
          <p:cNvSpPr/>
          <p:nvPr/>
        </p:nvSpPr>
        <p:spPr>
          <a:xfrm>
            <a:off x="5660891" y="3050607"/>
            <a:ext cx="1986291" cy="291176"/>
          </a:xfrm>
          <a:prstGeom prst="roundRect">
            <a:avLst/>
          </a:prstGeom>
          <a:solidFill>
            <a:srgbClr val="C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False Positive (FP)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102F4867-585C-10B7-E3E7-36AF8F7A7CA4}"/>
              </a:ext>
            </a:extLst>
          </p:cNvPr>
          <p:cNvSpPr/>
          <p:nvPr/>
        </p:nvSpPr>
        <p:spPr>
          <a:xfrm>
            <a:off x="1262061" y="4128734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94F03D46-87B0-1C5D-AD4B-F901A653EA0B}"/>
              </a:ext>
            </a:extLst>
          </p:cNvPr>
          <p:cNvSpPr/>
          <p:nvPr/>
        </p:nvSpPr>
        <p:spPr>
          <a:xfrm>
            <a:off x="446583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2F1A0340-1B00-CA47-14E3-078639A6311D}"/>
              </a:ext>
            </a:extLst>
          </p:cNvPr>
          <p:cNvSpPr/>
          <p:nvPr/>
        </p:nvSpPr>
        <p:spPr>
          <a:xfrm>
            <a:off x="7723381" y="4128733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0906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9C27F-FAB7-126C-DE68-F4982F199D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653E30-00C7-5037-D084-55EB5A1E0049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METRICS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DF19C05-7B57-1DA9-A2A1-5CFE8029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14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4ED60F-2F08-2DFA-F084-2A248E0F2754}"/>
              </a:ext>
            </a:extLst>
          </p:cNvPr>
          <p:cNvSpPr txBox="1"/>
          <p:nvPr/>
        </p:nvSpPr>
        <p:spPr>
          <a:xfrm>
            <a:off x="1014411" y="1934646"/>
            <a:ext cx="103393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We are going to evaluate the performance of our trained prone using </a:t>
            </a:r>
            <a:r>
              <a:rPr lang="en-GB" b="1" dirty="0"/>
              <a:t>traditional classification metrics</a:t>
            </a:r>
            <a:r>
              <a:rPr lang="en-GB" dirty="0"/>
              <a:t>:</a:t>
            </a:r>
          </a:p>
          <a:p>
            <a:pPr lvl="0"/>
            <a:endParaRPr lang="en-GB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E22FDE-1783-6A3B-82F2-511BA8AF20B0}"/>
              </a:ext>
            </a:extLst>
          </p:cNvPr>
          <p:cNvSpPr/>
          <p:nvPr/>
        </p:nvSpPr>
        <p:spPr>
          <a:xfrm>
            <a:off x="2430926" y="2769364"/>
            <a:ext cx="1289081" cy="365125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Precision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337BAB5-501B-382C-12AB-9CA29D4D9AFC}"/>
              </a:ext>
            </a:extLst>
          </p:cNvPr>
          <p:cNvSpPr/>
          <p:nvPr/>
        </p:nvSpPr>
        <p:spPr>
          <a:xfrm>
            <a:off x="5606856" y="2769365"/>
            <a:ext cx="1289081" cy="365125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Recall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9A4A2EBF-9AE2-6247-67E5-E94AD2AB7644}"/>
              </a:ext>
            </a:extLst>
          </p:cNvPr>
          <p:cNvSpPr/>
          <p:nvPr/>
        </p:nvSpPr>
        <p:spPr>
          <a:xfrm>
            <a:off x="8920161" y="2782495"/>
            <a:ext cx="1289081" cy="365125"/>
          </a:xfrm>
          <a:prstGeom prst="round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F1 score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/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GB" b="0" dirty="0"/>
                  <a:t>p</a:t>
                </a:r>
                <a14:m>
                  <m:oMath xmlns:m="http://schemas.openxmlformats.org/officeDocument/2006/math">
                    <m:r>
                      <a:rPr lang="en-GB" b="0" i="1" smtClean="0">
                        <a:latin typeface="Cambria Math" panose="02040503050406030204" pitchFamily="18" charset="0"/>
                      </a:rPr>
                      <m:t>𝑟𝑒𝑐𝑖𝑠𝑖𝑜𝑛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GB" b="0" i="1" smtClean="0">
                        <a:latin typeface="Cambria Math" panose="02040503050406030204" pitchFamily="18" charset="0"/>
                      </a:rPr>
                      <m:t>)=</m:t>
                    </m:r>
                    <m:f>
                      <m:fPr>
                        <m:ctrlPr>
                          <a:rPr lang="en-GB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</m:num>
                      <m:den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𝑇𝑃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GB" b="0" i="1" smtClean="0">
                            <a:latin typeface="Cambria Math" panose="02040503050406030204" pitchFamily="18" charset="0"/>
                          </a:rPr>
                          <m:t>𝐹𝑃</m:t>
                        </m:r>
                      </m:den>
                    </m:f>
                  </m:oMath>
                </a14:m>
                <a:endParaRPr lang="en-GB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7A615DA-9E47-2E17-C9D2-DE70B0A32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4201" y="3613165"/>
                <a:ext cx="2642529" cy="485582"/>
              </a:xfrm>
              <a:prstGeom prst="rect">
                <a:avLst/>
              </a:prstGeom>
              <a:blipFill>
                <a:blip r:embed="rId2"/>
                <a:stretch>
                  <a:fillRect l="-2079" b="-1012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/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𝑟𝑒𝑐𝑎𝑙𝑙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𝑇𝑃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𝐹𝑁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380E1D48-F709-A5F0-9EEF-703C07E2CE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8731" y="3575920"/>
                <a:ext cx="2642529" cy="61549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/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𝐹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1 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𝑠𝑐𝑜𝑟𝑒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𝑃𝑅</m:t>
                          </m:r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471B138-4E85-CAF7-975D-D2E59236A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0900" y="3522664"/>
                <a:ext cx="2642529" cy="6173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7D360ADA-6D73-8BD2-ACBA-D6AECF003BF8}"/>
              </a:ext>
            </a:extLst>
          </p:cNvPr>
          <p:cNvSpPr/>
          <p:nvPr/>
        </p:nvSpPr>
        <p:spPr>
          <a:xfrm>
            <a:off x="1604961" y="2580977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A32225E5-E4D1-344C-6909-B0B9EBB364D1}"/>
              </a:ext>
            </a:extLst>
          </p:cNvPr>
          <p:cNvSpPr/>
          <p:nvPr/>
        </p:nvSpPr>
        <p:spPr>
          <a:xfrm>
            <a:off x="480873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17FD682B-83C2-ABE9-AAD6-FFC60049BD34}"/>
              </a:ext>
            </a:extLst>
          </p:cNvPr>
          <p:cNvSpPr/>
          <p:nvPr/>
        </p:nvSpPr>
        <p:spPr>
          <a:xfrm>
            <a:off x="8066281" y="2580976"/>
            <a:ext cx="2791769" cy="1777066"/>
          </a:xfrm>
          <a:prstGeom prst="round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6821BD-5C03-4FC7-9F09-9324A427B23A}"/>
              </a:ext>
            </a:extLst>
          </p:cNvPr>
          <p:cNvSpPr txBox="1"/>
          <p:nvPr/>
        </p:nvSpPr>
        <p:spPr>
          <a:xfrm>
            <a:off x="1881187" y="4733086"/>
            <a:ext cx="91392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After having compute these metrics for each class, we can compute the average via: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D029DA03-5C37-1D15-8498-DFDA7A0BED53}"/>
              </a:ext>
            </a:extLst>
          </p:cNvPr>
          <p:cNvSpPr/>
          <p:nvPr/>
        </p:nvSpPr>
        <p:spPr>
          <a:xfrm>
            <a:off x="3353269" y="5284090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Weighted Average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EC80A390-2D7A-78AF-0CF3-89E37C5CE53D}"/>
              </a:ext>
            </a:extLst>
          </p:cNvPr>
          <p:cNvSpPr/>
          <p:nvPr/>
        </p:nvSpPr>
        <p:spPr>
          <a:xfrm>
            <a:off x="6992570" y="5262779"/>
            <a:ext cx="2296659" cy="365125"/>
          </a:xfrm>
          <a:prstGeom prst="roundRect">
            <a:avLst/>
          </a:prstGeom>
          <a:solidFill>
            <a:schemeClr val="tx1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Macro Average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C9E782B-BA13-68AF-D75C-19625C81C308}"/>
              </a:ext>
            </a:extLst>
          </p:cNvPr>
          <p:cNvSpPr txBox="1"/>
          <p:nvPr/>
        </p:nvSpPr>
        <p:spPr>
          <a:xfrm>
            <a:off x="6943725" y="5646198"/>
            <a:ext cx="43386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Average all scores equally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8A766B-6295-DCD7-C2E1-6577BCECE6B0}"/>
              </a:ext>
            </a:extLst>
          </p:cNvPr>
          <p:cNvSpPr txBox="1"/>
          <p:nvPr/>
        </p:nvSpPr>
        <p:spPr>
          <a:xfrm>
            <a:off x="1754201" y="5644094"/>
            <a:ext cx="38957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dirty="0"/>
              <a:t>Average all scores, weighted by the number of true samples in each class</a:t>
            </a:r>
          </a:p>
        </p:txBody>
      </p:sp>
    </p:spTree>
    <p:extLst>
      <p:ext uri="{BB962C8B-B14F-4D97-AF65-F5344CB8AC3E}">
        <p14:creationId xmlns:p14="http://schemas.microsoft.com/office/powerpoint/2010/main" val="1571345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0EFBE6-6B62-80D3-A66D-8785FFEFD5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CD111-7290-D4D0-9A7E-7187BF1D946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Practical Tutorial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74F848C-0684-E160-13D6-2A4FE0C62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15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AE2182-036B-E050-344D-E15DEBB6E618}"/>
              </a:ext>
            </a:extLst>
          </p:cNvPr>
          <p:cNvSpPr txBox="1"/>
          <p:nvPr/>
        </p:nvSpPr>
        <p:spPr>
          <a:xfrm>
            <a:off x="1796617" y="3998808"/>
            <a:ext cx="8598765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Please, open the following notebook:</a:t>
            </a:r>
          </a:p>
          <a:p>
            <a:pPr algn="ctr"/>
            <a:r>
              <a:rPr lang="en-GB" sz="1600" dirty="0">
                <a:hlinkClick r:id="rId2"/>
              </a:rPr>
              <a:t>https://colab.research.google.com/github/saturnMars/FM_2025/blob/main/Lab2_probing.ipynb</a:t>
            </a:r>
            <a:endParaRPr lang="en-GB" sz="1600" dirty="0"/>
          </a:p>
        </p:txBody>
      </p:sp>
      <p:pic>
        <p:nvPicPr>
          <p:cNvPr id="6" name="Picture 5" descr="A logo with orange circles&#10;&#10;AI-generated content may be incorrect.">
            <a:extLst>
              <a:ext uri="{FF2B5EF4-FFF2-40B4-BE49-F238E27FC236}">
                <a16:creationId xmlns:a16="http://schemas.microsoft.com/office/drawing/2014/main" id="{42EF4BEA-FA4D-434C-3661-B3ADAD07150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7603" y="2506407"/>
            <a:ext cx="2116791" cy="1303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284792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12F0C-3833-4AC2-E321-3C3AC716EE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8FEE4-127C-61C6-736A-4804BB7E99F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Degree of freedom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70FB338-44CF-EEED-811A-D22C74FD25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16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0E877-5F3E-52BF-FEED-E6A9F9DD312B}"/>
              </a:ext>
            </a:extLst>
          </p:cNvPr>
          <p:cNvSpPr txBox="1"/>
          <p:nvPr/>
        </p:nvSpPr>
        <p:spPr>
          <a:xfrm>
            <a:off x="1019869" y="2061853"/>
            <a:ext cx="10208628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Latent features being targeted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We cannot find what is not encoded</a:t>
            </a: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Choice of the hidden layer </a:t>
            </a:r>
            <a:endParaRPr lang="en-GB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There’s not right answer, but the median layer is generally the best one</a:t>
            </a: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Variability of language models </a:t>
            </a:r>
            <a:endParaRPr lang="en-GB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The dimension matters, especially the embedding dimension</a:t>
            </a:r>
            <a:endParaRPr lang="en-GB" sz="2400" dirty="0"/>
          </a:p>
          <a:p>
            <a:pPr marL="342900" indent="-342900">
              <a:buFontTx/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Number of data </a:t>
            </a:r>
            <a:endParaRPr lang="en-GB" sz="2400" dirty="0">
              <a:highlight>
                <a:srgbClr val="FFFF00"/>
              </a:highlight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More data should lead to increase the </a:t>
            </a:r>
            <a:r>
              <a:rPr lang="en-GB" sz="2400" dirty="0" err="1">
                <a:sym typeface="Wingdings" panose="05000000000000000000" pitchFamily="2" charset="2"/>
              </a:rPr>
              <a:t>generaralization</a:t>
            </a:r>
            <a:endParaRPr lang="en-GB" sz="2400" dirty="0"/>
          </a:p>
          <a:p>
            <a:pPr marL="342900" indent="-342900">
              <a:buAutoNum type="arabicPeriod"/>
            </a:pPr>
            <a:r>
              <a:rPr lang="en-GB" sz="2400" dirty="0">
                <a:highlight>
                  <a:srgbClr val="FFFF00"/>
                </a:highlight>
              </a:rPr>
              <a:t>Architecture of the probing model</a:t>
            </a:r>
            <a:r>
              <a:rPr lang="en-GB" sz="2400" dirty="0"/>
              <a:t> </a:t>
            </a:r>
            <a:endParaRPr lang="en-GB" sz="2400" dirty="0">
              <a:sym typeface="Wingdings" panose="05000000000000000000" pitchFamily="2" charset="2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GB" sz="2400" dirty="0">
                <a:sym typeface="Wingdings" panose="05000000000000000000" pitchFamily="2" charset="2"/>
              </a:rPr>
              <a:t>It has a huge impact on findings</a:t>
            </a:r>
            <a:endParaRPr lang="en-GB" sz="2400" dirty="0"/>
          </a:p>
        </p:txBody>
      </p:sp>
    </p:spTree>
    <p:extLst>
      <p:ext uri="{BB962C8B-B14F-4D97-AF65-F5344CB8AC3E}">
        <p14:creationId xmlns:p14="http://schemas.microsoft.com/office/powerpoint/2010/main" val="15623839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7852F-6A14-2349-4F6D-106833DEC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Truthfulness (GPT-2 </a:t>
            </a:r>
            <a:r>
              <a:rPr lang="en-GB" dirty="0">
                <a:sym typeface="Wingdings" panose="05000000000000000000" pitchFamily="2" charset="2"/>
              </a:rPr>
              <a:t> 130M, </a:t>
            </a:r>
            <a:r>
              <a:rPr lang="en-GB" dirty="0"/>
              <a:t>768 dim)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AE2D3F-75B7-8024-B12C-F3C54C8FCC47}"/>
              </a:ext>
            </a:extLst>
          </p:cNvPr>
          <p:cNvSpPr txBox="1"/>
          <p:nvPr/>
        </p:nvSpPr>
        <p:spPr>
          <a:xfrm>
            <a:off x="5970147" y="342900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The earth is flat --&gt; </a:t>
            </a:r>
            <a:r>
              <a:rPr lang="en-GB" dirty="0">
                <a:solidFill>
                  <a:schemeClr val="accent3"/>
                </a:solidFill>
              </a:rPr>
              <a:t>False (0.54)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Water boils at 100 degrees Celsius --&gt; </a:t>
            </a:r>
            <a:r>
              <a:rPr lang="en-GB" dirty="0">
                <a:solidFill>
                  <a:srgbClr val="C00000"/>
                </a:solidFill>
              </a:rPr>
              <a:t>False (0.94)</a:t>
            </a:r>
            <a:endParaRPr lang="en-GB" sz="1600" b="0" i="0" dirty="0">
              <a:solidFill>
                <a:srgbClr val="C00000"/>
              </a:solidFill>
              <a:effectLst/>
              <a:latin typeface="Consolas" panose="020B0609020204030204" pitchFamily="49" charset="0"/>
            </a:endParaRP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The sky is green --&gt; </a:t>
            </a:r>
            <a:r>
              <a:rPr lang="en-GB" dirty="0">
                <a:solidFill>
                  <a:schemeClr val="accent3"/>
                </a:solidFill>
              </a:rPr>
              <a:t>False (0.92)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rgbClr val="C00000"/>
                </a:solidFill>
                <a:effectLst/>
                <a:latin typeface="Consolas" panose="020B0609020204030204" pitchFamily="49" charset="0"/>
              </a:rPr>
              <a:t>The sky is blue --&gt; </a:t>
            </a:r>
            <a:r>
              <a:rPr lang="en-GB" dirty="0">
                <a:solidFill>
                  <a:srgbClr val="C00000"/>
                </a:solidFill>
              </a:rPr>
              <a:t>False (0.78)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Renault 8 is produced by Fiat --&gt; </a:t>
            </a:r>
            <a:r>
              <a:rPr lang="en-GB" dirty="0">
                <a:solidFill>
                  <a:schemeClr val="accent3"/>
                </a:solidFill>
              </a:rPr>
              <a:t>False (0.87)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8D30C55-34E5-0D16-008A-D8C7AE15B88E}"/>
              </a:ext>
            </a:extLst>
          </p:cNvPr>
          <p:cNvSpPr txBox="1"/>
          <p:nvPr/>
        </p:nvSpPr>
        <p:spPr>
          <a:xfrm>
            <a:off x="6096000" y="2183140"/>
            <a:ext cx="306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[TEST] F1 score = 0.65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6B3820-EC61-D636-5679-488AC4D52C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49" y="1947248"/>
            <a:ext cx="5381625" cy="4143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096287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D23D9A-35A8-B077-9ECF-6EA7912A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B28384-A0BF-184F-B3A6-F0DC18AF0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Truthfulness (GPT-2, XL </a:t>
            </a:r>
            <a:r>
              <a:rPr lang="en-GB" dirty="0">
                <a:sym typeface="Wingdings" panose="05000000000000000000" pitchFamily="2" charset="2"/>
              </a:rPr>
              <a:t> 1.5B, </a:t>
            </a:r>
            <a:r>
              <a:rPr lang="en-GB" dirty="0"/>
              <a:t>1600 dim)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C29CF8-F170-8DAA-032F-02C9C4175A7E}"/>
              </a:ext>
            </a:extLst>
          </p:cNvPr>
          <p:cNvSpPr txBox="1"/>
          <p:nvPr/>
        </p:nvSpPr>
        <p:spPr>
          <a:xfrm>
            <a:off x="6096000" y="2183140"/>
            <a:ext cx="30696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dirty="0"/>
              <a:t>[TEST] F1 score = 0.71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4759FF-61B0-B7DB-B95D-41FB1D1C96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702" y="2141508"/>
            <a:ext cx="5295900" cy="41433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5D94905-7E4C-BA6E-4770-BCF3E0D3736B}"/>
              </a:ext>
            </a:extLst>
          </p:cNvPr>
          <p:cNvSpPr txBox="1"/>
          <p:nvPr/>
        </p:nvSpPr>
        <p:spPr>
          <a:xfrm>
            <a:off x="5970147" y="3429000"/>
            <a:ext cx="6096000" cy="13542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The earth is flat --&gt; False (0.88) 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Water boils at 100 degrees Celsius --&gt; True (0.58</a:t>
            </a:r>
            <a:r>
              <a:rPr lang="en-GB" sz="1600" b="0" i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The sky is green --&gt; False (0.68) 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The sky is blue --&gt; True (0.82) </a:t>
            </a:r>
          </a:p>
          <a:p>
            <a:pPr marL="342900" indent="-342900">
              <a:buFont typeface="+mj-lt"/>
              <a:buAutoNum type="arabicParenR"/>
            </a:pPr>
            <a:r>
              <a:rPr lang="en-GB" sz="1600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Renault 8 is produced by Fiat --&gt; False (0.81</a:t>
            </a:r>
            <a:r>
              <a:rPr lang="en-GB" b="0" i="0" dirty="0">
                <a:solidFill>
                  <a:schemeClr val="accent3"/>
                </a:solidFill>
                <a:effectLst/>
                <a:latin typeface="Consolas" panose="020B0609020204030204" pitchFamily="49" charset="0"/>
              </a:rPr>
              <a:t>)</a:t>
            </a:r>
            <a:endParaRPr lang="en-GB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883185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0ECF97-3E86-8493-F084-56EF2044BE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A70CF6-CF84-9FC3-4396-2FD6DD61552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 QUIZ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2B2CF99-9904-8FF7-EF7D-DE6EA4200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19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0972FA-13E9-2997-8BEB-D844B54EC51A}"/>
              </a:ext>
            </a:extLst>
          </p:cNvPr>
          <p:cNvSpPr txBox="1"/>
          <p:nvPr/>
        </p:nvSpPr>
        <p:spPr>
          <a:xfrm>
            <a:off x="6990637" y="3377187"/>
            <a:ext cx="348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/>
              <a:t>MENTI</a:t>
            </a:r>
            <a:r>
              <a:rPr lang="en-GB" sz="2000" b="1" dirty="0"/>
              <a:t> (</a:t>
            </a:r>
            <a:r>
              <a:rPr lang="en-GB" b="1" dirty="0"/>
              <a:t>8829 1189</a:t>
            </a:r>
            <a:r>
              <a:rPr lang="en-GB" sz="2000" b="1" dirty="0"/>
              <a:t>)</a:t>
            </a:r>
          </a:p>
          <a:p>
            <a:pPr algn="ctr"/>
            <a:r>
              <a:rPr lang="en-GB" sz="1600" dirty="0">
                <a:hlinkClick r:id="rId2"/>
              </a:rPr>
              <a:t>https://www.menti.com/al3exyz6vt47</a:t>
            </a:r>
            <a:endParaRPr lang="en-GB" sz="1600" dirty="0"/>
          </a:p>
        </p:txBody>
      </p:sp>
      <p:pic>
        <p:nvPicPr>
          <p:cNvPr id="6" name="Picture 5" descr="A qr code with a black and white background&#10;&#10;AI-generated content may be incorrect.">
            <a:extLst>
              <a:ext uri="{FF2B5EF4-FFF2-40B4-BE49-F238E27FC236}">
                <a16:creationId xmlns:a16="http://schemas.microsoft.com/office/drawing/2014/main" id="{2CBC588B-30E4-8BD2-B297-F6CA73DED7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9587" y="2100037"/>
            <a:ext cx="4303628" cy="4303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741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81566-CFDE-F503-8D92-F6AE5A6FA1DB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Overview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021DC5F1-8842-C576-C534-B8D7E394DDD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51456265"/>
              </p:ext>
            </p:extLst>
          </p:nvPr>
        </p:nvGraphicFramePr>
        <p:xfrm>
          <a:off x="1612714" y="1806498"/>
          <a:ext cx="9449296" cy="49377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B3BE6F29-1C11-E70E-A802-3A4964F6C94D}"/>
              </a:ext>
            </a:extLst>
          </p:cNvPr>
          <p:cNvSpPr txBox="1"/>
          <p:nvPr/>
        </p:nvSpPr>
        <p:spPr>
          <a:xfrm>
            <a:off x="176436" y="2197233"/>
            <a:ext cx="138721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Friday</a:t>
            </a:r>
            <a:r>
              <a:rPr lang="en-GB" dirty="0"/>
              <a:t>, October 10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7F99F-E707-E4BD-0D6E-C1F3C54FC919}"/>
              </a:ext>
            </a:extLst>
          </p:cNvPr>
          <p:cNvSpPr txBox="1"/>
          <p:nvPr/>
        </p:nvSpPr>
        <p:spPr>
          <a:xfrm>
            <a:off x="102591" y="3473676"/>
            <a:ext cx="146105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Wednesday</a:t>
            </a:r>
            <a:r>
              <a:rPr lang="en-GB" dirty="0"/>
              <a:t>,</a:t>
            </a:r>
          </a:p>
          <a:p>
            <a:pPr lvl="0" algn="r"/>
            <a:r>
              <a:rPr lang="en-GB" dirty="0"/>
              <a:t>October 15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E3254D-6AF7-8CF9-A749-CA48A6BB0AF4}"/>
              </a:ext>
            </a:extLst>
          </p:cNvPr>
          <p:cNvSpPr txBox="1"/>
          <p:nvPr/>
        </p:nvSpPr>
        <p:spPr>
          <a:xfrm>
            <a:off x="66907" y="5214010"/>
            <a:ext cx="14610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r"/>
            <a:r>
              <a:rPr lang="en-GB" i="1" dirty="0"/>
              <a:t>November</a:t>
            </a:r>
            <a:endParaRPr lang="en-GB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FD73BBD-F49D-83FF-FD6C-7354A640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2</a:t>
            </a:fld>
            <a:endParaRPr lang="en-GB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886C8F0-8B82-FD99-0767-408D75A5665B}"/>
              </a:ext>
            </a:extLst>
          </p:cNvPr>
          <p:cNvSpPr/>
          <p:nvPr/>
        </p:nvSpPr>
        <p:spPr>
          <a:xfrm>
            <a:off x="176436" y="1806498"/>
            <a:ext cx="11229031" cy="1231094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ED86EBE-D870-FB3D-29EA-E4B2E8BCF419}"/>
              </a:ext>
            </a:extLst>
          </p:cNvPr>
          <p:cNvSpPr/>
          <p:nvPr/>
        </p:nvSpPr>
        <p:spPr>
          <a:xfrm>
            <a:off x="102591" y="4275378"/>
            <a:ext cx="10959419" cy="2531326"/>
          </a:xfrm>
          <a:prstGeom prst="roundRect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53148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4B541-0EA8-797A-36C1-D62661E1C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Graphic 10" descr="Badge 3 with solid fill">
            <a:extLst>
              <a:ext uri="{FF2B5EF4-FFF2-40B4-BE49-F238E27FC236}">
                <a16:creationId xmlns:a16="http://schemas.microsoft.com/office/drawing/2014/main" id="{92E72CC9-475B-973A-B43C-144FF0CB06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528" y="2439817"/>
            <a:ext cx="720000" cy="720000"/>
          </a:xfrm>
          <a:prstGeom prst="rect">
            <a:avLst/>
          </a:prstGeom>
        </p:spPr>
      </p:pic>
      <p:pic>
        <p:nvPicPr>
          <p:cNvPr id="14" name="Graphic 13" descr="Badge with solid fill">
            <a:extLst>
              <a:ext uri="{FF2B5EF4-FFF2-40B4-BE49-F238E27FC236}">
                <a16:creationId xmlns:a16="http://schemas.microsoft.com/office/drawing/2014/main" id="{234ABDAB-469D-83A7-76A9-26BDA14371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607688" y="2493435"/>
            <a:ext cx="720000" cy="720000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D2E71734-DFC4-7456-8659-1684469336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73870" y="2461933"/>
            <a:ext cx="720000" cy="7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6A175A9-17C3-4FA4-3657-365D46ACDB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9203" y="823484"/>
            <a:ext cx="10515600" cy="1325563"/>
          </a:xfrm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LLM-based pipeline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97B0256A-A5E5-EDD3-C7C9-538502CBE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32699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3</a:t>
            </a:fld>
            <a:endParaRPr lang="en-GB"/>
          </a:p>
        </p:txBody>
      </p:sp>
      <p:pic>
        <p:nvPicPr>
          <p:cNvPr id="1026" name="Picture 2" descr="Meet 'Salt Bae,' the Turkish Chef Whose Signature Move Made Him an Internet  Sensation">
            <a:extLst>
              <a:ext uri="{FF2B5EF4-FFF2-40B4-BE49-F238E27FC236}">
                <a16:creationId xmlns:a16="http://schemas.microsoft.com/office/drawing/2014/main" id="{9702DC6F-6933-BEEF-FF7E-9EDF38CB93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6362" y="1187774"/>
            <a:ext cx="1449904" cy="14442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D42ED18-BEC0-D2E6-99E4-4FEB52D9EB0A}"/>
              </a:ext>
            </a:extLst>
          </p:cNvPr>
          <p:cNvSpPr txBox="1"/>
          <p:nvPr/>
        </p:nvSpPr>
        <p:spPr>
          <a:xfrm>
            <a:off x="5102803" y="2937916"/>
            <a:ext cx="1797576" cy="40862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DATA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DB7F151-FE40-B995-2297-4431AB5FE397}"/>
              </a:ext>
            </a:extLst>
          </p:cNvPr>
          <p:cNvSpPr txBox="1"/>
          <p:nvPr/>
        </p:nvSpPr>
        <p:spPr>
          <a:xfrm>
            <a:off x="599751" y="2922275"/>
            <a:ext cx="2363317" cy="408623"/>
          </a:xfrm>
          <a:prstGeom prst="round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OBJECTIVE / TASK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8AF269-04E1-8A6F-D314-9893F08B8FF5}"/>
              </a:ext>
            </a:extLst>
          </p:cNvPr>
          <p:cNvSpPr txBox="1"/>
          <p:nvPr/>
        </p:nvSpPr>
        <p:spPr>
          <a:xfrm>
            <a:off x="8910378" y="2922275"/>
            <a:ext cx="1726209" cy="408623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METRICS</a:t>
            </a:r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F2BDB9C2-7903-44D3-189A-D5B54101ACE7}"/>
              </a:ext>
            </a:extLst>
          </p:cNvPr>
          <p:cNvSpPr/>
          <p:nvPr/>
        </p:nvSpPr>
        <p:spPr>
          <a:xfrm>
            <a:off x="3452422" y="2937916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Arrow: Left-Right 6">
            <a:extLst>
              <a:ext uri="{FF2B5EF4-FFF2-40B4-BE49-F238E27FC236}">
                <a16:creationId xmlns:a16="http://schemas.microsoft.com/office/drawing/2014/main" id="{33BA75CA-E636-8F71-15C0-EFF0768E637F}"/>
              </a:ext>
            </a:extLst>
          </p:cNvPr>
          <p:cNvSpPr/>
          <p:nvPr/>
        </p:nvSpPr>
        <p:spPr>
          <a:xfrm>
            <a:off x="7485996" y="2974788"/>
            <a:ext cx="1025912" cy="340470"/>
          </a:xfrm>
          <a:prstGeom prst="left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8024F334-551E-09AE-DDF6-911592E0FEB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78487546"/>
              </p:ext>
            </p:extLst>
          </p:nvPr>
        </p:nvGraphicFramePr>
        <p:xfrm>
          <a:off x="5102803" y="3565658"/>
          <a:ext cx="2241147" cy="31664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  <p:graphicFrame>
        <p:nvGraphicFramePr>
          <p:cNvPr id="13" name="Diagram 12">
            <a:extLst>
              <a:ext uri="{FF2B5EF4-FFF2-40B4-BE49-F238E27FC236}">
                <a16:creationId xmlns:a16="http://schemas.microsoft.com/office/drawing/2014/main" id="{54FAE28B-A18B-6A5F-933C-D9289A663D7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005686212"/>
              </p:ext>
            </p:extLst>
          </p:nvPr>
        </p:nvGraphicFramePr>
        <p:xfrm>
          <a:off x="937944" y="3900914"/>
          <a:ext cx="2241147" cy="245794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4" r:lo="rId15" r:qs="rId16" r:cs="rId17"/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30B609C-4138-3466-169B-0E0CFB90A310}"/>
              </a:ext>
            </a:extLst>
          </p:cNvPr>
          <p:cNvSpPr txBox="1"/>
          <p:nvPr/>
        </p:nvSpPr>
        <p:spPr>
          <a:xfrm>
            <a:off x="517607" y="3531582"/>
            <a:ext cx="16827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/>
            <a:r>
              <a:rPr lang="en-GB" dirty="0"/>
              <a:t>LLMs as… </a:t>
            </a:r>
          </a:p>
        </p:txBody>
      </p:sp>
      <p:graphicFrame>
        <p:nvGraphicFramePr>
          <p:cNvPr id="17" name="Diagram 16">
            <a:extLst>
              <a:ext uri="{FF2B5EF4-FFF2-40B4-BE49-F238E27FC236}">
                <a16:creationId xmlns:a16="http://schemas.microsoft.com/office/drawing/2014/main" id="{37E1AA34-E807-214E-E049-325C8FDEAA7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41868041"/>
              </p:ext>
            </p:extLst>
          </p:nvPr>
        </p:nvGraphicFramePr>
        <p:xfrm>
          <a:off x="8807786" y="3557824"/>
          <a:ext cx="2866607" cy="273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9" r:lo="rId20" r:qs="rId21" r:cs="rId22"/>
          </a:graphicData>
        </a:graphic>
      </p:graphicFrame>
    </p:spTree>
    <p:extLst>
      <p:ext uri="{BB962C8B-B14F-4D97-AF65-F5344CB8AC3E}">
        <p14:creationId xmlns:p14="http://schemas.microsoft.com/office/powerpoint/2010/main" val="1458248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5A6C1F-FB1B-CA23-65C6-F09EA81E1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BB964-206A-6D4B-60F7-2E05707A00C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TASK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0C5810-FD35-E15D-ED59-8880A4731774}"/>
              </a:ext>
            </a:extLst>
          </p:cNvPr>
          <p:cNvSpPr txBox="1"/>
          <p:nvPr/>
        </p:nvSpPr>
        <p:spPr>
          <a:xfrm>
            <a:off x="1274285" y="1775482"/>
            <a:ext cx="9643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PROBING</a:t>
            </a:r>
            <a:r>
              <a:rPr lang="en-GB" dirty="0"/>
              <a:t>: Extract </a:t>
            </a:r>
            <a:r>
              <a:rPr lang="en-GB" dirty="0">
                <a:solidFill>
                  <a:schemeClr val="accent1"/>
                </a:solidFill>
              </a:rPr>
              <a:t>latent features </a:t>
            </a:r>
            <a:r>
              <a:rPr lang="en-GB" dirty="0"/>
              <a:t>from the </a:t>
            </a:r>
            <a:r>
              <a:rPr lang="en-GB" b="1" i="1" dirty="0"/>
              <a:t>vector space of neural models </a:t>
            </a:r>
            <a:r>
              <a:rPr lang="en-GB" sz="1400" dirty="0"/>
              <a:t>(</a:t>
            </a:r>
            <a:r>
              <a:rPr lang="en-GB" sz="1400" dirty="0">
                <a:sym typeface="Century Gothic"/>
              </a:rPr>
              <a:t>Information decoding </a:t>
            </a:r>
            <a:r>
              <a:rPr lang="en-GB" sz="1400" dirty="0"/>
              <a:t>)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0C16DF-038E-A6FB-EF63-2DD6798522EA}"/>
              </a:ext>
            </a:extLst>
          </p:cNvPr>
          <p:cNvSpPr txBox="1"/>
          <p:nvPr/>
        </p:nvSpPr>
        <p:spPr>
          <a:xfrm>
            <a:off x="4148905" y="2416631"/>
            <a:ext cx="4692773" cy="369332"/>
          </a:xfrm>
          <a:prstGeom prst="rect">
            <a:avLst/>
          </a:prstGeom>
          <a:noFill/>
          <a:ln>
            <a:solidFill>
              <a:schemeClr val="tx1"/>
            </a:solidFill>
            <a:prstDash val="lgDash"/>
          </a:ln>
        </p:spPr>
        <p:txBody>
          <a:bodyPr wrap="square">
            <a:spAutoFit/>
          </a:bodyPr>
          <a:lstStyle/>
          <a:p>
            <a:r>
              <a:rPr lang="en-GB" dirty="0"/>
              <a:t>Identification of human-interpretable </a:t>
            </a:r>
            <a:r>
              <a:rPr lang="en-GB" dirty="0">
                <a:solidFill>
                  <a:srgbClr val="C00000"/>
                </a:solidFill>
              </a:rPr>
              <a:t>features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D54BE70-43F5-314A-122D-5BCC14A1D0E5}"/>
              </a:ext>
            </a:extLst>
          </p:cNvPr>
          <p:cNvSpPr txBox="1"/>
          <p:nvPr/>
        </p:nvSpPr>
        <p:spPr>
          <a:xfrm>
            <a:off x="8729449" y="2777966"/>
            <a:ext cx="346255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Concepts</a:t>
            </a:r>
            <a:r>
              <a:rPr lang="en-GB" sz="1400" dirty="0"/>
              <a:t> (e.g., 🐶, 🐼)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Linguistic features </a:t>
            </a:r>
            <a:r>
              <a:rPr lang="en-GB" sz="1400" dirty="0"/>
              <a:t>(e.g., noun, agent)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i="1" dirty="0"/>
              <a:t>Abstract properties</a:t>
            </a:r>
            <a:r>
              <a:rPr lang="en-GB" sz="1400" dirty="0"/>
              <a:t> (e.g., truthfulness)</a:t>
            </a:r>
          </a:p>
          <a:p>
            <a:pPr marL="342891" indent="-342891">
              <a:buFont typeface="+mj-lt"/>
              <a:buAutoNum type="alphaLcParenR"/>
            </a:pPr>
            <a:r>
              <a:rPr lang="en-GB" sz="1400" dirty="0"/>
              <a:t>…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AF959AF0-B0C8-9C6D-F429-8A816F779E5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761092" y="3013527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0CD92DD3-33A7-C832-5653-2BF115452D6B}"/>
              </a:ext>
            </a:extLst>
          </p:cNvPr>
          <p:cNvCxnSpPr>
            <a:cxnSpLocks/>
          </p:cNvCxnSpPr>
          <p:nvPr/>
        </p:nvCxnSpPr>
        <p:spPr>
          <a:xfrm rot="16200000" flipH="1">
            <a:off x="8225586" y="2835323"/>
            <a:ext cx="561775" cy="44595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DA65217A-9B13-8540-D143-F24FC6498376}"/>
              </a:ext>
            </a:extLst>
          </p:cNvPr>
          <p:cNvCxnSpPr>
            <a:cxnSpLocks/>
            <a:endCxn id="39" idx="1"/>
          </p:cNvCxnSpPr>
          <p:nvPr/>
        </p:nvCxnSpPr>
        <p:spPr>
          <a:xfrm>
            <a:off x="3453852" y="2229608"/>
            <a:ext cx="695053" cy="371689"/>
          </a:xfrm>
          <a:prstGeom prst="bentConnector3">
            <a:avLst>
              <a:gd name="adj1" fmla="val -56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94750211-85D3-3027-72E1-04D864A721F6}"/>
              </a:ext>
            </a:extLst>
          </p:cNvPr>
          <p:cNvSpPr txBox="1">
            <a:spLocks/>
          </p:cNvSpPr>
          <p:nvPr/>
        </p:nvSpPr>
        <p:spPr>
          <a:xfrm>
            <a:off x="1021872" y="4053985"/>
            <a:ext cx="11633525" cy="14717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0799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GB" dirty="0">
                <a:ea typeface="Century Gothic"/>
                <a:cs typeface="Century Gothic"/>
                <a:sym typeface="Century Gothic"/>
              </a:rPr>
              <a:t>There’s </a:t>
            </a:r>
            <a:r>
              <a:rPr lang="en-GB" i="1" dirty="0">
                <a:ea typeface="Century Gothic"/>
                <a:cs typeface="Century Gothic"/>
                <a:sym typeface="Century Gothic"/>
              </a:rPr>
              <a:t>limited understanding </a:t>
            </a:r>
            <a:r>
              <a:rPr lang="en-GB" dirty="0">
                <a:ea typeface="Century Gothic"/>
                <a:cs typeface="Century Gothic"/>
                <a:sym typeface="Century Gothic"/>
              </a:rPr>
              <a:t>of </a:t>
            </a:r>
            <a:r>
              <a:rPr lang="en-GB" dirty="0">
                <a:solidFill>
                  <a:srgbClr val="C00000"/>
                </a:solidFill>
                <a:ea typeface="Century Gothic"/>
                <a:cs typeface="Century Gothic"/>
                <a:sym typeface="Century Gothic"/>
              </a:rPr>
              <a:t>internal representations of LLMs</a:t>
            </a:r>
          </a:p>
        </p:txBody>
      </p:sp>
      <p:sp>
        <p:nvSpPr>
          <p:cNvPr id="5" name="Slide Number Placeholder 12">
            <a:extLst>
              <a:ext uri="{FF2B5EF4-FFF2-40B4-BE49-F238E27FC236}">
                <a16:creationId xmlns:a16="http://schemas.microsoft.com/office/drawing/2014/main" id="{2731135D-8FE6-4C88-069F-7DD9201612DE}"/>
              </a:ext>
            </a:extLst>
          </p:cNvPr>
          <p:cNvSpPr>
            <a:spLocks noGrp="1"/>
          </p:cNvSpPr>
          <p:nvPr>
            <p:ph type="sldNum" idx="12"/>
          </p:nvPr>
        </p:nvSpPr>
        <p:spPr>
          <a:xfrm>
            <a:off x="8477211" y="7605548"/>
            <a:ext cx="731600" cy="524800"/>
          </a:xfrm>
        </p:spPr>
        <p:txBody>
          <a:bodyPr/>
          <a:lstStyle/>
          <a:p>
            <a:fld id="{00000000-1234-1234-1234-123412341234}" type="slidenum">
              <a:rPr lang="it-IT" smtClean="0"/>
              <a:pPr/>
              <a:t>4</a:t>
            </a:fld>
            <a:endParaRPr lang="it-IT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12DE9D7D-98B7-CB81-6522-36BF159900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69837" y="4939125"/>
            <a:ext cx="2682200" cy="176019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C2794623-D8D9-4B00-C2C9-26C6C85A162B}"/>
              </a:ext>
            </a:extLst>
          </p:cNvPr>
          <p:cNvSpPr/>
          <p:nvPr/>
        </p:nvSpPr>
        <p:spPr>
          <a:xfrm>
            <a:off x="1954386" y="5266439"/>
            <a:ext cx="2384500" cy="896923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Graphic 7" descr="Magnifying glass with solid fill">
            <a:extLst>
              <a:ext uri="{FF2B5EF4-FFF2-40B4-BE49-F238E27FC236}">
                <a16:creationId xmlns:a16="http://schemas.microsoft.com/office/drawing/2014/main" id="{991D7435-5DE4-A967-989C-6C749DABF63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4730" y="5819220"/>
            <a:ext cx="914400" cy="914400"/>
          </a:xfrm>
          <a:prstGeom prst="rect">
            <a:avLst/>
          </a:prstGeom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50113F5D-5788-B894-A5A0-5F52609FA1A8}"/>
              </a:ext>
            </a:extLst>
          </p:cNvPr>
          <p:cNvSpPr/>
          <p:nvPr/>
        </p:nvSpPr>
        <p:spPr>
          <a:xfrm>
            <a:off x="3523148" y="5941033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18D22B11-510F-51B8-32ED-FD719E92F6D6}"/>
              </a:ext>
            </a:extLst>
          </p:cNvPr>
          <p:cNvSpPr/>
          <p:nvPr/>
        </p:nvSpPr>
        <p:spPr>
          <a:xfrm>
            <a:off x="4458141" y="5499984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4DF03F-EBCB-E554-FBF2-39E34C47CF95}"/>
              </a:ext>
            </a:extLst>
          </p:cNvPr>
          <p:cNvSpPr txBox="1"/>
          <p:nvPr/>
        </p:nvSpPr>
        <p:spPr>
          <a:xfrm>
            <a:off x="8123266" y="6283051"/>
            <a:ext cx="28488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INFORMATION DECODING</a:t>
            </a:r>
          </a:p>
        </p:txBody>
      </p:sp>
      <p:pic>
        <p:nvPicPr>
          <p:cNvPr id="12" name="Picture 4" descr="How to Teach Writing With Word Clouds | Resilient Educator">
            <a:extLst>
              <a:ext uri="{FF2B5EF4-FFF2-40B4-BE49-F238E27FC236}">
                <a16:creationId xmlns:a16="http://schemas.microsoft.com/office/drawing/2014/main" id="{818CC0EA-CE95-3054-796D-F5B1CE852F9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95" t="11471" b="8330"/>
          <a:stretch/>
        </p:blipFill>
        <p:spPr bwMode="auto">
          <a:xfrm>
            <a:off x="8161879" y="5086970"/>
            <a:ext cx="2392355" cy="10906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3AC84565-C86E-41C3-4855-72529CF21D0A}"/>
              </a:ext>
            </a:extLst>
          </p:cNvPr>
          <p:cNvSpPr/>
          <p:nvPr/>
        </p:nvSpPr>
        <p:spPr>
          <a:xfrm>
            <a:off x="1631563" y="5126711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</p:spTree>
    <p:extLst>
      <p:ext uri="{BB962C8B-B14F-4D97-AF65-F5344CB8AC3E}">
        <p14:creationId xmlns:p14="http://schemas.microsoft.com/office/powerpoint/2010/main" val="31049751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A329F-EEFF-559E-68F4-EF172A8D0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230747-03EE-FE8B-9B29-7DCBF9ADECFA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LATENT FEATURES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22F5C0E-5EF5-B2FB-6318-B28B838D4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5</a:t>
            </a:fld>
            <a:endParaRPr lang="en-GB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7E3C05B-2630-9A42-CBAB-FAC94C11558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31996609"/>
              </p:ext>
            </p:extLst>
          </p:nvPr>
        </p:nvGraphicFramePr>
        <p:xfrm>
          <a:off x="1309400" y="2069119"/>
          <a:ext cx="6411703" cy="425600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8F26759E-D9AC-C61B-0B91-6C9DE6B2D3A7}"/>
              </a:ext>
            </a:extLst>
          </p:cNvPr>
          <p:cNvSpPr txBox="1"/>
          <p:nvPr/>
        </p:nvSpPr>
        <p:spPr>
          <a:xfrm>
            <a:off x="7054260" y="5098773"/>
            <a:ext cx="518754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7"/>
              </a:rPr>
              <a:t>MASSIVE: A 1M-Example Multilingual Natural Language Understanding Dataset with 51 Typologically-Diverse Languages</a:t>
            </a:r>
            <a:endParaRPr lang="en-GB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AB691-8030-505E-D380-4AB608B732F6}"/>
              </a:ext>
            </a:extLst>
          </p:cNvPr>
          <p:cNvSpPr txBox="1"/>
          <p:nvPr/>
        </p:nvSpPr>
        <p:spPr>
          <a:xfrm>
            <a:off x="7054260" y="4316683"/>
            <a:ext cx="4906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err="1">
                <a:hlinkClick r:id="rId8"/>
              </a:rPr>
              <a:t>EnglishTense</a:t>
            </a:r>
            <a:r>
              <a:rPr lang="en-GB" sz="1400" dirty="0">
                <a:hlinkClick r:id="rId8"/>
              </a:rPr>
              <a:t>: A large scale English texts dataset categorized into three categories: Past, Present, Future tenses</a:t>
            </a:r>
            <a:endParaRPr lang="en-GB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381D67-9F04-FF21-2BA2-901A62E7FE8F}"/>
              </a:ext>
            </a:extLst>
          </p:cNvPr>
          <p:cNvSpPr txBox="1"/>
          <p:nvPr/>
        </p:nvSpPr>
        <p:spPr>
          <a:xfrm>
            <a:off x="7092173" y="3536721"/>
            <a:ext cx="12578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hlinkClick r:id="rId9"/>
              </a:rPr>
              <a:t>CLEF 2025</a:t>
            </a:r>
            <a:endParaRPr lang="en-GB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5BEB80-79E8-9874-0DF9-AA285D2AC630}"/>
              </a:ext>
            </a:extLst>
          </p:cNvPr>
          <p:cNvSpPr txBox="1"/>
          <p:nvPr/>
        </p:nvSpPr>
        <p:spPr>
          <a:xfrm>
            <a:off x="7092173" y="2562676"/>
            <a:ext cx="49556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i="1" dirty="0">
                <a:hlinkClick r:id="rId10"/>
              </a:rPr>
              <a:t>The Geometry of Truth: Emergent Linear Structure in Large Language Model Representations of True/False Datasets</a:t>
            </a:r>
            <a:endParaRPr lang="en-GB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459A198-FDBE-FDFB-CC92-B79F4B83F812}"/>
              </a:ext>
            </a:extLst>
          </p:cNvPr>
          <p:cNvSpPr txBox="1"/>
          <p:nvPr/>
        </p:nvSpPr>
        <p:spPr>
          <a:xfrm>
            <a:off x="2796726" y="1757350"/>
            <a:ext cx="12554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SEMANTIC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FCAB9D-8567-E259-7CD9-28FB952C7BAB}"/>
              </a:ext>
            </a:extLst>
          </p:cNvPr>
          <p:cNvSpPr txBox="1"/>
          <p:nvPr/>
        </p:nvSpPr>
        <p:spPr>
          <a:xfrm>
            <a:off x="2732499" y="5839823"/>
            <a:ext cx="1585049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000" dirty="0">
                <a:solidFill>
                  <a:schemeClr val="bg1"/>
                </a:solidFill>
              </a:rPr>
              <a:t>LEXICAL</a:t>
            </a:r>
          </a:p>
        </p:txBody>
      </p:sp>
      <p:pic>
        <p:nvPicPr>
          <p:cNvPr id="12" name="Graphic 11" descr="Badge 4 with solid fill">
            <a:extLst>
              <a:ext uri="{FF2B5EF4-FFF2-40B4-BE49-F238E27FC236}">
                <a16:creationId xmlns:a16="http://schemas.microsoft.com/office/drawing/2014/main" id="{6088EA49-7BD3-F7AB-491A-9EDCEF5DF02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525023" y="4967406"/>
            <a:ext cx="914400" cy="914400"/>
          </a:xfrm>
          <a:prstGeom prst="rect">
            <a:avLst/>
          </a:prstGeom>
        </p:spPr>
      </p:pic>
      <p:pic>
        <p:nvPicPr>
          <p:cNvPr id="14" name="Graphic 13" descr="Badge 3 with solid fill">
            <a:extLst>
              <a:ext uri="{FF2B5EF4-FFF2-40B4-BE49-F238E27FC236}">
                <a16:creationId xmlns:a16="http://schemas.microsoft.com/office/drawing/2014/main" id="{FD71B0FB-B3E6-F9FF-BF38-890EB9B7A3F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514615" y="4103455"/>
            <a:ext cx="914400" cy="914400"/>
          </a:xfrm>
          <a:prstGeom prst="rect">
            <a:avLst/>
          </a:prstGeom>
        </p:spPr>
      </p:pic>
      <p:pic>
        <p:nvPicPr>
          <p:cNvPr id="16" name="Graphic 15" descr="Badge with solid fill">
            <a:extLst>
              <a:ext uri="{FF2B5EF4-FFF2-40B4-BE49-F238E27FC236}">
                <a16:creationId xmlns:a16="http://schemas.microsoft.com/office/drawing/2014/main" id="{77A27E0D-01F5-7EA9-FF3D-608B93806A41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3474954" y="3239503"/>
            <a:ext cx="914400" cy="914400"/>
          </a:xfrm>
          <a:prstGeom prst="rect">
            <a:avLst/>
          </a:prstGeom>
        </p:spPr>
      </p:pic>
      <p:pic>
        <p:nvPicPr>
          <p:cNvPr id="18" name="Graphic 17" descr="Badge 1 with solid fill">
            <a:extLst>
              <a:ext uri="{FF2B5EF4-FFF2-40B4-BE49-F238E27FC236}">
                <a16:creationId xmlns:a16="http://schemas.microsoft.com/office/drawing/2014/main" id="{3407420C-CC86-405D-8ECF-919853344E8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479414" y="2367086"/>
            <a:ext cx="914400" cy="914400"/>
          </a:xfrm>
          <a:prstGeom prst="rect">
            <a:avLst/>
          </a:prstGeom>
        </p:spPr>
      </p:pic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997616F-C290-0B96-1219-149F7B9CD223}"/>
              </a:ext>
            </a:extLst>
          </p:cNvPr>
          <p:cNvCxnSpPr>
            <a:cxnSpLocks/>
          </p:cNvCxnSpPr>
          <p:nvPr/>
        </p:nvCxnSpPr>
        <p:spPr>
          <a:xfrm flipV="1">
            <a:off x="3381050" y="2636148"/>
            <a:ext cx="31223" cy="2985845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6458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D7664-B563-06B2-50E9-353DC8EDFB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1AB42742-E9BF-EDDC-31F6-CBED9CE8805C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6656823A-F0F0-7E9B-E6E9-13814A91C9A6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BA77CD-B70A-2E4C-1B4E-C688267C2518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CF08F36A-8FA9-2EF0-5AC9-849E0508964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8034AA0-E5D2-6F70-4E48-98205D5EC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35FF64A9-6B93-843A-B84C-FF25C52A8E15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6680F1BC-314D-1D62-8C88-E05A89EC9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08E0F89-3BCA-7EAC-9F08-A2C0A3AEFE1D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92CDB08C-C229-6518-7B7E-652F217F3269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63C4419A-E629-7F3C-76A3-DAB3670285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52325326-9C2D-4759-1D0D-109674FC78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4493C2D0-DB71-2D09-21C8-4F88270541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E9E120E8-8EA3-0D86-E54C-0A9317F244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73703FEA-CCDC-A87E-93EE-FA45FD6B6EA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2F213AE0-117B-C726-C398-068970AD8E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751AA66A-EE39-8E15-73D4-FA0B63507A6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EB4EE5C0-FAA7-9A3A-6ED9-F41FD3A5A6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51691C6B-2C27-3837-E890-8A3793C696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CC422177-B934-79C6-9328-4549B4781E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ED3AD542-4FD1-388E-1BA9-843A214C4E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535DA615-6358-E337-E409-E8CE5BF81C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5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B390F37A-61CF-AEF6-269F-2F7B58A93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034E51AA-B749-FD18-A820-92FB97A62C2B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19CD5C3A-CC71-6329-E7FE-A6CA245899AC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FEB77652-E3CB-50BD-8B50-2259FD13D6B8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A1F6AD46-C7BC-3604-1B62-34CE77E257B9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74F3F553-A1E0-4B70-B069-29AFED7B83BB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3" name="Rectangle: Rounded Corners 92">
            <a:extLst>
              <a:ext uri="{FF2B5EF4-FFF2-40B4-BE49-F238E27FC236}">
                <a16:creationId xmlns:a16="http://schemas.microsoft.com/office/drawing/2014/main" id="{F060B5BF-BBA0-1C19-9921-36E59F21C132}"/>
              </a:ext>
            </a:extLst>
          </p:cNvPr>
          <p:cNvSpPr/>
          <p:nvPr/>
        </p:nvSpPr>
        <p:spPr>
          <a:xfrm>
            <a:off x="978195" y="3282975"/>
            <a:ext cx="907420" cy="39088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DOC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90F802B1-D2C9-80F0-4A14-333021D440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C5A27F59-F38E-FB8C-8E79-A4548550F09E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254CD2B4-C639-385F-E9F0-CE0511B202AE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DFC6D72-EE4D-C732-1D54-D22DF1A275F7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(also called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7BC7E72B-96F7-A014-7027-7FCC81D8F16D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B7AECE48-5F76-F754-D0BF-C8D7D30D7549}"/>
              </a:ext>
            </a:extLst>
          </p:cNvPr>
          <p:cNvSpPr/>
          <p:nvPr/>
        </p:nvSpPr>
        <p:spPr>
          <a:xfrm>
            <a:off x="8916287" y="4647102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7B1C6389-FDAF-88D4-07E3-A95449923D6A}"/>
              </a:ext>
            </a:extLst>
          </p:cNvPr>
          <p:cNvSpPr/>
          <p:nvPr/>
        </p:nvSpPr>
        <p:spPr>
          <a:xfrm>
            <a:off x="9299808" y="454219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83B779DE-3EA1-4D60-DCB4-4EAA73D45C0B}"/>
              </a:ext>
            </a:extLst>
          </p:cNvPr>
          <p:cNvCxnSpPr>
            <a:cxnSpLocks/>
          </p:cNvCxnSpPr>
          <p:nvPr/>
        </p:nvCxnSpPr>
        <p:spPr>
          <a:xfrm flipV="1">
            <a:off x="9069547" y="4467196"/>
            <a:ext cx="460521" cy="122570"/>
          </a:xfrm>
          <a:prstGeom prst="straightConnector1">
            <a:avLst/>
          </a:prstGeom>
          <a:ln w="9525"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46ABF50E-A5A0-298D-EBDD-108106A8459E}"/>
              </a:ext>
            </a:extLst>
          </p:cNvPr>
          <p:cNvSpPr/>
          <p:nvPr/>
        </p:nvSpPr>
        <p:spPr>
          <a:xfrm>
            <a:off x="8753533" y="5546484"/>
            <a:ext cx="655863" cy="26164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a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39F70422-6993-606C-938C-9DF197D9E2B3}"/>
              </a:ext>
            </a:extLst>
          </p:cNvPr>
          <p:cNvSpPr/>
          <p:nvPr/>
        </p:nvSpPr>
        <p:spPr>
          <a:xfrm>
            <a:off x="9472564" y="5703867"/>
            <a:ext cx="655863" cy="261647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b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662C5A1B-5626-AE25-905C-BAB26DDC2481}"/>
              </a:ext>
            </a:extLst>
          </p:cNvPr>
          <p:cNvCxnSpPr>
            <a:cxnSpLocks/>
          </p:cNvCxnSpPr>
          <p:nvPr/>
        </p:nvCxnSpPr>
        <p:spPr>
          <a:xfrm flipH="1">
            <a:off x="9244219" y="5574901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7A988B9F-FA74-E867-1FAA-44F270A50723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FEATURE A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9DCBAB-35F6-9765-7830-A9ACE5B62225}"/>
              </a:ext>
            </a:extLst>
          </p:cNvPr>
          <p:cNvSpPr txBox="1"/>
          <p:nvPr/>
        </p:nvSpPr>
        <p:spPr>
          <a:xfrm>
            <a:off x="3220443" y="6271486"/>
            <a:ext cx="15712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Which layers?</a:t>
            </a:r>
          </a:p>
        </p:txBody>
      </p:sp>
    </p:spTree>
    <p:extLst>
      <p:ext uri="{BB962C8B-B14F-4D97-AF65-F5344CB8AC3E}">
        <p14:creationId xmlns:p14="http://schemas.microsoft.com/office/powerpoint/2010/main" val="2016948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E5F448-BA3D-00A4-9DA2-BC056813BF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Rectangle: Rounded Corners 112">
            <a:extLst>
              <a:ext uri="{FF2B5EF4-FFF2-40B4-BE49-F238E27FC236}">
                <a16:creationId xmlns:a16="http://schemas.microsoft.com/office/drawing/2014/main" id="{0D1D8AD7-3A38-AAF3-F549-CB499B2616DA}"/>
              </a:ext>
            </a:extLst>
          </p:cNvPr>
          <p:cNvSpPr/>
          <p:nvPr/>
        </p:nvSpPr>
        <p:spPr>
          <a:xfrm>
            <a:off x="633450" y="2619375"/>
            <a:ext cx="7086244" cy="3729038"/>
          </a:xfrm>
          <a:prstGeom prst="roundRect">
            <a:avLst/>
          </a:prstGeom>
          <a:solidFill>
            <a:srgbClr val="156082">
              <a:alpha val="2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2" name="Rectangle: Rounded Corners 111">
            <a:extLst>
              <a:ext uri="{FF2B5EF4-FFF2-40B4-BE49-F238E27FC236}">
                <a16:creationId xmlns:a16="http://schemas.microsoft.com/office/drawing/2014/main" id="{CDED49DE-F71A-89BC-C2AF-0857B2BEB379}"/>
              </a:ext>
            </a:extLst>
          </p:cNvPr>
          <p:cNvSpPr/>
          <p:nvPr/>
        </p:nvSpPr>
        <p:spPr>
          <a:xfrm>
            <a:off x="5028014" y="4293970"/>
            <a:ext cx="7102357" cy="2054443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32C408F-0C2A-EAB2-4853-7C63493D50D7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PIPELINE</a:t>
            </a:r>
          </a:p>
        </p:txBody>
      </p:sp>
      <p:sp>
        <p:nvSpPr>
          <p:cNvPr id="42" name="AutoShape 6">
            <a:extLst>
              <a:ext uri="{FF2B5EF4-FFF2-40B4-BE49-F238E27FC236}">
                <a16:creationId xmlns:a16="http://schemas.microsoft.com/office/drawing/2014/main" id="{4E685A5F-03FC-8339-05F5-7D071815333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715758" y="4460109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/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1CC6AB-B076-2AB0-E584-5324A4146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7540" y="4971882"/>
                <a:ext cx="476028" cy="36933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0" name="TextBox 49">
            <a:extLst>
              <a:ext uri="{FF2B5EF4-FFF2-40B4-BE49-F238E27FC236}">
                <a16:creationId xmlns:a16="http://schemas.microsoft.com/office/drawing/2014/main" id="{6921A8B3-5DA1-2BCC-57D7-7A559EC01812}"/>
              </a:ext>
            </a:extLst>
          </p:cNvPr>
          <p:cNvSpPr txBox="1"/>
          <p:nvPr/>
        </p:nvSpPr>
        <p:spPr>
          <a:xfrm>
            <a:off x="633450" y="4602550"/>
            <a:ext cx="159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EMBEDDINGS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/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0894E79E-C7F8-720E-E613-D0191B7F6E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14637" y="4104652"/>
                <a:ext cx="45660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4" name="TextBox 53">
            <a:extLst>
              <a:ext uri="{FF2B5EF4-FFF2-40B4-BE49-F238E27FC236}">
                <a16:creationId xmlns:a16="http://schemas.microsoft.com/office/drawing/2014/main" id="{94727348-002E-5CE2-136F-B01B5012F3D0}"/>
              </a:ext>
            </a:extLst>
          </p:cNvPr>
          <p:cNvSpPr txBox="1"/>
          <p:nvPr/>
        </p:nvSpPr>
        <p:spPr>
          <a:xfrm>
            <a:off x="2314636" y="4505462"/>
            <a:ext cx="3738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D353BCA6-9D35-F31C-9B5A-FCB2F66969AE}"/>
              </a:ext>
            </a:extLst>
          </p:cNvPr>
          <p:cNvSpPr/>
          <p:nvPr/>
        </p:nvSpPr>
        <p:spPr>
          <a:xfrm>
            <a:off x="2682108" y="4349883"/>
            <a:ext cx="538335" cy="1741999"/>
          </a:xfrm>
          <a:prstGeom prst="leftBrace">
            <a:avLst>
              <a:gd name="adj1" fmla="val 21921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/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1,1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802B6708-9FE0-E458-ABE4-72D10C3AE38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640580"/>
                <a:ext cx="288000" cy="288000"/>
              </a:xfrm>
              <a:prstGeom prst="rect">
                <a:avLst/>
              </a:prstGeom>
              <a:blipFill>
                <a:blip r:embed="rId4"/>
                <a:stretch>
                  <a:fillRect l="-12000" r="-8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/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A6A98B06-B50B-2FD5-1E84-093842615C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4928580"/>
                <a:ext cx="288000" cy="28800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/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2060354A-C450-F884-6934-49E99C7D8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699" y="5216304"/>
                <a:ext cx="288000" cy="288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/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,1</m:t>
                          </m:r>
                        </m:sub>
                      </m:sSub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728349BE-216B-AF00-968D-44BF04B759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4747" y="5495070"/>
                <a:ext cx="288000" cy="288000"/>
              </a:xfrm>
              <a:prstGeom prst="rect">
                <a:avLst/>
              </a:prstGeom>
              <a:blipFill>
                <a:blip r:embed="rId7"/>
                <a:stretch>
                  <a:fillRect l="-10000" r="-4000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/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52AC34D4-1B7C-EF56-F60C-C9224BB1B4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120" y="4640580"/>
                <a:ext cx="288000" cy="28800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/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…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894774AB-26BD-7852-02A3-7E39F42125A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043" y="4640134"/>
                <a:ext cx="288000" cy="28800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/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59346ECE-6C28-CCFB-716D-11F58714C4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517" y="4927762"/>
                <a:ext cx="288000" cy="28800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/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404C6C90-C49F-7B33-5F98-B9D982E92F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7132" y="4927762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/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351FBE79-BB9A-8964-F4EB-D626BA5762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1907" y="5211416"/>
                <a:ext cx="288000" cy="28800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/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AC0F320F-13C4-36D0-730F-3032A065540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32644" y="5494251"/>
                <a:ext cx="288000" cy="2880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/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solidFill>
                <a:srgbClr val="C00000">
                  <a:alpha val="30196"/>
                </a:srgbClr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6" name="Rectangle 65">
                <a:extLst>
                  <a:ext uri="{FF2B5EF4-FFF2-40B4-BE49-F238E27FC236}">
                    <a16:creationId xmlns:a16="http://schemas.microsoft.com/office/drawing/2014/main" id="{4DDB5B1D-A856-3B2F-A507-0E60A95E12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20195" y="5210696"/>
                <a:ext cx="288000" cy="28800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/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solidFill>
                <a:schemeClr val="bg1"/>
              </a:solidFill>
              <a:ln w="127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  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GB" sz="1400" i="1" dirty="0">
                              <a:solidFill>
                                <a:schemeClr val="tx1">
                                  <a:lumMod val="95000"/>
                                  <a:lumOff val="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GB" sz="1400" i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GB" sz="1400" dirty="0">
                  <a:solidFill>
                    <a:schemeClr val="tx1">
                      <a:lumMod val="95000"/>
                      <a:lumOff val="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7" name="Rectangle 66">
                <a:extLst>
                  <a:ext uri="{FF2B5EF4-FFF2-40B4-BE49-F238E27FC236}">
                    <a16:creationId xmlns:a16="http://schemas.microsoft.com/office/drawing/2014/main" id="{47FE4EFA-4449-8F66-028A-40353D26B0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9353" y="5494162"/>
                <a:ext cx="288000" cy="288000"/>
              </a:xfrm>
              <a:prstGeom prst="rect">
                <a:avLst/>
              </a:prstGeom>
              <a:blipFill>
                <a:blip r:embed="rId14"/>
                <a:stretch>
                  <a:fillRect l="-24490" r="-10204"/>
                </a:stretch>
              </a:blipFill>
              <a:ln w="127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/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GB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GB" i="1"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2C87EE47-73B5-9ADE-80F3-357F1FD443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3027" y="4293970"/>
                <a:ext cx="2066775" cy="37427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9" name="Oval 68">
            <a:extLst>
              <a:ext uri="{FF2B5EF4-FFF2-40B4-BE49-F238E27FC236}">
                <a16:creationId xmlns:a16="http://schemas.microsoft.com/office/drawing/2014/main" id="{E5E775E8-DA1B-8A63-7779-783BF4DE6762}"/>
              </a:ext>
            </a:extLst>
          </p:cNvPr>
          <p:cNvSpPr/>
          <p:nvPr/>
        </p:nvSpPr>
        <p:spPr>
          <a:xfrm>
            <a:off x="5219295" y="4694504"/>
            <a:ext cx="2384500" cy="896923"/>
          </a:xfrm>
          <a:prstGeom prst="ellipse">
            <a:avLst/>
          </a:prstGeom>
          <a:solidFill>
            <a:schemeClr val="bg1">
              <a:alpha val="1019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70" name="Graphic 69" descr="Magnifying glass with solid fill">
            <a:extLst>
              <a:ext uri="{FF2B5EF4-FFF2-40B4-BE49-F238E27FC236}">
                <a16:creationId xmlns:a16="http://schemas.microsoft.com/office/drawing/2014/main" id="{9FEAB73D-8677-00F3-3A95-DEA57B18502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659639" y="5247285"/>
            <a:ext cx="914400" cy="914400"/>
          </a:xfrm>
          <a:prstGeom prst="rect">
            <a:avLst/>
          </a:prstGeom>
        </p:spPr>
      </p:pic>
      <p:sp>
        <p:nvSpPr>
          <p:cNvPr id="71" name="Oval 70">
            <a:extLst>
              <a:ext uri="{FF2B5EF4-FFF2-40B4-BE49-F238E27FC236}">
                <a16:creationId xmlns:a16="http://schemas.microsoft.com/office/drawing/2014/main" id="{63668776-1D86-2C31-C13C-D51578CB895E}"/>
              </a:ext>
            </a:extLst>
          </p:cNvPr>
          <p:cNvSpPr/>
          <p:nvPr/>
        </p:nvSpPr>
        <p:spPr>
          <a:xfrm>
            <a:off x="6788057" y="5369098"/>
            <a:ext cx="479487" cy="49895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Arrow: Right 71">
            <a:extLst>
              <a:ext uri="{FF2B5EF4-FFF2-40B4-BE49-F238E27FC236}">
                <a16:creationId xmlns:a16="http://schemas.microsoft.com/office/drawing/2014/main" id="{266D8218-319E-69A9-A2E6-8B10E989366A}"/>
              </a:ext>
            </a:extLst>
          </p:cNvPr>
          <p:cNvSpPr/>
          <p:nvPr/>
        </p:nvSpPr>
        <p:spPr>
          <a:xfrm>
            <a:off x="4236252" y="4980386"/>
            <a:ext cx="70761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9D1D7195-3706-6E49-8316-75CC3C454E6D}"/>
              </a:ext>
            </a:extLst>
          </p:cNvPr>
          <p:cNvSpPr/>
          <p:nvPr/>
        </p:nvSpPr>
        <p:spPr>
          <a:xfrm>
            <a:off x="4895763" y="4547527"/>
            <a:ext cx="3030145" cy="1156340"/>
          </a:xfrm>
          <a:prstGeom prst="round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Consolas" panose="020B0609020204030204" pitchFamily="49" charset="0"/>
              </a:rPr>
              <a:t>[2.4, 0.5, …,1.2]</a:t>
            </a:r>
          </a:p>
        </p:txBody>
      </p:sp>
      <p:sp>
        <p:nvSpPr>
          <p:cNvPr id="95" name="Rectangle: Rounded Corners 94">
            <a:extLst>
              <a:ext uri="{FF2B5EF4-FFF2-40B4-BE49-F238E27FC236}">
                <a16:creationId xmlns:a16="http://schemas.microsoft.com/office/drawing/2014/main" id="{F79EF80F-86E2-4407-3D5D-1A6C81BD566C}"/>
              </a:ext>
            </a:extLst>
          </p:cNvPr>
          <p:cNvSpPr/>
          <p:nvPr/>
        </p:nvSpPr>
        <p:spPr>
          <a:xfrm>
            <a:off x="959803" y="2070544"/>
            <a:ext cx="907420" cy="39088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LLM</a:t>
            </a:r>
          </a:p>
        </p:txBody>
      </p:sp>
      <p:sp>
        <p:nvSpPr>
          <p:cNvPr id="101" name="Arrow: Right 100">
            <a:extLst>
              <a:ext uri="{FF2B5EF4-FFF2-40B4-BE49-F238E27FC236}">
                <a16:creationId xmlns:a16="http://schemas.microsoft.com/office/drawing/2014/main" id="{D3D00DB7-EA59-9658-D71C-ACAA594608B5}"/>
              </a:ext>
            </a:extLst>
          </p:cNvPr>
          <p:cNvSpPr/>
          <p:nvPr/>
        </p:nvSpPr>
        <p:spPr>
          <a:xfrm rot="5400000">
            <a:off x="1130508" y="2627812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2" name="Arrow: Right 101">
            <a:extLst>
              <a:ext uri="{FF2B5EF4-FFF2-40B4-BE49-F238E27FC236}">
                <a16:creationId xmlns:a16="http://schemas.microsoft.com/office/drawing/2014/main" id="{7C58D996-78A9-3C95-C924-2D84FBCAC650}"/>
              </a:ext>
            </a:extLst>
          </p:cNvPr>
          <p:cNvSpPr/>
          <p:nvPr/>
        </p:nvSpPr>
        <p:spPr>
          <a:xfrm rot="5400000">
            <a:off x="1120245" y="3929734"/>
            <a:ext cx="602795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3F2FC2F-0BB9-7409-3998-A144909C8DA4}"/>
              </a:ext>
            </a:extLst>
          </p:cNvPr>
          <p:cNvSpPr txBox="1"/>
          <p:nvPr/>
        </p:nvSpPr>
        <p:spPr>
          <a:xfrm>
            <a:off x="5915305" y="3834975"/>
            <a:ext cx="5517047" cy="4616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2400" dirty="0"/>
              <a:t>Train a classifier model </a:t>
            </a:r>
            <a:r>
              <a:rPr lang="en-GB" dirty="0"/>
              <a:t>(also called probe)</a:t>
            </a:r>
          </a:p>
        </p:txBody>
      </p:sp>
      <p:sp>
        <p:nvSpPr>
          <p:cNvPr id="104" name="Arrow: Right 103">
            <a:extLst>
              <a:ext uri="{FF2B5EF4-FFF2-40B4-BE49-F238E27FC236}">
                <a16:creationId xmlns:a16="http://schemas.microsoft.com/office/drawing/2014/main" id="{4099C6A0-CABF-A959-AD31-6646245167AA}"/>
              </a:ext>
            </a:extLst>
          </p:cNvPr>
          <p:cNvSpPr/>
          <p:nvPr/>
        </p:nvSpPr>
        <p:spPr>
          <a:xfrm>
            <a:off x="7782862" y="4947000"/>
            <a:ext cx="2960997" cy="426952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FA5A78B0-08C1-D646-AED1-070792355A29}"/>
              </a:ext>
            </a:extLst>
          </p:cNvPr>
          <p:cNvSpPr/>
          <p:nvPr/>
        </p:nvSpPr>
        <p:spPr>
          <a:xfrm>
            <a:off x="8151086" y="5397937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764B1452-3399-0E03-5E1C-D80993200BCF}"/>
              </a:ext>
            </a:extLst>
          </p:cNvPr>
          <p:cNvSpPr/>
          <p:nvPr/>
        </p:nvSpPr>
        <p:spPr>
          <a:xfrm>
            <a:off x="9351319" y="5533813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EA631E80-C525-84A2-0041-2B6406B4DBCE}"/>
              </a:ext>
            </a:extLst>
          </p:cNvPr>
          <p:cNvCxnSpPr>
            <a:cxnSpLocks/>
          </p:cNvCxnSpPr>
          <p:nvPr/>
        </p:nvCxnSpPr>
        <p:spPr>
          <a:xfrm flipH="1">
            <a:off x="9069306" y="5455207"/>
            <a:ext cx="411847" cy="342915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1" name="Rectangle: Rounded Corners 110">
            <a:extLst>
              <a:ext uri="{FF2B5EF4-FFF2-40B4-BE49-F238E27FC236}">
                <a16:creationId xmlns:a16="http://schemas.microsoft.com/office/drawing/2014/main" id="{1214D68D-386B-9777-9F8C-34ADFDE2BA80}"/>
              </a:ext>
            </a:extLst>
          </p:cNvPr>
          <p:cNvSpPr/>
          <p:nvPr/>
        </p:nvSpPr>
        <p:spPr>
          <a:xfrm>
            <a:off x="10820400" y="4924900"/>
            <a:ext cx="1233430" cy="534343"/>
          </a:xfrm>
          <a:prstGeom prst="roundRect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D7C5A4-EDF9-4BBA-F216-A39AF7C9E0EF}"/>
              </a:ext>
            </a:extLst>
          </p:cNvPr>
          <p:cNvSpPr txBox="1"/>
          <p:nvPr/>
        </p:nvSpPr>
        <p:spPr>
          <a:xfrm>
            <a:off x="838200" y="3323960"/>
            <a:ext cx="3984718" cy="286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  <a:buNone/>
            </a:pPr>
            <a:r>
              <a:rPr lang="en-GB" b="0" dirty="0">
                <a:effectLst/>
                <a:latin typeface="Consolas" panose="020B0609020204030204" pitchFamily="49" charset="0"/>
              </a:rPr>
              <a:t>“I walked to school </a:t>
            </a:r>
            <a:r>
              <a:rPr lang="en-GB" b="1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yesterday</a:t>
            </a:r>
            <a:r>
              <a:rPr lang="en-GB" b="0" dirty="0">
                <a:effectLst/>
                <a:latin typeface="Consolas" panose="020B0609020204030204" pitchFamily="49" charset="0"/>
              </a:rPr>
              <a:t>”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76FA55DA-F421-CB90-44FB-79770A709BC8}"/>
              </a:ext>
            </a:extLst>
          </p:cNvPr>
          <p:cNvSpPr/>
          <p:nvPr/>
        </p:nvSpPr>
        <p:spPr>
          <a:xfrm>
            <a:off x="7952506" y="5896542"/>
            <a:ext cx="1557386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AA3C0DA-F723-A625-B4A2-E9CB242B91F2}"/>
              </a:ext>
            </a:extLst>
          </p:cNvPr>
          <p:cNvCxnSpPr>
            <a:cxnSpLocks/>
          </p:cNvCxnSpPr>
          <p:nvPr/>
        </p:nvCxnSpPr>
        <p:spPr>
          <a:xfrm flipH="1" flipV="1">
            <a:off x="8702509" y="5792795"/>
            <a:ext cx="786149" cy="136033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612C5C5A-023B-A239-FFC4-392E90E0BAFF}"/>
              </a:ext>
            </a:extLst>
          </p:cNvPr>
          <p:cNvSpPr/>
          <p:nvPr/>
        </p:nvSpPr>
        <p:spPr>
          <a:xfrm>
            <a:off x="9042573" y="4547527"/>
            <a:ext cx="1557386" cy="405736"/>
          </a:xfrm>
          <a:prstGeom prst="ellipse">
            <a:avLst/>
          </a:prstGeom>
          <a:solidFill>
            <a:srgbClr val="0F9ED5">
              <a:alpha val="69804"/>
            </a:srgbClr>
          </a:solidFill>
          <a:ln/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PRESENT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D2AE77C-56BF-0FA9-3066-FFA955D53997}"/>
              </a:ext>
            </a:extLst>
          </p:cNvPr>
          <p:cNvSpPr/>
          <p:nvPr/>
        </p:nvSpPr>
        <p:spPr>
          <a:xfrm>
            <a:off x="8076246" y="4389947"/>
            <a:ext cx="1338664" cy="405736"/>
          </a:xfrm>
          <a:prstGeom prst="ellipse">
            <a:avLst/>
          </a:prstGeom>
          <a:ln/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FUTURE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8DAA6451-C7CA-82C4-119C-3F8B56C5D54B}"/>
              </a:ext>
            </a:extLst>
          </p:cNvPr>
          <p:cNvSpPr/>
          <p:nvPr/>
        </p:nvSpPr>
        <p:spPr>
          <a:xfrm>
            <a:off x="8616332" y="4650865"/>
            <a:ext cx="934482" cy="353927"/>
          </a:xfrm>
          <a:prstGeom prst="ellipse">
            <a:avLst/>
          </a:prstGeom>
          <a:solidFill>
            <a:srgbClr val="4EA72E">
              <a:alpha val="69804"/>
            </a:srgbClr>
          </a:solidFill>
          <a:ln/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/>
              <a:t>PAST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8258B7-3F80-3756-D9BB-72446BF800ED}"/>
              </a:ext>
            </a:extLst>
          </p:cNvPr>
          <p:cNvSpPr txBox="1"/>
          <p:nvPr/>
        </p:nvSpPr>
        <p:spPr>
          <a:xfrm>
            <a:off x="3220443" y="6271486"/>
            <a:ext cx="157123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Which layers?</a:t>
            </a:r>
          </a:p>
        </p:txBody>
      </p:sp>
    </p:spTree>
    <p:extLst>
      <p:ext uri="{BB962C8B-B14F-4D97-AF65-F5344CB8AC3E}">
        <p14:creationId xmlns:p14="http://schemas.microsoft.com/office/powerpoint/2010/main" val="361809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C6E8D9-B693-3727-2A83-05D97F77CC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91FBC-6C3D-9885-BEC7-8B717425557D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LOSS FUNCTION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DB8B87D-649A-FEB1-C3F4-631F05FF4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C14F82-BE8C-4CA8-BA76-52B2F053D2D8}" type="slidenum">
              <a:rPr lang="en-GB" smtClean="0"/>
              <a:t>8</a:t>
            </a:fld>
            <a:endParaRPr lang="en-GB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67735D-4731-4C5E-CA6D-E0122B8077C4}"/>
              </a:ext>
            </a:extLst>
          </p:cNvPr>
          <p:cNvSpPr txBox="1"/>
          <p:nvPr/>
        </p:nvSpPr>
        <p:spPr>
          <a:xfrm>
            <a:off x="7234239" y="1759970"/>
            <a:ext cx="3938586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1400" dirty="0" err="1">
                <a:hlinkClick r:id="rId2"/>
              </a:rPr>
              <a:t>CrossEntropyLoss</a:t>
            </a:r>
            <a:r>
              <a:rPr lang="en-GB" sz="1400" dirty="0">
                <a:hlinkClick r:id="rId2"/>
              </a:rPr>
              <a:t>  - </a:t>
            </a:r>
            <a:r>
              <a:rPr lang="en-GB" sz="1400" dirty="0" err="1">
                <a:hlinkClick r:id="rId2"/>
              </a:rPr>
              <a:t>PyTorch</a:t>
            </a:r>
            <a:endParaRPr lang="en-GB" sz="1400" dirty="0"/>
          </a:p>
        </p:txBody>
      </p:sp>
      <p:pic>
        <p:nvPicPr>
          <p:cNvPr id="9" name="Picture 8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B902E06-EE94-A075-37A9-73FC688B947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8432" y="1953696"/>
            <a:ext cx="6672086" cy="3956312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8623A209-2CFB-9244-5DF4-EB64DF36DD73}"/>
              </a:ext>
            </a:extLst>
          </p:cNvPr>
          <p:cNvSpPr/>
          <p:nvPr/>
        </p:nvSpPr>
        <p:spPr>
          <a:xfrm>
            <a:off x="2243138" y="3752849"/>
            <a:ext cx="4314825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2DE3D19F-6119-FAC3-F216-F4AEBF1C3F2A}"/>
              </a:ext>
            </a:extLst>
          </p:cNvPr>
          <p:cNvSpPr/>
          <p:nvPr/>
        </p:nvSpPr>
        <p:spPr>
          <a:xfrm>
            <a:off x="4138612" y="3350676"/>
            <a:ext cx="3471864" cy="270669"/>
          </a:xfrm>
          <a:prstGeom prst="roundRect">
            <a:avLst/>
          </a:prstGeom>
          <a:solidFill>
            <a:srgbClr val="156082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2363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F10C69-26CE-9392-623E-5D162F7EC1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D9F11ED7-9E43-3238-01AF-91C4A9FB7525}"/>
              </a:ext>
            </a:extLst>
          </p:cNvPr>
          <p:cNvSpPr/>
          <p:nvPr/>
        </p:nvSpPr>
        <p:spPr>
          <a:xfrm>
            <a:off x="6572422" y="2580821"/>
            <a:ext cx="1772672" cy="764318"/>
          </a:xfrm>
          <a:prstGeom prst="round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A01190-AF6E-DC98-0836-0F7CA8D91796}"/>
              </a:ext>
            </a:extLst>
          </p:cNvPr>
          <p:cNvSpPr>
            <a:spLocks noGrp="1"/>
          </p:cNvSpPr>
          <p:nvPr>
            <p:ph type="title"/>
          </p:nvPr>
        </p:nvSpPr>
        <p:spPr>
          <a:prstGeom prst="roundRect">
            <a:avLst/>
          </a:prstGeom>
          <a:solidFill>
            <a:schemeClr val="accent1"/>
          </a:solidFill>
        </p:spPr>
        <p:txBody>
          <a:bodyPr>
            <a:norm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DATASETS (1): Tense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707E28B8-C3CA-B3BF-C10C-F43FB4BA7E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92190" y="6382304"/>
            <a:ext cx="2743200" cy="365125"/>
          </a:xfrm>
        </p:spPr>
        <p:txBody>
          <a:bodyPr/>
          <a:lstStyle/>
          <a:p>
            <a:fld id="{33C14F82-BE8C-4CA8-BA76-52B2F053D2D8}" type="slidenum">
              <a:rPr lang="en-GB" smtClean="0"/>
              <a:t>9</a:t>
            </a:fld>
            <a:endParaRPr lang="en-GB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30E7BA-46DE-FA2B-1B67-46102B72300A}"/>
              </a:ext>
            </a:extLst>
          </p:cNvPr>
          <p:cNvSpPr txBox="1"/>
          <p:nvPr/>
        </p:nvSpPr>
        <p:spPr>
          <a:xfrm>
            <a:off x="838200" y="1678872"/>
            <a:ext cx="1042415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100" dirty="0" err="1">
                <a:hlinkClick r:id="rId2"/>
              </a:rPr>
              <a:t>EnglishTense</a:t>
            </a:r>
            <a:r>
              <a:rPr lang="en-GB" sz="1100" dirty="0">
                <a:hlinkClick r:id="rId2"/>
              </a:rPr>
              <a:t>: A large scale English texts dataset categorized into three categories: Past, Present, Future tenses</a:t>
            </a:r>
            <a:endParaRPr lang="en-GB" sz="11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C9C601B-B29D-93F2-5037-664FE0ACB4F3}"/>
              </a:ext>
            </a:extLst>
          </p:cNvPr>
          <p:cNvSpPr txBox="1"/>
          <p:nvPr/>
        </p:nvSpPr>
        <p:spPr>
          <a:xfrm>
            <a:off x="7377400" y="2661366"/>
            <a:ext cx="876253" cy="289441"/>
          </a:xfrm>
          <a:prstGeom prst="roundRect">
            <a:avLst/>
          </a:prstGeom>
          <a:solidFill>
            <a:schemeClr val="accent2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b="0" i="0" dirty="0">
                <a:solidFill>
                  <a:schemeClr val="bg1"/>
                </a:solidFill>
                <a:effectLst/>
                <a:latin typeface="Courier New" panose="02070309020205020404" pitchFamily="49" charset="0"/>
              </a:rPr>
              <a:t>PRESENT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35B1830-B860-3095-7051-AA3E79232022}"/>
              </a:ext>
            </a:extLst>
          </p:cNvPr>
          <p:cNvSpPr txBox="1"/>
          <p:nvPr/>
        </p:nvSpPr>
        <p:spPr>
          <a:xfrm>
            <a:off x="7012138" y="2977936"/>
            <a:ext cx="803388" cy="289441"/>
          </a:xfrm>
          <a:prstGeom prst="roundRect">
            <a:avLst/>
          </a:prstGeom>
          <a:solidFill>
            <a:schemeClr val="accent4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FUTURE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6088CC8-2FF4-D759-E3EE-BED7DC6D7C2D}"/>
              </a:ext>
            </a:extLst>
          </p:cNvPr>
          <p:cNvSpPr txBox="1"/>
          <p:nvPr/>
        </p:nvSpPr>
        <p:spPr>
          <a:xfrm>
            <a:off x="6682894" y="2652981"/>
            <a:ext cx="635174" cy="289441"/>
          </a:xfrm>
          <a:prstGeom prst="roundRect">
            <a:avLst/>
          </a:prstGeom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  <a:latin typeface="Courier New" panose="02070309020205020404" pitchFamily="49" charset="0"/>
              </a:rPr>
              <a:t>PAST</a:t>
            </a:r>
            <a:endParaRPr lang="en-GB" sz="1100" dirty="0">
              <a:solidFill>
                <a:schemeClr val="bg1"/>
              </a:solidFill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0C7B0B9-B561-145D-7221-1C4165AC509E}"/>
              </a:ext>
            </a:extLst>
          </p:cNvPr>
          <p:cNvSpPr txBox="1"/>
          <p:nvPr/>
        </p:nvSpPr>
        <p:spPr>
          <a:xfrm>
            <a:off x="6682894" y="2225688"/>
            <a:ext cx="1548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Three classes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EDFE0D1-BBFD-CA26-EF8F-835FB516064B}"/>
              </a:ext>
            </a:extLst>
          </p:cNvPr>
          <p:cNvCxnSpPr>
            <a:cxnSpLocks/>
          </p:cNvCxnSpPr>
          <p:nvPr/>
        </p:nvCxnSpPr>
        <p:spPr>
          <a:xfrm flipV="1">
            <a:off x="3463244" y="5512964"/>
            <a:ext cx="2323918" cy="91440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4FA8BBA-B5B9-120E-A09E-EFF71A5587D6}"/>
              </a:ext>
            </a:extLst>
          </p:cNvPr>
          <p:cNvCxnSpPr>
            <a:cxnSpLocks/>
          </p:cNvCxnSpPr>
          <p:nvPr/>
        </p:nvCxnSpPr>
        <p:spPr>
          <a:xfrm flipV="1">
            <a:off x="3432024" y="5575300"/>
            <a:ext cx="560408" cy="85206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848C278-91E8-7C1F-9674-5C0B2D9572D4}"/>
              </a:ext>
            </a:extLst>
          </p:cNvPr>
          <p:cNvCxnSpPr>
            <a:cxnSpLocks/>
          </p:cNvCxnSpPr>
          <p:nvPr/>
        </p:nvCxnSpPr>
        <p:spPr>
          <a:xfrm flipH="1" flipV="1">
            <a:off x="3423687" y="4636949"/>
            <a:ext cx="8337" cy="17951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30A764A-9636-BA3B-DFBE-CA6FD828973E}"/>
              </a:ext>
            </a:extLst>
          </p:cNvPr>
          <p:cNvCxnSpPr/>
          <p:nvPr/>
        </p:nvCxnSpPr>
        <p:spPr>
          <a:xfrm>
            <a:off x="3423687" y="6427364"/>
            <a:ext cx="278151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419DAD1-0AC7-CAC3-9263-8F2C7C31F6CB}"/>
              </a:ext>
            </a:extLst>
          </p:cNvPr>
          <p:cNvSpPr txBox="1"/>
          <p:nvPr/>
        </p:nvSpPr>
        <p:spPr>
          <a:xfrm rot="20335219">
            <a:off x="4084787" y="5799664"/>
            <a:ext cx="82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2"/>
                </a:solidFill>
              </a:rPr>
              <a:t>PRESENT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4129AF1-EAED-1A53-D565-30346965B192}"/>
              </a:ext>
            </a:extLst>
          </p:cNvPr>
          <p:cNvSpPr txBox="1"/>
          <p:nvPr/>
        </p:nvSpPr>
        <p:spPr>
          <a:xfrm rot="18228052">
            <a:off x="3443122" y="5696540"/>
            <a:ext cx="56622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6"/>
                </a:solidFill>
              </a:rPr>
              <a:t>PAST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B8DB98B-8472-93B0-3A1C-B47E57AA44D4}"/>
              </a:ext>
            </a:extLst>
          </p:cNvPr>
          <p:cNvSpPr txBox="1"/>
          <p:nvPr/>
        </p:nvSpPr>
        <p:spPr>
          <a:xfrm>
            <a:off x="660572" y="4053306"/>
            <a:ext cx="67271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u="sng" dirty="0"/>
              <a:t>Input features</a:t>
            </a:r>
            <a:r>
              <a:rPr lang="en-GB" dirty="0"/>
              <a:t> as </a:t>
            </a:r>
            <a:r>
              <a:rPr lang="en-GB" i="1" dirty="0"/>
              <a:t>directions/subspaces</a:t>
            </a:r>
            <a:r>
              <a:rPr lang="en-GB" dirty="0"/>
              <a:t> in the LLM vector space</a:t>
            </a:r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8DC2B6FC-0632-49DA-1266-35A4BF8930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3917" y="3784144"/>
            <a:ext cx="3521281" cy="2664333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2487DFE9-CC41-35D5-8756-09918B6011CD}"/>
              </a:ext>
            </a:extLst>
          </p:cNvPr>
          <p:cNvSpPr txBox="1"/>
          <p:nvPr/>
        </p:nvSpPr>
        <p:spPr>
          <a:xfrm rot="5400000">
            <a:off x="10388647" y="5016283"/>
            <a:ext cx="3408152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hlinkClick r:id="rId4"/>
              </a:rPr>
              <a:t>The Geometry of Categorical and Hierarchical Concepts in Large Language Models</a:t>
            </a:r>
            <a:endParaRPr lang="en-GB" sz="700" dirty="0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01BD8F7-F762-DB61-AD87-514136F3A1BE}"/>
              </a:ext>
            </a:extLst>
          </p:cNvPr>
          <p:cNvSpPr txBox="1"/>
          <p:nvPr/>
        </p:nvSpPr>
        <p:spPr>
          <a:xfrm>
            <a:off x="127042" y="4523459"/>
            <a:ext cx="1825735" cy="289441"/>
          </a:xfrm>
          <a:prstGeom prst="round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1100" dirty="0">
                <a:solidFill>
                  <a:schemeClr val="accent1"/>
                </a:solidFill>
                <a:latin typeface="Courier New" panose="02070309020205020404" pitchFamily="49" charset="0"/>
              </a:rPr>
              <a:t>TENSE, LANGUAGE, …</a:t>
            </a:r>
            <a:endParaRPr lang="en-GB" sz="1100" dirty="0">
              <a:solidFill>
                <a:schemeClr val="accent1"/>
              </a:solidFill>
            </a:endParaRPr>
          </a:p>
        </p:txBody>
      </p: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3C89A209-0C53-FC12-DF19-2C44A26EC849}"/>
              </a:ext>
            </a:extLst>
          </p:cNvPr>
          <p:cNvCxnSpPr>
            <a:endCxn id="45" idx="3"/>
          </p:cNvCxnSpPr>
          <p:nvPr/>
        </p:nvCxnSpPr>
        <p:spPr>
          <a:xfrm rot="5400000">
            <a:off x="1943060" y="4398838"/>
            <a:ext cx="279060" cy="259625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B2C020DE-4E18-33EA-9881-C1ED19515E7C}"/>
              </a:ext>
            </a:extLst>
          </p:cNvPr>
          <p:cNvCxnSpPr>
            <a:cxnSpLocks/>
          </p:cNvCxnSpPr>
          <p:nvPr/>
        </p:nvCxnSpPr>
        <p:spPr>
          <a:xfrm flipV="1">
            <a:off x="3432024" y="6253163"/>
            <a:ext cx="1360639" cy="174201"/>
          </a:xfrm>
          <a:prstGeom prst="straightConnector1">
            <a:avLst/>
          </a:prstGeom>
          <a:ln>
            <a:solidFill>
              <a:schemeClr val="accent4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3B26293A-2487-A909-9BC6-C2BD1A67307E}"/>
              </a:ext>
            </a:extLst>
          </p:cNvPr>
          <p:cNvSpPr txBox="1"/>
          <p:nvPr/>
        </p:nvSpPr>
        <p:spPr>
          <a:xfrm rot="21171959">
            <a:off x="4026172" y="6096508"/>
            <a:ext cx="82823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100" dirty="0">
                <a:solidFill>
                  <a:schemeClr val="accent4"/>
                </a:solidFill>
              </a:rPr>
              <a:t>FUTURE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F293A439-52A7-2B1C-EEAE-B72227FA90C1}"/>
              </a:ext>
            </a:extLst>
          </p:cNvPr>
          <p:cNvSpPr/>
          <p:nvPr/>
        </p:nvSpPr>
        <p:spPr>
          <a:xfrm rot="19688353">
            <a:off x="3054933" y="5048020"/>
            <a:ext cx="3204382" cy="1338147"/>
          </a:xfrm>
          <a:prstGeom prst="ellipse">
            <a:avLst/>
          </a:prstGeom>
          <a:solidFill>
            <a:srgbClr val="000000">
              <a:alpha val="10196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D213208-B7FE-6B8F-883D-1C431C3BDAF9}"/>
              </a:ext>
            </a:extLst>
          </p:cNvPr>
          <p:cNvSpPr txBox="1"/>
          <p:nvPr/>
        </p:nvSpPr>
        <p:spPr>
          <a:xfrm rot="19768926">
            <a:off x="4628343" y="5022434"/>
            <a:ext cx="8451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TENSE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6CC194E2-3D79-A085-1964-0ED5DD8A05C0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2034"/>
          <a:stretch>
            <a:fillRect/>
          </a:stretch>
        </p:blipFill>
        <p:spPr>
          <a:xfrm>
            <a:off x="2451903" y="2002111"/>
            <a:ext cx="3844086" cy="204000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80506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545</TotalTime>
  <Words>1173</Words>
  <Application>Microsoft Office PowerPoint</Application>
  <PresentationFormat>Widescreen</PresentationFormat>
  <Paragraphs>280</Paragraphs>
  <Slides>19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Century Gothic</vt:lpstr>
      <vt:lpstr>Consolas</vt:lpstr>
      <vt:lpstr>Courier New</vt:lpstr>
      <vt:lpstr>Wingdings</vt:lpstr>
      <vt:lpstr>Office Theme</vt:lpstr>
      <vt:lpstr>Foundation Models</vt:lpstr>
      <vt:lpstr>Overview</vt:lpstr>
      <vt:lpstr>LLM-based pipeline</vt:lpstr>
      <vt:lpstr>TASK</vt:lpstr>
      <vt:lpstr>LATENT FEATURES</vt:lpstr>
      <vt:lpstr>PIPELINE</vt:lpstr>
      <vt:lpstr>PIPELINE</vt:lpstr>
      <vt:lpstr>LOSS FUNCTION</vt:lpstr>
      <vt:lpstr>DATASETS (1): Tense</vt:lpstr>
      <vt:lpstr>DATASETS (2): Language</vt:lpstr>
      <vt:lpstr>DATASETS (3): Subjectivity</vt:lpstr>
      <vt:lpstr>DATASETS (4): Truthfulness</vt:lpstr>
      <vt:lpstr>METRICS</vt:lpstr>
      <vt:lpstr>METRICS</vt:lpstr>
      <vt:lpstr>Practical Tutorial</vt:lpstr>
      <vt:lpstr>Degree of freedom</vt:lpstr>
      <vt:lpstr>Truthfulness (GPT-2  130M, 768 dim)</vt:lpstr>
      <vt:lpstr>Truthfulness (GPT-2, XL  1.5B, 1600 dim)</vt:lpstr>
      <vt:lpstr> QUIZ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Marco Bronzini</dc:creator>
  <cp:lastModifiedBy>Marco Bronzini</cp:lastModifiedBy>
  <cp:revision>15</cp:revision>
  <dcterms:created xsi:type="dcterms:W3CDTF">2025-10-02T08:47:17Z</dcterms:created>
  <dcterms:modified xsi:type="dcterms:W3CDTF">2025-10-15T13:06:24Z</dcterms:modified>
</cp:coreProperties>
</file>