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63" r:id="rId5"/>
    <p:sldId id="262" r:id="rId6"/>
    <p:sldId id="261" r:id="rId7"/>
    <p:sldId id="264" r:id="rId8"/>
    <p:sldId id="266" r:id="rId9"/>
    <p:sldId id="265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999" y="19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atasets/catalog/overview" TargetMode="External"/><Relationship Id="rId1" Type="http://schemas.openxmlformats.org/officeDocument/2006/relationships/hyperlink" Target="https://huggingface.co/docs/datasets/en/index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atasets/catalog/overview" TargetMode="External"/><Relationship Id="rId1" Type="http://schemas.openxmlformats.org/officeDocument/2006/relationships/hyperlink" Target="https://huggingface.co/docs/datasets/en/inde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C8005-01E2-4B39-A2BE-C825DB04EC0F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A241C06F-6779-4FF3-9B9B-2173B3CC33AB}">
      <dgm:prSet phldrT="[Text]"/>
      <dgm:spPr/>
      <dgm:t>
        <a:bodyPr/>
        <a:lstStyle/>
        <a:p>
          <a:pPr>
            <a:buFont typeface="+mj-lt"/>
            <a:buAutoNum type="alphaLcParenR"/>
          </a:pPr>
          <a:r>
            <a:rPr lang="en-GB" b="1" dirty="0"/>
            <a:t>Lab 1</a:t>
          </a:r>
          <a:endParaRPr lang="en-GB" dirty="0"/>
        </a:p>
      </dgm:t>
    </dgm:pt>
    <dgm:pt modelId="{1F72EB91-BAD9-4C7C-90BE-86129D52850C}" type="parTrans" cxnId="{588BE7E4-DA2E-4B42-9EB4-26E0AC0494B7}">
      <dgm:prSet/>
      <dgm:spPr/>
      <dgm:t>
        <a:bodyPr/>
        <a:lstStyle/>
        <a:p>
          <a:endParaRPr lang="en-GB"/>
        </a:p>
      </dgm:t>
    </dgm:pt>
    <dgm:pt modelId="{112C531A-6C9C-4516-A5AE-43CD30579FFC}" type="sibTrans" cxnId="{588BE7E4-DA2E-4B42-9EB4-26E0AC0494B7}">
      <dgm:prSet/>
      <dgm:spPr/>
      <dgm:t>
        <a:bodyPr/>
        <a:lstStyle/>
        <a:p>
          <a:endParaRPr lang="en-GB"/>
        </a:p>
      </dgm:t>
    </dgm:pt>
    <dgm:pt modelId="{4484ADCE-692F-48F3-9A66-BF5BC34F1694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Metrics for Natural Language Generation (NLG)</a:t>
          </a:r>
        </a:p>
      </dgm:t>
    </dgm:pt>
    <dgm:pt modelId="{12606303-4B77-4E6C-A8B2-918B851A941F}" type="parTrans" cxnId="{22E09AF4-5F31-47B2-A1B9-43EFA345AEE7}">
      <dgm:prSet/>
      <dgm:spPr/>
      <dgm:t>
        <a:bodyPr/>
        <a:lstStyle/>
        <a:p>
          <a:endParaRPr lang="en-GB"/>
        </a:p>
      </dgm:t>
    </dgm:pt>
    <dgm:pt modelId="{1F6E3BEA-6433-4960-BE2B-63BCC5EC7577}" type="sibTrans" cxnId="{22E09AF4-5F31-47B2-A1B9-43EFA345AEE7}">
      <dgm:prSet/>
      <dgm:spPr/>
      <dgm:t>
        <a:bodyPr/>
        <a:lstStyle/>
        <a:p>
          <a:endParaRPr lang="en-GB"/>
        </a:p>
      </dgm:t>
    </dgm:pt>
    <dgm:pt modelId="{C9D6D584-EFD4-4BA2-BA5F-BC8B963F9ECC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Real-world use cases (MT, QA with RAG)</a:t>
          </a:r>
        </a:p>
      </dgm:t>
    </dgm:pt>
    <dgm:pt modelId="{B77F785C-1854-42DB-8899-27C5373601CC}" type="parTrans" cxnId="{1BB8ECBF-40E4-4C66-AA8D-7F380175D8AF}">
      <dgm:prSet/>
      <dgm:spPr/>
      <dgm:t>
        <a:bodyPr/>
        <a:lstStyle/>
        <a:p>
          <a:endParaRPr lang="en-GB"/>
        </a:p>
      </dgm:t>
    </dgm:pt>
    <dgm:pt modelId="{C4D99112-29C9-47F9-ADCA-E08436D47BF4}" type="sibTrans" cxnId="{1BB8ECBF-40E4-4C66-AA8D-7F380175D8AF}">
      <dgm:prSet/>
      <dgm:spPr/>
      <dgm:t>
        <a:bodyPr/>
        <a:lstStyle/>
        <a:p>
          <a:endParaRPr lang="en-GB"/>
        </a:p>
      </dgm:t>
    </dgm:pt>
    <dgm:pt modelId="{6F6D1AD8-3760-42BD-BA43-D490240C4C54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2</a:t>
          </a:r>
          <a:endParaRPr lang="en-GB" b="0" dirty="0">
            <a:sym typeface="Wingdings" panose="05000000000000000000" pitchFamily="2" charset="2"/>
          </a:endParaRPr>
        </a:p>
      </dgm:t>
    </dgm:pt>
    <dgm:pt modelId="{5E050F09-A4D2-461A-84D3-8A8458F9EF1C}" type="parTrans" cxnId="{5130D76F-59B7-4FC7-A0C1-E6A118584FFD}">
      <dgm:prSet/>
      <dgm:spPr/>
      <dgm:t>
        <a:bodyPr/>
        <a:lstStyle/>
        <a:p>
          <a:endParaRPr lang="en-GB"/>
        </a:p>
      </dgm:t>
    </dgm:pt>
    <dgm:pt modelId="{A96AAA6C-C1DA-416C-9D10-022A50C77F07}" type="sibTrans" cxnId="{5130D76F-59B7-4FC7-A0C1-E6A118584FFD}">
      <dgm:prSet/>
      <dgm:spPr/>
      <dgm:t>
        <a:bodyPr/>
        <a:lstStyle/>
        <a:p>
          <a:endParaRPr lang="en-GB"/>
        </a:p>
      </dgm:t>
    </dgm:pt>
    <dgm:pt modelId="{BF961A8E-94C3-44F1-8116-36F072CDB63A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3</a:t>
          </a:r>
          <a:endParaRPr lang="en-GB" dirty="0">
            <a:sym typeface="Wingdings" panose="05000000000000000000" pitchFamily="2" charset="2"/>
          </a:endParaRPr>
        </a:p>
      </dgm:t>
    </dgm:pt>
    <dgm:pt modelId="{82F6733A-01A9-41C9-A7A4-C6F481D3E41F}" type="parTrans" cxnId="{D2E17B25-F339-4537-A910-CFB5A660B0FA}">
      <dgm:prSet/>
      <dgm:spPr/>
      <dgm:t>
        <a:bodyPr/>
        <a:lstStyle/>
        <a:p>
          <a:endParaRPr lang="en-GB"/>
        </a:p>
      </dgm:t>
    </dgm:pt>
    <dgm:pt modelId="{62E63264-2F60-451B-894D-11209674F11E}" type="sibTrans" cxnId="{D2E17B25-F339-4537-A910-CFB5A660B0FA}">
      <dgm:prSet/>
      <dgm:spPr/>
      <dgm:t>
        <a:bodyPr/>
        <a:lstStyle/>
        <a:p>
          <a:endParaRPr lang="en-GB"/>
        </a:p>
      </dgm:t>
    </dgm:pt>
    <dgm:pt modelId="{4FD09829-EAF9-4305-B976-205229E2AFEB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4</a:t>
          </a:r>
          <a:endParaRPr lang="en-GB" dirty="0">
            <a:sym typeface="Wingdings" panose="05000000000000000000" pitchFamily="2" charset="2"/>
          </a:endParaRPr>
        </a:p>
      </dgm:t>
    </dgm:pt>
    <dgm:pt modelId="{E04D111A-77A8-4ABC-A7FA-508D07A096EB}" type="parTrans" cxnId="{270A8E2B-FC88-4B5E-8ED7-CFF53046C77F}">
      <dgm:prSet/>
      <dgm:spPr/>
      <dgm:t>
        <a:bodyPr/>
        <a:lstStyle/>
        <a:p>
          <a:endParaRPr lang="en-GB"/>
        </a:p>
      </dgm:t>
    </dgm:pt>
    <dgm:pt modelId="{F59E4B2D-04AC-4BD1-9FB1-AA74B0D4E1A2}" type="sibTrans" cxnId="{270A8E2B-FC88-4B5E-8ED7-CFF53046C77F}">
      <dgm:prSet/>
      <dgm:spPr/>
      <dgm:t>
        <a:bodyPr/>
        <a:lstStyle/>
        <a:p>
          <a:endParaRPr lang="en-GB"/>
        </a:p>
      </dgm:t>
    </dgm:pt>
    <dgm:pt modelId="{CC9BF835-312C-4B42-9CAB-98E06C29111F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Extract latent features from LLM embeddings by training a classification model</a:t>
          </a:r>
        </a:p>
      </dgm:t>
    </dgm:pt>
    <dgm:pt modelId="{2C96A3C5-9D6B-4F13-A726-F2C676C8EFDC}" type="parTrans" cxnId="{F33F1AE0-A890-4C8F-99E0-ADB27DECF7F1}">
      <dgm:prSet/>
      <dgm:spPr/>
      <dgm:t>
        <a:bodyPr/>
        <a:lstStyle/>
        <a:p>
          <a:endParaRPr lang="en-GB"/>
        </a:p>
      </dgm:t>
    </dgm:pt>
    <dgm:pt modelId="{1224BA17-F6B0-461D-ACD8-55569CC65FF8}" type="sibTrans" cxnId="{F33F1AE0-A890-4C8F-99E0-ADB27DECF7F1}">
      <dgm:prSet/>
      <dgm:spPr/>
      <dgm:t>
        <a:bodyPr/>
        <a:lstStyle/>
        <a:p>
          <a:endParaRPr lang="en-GB"/>
        </a:p>
      </dgm:t>
    </dgm:pt>
    <dgm:pt modelId="{EE249007-5FDA-48F2-8570-46B855298B4B}" type="pres">
      <dgm:prSet presAssocID="{3BEC8005-01E2-4B39-A2BE-C825DB04EC0F}" presName="Name0" presStyleCnt="0">
        <dgm:presLayoutVars>
          <dgm:dir/>
          <dgm:animLvl val="lvl"/>
          <dgm:resizeHandles val="exact"/>
        </dgm:presLayoutVars>
      </dgm:prSet>
      <dgm:spPr/>
    </dgm:pt>
    <dgm:pt modelId="{0D4E9901-A437-49A6-8024-729C8EB31B03}" type="pres">
      <dgm:prSet presAssocID="{A241C06F-6779-4FF3-9B9B-2173B3CC33AB}" presName="linNode" presStyleCnt="0"/>
      <dgm:spPr/>
    </dgm:pt>
    <dgm:pt modelId="{D2D95DBE-29CF-4946-89A9-505D28192EAD}" type="pres">
      <dgm:prSet presAssocID="{A241C06F-6779-4FF3-9B9B-2173B3CC33A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703C51F-A0AA-4FDD-BCE8-EB48429F9425}" type="pres">
      <dgm:prSet presAssocID="{A241C06F-6779-4FF3-9B9B-2173B3CC33AB}" presName="descendantText" presStyleLbl="alignAccFollowNode1" presStyleIdx="0" presStyleCnt="2">
        <dgm:presLayoutVars>
          <dgm:bulletEnabled val="1"/>
        </dgm:presLayoutVars>
      </dgm:prSet>
      <dgm:spPr/>
    </dgm:pt>
    <dgm:pt modelId="{486BC1E0-EA68-419B-AB80-A9373E8C6D9C}" type="pres">
      <dgm:prSet presAssocID="{112C531A-6C9C-4516-A5AE-43CD30579FFC}" presName="sp" presStyleCnt="0"/>
      <dgm:spPr/>
    </dgm:pt>
    <dgm:pt modelId="{33ADD192-645A-4754-8C89-CC457237F970}" type="pres">
      <dgm:prSet presAssocID="{6F6D1AD8-3760-42BD-BA43-D490240C4C54}" presName="linNode" presStyleCnt="0"/>
      <dgm:spPr/>
    </dgm:pt>
    <dgm:pt modelId="{930D32B7-497C-49CE-9A7A-D9C21BD5A0CA}" type="pres">
      <dgm:prSet presAssocID="{6F6D1AD8-3760-42BD-BA43-D490240C4C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A911036-7D2C-451D-B2DB-6F0BF0898267}" type="pres">
      <dgm:prSet presAssocID="{6F6D1AD8-3760-42BD-BA43-D490240C4C54}" presName="descendantText" presStyleLbl="alignAccFollowNode1" presStyleIdx="1" presStyleCnt="2">
        <dgm:presLayoutVars>
          <dgm:bulletEnabled val="1"/>
        </dgm:presLayoutVars>
      </dgm:prSet>
      <dgm:spPr/>
    </dgm:pt>
    <dgm:pt modelId="{24E8D70C-B926-4839-A4AD-F5D83F8660BC}" type="pres">
      <dgm:prSet presAssocID="{A96AAA6C-C1DA-416C-9D10-022A50C77F07}" presName="sp" presStyleCnt="0"/>
      <dgm:spPr/>
    </dgm:pt>
    <dgm:pt modelId="{E391C399-9D03-4352-974D-2BE6D285312E}" type="pres">
      <dgm:prSet presAssocID="{BF961A8E-94C3-44F1-8116-36F072CDB63A}" presName="linNode" presStyleCnt="0"/>
      <dgm:spPr/>
    </dgm:pt>
    <dgm:pt modelId="{0BF88898-2EBC-4BA2-AD7B-929448E6CACB}" type="pres">
      <dgm:prSet presAssocID="{BF961A8E-94C3-44F1-8116-36F072CDB6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DBFE90A-A2DD-4496-8638-0DD789AD0E03}" type="pres">
      <dgm:prSet presAssocID="{62E63264-2F60-451B-894D-11209674F11E}" presName="sp" presStyleCnt="0"/>
      <dgm:spPr/>
    </dgm:pt>
    <dgm:pt modelId="{594C530B-3D67-496B-8F75-2EBB6A9B0690}" type="pres">
      <dgm:prSet presAssocID="{4FD09829-EAF9-4305-B976-205229E2AFEB}" presName="linNode" presStyleCnt="0"/>
      <dgm:spPr/>
    </dgm:pt>
    <dgm:pt modelId="{C2ABA2AD-10D3-4A22-A97E-DF4E4CC5E200}" type="pres">
      <dgm:prSet presAssocID="{4FD09829-EAF9-4305-B976-205229E2AFE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7368A1C-9E04-4B6B-9007-A57D5F607753}" type="presOf" srcId="{3BEC8005-01E2-4B39-A2BE-C825DB04EC0F}" destId="{EE249007-5FDA-48F2-8570-46B855298B4B}" srcOrd="0" destOrd="0" presId="urn:microsoft.com/office/officeart/2005/8/layout/vList5"/>
    <dgm:cxn modelId="{DAB2E323-1033-4641-ABD9-ED639047D5F5}" type="presOf" srcId="{A241C06F-6779-4FF3-9B9B-2173B3CC33AB}" destId="{D2D95DBE-29CF-4946-89A9-505D28192EAD}" srcOrd="0" destOrd="0" presId="urn:microsoft.com/office/officeart/2005/8/layout/vList5"/>
    <dgm:cxn modelId="{D2E17B25-F339-4537-A910-CFB5A660B0FA}" srcId="{3BEC8005-01E2-4B39-A2BE-C825DB04EC0F}" destId="{BF961A8E-94C3-44F1-8116-36F072CDB63A}" srcOrd="2" destOrd="0" parTransId="{82F6733A-01A9-41C9-A7A4-C6F481D3E41F}" sibTransId="{62E63264-2F60-451B-894D-11209674F11E}"/>
    <dgm:cxn modelId="{270A8E2B-FC88-4B5E-8ED7-CFF53046C77F}" srcId="{3BEC8005-01E2-4B39-A2BE-C825DB04EC0F}" destId="{4FD09829-EAF9-4305-B976-205229E2AFEB}" srcOrd="3" destOrd="0" parTransId="{E04D111A-77A8-4ABC-A7FA-508D07A096EB}" sibTransId="{F59E4B2D-04AC-4BD1-9FB1-AA74B0D4E1A2}"/>
    <dgm:cxn modelId="{1FBBBD3C-A112-481D-AA49-FFCE00F3EB4A}" type="presOf" srcId="{CC9BF835-312C-4B42-9CAB-98E06C29111F}" destId="{6A911036-7D2C-451D-B2DB-6F0BF0898267}" srcOrd="0" destOrd="0" presId="urn:microsoft.com/office/officeart/2005/8/layout/vList5"/>
    <dgm:cxn modelId="{D1ED8663-6C34-4FBA-8188-1F319DD10449}" type="presOf" srcId="{BF961A8E-94C3-44F1-8116-36F072CDB63A}" destId="{0BF88898-2EBC-4BA2-AD7B-929448E6CACB}" srcOrd="0" destOrd="0" presId="urn:microsoft.com/office/officeart/2005/8/layout/vList5"/>
    <dgm:cxn modelId="{5130D76F-59B7-4FC7-A0C1-E6A118584FFD}" srcId="{3BEC8005-01E2-4B39-A2BE-C825DB04EC0F}" destId="{6F6D1AD8-3760-42BD-BA43-D490240C4C54}" srcOrd="1" destOrd="0" parTransId="{5E050F09-A4D2-461A-84D3-8A8458F9EF1C}" sibTransId="{A96AAA6C-C1DA-416C-9D10-022A50C77F07}"/>
    <dgm:cxn modelId="{3A7CC29E-6D00-48C2-A86C-BA09C75A54CE}" type="presOf" srcId="{4FD09829-EAF9-4305-B976-205229E2AFEB}" destId="{C2ABA2AD-10D3-4A22-A97E-DF4E4CC5E200}" srcOrd="0" destOrd="0" presId="urn:microsoft.com/office/officeart/2005/8/layout/vList5"/>
    <dgm:cxn modelId="{2A73269F-4893-42A9-8D4B-68F09E422B29}" type="presOf" srcId="{C9D6D584-EFD4-4BA2-BA5F-BC8B963F9ECC}" destId="{C703C51F-A0AA-4FDD-BCE8-EB48429F9425}" srcOrd="0" destOrd="1" presId="urn:microsoft.com/office/officeart/2005/8/layout/vList5"/>
    <dgm:cxn modelId="{1354E7A8-3413-455F-B71C-A8C2167EB718}" type="presOf" srcId="{6F6D1AD8-3760-42BD-BA43-D490240C4C54}" destId="{930D32B7-497C-49CE-9A7A-D9C21BD5A0CA}" srcOrd="0" destOrd="0" presId="urn:microsoft.com/office/officeart/2005/8/layout/vList5"/>
    <dgm:cxn modelId="{1BB8ECBF-40E4-4C66-AA8D-7F380175D8AF}" srcId="{A241C06F-6779-4FF3-9B9B-2173B3CC33AB}" destId="{C9D6D584-EFD4-4BA2-BA5F-BC8B963F9ECC}" srcOrd="1" destOrd="0" parTransId="{B77F785C-1854-42DB-8899-27C5373601CC}" sibTransId="{C4D99112-29C9-47F9-ADCA-E08436D47BF4}"/>
    <dgm:cxn modelId="{F33F1AE0-A890-4C8F-99E0-ADB27DECF7F1}" srcId="{6F6D1AD8-3760-42BD-BA43-D490240C4C54}" destId="{CC9BF835-312C-4B42-9CAB-98E06C29111F}" srcOrd="0" destOrd="0" parTransId="{2C96A3C5-9D6B-4F13-A726-F2C676C8EFDC}" sibTransId="{1224BA17-F6B0-461D-ACD8-55569CC65FF8}"/>
    <dgm:cxn modelId="{588BE7E4-DA2E-4B42-9EB4-26E0AC0494B7}" srcId="{3BEC8005-01E2-4B39-A2BE-C825DB04EC0F}" destId="{A241C06F-6779-4FF3-9B9B-2173B3CC33AB}" srcOrd="0" destOrd="0" parTransId="{1F72EB91-BAD9-4C7C-90BE-86129D52850C}" sibTransId="{112C531A-6C9C-4516-A5AE-43CD30579FFC}"/>
    <dgm:cxn modelId="{AE1FE1E5-8548-4AC6-BBEA-B5968027E55F}" type="presOf" srcId="{4484ADCE-692F-48F3-9A66-BF5BC34F1694}" destId="{C703C51F-A0AA-4FDD-BCE8-EB48429F9425}" srcOrd="0" destOrd="0" presId="urn:microsoft.com/office/officeart/2005/8/layout/vList5"/>
    <dgm:cxn modelId="{22E09AF4-5F31-47B2-A1B9-43EFA345AEE7}" srcId="{A241C06F-6779-4FF3-9B9B-2173B3CC33AB}" destId="{4484ADCE-692F-48F3-9A66-BF5BC34F1694}" srcOrd="0" destOrd="0" parTransId="{12606303-4B77-4E6C-A8B2-918B851A941F}" sibTransId="{1F6E3BEA-6433-4960-BE2B-63BCC5EC7577}"/>
    <dgm:cxn modelId="{8F6DC799-ADA3-4E33-877F-4BA7DF0C1FEC}" type="presParOf" srcId="{EE249007-5FDA-48F2-8570-46B855298B4B}" destId="{0D4E9901-A437-49A6-8024-729C8EB31B03}" srcOrd="0" destOrd="0" presId="urn:microsoft.com/office/officeart/2005/8/layout/vList5"/>
    <dgm:cxn modelId="{38AD40EA-9C9D-4D6D-8492-C94539B790CB}" type="presParOf" srcId="{0D4E9901-A437-49A6-8024-729C8EB31B03}" destId="{D2D95DBE-29CF-4946-89A9-505D28192EAD}" srcOrd="0" destOrd="0" presId="urn:microsoft.com/office/officeart/2005/8/layout/vList5"/>
    <dgm:cxn modelId="{F7B398D4-13B7-43FE-868D-77BC8B7C93D3}" type="presParOf" srcId="{0D4E9901-A437-49A6-8024-729C8EB31B03}" destId="{C703C51F-A0AA-4FDD-BCE8-EB48429F9425}" srcOrd="1" destOrd="0" presId="urn:microsoft.com/office/officeart/2005/8/layout/vList5"/>
    <dgm:cxn modelId="{509F41F4-8C92-4F87-9829-D84B1AA0A457}" type="presParOf" srcId="{EE249007-5FDA-48F2-8570-46B855298B4B}" destId="{486BC1E0-EA68-419B-AB80-A9373E8C6D9C}" srcOrd="1" destOrd="0" presId="urn:microsoft.com/office/officeart/2005/8/layout/vList5"/>
    <dgm:cxn modelId="{C67B196D-4B67-4446-9FF4-3D504CD8D880}" type="presParOf" srcId="{EE249007-5FDA-48F2-8570-46B855298B4B}" destId="{33ADD192-645A-4754-8C89-CC457237F970}" srcOrd="2" destOrd="0" presId="urn:microsoft.com/office/officeart/2005/8/layout/vList5"/>
    <dgm:cxn modelId="{18D2242C-7A9E-470A-8C57-F1DE296EA1B0}" type="presParOf" srcId="{33ADD192-645A-4754-8C89-CC457237F970}" destId="{930D32B7-497C-49CE-9A7A-D9C21BD5A0CA}" srcOrd="0" destOrd="0" presId="urn:microsoft.com/office/officeart/2005/8/layout/vList5"/>
    <dgm:cxn modelId="{B3615ECE-D679-4156-95A5-4403395F5BCC}" type="presParOf" srcId="{33ADD192-645A-4754-8C89-CC457237F970}" destId="{6A911036-7D2C-451D-B2DB-6F0BF0898267}" srcOrd="1" destOrd="0" presId="urn:microsoft.com/office/officeart/2005/8/layout/vList5"/>
    <dgm:cxn modelId="{3F9BD0DB-0832-4F6C-8449-295524F9E103}" type="presParOf" srcId="{EE249007-5FDA-48F2-8570-46B855298B4B}" destId="{24E8D70C-B926-4839-A4AD-F5D83F8660BC}" srcOrd="3" destOrd="0" presId="urn:microsoft.com/office/officeart/2005/8/layout/vList5"/>
    <dgm:cxn modelId="{F2C97459-9936-4FD4-B491-146ADD73990C}" type="presParOf" srcId="{EE249007-5FDA-48F2-8570-46B855298B4B}" destId="{E391C399-9D03-4352-974D-2BE6D285312E}" srcOrd="4" destOrd="0" presId="urn:microsoft.com/office/officeart/2005/8/layout/vList5"/>
    <dgm:cxn modelId="{E6C3AFFB-299A-4660-B408-A6C01D08F00C}" type="presParOf" srcId="{E391C399-9D03-4352-974D-2BE6D285312E}" destId="{0BF88898-2EBC-4BA2-AD7B-929448E6CACB}" srcOrd="0" destOrd="0" presId="urn:microsoft.com/office/officeart/2005/8/layout/vList5"/>
    <dgm:cxn modelId="{2FE13AAE-E14A-408D-8409-51755729BC04}" type="presParOf" srcId="{EE249007-5FDA-48F2-8570-46B855298B4B}" destId="{CDBFE90A-A2DD-4496-8638-0DD789AD0E03}" srcOrd="5" destOrd="0" presId="urn:microsoft.com/office/officeart/2005/8/layout/vList5"/>
    <dgm:cxn modelId="{5BE4A368-CD9C-4573-B73B-F2419FC027CC}" type="presParOf" srcId="{EE249007-5FDA-48F2-8570-46B855298B4B}" destId="{594C530B-3D67-496B-8F75-2EBB6A9B0690}" srcOrd="6" destOrd="0" presId="urn:microsoft.com/office/officeart/2005/8/layout/vList5"/>
    <dgm:cxn modelId="{9DDBC9FC-6313-4543-91E2-8289B02C1F79}" type="presParOf" srcId="{594C530B-3D67-496B-8F75-2EBB6A9B0690}" destId="{C2ABA2AD-10D3-4A22-A97E-DF4E4CC5E2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1E3DC-CAA5-4876-B0D3-2AF08E25D18B}" type="doc">
      <dgm:prSet loTypeId="urn:microsoft.com/office/officeart/2005/8/layout/list1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CDE624C2-4D95-4F5A-9A38-E0E36FB3C009}">
      <dgm:prSet phldrT="[Text]" phldr="0"/>
      <dgm:spPr/>
      <dgm:t>
        <a:bodyPr/>
        <a:lstStyle/>
        <a:p>
          <a:r>
            <a:rPr lang="en-GB" dirty="0"/>
            <a:t>Open datasets</a:t>
          </a:r>
        </a:p>
      </dgm:t>
    </dgm:pt>
    <dgm:pt modelId="{3958CAA3-8258-4452-8978-4939EF8A0845}" type="parTrans" cxnId="{55F44109-3857-4381-AD6D-8A05B5935DBB}">
      <dgm:prSet/>
      <dgm:spPr/>
      <dgm:t>
        <a:bodyPr/>
        <a:lstStyle/>
        <a:p>
          <a:endParaRPr lang="en-GB"/>
        </a:p>
      </dgm:t>
    </dgm:pt>
    <dgm:pt modelId="{4FC32545-4294-4326-8252-6178BABA9ABD}" type="sibTrans" cxnId="{55F44109-3857-4381-AD6D-8A05B5935DBB}">
      <dgm:prSet/>
      <dgm:spPr/>
      <dgm:t>
        <a:bodyPr/>
        <a:lstStyle/>
        <a:p>
          <a:endParaRPr lang="en-GB"/>
        </a:p>
      </dgm:t>
    </dgm:pt>
    <dgm:pt modelId="{872EB373-3A81-49B1-B651-A37992DD9140}">
      <dgm:prSet phldrT="[Text]" phldr="0"/>
      <dgm:spPr/>
      <dgm:t>
        <a:bodyPr/>
        <a:lstStyle/>
        <a:p>
          <a:r>
            <a:rPr lang="en-GB" dirty="0"/>
            <a:t>Data collection</a:t>
          </a:r>
        </a:p>
      </dgm:t>
    </dgm:pt>
    <dgm:pt modelId="{3A85D6C0-DAA9-4B61-9566-330D4DFF05C3}" type="parTrans" cxnId="{C084488F-E3D2-43F9-B0CA-D00EB77A076F}">
      <dgm:prSet/>
      <dgm:spPr/>
      <dgm:t>
        <a:bodyPr/>
        <a:lstStyle/>
        <a:p>
          <a:endParaRPr lang="en-GB"/>
        </a:p>
      </dgm:t>
    </dgm:pt>
    <dgm:pt modelId="{546CC080-4901-45F5-8C20-055D9686B8C3}" type="sibTrans" cxnId="{C084488F-E3D2-43F9-B0CA-D00EB77A076F}">
      <dgm:prSet/>
      <dgm:spPr/>
      <dgm:t>
        <a:bodyPr/>
        <a:lstStyle/>
        <a:p>
          <a:endParaRPr lang="en-GB"/>
        </a:p>
      </dgm:t>
    </dgm:pt>
    <dgm:pt modelId="{D8618C8E-6C8F-4899-85FC-9DFC2461DD0F}">
      <dgm:prSet phldrT="[Text]" phldr="0"/>
      <dgm:spPr/>
      <dgm:t>
        <a:bodyPr/>
        <a:lstStyle/>
        <a:p>
          <a:r>
            <a:rPr lang="en-GB" dirty="0"/>
            <a:t>Synthetic data</a:t>
          </a:r>
        </a:p>
      </dgm:t>
    </dgm:pt>
    <dgm:pt modelId="{4CA982FE-58F1-480D-981D-022852AF3D8A}" type="parTrans" cxnId="{443C88DB-A24A-4D04-A76B-BA42E847E1A0}">
      <dgm:prSet/>
      <dgm:spPr/>
      <dgm:t>
        <a:bodyPr/>
        <a:lstStyle/>
        <a:p>
          <a:endParaRPr lang="en-GB"/>
        </a:p>
      </dgm:t>
    </dgm:pt>
    <dgm:pt modelId="{66DDD14C-4519-474D-BA52-19BE1970F40E}" type="sibTrans" cxnId="{443C88DB-A24A-4D04-A76B-BA42E847E1A0}">
      <dgm:prSet/>
      <dgm:spPr/>
      <dgm:t>
        <a:bodyPr/>
        <a:lstStyle/>
        <a:p>
          <a:endParaRPr lang="en-GB"/>
        </a:p>
      </dgm:t>
    </dgm:pt>
    <dgm:pt modelId="{8DDA96BF-8A2F-4F74-903D-F97E400A1CF0}">
      <dgm:prSet phldrT="[Text]" phldr="0"/>
      <dgm:spPr/>
      <dgm:t>
        <a:bodyPr/>
        <a:lstStyle/>
        <a:p>
          <a:r>
            <a:rPr lang="en-GB"/>
            <a:t>GitHub </a:t>
          </a:r>
          <a:endParaRPr lang="en-GB" dirty="0"/>
        </a:p>
      </dgm:t>
    </dgm:pt>
    <dgm:pt modelId="{77C0874F-2BE3-4376-B20E-8643EF36575C}" type="parTrans" cxnId="{5AFA1EEE-F73E-41C5-9198-3A5F34E61F4D}">
      <dgm:prSet/>
      <dgm:spPr/>
      <dgm:t>
        <a:bodyPr/>
        <a:lstStyle/>
        <a:p>
          <a:endParaRPr lang="en-GB"/>
        </a:p>
      </dgm:t>
    </dgm:pt>
    <dgm:pt modelId="{460E9789-BC63-4186-9736-4945CFBA9DF8}" type="sibTrans" cxnId="{5AFA1EEE-F73E-41C5-9198-3A5F34E61F4D}">
      <dgm:prSet/>
      <dgm:spPr/>
      <dgm:t>
        <a:bodyPr/>
        <a:lstStyle/>
        <a:p>
          <a:endParaRPr lang="en-GB"/>
        </a:p>
      </dgm:t>
    </dgm:pt>
    <dgm:pt modelId="{5BB07FA4-50A3-45D8-B458-818876D75929}">
      <dgm:prSet phldrT="[Text]" phldr="0"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Datasets</a:t>
          </a:r>
          <a:endParaRPr lang="en-GB" dirty="0"/>
        </a:p>
      </dgm:t>
    </dgm:pt>
    <dgm:pt modelId="{0BE2A5D5-3303-4733-96C6-9500AE37975B}" type="parTrans" cxnId="{57577007-C538-44EF-BD39-19F8FF28CD08}">
      <dgm:prSet/>
      <dgm:spPr/>
      <dgm:t>
        <a:bodyPr/>
        <a:lstStyle/>
        <a:p>
          <a:endParaRPr lang="en-GB"/>
        </a:p>
      </dgm:t>
    </dgm:pt>
    <dgm:pt modelId="{54FBF6BB-53CF-45E6-82A3-4BC4CE5187EF}" type="sibTrans" cxnId="{57577007-C538-44EF-BD39-19F8FF28CD08}">
      <dgm:prSet/>
      <dgm:spPr/>
      <dgm:t>
        <a:bodyPr/>
        <a:lstStyle/>
        <a:p>
          <a:endParaRPr lang="en-GB"/>
        </a:p>
      </dgm:t>
    </dgm:pt>
    <dgm:pt modelId="{8BE88332-84C5-493D-BDFE-072A4ECEF9FF}">
      <dgm:prSet phldrT="[Text]" phldr="0"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TensorFlow Datasets</a:t>
          </a:r>
          <a:endParaRPr lang="en-GB" dirty="0"/>
        </a:p>
      </dgm:t>
    </dgm:pt>
    <dgm:pt modelId="{01E077B5-6856-420D-B197-90C23A621857}" type="parTrans" cxnId="{1FAFF07C-C184-47D9-BFBF-599D710CE93C}">
      <dgm:prSet/>
      <dgm:spPr/>
      <dgm:t>
        <a:bodyPr/>
        <a:lstStyle/>
        <a:p>
          <a:endParaRPr lang="en-GB"/>
        </a:p>
      </dgm:t>
    </dgm:pt>
    <dgm:pt modelId="{5E62D52C-BC9C-4001-8DC6-061FF94AFC21}" type="sibTrans" cxnId="{1FAFF07C-C184-47D9-BFBF-599D710CE93C}">
      <dgm:prSet/>
      <dgm:spPr/>
      <dgm:t>
        <a:bodyPr/>
        <a:lstStyle/>
        <a:p>
          <a:endParaRPr lang="en-GB"/>
        </a:p>
      </dgm:t>
    </dgm:pt>
    <dgm:pt modelId="{999F3AFD-27D5-463B-A33B-AF46A7E7D4F8}">
      <dgm:prSet phldrT="[Text]" phldr="0"/>
      <dgm:spPr/>
      <dgm:t>
        <a:bodyPr/>
        <a:lstStyle/>
        <a:p>
          <a:r>
            <a:rPr lang="en-GB" dirty="0"/>
            <a:t>Web Scraping</a:t>
          </a:r>
        </a:p>
      </dgm:t>
    </dgm:pt>
    <dgm:pt modelId="{7ADD955F-A717-49E5-ACE7-694DA82247E7}" type="parTrans" cxnId="{D5E60D32-0487-4428-AA35-78409FA7D3DB}">
      <dgm:prSet/>
      <dgm:spPr/>
      <dgm:t>
        <a:bodyPr/>
        <a:lstStyle/>
        <a:p>
          <a:endParaRPr lang="en-GB"/>
        </a:p>
      </dgm:t>
    </dgm:pt>
    <dgm:pt modelId="{AE5D3850-8B52-4E80-98BB-4ED275034B9D}" type="sibTrans" cxnId="{D5E60D32-0487-4428-AA35-78409FA7D3DB}">
      <dgm:prSet/>
      <dgm:spPr/>
      <dgm:t>
        <a:bodyPr/>
        <a:lstStyle/>
        <a:p>
          <a:endParaRPr lang="en-GB"/>
        </a:p>
      </dgm:t>
    </dgm:pt>
    <dgm:pt modelId="{D6837192-CC1C-4C1B-931A-24E52468DD4D}">
      <dgm:prSet phldrT="[Text]" phldr="0"/>
      <dgm:spPr/>
      <dgm:t>
        <a:bodyPr/>
        <a:lstStyle/>
        <a:p>
          <a:r>
            <a:rPr lang="en-GB"/>
            <a:t>Modality</a:t>
          </a:r>
          <a:endParaRPr lang="en-GB" dirty="0"/>
        </a:p>
      </dgm:t>
    </dgm:pt>
    <dgm:pt modelId="{B7E39EAF-EA2B-4E3C-B5E6-04248CBD7A96}" type="parTrans" cxnId="{8D4D33A3-D796-4426-B068-1470F876E5A0}">
      <dgm:prSet/>
      <dgm:spPr/>
      <dgm:t>
        <a:bodyPr/>
        <a:lstStyle/>
        <a:p>
          <a:endParaRPr lang="en-GB"/>
        </a:p>
      </dgm:t>
    </dgm:pt>
    <dgm:pt modelId="{FF8886B0-D445-4215-9407-000588C8F52B}" type="sibTrans" cxnId="{8D4D33A3-D796-4426-B068-1470F876E5A0}">
      <dgm:prSet/>
      <dgm:spPr/>
      <dgm:t>
        <a:bodyPr/>
        <a:lstStyle/>
        <a:p>
          <a:endParaRPr lang="en-GB"/>
        </a:p>
      </dgm:t>
    </dgm:pt>
    <dgm:pt modelId="{FE7CE48A-F1E1-43BF-B6E1-6E12294993CF}">
      <dgm:prSet phldrT="[Text]" phldr="0"/>
      <dgm:spPr/>
      <dgm:t>
        <a:bodyPr/>
        <a:lstStyle/>
        <a:p>
          <a:r>
            <a:rPr lang="en-GB"/>
            <a:t>Text</a:t>
          </a:r>
          <a:endParaRPr lang="en-GB" dirty="0"/>
        </a:p>
      </dgm:t>
    </dgm:pt>
    <dgm:pt modelId="{C543A66D-D727-42DB-B5DC-5C3DAA446A09}" type="parTrans" cxnId="{5B142240-F3D8-4ACC-9C79-D586F8111ADE}">
      <dgm:prSet/>
      <dgm:spPr/>
      <dgm:t>
        <a:bodyPr/>
        <a:lstStyle/>
        <a:p>
          <a:endParaRPr lang="en-GB"/>
        </a:p>
      </dgm:t>
    </dgm:pt>
    <dgm:pt modelId="{4FED7B81-3CC2-44D4-8E25-DED04C095BBA}" type="sibTrans" cxnId="{5B142240-F3D8-4ACC-9C79-D586F8111ADE}">
      <dgm:prSet/>
      <dgm:spPr/>
      <dgm:t>
        <a:bodyPr/>
        <a:lstStyle/>
        <a:p>
          <a:endParaRPr lang="en-GB"/>
        </a:p>
      </dgm:t>
    </dgm:pt>
    <dgm:pt modelId="{01331794-D967-4F69-AAB9-F0D127456130}">
      <dgm:prSet phldrT="[Text]" phldr="0"/>
      <dgm:spPr/>
      <dgm:t>
        <a:bodyPr/>
        <a:lstStyle/>
        <a:p>
          <a:r>
            <a:rPr lang="en-GB" dirty="0"/>
            <a:t>Image/video</a:t>
          </a:r>
        </a:p>
      </dgm:t>
    </dgm:pt>
    <dgm:pt modelId="{D65BF4F2-9D64-4B42-B13B-EA96BC5F4C9D}" type="parTrans" cxnId="{5A51CFD4-484A-41A0-9BA9-57EDE0E5A402}">
      <dgm:prSet/>
      <dgm:spPr/>
      <dgm:t>
        <a:bodyPr/>
        <a:lstStyle/>
        <a:p>
          <a:endParaRPr lang="en-GB"/>
        </a:p>
      </dgm:t>
    </dgm:pt>
    <dgm:pt modelId="{AECEDEF4-7857-43E0-B09E-B9A57BABFFF3}" type="sibTrans" cxnId="{5A51CFD4-484A-41A0-9BA9-57EDE0E5A402}">
      <dgm:prSet/>
      <dgm:spPr/>
      <dgm:t>
        <a:bodyPr/>
        <a:lstStyle/>
        <a:p>
          <a:endParaRPr lang="en-GB"/>
        </a:p>
      </dgm:t>
    </dgm:pt>
    <dgm:pt modelId="{235C2F69-E5B3-4B80-8ED6-9FB713578C69}">
      <dgm:prSet phldrT="[Text]" phldr="0"/>
      <dgm:spPr/>
      <dgm:t>
        <a:bodyPr/>
        <a:lstStyle/>
        <a:p>
          <a:r>
            <a:rPr lang="en-GB"/>
            <a:t>Humans</a:t>
          </a:r>
          <a:endParaRPr lang="en-GB" dirty="0"/>
        </a:p>
      </dgm:t>
    </dgm:pt>
    <dgm:pt modelId="{937A241E-B2AA-4767-90BF-1EC93BD3559E}" type="parTrans" cxnId="{9FFFF9DE-E43E-4803-9E1B-DCEEB8026213}">
      <dgm:prSet/>
      <dgm:spPr/>
      <dgm:t>
        <a:bodyPr/>
        <a:lstStyle/>
        <a:p>
          <a:endParaRPr lang="en-GB"/>
        </a:p>
      </dgm:t>
    </dgm:pt>
    <dgm:pt modelId="{E24CD3AF-2CA9-4827-AC95-175567AE41F2}" type="sibTrans" cxnId="{9FFFF9DE-E43E-4803-9E1B-DCEEB8026213}">
      <dgm:prSet/>
      <dgm:spPr/>
      <dgm:t>
        <a:bodyPr/>
        <a:lstStyle/>
        <a:p>
          <a:endParaRPr lang="en-GB"/>
        </a:p>
      </dgm:t>
    </dgm:pt>
    <dgm:pt modelId="{DD74E58C-D2E2-4488-9799-5FE1BCB1D101}">
      <dgm:prSet phldrT="[Text]" phldr="0"/>
      <dgm:spPr/>
      <dgm:t>
        <a:bodyPr/>
        <a:lstStyle/>
        <a:p>
          <a:r>
            <a:rPr lang="en-GB"/>
            <a:t>Audio</a:t>
          </a:r>
          <a:endParaRPr lang="en-GB" dirty="0"/>
        </a:p>
      </dgm:t>
    </dgm:pt>
    <dgm:pt modelId="{BF6697F3-7CC5-40D7-AF45-94208A0F0FF8}" type="parTrans" cxnId="{0ACDBBFB-5B89-45F3-9A72-B19951112D80}">
      <dgm:prSet/>
      <dgm:spPr/>
      <dgm:t>
        <a:bodyPr/>
        <a:lstStyle/>
        <a:p>
          <a:endParaRPr lang="en-GB"/>
        </a:p>
      </dgm:t>
    </dgm:pt>
    <dgm:pt modelId="{45A37B58-E2F7-432A-8D09-18F0719BADB8}" type="sibTrans" cxnId="{0ACDBBFB-5B89-45F3-9A72-B19951112D80}">
      <dgm:prSet/>
      <dgm:spPr/>
      <dgm:t>
        <a:bodyPr/>
        <a:lstStyle/>
        <a:p>
          <a:endParaRPr lang="en-GB"/>
        </a:p>
      </dgm:t>
    </dgm:pt>
    <dgm:pt modelId="{3AEEEEBC-3E9C-4793-8BFC-D44EA0EDBFE1}" type="pres">
      <dgm:prSet presAssocID="{7FD1E3DC-CAA5-4876-B0D3-2AF08E25D18B}" presName="linear" presStyleCnt="0">
        <dgm:presLayoutVars>
          <dgm:dir/>
          <dgm:animLvl val="lvl"/>
          <dgm:resizeHandles val="exact"/>
        </dgm:presLayoutVars>
      </dgm:prSet>
      <dgm:spPr/>
    </dgm:pt>
    <dgm:pt modelId="{D9016E41-6056-45DD-8CFE-302F712D1AC6}" type="pres">
      <dgm:prSet presAssocID="{CDE624C2-4D95-4F5A-9A38-E0E36FB3C009}" presName="parentLin" presStyleCnt="0"/>
      <dgm:spPr/>
    </dgm:pt>
    <dgm:pt modelId="{E545328F-967C-4A66-9BE2-63737164DC2F}" type="pres">
      <dgm:prSet presAssocID="{CDE624C2-4D95-4F5A-9A38-E0E36FB3C009}" presName="parentLeftMargin" presStyleLbl="node1" presStyleIdx="0" presStyleCnt="3"/>
      <dgm:spPr/>
    </dgm:pt>
    <dgm:pt modelId="{3A48DD29-CC83-49BD-B2C8-07F93C0980D2}" type="pres">
      <dgm:prSet presAssocID="{CDE624C2-4D95-4F5A-9A38-E0E36FB3C00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D4EDEB5-14A8-4E2B-86BA-C15DB0E35DE1}" type="pres">
      <dgm:prSet presAssocID="{CDE624C2-4D95-4F5A-9A38-E0E36FB3C009}" presName="negativeSpace" presStyleCnt="0"/>
      <dgm:spPr/>
    </dgm:pt>
    <dgm:pt modelId="{6EFE5587-D043-40E5-B951-2928CD72ECF8}" type="pres">
      <dgm:prSet presAssocID="{CDE624C2-4D95-4F5A-9A38-E0E36FB3C009}" presName="childText" presStyleLbl="conFgAcc1" presStyleIdx="0" presStyleCnt="3">
        <dgm:presLayoutVars>
          <dgm:bulletEnabled val="1"/>
        </dgm:presLayoutVars>
      </dgm:prSet>
      <dgm:spPr/>
    </dgm:pt>
    <dgm:pt modelId="{A1D6F262-C42B-4629-8D10-60E37A3A7BEE}" type="pres">
      <dgm:prSet presAssocID="{4FC32545-4294-4326-8252-6178BABA9ABD}" presName="spaceBetweenRectangles" presStyleCnt="0"/>
      <dgm:spPr/>
    </dgm:pt>
    <dgm:pt modelId="{D4F08A96-ADB6-492D-943A-0F8242E4E2F3}" type="pres">
      <dgm:prSet presAssocID="{872EB373-3A81-49B1-B651-A37992DD9140}" presName="parentLin" presStyleCnt="0"/>
      <dgm:spPr/>
    </dgm:pt>
    <dgm:pt modelId="{BA044A73-51AA-453A-BC64-133A3C4535AC}" type="pres">
      <dgm:prSet presAssocID="{872EB373-3A81-49B1-B651-A37992DD9140}" presName="parentLeftMargin" presStyleLbl="node1" presStyleIdx="0" presStyleCnt="3"/>
      <dgm:spPr/>
    </dgm:pt>
    <dgm:pt modelId="{9F05B66F-BC4F-4DB4-B416-2D19E9E48C71}" type="pres">
      <dgm:prSet presAssocID="{872EB373-3A81-49B1-B651-A37992DD91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A3AD8-117C-4BCE-9FA1-34DF05C53CE9}" type="pres">
      <dgm:prSet presAssocID="{872EB373-3A81-49B1-B651-A37992DD9140}" presName="negativeSpace" presStyleCnt="0"/>
      <dgm:spPr/>
    </dgm:pt>
    <dgm:pt modelId="{287EFD0C-28AF-45E0-8E0F-C29E4571B766}" type="pres">
      <dgm:prSet presAssocID="{872EB373-3A81-49B1-B651-A37992DD9140}" presName="childText" presStyleLbl="conFgAcc1" presStyleIdx="1" presStyleCnt="3">
        <dgm:presLayoutVars>
          <dgm:bulletEnabled val="1"/>
        </dgm:presLayoutVars>
      </dgm:prSet>
      <dgm:spPr/>
    </dgm:pt>
    <dgm:pt modelId="{DB6CA749-40E5-4C65-AB47-A5E13CE14F6B}" type="pres">
      <dgm:prSet presAssocID="{546CC080-4901-45F5-8C20-055D9686B8C3}" presName="spaceBetweenRectangles" presStyleCnt="0"/>
      <dgm:spPr/>
    </dgm:pt>
    <dgm:pt modelId="{F35FC54E-D4FE-4E64-AAD7-73EB7451F593}" type="pres">
      <dgm:prSet presAssocID="{D6837192-CC1C-4C1B-931A-24E52468DD4D}" presName="parentLin" presStyleCnt="0"/>
      <dgm:spPr/>
    </dgm:pt>
    <dgm:pt modelId="{27AEF247-1951-4C6B-AACA-AB2B7C1454C1}" type="pres">
      <dgm:prSet presAssocID="{D6837192-CC1C-4C1B-931A-24E52468DD4D}" presName="parentLeftMargin" presStyleLbl="node1" presStyleIdx="1" presStyleCnt="3"/>
      <dgm:spPr/>
    </dgm:pt>
    <dgm:pt modelId="{88222EFD-FC98-4CF7-839F-46726C7AD192}" type="pres">
      <dgm:prSet presAssocID="{D6837192-CC1C-4C1B-931A-24E52468DD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72DA31E-77C6-498C-8294-D2AB6571C362}" type="pres">
      <dgm:prSet presAssocID="{D6837192-CC1C-4C1B-931A-24E52468DD4D}" presName="negativeSpace" presStyleCnt="0"/>
      <dgm:spPr/>
    </dgm:pt>
    <dgm:pt modelId="{C6788B78-F395-4399-B9AA-632DEBACCB11}" type="pres">
      <dgm:prSet presAssocID="{D6837192-CC1C-4C1B-931A-24E52468DD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577007-C538-44EF-BD39-19F8FF28CD08}" srcId="{CDE624C2-4D95-4F5A-9A38-E0E36FB3C009}" destId="{5BB07FA4-50A3-45D8-B458-818876D75929}" srcOrd="1" destOrd="0" parTransId="{0BE2A5D5-3303-4733-96C6-9500AE37975B}" sibTransId="{54FBF6BB-53CF-45E6-82A3-4BC4CE5187EF}"/>
    <dgm:cxn modelId="{55F44109-3857-4381-AD6D-8A05B5935DBB}" srcId="{7FD1E3DC-CAA5-4876-B0D3-2AF08E25D18B}" destId="{CDE624C2-4D95-4F5A-9A38-E0E36FB3C009}" srcOrd="0" destOrd="0" parTransId="{3958CAA3-8258-4452-8978-4939EF8A0845}" sibTransId="{4FC32545-4294-4326-8252-6178BABA9ABD}"/>
    <dgm:cxn modelId="{2E07A81D-C1CC-470E-AAEA-461F0265EDC9}" type="presOf" srcId="{FE7CE48A-F1E1-43BF-B6E1-6E12294993CF}" destId="{C6788B78-F395-4399-B9AA-632DEBACCB11}" srcOrd="0" destOrd="0" presId="urn:microsoft.com/office/officeart/2005/8/layout/list1"/>
    <dgm:cxn modelId="{C0639826-7BFA-4CC3-A5DB-2081AAAA18E1}" type="presOf" srcId="{8DDA96BF-8A2F-4F74-903D-F97E400A1CF0}" destId="{6EFE5587-D043-40E5-B951-2928CD72ECF8}" srcOrd="0" destOrd="0" presId="urn:microsoft.com/office/officeart/2005/8/layout/list1"/>
    <dgm:cxn modelId="{3FB7212E-FDA0-4319-9CD5-1B5D69C6C2FD}" type="presOf" srcId="{999F3AFD-27D5-463B-A33B-AF46A7E7D4F8}" destId="{287EFD0C-28AF-45E0-8E0F-C29E4571B766}" srcOrd="0" destOrd="1" presId="urn:microsoft.com/office/officeart/2005/8/layout/list1"/>
    <dgm:cxn modelId="{D5E60D32-0487-4428-AA35-78409FA7D3DB}" srcId="{872EB373-3A81-49B1-B651-A37992DD9140}" destId="{999F3AFD-27D5-463B-A33B-AF46A7E7D4F8}" srcOrd="1" destOrd="0" parTransId="{7ADD955F-A717-49E5-ACE7-694DA82247E7}" sibTransId="{AE5D3850-8B52-4E80-98BB-4ED275034B9D}"/>
    <dgm:cxn modelId="{3A550D38-79B4-4634-8D60-94570C24287B}" type="presOf" srcId="{CDE624C2-4D95-4F5A-9A38-E0E36FB3C009}" destId="{E545328F-967C-4A66-9BE2-63737164DC2F}" srcOrd="0" destOrd="0" presId="urn:microsoft.com/office/officeart/2005/8/layout/list1"/>
    <dgm:cxn modelId="{72F33B3A-F136-45EA-9546-D102B1AB5CFE}" type="presOf" srcId="{01331794-D967-4F69-AAB9-F0D127456130}" destId="{C6788B78-F395-4399-B9AA-632DEBACCB11}" srcOrd="0" destOrd="1" presId="urn:microsoft.com/office/officeart/2005/8/layout/list1"/>
    <dgm:cxn modelId="{E764753D-5156-40A2-9EF5-63D89A343894}" type="presOf" srcId="{D8618C8E-6C8F-4899-85FC-9DFC2461DD0F}" destId="{287EFD0C-28AF-45E0-8E0F-C29E4571B766}" srcOrd="0" destOrd="0" presId="urn:microsoft.com/office/officeart/2005/8/layout/list1"/>
    <dgm:cxn modelId="{5B142240-F3D8-4ACC-9C79-D586F8111ADE}" srcId="{D6837192-CC1C-4C1B-931A-24E52468DD4D}" destId="{FE7CE48A-F1E1-43BF-B6E1-6E12294993CF}" srcOrd="0" destOrd="0" parTransId="{C543A66D-D727-42DB-B5DC-5C3DAA446A09}" sibTransId="{4FED7B81-3CC2-44D4-8E25-DED04C095BBA}"/>
    <dgm:cxn modelId="{EE0FAD69-C4A9-4BA9-841F-323D818A8AB1}" type="presOf" srcId="{8BE88332-84C5-493D-BDFE-072A4ECEF9FF}" destId="{6EFE5587-D043-40E5-B951-2928CD72ECF8}" srcOrd="0" destOrd="2" presId="urn:microsoft.com/office/officeart/2005/8/layout/list1"/>
    <dgm:cxn modelId="{65011572-C973-47E7-A555-886F7470F3CA}" type="presOf" srcId="{CDE624C2-4D95-4F5A-9A38-E0E36FB3C009}" destId="{3A48DD29-CC83-49BD-B2C8-07F93C0980D2}" srcOrd="1" destOrd="0" presId="urn:microsoft.com/office/officeart/2005/8/layout/list1"/>
    <dgm:cxn modelId="{66FA2579-5FC9-4283-A6E6-AC0E57265E2C}" type="presOf" srcId="{DD74E58C-D2E2-4488-9799-5FE1BCB1D101}" destId="{C6788B78-F395-4399-B9AA-632DEBACCB11}" srcOrd="0" destOrd="2" presId="urn:microsoft.com/office/officeart/2005/8/layout/list1"/>
    <dgm:cxn modelId="{AF972A59-91A1-4BB5-8865-AC92027BFF53}" type="presOf" srcId="{D6837192-CC1C-4C1B-931A-24E52468DD4D}" destId="{88222EFD-FC98-4CF7-839F-46726C7AD192}" srcOrd="1" destOrd="0" presId="urn:microsoft.com/office/officeart/2005/8/layout/list1"/>
    <dgm:cxn modelId="{1FAFF07C-C184-47D9-BFBF-599D710CE93C}" srcId="{CDE624C2-4D95-4F5A-9A38-E0E36FB3C009}" destId="{8BE88332-84C5-493D-BDFE-072A4ECEF9FF}" srcOrd="2" destOrd="0" parTransId="{01E077B5-6856-420D-B197-90C23A621857}" sibTransId="{5E62D52C-BC9C-4001-8DC6-061FF94AFC21}"/>
    <dgm:cxn modelId="{63972A7E-D8CB-4F8B-B2C9-9775DDBD74C6}" type="presOf" srcId="{7FD1E3DC-CAA5-4876-B0D3-2AF08E25D18B}" destId="{3AEEEEBC-3E9C-4793-8BFC-D44EA0EDBFE1}" srcOrd="0" destOrd="0" presId="urn:microsoft.com/office/officeart/2005/8/layout/list1"/>
    <dgm:cxn modelId="{C084488F-E3D2-43F9-B0CA-D00EB77A076F}" srcId="{7FD1E3DC-CAA5-4876-B0D3-2AF08E25D18B}" destId="{872EB373-3A81-49B1-B651-A37992DD9140}" srcOrd="1" destOrd="0" parTransId="{3A85D6C0-DAA9-4B61-9566-330D4DFF05C3}" sibTransId="{546CC080-4901-45F5-8C20-055D9686B8C3}"/>
    <dgm:cxn modelId="{450F479A-CD6A-44D7-82F5-4901C0EA00CC}" type="presOf" srcId="{235C2F69-E5B3-4B80-8ED6-9FB713578C69}" destId="{287EFD0C-28AF-45E0-8E0F-C29E4571B766}" srcOrd="0" destOrd="2" presId="urn:microsoft.com/office/officeart/2005/8/layout/list1"/>
    <dgm:cxn modelId="{8D4D33A3-D796-4426-B068-1470F876E5A0}" srcId="{7FD1E3DC-CAA5-4876-B0D3-2AF08E25D18B}" destId="{D6837192-CC1C-4C1B-931A-24E52468DD4D}" srcOrd="2" destOrd="0" parTransId="{B7E39EAF-EA2B-4E3C-B5E6-04248CBD7A96}" sibTransId="{FF8886B0-D445-4215-9407-000588C8F52B}"/>
    <dgm:cxn modelId="{3E7FB6B1-70AB-48B3-AFF9-E474DC2F7C22}" type="presOf" srcId="{872EB373-3A81-49B1-B651-A37992DD9140}" destId="{BA044A73-51AA-453A-BC64-133A3C4535AC}" srcOrd="0" destOrd="0" presId="urn:microsoft.com/office/officeart/2005/8/layout/list1"/>
    <dgm:cxn modelId="{5A51CFD4-484A-41A0-9BA9-57EDE0E5A402}" srcId="{D6837192-CC1C-4C1B-931A-24E52468DD4D}" destId="{01331794-D967-4F69-AAB9-F0D127456130}" srcOrd="1" destOrd="0" parTransId="{D65BF4F2-9D64-4B42-B13B-EA96BC5F4C9D}" sibTransId="{AECEDEF4-7857-43E0-B09E-B9A57BABFFF3}"/>
    <dgm:cxn modelId="{443C88DB-A24A-4D04-A76B-BA42E847E1A0}" srcId="{872EB373-3A81-49B1-B651-A37992DD9140}" destId="{D8618C8E-6C8F-4899-85FC-9DFC2461DD0F}" srcOrd="0" destOrd="0" parTransId="{4CA982FE-58F1-480D-981D-022852AF3D8A}" sibTransId="{66DDD14C-4519-474D-BA52-19BE1970F40E}"/>
    <dgm:cxn modelId="{0AE60BDC-D8EC-42FF-AA05-1DEA27B91A0D}" type="presOf" srcId="{D6837192-CC1C-4C1B-931A-24E52468DD4D}" destId="{27AEF247-1951-4C6B-AACA-AB2B7C1454C1}" srcOrd="0" destOrd="0" presId="urn:microsoft.com/office/officeart/2005/8/layout/list1"/>
    <dgm:cxn modelId="{9FFFF9DE-E43E-4803-9E1B-DCEEB8026213}" srcId="{872EB373-3A81-49B1-B651-A37992DD9140}" destId="{235C2F69-E5B3-4B80-8ED6-9FB713578C69}" srcOrd="2" destOrd="0" parTransId="{937A241E-B2AA-4767-90BF-1EC93BD3559E}" sibTransId="{E24CD3AF-2CA9-4827-AC95-175567AE41F2}"/>
    <dgm:cxn modelId="{DEF9B2EA-2615-486A-9072-AE693FCC0DDD}" type="presOf" srcId="{5BB07FA4-50A3-45D8-B458-818876D75929}" destId="{6EFE5587-D043-40E5-B951-2928CD72ECF8}" srcOrd="0" destOrd="1" presId="urn:microsoft.com/office/officeart/2005/8/layout/list1"/>
    <dgm:cxn modelId="{5AFA1EEE-F73E-41C5-9198-3A5F34E61F4D}" srcId="{CDE624C2-4D95-4F5A-9A38-E0E36FB3C009}" destId="{8DDA96BF-8A2F-4F74-903D-F97E400A1CF0}" srcOrd="0" destOrd="0" parTransId="{77C0874F-2BE3-4376-B20E-8643EF36575C}" sibTransId="{460E9789-BC63-4186-9736-4945CFBA9DF8}"/>
    <dgm:cxn modelId="{7E8686F7-C862-4EB1-BFE8-F042738D9C05}" type="presOf" srcId="{872EB373-3A81-49B1-B651-A37992DD9140}" destId="{9F05B66F-BC4F-4DB4-B416-2D19E9E48C71}" srcOrd="1" destOrd="0" presId="urn:microsoft.com/office/officeart/2005/8/layout/list1"/>
    <dgm:cxn modelId="{0ACDBBFB-5B89-45F3-9A72-B19951112D80}" srcId="{D6837192-CC1C-4C1B-931A-24E52468DD4D}" destId="{DD74E58C-D2E2-4488-9799-5FE1BCB1D101}" srcOrd="2" destOrd="0" parTransId="{BF6697F3-7CC5-40D7-AF45-94208A0F0FF8}" sibTransId="{45A37B58-E2F7-432A-8D09-18F0719BADB8}"/>
    <dgm:cxn modelId="{5F3B35E8-8CEB-4547-8713-2B052C9171B8}" type="presParOf" srcId="{3AEEEEBC-3E9C-4793-8BFC-D44EA0EDBFE1}" destId="{D9016E41-6056-45DD-8CFE-302F712D1AC6}" srcOrd="0" destOrd="0" presId="urn:microsoft.com/office/officeart/2005/8/layout/list1"/>
    <dgm:cxn modelId="{BE1A150D-9885-4E4F-BB1F-337A443AA973}" type="presParOf" srcId="{D9016E41-6056-45DD-8CFE-302F712D1AC6}" destId="{E545328F-967C-4A66-9BE2-63737164DC2F}" srcOrd="0" destOrd="0" presId="urn:microsoft.com/office/officeart/2005/8/layout/list1"/>
    <dgm:cxn modelId="{1CB7700A-0A85-4ACE-953B-60F5A66F11FC}" type="presParOf" srcId="{D9016E41-6056-45DD-8CFE-302F712D1AC6}" destId="{3A48DD29-CC83-49BD-B2C8-07F93C0980D2}" srcOrd="1" destOrd="0" presId="urn:microsoft.com/office/officeart/2005/8/layout/list1"/>
    <dgm:cxn modelId="{2636E17C-34CD-433E-A525-123BA6D0313A}" type="presParOf" srcId="{3AEEEEBC-3E9C-4793-8BFC-D44EA0EDBFE1}" destId="{0D4EDEB5-14A8-4E2B-86BA-C15DB0E35DE1}" srcOrd="1" destOrd="0" presId="urn:microsoft.com/office/officeart/2005/8/layout/list1"/>
    <dgm:cxn modelId="{0FF1655D-B737-40C8-805C-87141EBAA61C}" type="presParOf" srcId="{3AEEEEBC-3E9C-4793-8BFC-D44EA0EDBFE1}" destId="{6EFE5587-D043-40E5-B951-2928CD72ECF8}" srcOrd="2" destOrd="0" presId="urn:microsoft.com/office/officeart/2005/8/layout/list1"/>
    <dgm:cxn modelId="{09ADE737-E34F-48C5-A9C4-76C26B876F3C}" type="presParOf" srcId="{3AEEEEBC-3E9C-4793-8BFC-D44EA0EDBFE1}" destId="{A1D6F262-C42B-4629-8D10-60E37A3A7BEE}" srcOrd="3" destOrd="0" presId="urn:microsoft.com/office/officeart/2005/8/layout/list1"/>
    <dgm:cxn modelId="{4C30A603-1476-497C-847C-B386284520AB}" type="presParOf" srcId="{3AEEEEBC-3E9C-4793-8BFC-D44EA0EDBFE1}" destId="{D4F08A96-ADB6-492D-943A-0F8242E4E2F3}" srcOrd="4" destOrd="0" presId="urn:microsoft.com/office/officeart/2005/8/layout/list1"/>
    <dgm:cxn modelId="{35DA1C3B-3BA0-4879-A1E3-AFD0CB414A46}" type="presParOf" srcId="{D4F08A96-ADB6-492D-943A-0F8242E4E2F3}" destId="{BA044A73-51AA-453A-BC64-133A3C4535AC}" srcOrd="0" destOrd="0" presId="urn:microsoft.com/office/officeart/2005/8/layout/list1"/>
    <dgm:cxn modelId="{63C9E441-8838-4E61-9BEB-2E46E8D2EC4F}" type="presParOf" srcId="{D4F08A96-ADB6-492D-943A-0F8242E4E2F3}" destId="{9F05B66F-BC4F-4DB4-B416-2D19E9E48C71}" srcOrd="1" destOrd="0" presId="urn:microsoft.com/office/officeart/2005/8/layout/list1"/>
    <dgm:cxn modelId="{3B96F3D1-9420-4D6D-AF77-7066B9D73A47}" type="presParOf" srcId="{3AEEEEBC-3E9C-4793-8BFC-D44EA0EDBFE1}" destId="{FD2A3AD8-117C-4BCE-9FA1-34DF05C53CE9}" srcOrd="5" destOrd="0" presId="urn:microsoft.com/office/officeart/2005/8/layout/list1"/>
    <dgm:cxn modelId="{CE99CDA1-E738-42F0-A9FD-AC20F47DC5EE}" type="presParOf" srcId="{3AEEEEBC-3E9C-4793-8BFC-D44EA0EDBFE1}" destId="{287EFD0C-28AF-45E0-8E0F-C29E4571B766}" srcOrd="6" destOrd="0" presId="urn:microsoft.com/office/officeart/2005/8/layout/list1"/>
    <dgm:cxn modelId="{636388EA-7201-460B-BE54-DB619AEBD613}" type="presParOf" srcId="{3AEEEEBC-3E9C-4793-8BFC-D44EA0EDBFE1}" destId="{DB6CA749-40E5-4C65-AB47-A5E13CE14F6B}" srcOrd="7" destOrd="0" presId="urn:microsoft.com/office/officeart/2005/8/layout/list1"/>
    <dgm:cxn modelId="{3709DD2E-A310-498E-B44A-F987C3F1A118}" type="presParOf" srcId="{3AEEEEBC-3E9C-4793-8BFC-D44EA0EDBFE1}" destId="{F35FC54E-D4FE-4E64-AAD7-73EB7451F593}" srcOrd="8" destOrd="0" presId="urn:microsoft.com/office/officeart/2005/8/layout/list1"/>
    <dgm:cxn modelId="{61794482-9000-4E77-A60A-9A8FAC3C4E96}" type="presParOf" srcId="{F35FC54E-D4FE-4E64-AAD7-73EB7451F593}" destId="{27AEF247-1951-4C6B-AACA-AB2B7C1454C1}" srcOrd="0" destOrd="0" presId="urn:microsoft.com/office/officeart/2005/8/layout/list1"/>
    <dgm:cxn modelId="{CF31FCD1-E1C2-49FB-87FC-49BE0F50F9E7}" type="presParOf" srcId="{F35FC54E-D4FE-4E64-AAD7-73EB7451F593}" destId="{88222EFD-FC98-4CF7-839F-46726C7AD192}" srcOrd="1" destOrd="0" presId="urn:microsoft.com/office/officeart/2005/8/layout/list1"/>
    <dgm:cxn modelId="{B356751E-3388-4A91-A56C-13EABE7BF155}" type="presParOf" srcId="{3AEEEEBC-3E9C-4793-8BFC-D44EA0EDBFE1}" destId="{A72DA31E-77C6-498C-8294-D2AB6571C362}" srcOrd="9" destOrd="0" presId="urn:microsoft.com/office/officeart/2005/8/layout/list1"/>
    <dgm:cxn modelId="{32669342-9054-4235-92DD-2F0AEA18C9E3}" type="presParOf" srcId="{3AEEEEBC-3E9C-4793-8BFC-D44EA0EDBFE1}" destId="{C6788B78-F395-4399-B9AA-632DEBACCB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D1E3DC-CAA5-4876-B0D3-2AF08E25D18B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DE624C2-4D95-4F5A-9A38-E0E36FB3C009}">
      <dgm:prSet phldrT="[Text]" phldr="0"/>
      <dgm:spPr/>
      <dgm:t>
        <a:bodyPr/>
        <a:lstStyle/>
        <a:p>
          <a:r>
            <a:rPr lang="en-GB" dirty="0"/>
            <a:t>a black-box tool</a:t>
          </a:r>
        </a:p>
      </dgm:t>
    </dgm:pt>
    <dgm:pt modelId="{3958CAA3-8258-4452-8978-4939EF8A0845}" type="parTrans" cxnId="{55F44109-3857-4381-AD6D-8A05B5935DBB}">
      <dgm:prSet/>
      <dgm:spPr/>
      <dgm:t>
        <a:bodyPr/>
        <a:lstStyle/>
        <a:p>
          <a:endParaRPr lang="en-GB"/>
        </a:p>
      </dgm:t>
    </dgm:pt>
    <dgm:pt modelId="{4FC32545-4294-4326-8252-6178BABA9ABD}" type="sibTrans" cxnId="{55F44109-3857-4381-AD6D-8A05B5935DBB}">
      <dgm:prSet/>
      <dgm:spPr/>
      <dgm:t>
        <a:bodyPr/>
        <a:lstStyle/>
        <a:p>
          <a:endParaRPr lang="en-GB"/>
        </a:p>
      </dgm:t>
    </dgm:pt>
    <dgm:pt modelId="{872EB373-3A81-49B1-B651-A37992DD9140}">
      <dgm:prSet phldrT="[Text]" phldr="0"/>
      <dgm:spPr/>
      <dgm:t>
        <a:bodyPr/>
        <a:lstStyle/>
        <a:p>
          <a:r>
            <a:rPr lang="en-GB" dirty="0"/>
            <a:t>a subject of study</a:t>
          </a:r>
        </a:p>
      </dgm:t>
    </dgm:pt>
    <dgm:pt modelId="{3A85D6C0-DAA9-4B61-9566-330D4DFF05C3}" type="parTrans" cxnId="{C084488F-E3D2-43F9-B0CA-D00EB77A076F}">
      <dgm:prSet/>
      <dgm:spPr/>
      <dgm:t>
        <a:bodyPr/>
        <a:lstStyle/>
        <a:p>
          <a:endParaRPr lang="en-GB"/>
        </a:p>
      </dgm:t>
    </dgm:pt>
    <dgm:pt modelId="{546CC080-4901-45F5-8C20-055D9686B8C3}" type="sibTrans" cxnId="{C084488F-E3D2-43F9-B0CA-D00EB77A076F}">
      <dgm:prSet/>
      <dgm:spPr/>
      <dgm:t>
        <a:bodyPr/>
        <a:lstStyle/>
        <a:p>
          <a:endParaRPr lang="en-GB"/>
        </a:p>
      </dgm:t>
    </dgm:pt>
    <dgm:pt modelId="{D8618C8E-6C8F-4899-85FC-9DFC2461DD0F}">
      <dgm:prSet phldrT="[Text]" phldr="0"/>
      <dgm:spPr/>
      <dgm:t>
        <a:bodyPr/>
        <a:lstStyle/>
        <a:p>
          <a:r>
            <a:rPr lang="en-GB" dirty="0"/>
            <a:t>Training</a:t>
          </a:r>
        </a:p>
      </dgm:t>
    </dgm:pt>
    <dgm:pt modelId="{4CA982FE-58F1-480D-981D-022852AF3D8A}" type="parTrans" cxnId="{443C88DB-A24A-4D04-A76B-BA42E847E1A0}">
      <dgm:prSet/>
      <dgm:spPr/>
      <dgm:t>
        <a:bodyPr/>
        <a:lstStyle/>
        <a:p>
          <a:endParaRPr lang="en-GB"/>
        </a:p>
      </dgm:t>
    </dgm:pt>
    <dgm:pt modelId="{66DDD14C-4519-474D-BA52-19BE1970F40E}" type="sibTrans" cxnId="{443C88DB-A24A-4D04-A76B-BA42E847E1A0}">
      <dgm:prSet/>
      <dgm:spPr/>
      <dgm:t>
        <a:bodyPr/>
        <a:lstStyle/>
        <a:p>
          <a:endParaRPr lang="en-GB"/>
        </a:p>
      </dgm:t>
    </dgm:pt>
    <dgm:pt modelId="{8DDA96BF-8A2F-4F74-903D-F97E400A1CF0}">
      <dgm:prSet phldrT="[Text]" phldr="0"/>
      <dgm:spPr/>
      <dgm:t>
        <a:bodyPr/>
        <a:lstStyle/>
        <a:p>
          <a:r>
            <a:rPr lang="en-GB" dirty="0"/>
            <a:t>Question-answering</a:t>
          </a:r>
        </a:p>
      </dgm:t>
    </dgm:pt>
    <dgm:pt modelId="{77C0874F-2BE3-4376-B20E-8643EF36575C}" type="parTrans" cxnId="{5AFA1EEE-F73E-41C5-9198-3A5F34E61F4D}">
      <dgm:prSet/>
      <dgm:spPr/>
      <dgm:t>
        <a:bodyPr/>
        <a:lstStyle/>
        <a:p>
          <a:endParaRPr lang="en-GB"/>
        </a:p>
      </dgm:t>
    </dgm:pt>
    <dgm:pt modelId="{460E9789-BC63-4186-9736-4945CFBA9DF8}" type="sibTrans" cxnId="{5AFA1EEE-F73E-41C5-9198-3A5F34E61F4D}">
      <dgm:prSet/>
      <dgm:spPr/>
      <dgm:t>
        <a:bodyPr/>
        <a:lstStyle/>
        <a:p>
          <a:endParaRPr lang="en-GB"/>
        </a:p>
      </dgm:t>
    </dgm:pt>
    <dgm:pt modelId="{8BBE9041-4B60-4C14-983E-7F6F62E1877F}">
      <dgm:prSet phldrT="[Text]" phldr="0"/>
      <dgm:spPr/>
      <dgm:t>
        <a:bodyPr/>
        <a:lstStyle/>
        <a:p>
          <a:r>
            <a:rPr lang="en-GB" dirty="0"/>
            <a:t>Steering </a:t>
          </a:r>
        </a:p>
      </dgm:t>
    </dgm:pt>
    <dgm:pt modelId="{0CF8039D-C7CB-4FFA-B875-30CF298C9441}" type="parTrans" cxnId="{0D663B76-4557-41EC-8C04-65E921915BAF}">
      <dgm:prSet/>
      <dgm:spPr/>
      <dgm:t>
        <a:bodyPr/>
        <a:lstStyle/>
        <a:p>
          <a:endParaRPr lang="en-GB"/>
        </a:p>
      </dgm:t>
    </dgm:pt>
    <dgm:pt modelId="{A9DB3AD8-170D-451A-A80F-2B350AD28177}" type="sibTrans" cxnId="{0D663B76-4557-41EC-8C04-65E921915BAF}">
      <dgm:prSet/>
      <dgm:spPr/>
      <dgm:t>
        <a:bodyPr/>
        <a:lstStyle/>
        <a:p>
          <a:endParaRPr lang="en-GB"/>
        </a:p>
      </dgm:t>
    </dgm:pt>
    <dgm:pt modelId="{693F9893-758F-4534-9800-5C66EECBDAC6}">
      <dgm:prSet phldrT="[Text]" phldr="0"/>
      <dgm:spPr/>
      <dgm:t>
        <a:bodyPr/>
        <a:lstStyle/>
        <a:p>
          <a:r>
            <a:rPr lang="en-GB" dirty="0"/>
            <a:t>Interpretability (probing)</a:t>
          </a:r>
        </a:p>
      </dgm:t>
    </dgm:pt>
    <dgm:pt modelId="{1F7D0742-ACED-40F5-90C3-9620A6B6B181}" type="parTrans" cxnId="{CA1C0115-F371-4A9D-B015-B74159F66FF7}">
      <dgm:prSet/>
      <dgm:spPr/>
      <dgm:t>
        <a:bodyPr/>
        <a:lstStyle/>
        <a:p>
          <a:endParaRPr lang="en-GB"/>
        </a:p>
      </dgm:t>
    </dgm:pt>
    <dgm:pt modelId="{42DEB8A7-C59C-49FF-A600-1F6A54D20FCF}" type="sibTrans" cxnId="{CA1C0115-F371-4A9D-B015-B74159F66FF7}">
      <dgm:prSet/>
      <dgm:spPr/>
      <dgm:t>
        <a:bodyPr/>
        <a:lstStyle/>
        <a:p>
          <a:endParaRPr lang="en-GB"/>
        </a:p>
      </dgm:t>
    </dgm:pt>
    <dgm:pt modelId="{33AA6349-08A1-4F85-A4A6-599ACC68640C}">
      <dgm:prSet phldrT="[Text]" phldr="0"/>
      <dgm:spPr/>
      <dgm:t>
        <a:bodyPr/>
        <a:lstStyle/>
        <a:p>
          <a:r>
            <a:rPr lang="en-GB" dirty="0"/>
            <a:t>Information extraction</a:t>
          </a:r>
        </a:p>
      </dgm:t>
    </dgm:pt>
    <dgm:pt modelId="{90AA8169-6BB7-490E-BA96-CBCAD38E1381}" type="parTrans" cxnId="{DFF5F1BB-A3A6-4087-8AEE-5AEC64C4B39B}">
      <dgm:prSet/>
      <dgm:spPr/>
      <dgm:t>
        <a:bodyPr/>
        <a:lstStyle/>
        <a:p>
          <a:endParaRPr lang="en-GB"/>
        </a:p>
      </dgm:t>
    </dgm:pt>
    <dgm:pt modelId="{922F2403-4C14-4A35-B305-B3D85D2FB2FE}" type="sibTrans" cxnId="{DFF5F1BB-A3A6-4087-8AEE-5AEC64C4B39B}">
      <dgm:prSet/>
      <dgm:spPr/>
      <dgm:t>
        <a:bodyPr/>
        <a:lstStyle/>
        <a:p>
          <a:endParaRPr lang="en-GB"/>
        </a:p>
      </dgm:t>
    </dgm:pt>
    <dgm:pt modelId="{2772FE8E-CE64-4EDD-A4AA-2BC11A79AF1D}">
      <dgm:prSet phldrT="[Text]" phldr="0"/>
      <dgm:spPr/>
      <dgm:t>
        <a:bodyPr/>
        <a:lstStyle/>
        <a:p>
          <a:r>
            <a:rPr lang="en-GB"/>
            <a:t>Text generation</a:t>
          </a:r>
          <a:endParaRPr lang="en-GB" dirty="0"/>
        </a:p>
      </dgm:t>
    </dgm:pt>
    <dgm:pt modelId="{FF96CD7D-3290-48D6-8644-F05D292B4488}" type="parTrans" cxnId="{D3373D74-34DD-4E5A-A2CA-BBF599A578C5}">
      <dgm:prSet/>
      <dgm:spPr/>
      <dgm:t>
        <a:bodyPr/>
        <a:lstStyle/>
        <a:p>
          <a:endParaRPr lang="en-GB"/>
        </a:p>
      </dgm:t>
    </dgm:pt>
    <dgm:pt modelId="{8535EB82-5D5D-4B22-A7FE-27ECB812227F}" type="sibTrans" cxnId="{D3373D74-34DD-4E5A-A2CA-BBF599A578C5}">
      <dgm:prSet/>
      <dgm:spPr/>
      <dgm:t>
        <a:bodyPr/>
        <a:lstStyle/>
        <a:p>
          <a:endParaRPr lang="en-GB"/>
        </a:p>
      </dgm:t>
    </dgm:pt>
    <dgm:pt modelId="{6B976A49-6F0C-4236-A95D-16DD39DFA96C}">
      <dgm:prSet phldrT="[Text]" phldr="0"/>
      <dgm:spPr/>
      <dgm:t>
        <a:bodyPr/>
        <a:lstStyle/>
        <a:p>
          <a:r>
            <a:rPr lang="en-GB"/>
            <a:t>Machine Translation</a:t>
          </a:r>
          <a:endParaRPr lang="en-GB" dirty="0"/>
        </a:p>
      </dgm:t>
    </dgm:pt>
    <dgm:pt modelId="{B04592A5-F6A7-4761-AE57-58B88A6D4576}" type="parTrans" cxnId="{FD7C3D2C-20C5-49C3-A301-F7CDCB7CF894}">
      <dgm:prSet/>
      <dgm:spPr/>
      <dgm:t>
        <a:bodyPr/>
        <a:lstStyle/>
        <a:p>
          <a:endParaRPr lang="en-GB"/>
        </a:p>
      </dgm:t>
    </dgm:pt>
    <dgm:pt modelId="{7DC6F2E0-CF71-4797-93FE-BF06FF6B21E5}" type="sibTrans" cxnId="{FD7C3D2C-20C5-49C3-A301-F7CDCB7CF894}">
      <dgm:prSet/>
      <dgm:spPr/>
      <dgm:t>
        <a:bodyPr/>
        <a:lstStyle/>
        <a:p>
          <a:endParaRPr lang="en-GB"/>
        </a:p>
      </dgm:t>
    </dgm:pt>
    <dgm:pt modelId="{3AEEEEBC-3E9C-4793-8BFC-D44EA0EDBFE1}" type="pres">
      <dgm:prSet presAssocID="{7FD1E3DC-CAA5-4876-B0D3-2AF08E25D18B}" presName="linear" presStyleCnt="0">
        <dgm:presLayoutVars>
          <dgm:dir/>
          <dgm:animLvl val="lvl"/>
          <dgm:resizeHandles val="exact"/>
        </dgm:presLayoutVars>
      </dgm:prSet>
      <dgm:spPr/>
    </dgm:pt>
    <dgm:pt modelId="{D9016E41-6056-45DD-8CFE-302F712D1AC6}" type="pres">
      <dgm:prSet presAssocID="{CDE624C2-4D95-4F5A-9A38-E0E36FB3C009}" presName="parentLin" presStyleCnt="0"/>
      <dgm:spPr/>
    </dgm:pt>
    <dgm:pt modelId="{E545328F-967C-4A66-9BE2-63737164DC2F}" type="pres">
      <dgm:prSet presAssocID="{CDE624C2-4D95-4F5A-9A38-E0E36FB3C009}" presName="parentLeftMargin" presStyleLbl="node1" presStyleIdx="0" presStyleCnt="2"/>
      <dgm:spPr/>
    </dgm:pt>
    <dgm:pt modelId="{3A48DD29-CC83-49BD-B2C8-07F93C0980D2}" type="pres">
      <dgm:prSet presAssocID="{CDE624C2-4D95-4F5A-9A38-E0E36FB3C0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4EDEB5-14A8-4E2B-86BA-C15DB0E35DE1}" type="pres">
      <dgm:prSet presAssocID="{CDE624C2-4D95-4F5A-9A38-E0E36FB3C009}" presName="negativeSpace" presStyleCnt="0"/>
      <dgm:spPr/>
    </dgm:pt>
    <dgm:pt modelId="{6EFE5587-D043-40E5-B951-2928CD72ECF8}" type="pres">
      <dgm:prSet presAssocID="{CDE624C2-4D95-4F5A-9A38-E0E36FB3C009}" presName="childText" presStyleLbl="conFgAcc1" presStyleIdx="0" presStyleCnt="2">
        <dgm:presLayoutVars>
          <dgm:bulletEnabled val="1"/>
        </dgm:presLayoutVars>
      </dgm:prSet>
      <dgm:spPr/>
    </dgm:pt>
    <dgm:pt modelId="{A1D6F262-C42B-4629-8D10-60E37A3A7BEE}" type="pres">
      <dgm:prSet presAssocID="{4FC32545-4294-4326-8252-6178BABA9ABD}" presName="spaceBetweenRectangles" presStyleCnt="0"/>
      <dgm:spPr/>
    </dgm:pt>
    <dgm:pt modelId="{D4F08A96-ADB6-492D-943A-0F8242E4E2F3}" type="pres">
      <dgm:prSet presAssocID="{872EB373-3A81-49B1-B651-A37992DD9140}" presName="parentLin" presStyleCnt="0"/>
      <dgm:spPr/>
    </dgm:pt>
    <dgm:pt modelId="{BA044A73-51AA-453A-BC64-133A3C4535AC}" type="pres">
      <dgm:prSet presAssocID="{872EB373-3A81-49B1-B651-A37992DD9140}" presName="parentLeftMargin" presStyleLbl="node1" presStyleIdx="0" presStyleCnt="2"/>
      <dgm:spPr/>
    </dgm:pt>
    <dgm:pt modelId="{9F05B66F-BC4F-4DB4-B416-2D19E9E48C71}" type="pres">
      <dgm:prSet presAssocID="{872EB373-3A81-49B1-B651-A37992DD91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2A3AD8-117C-4BCE-9FA1-34DF05C53CE9}" type="pres">
      <dgm:prSet presAssocID="{872EB373-3A81-49B1-B651-A37992DD9140}" presName="negativeSpace" presStyleCnt="0"/>
      <dgm:spPr/>
    </dgm:pt>
    <dgm:pt modelId="{287EFD0C-28AF-45E0-8E0F-C29E4571B766}" type="pres">
      <dgm:prSet presAssocID="{872EB373-3A81-49B1-B651-A37992DD914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44109-3857-4381-AD6D-8A05B5935DBB}" srcId="{7FD1E3DC-CAA5-4876-B0D3-2AF08E25D18B}" destId="{CDE624C2-4D95-4F5A-9A38-E0E36FB3C009}" srcOrd="0" destOrd="0" parTransId="{3958CAA3-8258-4452-8978-4939EF8A0845}" sibTransId="{4FC32545-4294-4326-8252-6178BABA9ABD}"/>
    <dgm:cxn modelId="{A5F8890F-D333-4FE8-A4E6-B6F0D592C8D0}" type="presOf" srcId="{D8618C8E-6C8F-4899-85FC-9DFC2461DD0F}" destId="{287EFD0C-28AF-45E0-8E0F-C29E4571B766}" srcOrd="0" destOrd="0" presId="urn:microsoft.com/office/officeart/2005/8/layout/list1"/>
    <dgm:cxn modelId="{CA1C0115-F371-4A9D-B015-B74159F66FF7}" srcId="{872EB373-3A81-49B1-B651-A37992DD9140}" destId="{693F9893-758F-4534-9800-5C66EECBDAC6}" srcOrd="1" destOrd="0" parTransId="{1F7D0742-ACED-40F5-90C3-9620A6B6B181}" sibTransId="{42DEB8A7-C59C-49FF-A600-1F6A54D20FCF}"/>
    <dgm:cxn modelId="{FD7C3D2C-20C5-49C3-A301-F7CDCB7CF894}" srcId="{CDE624C2-4D95-4F5A-9A38-E0E36FB3C009}" destId="{6B976A49-6F0C-4236-A95D-16DD39DFA96C}" srcOrd="3" destOrd="0" parTransId="{B04592A5-F6A7-4761-AE57-58B88A6D4576}" sibTransId="{7DC6F2E0-CF71-4797-93FE-BF06FF6B21E5}"/>
    <dgm:cxn modelId="{CD9BDF35-3CF6-48A9-B3C3-340C145A6F45}" type="presOf" srcId="{693F9893-758F-4534-9800-5C66EECBDAC6}" destId="{287EFD0C-28AF-45E0-8E0F-C29E4571B766}" srcOrd="0" destOrd="1" presId="urn:microsoft.com/office/officeart/2005/8/layout/list1"/>
    <dgm:cxn modelId="{54137837-366B-4D8D-9FF7-DCD9B36D51FB}" type="presOf" srcId="{872EB373-3A81-49B1-B651-A37992DD9140}" destId="{9F05B66F-BC4F-4DB4-B416-2D19E9E48C71}" srcOrd="1" destOrd="0" presId="urn:microsoft.com/office/officeart/2005/8/layout/list1"/>
    <dgm:cxn modelId="{F170143E-A282-49E3-BCEF-5656CAC0D613}" type="presOf" srcId="{CDE624C2-4D95-4F5A-9A38-E0E36FB3C009}" destId="{3A48DD29-CC83-49BD-B2C8-07F93C0980D2}" srcOrd="1" destOrd="0" presId="urn:microsoft.com/office/officeart/2005/8/layout/list1"/>
    <dgm:cxn modelId="{7220305B-3D4D-45E6-89B5-644B0A075714}" type="presOf" srcId="{8BBE9041-4B60-4C14-983E-7F6F62E1877F}" destId="{287EFD0C-28AF-45E0-8E0F-C29E4571B766}" srcOrd="0" destOrd="2" presId="urn:microsoft.com/office/officeart/2005/8/layout/list1"/>
    <dgm:cxn modelId="{C08A5147-07D0-4C75-9BB3-3ABA8F1D84D5}" type="presOf" srcId="{6B976A49-6F0C-4236-A95D-16DD39DFA96C}" destId="{6EFE5587-D043-40E5-B951-2928CD72ECF8}" srcOrd="0" destOrd="3" presId="urn:microsoft.com/office/officeart/2005/8/layout/list1"/>
    <dgm:cxn modelId="{D3373D74-34DD-4E5A-A2CA-BBF599A578C5}" srcId="{CDE624C2-4D95-4F5A-9A38-E0E36FB3C009}" destId="{2772FE8E-CE64-4EDD-A4AA-2BC11A79AF1D}" srcOrd="2" destOrd="0" parTransId="{FF96CD7D-3290-48D6-8644-F05D292B4488}" sibTransId="{8535EB82-5D5D-4B22-A7FE-27ECB812227F}"/>
    <dgm:cxn modelId="{0D663B76-4557-41EC-8C04-65E921915BAF}" srcId="{872EB373-3A81-49B1-B651-A37992DD9140}" destId="{8BBE9041-4B60-4C14-983E-7F6F62E1877F}" srcOrd="2" destOrd="0" parTransId="{0CF8039D-C7CB-4FFA-B875-30CF298C9441}" sibTransId="{A9DB3AD8-170D-451A-A80F-2B350AD28177}"/>
    <dgm:cxn modelId="{12414277-2CBC-448F-8C1B-9F2476DC45C2}" type="presOf" srcId="{CDE624C2-4D95-4F5A-9A38-E0E36FB3C009}" destId="{E545328F-967C-4A66-9BE2-63737164DC2F}" srcOrd="0" destOrd="0" presId="urn:microsoft.com/office/officeart/2005/8/layout/list1"/>
    <dgm:cxn modelId="{0D1FA058-EEAA-440D-A8AD-915632246316}" type="presOf" srcId="{33AA6349-08A1-4F85-A4A6-599ACC68640C}" destId="{6EFE5587-D043-40E5-B951-2928CD72ECF8}" srcOrd="0" destOrd="1" presId="urn:microsoft.com/office/officeart/2005/8/layout/list1"/>
    <dgm:cxn modelId="{84ADC27B-9A9D-4538-A90A-D77958C8E41B}" type="presOf" srcId="{8DDA96BF-8A2F-4F74-903D-F97E400A1CF0}" destId="{6EFE5587-D043-40E5-B951-2928CD72ECF8}" srcOrd="0" destOrd="0" presId="urn:microsoft.com/office/officeart/2005/8/layout/list1"/>
    <dgm:cxn modelId="{63972A7E-D8CB-4F8B-B2C9-9775DDBD74C6}" type="presOf" srcId="{7FD1E3DC-CAA5-4876-B0D3-2AF08E25D18B}" destId="{3AEEEEBC-3E9C-4793-8BFC-D44EA0EDBFE1}" srcOrd="0" destOrd="0" presId="urn:microsoft.com/office/officeart/2005/8/layout/list1"/>
    <dgm:cxn modelId="{0CF44983-DD53-4D2B-B964-A27BA96CF685}" type="presOf" srcId="{2772FE8E-CE64-4EDD-A4AA-2BC11A79AF1D}" destId="{6EFE5587-D043-40E5-B951-2928CD72ECF8}" srcOrd="0" destOrd="2" presId="urn:microsoft.com/office/officeart/2005/8/layout/list1"/>
    <dgm:cxn modelId="{C084488F-E3D2-43F9-B0CA-D00EB77A076F}" srcId="{7FD1E3DC-CAA5-4876-B0D3-2AF08E25D18B}" destId="{872EB373-3A81-49B1-B651-A37992DD9140}" srcOrd="1" destOrd="0" parTransId="{3A85D6C0-DAA9-4B61-9566-330D4DFF05C3}" sibTransId="{546CC080-4901-45F5-8C20-055D9686B8C3}"/>
    <dgm:cxn modelId="{DFF5F1BB-A3A6-4087-8AEE-5AEC64C4B39B}" srcId="{CDE624C2-4D95-4F5A-9A38-E0E36FB3C009}" destId="{33AA6349-08A1-4F85-A4A6-599ACC68640C}" srcOrd="1" destOrd="0" parTransId="{90AA8169-6BB7-490E-BA96-CBCAD38E1381}" sibTransId="{922F2403-4C14-4A35-B305-B3D85D2FB2FE}"/>
    <dgm:cxn modelId="{C2DB6ECD-3489-4128-8279-6F466C5696F0}" type="presOf" srcId="{872EB373-3A81-49B1-B651-A37992DD9140}" destId="{BA044A73-51AA-453A-BC64-133A3C4535AC}" srcOrd="0" destOrd="0" presId="urn:microsoft.com/office/officeart/2005/8/layout/list1"/>
    <dgm:cxn modelId="{443C88DB-A24A-4D04-A76B-BA42E847E1A0}" srcId="{872EB373-3A81-49B1-B651-A37992DD9140}" destId="{D8618C8E-6C8F-4899-85FC-9DFC2461DD0F}" srcOrd="0" destOrd="0" parTransId="{4CA982FE-58F1-480D-981D-022852AF3D8A}" sibTransId="{66DDD14C-4519-474D-BA52-19BE1970F40E}"/>
    <dgm:cxn modelId="{5AFA1EEE-F73E-41C5-9198-3A5F34E61F4D}" srcId="{CDE624C2-4D95-4F5A-9A38-E0E36FB3C009}" destId="{8DDA96BF-8A2F-4F74-903D-F97E400A1CF0}" srcOrd="0" destOrd="0" parTransId="{77C0874F-2BE3-4376-B20E-8643EF36575C}" sibTransId="{460E9789-BC63-4186-9736-4945CFBA9DF8}"/>
    <dgm:cxn modelId="{5575C40C-A45E-407A-9276-7CF7C1C645F9}" type="presParOf" srcId="{3AEEEEBC-3E9C-4793-8BFC-D44EA0EDBFE1}" destId="{D9016E41-6056-45DD-8CFE-302F712D1AC6}" srcOrd="0" destOrd="0" presId="urn:microsoft.com/office/officeart/2005/8/layout/list1"/>
    <dgm:cxn modelId="{6AE907A8-9521-4982-AA19-011602CA8E89}" type="presParOf" srcId="{D9016E41-6056-45DD-8CFE-302F712D1AC6}" destId="{E545328F-967C-4A66-9BE2-63737164DC2F}" srcOrd="0" destOrd="0" presId="urn:microsoft.com/office/officeart/2005/8/layout/list1"/>
    <dgm:cxn modelId="{8F334D89-6778-4843-8CB3-5460D2D9292F}" type="presParOf" srcId="{D9016E41-6056-45DD-8CFE-302F712D1AC6}" destId="{3A48DD29-CC83-49BD-B2C8-07F93C0980D2}" srcOrd="1" destOrd="0" presId="urn:microsoft.com/office/officeart/2005/8/layout/list1"/>
    <dgm:cxn modelId="{061BEC81-3A6D-43EE-B0F9-A693971BAF9B}" type="presParOf" srcId="{3AEEEEBC-3E9C-4793-8BFC-D44EA0EDBFE1}" destId="{0D4EDEB5-14A8-4E2B-86BA-C15DB0E35DE1}" srcOrd="1" destOrd="0" presId="urn:microsoft.com/office/officeart/2005/8/layout/list1"/>
    <dgm:cxn modelId="{DDD95BFB-D03F-408E-886F-DC27D108FB13}" type="presParOf" srcId="{3AEEEEBC-3E9C-4793-8BFC-D44EA0EDBFE1}" destId="{6EFE5587-D043-40E5-B951-2928CD72ECF8}" srcOrd="2" destOrd="0" presId="urn:microsoft.com/office/officeart/2005/8/layout/list1"/>
    <dgm:cxn modelId="{F7397993-2E17-4AD8-93DF-DA8668BC9FC1}" type="presParOf" srcId="{3AEEEEBC-3E9C-4793-8BFC-D44EA0EDBFE1}" destId="{A1D6F262-C42B-4629-8D10-60E37A3A7BEE}" srcOrd="3" destOrd="0" presId="urn:microsoft.com/office/officeart/2005/8/layout/list1"/>
    <dgm:cxn modelId="{ADC90111-DF06-41A2-9FA3-3A3ACB5882E8}" type="presParOf" srcId="{3AEEEEBC-3E9C-4793-8BFC-D44EA0EDBFE1}" destId="{D4F08A96-ADB6-492D-943A-0F8242E4E2F3}" srcOrd="4" destOrd="0" presId="urn:microsoft.com/office/officeart/2005/8/layout/list1"/>
    <dgm:cxn modelId="{082C3A0B-7E8C-41B9-BE39-3B29A97A499B}" type="presParOf" srcId="{D4F08A96-ADB6-492D-943A-0F8242E4E2F3}" destId="{BA044A73-51AA-453A-BC64-133A3C4535AC}" srcOrd="0" destOrd="0" presId="urn:microsoft.com/office/officeart/2005/8/layout/list1"/>
    <dgm:cxn modelId="{0362BD6B-40A9-4D9C-858C-0FB580100CC5}" type="presParOf" srcId="{D4F08A96-ADB6-492D-943A-0F8242E4E2F3}" destId="{9F05B66F-BC4F-4DB4-B416-2D19E9E48C71}" srcOrd="1" destOrd="0" presId="urn:microsoft.com/office/officeart/2005/8/layout/list1"/>
    <dgm:cxn modelId="{E6EA20BB-B1D5-4FFA-B259-F785038BE524}" type="presParOf" srcId="{3AEEEEBC-3E9C-4793-8BFC-D44EA0EDBFE1}" destId="{FD2A3AD8-117C-4BCE-9FA1-34DF05C53CE9}" srcOrd="5" destOrd="0" presId="urn:microsoft.com/office/officeart/2005/8/layout/list1"/>
    <dgm:cxn modelId="{E320424F-C88E-44F3-A544-0BD1E40223FE}" type="presParOf" srcId="{3AEEEEBC-3E9C-4793-8BFC-D44EA0EDBFE1}" destId="{287EFD0C-28AF-45E0-8E0F-C29E4571B76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D1E3DC-CAA5-4876-B0D3-2AF08E25D18B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EA70864C-DDAF-45E2-A07C-918B06E5CF74}">
      <dgm:prSet/>
      <dgm:spPr/>
      <dgm:t>
        <a:bodyPr/>
        <a:lstStyle/>
        <a:p>
          <a:r>
            <a:rPr lang="en-GB" dirty="0"/>
            <a:t>Classification</a:t>
          </a:r>
        </a:p>
      </dgm:t>
    </dgm:pt>
    <dgm:pt modelId="{7A830466-4F71-475A-BECB-80E7E8239DE3}" type="parTrans" cxnId="{7E7C801D-88F7-4329-A57A-F74B5E5CD888}">
      <dgm:prSet/>
      <dgm:spPr/>
      <dgm:t>
        <a:bodyPr/>
        <a:lstStyle/>
        <a:p>
          <a:endParaRPr lang="en-GB"/>
        </a:p>
      </dgm:t>
    </dgm:pt>
    <dgm:pt modelId="{6497896F-BCD1-44F6-ADA2-CE7B26B3E53F}" type="sibTrans" cxnId="{7E7C801D-88F7-4329-A57A-F74B5E5CD888}">
      <dgm:prSet/>
      <dgm:spPr/>
      <dgm:t>
        <a:bodyPr/>
        <a:lstStyle/>
        <a:p>
          <a:endParaRPr lang="en-GB"/>
        </a:p>
      </dgm:t>
    </dgm:pt>
    <dgm:pt modelId="{C8951E48-9A67-4615-90A3-CEB8080E6860}">
      <dgm:prSet/>
      <dgm:spPr/>
      <dgm:t>
        <a:bodyPr/>
        <a:lstStyle/>
        <a:p>
          <a:r>
            <a:rPr lang="en-GB"/>
            <a:t>Precision, Recall, F1 score</a:t>
          </a:r>
        </a:p>
      </dgm:t>
    </dgm:pt>
    <dgm:pt modelId="{D56E6932-AB11-4305-A416-EFC0AA26CE71}" type="parTrans" cxnId="{3CB49DEC-D175-43B9-B089-65A3EC4FB3AD}">
      <dgm:prSet/>
      <dgm:spPr/>
      <dgm:t>
        <a:bodyPr/>
        <a:lstStyle/>
        <a:p>
          <a:endParaRPr lang="en-GB"/>
        </a:p>
      </dgm:t>
    </dgm:pt>
    <dgm:pt modelId="{27D306B3-0873-4643-8571-018B4917B9DA}" type="sibTrans" cxnId="{3CB49DEC-D175-43B9-B089-65A3EC4FB3AD}">
      <dgm:prSet/>
      <dgm:spPr/>
      <dgm:t>
        <a:bodyPr/>
        <a:lstStyle/>
        <a:p>
          <a:endParaRPr lang="en-GB"/>
        </a:p>
      </dgm:t>
    </dgm:pt>
    <dgm:pt modelId="{C340B800-C87D-49CC-9779-2069B390FB2A}">
      <dgm:prSet/>
      <dgm:spPr/>
      <dgm:t>
        <a:bodyPr/>
        <a:lstStyle/>
        <a:p>
          <a:r>
            <a:rPr lang="en-GB"/>
            <a:t>Jaccard similarity</a:t>
          </a:r>
        </a:p>
      </dgm:t>
    </dgm:pt>
    <dgm:pt modelId="{70027491-F78C-44FA-8F99-B7B6110293CF}" type="parTrans" cxnId="{47057534-6B5C-474D-B628-63EC0D51B0D5}">
      <dgm:prSet/>
      <dgm:spPr/>
      <dgm:t>
        <a:bodyPr/>
        <a:lstStyle/>
        <a:p>
          <a:endParaRPr lang="en-GB"/>
        </a:p>
      </dgm:t>
    </dgm:pt>
    <dgm:pt modelId="{B01C130E-9030-457D-A0BA-820B0040CE71}" type="sibTrans" cxnId="{47057534-6B5C-474D-B628-63EC0D51B0D5}">
      <dgm:prSet/>
      <dgm:spPr/>
      <dgm:t>
        <a:bodyPr/>
        <a:lstStyle/>
        <a:p>
          <a:endParaRPr lang="en-GB"/>
        </a:p>
      </dgm:t>
    </dgm:pt>
    <dgm:pt modelId="{AB4B7F50-00EF-424F-945D-9A9107AEC1AA}">
      <dgm:prSet/>
      <dgm:spPr/>
      <dgm:t>
        <a:bodyPr/>
        <a:lstStyle/>
        <a:p>
          <a:r>
            <a:rPr lang="en-GB"/>
            <a:t>Regression</a:t>
          </a:r>
        </a:p>
      </dgm:t>
    </dgm:pt>
    <dgm:pt modelId="{C7DB5FD8-0E4C-4BB8-8461-E2A623FA30AD}" type="parTrans" cxnId="{70BDEC59-C750-4378-8736-1C6CC3F235D4}">
      <dgm:prSet/>
      <dgm:spPr/>
      <dgm:t>
        <a:bodyPr/>
        <a:lstStyle/>
        <a:p>
          <a:endParaRPr lang="en-GB"/>
        </a:p>
      </dgm:t>
    </dgm:pt>
    <dgm:pt modelId="{28D65D70-3259-4358-8C40-46A96ED56DF0}" type="sibTrans" cxnId="{70BDEC59-C750-4378-8736-1C6CC3F235D4}">
      <dgm:prSet/>
      <dgm:spPr/>
      <dgm:t>
        <a:bodyPr/>
        <a:lstStyle/>
        <a:p>
          <a:endParaRPr lang="en-GB"/>
        </a:p>
      </dgm:t>
    </dgm:pt>
    <dgm:pt modelId="{767C5045-65C8-499B-A652-6911BE3D6385}">
      <dgm:prSet/>
      <dgm:spPr/>
      <dgm:t>
        <a:bodyPr/>
        <a:lstStyle/>
        <a:p>
          <a:r>
            <a:rPr lang="en-GB"/>
            <a:t>MAE, MSE, MAPE</a:t>
          </a:r>
        </a:p>
      </dgm:t>
    </dgm:pt>
    <dgm:pt modelId="{30BD2FBF-BBF2-4A15-8B81-3ACEFAAFAD83}" type="parTrans" cxnId="{154C6F0C-2797-40FC-8C5D-E9BB3D957781}">
      <dgm:prSet/>
      <dgm:spPr/>
      <dgm:t>
        <a:bodyPr/>
        <a:lstStyle/>
        <a:p>
          <a:endParaRPr lang="en-GB"/>
        </a:p>
      </dgm:t>
    </dgm:pt>
    <dgm:pt modelId="{706871A7-672D-4300-942D-5A6617A96AE4}" type="sibTrans" cxnId="{154C6F0C-2797-40FC-8C5D-E9BB3D957781}">
      <dgm:prSet/>
      <dgm:spPr/>
      <dgm:t>
        <a:bodyPr/>
        <a:lstStyle/>
        <a:p>
          <a:endParaRPr lang="en-GB"/>
        </a:p>
      </dgm:t>
    </dgm:pt>
    <dgm:pt modelId="{3F039BBC-14FF-40C4-BAC5-EA34F10D0B4D}">
      <dgm:prSet/>
      <dgm:spPr/>
      <dgm:t>
        <a:bodyPr/>
        <a:lstStyle/>
        <a:p>
          <a:r>
            <a:rPr lang="en-GB" dirty="0"/>
            <a:t>Text Generation</a:t>
          </a:r>
        </a:p>
      </dgm:t>
    </dgm:pt>
    <dgm:pt modelId="{2406A8B5-136B-4220-A102-0832A68F3FFE}" type="parTrans" cxnId="{2F814352-8F16-4CFF-A4D8-421240D2F4AC}">
      <dgm:prSet/>
      <dgm:spPr/>
      <dgm:t>
        <a:bodyPr/>
        <a:lstStyle/>
        <a:p>
          <a:endParaRPr lang="en-GB"/>
        </a:p>
      </dgm:t>
    </dgm:pt>
    <dgm:pt modelId="{25A5C5EB-DFEC-456A-B289-DCBE378128DB}" type="sibTrans" cxnId="{2F814352-8F16-4CFF-A4D8-421240D2F4AC}">
      <dgm:prSet/>
      <dgm:spPr/>
      <dgm:t>
        <a:bodyPr/>
        <a:lstStyle/>
        <a:p>
          <a:endParaRPr lang="en-GB"/>
        </a:p>
      </dgm:t>
    </dgm:pt>
    <dgm:pt modelId="{DF89E55C-88B4-41FF-89AB-F6FB6CFB2EED}">
      <dgm:prSet/>
      <dgm:spPr/>
      <dgm:t>
        <a:bodyPr/>
        <a:lstStyle/>
        <a:p>
          <a:r>
            <a:rPr lang="en-GB"/>
            <a:t>Lexical-based (e.g., ROUGE)</a:t>
          </a:r>
        </a:p>
      </dgm:t>
    </dgm:pt>
    <dgm:pt modelId="{694FD67D-BCB6-45E5-AF60-B8ABB20C8DB2}" type="parTrans" cxnId="{B28A9ECB-7F63-4E61-B4E4-90B4B0E15100}">
      <dgm:prSet/>
      <dgm:spPr/>
      <dgm:t>
        <a:bodyPr/>
        <a:lstStyle/>
        <a:p>
          <a:endParaRPr lang="en-GB"/>
        </a:p>
      </dgm:t>
    </dgm:pt>
    <dgm:pt modelId="{4FDBBCE4-742C-4E12-9873-40A84B0B2E3A}" type="sibTrans" cxnId="{B28A9ECB-7F63-4E61-B4E4-90B4B0E15100}">
      <dgm:prSet/>
      <dgm:spPr/>
      <dgm:t>
        <a:bodyPr/>
        <a:lstStyle/>
        <a:p>
          <a:endParaRPr lang="en-GB"/>
        </a:p>
      </dgm:t>
    </dgm:pt>
    <dgm:pt modelId="{7C83F2AD-CD11-44B7-A7E5-18B5B85F8AAB}">
      <dgm:prSet/>
      <dgm:spPr/>
      <dgm:t>
        <a:bodyPr/>
        <a:lstStyle/>
        <a:p>
          <a:r>
            <a:rPr lang="en-GB"/>
            <a:t>Semantic-based (e.g., BERTScore)</a:t>
          </a:r>
        </a:p>
      </dgm:t>
    </dgm:pt>
    <dgm:pt modelId="{BE5E2AEB-03C9-4FA5-9BA9-973C624814B3}" type="parTrans" cxnId="{3AEA35D2-D4E4-4209-A1A9-53E845C62455}">
      <dgm:prSet/>
      <dgm:spPr/>
      <dgm:t>
        <a:bodyPr/>
        <a:lstStyle/>
        <a:p>
          <a:endParaRPr lang="en-GB"/>
        </a:p>
      </dgm:t>
    </dgm:pt>
    <dgm:pt modelId="{195E3643-2F01-4401-A497-2A5F883E9C9E}" type="sibTrans" cxnId="{3AEA35D2-D4E4-4209-A1A9-53E845C62455}">
      <dgm:prSet/>
      <dgm:spPr/>
      <dgm:t>
        <a:bodyPr/>
        <a:lstStyle/>
        <a:p>
          <a:endParaRPr lang="en-GB"/>
        </a:p>
      </dgm:t>
    </dgm:pt>
    <dgm:pt modelId="{3AEEEEBC-3E9C-4793-8BFC-D44EA0EDBFE1}" type="pres">
      <dgm:prSet presAssocID="{7FD1E3DC-CAA5-4876-B0D3-2AF08E25D18B}" presName="linear" presStyleCnt="0">
        <dgm:presLayoutVars>
          <dgm:dir/>
          <dgm:animLvl val="lvl"/>
          <dgm:resizeHandles val="exact"/>
        </dgm:presLayoutVars>
      </dgm:prSet>
      <dgm:spPr/>
    </dgm:pt>
    <dgm:pt modelId="{458538A1-AB9B-4C22-ACD0-1CD637F650B4}" type="pres">
      <dgm:prSet presAssocID="{EA70864C-DDAF-45E2-A07C-918B06E5CF74}" presName="parentLin" presStyleCnt="0"/>
      <dgm:spPr/>
    </dgm:pt>
    <dgm:pt modelId="{DDC4AF37-2427-42C4-B3E6-EB967184BAC9}" type="pres">
      <dgm:prSet presAssocID="{EA70864C-DDAF-45E2-A07C-918B06E5CF74}" presName="parentLeftMargin" presStyleLbl="node1" presStyleIdx="0" presStyleCnt="3"/>
      <dgm:spPr/>
    </dgm:pt>
    <dgm:pt modelId="{A12E848E-780D-41D6-8EF8-A266561ACD39}" type="pres">
      <dgm:prSet presAssocID="{EA70864C-DDAF-45E2-A07C-918B06E5CF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3C6DA4-B9C9-4556-B2E3-B84A4E134FBD}" type="pres">
      <dgm:prSet presAssocID="{EA70864C-DDAF-45E2-A07C-918B06E5CF74}" presName="negativeSpace" presStyleCnt="0"/>
      <dgm:spPr/>
    </dgm:pt>
    <dgm:pt modelId="{95E2C97B-6001-4F3F-B044-1C837005AFC4}" type="pres">
      <dgm:prSet presAssocID="{EA70864C-DDAF-45E2-A07C-918B06E5CF74}" presName="childText" presStyleLbl="conFgAcc1" presStyleIdx="0" presStyleCnt="3">
        <dgm:presLayoutVars>
          <dgm:bulletEnabled val="1"/>
        </dgm:presLayoutVars>
      </dgm:prSet>
      <dgm:spPr/>
    </dgm:pt>
    <dgm:pt modelId="{9C2D1E67-D97E-413A-8FD0-545822579B2A}" type="pres">
      <dgm:prSet presAssocID="{6497896F-BCD1-44F6-ADA2-CE7B26B3E53F}" presName="spaceBetweenRectangles" presStyleCnt="0"/>
      <dgm:spPr/>
    </dgm:pt>
    <dgm:pt modelId="{5A0C5993-32FF-4F66-8918-D85F7DF5EC42}" type="pres">
      <dgm:prSet presAssocID="{AB4B7F50-00EF-424F-945D-9A9107AEC1AA}" presName="parentLin" presStyleCnt="0"/>
      <dgm:spPr/>
    </dgm:pt>
    <dgm:pt modelId="{11FE3703-4FEA-4818-BC8E-A5CC6551B977}" type="pres">
      <dgm:prSet presAssocID="{AB4B7F50-00EF-424F-945D-9A9107AEC1AA}" presName="parentLeftMargin" presStyleLbl="node1" presStyleIdx="0" presStyleCnt="3"/>
      <dgm:spPr/>
    </dgm:pt>
    <dgm:pt modelId="{94C4ED4B-EFD5-4008-AD6B-F64578F6F916}" type="pres">
      <dgm:prSet presAssocID="{AB4B7F50-00EF-424F-945D-9A9107AEC1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7A6640-0C36-4EAF-A3DD-7CF616C57EB0}" type="pres">
      <dgm:prSet presAssocID="{AB4B7F50-00EF-424F-945D-9A9107AEC1AA}" presName="negativeSpace" presStyleCnt="0"/>
      <dgm:spPr/>
    </dgm:pt>
    <dgm:pt modelId="{652D9840-4E21-4121-B9E2-5A2ADEF2AC74}" type="pres">
      <dgm:prSet presAssocID="{AB4B7F50-00EF-424F-945D-9A9107AEC1AA}" presName="childText" presStyleLbl="conFgAcc1" presStyleIdx="1" presStyleCnt="3">
        <dgm:presLayoutVars>
          <dgm:bulletEnabled val="1"/>
        </dgm:presLayoutVars>
      </dgm:prSet>
      <dgm:spPr/>
    </dgm:pt>
    <dgm:pt modelId="{41EEF1AF-21A1-41E0-BB13-A4393376F1CB}" type="pres">
      <dgm:prSet presAssocID="{28D65D70-3259-4358-8C40-46A96ED56DF0}" presName="spaceBetweenRectangles" presStyleCnt="0"/>
      <dgm:spPr/>
    </dgm:pt>
    <dgm:pt modelId="{234EDFCF-732F-4857-8006-DEDF06E865D0}" type="pres">
      <dgm:prSet presAssocID="{3F039BBC-14FF-40C4-BAC5-EA34F10D0B4D}" presName="parentLin" presStyleCnt="0"/>
      <dgm:spPr/>
    </dgm:pt>
    <dgm:pt modelId="{E06E4E97-1441-4805-A5A4-28F599A2FE1C}" type="pres">
      <dgm:prSet presAssocID="{3F039BBC-14FF-40C4-BAC5-EA34F10D0B4D}" presName="parentLeftMargin" presStyleLbl="node1" presStyleIdx="1" presStyleCnt="3"/>
      <dgm:spPr/>
    </dgm:pt>
    <dgm:pt modelId="{1D805A77-A03A-41E2-A58E-48FDCCF0AEB2}" type="pres">
      <dgm:prSet presAssocID="{3F039BBC-14FF-40C4-BAC5-EA34F10D0B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840189-4DCB-4858-ABFA-E873FD929CDA}" type="pres">
      <dgm:prSet presAssocID="{3F039BBC-14FF-40C4-BAC5-EA34F10D0B4D}" presName="negativeSpace" presStyleCnt="0"/>
      <dgm:spPr/>
    </dgm:pt>
    <dgm:pt modelId="{77BE131E-6403-4369-A9D5-1EEB3AE10C3D}" type="pres">
      <dgm:prSet presAssocID="{3F039BBC-14FF-40C4-BAC5-EA34F10D0B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F8CB09-3315-4D15-97D5-CC6FBD48EC77}" type="presOf" srcId="{C8951E48-9A67-4615-90A3-CEB8080E6860}" destId="{95E2C97B-6001-4F3F-B044-1C837005AFC4}" srcOrd="0" destOrd="0" presId="urn:microsoft.com/office/officeart/2005/8/layout/list1"/>
    <dgm:cxn modelId="{154C6F0C-2797-40FC-8C5D-E9BB3D957781}" srcId="{AB4B7F50-00EF-424F-945D-9A9107AEC1AA}" destId="{767C5045-65C8-499B-A652-6911BE3D6385}" srcOrd="0" destOrd="0" parTransId="{30BD2FBF-BBF2-4A15-8B81-3ACEFAAFAD83}" sibTransId="{706871A7-672D-4300-942D-5A6617A96AE4}"/>
    <dgm:cxn modelId="{ABCB960D-919F-4122-984F-0149690C60DA}" type="presOf" srcId="{AB4B7F50-00EF-424F-945D-9A9107AEC1AA}" destId="{11FE3703-4FEA-4818-BC8E-A5CC6551B977}" srcOrd="0" destOrd="0" presId="urn:microsoft.com/office/officeart/2005/8/layout/list1"/>
    <dgm:cxn modelId="{7E7C801D-88F7-4329-A57A-F74B5E5CD888}" srcId="{7FD1E3DC-CAA5-4876-B0D3-2AF08E25D18B}" destId="{EA70864C-DDAF-45E2-A07C-918B06E5CF74}" srcOrd="0" destOrd="0" parTransId="{7A830466-4F71-475A-BECB-80E7E8239DE3}" sibTransId="{6497896F-BCD1-44F6-ADA2-CE7B26B3E53F}"/>
    <dgm:cxn modelId="{47057534-6B5C-474D-B628-63EC0D51B0D5}" srcId="{EA70864C-DDAF-45E2-A07C-918B06E5CF74}" destId="{C340B800-C87D-49CC-9779-2069B390FB2A}" srcOrd="1" destOrd="0" parTransId="{70027491-F78C-44FA-8F99-B7B6110293CF}" sibTransId="{B01C130E-9030-457D-A0BA-820B0040CE71}"/>
    <dgm:cxn modelId="{2F814352-8F16-4CFF-A4D8-421240D2F4AC}" srcId="{7FD1E3DC-CAA5-4876-B0D3-2AF08E25D18B}" destId="{3F039BBC-14FF-40C4-BAC5-EA34F10D0B4D}" srcOrd="2" destOrd="0" parTransId="{2406A8B5-136B-4220-A102-0832A68F3FFE}" sibTransId="{25A5C5EB-DFEC-456A-B289-DCBE378128DB}"/>
    <dgm:cxn modelId="{82A93177-5A2C-4211-81C8-0E2BF494BD94}" type="presOf" srcId="{EA70864C-DDAF-45E2-A07C-918B06E5CF74}" destId="{A12E848E-780D-41D6-8EF8-A266561ACD39}" srcOrd="1" destOrd="0" presId="urn:microsoft.com/office/officeart/2005/8/layout/list1"/>
    <dgm:cxn modelId="{70BDEC59-C750-4378-8736-1C6CC3F235D4}" srcId="{7FD1E3DC-CAA5-4876-B0D3-2AF08E25D18B}" destId="{AB4B7F50-00EF-424F-945D-9A9107AEC1AA}" srcOrd="1" destOrd="0" parTransId="{C7DB5FD8-0E4C-4BB8-8461-E2A623FA30AD}" sibTransId="{28D65D70-3259-4358-8C40-46A96ED56DF0}"/>
    <dgm:cxn modelId="{63972A7E-D8CB-4F8B-B2C9-9775DDBD74C6}" type="presOf" srcId="{7FD1E3DC-CAA5-4876-B0D3-2AF08E25D18B}" destId="{3AEEEEBC-3E9C-4793-8BFC-D44EA0EDBFE1}" srcOrd="0" destOrd="0" presId="urn:microsoft.com/office/officeart/2005/8/layout/list1"/>
    <dgm:cxn modelId="{24892B7E-D8EF-488C-9652-E8303B8A4211}" type="presOf" srcId="{3F039BBC-14FF-40C4-BAC5-EA34F10D0B4D}" destId="{1D805A77-A03A-41E2-A58E-48FDCCF0AEB2}" srcOrd="1" destOrd="0" presId="urn:microsoft.com/office/officeart/2005/8/layout/list1"/>
    <dgm:cxn modelId="{93B7B189-80C4-43E1-A800-78521CC407A2}" type="presOf" srcId="{DF89E55C-88B4-41FF-89AB-F6FB6CFB2EED}" destId="{77BE131E-6403-4369-A9D5-1EEB3AE10C3D}" srcOrd="0" destOrd="0" presId="urn:microsoft.com/office/officeart/2005/8/layout/list1"/>
    <dgm:cxn modelId="{81C3A09C-0192-49C0-A36E-49AE423AF97E}" type="presOf" srcId="{AB4B7F50-00EF-424F-945D-9A9107AEC1AA}" destId="{94C4ED4B-EFD5-4008-AD6B-F64578F6F916}" srcOrd="1" destOrd="0" presId="urn:microsoft.com/office/officeart/2005/8/layout/list1"/>
    <dgm:cxn modelId="{56CD32A4-187A-401F-8229-92CBBB1FF4E0}" type="presOf" srcId="{EA70864C-DDAF-45E2-A07C-918B06E5CF74}" destId="{DDC4AF37-2427-42C4-B3E6-EB967184BAC9}" srcOrd="0" destOrd="0" presId="urn:microsoft.com/office/officeart/2005/8/layout/list1"/>
    <dgm:cxn modelId="{7DD339BB-BF80-4551-882E-9B1CB1013FC8}" type="presOf" srcId="{7C83F2AD-CD11-44B7-A7E5-18B5B85F8AAB}" destId="{77BE131E-6403-4369-A9D5-1EEB3AE10C3D}" srcOrd="0" destOrd="1" presId="urn:microsoft.com/office/officeart/2005/8/layout/list1"/>
    <dgm:cxn modelId="{B28A9ECB-7F63-4E61-B4E4-90B4B0E15100}" srcId="{3F039BBC-14FF-40C4-BAC5-EA34F10D0B4D}" destId="{DF89E55C-88B4-41FF-89AB-F6FB6CFB2EED}" srcOrd="0" destOrd="0" parTransId="{694FD67D-BCB6-45E5-AF60-B8ABB20C8DB2}" sibTransId="{4FDBBCE4-742C-4E12-9873-40A84B0B2E3A}"/>
    <dgm:cxn modelId="{3AEA35D2-D4E4-4209-A1A9-53E845C62455}" srcId="{3F039BBC-14FF-40C4-BAC5-EA34F10D0B4D}" destId="{7C83F2AD-CD11-44B7-A7E5-18B5B85F8AAB}" srcOrd="1" destOrd="0" parTransId="{BE5E2AEB-03C9-4FA5-9BA9-973C624814B3}" sibTransId="{195E3643-2F01-4401-A497-2A5F883E9C9E}"/>
    <dgm:cxn modelId="{D4768DD3-32BF-4893-B47E-D19F3E9F6528}" type="presOf" srcId="{767C5045-65C8-499B-A652-6911BE3D6385}" destId="{652D9840-4E21-4121-B9E2-5A2ADEF2AC74}" srcOrd="0" destOrd="0" presId="urn:microsoft.com/office/officeart/2005/8/layout/list1"/>
    <dgm:cxn modelId="{A8D9CBD7-550B-48BC-A29C-CB1281369940}" type="presOf" srcId="{C340B800-C87D-49CC-9779-2069B390FB2A}" destId="{95E2C97B-6001-4F3F-B044-1C837005AFC4}" srcOrd="0" destOrd="1" presId="urn:microsoft.com/office/officeart/2005/8/layout/list1"/>
    <dgm:cxn modelId="{9CECB7E5-13C6-4D2B-B5FF-A42DD20CF45A}" type="presOf" srcId="{3F039BBC-14FF-40C4-BAC5-EA34F10D0B4D}" destId="{E06E4E97-1441-4805-A5A4-28F599A2FE1C}" srcOrd="0" destOrd="0" presId="urn:microsoft.com/office/officeart/2005/8/layout/list1"/>
    <dgm:cxn modelId="{3CB49DEC-D175-43B9-B089-65A3EC4FB3AD}" srcId="{EA70864C-DDAF-45E2-A07C-918B06E5CF74}" destId="{C8951E48-9A67-4615-90A3-CEB8080E6860}" srcOrd="0" destOrd="0" parTransId="{D56E6932-AB11-4305-A416-EFC0AA26CE71}" sibTransId="{27D306B3-0873-4643-8571-018B4917B9DA}"/>
    <dgm:cxn modelId="{CBA1D930-0B00-4B41-A763-5B075ABFFD7B}" type="presParOf" srcId="{3AEEEEBC-3E9C-4793-8BFC-D44EA0EDBFE1}" destId="{458538A1-AB9B-4C22-ACD0-1CD637F650B4}" srcOrd="0" destOrd="0" presId="urn:microsoft.com/office/officeart/2005/8/layout/list1"/>
    <dgm:cxn modelId="{D820768A-DD01-466A-9DA9-23DB66505E84}" type="presParOf" srcId="{458538A1-AB9B-4C22-ACD0-1CD637F650B4}" destId="{DDC4AF37-2427-42C4-B3E6-EB967184BAC9}" srcOrd="0" destOrd="0" presId="urn:microsoft.com/office/officeart/2005/8/layout/list1"/>
    <dgm:cxn modelId="{64DBEEB1-A963-44BC-8B4A-A184D9E10FEA}" type="presParOf" srcId="{458538A1-AB9B-4C22-ACD0-1CD637F650B4}" destId="{A12E848E-780D-41D6-8EF8-A266561ACD39}" srcOrd="1" destOrd="0" presId="urn:microsoft.com/office/officeart/2005/8/layout/list1"/>
    <dgm:cxn modelId="{7C3F77F2-874F-4F7B-8904-8D3D3029B47E}" type="presParOf" srcId="{3AEEEEBC-3E9C-4793-8BFC-D44EA0EDBFE1}" destId="{A63C6DA4-B9C9-4556-B2E3-B84A4E134FBD}" srcOrd="1" destOrd="0" presId="urn:microsoft.com/office/officeart/2005/8/layout/list1"/>
    <dgm:cxn modelId="{1EA6A171-5C9E-46A1-85FB-EE4EBB279474}" type="presParOf" srcId="{3AEEEEBC-3E9C-4793-8BFC-D44EA0EDBFE1}" destId="{95E2C97B-6001-4F3F-B044-1C837005AFC4}" srcOrd="2" destOrd="0" presId="urn:microsoft.com/office/officeart/2005/8/layout/list1"/>
    <dgm:cxn modelId="{103E1005-E790-4A42-9EEE-C4D946F1BBA9}" type="presParOf" srcId="{3AEEEEBC-3E9C-4793-8BFC-D44EA0EDBFE1}" destId="{9C2D1E67-D97E-413A-8FD0-545822579B2A}" srcOrd="3" destOrd="0" presId="urn:microsoft.com/office/officeart/2005/8/layout/list1"/>
    <dgm:cxn modelId="{C037FB80-3080-4988-B5D8-35D52BBDA19A}" type="presParOf" srcId="{3AEEEEBC-3E9C-4793-8BFC-D44EA0EDBFE1}" destId="{5A0C5993-32FF-4F66-8918-D85F7DF5EC42}" srcOrd="4" destOrd="0" presId="urn:microsoft.com/office/officeart/2005/8/layout/list1"/>
    <dgm:cxn modelId="{DF6F582F-5704-4082-8CB6-0AD2E0D66F57}" type="presParOf" srcId="{5A0C5993-32FF-4F66-8918-D85F7DF5EC42}" destId="{11FE3703-4FEA-4818-BC8E-A5CC6551B977}" srcOrd="0" destOrd="0" presId="urn:microsoft.com/office/officeart/2005/8/layout/list1"/>
    <dgm:cxn modelId="{C60C248E-FDAA-43E7-BC00-06BD37E0002F}" type="presParOf" srcId="{5A0C5993-32FF-4F66-8918-D85F7DF5EC42}" destId="{94C4ED4B-EFD5-4008-AD6B-F64578F6F916}" srcOrd="1" destOrd="0" presId="urn:microsoft.com/office/officeart/2005/8/layout/list1"/>
    <dgm:cxn modelId="{15C7B152-F944-4DC8-882E-4E40D0CC953D}" type="presParOf" srcId="{3AEEEEBC-3E9C-4793-8BFC-D44EA0EDBFE1}" destId="{607A6640-0C36-4EAF-A3DD-7CF616C57EB0}" srcOrd="5" destOrd="0" presId="urn:microsoft.com/office/officeart/2005/8/layout/list1"/>
    <dgm:cxn modelId="{B957890E-7B9E-448F-812F-6C2E92F02977}" type="presParOf" srcId="{3AEEEEBC-3E9C-4793-8BFC-D44EA0EDBFE1}" destId="{652D9840-4E21-4121-B9E2-5A2ADEF2AC74}" srcOrd="6" destOrd="0" presId="urn:microsoft.com/office/officeart/2005/8/layout/list1"/>
    <dgm:cxn modelId="{D3F4D62D-9173-465A-A1BA-ABB7CC568A8D}" type="presParOf" srcId="{3AEEEEBC-3E9C-4793-8BFC-D44EA0EDBFE1}" destId="{41EEF1AF-21A1-41E0-BB13-A4393376F1CB}" srcOrd="7" destOrd="0" presId="urn:microsoft.com/office/officeart/2005/8/layout/list1"/>
    <dgm:cxn modelId="{D13CB67F-623E-4718-8ED3-C487C10148DA}" type="presParOf" srcId="{3AEEEEBC-3E9C-4793-8BFC-D44EA0EDBFE1}" destId="{234EDFCF-732F-4857-8006-DEDF06E865D0}" srcOrd="8" destOrd="0" presId="urn:microsoft.com/office/officeart/2005/8/layout/list1"/>
    <dgm:cxn modelId="{D8B928B2-AF84-4EAE-975B-18313ACEC4F8}" type="presParOf" srcId="{234EDFCF-732F-4857-8006-DEDF06E865D0}" destId="{E06E4E97-1441-4805-A5A4-28F599A2FE1C}" srcOrd="0" destOrd="0" presId="urn:microsoft.com/office/officeart/2005/8/layout/list1"/>
    <dgm:cxn modelId="{0C6364A0-D284-4CA5-B731-FFF134C8CFD5}" type="presParOf" srcId="{234EDFCF-732F-4857-8006-DEDF06E865D0}" destId="{1D805A77-A03A-41E2-A58E-48FDCCF0AEB2}" srcOrd="1" destOrd="0" presId="urn:microsoft.com/office/officeart/2005/8/layout/list1"/>
    <dgm:cxn modelId="{77E0D851-699E-4274-981F-E6D585613C86}" type="presParOf" srcId="{3AEEEEBC-3E9C-4793-8BFC-D44EA0EDBFE1}" destId="{3D840189-4DCB-4858-ABFA-E873FD929CDA}" srcOrd="9" destOrd="0" presId="urn:microsoft.com/office/officeart/2005/8/layout/list1"/>
    <dgm:cxn modelId="{9D8251EA-138D-4AC6-8E66-45DBDE22B34D}" type="presParOf" srcId="{3AEEEEBC-3E9C-4793-8BFC-D44EA0EDBFE1}" destId="{77BE131E-6403-4369-A9D5-1EEB3AE10C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8839A6-1361-4F71-8FC8-B579F0140D2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BB1594-48A0-4985-B833-26ED00CB530A}">
      <dgm:prSet phldrT="[Text]"/>
      <dgm:spPr/>
      <dgm:t>
        <a:bodyPr/>
        <a:lstStyle/>
        <a:p>
          <a:pPr>
            <a:buNone/>
          </a:pPr>
          <a:r>
            <a:rPr lang="en-GB" b="1" dirty="0"/>
            <a:t>Truthfulness</a:t>
          </a:r>
          <a:endParaRPr lang="en-GB" dirty="0"/>
        </a:p>
      </dgm:t>
    </dgm:pt>
    <dgm:pt modelId="{660492F3-122D-424F-915F-D5326E962002}" type="parTrans" cxnId="{22499650-1B6F-48AF-B2D9-380E48322E3E}">
      <dgm:prSet/>
      <dgm:spPr/>
      <dgm:t>
        <a:bodyPr/>
        <a:lstStyle/>
        <a:p>
          <a:endParaRPr lang="en-GB"/>
        </a:p>
      </dgm:t>
    </dgm:pt>
    <dgm:pt modelId="{C6C28BEE-3652-4AD7-B885-3B370EECBDEC}" type="sibTrans" cxnId="{22499650-1B6F-48AF-B2D9-380E48322E3E}">
      <dgm:prSet/>
      <dgm:spPr/>
      <dgm:t>
        <a:bodyPr/>
        <a:lstStyle/>
        <a:p>
          <a:endParaRPr lang="en-GB"/>
        </a:p>
      </dgm:t>
    </dgm:pt>
    <dgm:pt modelId="{19679C49-1A75-458E-9901-705624235343}">
      <dgm:prSet phldrT="[Text]"/>
      <dgm:spPr/>
      <dgm:t>
        <a:bodyPr/>
        <a:lstStyle/>
        <a:p>
          <a:pPr>
            <a:buNone/>
          </a:pPr>
          <a:r>
            <a:rPr lang="en-GB" b="1" dirty="0"/>
            <a:t>Language</a:t>
          </a:r>
          <a:endParaRPr lang="en-GB" dirty="0"/>
        </a:p>
      </dgm:t>
    </dgm:pt>
    <dgm:pt modelId="{77D8BFCD-0CC6-48C0-AD2E-DF2F0549B983}" type="parTrans" cxnId="{EF33D1A9-05E6-45B7-9538-2E4CFC6DCF1B}">
      <dgm:prSet/>
      <dgm:spPr/>
      <dgm:t>
        <a:bodyPr/>
        <a:lstStyle/>
        <a:p>
          <a:endParaRPr lang="en-GB"/>
        </a:p>
      </dgm:t>
    </dgm:pt>
    <dgm:pt modelId="{FAA1BB03-5DA0-45E7-9446-E08C435CDB50}" type="sibTrans" cxnId="{EF33D1A9-05E6-45B7-9538-2E4CFC6DCF1B}">
      <dgm:prSet/>
      <dgm:spPr/>
      <dgm:t>
        <a:bodyPr/>
        <a:lstStyle/>
        <a:p>
          <a:endParaRPr lang="en-GB"/>
        </a:p>
      </dgm:t>
    </dgm:pt>
    <dgm:pt modelId="{EF056E31-16D5-4729-A7F3-E0D3CCF0B6C9}">
      <dgm:prSet phldrT="[Text]"/>
      <dgm:spPr/>
      <dgm:t>
        <a:bodyPr/>
        <a:lstStyle/>
        <a:p>
          <a:pPr>
            <a:buNone/>
          </a:pPr>
          <a:r>
            <a:rPr lang="en-GB" b="1"/>
            <a:t>Tense</a:t>
          </a:r>
          <a:endParaRPr lang="en-GB" dirty="0"/>
        </a:p>
      </dgm:t>
    </dgm:pt>
    <dgm:pt modelId="{E77DD62B-EAE4-4EAB-A6E1-0D305F38C874}" type="parTrans" cxnId="{4B215FC5-9F2B-4B60-9DED-238A0EA9BA48}">
      <dgm:prSet/>
      <dgm:spPr/>
      <dgm:t>
        <a:bodyPr/>
        <a:lstStyle/>
        <a:p>
          <a:endParaRPr lang="en-GB"/>
        </a:p>
      </dgm:t>
    </dgm:pt>
    <dgm:pt modelId="{0D0A6429-DD89-4D37-85DB-FC8FC0667876}" type="sibTrans" cxnId="{4B215FC5-9F2B-4B60-9DED-238A0EA9BA48}">
      <dgm:prSet/>
      <dgm:spPr/>
      <dgm:t>
        <a:bodyPr/>
        <a:lstStyle/>
        <a:p>
          <a:endParaRPr lang="en-GB"/>
        </a:p>
      </dgm:t>
    </dgm:pt>
    <dgm:pt modelId="{4531AB0F-24AB-4078-A331-41623DA2D574}">
      <dgm:prSet phldrT="[Text]"/>
      <dgm:spPr/>
      <dgm:t>
        <a:bodyPr/>
        <a:lstStyle/>
        <a:p>
          <a:pPr>
            <a:buNone/>
          </a:pPr>
          <a:r>
            <a:rPr lang="en-GB" b="1" dirty="0"/>
            <a:t>Subjectivity</a:t>
          </a:r>
          <a:endParaRPr lang="en-GB" dirty="0"/>
        </a:p>
      </dgm:t>
    </dgm:pt>
    <dgm:pt modelId="{814C1A75-9328-43EA-95CE-97DDA86A68FB}" type="parTrans" cxnId="{E4CDB669-BEC0-460C-857D-763DAA7994C9}">
      <dgm:prSet/>
      <dgm:spPr/>
      <dgm:t>
        <a:bodyPr/>
        <a:lstStyle/>
        <a:p>
          <a:endParaRPr lang="en-GB"/>
        </a:p>
      </dgm:t>
    </dgm:pt>
    <dgm:pt modelId="{F83BA98B-FF9B-4FEC-968A-4ADC92A2944F}" type="sibTrans" cxnId="{E4CDB669-BEC0-460C-857D-763DAA7994C9}">
      <dgm:prSet/>
      <dgm:spPr/>
      <dgm:t>
        <a:bodyPr/>
        <a:lstStyle/>
        <a:p>
          <a:endParaRPr lang="en-GB"/>
        </a:p>
      </dgm:t>
    </dgm:pt>
    <dgm:pt modelId="{A77C1C47-B559-49E7-B4C8-E9B3053177C2}" type="pres">
      <dgm:prSet presAssocID="{F28839A6-1361-4F71-8FC8-B579F0140D2C}" presName="compositeShape" presStyleCnt="0">
        <dgm:presLayoutVars>
          <dgm:dir/>
          <dgm:resizeHandles/>
        </dgm:presLayoutVars>
      </dgm:prSet>
      <dgm:spPr/>
    </dgm:pt>
    <dgm:pt modelId="{35432741-8731-419C-9AD2-549234A78DBE}" type="pres">
      <dgm:prSet presAssocID="{F28839A6-1361-4F71-8FC8-B579F0140D2C}" presName="pyramid" presStyleLbl="node1" presStyleIdx="0" presStyleCnt="1" custLinFactNeighborX="-40882" custLinFactNeighborY="-3039"/>
      <dgm:spPr/>
    </dgm:pt>
    <dgm:pt modelId="{183B95BD-E89A-4EB4-AD4C-4EAE73CE4123}" type="pres">
      <dgm:prSet presAssocID="{F28839A6-1361-4F71-8FC8-B579F0140D2C}" presName="theList" presStyleCnt="0"/>
      <dgm:spPr/>
    </dgm:pt>
    <dgm:pt modelId="{C5B1D698-8763-4C9A-8B00-79E080739DC6}" type="pres">
      <dgm:prSet presAssocID="{02BB1594-48A0-4985-B833-26ED00CB530A}" presName="aNode" presStyleLbl="fgAcc1" presStyleIdx="0" presStyleCnt="4">
        <dgm:presLayoutVars>
          <dgm:bulletEnabled val="1"/>
        </dgm:presLayoutVars>
      </dgm:prSet>
      <dgm:spPr/>
    </dgm:pt>
    <dgm:pt modelId="{2A3A39F9-FF1B-4640-9028-A166C9326276}" type="pres">
      <dgm:prSet presAssocID="{02BB1594-48A0-4985-B833-26ED00CB530A}" presName="aSpace" presStyleCnt="0"/>
      <dgm:spPr/>
    </dgm:pt>
    <dgm:pt modelId="{EAA7D92B-899F-4683-8575-F063B553D601}" type="pres">
      <dgm:prSet presAssocID="{4531AB0F-24AB-4078-A331-41623DA2D574}" presName="aNode" presStyleLbl="fgAcc1" presStyleIdx="1" presStyleCnt="4">
        <dgm:presLayoutVars>
          <dgm:bulletEnabled val="1"/>
        </dgm:presLayoutVars>
      </dgm:prSet>
      <dgm:spPr/>
    </dgm:pt>
    <dgm:pt modelId="{FB65D40A-FBBB-4C66-B2DA-69680F8E303A}" type="pres">
      <dgm:prSet presAssocID="{4531AB0F-24AB-4078-A331-41623DA2D574}" presName="aSpace" presStyleCnt="0"/>
      <dgm:spPr/>
    </dgm:pt>
    <dgm:pt modelId="{2AD67E5C-6219-44B9-9B4F-8B4D3A121EE8}" type="pres">
      <dgm:prSet presAssocID="{EF056E31-16D5-4729-A7F3-E0D3CCF0B6C9}" presName="aNode" presStyleLbl="fgAcc1" presStyleIdx="2" presStyleCnt="4">
        <dgm:presLayoutVars>
          <dgm:bulletEnabled val="1"/>
        </dgm:presLayoutVars>
      </dgm:prSet>
      <dgm:spPr/>
    </dgm:pt>
    <dgm:pt modelId="{5731B828-57B7-4123-8E5F-BD2305EAE479}" type="pres">
      <dgm:prSet presAssocID="{EF056E31-16D5-4729-A7F3-E0D3CCF0B6C9}" presName="aSpace" presStyleCnt="0"/>
      <dgm:spPr/>
    </dgm:pt>
    <dgm:pt modelId="{4A932138-A983-43B5-92A5-15E244E5F121}" type="pres">
      <dgm:prSet presAssocID="{19679C49-1A75-458E-9901-705624235343}" presName="aNode" presStyleLbl="fgAcc1" presStyleIdx="3" presStyleCnt="4">
        <dgm:presLayoutVars>
          <dgm:bulletEnabled val="1"/>
        </dgm:presLayoutVars>
      </dgm:prSet>
      <dgm:spPr/>
    </dgm:pt>
    <dgm:pt modelId="{92755D5F-93E4-48E3-AC9A-7FF384D0E175}" type="pres">
      <dgm:prSet presAssocID="{19679C49-1A75-458E-9901-705624235343}" presName="aSpace" presStyleCnt="0"/>
      <dgm:spPr/>
    </dgm:pt>
  </dgm:ptLst>
  <dgm:cxnLst>
    <dgm:cxn modelId="{A3698412-013C-410C-9D9D-2D69D9F85131}" type="presOf" srcId="{19679C49-1A75-458E-9901-705624235343}" destId="{4A932138-A983-43B5-92A5-15E244E5F121}" srcOrd="0" destOrd="0" presId="urn:microsoft.com/office/officeart/2005/8/layout/pyramid2"/>
    <dgm:cxn modelId="{EDF4E734-07AD-4119-A676-897014FD0ABE}" type="presOf" srcId="{4531AB0F-24AB-4078-A331-41623DA2D574}" destId="{EAA7D92B-899F-4683-8575-F063B553D601}" srcOrd="0" destOrd="0" presId="urn:microsoft.com/office/officeart/2005/8/layout/pyramid2"/>
    <dgm:cxn modelId="{FA727B69-E2C0-4CCE-8A1B-95B1FB388D9E}" type="presOf" srcId="{02BB1594-48A0-4985-B833-26ED00CB530A}" destId="{C5B1D698-8763-4C9A-8B00-79E080739DC6}" srcOrd="0" destOrd="0" presId="urn:microsoft.com/office/officeart/2005/8/layout/pyramid2"/>
    <dgm:cxn modelId="{E4CDB669-BEC0-460C-857D-763DAA7994C9}" srcId="{F28839A6-1361-4F71-8FC8-B579F0140D2C}" destId="{4531AB0F-24AB-4078-A331-41623DA2D574}" srcOrd="1" destOrd="0" parTransId="{814C1A75-9328-43EA-95CE-97DDA86A68FB}" sibTransId="{F83BA98B-FF9B-4FEC-968A-4ADC92A2944F}"/>
    <dgm:cxn modelId="{22499650-1B6F-48AF-B2D9-380E48322E3E}" srcId="{F28839A6-1361-4F71-8FC8-B579F0140D2C}" destId="{02BB1594-48A0-4985-B833-26ED00CB530A}" srcOrd="0" destOrd="0" parTransId="{660492F3-122D-424F-915F-D5326E962002}" sibTransId="{C6C28BEE-3652-4AD7-B885-3B370EECBDEC}"/>
    <dgm:cxn modelId="{D1E3F984-9E8F-4EFD-9257-1B94EF78765B}" type="presOf" srcId="{EF056E31-16D5-4729-A7F3-E0D3CCF0B6C9}" destId="{2AD67E5C-6219-44B9-9B4F-8B4D3A121EE8}" srcOrd="0" destOrd="0" presId="urn:microsoft.com/office/officeart/2005/8/layout/pyramid2"/>
    <dgm:cxn modelId="{EF33D1A9-05E6-45B7-9538-2E4CFC6DCF1B}" srcId="{F28839A6-1361-4F71-8FC8-B579F0140D2C}" destId="{19679C49-1A75-458E-9901-705624235343}" srcOrd="3" destOrd="0" parTransId="{77D8BFCD-0CC6-48C0-AD2E-DF2F0549B983}" sibTransId="{FAA1BB03-5DA0-45E7-9446-E08C435CDB50}"/>
    <dgm:cxn modelId="{4B215FC5-9F2B-4B60-9DED-238A0EA9BA48}" srcId="{F28839A6-1361-4F71-8FC8-B579F0140D2C}" destId="{EF056E31-16D5-4729-A7F3-E0D3CCF0B6C9}" srcOrd="2" destOrd="0" parTransId="{E77DD62B-EAE4-4EAB-A6E1-0D305F38C874}" sibTransId="{0D0A6429-DD89-4D37-85DB-FC8FC0667876}"/>
    <dgm:cxn modelId="{70F509F0-713C-4DCE-81E6-7E16565BB292}" type="presOf" srcId="{F28839A6-1361-4F71-8FC8-B579F0140D2C}" destId="{A77C1C47-B559-49E7-B4C8-E9B3053177C2}" srcOrd="0" destOrd="0" presId="urn:microsoft.com/office/officeart/2005/8/layout/pyramid2"/>
    <dgm:cxn modelId="{8F59AAAE-6445-4D09-B2A5-C679D3F7D383}" type="presParOf" srcId="{A77C1C47-B559-49E7-B4C8-E9B3053177C2}" destId="{35432741-8731-419C-9AD2-549234A78DBE}" srcOrd="0" destOrd="0" presId="urn:microsoft.com/office/officeart/2005/8/layout/pyramid2"/>
    <dgm:cxn modelId="{FF13C8E7-FFD0-4378-9FB1-0601064B69BB}" type="presParOf" srcId="{A77C1C47-B559-49E7-B4C8-E9B3053177C2}" destId="{183B95BD-E89A-4EB4-AD4C-4EAE73CE4123}" srcOrd="1" destOrd="0" presId="urn:microsoft.com/office/officeart/2005/8/layout/pyramid2"/>
    <dgm:cxn modelId="{B04157B2-2E98-40A9-A0ED-8C2FA7E9244E}" type="presParOf" srcId="{183B95BD-E89A-4EB4-AD4C-4EAE73CE4123}" destId="{C5B1D698-8763-4C9A-8B00-79E080739DC6}" srcOrd="0" destOrd="0" presId="urn:microsoft.com/office/officeart/2005/8/layout/pyramid2"/>
    <dgm:cxn modelId="{A7BC0E12-DE88-4032-A9AD-B9370651F6F4}" type="presParOf" srcId="{183B95BD-E89A-4EB4-AD4C-4EAE73CE4123}" destId="{2A3A39F9-FF1B-4640-9028-A166C9326276}" srcOrd="1" destOrd="0" presId="urn:microsoft.com/office/officeart/2005/8/layout/pyramid2"/>
    <dgm:cxn modelId="{74881F64-D9E9-4458-A16C-1FC11A2A7E33}" type="presParOf" srcId="{183B95BD-E89A-4EB4-AD4C-4EAE73CE4123}" destId="{EAA7D92B-899F-4683-8575-F063B553D601}" srcOrd="2" destOrd="0" presId="urn:microsoft.com/office/officeart/2005/8/layout/pyramid2"/>
    <dgm:cxn modelId="{55C4B9B3-24C9-4C90-92F9-585E0AEBAB03}" type="presParOf" srcId="{183B95BD-E89A-4EB4-AD4C-4EAE73CE4123}" destId="{FB65D40A-FBBB-4C66-B2DA-69680F8E303A}" srcOrd="3" destOrd="0" presId="urn:microsoft.com/office/officeart/2005/8/layout/pyramid2"/>
    <dgm:cxn modelId="{2E11320A-C088-4BC9-86E3-8758C8423007}" type="presParOf" srcId="{183B95BD-E89A-4EB4-AD4C-4EAE73CE4123}" destId="{2AD67E5C-6219-44B9-9B4F-8B4D3A121EE8}" srcOrd="4" destOrd="0" presId="urn:microsoft.com/office/officeart/2005/8/layout/pyramid2"/>
    <dgm:cxn modelId="{F1E58B69-CAFC-4E81-94D2-0431F5ED6F4B}" type="presParOf" srcId="{183B95BD-E89A-4EB4-AD4C-4EAE73CE4123}" destId="{5731B828-57B7-4123-8E5F-BD2305EAE479}" srcOrd="5" destOrd="0" presId="urn:microsoft.com/office/officeart/2005/8/layout/pyramid2"/>
    <dgm:cxn modelId="{E53BE8C1-2359-4F68-9DD1-B6390EC6B5AE}" type="presParOf" srcId="{183B95BD-E89A-4EB4-AD4C-4EAE73CE4123}" destId="{4A932138-A983-43B5-92A5-15E244E5F121}" srcOrd="6" destOrd="0" presId="urn:microsoft.com/office/officeart/2005/8/layout/pyramid2"/>
    <dgm:cxn modelId="{0261ACEC-938F-4378-AE95-E11753F3CA9E}" type="presParOf" srcId="{183B95BD-E89A-4EB4-AD4C-4EAE73CE4123}" destId="{92755D5F-93E4-48E3-AC9A-7FF384D0E17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3C51F-A0AA-4FDD-BCE8-EB48429F9425}">
      <dsp:nvSpPr>
        <dsp:cNvPr id="0" name=""/>
        <dsp:cNvSpPr/>
      </dsp:nvSpPr>
      <dsp:spPr>
        <a:xfrm rot="5400000">
          <a:off x="5950068" y="-2426988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Metrics for Natural Language Generation (NLG)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Real-world use cases (MT, QA with RAG)</a:t>
          </a:r>
        </a:p>
      </dsp:txBody>
      <dsp:txXfrm rot="-5400000">
        <a:off x="3401746" y="167753"/>
        <a:ext cx="6001130" cy="858066"/>
      </dsp:txXfrm>
    </dsp:sp>
    <dsp:sp modelId="{D2D95DBE-29CF-4946-89A9-505D28192EAD}">
      <dsp:nvSpPr>
        <dsp:cNvPr id="0" name=""/>
        <dsp:cNvSpPr/>
      </dsp:nvSpPr>
      <dsp:spPr>
        <a:xfrm>
          <a:off x="0" y="2471"/>
          <a:ext cx="3401746" cy="118863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6000" b="1" kern="1200" dirty="0"/>
            <a:t>Lab 1</a:t>
          </a:r>
          <a:endParaRPr lang="en-GB" sz="6000" kern="1200" dirty="0"/>
        </a:p>
      </dsp:txBody>
      <dsp:txXfrm>
        <a:off x="58024" y="60495"/>
        <a:ext cx="3285698" cy="1072582"/>
      </dsp:txXfrm>
    </dsp:sp>
    <dsp:sp modelId="{6A911036-7D2C-451D-B2DB-6F0BF0898267}">
      <dsp:nvSpPr>
        <dsp:cNvPr id="0" name=""/>
        <dsp:cNvSpPr/>
      </dsp:nvSpPr>
      <dsp:spPr>
        <a:xfrm rot="5400000">
          <a:off x="5950068" y="-1178925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Extract latent features from LLM embeddings by training a classification model</a:t>
          </a:r>
        </a:p>
      </dsp:txBody>
      <dsp:txXfrm rot="-5400000">
        <a:off x="3401746" y="1415816"/>
        <a:ext cx="6001130" cy="858066"/>
      </dsp:txXfrm>
    </dsp:sp>
    <dsp:sp modelId="{930D32B7-497C-49CE-9A7A-D9C21BD5A0CA}">
      <dsp:nvSpPr>
        <dsp:cNvPr id="0" name=""/>
        <dsp:cNvSpPr/>
      </dsp:nvSpPr>
      <dsp:spPr>
        <a:xfrm>
          <a:off x="0" y="1250533"/>
          <a:ext cx="3401746" cy="1188630"/>
        </a:xfrm>
        <a:prstGeom prst="roundRect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2</a:t>
          </a:r>
          <a:endParaRPr lang="en-GB" sz="6000" b="0" kern="1200" dirty="0">
            <a:sym typeface="Wingdings" panose="05000000000000000000" pitchFamily="2" charset="2"/>
          </a:endParaRPr>
        </a:p>
      </dsp:txBody>
      <dsp:txXfrm>
        <a:off x="58024" y="1308557"/>
        <a:ext cx="3285698" cy="1072582"/>
      </dsp:txXfrm>
    </dsp:sp>
    <dsp:sp modelId="{0BF88898-2EBC-4BA2-AD7B-929448E6CACB}">
      <dsp:nvSpPr>
        <dsp:cNvPr id="0" name=""/>
        <dsp:cNvSpPr/>
      </dsp:nvSpPr>
      <dsp:spPr>
        <a:xfrm>
          <a:off x="0" y="2498595"/>
          <a:ext cx="3401746" cy="1188630"/>
        </a:xfrm>
        <a:prstGeom prst="roundRect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3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2556619"/>
        <a:ext cx="3285698" cy="1072582"/>
      </dsp:txXfrm>
    </dsp:sp>
    <dsp:sp modelId="{C2ABA2AD-10D3-4A22-A97E-DF4E4CC5E200}">
      <dsp:nvSpPr>
        <dsp:cNvPr id="0" name=""/>
        <dsp:cNvSpPr/>
      </dsp:nvSpPr>
      <dsp:spPr>
        <a:xfrm>
          <a:off x="0" y="3746658"/>
          <a:ext cx="3401746" cy="1188630"/>
        </a:xfrm>
        <a:prstGeom prst="round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4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3804682"/>
        <a:ext cx="3285698" cy="1072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E5587-D043-40E5-B951-2928CD72ECF8}">
      <dsp:nvSpPr>
        <dsp:cNvPr id="0" name=""/>
        <dsp:cNvSpPr/>
      </dsp:nvSpPr>
      <dsp:spPr>
        <a:xfrm>
          <a:off x="0" y="195251"/>
          <a:ext cx="224114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29108" rIns="1739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GitHub 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hlinkClick xmlns:r="http://schemas.openxmlformats.org/officeDocument/2006/relationships" r:id="rId1"/>
            </a:rPr>
            <a:t>Datasets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>
              <a:hlinkClick xmlns:r="http://schemas.openxmlformats.org/officeDocument/2006/relationships" r:id="rId2"/>
            </a:rPr>
            <a:t>TensorFlow Datasets</a:t>
          </a:r>
          <a:endParaRPr lang="en-GB" sz="1100" kern="1200" dirty="0"/>
        </a:p>
      </dsp:txBody>
      <dsp:txXfrm>
        <a:off x="0" y="195251"/>
        <a:ext cx="2241147" cy="831600"/>
      </dsp:txXfrm>
    </dsp:sp>
    <dsp:sp modelId="{3A48DD29-CC83-49BD-B2C8-07F93C0980D2}">
      <dsp:nvSpPr>
        <dsp:cNvPr id="0" name=""/>
        <dsp:cNvSpPr/>
      </dsp:nvSpPr>
      <dsp:spPr>
        <a:xfrm>
          <a:off x="112057" y="32891"/>
          <a:ext cx="1568802" cy="3247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Open datasets</a:t>
          </a:r>
        </a:p>
      </dsp:txBody>
      <dsp:txXfrm>
        <a:off x="127909" y="48743"/>
        <a:ext cx="1537098" cy="293016"/>
      </dsp:txXfrm>
    </dsp:sp>
    <dsp:sp modelId="{287EFD0C-28AF-45E0-8E0F-C29E4571B766}">
      <dsp:nvSpPr>
        <dsp:cNvPr id="0" name=""/>
        <dsp:cNvSpPr/>
      </dsp:nvSpPr>
      <dsp:spPr>
        <a:xfrm>
          <a:off x="0" y="1248611"/>
          <a:ext cx="224114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-128999"/>
              <a:satOff val="-26493"/>
              <a:lumOff val="19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29108" rIns="1739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Synthetic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Web Scraping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Humans</a:t>
          </a:r>
          <a:endParaRPr lang="en-GB" sz="1100" kern="1200" dirty="0"/>
        </a:p>
      </dsp:txBody>
      <dsp:txXfrm>
        <a:off x="0" y="1248611"/>
        <a:ext cx="2241147" cy="831600"/>
      </dsp:txXfrm>
    </dsp:sp>
    <dsp:sp modelId="{9F05B66F-BC4F-4DB4-B416-2D19E9E48C71}">
      <dsp:nvSpPr>
        <dsp:cNvPr id="0" name=""/>
        <dsp:cNvSpPr/>
      </dsp:nvSpPr>
      <dsp:spPr>
        <a:xfrm>
          <a:off x="112057" y="1086251"/>
          <a:ext cx="1568802" cy="324720"/>
        </a:xfrm>
        <a:prstGeom prst="roundRect">
          <a:avLst/>
        </a:prstGeom>
        <a:solidFill>
          <a:schemeClr val="accent3">
            <a:shade val="80000"/>
            <a:hueOff val="-128999"/>
            <a:satOff val="-26493"/>
            <a:lumOff val="19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Data collection</a:t>
          </a:r>
        </a:p>
      </dsp:txBody>
      <dsp:txXfrm>
        <a:off x="127909" y="1102103"/>
        <a:ext cx="1537098" cy="293016"/>
      </dsp:txXfrm>
    </dsp:sp>
    <dsp:sp modelId="{C6788B78-F395-4399-B9AA-632DEBACCB11}">
      <dsp:nvSpPr>
        <dsp:cNvPr id="0" name=""/>
        <dsp:cNvSpPr/>
      </dsp:nvSpPr>
      <dsp:spPr>
        <a:xfrm>
          <a:off x="0" y="2301971"/>
          <a:ext cx="224114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-257998"/>
              <a:satOff val="-52986"/>
              <a:lumOff val="397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29108" rIns="1739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Text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Image/video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Audio</a:t>
          </a:r>
          <a:endParaRPr lang="en-GB" sz="1100" kern="1200" dirty="0"/>
        </a:p>
      </dsp:txBody>
      <dsp:txXfrm>
        <a:off x="0" y="2301971"/>
        <a:ext cx="2241147" cy="831600"/>
      </dsp:txXfrm>
    </dsp:sp>
    <dsp:sp modelId="{88222EFD-FC98-4CF7-839F-46726C7AD192}">
      <dsp:nvSpPr>
        <dsp:cNvPr id="0" name=""/>
        <dsp:cNvSpPr/>
      </dsp:nvSpPr>
      <dsp:spPr>
        <a:xfrm>
          <a:off x="112057" y="2139611"/>
          <a:ext cx="1568802" cy="324720"/>
        </a:xfrm>
        <a:prstGeom prst="roundRect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Modality</a:t>
          </a:r>
          <a:endParaRPr lang="en-GB" sz="1100" kern="1200" dirty="0"/>
        </a:p>
      </dsp:txBody>
      <dsp:txXfrm>
        <a:off x="127909" y="2155463"/>
        <a:ext cx="1537098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E5587-D043-40E5-B951-2928CD72ECF8}">
      <dsp:nvSpPr>
        <dsp:cNvPr id="0" name=""/>
        <dsp:cNvSpPr/>
      </dsp:nvSpPr>
      <dsp:spPr>
        <a:xfrm>
          <a:off x="0" y="194873"/>
          <a:ext cx="2241147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49936" rIns="1739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Question-answering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Information extraction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Text generation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Machine Translation</a:t>
          </a:r>
          <a:endParaRPr lang="en-GB" sz="1200" kern="1200" dirty="0"/>
        </a:p>
      </dsp:txBody>
      <dsp:txXfrm>
        <a:off x="0" y="194873"/>
        <a:ext cx="2241147" cy="1096200"/>
      </dsp:txXfrm>
    </dsp:sp>
    <dsp:sp modelId="{3A48DD29-CC83-49BD-B2C8-07F93C0980D2}">
      <dsp:nvSpPr>
        <dsp:cNvPr id="0" name=""/>
        <dsp:cNvSpPr/>
      </dsp:nvSpPr>
      <dsp:spPr>
        <a:xfrm>
          <a:off x="112057" y="17753"/>
          <a:ext cx="1568802" cy="3542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 black-box tool</a:t>
          </a:r>
        </a:p>
      </dsp:txBody>
      <dsp:txXfrm>
        <a:off x="129350" y="35046"/>
        <a:ext cx="1534216" cy="319654"/>
      </dsp:txXfrm>
    </dsp:sp>
    <dsp:sp modelId="{287EFD0C-28AF-45E0-8E0F-C29E4571B766}">
      <dsp:nvSpPr>
        <dsp:cNvPr id="0" name=""/>
        <dsp:cNvSpPr/>
      </dsp:nvSpPr>
      <dsp:spPr>
        <a:xfrm>
          <a:off x="0" y="1532993"/>
          <a:ext cx="224114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49936" rIns="1739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Interpretability (probing)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Steering </a:t>
          </a:r>
        </a:p>
      </dsp:txBody>
      <dsp:txXfrm>
        <a:off x="0" y="1532993"/>
        <a:ext cx="2241147" cy="907200"/>
      </dsp:txXfrm>
    </dsp:sp>
    <dsp:sp modelId="{9F05B66F-BC4F-4DB4-B416-2D19E9E48C71}">
      <dsp:nvSpPr>
        <dsp:cNvPr id="0" name=""/>
        <dsp:cNvSpPr/>
      </dsp:nvSpPr>
      <dsp:spPr>
        <a:xfrm>
          <a:off x="112057" y="1355873"/>
          <a:ext cx="1568802" cy="354240"/>
        </a:xfrm>
        <a:prstGeom prst="round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 subject of study</a:t>
          </a:r>
        </a:p>
      </dsp:txBody>
      <dsp:txXfrm>
        <a:off x="129350" y="1373166"/>
        <a:ext cx="1534216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2C97B-6001-4F3F-B044-1C837005AFC4}">
      <dsp:nvSpPr>
        <dsp:cNvPr id="0" name=""/>
        <dsp:cNvSpPr/>
      </dsp:nvSpPr>
      <dsp:spPr>
        <a:xfrm>
          <a:off x="0" y="259459"/>
          <a:ext cx="2866607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81" tIns="249936" rIns="22248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Precision, Recall, F1 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Jaccard similarity</a:t>
          </a:r>
        </a:p>
      </dsp:txBody>
      <dsp:txXfrm>
        <a:off x="0" y="259459"/>
        <a:ext cx="2866607" cy="699300"/>
      </dsp:txXfrm>
    </dsp:sp>
    <dsp:sp modelId="{A12E848E-780D-41D6-8EF8-A266561ACD39}">
      <dsp:nvSpPr>
        <dsp:cNvPr id="0" name=""/>
        <dsp:cNvSpPr/>
      </dsp:nvSpPr>
      <dsp:spPr>
        <a:xfrm>
          <a:off x="143330" y="82339"/>
          <a:ext cx="2006624" cy="35424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6" tIns="0" rIns="75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Classification</a:t>
          </a:r>
        </a:p>
      </dsp:txBody>
      <dsp:txXfrm>
        <a:off x="160623" y="99632"/>
        <a:ext cx="1972038" cy="319654"/>
      </dsp:txXfrm>
    </dsp:sp>
    <dsp:sp modelId="{652D9840-4E21-4121-B9E2-5A2ADEF2AC74}">
      <dsp:nvSpPr>
        <dsp:cNvPr id="0" name=""/>
        <dsp:cNvSpPr/>
      </dsp:nvSpPr>
      <dsp:spPr>
        <a:xfrm>
          <a:off x="0" y="1200679"/>
          <a:ext cx="2866607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-346085"/>
              <a:satOff val="3571"/>
              <a:lumOff val="28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81" tIns="249936" rIns="22248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MAE, MSE, MAPE</a:t>
          </a:r>
        </a:p>
      </dsp:txBody>
      <dsp:txXfrm>
        <a:off x="0" y="1200679"/>
        <a:ext cx="2866607" cy="510300"/>
      </dsp:txXfrm>
    </dsp:sp>
    <dsp:sp modelId="{94C4ED4B-EFD5-4008-AD6B-F64578F6F916}">
      <dsp:nvSpPr>
        <dsp:cNvPr id="0" name=""/>
        <dsp:cNvSpPr/>
      </dsp:nvSpPr>
      <dsp:spPr>
        <a:xfrm>
          <a:off x="143330" y="1023559"/>
          <a:ext cx="2006624" cy="354240"/>
        </a:xfrm>
        <a:prstGeom prst="roundRect">
          <a:avLst/>
        </a:prstGeom>
        <a:solidFill>
          <a:schemeClr val="accent2">
            <a:shade val="50000"/>
            <a:hueOff val="-365899"/>
            <a:satOff val="2915"/>
            <a:lumOff val="311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6" tIns="0" rIns="75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Regression</a:t>
          </a:r>
        </a:p>
      </dsp:txBody>
      <dsp:txXfrm>
        <a:off x="160623" y="1040852"/>
        <a:ext cx="1972038" cy="319654"/>
      </dsp:txXfrm>
    </dsp:sp>
    <dsp:sp modelId="{77BE131E-6403-4369-A9D5-1EEB3AE10C3D}">
      <dsp:nvSpPr>
        <dsp:cNvPr id="0" name=""/>
        <dsp:cNvSpPr/>
      </dsp:nvSpPr>
      <dsp:spPr>
        <a:xfrm>
          <a:off x="0" y="1952900"/>
          <a:ext cx="2866607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-346085"/>
              <a:satOff val="3571"/>
              <a:lumOff val="28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81" tIns="249936" rIns="22248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Lexical-based (e.g., ROUGE)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Semantic-based (e.g., BERTScore)</a:t>
          </a:r>
        </a:p>
      </dsp:txBody>
      <dsp:txXfrm>
        <a:off x="0" y="1952900"/>
        <a:ext cx="2866607" cy="699300"/>
      </dsp:txXfrm>
    </dsp:sp>
    <dsp:sp modelId="{1D805A77-A03A-41E2-A58E-48FDCCF0AEB2}">
      <dsp:nvSpPr>
        <dsp:cNvPr id="0" name=""/>
        <dsp:cNvSpPr/>
      </dsp:nvSpPr>
      <dsp:spPr>
        <a:xfrm>
          <a:off x="143330" y="1775780"/>
          <a:ext cx="2006624" cy="354240"/>
        </a:xfrm>
        <a:prstGeom prst="roundRect">
          <a:avLst/>
        </a:prstGeom>
        <a:solidFill>
          <a:schemeClr val="accent2">
            <a:shade val="50000"/>
            <a:hueOff val="-365899"/>
            <a:satOff val="2915"/>
            <a:lumOff val="311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6" tIns="0" rIns="75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Text Generation</a:t>
          </a:r>
        </a:p>
      </dsp:txBody>
      <dsp:txXfrm>
        <a:off x="160623" y="1793073"/>
        <a:ext cx="1972038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32741-8731-419C-9AD2-549234A78DBE}">
      <dsp:nvSpPr>
        <dsp:cNvPr id="0" name=""/>
        <dsp:cNvSpPr/>
      </dsp:nvSpPr>
      <dsp:spPr>
        <a:xfrm>
          <a:off x="0" y="0"/>
          <a:ext cx="4256007" cy="425600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D698-8763-4C9A-8B00-79E080739DC6}">
      <dsp:nvSpPr>
        <dsp:cNvPr id="0" name=""/>
        <dsp:cNvSpPr/>
      </dsp:nvSpPr>
      <dsp:spPr>
        <a:xfrm>
          <a:off x="2886650" y="426016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/>
            <a:t>Truthfulness</a:t>
          </a:r>
          <a:endParaRPr lang="en-GB" sz="3100" kern="1200" dirty="0"/>
        </a:p>
      </dsp:txBody>
      <dsp:txXfrm>
        <a:off x="2923576" y="462942"/>
        <a:ext cx="2692552" cy="682586"/>
      </dsp:txXfrm>
    </dsp:sp>
    <dsp:sp modelId="{EAA7D92B-899F-4683-8575-F063B553D601}">
      <dsp:nvSpPr>
        <dsp:cNvPr id="0" name=""/>
        <dsp:cNvSpPr/>
      </dsp:nvSpPr>
      <dsp:spPr>
        <a:xfrm>
          <a:off x="2886650" y="1277009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/>
            <a:t>Subjectivity</a:t>
          </a:r>
          <a:endParaRPr lang="en-GB" sz="3100" kern="1200" dirty="0"/>
        </a:p>
      </dsp:txBody>
      <dsp:txXfrm>
        <a:off x="2923576" y="1313935"/>
        <a:ext cx="2692552" cy="682586"/>
      </dsp:txXfrm>
    </dsp:sp>
    <dsp:sp modelId="{2AD67E5C-6219-44B9-9B4F-8B4D3A121EE8}">
      <dsp:nvSpPr>
        <dsp:cNvPr id="0" name=""/>
        <dsp:cNvSpPr/>
      </dsp:nvSpPr>
      <dsp:spPr>
        <a:xfrm>
          <a:off x="2886650" y="2128003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/>
            <a:t>Tense</a:t>
          </a:r>
          <a:endParaRPr lang="en-GB" sz="3100" kern="1200" dirty="0"/>
        </a:p>
      </dsp:txBody>
      <dsp:txXfrm>
        <a:off x="2923576" y="2164929"/>
        <a:ext cx="2692552" cy="682586"/>
      </dsp:txXfrm>
    </dsp:sp>
    <dsp:sp modelId="{4A932138-A983-43B5-92A5-15E244E5F121}">
      <dsp:nvSpPr>
        <dsp:cNvPr id="0" name=""/>
        <dsp:cNvSpPr/>
      </dsp:nvSpPr>
      <dsp:spPr>
        <a:xfrm>
          <a:off x="2886650" y="2978997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/>
            <a:t>Language</a:t>
          </a:r>
          <a:endParaRPr lang="en-GB" sz="3100" kern="1200" dirty="0"/>
        </a:p>
      </dsp:txBody>
      <dsp:txXfrm>
        <a:off x="2923576" y="3015923"/>
        <a:ext cx="2692552" cy="68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73DC-01CF-1F29-C7B9-DEAD9AD1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7476-8712-48E5-F84D-359E4EC9B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DFFF-582F-90C3-6ECD-AF1F0FC2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A3F6-0C62-6D81-0E81-A8551D61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2961-FEC6-F3F5-ED59-E37CDE4F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CEF4-EED4-40D6-496B-11BBE1F6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DDB4B-77AF-7A94-7459-3F481A73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9288-8CCB-CB3E-4934-025A551F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75FB-76ED-7C63-77F1-7E5C44CB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37CD-305C-0035-479A-F7C2FD01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57F70-DD1E-23BD-9A88-3F0AB097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BE6F4-527C-8C5D-B581-C1FF1472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B638-3154-6854-B90B-80F94601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A164-F27B-0A4F-C62D-6440DCB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A092-6165-A1CA-5778-5B09B31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2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27C-9360-EF46-B9B2-F5F69D1B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358B-4847-6807-F411-D3D81F28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57C0-B7F5-AFBC-2E66-C539DF86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9957-D567-445E-5CF6-3D3FAC04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E0A5-7E8F-13BD-346A-F6A4D204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6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B1BA-89A5-D555-F33C-3F6B37FD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13A2-356A-4C79-A7CB-C682B7B3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7E43-C3FB-F237-95B5-1B98C66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89F5-07BC-1FAC-4742-64515D5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DA91-2144-8E82-F999-1669C216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6A9A-CF3F-4D70-7F09-01D1101A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F187-A424-1E0D-8827-1D166FCCE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3A41-EF28-0E12-5279-B7AFC24F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64913-3F0F-9AA6-6E51-A1EE2A10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0496-A117-F46E-91F2-95B8C63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2C93-2CD8-6340-F3E5-A9F871A0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4A83-5A2D-E29A-AEE5-474E0D44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E328-C711-771A-7C0B-8B6A67E6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5490-856B-45E1-59F1-FACFE18B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97A4-31DB-31EE-0AED-A106D0F75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CD428-071C-07EB-4B55-5BF72BFD8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69275-86FA-21B7-0D9B-5D68BD96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4AE0F-AE32-804C-D3BB-F792D61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0E8DB-B7CA-642F-3F6F-2B527821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9F9-3534-BC91-9C2A-A9838255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124A1-1B63-6FCD-BBD9-22F94609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7D70-4343-89EC-E8D1-9ED49731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097AA-72C5-3287-7DFD-0C27D1DE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B838E-46CC-1DEE-0F1E-FAE4432F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FFC4-6CC7-354E-E967-9D47CB0F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AA96-6AF6-CFC3-B0C6-BDEF3EFA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0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C42-3BBA-A8E2-BC37-8995A7A4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622C-CBF3-E183-CB50-BDE51057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87CD-DA00-F062-E943-93E25E67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8365-6274-6444-38B9-62DF0E73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3B5E7-929F-8FEF-BB5F-F42B5A13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2134-4C7F-F1EE-182C-E454A679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1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9868-4AFF-6D8E-0E72-3D2B9CDD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4BE3E-56E5-F8F5-8F07-20221D3D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A6B1-D1B3-C31E-1E36-A3FB3404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CF64A-0450-81C8-D986-39575D5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4714-65C0-5859-694E-46727A79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834B-142A-04D5-CB75-7C4F55BE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0A41D-42E1-4528-8412-F70A1FEA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670E-F32B-439D-64C0-3E8AF772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74FF-7F1A-F407-E6F6-9E62E1602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E32D4-EE4E-4C9C-B3BB-FD84BB5B05D6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2BCB-7C21-1A4F-F58E-ADE46C25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D20F-7D9E-0853-C01E-03F0B40C7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2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" TargetMode="External"/><Relationship Id="rId2" Type="http://schemas.openxmlformats.org/officeDocument/2006/relationships/hyperlink" Target="mailto:jacopo.staiano@unitn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colab.research.google.com/github/saturnMars/FM_2025/blob/main/Lab2_probing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13" Type="http://schemas.openxmlformats.org/officeDocument/2006/relationships/diagramData" Target="../diagrams/data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17" Type="http://schemas.microsoft.com/office/2007/relationships/diagramDrawing" Target="../diagrams/drawing4.xml"/><Relationship Id="rId2" Type="http://schemas.openxmlformats.org/officeDocument/2006/relationships/image" Target="../media/image1.jpeg"/><Relationship Id="rId16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5" Type="http://schemas.openxmlformats.org/officeDocument/2006/relationships/diagramQuickStyle" Target="../diagrams/quickStyle4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Relationship Id="rId1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mendeley.com/datasets/jnb2xp9m4r/" TargetMode="External"/><Relationship Id="rId3" Type="http://schemas.openxmlformats.org/officeDocument/2006/relationships/diagramLayout" Target="../diagrams/layout5.xml"/><Relationship Id="rId7" Type="http://schemas.openxmlformats.org/officeDocument/2006/relationships/hyperlink" Target="https://github.com/alexa/massive" TargetMode="Externa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10" Type="http://schemas.openxmlformats.org/officeDocument/2006/relationships/hyperlink" Target="https://github.com/saprmarks/geometry-of-truth/tree/main" TargetMode="Externa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checkthat.gitlab.io/clef2025/task1/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4.svg"/><Relationship Id="rId2" Type="http://schemas.openxmlformats.org/officeDocument/2006/relationships/image" Target="../media/image6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4.svg"/><Relationship Id="rId2" Type="http://schemas.openxmlformats.org/officeDocument/2006/relationships/image" Target="../media/image6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pytorch.org/docs/stable/generated/torch.nn.CrossEntropyLos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5DC169-9BD6-D33A-3D16-A87782D838E9}"/>
              </a:ext>
            </a:extLst>
          </p:cNvPr>
          <p:cNvSpPr/>
          <p:nvPr/>
        </p:nvSpPr>
        <p:spPr>
          <a:xfrm>
            <a:off x="-1" y="-758283"/>
            <a:ext cx="12192001" cy="4848550"/>
          </a:xfrm>
          <a:prstGeom prst="roundRect">
            <a:avLst>
              <a:gd name="adj" fmla="val 82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4533-44E2-8593-216C-9165487A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7957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Foundation Models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1B474-C06F-CFA5-22A3-621B365C3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413" y="4344514"/>
            <a:ext cx="4772722" cy="2172258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Jacopo Staiano </a:t>
            </a:r>
          </a:p>
          <a:p>
            <a:r>
              <a:rPr lang="it-IT" dirty="0">
                <a:hlinkClick r:id="rId2"/>
              </a:rPr>
              <a:t>jacopo.staiano@unitn.it</a:t>
            </a:r>
            <a:endParaRPr lang="it-IT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83BE58-AE75-258C-E81C-8A3E3ED083B6}"/>
              </a:ext>
            </a:extLst>
          </p:cNvPr>
          <p:cNvSpPr txBox="1">
            <a:spLocks/>
          </p:cNvSpPr>
          <p:nvPr/>
        </p:nvSpPr>
        <p:spPr>
          <a:xfrm>
            <a:off x="7168747" y="4344514"/>
            <a:ext cx="4772722" cy="217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r>
              <a:rPr lang="it-IT" dirty="0"/>
              <a:t>Marco Bronzini</a:t>
            </a:r>
          </a:p>
          <a:p>
            <a:r>
              <a:rPr lang="it-IT" dirty="0">
                <a:hlinkClick r:id="rId3"/>
              </a:rPr>
              <a:t>marco.bronzini-1@unitn.it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60C6F-54F4-03DD-323A-9BFDA22916D0}"/>
              </a:ext>
            </a:extLst>
          </p:cNvPr>
          <p:cNvSpPr/>
          <p:nvPr/>
        </p:nvSpPr>
        <p:spPr>
          <a:xfrm>
            <a:off x="3789555" y="6199705"/>
            <a:ext cx="5058195" cy="9998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University of Trento</a:t>
            </a:r>
          </a:p>
          <a:p>
            <a:pPr algn="ctr"/>
            <a:r>
              <a:rPr lang="en-GB" sz="1400" dirty="0"/>
              <a:t>October 15, 2025</a:t>
            </a:r>
          </a:p>
        </p:txBody>
      </p:sp>
    </p:spTree>
    <p:extLst>
      <p:ext uri="{BB962C8B-B14F-4D97-AF65-F5344CB8AC3E}">
        <p14:creationId xmlns:p14="http://schemas.microsoft.com/office/powerpoint/2010/main" val="417946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9C27F-FAB7-126C-DE68-F4982F199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3E30-00C7-5037-D084-55EB5A1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F19C05-7B57-1DA9-A2A1-5CFE8029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ED60F-2F08-2DFA-F084-2A248E0F2754}"/>
              </a:ext>
            </a:extLst>
          </p:cNvPr>
          <p:cNvSpPr txBox="1"/>
          <p:nvPr/>
        </p:nvSpPr>
        <p:spPr>
          <a:xfrm>
            <a:off x="1014411" y="1934646"/>
            <a:ext cx="10339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We are going to evaluate the performance of our trained prone using </a:t>
            </a:r>
            <a:r>
              <a:rPr lang="en-GB" b="1" dirty="0"/>
              <a:t>traditional classification metrics</a:t>
            </a:r>
            <a:r>
              <a:rPr lang="en-GB" dirty="0"/>
              <a:t>:</a:t>
            </a:r>
          </a:p>
          <a:p>
            <a:pPr lvl="0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22FDE-1783-6A3B-82F2-511BA8AF20B0}"/>
              </a:ext>
            </a:extLst>
          </p:cNvPr>
          <p:cNvSpPr/>
          <p:nvPr/>
        </p:nvSpPr>
        <p:spPr>
          <a:xfrm>
            <a:off x="2430926" y="2769364"/>
            <a:ext cx="1289081" cy="3651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37BAB5-501B-382C-12AB-9CA29D4D9AFC}"/>
              </a:ext>
            </a:extLst>
          </p:cNvPr>
          <p:cNvSpPr/>
          <p:nvPr/>
        </p:nvSpPr>
        <p:spPr>
          <a:xfrm>
            <a:off x="5606856" y="2769365"/>
            <a:ext cx="1289081" cy="365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4A2EBF-9AE2-6247-67E5-E94AD2AB7644}"/>
              </a:ext>
            </a:extLst>
          </p:cNvPr>
          <p:cNvSpPr/>
          <p:nvPr/>
        </p:nvSpPr>
        <p:spPr>
          <a:xfrm>
            <a:off x="8920161" y="2782495"/>
            <a:ext cx="1289081" cy="3651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A615DA-9E47-2E17-C9D2-DE70B0A3205D}"/>
                  </a:ext>
                </a:extLst>
              </p:cNvPr>
              <p:cNvSpPr txBox="1"/>
              <p:nvPr/>
            </p:nvSpPr>
            <p:spPr>
              <a:xfrm>
                <a:off x="1754201" y="3613165"/>
                <a:ext cx="2642529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b="0" dirty="0"/>
                  <a:t>p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𝑟𝑒𝑐𝑖𝑠𝑖𝑜𝑛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A615DA-9E47-2E17-C9D2-DE70B0A3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201" y="3613165"/>
                <a:ext cx="2642529" cy="485582"/>
              </a:xfrm>
              <a:prstGeom prst="rect">
                <a:avLst/>
              </a:prstGeom>
              <a:blipFill>
                <a:blip r:embed="rId2"/>
                <a:stretch>
                  <a:fillRect l="-2079" b="-10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0E1D48-F709-A5F0-9EEF-703C07E2CE18}"/>
                  </a:ext>
                </a:extLst>
              </p:cNvPr>
              <p:cNvSpPr txBox="1"/>
              <p:nvPr/>
            </p:nvSpPr>
            <p:spPr>
              <a:xfrm>
                <a:off x="4808731" y="3575920"/>
                <a:ext cx="2642529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0E1D48-F709-A5F0-9EEF-703C07E2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1" y="3575920"/>
                <a:ext cx="2642529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71B138-4E85-CAF7-975D-D2E59236A94A}"/>
                  </a:ext>
                </a:extLst>
              </p:cNvPr>
              <p:cNvSpPr txBox="1"/>
              <p:nvPr/>
            </p:nvSpPr>
            <p:spPr>
              <a:xfrm>
                <a:off x="8140900" y="3522664"/>
                <a:ext cx="264252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71B138-4E85-CAF7-975D-D2E59236A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00" y="3522664"/>
                <a:ext cx="264252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360ADA-6D73-8BD2-ACBA-D6AECF003BF8}"/>
              </a:ext>
            </a:extLst>
          </p:cNvPr>
          <p:cNvSpPr/>
          <p:nvPr/>
        </p:nvSpPr>
        <p:spPr>
          <a:xfrm>
            <a:off x="1604961" y="2580977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2225E5-E4D1-344C-6909-B0B9EBB364D1}"/>
              </a:ext>
            </a:extLst>
          </p:cNvPr>
          <p:cNvSpPr/>
          <p:nvPr/>
        </p:nvSpPr>
        <p:spPr>
          <a:xfrm>
            <a:off x="4808731" y="2580976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7FD682B-83C2-ABE9-AAD6-FFC60049BD34}"/>
              </a:ext>
            </a:extLst>
          </p:cNvPr>
          <p:cNvSpPr/>
          <p:nvPr/>
        </p:nvSpPr>
        <p:spPr>
          <a:xfrm>
            <a:off x="8066281" y="2580976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821BD-5C03-4FC7-9F09-9324A427B23A}"/>
              </a:ext>
            </a:extLst>
          </p:cNvPr>
          <p:cNvSpPr txBox="1"/>
          <p:nvPr/>
        </p:nvSpPr>
        <p:spPr>
          <a:xfrm>
            <a:off x="1881187" y="4733086"/>
            <a:ext cx="913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After having compute these metrics for each class, we can compute the average via: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29DA03-5C37-1D15-8498-DFDA7A0BED53}"/>
              </a:ext>
            </a:extLst>
          </p:cNvPr>
          <p:cNvSpPr/>
          <p:nvPr/>
        </p:nvSpPr>
        <p:spPr>
          <a:xfrm>
            <a:off x="3353269" y="5284090"/>
            <a:ext cx="2296659" cy="3651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Weighted Average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80A390-2D7A-78AF-0CF3-89E37C5CE53D}"/>
              </a:ext>
            </a:extLst>
          </p:cNvPr>
          <p:cNvSpPr/>
          <p:nvPr/>
        </p:nvSpPr>
        <p:spPr>
          <a:xfrm>
            <a:off x="6992570" y="5262779"/>
            <a:ext cx="2296659" cy="3651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Macro Average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782B-BA13-68AF-D75C-19625C81C308}"/>
              </a:ext>
            </a:extLst>
          </p:cNvPr>
          <p:cNvSpPr txBox="1"/>
          <p:nvPr/>
        </p:nvSpPr>
        <p:spPr>
          <a:xfrm>
            <a:off x="6943725" y="5646198"/>
            <a:ext cx="4338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Average all scores equally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A766B-6295-DCD7-C2E1-6577BCECE6B0}"/>
              </a:ext>
            </a:extLst>
          </p:cNvPr>
          <p:cNvSpPr txBox="1"/>
          <p:nvPr/>
        </p:nvSpPr>
        <p:spPr>
          <a:xfrm>
            <a:off x="1754201" y="5644094"/>
            <a:ext cx="3895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Average all scores, weighted by the number of true samples in each class</a:t>
            </a:r>
          </a:p>
        </p:txBody>
      </p:sp>
    </p:spTree>
    <p:extLst>
      <p:ext uri="{BB962C8B-B14F-4D97-AF65-F5344CB8AC3E}">
        <p14:creationId xmlns:p14="http://schemas.microsoft.com/office/powerpoint/2010/main" val="1571345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EFBE6-6B62-80D3-A66D-8785FFEFD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D111-7290-D4D0-9A7E-7187BF1D94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Practical Tutorial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848C-0684-E160-13D6-2A4FE0C6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11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E2182-036B-E050-344D-E15DEBB6E618}"/>
              </a:ext>
            </a:extLst>
          </p:cNvPr>
          <p:cNvSpPr txBox="1"/>
          <p:nvPr/>
        </p:nvSpPr>
        <p:spPr>
          <a:xfrm>
            <a:off x="1796617" y="3998808"/>
            <a:ext cx="85987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Please, open the following notebook:</a:t>
            </a:r>
          </a:p>
          <a:p>
            <a:pPr algn="ctr"/>
            <a:r>
              <a:rPr lang="en-GB" sz="1600" dirty="0">
                <a:hlinkClick r:id="rId2"/>
              </a:rPr>
              <a:t>https://colab.research.google.com/github/saturnMars/FM_2025/blob/main/Lab2_probing.ipynb</a:t>
            </a:r>
            <a:endParaRPr lang="en-GB" sz="1600" dirty="0"/>
          </a:p>
        </p:txBody>
      </p:sp>
      <p:pic>
        <p:nvPicPr>
          <p:cNvPr id="6" name="Picture 5" descr="A logo with orange circles&#10;&#10;AI-generated content may be incorrect.">
            <a:extLst>
              <a:ext uri="{FF2B5EF4-FFF2-40B4-BE49-F238E27FC236}">
                <a16:creationId xmlns:a16="http://schemas.microsoft.com/office/drawing/2014/main" id="{42EF4BEA-FA4D-434C-3661-B3ADAD07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03" y="2506407"/>
            <a:ext cx="2116791" cy="13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7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1566-CFDE-F503-8D92-F6AE5A6FA1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1DC5F1-8842-C576-C534-B8D7E394D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456265"/>
              </p:ext>
            </p:extLst>
          </p:nvPr>
        </p:nvGraphicFramePr>
        <p:xfrm>
          <a:off x="1612714" y="1806498"/>
          <a:ext cx="944929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BE6F29-1C11-E70E-A802-3A4964F6C94D}"/>
              </a:ext>
            </a:extLst>
          </p:cNvPr>
          <p:cNvSpPr txBox="1"/>
          <p:nvPr/>
        </p:nvSpPr>
        <p:spPr>
          <a:xfrm>
            <a:off x="176436" y="2197233"/>
            <a:ext cx="138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Friday</a:t>
            </a:r>
            <a:r>
              <a:rPr lang="en-GB" dirty="0"/>
              <a:t>, October 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7F99F-E707-E4BD-0D6E-C1F3C54FC919}"/>
              </a:ext>
            </a:extLst>
          </p:cNvPr>
          <p:cNvSpPr txBox="1"/>
          <p:nvPr/>
        </p:nvSpPr>
        <p:spPr>
          <a:xfrm>
            <a:off x="102591" y="3473676"/>
            <a:ext cx="1461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Wednesday</a:t>
            </a:r>
            <a:r>
              <a:rPr lang="en-GB" dirty="0"/>
              <a:t>,</a:t>
            </a:r>
          </a:p>
          <a:p>
            <a:pPr lvl="0" algn="r"/>
            <a:r>
              <a:rPr lang="en-GB" dirty="0"/>
              <a:t>October 15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3254D-6AF7-8CF9-A749-CA48A6BB0AF4}"/>
              </a:ext>
            </a:extLst>
          </p:cNvPr>
          <p:cNvSpPr txBox="1"/>
          <p:nvPr/>
        </p:nvSpPr>
        <p:spPr>
          <a:xfrm>
            <a:off x="66907" y="5214010"/>
            <a:ext cx="1461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November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D73BBD-F49D-83FF-FD6C-7354A640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2</a:t>
            </a:fld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86C8F0-8B82-FD99-0767-408D75A5665B}"/>
              </a:ext>
            </a:extLst>
          </p:cNvPr>
          <p:cNvSpPr/>
          <p:nvPr/>
        </p:nvSpPr>
        <p:spPr>
          <a:xfrm>
            <a:off x="176436" y="1806498"/>
            <a:ext cx="11229031" cy="1231094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D86EBE-D870-FB3D-29EA-E4B2E8BCF419}"/>
              </a:ext>
            </a:extLst>
          </p:cNvPr>
          <p:cNvSpPr/>
          <p:nvPr/>
        </p:nvSpPr>
        <p:spPr>
          <a:xfrm>
            <a:off x="102591" y="4275378"/>
            <a:ext cx="10959419" cy="2531326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1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B541-0EA8-797A-36C1-D62661E1C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175A9-17C3-4FA4-3657-365D46AC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03" y="823484"/>
            <a:ext cx="10515600" cy="1325563"/>
          </a:xfrm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LLM-based pipeline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B0256A-A5E5-EDD3-C7C9-538502CB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2699"/>
            <a:ext cx="2743200" cy="365125"/>
          </a:xfrm>
        </p:spPr>
        <p:txBody>
          <a:bodyPr/>
          <a:lstStyle/>
          <a:p>
            <a:fld id="{33C14F82-BE8C-4CA8-BA76-52B2F053D2D8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Meet 'Salt Bae,' the Turkish Chef Whose Signature Move Made Him an Internet  Sensation">
            <a:extLst>
              <a:ext uri="{FF2B5EF4-FFF2-40B4-BE49-F238E27FC236}">
                <a16:creationId xmlns:a16="http://schemas.microsoft.com/office/drawing/2014/main" id="{9702DC6F-6933-BEEF-FF7E-9EDF38CB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8376" y="1309674"/>
            <a:ext cx="1449904" cy="1444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42ED18-BEC0-D2E6-99E4-4FEB52D9EB0A}"/>
              </a:ext>
            </a:extLst>
          </p:cNvPr>
          <p:cNvSpPr txBox="1"/>
          <p:nvPr/>
        </p:nvSpPr>
        <p:spPr>
          <a:xfrm>
            <a:off x="5276757" y="2937916"/>
            <a:ext cx="1797576" cy="4086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7F151-FE40-B995-2297-4431AB5FE397}"/>
              </a:ext>
            </a:extLst>
          </p:cNvPr>
          <p:cNvSpPr txBox="1"/>
          <p:nvPr/>
        </p:nvSpPr>
        <p:spPr>
          <a:xfrm>
            <a:off x="639891" y="2922275"/>
            <a:ext cx="2363317" cy="40862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OBJECTIVE /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AF269-04E1-8A6F-D314-9893F08B8FF5}"/>
              </a:ext>
            </a:extLst>
          </p:cNvPr>
          <p:cNvSpPr txBox="1"/>
          <p:nvPr/>
        </p:nvSpPr>
        <p:spPr>
          <a:xfrm>
            <a:off x="9167789" y="2869762"/>
            <a:ext cx="1726209" cy="4086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METRICS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F2BDB9C2-7903-44D3-189A-D5B54101ACE7}"/>
              </a:ext>
            </a:extLst>
          </p:cNvPr>
          <p:cNvSpPr/>
          <p:nvPr/>
        </p:nvSpPr>
        <p:spPr>
          <a:xfrm>
            <a:off x="3492562" y="2937916"/>
            <a:ext cx="1025912" cy="34047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3BA75CA-E636-8F71-15C0-EFF0768E637F}"/>
              </a:ext>
            </a:extLst>
          </p:cNvPr>
          <p:cNvSpPr/>
          <p:nvPr/>
        </p:nvSpPr>
        <p:spPr>
          <a:xfrm>
            <a:off x="7743407" y="2922275"/>
            <a:ext cx="1025912" cy="34047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024F334-551E-09AE-DDF6-911592E0F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8771456"/>
              </p:ext>
            </p:extLst>
          </p:nvPr>
        </p:nvGraphicFramePr>
        <p:xfrm>
          <a:off x="5276757" y="3565658"/>
          <a:ext cx="2241147" cy="316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4FAE28B-A18B-6A5F-933C-D9289A663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8034299"/>
              </p:ext>
            </p:extLst>
          </p:nvPr>
        </p:nvGraphicFramePr>
        <p:xfrm>
          <a:off x="978084" y="3900914"/>
          <a:ext cx="2241147" cy="245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30B609C-4138-3466-169B-0E0CFB90A310}"/>
              </a:ext>
            </a:extLst>
          </p:cNvPr>
          <p:cNvSpPr txBox="1"/>
          <p:nvPr/>
        </p:nvSpPr>
        <p:spPr>
          <a:xfrm>
            <a:off x="557747" y="3531582"/>
            <a:ext cx="168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LLMs as… 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7E1AA34-E807-214E-E049-325C8FDEA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5349096"/>
              </p:ext>
            </p:extLst>
          </p:nvPr>
        </p:nvGraphicFramePr>
        <p:xfrm>
          <a:off x="9065197" y="3505311"/>
          <a:ext cx="2866607" cy="273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</p:spTree>
    <p:extLst>
      <p:ext uri="{BB962C8B-B14F-4D97-AF65-F5344CB8AC3E}">
        <p14:creationId xmlns:p14="http://schemas.microsoft.com/office/powerpoint/2010/main" val="145824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A6C1F-FB1B-CA23-65C6-F09EA81E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B964-206A-6D4B-60F7-2E05707A00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5810-FD35-E15D-ED59-8880A4731774}"/>
              </a:ext>
            </a:extLst>
          </p:cNvPr>
          <p:cNvSpPr txBox="1"/>
          <p:nvPr/>
        </p:nvSpPr>
        <p:spPr>
          <a:xfrm>
            <a:off x="1274285" y="1775482"/>
            <a:ext cx="96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PROBING</a:t>
            </a:r>
            <a:r>
              <a:rPr lang="en-GB" dirty="0"/>
              <a:t>: Extract </a:t>
            </a:r>
            <a:r>
              <a:rPr lang="en-GB" dirty="0">
                <a:solidFill>
                  <a:schemeClr val="accent1"/>
                </a:solidFill>
              </a:rPr>
              <a:t>latent features </a:t>
            </a:r>
            <a:r>
              <a:rPr lang="en-GB" dirty="0"/>
              <a:t>from the </a:t>
            </a:r>
            <a:r>
              <a:rPr lang="en-GB" b="1" i="1" dirty="0"/>
              <a:t>vector space of neural models </a:t>
            </a:r>
            <a:r>
              <a:rPr lang="en-GB" sz="1400" dirty="0"/>
              <a:t>(</a:t>
            </a:r>
            <a:r>
              <a:rPr lang="en-GB" sz="1400" dirty="0">
                <a:sym typeface="Century Gothic"/>
              </a:rPr>
              <a:t>Information decoding </a:t>
            </a:r>
            <a:r>
              <a:rPr lang="en-GB" sz="1400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0C16DF-038E-A6FB-EF63-2DD6798522EA}"/>
              </a:ext>
            </a:extLst>
          </p:cNvPr>
          <p:cNvSpPr txBox="1"/>
          <p:nvPr/>
        </p:nvSpPr>
        <p:spPr>
          <a:xfrm>
            <a:off x="4148905" y="2416631"/>
            <a:ext cx="4692773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GB" dirty="0"/>
              <a:t>Identification of human-interpretable </a:t>
            </a:r>
            <a:r>
              <a:rPr lang="en-GB" dirty="0">
                <a:solidFill>
                  <a:srgbClr val="C00000"/>
                </a:solidFill>
              </a:rPr>
              <a:t>features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4BE70-43F5-314A-122D-5BCC14A1D0E5}"/>
              </a:ext>
            </a:extLst>
          </p:cNvPr>
          <p:cNvSpPr txBox="1"/>
          <p:nvPr/>
        </p:nvSpPr>
        <p:spPr>
          <a:xfrm>
            <a:off x="8729449" y="2777966"/>
            <a:ext cx="3462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+mj-lt"/>
              <a:buAutoNum type="alphaLcParenR"/>
            </a:pPr>
            <a:r>
              <a:rPr lang="en-GB" sz="1400" i="1" dirty="0"/>
              <a:t>Concepts</a:t>
            </a:r>
            <a:r>
              <a:rPr lang="en-GB" sz="1400" dirty="0"/>
              <a:t> (e.g., 🐶, 🐼)</a:t>
            </a:r>
          </a:p>
          <a:p>
            <a:pPr marL="342891" indent="-342891">
              <a:buFont typeface="+mj-lt"/>
              <a:buAutoNum type="alphaLcParenR"/>
            </a:pPr>
            <a:r>
              <a:rPr lang="en-GB" sz="1400" i="1" dirty="0"/>
              <a:t>Linguistic features </a:t>
            </a:r>
            <a:r>
              <a:rPr lang="en-GB" sz="1400" dirty="0"/>
              <a:t>(e.g., noun, agent)</a:t>
            </a:r>
          </a:p>
          <a:p>
            <a:pPr marL="342891" indent="-342891">
              <a:buFont typeface="+mj-lt"/>
              <a:buAutoNum type="alphaLcParenR"/>
            </a:pPr>
            <a:r>
              <a:rPr lang="en-GB" sz="1400" i="1" dirty="0"/>
              <a:t>Abstract properties</a:t>
            </a:r>
            <a:r>
              <a:rPr lang="en-GB" sz="1400" dirty="0"/>
              <a:t> (e.g., truthfulness)</a:t>
            </a:r>
          </a:p>
          <a:p>
            <a:pPr marL="342891" indent="-342891">
              <a:buFont typeface="+mj-lt"/>
              <a:buAutoNum type="alphaLcParenR"/>
            </a:pPr>
            <a:r>
              <a:rPr lang="en-GB" sz="1400" dirty="0"/>
              <a:t>…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AF959AF0-B0C8-9C6D-F429-8A816F779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1092" y="30135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CD92DD3-33A7-C832-5653-2BF115452D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5586" y="2835323"/>
            <a:ext cx="561775" cy="445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A65217A-9B13-8540-D143-F24FC649837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453852" y="2229608"/>
            <a:ext cx="695053" cy="371689"/>
          </a:xfrm>
          <a:prstGeom prst="bentConnector3">
            <a:avLst>
              <a:gd name="adj1" fmla="val -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750211-85D3-3027-72E1-04D864A721F6}"/>
              </a:ext>
            </a:extLst>
          </p:cNvPr>
          <p:cNvSpPr txBox="1">
            <a:spLocks/>
          </p:cNvSpPr>
          <p:nvPr/>
        </p:nvSpPr>
        <p:spPr>
          <a:xfrm>
            <a:off x="1021872" y="4053985"/>
            <a:ext cx="11633525" cy="147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dirty="0">
                <a:ea typeface="Century Gothic"/>
                <a:cs typeface="Century Gothic"/>
                <a:sym typeface="Century Gothic"/>
              </a:rPr>
              <a:t>There’s </a:t>
            </a:r>
            <a:r>
              <a:rPr lang="en-GB" i="1" dirty="0">
                <a:ea typeface="Century Gothic"/>
                <a:cs typeface="Century Gothic"/>
                <a:sym typeface="Century Gothic"/>
              </a:rPr>
              <a:t>limited understanding </a:t>
            </a:r>
            <a:r>
              <a:rPr lang="en-GB" dirty="0">
                <a:ea typeface="Century Gothic"/>
                <a:cs typeface="Century Gothic"/>
                <a:sym typeface="Century Gothic"/>
              </a:rPr>
              <a:t>of </a:t>
            </a:r>
            <a:r>
              <a:rPr lang="en-GB" dirty="0">
                <a:solidFill>
                  <a:srgbClr val="C00000"/>
                </a:solidFill>
                <a:ea typeface="Century Gothic"/>
                <a:cs typeface="Century Gothic"/>
                <a:sym typeface="Century Gothic"/>
              </a:rPr>
              <a:t>internal representations of LLMs</a:t>
            </a:r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2731135D-8FE6-4C88-069F-7DD9201612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7211" y="7605548"/>
            <a:ext cx="731600" cy="524800"/>
          </a:xfrm>
        </p:spPr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DE9D7D-98B7-CB81-6522-36BF1599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37" y="4939125"/>
            <a:ext cx="2682200" cy="176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794623-D8D9-4B00-C2C9-26C6C85A162B}"/>
              </a:ext>
            </a:extLst>
          </p:cNvPr>
          <p:cNvSpPr/>
          <p:nvPr/>
        </p:nvSpPr>
        <p:spPr>
          <a:xfrm>
            <a:off x="1954386" y="5266439"/>
            <a:ext cx="2384500" cy="896923"/>
          </a:xfrm>
          <a:prstGeom prst="ellipse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991D7435-5DE4-A967-989C-6C749DABF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730" y="5819220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0113F5D-5788-B894-A5A0-5F52609FA1A8}"/>
              </a:ext>
            </a:extLst>
          </p:cNvPr>
          <p:cNvSpPr/>
          <p:nvPr/>
        </p:nvSpPr>
        <p:spPr>
          <a:xfrm>
            <a:off x="3523148" y="5941033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D22B11-510F-51B8-32ED-FD719E92F6D6}"/>
              </a:ext>
            </a:extLst>
          </p:cNvPr>
          <p:cNvSpPr/>
          <p:nvPr/>
        </p:nvSpPr>
        <p:spPr>
          <a:xfrm>
            <a:off x="4458141" y="5499984"/>
            <a:ext cx="70761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DF03F-EBCB-E554-FBF2-39E34C47CF95}"/>
              </a:ext>
            </a:extLst>
          </p:cNvPr>
          <p:cNvSpPr txBox="1"/>
          <p:nvPr/>
        </p:nvSpPr>
        <p:spPr>
          <a:xfrm>
            <a:off x="8123266" y="6283051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INFORMATION DECODING</a:t>
            </a:r>
          </a:p>
        </p:txBody>
      </p:sp>
      <p:pic>
        <p:nvPicPr>
          <p:cNvPr id="12" name="Picture 4" descr="How to Teach Writing With Word Clouds | Resilient Educator">
            <a:extLst>
              <a:ext uri="{FF2B5EF4-FFF2-40B4-BE49-F238E27FC236}">
                <a16:creationId xmlns:a16="http://schemas.microsoft.com/office/drawing/2014/main" id="{818CC0EA-CE95-3054-796D-F5B1CE85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1471" b="8330"/>
          <a:stretch/>
        </p:blipFill>
        <p:spPr bwMode="auto">
          <a:xfrm>
            <a:off x="8161879" y="5086970"/>
            <a:ext cx="2392355" cy="10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AC84565-C86E-41C3-4855-72529CF21D0A}"/>
              </a:ext>
            </a:extLst>
          </p:cNvPr>
          <p:cNvSpPr/>
          <p:nvPr/>
        </p:nvSpPr>
        <p:spPr>
          <a:xfrm>
            <a:off x="1631563" y="5126711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[2.4, 0.5, …,1.2]</a:t>
            </a:r>
          </a:p>
        </p:txBody>
      </p:sp>
    </p:spTree>
    <p:extLst>
      <p:ext uri="{BB962C8B-B14F-4D97-AF65-F5344CB8AC3E}">
        <p14:creationId xmlns:p14="http://schemas.microsoft.com/office/powerpoint/2010/main" val="310497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A329F-EEFF-559E-68F4-EF172A8D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0747-03EE-FE8B-9B29-7DCBF9ADEC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LATENT FEATURES / DATASETS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2F5C0E-5EF5-B2FB-6318-B28B838D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E3C05B-2630-9A42-CBAB-FAC94C115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996609"/>
              </p:ext>
            </p:extLst>
          </p:nvPr>
        </p:nvGraphicFramePr>
        <p:xfrm>
          <a:off x="1309400" y="2069119"/>
          <a:ext cx="6411703" cy="425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6759E-D9AC-C61B-0B91-6C9DE6B2D3A7}"/>
              </a:ext>
            </a:extLst>
          </p:cNvPr>
          <p:cNvSpPr txBox="1"/>
          <p:nvPr/>
        </p:nvSpPr>
        <p:spPr>
          <a:xfrm>
            <a:off x="7054260" y="5098773"/>
            <a:ext cx="518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7"/>
              </a:rPr>
              <a:t>MASSIVE: A 1M-Example Multilingual Natural Language Understanding Dataset with 51 Typologically-Diverse Languages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AB691-8030-505E-D380-4AB608B732F6}"/>
              </a:ext>
            </a:extLst>
          </p:cNvPr>
          <p:cNvSpPr txBox="1"/>
          <p:nvPr/>
        </p:nvSpPr>
        <p:spPr>
          <a:xfrm>
            <a:off x="7054260" y="4316683"/>
            <a:ext cx="490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linkClick r:id="rId8"/>
              </a:rPr>
              <a:t>EnglishTense</a:t>
            </a:r>
            <a:r>
              <a:rPr lang="en-GB" sz="1400" dirty="0">
                <a:hlinkClick r:id="rId8"/>
              </a:rPr>
              <a:t>: A large scale English texts dataset categorized into three categories: Past, Present, Future tenses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81D67-9F04-FF21-2BA2-901A62E7FE8F}"/>
              </a:ext>
            </a:extLst>
          </p:cNvPr>
          <p:cNvSpPr txBox="1"/>
          <p:nvPr/>
        </p:nvSpPr>
        <p:spPr>
          <a:xfrm>
            <a:off x="7092173" y="3536721"/>
            <a:ext cx="125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9"/>
              </a:rPr>
              <a:t>CLEF 2025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BEB80-79E8-9874-0DF9-AA285D2AC630}"/>
              </a:ext>
            </a:extLst>
          </p:cNvPr>
          <p:cNvSpPr txBox="1"/>
          <p:nvPr/>
        </p:nvSpPr>
        <p:spPr>
          <a:xfrm>
            <a:off x="7092173" y="2562676"/>
            <a:ext cx="4955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hlinkClick r:id="rId10"/>
              </a:rPr>
              <a:t>The Geometry of Truth: Emergent Linear Structure in Large Language Model Representations of True/False Datasets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9A198-FDBE-FDFB-CC92-B79F4B83F812}"/>
              </a:ext>
            </a:extLst>
          </p:cNvPr>
          <p:cNvSpPr txBox="1"/>
          <p:nvPr/>
        </p:nvSpPr>
        <p:spPr>
          <a:xfrm>
            <a:off x="2796726" y="175735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SEMANTIC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CAB9D-8567-E259-7CD9-28FB952C7BAB}"/>
              </a:ext>
            </a:extLst>
          </p:cNvPr>
          <p:cNvSpPr txBox="1"/>
          <p:nvPr/>
        </p:nvSpPr>
        <p:spPr>
          <a:xfrm>
            <a:off x="2732499" y="5839823"/>
            <a:ext cx="1585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LEXICAL</a:t>
            </a:r>
          </a:p>
        </p:txBody>
      </p:sp>
    </p:spTree>
    <p:extLst>
      <p:ext uri="{BB962C8B-B14F-4D97-AF65-F5344CB8AC3E}">
        <p14:creationId xmlns:p14="http://schemas.microsoft.com/office/powerpoint/2010/main" val="215645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7664-B563-06B2-50E9-353DC8ED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AB42742-E9BF-EDDC-31F6-CBED9CE8805C}"/>
              </a:ext>
            </a:extLst>
          </p:cNvPr>
          <p:cNvSpPr/>
          <p:nvPr/>
        </p:nvSpPr>
        <p:spPr>
          <a:xfrm>
            <a:off x="633450" y="2619375"/>
            <a:ext cx="7086244" cy="3729038"/>
          </a:xfrm>
          <a:prstGeom prst="roundRect">
            <a:avLst/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656823A-F0F0-7E9B-E6E9-13814A91C9A6}"/>
              </a:ext>
            </a:extLst>
          </p:cNvPr>
          <p:cNvSpPr/>
          <p:nvPr/>
        </p:nvSpPr>
        <p:spPr>
          <a:xfrm>
            <a:off x="5028014" y="4293970"/>
            <a:ext cx="7102357" cy="205444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A77CD-B70A-2E4C-1B4E-C688267C25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CF08F36A-8FA9-2EF0-5AC9-849E050896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5758" y="4460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034AA0-E5D2-6F70-4E48-98205D5EC135}"/>
                  </a:ext>
                </a:extLst>
              </p:cNvPr>
              <p:cNvSpPr txBox="1"/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034AA0-E5D2-6F70-4E48-98205D5E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5FF64A9-6B93-843A-B84C-FF25C52A8E15}"/>
              </a:ext>
            </a:extLst>
          </p:cNvPr>
          <p:cNvSpPr txBox="1"/>
          <p:nvPr/>
        </p:nvSpPr>
        <p:spPr>
          <a:xfrm>
            <a:off x="633450" y="460255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EMBEDDINGS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80F1BC-314D-1D62-8C88-E05A89EC912D}"/>
                  </a:ext>
                </a:extLst>
              </p:cNvPr>
              <p:cNvSpPr txBox="1"/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80F1BC-314D-1D62-8C88-E05A89EC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908E0F89-3BCA-7EAC-9F08-A2C0A3AEFE1D}"/>
              </a:ext>
            </a:extLst>
          </p:cNvPr>
          <p:cNvSpPr txBox="1"/>
          <p:nvPr/>
        </p:nvSpPr>
        <p:spPr>
          <a:xfrm>
            <a:off x="2314636" y="450546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92CDB08C-C229-6518-7B7E-652F217F3269}"/>
              </a:ext>
            </a:extLst>
          </p:cNvPr>
          <p:cNvSpPr/>
          <p:nvPr/>
        </p:nvSpPr>
        <p:spPr>
          <a:xfrm>
            <a:off x="2682108" y="4349883"/>
            <a:ext cx="538335" cy="1741999"/>
          </a:xfrm>
          <a:prstGeom prst="leftBrace">
            <a:avLst>
              <a:gd name="adj1" fmla="val 2192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C4419A-E629-7F3C-76A3-DAB36702856C}"/>
                  </a:ext>
                </a:extLst>
              </p:cNvPr>
              <p:cNvSpPr/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C4419A-E629-7F3C-76A3-DAB367028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blipFill>
                <a:blip r:embed="rId4"/>
                <a:stretch>
                  <a:fillRect l="-12000" r="-8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2325326-9C2D-4759-1D0D-109674FC78CA}"/>
                  </a:ext>
                </a:extLst>
              </p:cNvPr>
              <p:cNvSpPr/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2325326-9C2D-4759-1D0D-109674FC7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93C2D0-DB71-2D09-21C8-4F8827054155}"/>
                  </a:ext>
                </a:extLst>
              </p:cNvPr>
              <p:cNvSpPr/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93C2D0-DB71-2D09-21C8-4F8827054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9E120E8-8EA3-0D86-E54C-0A9317F24490}"/>
                  </a:ext>
                </a:extLst>
              </p:cNvPr>
              <p:cNvSpPr/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9E120E8-8EA3-0D86-E54C-0A9317F24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blipFill>
                <a:blip r:embed="rId7"/>
                <a:stretch>
                  <a:fillRect l="-10000" r="-4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703FEA-CCDC-A87E-93EE-FA45FD6B6EA3}"/>
                  </a:ext>
                </a:extLst>
              </p:cNvPr>
              <p:cNvSpPr/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703FEA-CCDC-A87E-93EE-FA45FD6B6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F213AE0-117B-C726-C398-068970AD8EDC}"/>
                  </a:ext>
                </a:extLst>
              </p:cNvPr>
              <p:cNvSpPr/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F213AE0-117B-C726-C398-068970AD8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1AA66A-EE39-8E15-73D4-FA0B63507A6E}"/>
                  </a:ext>
                </a:extLst>
              </p:cNvPr>
              <p:cNvSpPr/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1AA66A-EE39-8E15-73D4-FA0B63507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B4EE5C0-FAA7-9A3A-6ED9-F41FD3A5A662}"/>
                  </a:ext>
                </a:extLst>
              </p:cNvPr>
              <p:cNvSpPr/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B4EE5C0-FAA7-9A3A-6ED9-F41FD3A5A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691C6B-2C27-3837-E890-8A3793C69664}"/>
                  </a:ext>
                </a:extLst>
              </p:cNvPr>
              <p:cNvSpPr/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691C6B-2C27-3837-E890-8A3793C69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C422177-B934-79C6-9328-4549B4781E7C}"/>
                  </a:ext>
                </a:extLst>
              </p:cNvPr>
              <p:cNvSpPr/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C422177-B934-79C6-9328-4549B4781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D3AD542-4FD1-388E-1BA9-843A214C4EB1}"/>
                  </a:ext>
                </a:extLst>
              </p:cNvPr>
              <p:cNvSpPr/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D3AD542-4FD1-388E-1BA9-843A214C4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35DA615-6358-E337-E409-E8CE5BF81C16}"/>
                  </a:ext>
                </a:extLst>
              </p:cNvPr>
              <p:cNvSpPr/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35DA615-6358-E337-E409-E8CE5BF81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blipFill>
                <a:blip r:embed="rId14"/>
                <a:stretch>
                  <a:fillRect l="-24490" r="-102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90F37A-61CF-AEF6-269F-2F7B58A93012}"/>
                  </a:ext>
                </a:extLst>
              </p:cNvPr>
              <p:cNvSpPr txBox="1"/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90F37A-61CF-AEF6-269F-2F7B58A93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034E51AA-B749-FD18-A820-92FB97A62C2B}"/>
              </a:ext>
            </a:extLst>
          </p:cNvPr>
          <p:cNvSpPr/>
          <p:nvPr/>
        </p:nvSpPr>
        <p:spPr>
          <a:xfrm>
            <a:off x="5219295" y="4694504"/>
            <a:ext cx="2384500" cy="896923"/>
          </a:xfrm>
          <a:prstGeom prst="ellipse">
            <a:avLst/>
          </a:prstGeom>
          <a:solidFill>
            <a:schemeClr val="bg1"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Graphic 69" descr="Magnifying glass with solid fill">
            <a:extLst>
              <a:ext uri="{FF2B5EF4-FFF2-40B4-BE49-F238E27FC236}">
                <a16:creationId xmlns:a16="http://schemas.microsoft.com/office/drawing/2014/main" id="{19CD5C3A-CC71-6329-E7FE-A6CA245899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59639" y="5247285"/>
            <a:ext cx="914400" cy="91440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FEB77652-E3CB-50BD-8B50-2259FD13D6B8}"/>
              </a:ext>
            </a:extLst>
          </p:cNvPr>
          <p:cNvSpPr/>
          <p:nvPr/>
        </p:nvSpPr>
        <p:spPr>
          <a:xfrm>
            <a:off x="6788057" y="5369098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1F6AD46-C7BC-3604-1B62-34CE77E257B9}"/>
              </a:ext>
            </a:extLst>
          </p:cNvPr>
          <p:cNvSpPr/>
          <p:nvPr/>
        </p:nvSpPr>
        <p:spPr>
          <a:xfrm>
            <a:off x="4236252" y="4980386"/>
            <a:ext cx="70761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4F3F553-A1E0-4B70-B069-29AFED7B83BB}"/>
              </a:ext>
            </a:extLst>
          </p:cNvPr>
          <p:cNvSpPr/>
          <p:nvPr/>
        </p:nvSpPr>
        <p:spPr>
          <a:xfrm>
            <a:off x="4895763" y="4547527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[2.4, 0.5, …,1.2]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060B5BF-BBA0-1C19-9921-36E59F21C132}"/>
              </a:ext>
            </a:extLst>
          </p:cNvPr>
          <p:cNvSpPr/>
          <p:nvPr/>
        </p:nvSpPr>
        <p:spPr>
          <a:xfrm>
            <a:off x="978195" y="3282975"/>
            <a:ext cx="907420" cy="390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0F802B1-D2C9-80F0-4A14-333021D4406C}"/>
              </a:ext>
            </a:extLst>
          </p:cNvPr>
          <p:cNvSpPr/>
          <p:nvPr/>
        </p:nvSpPr>
        <p:spPr>
          <a:xfrm>
            <a:off x="959803" y="2070544"/>
            <a:ext cx="907420" cy="390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LLM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5A27F59-F38E-FB8C-8E79-A4548550F09E}"/>
              </a:ext>
            </a:extLst>
          </p:cNvPr>
          <p:cNvSpPr/>
          <p:nvPr/>
        </p:nvSpPr>
        <p:spPr>
          <a:xfrm rot="5400000">
            <a:off x="1130508" y="2627812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254CD2B4-C639-385F-E9F0-CE0511B202AE}"/>
              </a:ext>
            </a:extLst>
          </p:cNvPr>
          <p:cNvSpPr/>
          <p:nvPr/>
        </p:nvSpPr>
        <p:spPr>
          <a:xfrm rot="5400000">
            <a:off x="1120245" y="3929734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FC6D72-EE4D-C732-1D54-D22DF1A275F7}"/>
              </a:ext>
            </a:extLst>
          </p:cNvPr>
          <p:cNvSpPr txBox="1"/>
          <p:nvPr/>
        </p:nvSpPr>
        <p:spPr>
          <a:xfrm>
            <a:off x="5915305" y="3834975"/>
            <a:ext cx="55170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Train a classifier model </a:t>
            </a:r>
            <a:r>
              <a:rPr lang="en-GB" dirty="0"/>
              <a:t>(often called as probe)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7BC7E72B-96F7-A014-7027-7FCC81D8F16D}"/>
              </a:ext>
            </a:extLst>
          </p:cNvPr>
          <p:cNvSpPr/>
          <p:nvPr/>
        </p:nvSpPr>
        <p:spPr>
          <a:xfrm>
            <a:off x="7782862" y="4947000"/>
            <a:ext cx="2960997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7AECE48-5F76-F754-D0BF-C8D7D30D7549}"/>
              </a:ext>
            </a:extLst>
          </p:cNvPr>
          <p:cNvSpPr/>
          <p:nvPr/>
        </p:nvSpPr>
        <p:spPr>
          <a:xfrm>
            <a:off x="8916287" y="4647102"/>
            <a:ext cx="655863" cy="26164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B1C6389-FDAF-88D4-07E3-A95449923D6A}"/>
              </a:ext>
            </a:extLst>
          </p:cNvPr>
          <p:cNvSpPr/>
          <p:nvPr/>
        </p:nvSpPr>
        <p:spPr>
          <a:xfrm>
            <a:off x="9299808" y="4542197"/>
            <a:ext cx="655863" cy="261647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3B779DE-3EA1-4D60-DCB4-4EAA73D45C0B}"/>
              </a:ext>
            </a:extLst>
          </p:cNvPr>
          <p:cNvCxnSpPr>
            <a:cxnSpLocks/>
          </p:cNvCxnSpPr>
          <p:nvPr/>
        </p:nvCxnSpPr>
        <p:spPr>
          <a:xfrm flipV="1">
            <a:off x="9069547" y="4467196"/>
            <a:ext cx="460521" cy="12257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6ABF50E-A5A0-298D-EBDD-108106A8459E}"/>
              </a:ext>
            </a:extLst>
          </p:cNvPr>
          <p:cNvSpPr/>
          <p:nvPr/>
        </p:nvSpPr>
        <p:spPr>
          <a:xfrm>
            <a:off x="8753533" y="5546484"/>
            <a:ext cx="655863" cy="26164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9F70422-6993-606C-938C-9DF197D9E2B3}"/>
              </a:ext>
            </a:extLst>
          </p:cNvPr>
          <p:cNvSpPr/>
          <p:nvPr/>
        </p:nvSpPr>
        <p:spPr>
          <a:xfrm>
            <a:off x="9472564" y="5703867"/>
            <a:ext cx="655863" cy="261647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62C5A1B-5626-AE25-905C-BAB26DDC2481}"/>
              </a:ext>
            </a:extLst>
          </p:cNvPr>
          <p:cNvCxnSpPr>
            <a:cxnSpLocks/>
          </p:cNvCxnSpPr>
          <p:nvPr/>
        </p:nvCxnSpPr>
        <p:spPr>
          <a:xfrm flipH="1">
            <a:off x="9244219" y="5574901"/>
            <a:ext cx="411847" cy="342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A988B9F-FA74-E867-1FAA-44F270A50723}"/>
              </a:ext>
            </a:extLst>
          </p:cNvPr>
          <p:cNvSpPr/>
          <p:nvPr/>
        </p:nvSpPr>
        <p:spPr>
          <a:xfrm>
            <a:off x="10820400" y="4924900"/>
            <a:ext cx="1233430" cy="534343"/>
          </a:xfrm>
          <a:prstGeom prst="roundRect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A</a:t>
            </a:r>
          </a:p>
        </p:txBody>
      </p:sp>
    </p:spTree>
    <p:extLst>
      <p:ext uri="{BB962C8B-B14F-4D97-AF65-F5344CB8AC3E}">
        <p14:creationId xmlns:p14="http://schemas.microsoft.com/office/powerpoint/2010/main" val="20169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5F448-BA3D-00A4-9DA2-BC056813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D1D8AD7-3A38-AAF3-F549-CB499B2616DA}"/>
              </a:ext>
            </a:extLst>
          </p:cNvPr>
          <p:cNvSpPr/>
          <p:nvPr/>
        </p:nvSpPr>
        <p:spPr>
          <a:xfrm>
            <a:off x="633450" y="2619375"/>
            <a:ext cx="7086244" cy="3729038"/>
          </a:xfrm>
          <a:prstGeom prst="roundRect">
            <a:avLst/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DED49DE-F71A-89BC-C2AF-0857B2BEB379}"/>
              </a:ext>
            </a:extLst>
          </p:cNvPr>
          <p:cNvSpPr/>
          <p:nvPr/>
        </p:nvSpPr>
        <p:spPr>
          <a:xfrm>
            <a:off x="5028014" y="4293970"/>
            <a:ext cx="7102357" cy="205444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C408F-0C2A-EAB2-4853-7C63493D50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4E685A5F-03FC-8339-05F5-7D0718153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5758" y="4460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1CC6AB-B076-2AB0-E584-5324A4146BE0}"/>
                  </a:ext>
                </a:extLst>
              </p:cNvPr>
              <p:cNvSpPr txBox="1"/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1CC6AB-B076-2AB0-E584-5324A414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6921A8B3-5DA1-2BCC-57D7-7A559EC01812}"/>
              </a:ext>
            </a:extLst>
          </p:cNvPr>
          <p:cNvSpPr txBox="1"/>
          <p:nvPr/>
        </p:nvSpPr>
        <p:spPr>
          <a:xfrm>
            <a:off x="633450" y="460255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EMBEDDINGS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94E79E-C7F8-720E-E613-D0191B7F6E2D}"/>
                  </a:ext>
                </a:extLst>
              </p:cNvPr>
              <p:cNvSpPr txBox="1"/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94E79E-C7F8-720E-E613-D0191B7F6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94727348-002E-5CE2-136F-B01B5012F3D0}"/>
              </a:ext>
            </a:extLst>
          </p:cNvPr>
          <p:cNvSpPr txBox="1"/>
          <p:nvPr/>
        </p:nvSpPr>
        <p:spPr>
          <a:xfrm>
            <a:off x="2314636" y="450546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D353BCA6-9D35-F31C-9B5A-FCB2F66969AE}"/>
              </a:ext>
            </a:extLst>
          </p:cNvPr>
          <p:cNvSpPr/>
          <p:nvPr/>
        </p:nvSpPr>
        <p:spPr>
          <a:xfrm>
            <a:off x="2682108" y="4349883"/>
            <a:ext cx="538335" cy="1741999"/>
          </a:xfrm>
          <a:prstGeom prst="leftBrace">
            <a:avLst>
              <a:gd name="adj1" fmla="val 2192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02B6708-9FE0-E458-ABE4-72D10C3AE380}"/>
                  </a:ext>
                </a:extLst>
              </p:cNvPr>
              <p:cNvSpPr/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02B6708-9FE0-E458-ABE4-72D10C3AE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blipFill>
                <a:blip r:embed="rId4"/>
                <a:stretch>
                  <a:fillRect l="-12000" r="-8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A98B06-B50B-2FD5-1E84-093842615CAA}"/>
                  </a:ext>
                </a:extLst>
              </p:cNvPr>
              <p:cNvSpPr/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A98B06-B50B-2FD5-1E84-09384261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60354A-C450-F884-6934-49E99C7D8D3B}"/>
                  </a:ext>
                </a:extLst>
              </p:cNvPr>
              <p:cNvSpPr/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60354A-C450-F884-6934-49E99C7D8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8349BE-216B-AF00-968D-44BF04B75906}"/>
                  </a:ext>
                </a:extLst>
              </p:cNvPr>
              <p:cNvSpPr/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8349BE-216B-AF00-968D-44BF04B75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blipFill>
                <a:blip r:embed="rId7"/>
                <a:stretch>
                  <a:fillRect l="-10000" r="-4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AC34D4-1B7C-EF56-F60C-C9224BB1B408}"/>
                  </a:ext>
                </a:extLst>
              </p:cNvPr>
              <p:cNvSpPr/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AC34D4-1B7C-EF56-F60C-C9224BB1B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774AB-26BD-7852-02A3-7E39F42125A7}"/>
                  </a:ext>
                </a:extLst>
              </p:cNvPr>
              <p:cNvSpPr/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774AB-26BD-7852-02A3-7E39F4212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9346ECE-6C28-CCFB-716D-11F58714C48B}"/>
                  </a:ext>
                </a:extLst>
              </p:cNvPr>
              <p:cNvSpPr/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9346ECE-6C28-CCFB-716D-11F58714C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4C6C90-C49F-7B33-5F98-B9D982E92FE3}"/>
                  </a:ext>
                </a:extLst>
              </p:cNvPr>
              <p:cNvSpPr/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4C6C90-C49F-7B33-5F98-B9D982E92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1FBE79-BB9A-8964-F4EB-D626BA57627A}"/>
                  </a:ext>
                </a:extLst>
              </p:cNvPr>
              <p:cNvSpPr/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1FBE79-BB9A-8964-F4EB-D626BA576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C0F320F-13C4-36D0-730F-3032A0655403}"/>
                  </a:ext>
                </a:extLst>
              </p:cNvPr>
              <p:cNvSpPr/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C0F320F-13C4-36D0-730F-3032A0655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DDB5B1D-A856-3B2F-A507-0E60A95E126F}"/>
                  </a:ext>
                </a:extLst>
              </p:cNvPr>
              <p:cNvSpPr/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DDB5B1D-A856-3B2F-A507-0E60A95E1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FE4EFA-4449-8F66-028A-40353D26B016}"/>
                  </a:ext>
                </a:extLst>
              </p:cNvPr>
              <p:cNvSpPr/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FE4EFA-4449-8F66-028A-40353D26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blipFill>
                <a:blip r:embed="rId14"/>
                <a:stretch>
                  <a:fillRect l="-24490" r="-102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87EE47-73B5-9ADE-80F3-357F1FD44317}"/>
                  </a:ext>
                </a:extLst>
              </p:cNvPr>
              <p:cNvSpPr txBox="1"/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87EE47-73B5-9ADE-80F3-357F1FD4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E5E775E8-DA1B-8A63-7779-783BF4DE6762}"/>
              </a:ext>
            </a:extLst>
          </p:cNvPr>
          <p:cNvSpPr/>
          <p:nvPr/>
        </p:nvSpPr>
        <p:spPr>
          <a:xfrm>
            <a:off x="5219295" y="4694504"/>
            <a:ext cx="2384500" cy="896923"/>
          </a:xfrm>
          <a:prstGeom prst="ellipse">
            <a:avLst/>
          </a:prstGeom>
          <a:solidFill>
            <a:schemeClr val="bg1"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Graphic 69" descr="Magnifying glass with solid fill">
            <a:extLst>
              <a:ext uri="{FF2B5EF4-FFF2-40B4-BE49-F238E27FC236}">
                <a16:creationId xmlns:a16="http://schemas.microsoft.com/office/drawing/2014/main" id="{9FEAB73D-8677-00F3-3A95-DEA57B1850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59639" y="5247285"/>
            <a:ext cx="914400" cy="91440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63668776-1D86-2C31-C13C-D51578CB895E}"/>
              </a:ext>
            </a:extLst>
          </p:cNvPr>
          <p:cNvSpPr/>
          <p:nvPr/>
        </p:nvSpPr>
        <p:spPr>
          <a:xfrm>
            <a:off x="6788057" y="5369098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66D8218-319E-69A9-A2E6-8B10E989366A}"/>
              </a:ext>
            </a:extLst>
          </p:cNvPr>
          <p:cNvSpPr/>
          <p:nvPr/>
        </p:nvSpPr>
        <p:spPr>
          <a:xfrm>
            <a:off x="4236252" y="4980386"/>
            <a:ext cx="70761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D1D7195-3706-6E49-8316-75CC3C454E6D}"/>
              </a:ext>
            </a:extLst>
          </p:cNvPr>
          <p:cNvSpPr/>
          <p:nvPr/>
        </p:nvSpPr>
        <p:spPr>
          <a:xfrm>
            <a:off x="4895763" y="4547527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[2.4, 0.5, …,1.2]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79EF80F-86E2-4407-3D5D-1A6C81BD566C}"/>
              </a:ext>
            </a:extLst>
          </p:cNvPr>
          <p:cNvSpPr/>
          <p:nvPr/>
        </p:nvSpPr>
        <p:spPr>
          <a:xfrm>
            <a:off x="959803" y="2070544"/>
            <a:ext cx="907420" cy="390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LLM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D3D00DB7-EA59-9658-D71C-ACAA594608B5}"/>
              </a:ext>
            </a:extLst>
          </p:cNvPr>
          <p:cNvSpPr/>
          <p:nvPr/>
        </p:nvSpPr>
        <p:spPr>
          <a:xfrm rot="5400000">
            <a:off x="1130508" y="2627812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7C58D996-78A9-3C95-C924-2D84FBCAC650}"/>
              </a:ext>
            </a:extLst>
          </p:cNvPr>
          <p:cNvSpPr/>
          <p:nvPr/>
        </p:nvSpPr>
        <p:spPr>
          <a:xfrm rot="5400000">
            <a:off x="1120245" y="3929734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F2FC2F-0BB9-7409-3998-A144909C8DA4}"/>
              </a:ext>
            </a:extLst>
          </p:cNvPr>
          <p:cNvSpPr txBox="1"/>
          <p:nvPr/>
        </p:nvSpPr>
        <p:spPr>
          <a:xfrm>
            <a:off x="5915305" y="3834975"/>
            <a:ext cx="55170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Train a classifier model </a:t>
            </a:r>
            <a:r>
              <a:rPr lang="en-GB" dirty="0"/>
              <a:t>(often called as probe)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4099C6A0-CABF-A959-AD31-6646245167AA}"/>
              </a:ext>
            </a:extLst>
          </p:cNvPr>
          <p:cNvSpPr/>
          <p:nvPr/>
        </p:nvSpPr>
        <p:spPr>
          <a:xfrm>
            <a:off x="7782862" y="4947000"/>
            <a:ext cx="2960997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A5A78B0-08C1-D646-AED1-070792355A29}"/>
              </a:ext>
            </a:extLst>
          </p:cNvPr>
          <p:cNvSpPr/>
          <p:nvPr/>
        </p:nvSpPr>
        <p:spPr>
          <a:xfrm>
            <a:off x="8151086" y="5397937"/>
            <a:ext cx="934482" cy="35392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PAST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4B1452-3399-0E03-5E1C-D80993200BCF}"/>
              </a:ext>
            </a:extLst>
          </p:cNvPr>
          <p:cNvSpPr/>
          <p:nvPr/>
        </p:nvSpPr>
        <p:spPr>
          <a:xfrm>
            <a:off x="9351319" y="5533813"/>
            <a:ext cx="1557386" cy="405736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PRESENT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A631E80-C525-84A2-0041-2B6406B4DBCE}"/>
              </a:ext>
            </a:extLst>
          </p:cNvPr>
          <p:cNvCxnSpPr>
            <a:cxnSpLocks/>
          </p:cNvCxnSpPr>
          <p:nvPr/>
        </p:nvCxnSpPr>
        <p:spPr>
          <a:xfrm flipH="1">
            <a:off x="9069306" y="5455207"/>
            <a:ext cx="411847" cy="342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214D68D-386B-9777-9F8C-34ADFDE2BA80}"/>
              </a:ext>
            </a:extLst>
          </p:cNvPr>
          <p:cNvSpPr/>
          <p:nvPr/>
        </p:nvSpPr>
        <p:spPr>
          <a:xfrm>
            <a:off x="10820400" y="4924900"/>
            <a:ext cx="1233430" cy="534343"/>
          </a:xfrm>
          <a:prstGeom prst="roundRect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7C5A4-EDF9-4BBA-F216-A39AF7C9E0EF}"/>
              </a:ext>
            </a:extLst>
          </p:cNvPr>
          <p:cNvSpPr txBox="1"/>
          <p:nvPr/>
        </p:nvSpPr>
        <p:spPr>
          <a:xfrm>
            <a:off x="838200" y="3323960"/>
            <a:ext cx="398471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“I walked to school yesterday”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FA55DA-F421-CB90-44FB-79770A709BC8}"/>
              </a:ext>
            </a:extLst>
          </p:cNvPr>
          <p:cNvSpPr/>
          <p:nvPr/>
        </p:nvSpPr>
        <p:spPr>
          <a:xfrm>
            <a:off x="7952506" y="5896542"/>
            <a:ext cx="1557386" cy="405736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FUTURE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3C0DA-F723-A625-B4A2-E9CB242B91F2}"/>
              </a:ext>
            </a:extLst>
          </p:cNvPr>
          <p:cNvCxnSpPr>
            <a:cxnSpLocks/>
          </p:cNvCxnSpPr>
          <p:nvPr/>
        </p:nvCxnSpPr>
        <p:spPr>
          <a:xfrm flipH="1" flipV="1">
            <a:off x="8702509" y="5792795"/>
            <a:ext cx="786149" cy="136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12C5C5A-023B-A239-FFC4-392E90E0BAFF}"/>
              </a:ext>
            </a:extLst>
          </p:cNvPr>
          <p:cNvSpPr/>
          <p:nvPr/>
        </p:nvSpPr>
        <p:spPr>
          <a:xfrm>
            <a:off x="9042573" y="4547527"/>
            <a:ext cx="1557386" cy="405736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PRESENT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AE77C-56BF-0FA9-3066-FFA955D53997}"/>
              </a:ext>
            </a:extLst>
          </p:cNvPr>
          <p:cNvSpPr/>
          <p:nvPr/>
        </p:nvSpPr>
        <p:spPr>
          <a:xfrm>
            <a:off x="8076246" y="4389947"/>
            <a:ext cx="1338664" cy="405736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FUTURE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AA6451-C7CA-82C4-119C-3F8B56C5D54B}"/>
              </a:ext>
            </a:extLst>
          </p:cNvPr>
          <p:cNvSpPr/>
          <p:nvPr/>
        </p:nvSpPr>
        <p:spPr>
          <a:xfrm>
            <a:off x="8616332" y="4650865"/>
            <a:ext cx="934482" cy="35392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PAST</a:t>
            </a:r>
          </a:p>
        </p:txBody>
      </p:sp>
    </p:spTree>
    <p:extLst>
      <p:ext uri="{BB962C8B-B14F-4D97-AF65-F5344CB8AC3E}">
        <p14:creationId xmlns:p14="http://schemas.microsoft.com/office/powerpoint/2010/main" val="361809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6E8D9-B693-3727-2A83-05D97F77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1FBC-6C3D-9885-BEC7-8B71742555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LOSS FUNCTION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B8B87D-649A-FEB1-C3F4-631F05FF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7735D-4731-4C5E-CA6D-E0122B8077C4}"/>
              </a:ext>
            </a:extLst>
          </p:cNvPr>
          <p:cNvSpPr txBox="1"/>
          <p:nvPr/>
        </p:nvSpPr>
        <p:spPr>
          <a:xfrm>
            <a:off x="7234239" y="1759970"/>
            <a:ext cx="3938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 err="1">
                <a:hlinkClick r:id="rId2"/>
              </a:rPr>
              <a:t>CrossEntropyLoss</a:t>
            </a:r>
            <a:r>
              <a:rPr lang="en-GB" sz="1400" dirty="0">
                <a:hlinkClick r:id="rId2"/>
              </a:rPr>
              <a:t>  - </a:t>
            </a:r>
            <a:r>
              <a:rPr lang="en-GB" sz="1400" dirty="0" err="1">
                <a:hlinkClick r:id="rId2"/>
              </a:rPr>
              <a:t>PyTorch</a:t>
            </a:r>
            <a:endParaRPr lang="en-GB" sz="1400" dirty="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B902E06-EE94-A075-37A9-73FC688B9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32" y="1953696"/>
            <a:ext cx="6672086" cy="395631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23A209-2CFB-9244-5DF4-EB64DF36DD73}"/>
              </a:ext>
            </a:extLst>
          </p:cNvPr>
          <p:cNvSpPr/>
          <p:nvPr/>
        </p:nvSpPr>
        <p:spPr>
          <a:xfrm>
            <a:off x="2243138" y="3752849"/>
            <a:ext cx="4314825" cy="270669"/>
          </a:xfrm>
          <a:prstGeom prst="roundRect">
            <a:avLst/>
          </a:prstGeom>
          <a:solidFill>
            <a:srgbClr val="15608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E3D19F-6119-FAC3-F216-F4AEBF1C3F2A}"/>
              </a:ext>
            </a:extLst>
          </p:cNvPr>
          <p:cNvSpPr/>
          <p:nvPr/>
        </p:nvSpPr>
        <p:spPr>
          <a:xfrm>
            <a:off x="4138612" y="3350676"/>
            <a:ext cx="3471864" cy="270669"/>
          </a:xfrm>
          <a:prstGeom prst="roundRect">
            <a:avLst/>
          </a:prstGeom>
          <a:solidFill>
            <a:srgbClr val="15608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36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65198-CEC0-A2EE-65D3-5305822FC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F094-0040-3EE1-8502-D328AAF48A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B936A3-7A57-F573-A9A6-4F4C5E0F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6A9D5-2623-B055-BFFB-4E3A9EFDE67E}"/>
              </a:ext>
            </a:extLst>
          </p:cNvPr>
          <p:cNvSpPr txBox="1"/>
          <p:nvPr/>
        </p:nvSpPr>
        <p:spPr>
          <a:xfrm>
            <a:off x="1014411" y="1934646"/>
            <a:ext cx="10339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We are going to evaluate the performance of our trained prone using </a:t>
            </a:r>
            <a:r>
              <a:rPr lang="en-GB" b="1" dirty="0"/>
              <a:t>traditional classification metrics</a:t>
            </a:r>
            <a:r>
              <a:rPr lang="en-GB" dirty="0"/>
              <a:t>:</a:t>
            </a:r>
          </a:p>
          <a:p>
            <a:pPr lvl="0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EEFD5-768F-6900-B2B8-01A105D42F73}"/>
              </a:ext>
            </a:extLst>
          </p:cNvPr>
          <p:cNvSpPr/>
          <p:nvPr/>
        </p:nvSpPr>
        <p:spPr>
          <a:xfrm>
            <a:off x="2088026" y="4317121"/>
            <a:ext cx="1289081" cy="3651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37E797-CBC7-9F1D-9D02-06B0E59F9C3B}"/>
              </a:ext>
            </a:extLst>
          </p:cNvPr>
          <p:cNvSpPr/>
          <p:nvPr/>
        </p:nvSpPr>
        <p:spPr>
          <a:xfrm>
            <a:off x="5263956" y="4317122"/>
            <a:ext cx="1289081" cy="365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BEAB6E-3FA8-74D8-8F86-40774F002B24}"/>
              </a:ext>
            </a:extLst>
          </p:cNvPr>
          <p:cNvSpPr/>
          <p:nvPr/>
        </p:nvSpPr>
        <p:spPr>
          <a:xfrm>
            <a:off x="8577261" y="4330252"/>
            <a:ext cx="1289081" cy="3651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 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16A756-C8FE-DB1A-0450-5C19F6FE5BFC}"/>
                  </a:ext>
                </a:extLst>
              </p:cNvPr>
              <p:cNvSpPr txBox="1"/>
              <p:nvPr/>
            </p:nvSpPr>
            <p:spPr>
              <a:xfrm>
                <a:off x="1411301" y="5160922"/>
                <a:ext cx="2642529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GB" b="0" dirty="0"/>
                  <a:t>p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𝑟𝑒𝑐𝑖𝑠𝑖𝑜𝑛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16A756-C8FE-DB1A-0450-5C19F6FE5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01" y="5160922"/>
                <a:ext cx="2642529" cy="485582"/>
              </a:xfrm>
              <a:prstGeom prst="rect">
                <a:avLst/>
              </a:prstGeom>
              <a:blipFill>
                <a:blip r:embed="rId2"/>
                <a:stretch>
                  <a:fillRect l="-2079" b="-10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67C32-AB74-7924-BA41-6D2B173CE7E8}"/>
                  </a:ext>
                </a:extLst>
              </p:cNvPr>
              <p:cNvSpPr txBox="1"/>
              <p:nvPr/>
            </p:nvSpPr>
            <p:spPr>
              <a:xfrm>
                <a:off x="4465831" y="5123677"/>
                <a:ext cx="2642529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67C32-AB74-7924-BA41-6D2B173C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31" y="5123677"/>
                <a:ext cx="2642529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B98C6-6708-08AF-AB98-9ECC70F0BF61}"/>
                  </a:ext>
                </a:extLst>
              </p:cNvPr>
              <p:cNvSpPr txBox="1"/>
              <p:nvPr/>
            </p:nvSpPr>
            <p:spPr>
              <a:xfrm>
                <a:off x="7798000" y="5070421"/>
                <a:ext cx="264252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B98C6-6708-08AF-AB98-9ECC70F0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00" y="5070421"/>
                <a:ext cx="264252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583C5C-2802-695D-5B2A-CCECF24F28B9}"/>
              </a:ext>
            </a:extLst>
          </p:cNvPr>
          <p:cNvSpPr/>
          <p:nvPr/>
        </p:nvSpPr>
        <p:spPr>
          <a:xfrm>
            <a:off x="3408558" y="2664845"/>
            <a:ext cx="2152650" cy="29117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True Negative (TN)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D2CE69-4A86-5CDB-1327-2684B268AD61}"/>
              </a:ext>
            </a:extLst>
          </p:cNvPr>
          <p:cNvSpPr/>
          <p:nvPr/>
        </p:nvSpPr>
        <p:spPr>
          <a:xfrm>
            <a:off x="3408558" y="3050607"/>
            <a:ext cx="2152650" cy="2911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 Negative (FN)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91992B-2E66-EBFC-A055-16185CD9C103}"/>
              </a:ext>
            </a:extLst>
          </p:cNvPr>
          <p:cNvSpPr/>
          <p:nvPr/>
        </p:nvSpPr>
        <p:spPr>
          <a:xfrm>
            <a:off x="5660890" y="2664845"/>
            <a:ext cx="1986291" cy="29117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True Positive (TP)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5407E9-DC65-33D7-1F54-83FD63F51A40}"/>
              </a:ext>
            </a:extLst>
          </p:cNvPr>
          <p:cNvSpPr/>
          <p:nvPr/>
        </p:nvSpPr>
        <p:spPr>
          <a:xfrm>
            <a:off x="5660891" y="3050607"/>
            <a:ext cx="1986291" cy="2911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 Positive (FP)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2F4867-585C-10B7-E3E7-36AF8F7A7CA4}"/>
              </a:ext>
            </a:extLst>
          </p:cNvPr>
          <p:cNvSpPr/>
          <p:nvPr/>
        </p:nvSpPr>
        <p:spPr>
          <a:xfrm>
            <a:off x="1262061" y="4128734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F03D46-87B0-1C5D-AD4B-F901A653EA0B}"/>
              </a:ext>
            </a:extLst>
          </p:cNvPr>
          <p:cNvSpPr/>
          <p:nvPr/>
        </p:nvSpPr>
        <p:spPr>
          <a:xfrm>
            <a:off x="4465831" y="4128733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1A0340-1B00-CA47-14E3-078639A6311D}"/>
              </a:ext>
            </a:extLst>
          </p:cNvPr>
          <p:cNvSpPr/>
          <p:nvPr/>
        </p:nvSpPr>
        <p:spPr>
          <a:xfrm>
            <a:off x="7723381" y="4128733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0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574</Words>
  <Application>Microsoft Office PowerPoint</Application>
  <PresentationFormat>Widescreen</PresentationFormat>
  <Paragraphs>170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Century Gothic</vt:lpstr>
      <vt:lpstr>Consolas</vt:lpstr>
      <vt:lpstr>Wingdings</vt:lpstr>
      <vt:lpstr>Office Theme</vt:lpstr>
      <vt:lpstr>Foundation Models</vt:lpstr>
      <vt:lpstr>Overview</vt:lpstr>
      <vt:lpstr>LLM-based pipeline</vt:lpstr>
      <vt:lpstr>TASK</vt:lpstr>
      <vt:lpstr>LATENT FEATURES / DATASETS</vt:lpstr>
      <vt:lpstr>PIPELINE</vt:lpstr>
      <vt:lpstr>PIPELINE</vt:lpstr>
      <vt:lpstr>LOSS FUNCTION</vt:lpstr>
      <vt:lpstr>METRICS</vt:lpstr>
      <vt:lpstr>METRICS</vt:lpstr>
      <vt:lpstr>Practical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Bronzini</dc:creator>
  <cp:lastModifiedBy>Marco Bronzini</cp:lastModifiedBy>
  <cp:revision>5</cp:revision>
  <dcterms:created xsi:type="dcterms:W3CDTF">2025-10-02T08:47:17Z</dcterms:created>
  <dcterms:modified xsi:type="dcterms:W3CDTF">2025-10-02T13:58:22Z</dcterms:modified>
</cp:coreProperties>
</file>