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16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7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6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5333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Sparks</a:t>
            </a:r>
            <a:r>
              <a:rPr sz="5333" b="1" spc="4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333" b="1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endParaRPr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498" y="965916"/>
            <a:ext cx="59371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Satvasheel Powar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AUG2021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1(Technical)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842341"/>
            <a:ext cx="30353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000" spc="-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3471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tasklist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in the following</a:t>
            </a:r>
            <a:r>
              <a:rPr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</a:t>
            </a:r>
            <a:r>
              <a:rPr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Improvement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(Mandatory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all)</a:t>
            </a: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b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Development,  Data Science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&amp;</a:t>
            </a:r>
            <a:r>
              <a:rPr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Non-Tech</a:t>
            </a:r>
            <a:r>
              <a:rPr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6518" marR="275160">
              <a:lnSpc>
                <a:spcPct val="114999"/>
              </a:lnSpc>
            </a:pP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Development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Marketing, and  Human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&amp;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Ambassador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635835"/>
            <a:ext cx="6732693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4000" spc="-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r>
              <a:rPr sz="4000" spc="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0641" y="1690436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Wingdings" panose="05000000000000000000" pitchFamily="2" charset="2"/>
              <a:buChar char="v"/>
              <a:tabLst>
                <a:tab pos="439409" algn="l"/>
                <a:tab pos="440256" algn="l"/>
              </a:tabLst>
            </a:pPr>
            <a:r>
              <a:rPr dirty="0">
                <a:latin typeface="Calibri"/>
                <a:cs typeface="Calibri"/>
              </a:rPr>
              <a:t>Create a </a:t>
            </a:r>
            <a:r>
              <a:rPr spc="-7" dirty="0">
                <a:latin typeface="Calibri"/>
                <a:cs typeface="Calibri"/>
              </a:rPr>
              <a:t>simple dynamic </a:t>
            </a:r>
            <a:r>
              <a:rPr dirty="0">
                <a:latin typeface="Calibri"/>
                <a:cs typeface="Calibri"/>
              </a:rPr>
              <a:t>website </a:t>
            </a:r>
            <a:r>
              <a:rPr spc="-7" dirty="0">
                <a:latin typeface="Calibri"/>
                <a:cs typeface="Calibri"/>
              </a:rPr>
              <a:t>which has the </a:t>
            </a:r>
            <a:r>
              <a:rPr dirty="0">
                <a:latin typeface="Calibri"/>
                <a:cs typeface="Calibri"/>
              </a:rPr>
              <a:t>following</a:t>
            </a:r>
            <a:r>
              <a:rPr spc="7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specs.</a:t>
            </a:r>
            <a:endParaRPr dirty="0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Wingdings" panose="05000000000000000000" pitchFamily="2" charset="2"/>
              <a:buChar char="v"/>
              <a:tabLst>
                <a:tab pos="439409" algn="l"/>
                <a:tab pos="440256" algn="l"/>
              </a:tabLst>
            </a:pPr>
            <a:r>
              <a:rPr spc="-7" dirty="0">
                <a:latin typeface="Calibri"/>
                <a:cs typeface="Calibri"/>
              </a:rPr>
              <a:t>Start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7" dirty="0">
                <a:latin typeface="Calibri"/>
                <a:cs typeface="Calibri"/>
              </a:rPr>
              <a:t>creating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3" dirty="0">
                <a:latin typeface="Calibri"/>
                <a:cs typeface="Calibri"/>
              </a:rPr>
              <a:t>dummy </a:t>
            </a:r>
            <a:r>
              <a:rPr spc="-7" dirty="0">
                <a:latin typeface="Calibri"/>
                <a:cs typeface="Calibri"/>
              </a:rPr>
              <a:t>data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7" dirty="0">
                <a:latin typeface="Calibri"/>
                <a:cs typeface="Calibri"/>
              </a:rPr>
              <a:t>database </a:t>
            </a:r>
            <a:r>
              <a:rPr dirty="0">
                <a:latin typeface="Calibri"/>
                <a:cs typeface="Calibri"/>
              </a:rPr>
              <a:t>for </a:t>
            </a:r>
            <a:r>
              <a:rPr spc="-7" dirty="0">
                <a:latin typeface="Calibri"/>
                <a:cs typeface="Calibri"/>
              </a:rPr>
              <a:t>upto </a:t>
            </a:r>
            <a:r>
              <a:rPr dirty="0">
                <a:latin typeface="Calibri"/>
                <a:cs typeface="Calibri"/>
              </a:rPr>
              <a:t>10 </a:t>
            </a:r>
            <a:r>
              <a:rPr spc="-7" dirty="0">
                <a:latin typeface="Calibri"/>
                <a:cs typeface="Calibri"/>
              </a:rPr>
              <a:t>customers.  Database options: </a:t>
            </a:r>
            <a:r>
              <a:rPr dirty="0">
                <a:latin typeface="Calibri"/>
                <a:cs typeface="Calibri"/>
              </a:rPr>
              <a:t>Mysql, Mongo, </a:t>
            </a:r>
            <a:r>
              <a:rPr spc="-7" dirty="0">
                <a:latin typeface="Calibri"/>
                <a:cs typeface="Calibri"/>
              </a:rPr>
              <a:t>Postgres, etc. Customers table </a:t>
            </a:r>
            <a:r>
              <a:rPr dirty="0">
                <a:latin typeface="Calibri"/>
                <a:cs typeface="Calibri"/>
              </a:rPr>
              <a:t>will  </a:t>
            </a:r>
            <a:r>
              <a:rPr spc="-7" dirty="0">
                <a:latin typeface="Calibri"/>
                <a:cs typeface="Calibri"/>
              </a:rPr>
              <a:t>have basic fields such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7" dirty="0">
                <a:latin typeface="Calibri"/>
                <a:cs typeface="Calibri"/>
              </a:rPr>
              <a:t>name, </a:t>
            </a:r>
            <a:r>
              <a:rPr dirty="0">
                <a:latin typeface="Calibri"/>
                <a:cs typeface="Calibri"/>
              </a:rPr>
              <a:t>email, </a:t>
            </a:r>
            <a:r>
              <a:rPr spc="-7" dirty="0">
                <a:latin typeface="Calibri"/>
                <a:cs typeface="Calibri"/>
              </a:rPr>
              <a:t>current balance etc. Transfers  table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7" dirty="0">
                <a:latin typeface="Calibri"/>
                <a:cs typeface="Calibri"/>
              </a:rPr>
              <a:t>record </a:t>
            </a:r>
            <a:r>
              <a:rPr dirty="0">
                <a:latin typeface="Calibri"/>
                <a:cs typeface="Calibri"/>
              </a:rPr>
              <a:t>all transfers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happened.</a:t>
            </a:r>
            <a:endParaRPr dirty="0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Wingdings" panose="05000000000000000000" pitchFamily="2" charset="2"/>
              <a:buChar char="v"/>
              <a:tabLst>
                <a:tab pos="439409" algn="l"/>
                <a:tab pos="440256" algn="l"/>
              </a:tabLst>
            </a:pPr>
            <a:r>
              <a:rPr dirty="0">
                <a:latin typeface="Calibri"/>
                <a:cs typeface="Calibri"/>
              </a:rPr>
              <a:t>Flow: </a:t>
            </a:r>
            <a:r>
              <a:rPr spc="-7" dirty="0">
                <a:latin typeface="Calibri"/>
                <a:cs typeface="Calibri"/>
              </a:rPr>
              <a:t>Home Page </a:t>
            </a:r>
            <a:r>
              <a:rPr dirty="0">
                <a:latin typeface="Calibri"/>
                <a:cs typeface="Calibri"/>
              </a:rPr>
              <a:t>&gt; </a:t>
            </a:r>
            <a:r>
              <a:rPr spc="-7" dirty="0">
                <a:latin typeface="Calibri"/>
                <a:cs typeface="Calibri"/>
              </a:rPr>
              <a:t>View </a:t>
            </a:r>
            <a:r>
              <a:rPr dirty="0">
                <a:latin typeface="Calibri"/>
                <a:cs typeface="Calibri"/>
              </a:rPr>
              <a:t>all </a:t>
            </a:r>
            <a:r>
              <a:rPr spc="-7" dirty="0">
                <a:latin typeface="Calibri"/>
                <a:cs typeface="Calibri"/>
              </a:rPr>
              <a:t>Customers </a:t>
            </a:r>
            <a:r>
              <a:rPr dirty="0">
                <a:latin typeface="Calibri"/>
                <a:cs typeface="Calibri"/>
              </a:rPr>
              <a:t>&gt; </a:t>
            </a:r>
            <a:r>
              <a:rPr spc="-7" dirty="0">
                <a:latin typeface="Calibri"/>
                <a:cs typeface="Calibri"/>
              </a:rPr>
              <a:t>Select and View one Customer </a:t>
            </a:r>
            <a:r>
              <a:rPr dirty="0">
                <a:latin typeface="Calibri"/>
                <a:cs typeface="Calibri"/>
              </a:rPr>
              <a:t>&gt;  </a:t>
            </a:r>
            <a:r>
              <a:rPr spc="-7" dirty="0">
                <a:latin typeface="Calibri"/>
                <a:cs typeface="Calibri"/>
              </a:rPr>
              <a:t>Transfer </a:t>
            </a:r>
            <a:r>
              <a:rPr dirty="0">
                <a:latin typeface="Calibri"/>
                <a:cs typeface="Calibri"/>
              </a:rPr>
              <a:t>Money &gt; Select </a:t>
            </a:r>
            <a:r>
              <a:rPr spc="-7" dirty="0">
                <a:latin typeface="Calibri"/>
                <a:cs typeface="Calibri"/>
              </a:rPr>
              <a:t>customer </a:t>
            </a:r>
            <a:r>
              <a:rPr dirty="0">
                <a:latin typeface="Calibri"/>
                <a:cs typeface="Calibri"/>
              </a:rPr>
              <a:t>to transfer </a:t>
            </a:r>
            <a:r>
              <a:rPr spc="-7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&gt; </a:t>
            </a:r>
            <a:r>
              <a:rPr spc="-7" dirty="0">
                <a:latin typeface="Calibri"/>
                <a:cs typeface="Calibri"/>
              </a:rPr>
              <a:t>View </a:t>
            </a:r>
            <a:r>
              <a:rPr dirty="0">
                <a:latin typeface="Calibri"/>
                <a:cs typeface="Calibri"/>
              </a:rPr>
              <a:t>all </a:t>
            </a:r>
            <a:r>
              <a:rPr spc="-7" dirty="0">
                <a:latin typeface="Calibri"/>
                <a:cs typeface="Calibri"/>
              </a:rPr>
              <a:t>Customers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.</a:t>
            </a:r>
          </a:p>
          <a:p>
            <a:pPr marL="439409" indent="-423323">
              <a:spcBef>
                <a:spcPts val="1680"/>
              </a:spcBef>
              <a:buFont typeface="Wingdings" panose="05000000000000000000" pitchFamily="2" charset="2"/>
              <a:buChar char="v"/>
              <a:tabLst>
                <a:tab pos="439409" algn="l"/>
                <a:tab pos="440256" algn="l"/>
              </a:tabLst>
            </a:pPr>
            <a:r>
              <a:rPr dirty="0">
                <a:latin typeface="Calibri"/>
                <a:cs typeface="Calibri"/>
              </a:rPr>
              <a:t>No </a:t>
            </a:r>
            <a:r>
              <a:rPr spc="-7" dirty="0">
                <a:latin typeface="Calibri"/>
                <a:cs typeface="Calibri"/>
              </a:rPr>
              <a:t>Login Page. </a:t>
            </a:r>
            <a:r>
              <a:rPr dirty="0">
                <a:latin typeface="Calibri"/>
                <a:cs typeface="Calibri"/>
              </a:rPr>
              <a:t>No User Creation. </a:t>
            </a:r>
            <a:r>
              <a:rPr spc="-7" dirty="0">
                <a:latin typeface="Calibri"/>
                <a:cs typeface="Calibri"/>
              </a:rPr>
              <a:t>Only </a:t>
            </a:r>
            <a:r>
              <a:rPr dirty="0">
                <a:latin typeface="Calibri"/>
                <a:cs typeface="Calibri"/>
              </a:rPr>
              <a:t>transfer </a:t>
            </a:r>
            <a:r>
              <a:rPr spc="-7" dirty="0">
                <a:latin typeface="Calibri"/>
                <a:cs typeface="Calibri"/>
              </a:rPr>
              <a:t>of money</a:t>
            </a:r>
            <a:r>
              <a:rPr spc="-7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between</a:t>
            </a:r>
            <a:endParaRPr dirty="0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pc="-7" dirty="0">
                <a:latin typeface="Calibri"/>
                <a:cs typeface="Calibri"/>
              </a:rPr>
              <a:t>multiple</a:t>
            </a:r>
            <a:r>
              <a:rPr spc="13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users.</a:t>
            </a:r>
            <a:endParaRPr dirty="0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Wingdings" panose="05000000000000000000" pitchFamily="2" charset="2"/>
              <a:buChar char="v"/>
              <a:tabLst>
                <a:tab pos="439409" algn="l"/>
                <a:tab pos="440256" algn="l"/>
              </a:tabLst>
            </a:pPr>
            <a:r>
              <a:rPr spc="-7" dirty="0">
                <a:latin typeface="Calibri"/>
                <a:cs typeface="Calibri"/>
              </a:rPr>
              <a:t>Host the website </a:t>
            </a:r>
            <a:r>
              <a:rPr dirty="0">
                <a:latin typeface="Calibri"/>
                <a:cs typeface="Calibri"/>
              </a:rPr>
              <a:t>at 000webhost, </a:t>
            </a:r>
            <a:r>
              <a:rPr spc="-7" dirty="0">
                <a:latin typeface="Calibri"/>
                <a:cs typeface="Calibri"/>
              </a:rPr>
              <a:t>github.io, </a:t>
            </a:r>
            <a:r>
              <a:rPr dirty="0">
                <a:latin typeface="Calibri"/>
                <a:cs typeface="Calibri"/>
              </a:rPr>
              <a:t>heroku </a:t>
            </a:r>
            <a:r>
              <a:rPr spc="-7" dirty="0">
                <a:latin typeface="Calibri"/>
                <a:cs typeface="Calibri"/>
              </a:rPr>
              <a:t>app or any other free  hosting provider. Check </a:t>
            </a:r>
            <a:r>
              <a:rPr dirty="0">
                <a:latin typeface="Calibri"/>
                <a:cs typeface="Calibri"/>
              </a:rPr>
              <a:t>in code in gitlab.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2136"/>
            <a:ext cx="8596668" cy="40065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logo have been chosen randomly.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supposed to be copyright free even on cases otherwise, no copyright intended.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covers all that had been asked for and some additional add-ons as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 HTML5, CSS, 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– PHP and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– 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Facility – XAMPP (IP/localhost : 127.0.0.1)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192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my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Sparks Bank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649"/>
            <a:ext cx="8596668" cy="4302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Extract the files in the zipped file (bankfiles.zip)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folder bank where you need to clone every file provided one by one and keep the extracted folders into the same.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done you need host the website on a free server platform like XAMPP as in my case.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localhost or connecting IP address will be : 127.0.0.1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Preview of the website is provided in next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672" y="708338"/>
            <a:ext cx="712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files?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354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Georgia</vt:lpstr>
      <vt:lpstr>Segoe UI Symbol</vt:lpstr>
      <vt:lpstr>Times New Roman</vt:lpstr>
      <vt:lpstr>Trebuchet MS</vt:lpstr>
      <vt:lpstr>Wingdings</vt:lpstr>
      <vt:lpstr>Wingdings 3</vt:lpstr>
      <vt:lpstr>Facet</vt:lpstr>
      <vt:lpstr>Tasks List</vt:lpstr>
      <vt:lpstr>PowerPoint Presentation</vt:lpstr>
      <vt:lpstr>Task List</vt:lpstr>
      <vt:lpstr>Basic Banking System</vt:lpstr>
      <vt:lpstr>Details of my Project Name : Sparks Bank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Rohan Maruti Mane</cp:lastModifiedBy>
  <cp:revision>12</cp:revision>
  <dcterms:created xsi:type="dcterms:W3CDTF">2020-11-18T19:06:25Z</dcterms:created>
  <dcterms:modified xsi:type="dcterms:W3CDTF">2021-08-07T08:43:25Z</dcterms:modified>
</cp:coreProperties>
</file>