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/>
            </a:pPr>
            <a:r>
              <a:t>Weather Analysis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>
                <a:solidFill>
                  <a:srgbClr val="3232FA"/>
                </a:solidFill>
              </a:defRPr>
            </a:pPr>
            <a:r>
              <a:t>Interactive and visually engaging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228B22"/>
                </a:solidFill>
              </a:defRPr>
            </a:pPr>
            <a:r>
              <a:t>1. Mean Squared Error (Rainfall Prediction): 31.64</a:t>
            </a:r>
          </a:p>
          <a:p>
            <a:r>
              <a:t>2. Highest Rainfall Month: July</a:t>
            </a:r>
          </a:p>
          <a:p>
            <a:r>
              <a:t>3. Lowest Rainfall Month: January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Average Max Temperature</a:t>
            </a:r>
          </a:p>
        </p:txBody>
      </p:sp>
      <p:pic>
        <p:nvPicPr>
          <p:cNvPr id="3" name="Picture 2" descr="avg_temp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Total Rainfall</a:t>
            </a:r>
          </a:p>
        </p:txBody>
      </p:sp>
      <p:pic>
        <p:nvPicPr>
          <p:cNvPr id="3" name="Picture 2" descr="total_rainfall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 advanced machine learning models (e.g., Random Forest) for predictions.</a:t>
            </a:r>
          </a:p>
          <a:p>
            <a:r>
              <a:t>2. Incorporate additional datasets like wind speed or humidity.</a:t>
            </a:r>
          </a:p>
          <a:p>
            <a:r>
              <a:t>3. Build an interactive web-based weather dashboard.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