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Sure, here is a 5-slide presentation about Casio Watches: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5: Conclusion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Casio Watches: A Leader in the Watch Industry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With their durability, style, and innovative technology, Casio watches are a popular choice for people of all ages and interests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Whether for everyday wear or outdoor adventures, Casio watches have got you covered.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1: Introduction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Casio Watches: A Brief Overview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Founded in 1957, Casio has been a leader in the watch industry for over 60 years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Known for their durability, style, and innovative technology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2: Main Features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Shock-resistant design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Water resistance up to 200 meters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Advanced technology including stopwatch, timer, and alarm functions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3: Design Variety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Stainless steel, leather, and resin band options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Diverse range of styles, from classic to sporty and trendy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Customizable watch faces and interchangeable bands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Slide 4: Advanced Technology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486400" y="514350"/>
            <a:ext cx="3200400" cy="4114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486400" y="514350"/>
            <a:ext cx="3200400" cy="4114800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57200" y="514350"/>
            <a:ext cx="4572000" cy="771525"/>
          </a:xfrm>
          <a:prstGeom prst="rect">
            <a:avLst/>
          </a:prstGeom>
          <a:solidFill>
            <a:srgbClr val="F5F5F5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0080" y="6172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* G-Shock technology for shock resistance and durability</a:t>
            </a:r>
            <a:endParaRPr lang="en-US" sz="2800" dirty="0"/>
          </a:p>
        </p:txBody>
      </p:sp>
      <p:sp>
        <p:nvSpPr>
          <p:cNvPr id="6" name="Shape 3"/>
          <p:cNvSpPr/>
          <p:nvPr/>
        </p:nvSpPr>
        <p:spPr>
          <a:xfrm>
            <a:off x="457200" y="1543050"/>
            <a:ext cx="4572000" cy="30861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080" y="1645920"/>
            <a:ext cx="42062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Pro Trek technology for outdoor enthusiasts, including compass, thermometer, and altimeter</a:t>
            </a:r>
            <a:endParaRPr lang="en-US" sz="1800" dirty="0"/>
          </a:p>
          <a:p>
            <a:pPr indent="0" marL="0">
              <a:lnSpc>
                <a:spcPts val="130"/>
              </a:lnSpc>
              <a:buNone/>
            </a:pPr>
            <a:r>
              <a:rPr lang="en-US" sz="1800" dirty="0">
                <a:solidFill>
                  <a:srgbClr val="666666"/>
                </a:solidFill>
              </a:rPr>
              <a:t>* Smartphone integration for notifications and fitness tracking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2025-03-10T12:50:32Z</dcterms:created>
  <dcterms:modified xsi:type="dcterms:W3CDTF">2025-03-10T12:50:32Z</dcterms:modified>
</cp:coreProperties>
</file>